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4"/>
  </p:sldMasterIdLst>
  <p:notesMasterIdLst>
    <p:notesMasterId r:id="rId27"/>
  </p:notesMasterIdLst>
  <p:handoutMasterIdLst>
    <p:handoutMasterId r:id="rId28"/>
  </p:handoutMasterIdLst>
  <p:sldIdLst>
    <p:sldId id="327" r:id="rId5"/>
    <p:sldId id="325" r:id="rId6"/>
    <p:sldId id="330" r:id="rId7"/>
    <p:sldId id="336" r:id="rId8"/>
    <p:sldId id="353" r:id="rId9"/>
    <p:sldId id="354" r:id="rId10"/>
    <p:sldId id="340" r:id="rId11"/>
    <p:sldId id="341" r:id="rId12"/>
    <p:sldId id="342" r:id="rId13"/>
    <p:sldId id="343" r:id="rId14"/>
    <p:sldId id="344" r:id="rId15"/>
    <p:sldId id="345" r:id="rId16"/>
    <p:sldId id="324" r:id="rId17"/>
    <p:sldId id="346" r:id="rId18"/>
    <p:sldId id="347" r:id="rId19"/>
    <p:sldId id="348" r:id="rId20"/>
    <p:sldId id="349" r:id="rId21"/>
    <p:sldId id="350" r:id="rId22"/>
    <p:sldId id="351" r:id="rId23"/>
    <p:sldId id="329" r:id="rId24"/>
    <p:sldId id="352" r:id="rId25"/>
    <p:sldId id="326" r:id="rId26"/>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FED103"/>
    <a:srgbClr val="E6E6E6"/>
    <a:srgbClr val="85D2E1"/>
    <a:srgbClr val="EC9822"/>
    <a:srgbClr val="6FC0CA"/>
    <a:srgbClr val="4B4B4B"/>
    <a:srgbClr val="07766F"/>
    <a:srgbClr val="50BDB7"/>
    <a:srgbClr val="BFC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00E675-E6E0-472E-A148-8D0E3776C3F5}" v="68" dt="2022-07-20T12:47:47.5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824" autoAdjust="0"/>
    <p:restoredTop sz="94663"/>
  </p:normalViewPr>
  <p:slideViewPr>
    <p:cSldViewPr snapToGrid="0" snapToObjects="1">
      <p:cViewPr>
        <p:scale>
          <a:sx n="60" d="100"/>
          <a:sy n="60" d="100"/>
        </p:scale>
        <p:origin x="1444" y="-116"/>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7/20/2022</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7/20/2022</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out phot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C28F645-F846-CC42-92C4-1BE5F788BAC0}"/>
              </a:ext>
            </a:extLst>
          </p:cNvPr>
          <p:cNvSpPr/>
          <p:nvPr userDrawn="1"/>
        </p:nvSpPr>
        <p:spPr>
          <a:xfrm>
            <a:off x="16961" y="5003077"/>
            <a:ext cx="7559675" cy="4052023"/>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53F6B73D-BFD5-EA45-A0C3-6E4C2CE9F26E}"/>
              </a:ext>
            </a:extLst>
          </p:cNvPr>
          <p:cNvGrpSpPr/>
          <p:nvPr userDrawn="1"/>
        </p:nvGrpSpPr>
        <p:grpSpPr>
          <a:xfrm>
            <a:off x="167951" y="10039739"/>
            <a:ext cx="1627384" cy="404078"/>
            <a:chOff x="0" y="0"/>
            <a:chExt cx="2301694" cy="571500"/>
          </a:xfrm>
        </p:grpSpPr>
        <p:sp>
          <p:nvSpPr>
            <p:cNvPr id="18" name="Rectangle 17">
              <a:extLst>
                <a:ext uri="{FF2B5EF4-FFF2-40B4-BE49-F238E27FC236}">
                  <a16:creationId xmlns:a16="http://schemas.microsoft.com/office/drawing/2014/main" id="{DEDD686E-F46A-7344-A21C-A3F13442AA87}"/>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891A49FF-F935-4547-8E2C-4F4E57957F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0" name="Rectangle 19">
            <a:extLst>
              <a:ext uri="{FF2B5EF4-FFF2-40B4-BE49-F238E27FC236}">
                <a16:creationId xmlns:a16="http://schemas.microsoft.com/office/drawing/2014/main" id="{99E24675-C24A-D644-AC51-B443FBA5E071}"/>
              </a:ext>
            </a:extLst>
          </p:cNvPr>
          <p:cNvSpPr/>
          <p:nvPr userDrawn="1"/>
        </p:nvSpPr>
        <p:spPr>
          <a:xfrm>
            <a:off x="3603463" y="8819466"/>
            <a:ext cx="3976019"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1" name="Text Placeholder 23">
            <a:extLst>
              <a:ext uri="{FF2B5EF4-FFF2-40B4-BE49-F238E27FC236}">
                <a16:creationId xmlns:a16="http://schemas.microsoft.com/office/drawing/2014/main" id="{A21CC0EB-F5CF-AD45-BC07-F6B139BA184D}"/>
              </a:ext>
            </a:extLst>
          </p:cNvPr>
          <p:cNvSpPr>
            <a:spLocks noGrp="1"/>
          </p:cNvSpPr>
          <p:nvPr>
            <p:ph type="body" sz="quarter" idx="17" hasCustomPrompt="1"/>
          </p:nvPr>
        </p:nvSpPr>
        <p:spPr>
          <a:xfrm>
            <a:off x="3603464" y="8911069"/>
            <a:ext cx="3452148" cy="356813"/>
          </a:xfrm>
        </p:spPr>
        <p:txBody>
          <a:bodyPr>
            <a:normAutofit/>
          </a:bodyPr>
          <a:lstStyle>
            <a:lvl1pPr marL="0" indent="0" algn="r">
              <a:buNone/>
              <a:defRPr sz="2000" b="0" i="0">
                <a:solidFill>
                  <a:schemeClr val="tx1"/>
                </a:solidFill>
                <a:latin typeface="Calibri" panose="020F0502020204030204" pitchFamily="34" charset="0"/>
              </a:defRPr>
            </a:lvl1pPr>
          </a:lstStyle>
          <a:p>
            <a:pPr lvl="0"/>
            <a:r>
              <a:rPr lang="en-US" dirty="0" err="1"/>
              <a:t>www.webiste.eu</a:t>
            </a:r>
            <a:endParaRPr lang="en-US" dirty="0"/>
          </a:p>
        </p:txBody>
      </p:sp>
      <p:pic>
        <p:nvPicPr>
          <p:cNvPr id="23" name="Picture 22" descr="A picture containing text&#10;&#10;Description automatically generated">
            <a:extLst>
              <a:ext uri="{FF2B5EF4-FFF2-40B4-BE49-F238E27FC236}">
                <a16:creationId xmlns:a16="http://schemas.microsoft.com/office/drawing/2014/main" id="{BF8AD40A-108B-5846-858D-C7B9F7A01FF1}"/>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6960" y="1194493"/>
            <a:ext cx="7559675" cy="4158574"/>
          </a:xfrm>
          <a:prstGeom prst="rect">
            <a:avLst/>
          </a:prstGeom>
        </p:spPr>
      </p:pic>
      <p:sp>
        <p:nvSpPr>
          <p:cNvPr id="24" name="Rectangle 23">
            <a:extLst>
              <a:ext uri="{FF2B5EF4-FFF2-40B4-BE49-F238E27FC236}">
                <a16:creationId xmlns:a16="http://schemas.microsoft.com/office/drawing/2014/main" id="{54466A36-830E-9E4C-8CDA-AC76C8CD6127}"/>
              </a:ext>
            </a:extLst>
          </p:cNvPr>
          <p:cNvSpPr/>
          <p:nvPr userDrawn="1"/>
        </p:nvSpPr>
        <p:spPr>
          <a:xfrm>
            <a:off x="757909" y="5165049"/>
            <a:ext cx="3434313" cy="2708810"/>
          </a:xfrm>
          <a:prstGeom prst="rect">
            <a:avLst/>
          </a:prstGeom>
          <a:solidFill>
            <a:srgbClr val="85D2E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7B7770D-F2E8-BC4F-89B7-8CF53C61B508}"/>
              </a:ext>
            </a:extLst>
          </p:cNvPr>
          <p:cNvSpPr/>
          <p:nvPr userDrawn="1"/>
        </p:nvSpPr>
        <p:spPr>
          <a:xfrm>
            <a:off x="1588858" y="5372716"/>
            <a:ext cx="3256949" cy="2062532"/>
          </a:xfrm>
          <a:prstGeom prst="rect">
            <a:avLst/>
          </a:prstGeom>
          <a:solidFill>
            <a:srgbClr val="85D2E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3">
            <a:extLst>
              <a:ext uri="{FF2B5EF4-FFF2-40B4-BE49-F238E27FC236}">
                <a16:creationId xmlns:a16="http://schemas.microsoft.com/office/drawing/2014/main" id="{D6F2AEAC-8FF1-0C4B-893C-7B969B6849B9}"/>
              </a:ext>
            </a:extLst>
          </p:cNvPr>
          <p:cNvSpPr>
            <a:spLocks noGrp="1"/>
          </p:cNvSpPr>
          <p:nvPr>
            <p:ph type="body" sz="quarter" idx="15" hasCustomPrompt="1"/>
          </p:nvPr>
        </p:nvSpPr>
        <p:spPr>
          <a:xfrm>
            <a:off x="1222558" y="6371989"/>
            <a:ext cx="3256950" cy="697353"/>
          </a:xfrm>
        </p:spPr>
        <p:txBody>
          <a:bodyPr>
            <a:noAutofit/>
          </a:bodyPr>
          <a:lstStyle>
            <a:lvl1pPr marL="0" indent="0" algn="l">
              <a:buNone/>
              <a:defRPr sz="3400" b="1" i="0" baseline="0">
                <a:solidFill>
                  <a:schemeClr val="tx1"/>
                </a:solidFill>
                <a:latin typeface="Calibri" panose="020F0502020204030204" pitchFamily="34" charset="0"/>
              </a:defRPr>
            </a:lvl1pPr>
          </a:lstStyle>
          <a:p>
            <a:pPr lvl="0"/>
            <a:r>
              <a:rPr lang="en-US" dirty="0"/>
              <a:t>POWERPIONT</a:t>
            </a:r>
          </a:p>
        </p:txBody>
      </p:sp>
      <p:sp>
        <p:nvSpPr>
          <p:cNvPr id="27" name="Text Placeholder 23">
            <a:extLst>
              <a:ext uri="{FF2B5EF4-FFF2-40B4-BE49-F238E27FC236}">
                <a16:creationId xmlns:a16="http://schemas.microsoft.com/office/drawing/2014/main" id="{FCEC100F-B8A8-664E-8371-2ADC4B83D549}"/>
              </a:ext>
            </a:extLst>
          </p:cNvPr>
          <p:cNvSpPr>
            <a:spLocks noGrp="1"/>
          </p:cNvSpPr>
          <p:nvPr>
            <p:ph type="body" sz="quarter" idx="16" hasCustomPrompt="1"/>
          </p:nvPr>
        </p:nvSpPr>
        <p:spPr>
          <a:xfrm>
            <a:off x="1222558" y="5856629"/>
            <a:ext cx="3256950" cy="538586"/>
          </a:xfrm>
        </p:spPr>
        <p:txBody>
          <a:bodyPr>
            <a:normAutofit/>
          </a:bodyPr>
          <a:lstStyle>
            <a:lvl1pPr marL="0" indent="0" algn="l">
              <a:buNone/>
              <a:defRPr sz="2800" b="0" i="0">
                <a:solidFill>
                  <a:schemeClr val="tx1"/>
                </a:solidFill>
                <a:latin typeface="Calibri" panose="020F0502020204030204" pitchFamily="34" charset="0"/>
              </a:defRPr>
            </a:lvl1pPr>
          </a:lstStyle>
          <a:p>
            <a:pPr lvl="0"/>
            <a:r>
              <a:rPr lang="en-US" dirty="0"/>
              <a:t>Cover Design 1</a:t>
            </a:r>
          </a:p>
        </p:txBody>
      </p:sp>
    </p:spTree>
    <p:extLst>
      <p:ext uri="{BB962C8B-B14F-4D97-AF65-F5344CB8AC3E}">
        <p14:creationId xmlns:p14="http://schemas.microsoft.com/office/powerpoint/2010/main" val="1273118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use the toolkit">
    <p:spTree>
      <p:nvGrpSpPr>
        <p:cNvPr id="1" name=""/>
        <p:cNvGrpSpPr/>
        <p:nvPr/>
      </p:nvGrpSpPr>
      <p:grpSpPr>
        <a:xfrm>
          <a:off x="0" y="0"/>
          <a:ext cx="0" cy="0"/>
          <a:chOff x="0" y="0"/>
          <a:chExt cx="0" cy="0"/>
        </a:xfrm>
      </p:grpSpPr>
      <p:sp>
        <p:nvSpPr>
          <p:cNvPr id="29" name="Graphic 5">
            <a:extLst>
              <a:ext uri="{FF2B5EF4-FFF2-40B4-BE49-F238E27FC236}">
                <a16:creationId xmlns:a16="http://schemas.microsoft.com/office/drawing/2014/main" id="{31657A1D-8B5D-6140-9800-287290EA3E05}"/>
              </a:ext>
            </a:extLst>
          </p:cNvPr>
          <p:cNvSpPr/>
          <p:nvPr userDrawn="1"/>
        </p:nvSpPr>
        <p:spPr>
          <a:xfrm>
            <a:off x="2973811" y="4857984"/>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21" name="Rectangle 20">
            <a:extLst>
              <a:ext uri="{FF2B5EF4-FFF2-40B4-BE49-F238E27FC236}">
                <a16:creationId xmlns:a16="http://schemas.microsoft.com/office/drawing/2014/main" id="{E93E5245-BB7B-2245-AA84-001ED7471A14}"/>
              </a:ext>
            </a:extLst>
          </p:cNvPr>
          <p:cNvSpPr/>
          <p:nvPr userDrawn="1"/>
        </p:nvSpPr>
        <p:spPr>
          <a:xfrm>
            <a:off x="409552" y="2278228"/>
            <a:ext cx="2269480" cy="7469699"/>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C314C274-0312-7E42-BC61-6AB755287CE4}"/>
              </a:ext>
            </a:extLst>
          </p:cNvPr>
          <p:cNvSpPr/>
          <p:nvPr userDrawn="1"/>
        </p:nvSpPr>
        <p:spPr>
          <a:xfrm>
            <a:off x="2155807" y="4306243"/>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19" name="Text Placeholder 32">
            <a:extLst>
              <a:ext uri="{FF2B5EF4-FFF2-40B4-BE49-F238E27FC236}">
                <a16:creationId xmlns:a16="http://schemas.microsoft.com/office/drawing/2014/main" id="{220683C4-70C7-D04E-B00A-55720BB4D605}"/>
              </a:ext>
            </a:extLst>
          </p:cNvPr>
          <p:cNvSpPr>
            <a:spLocks noGrp="1"/>
          </p:cNvSpPr>
          <p:nvPr>
            <p:ph type="body" sz="quarter" idx="13" hasCustomPrompt="1"/>
          </p:nvPr>
        </p:nvSpPr>
        <p:spPr>
          <a:xfrm>
            <a:off x="3093024" y="4567728"/>
            <a:ext cx="3517313"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 NUTSHELL”</a:t>
            </a:r>
            <a:endParaRPr lang="en-US" dirty="0"/>
          </a:p>
        </p:txBody>
      </p:sp>
      <p:sp>
        <p:nvSpPr>
          <p:cNvPr id="20" name="Text Placeholder 32">
            <a:extLst>
              <a:ext uri="{FF2B5EF4-FFF2-40B4-BE49-F238E27FC236}">
                <a16:creationId xmlns:a16="http://schemas.microsoft.com/office/drawing/2014/main" id="{97DB415E-E9EF-6E46-887B-827EC3CCA3C8}"/>
              </a:ext>
            </a:extLst>
          </p:cNvPr>
          <p:cNvSpPr>
            <a:spLocks noGrp="1"/>
          </p:cNvSpPr>
          <p:nvPr>
            <p:ph type="body" sz="quarter" idx="14" hasCustomPrompt="1"/>
          </p:nvPr>
        </p:nvSpPr>
        <p:spPr>
          <a:xfrm>
            <a:off x="3093025" y="4996948"/>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3" name="Text Placeholder 32">
            <a:extLst>
              <a:ext uri="{FF2B5EF4-FFF2-40B4-BE49-F238E27FC236}">
                <a16:creationId xmlns:a16="http://schemas.microsoft.com/office/drawing/2014/main" id="{A4C709D2-F9B8-9A48-8A6C-7675CAF4514D}"/>
              </a:ext>
            </a:extLst>
          </p:cNvPr>
          <p:cNvSpPr>
            <a:spLocks noGrp="1"/>
          </p:cNvSpPr>
          <p:nvPr>
            <p:ph type="body" sz="quarter" idx="15" hasCustomPrompt="1"/>
          </p:nvPr>
        </p:nvSpPr>
        <p:spPr>
          <a:xfrm>
            <a:off x="522983" y="2481204"/>
            <a:ext cx="1991868" cy="1707482"/>
          </a:xfrm>
        </p:spPr>
        <p:txBody>
          <a:bodyPr>
            <a:noAutofit/>
          </a:bodyPr>
          <a:lstStyle>
            <a:lvl1pPr marL="0" indent="0" algn="l">
              <a:buNone/>
              <a:defRPr sz="2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to use the Toolkit</a:t>
            </a:r>
            <a:endParaRPr lang="en-US" dirty="0"/>
          </a:p>
        </p:txBody>
      </p:sp>
      <p:sp>
        <p:nvSpPr>
          <p:cNvPr id="24" name="Text Placeholder 25">
            <a:extLst>
              <a:ext uri="{FF2B5EF4-FFF2-40B4-BE49-F238E27FC236}">
                <a16:creationId xmlns:a16="http://schemas.microsoft.com/office/drawing/2014/main" id="{7F0C9E32-23F7-FD46-A6EF-1ACB4F4C9D45}"/>
              </a:ext>
            </a:extLst>
          </p:cNvPr>
          <p:cNvSpPr>
            <a:spLocks noGrp="1"/>
          </p:cNvSpPr>
          <p:nvPr>
            <p:ph type="body" sz="quarter" idx="19" hasCustomPrompt="1"/>
          </p:nvPr>
        </p:nvSpPr>
        <p:spPr>
          <a:xfrm>
            <a:off x="2180881" y="4505311"/>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7" name="Text Placeholder 25">
            <a:extLst>
              <a:ext uri="{FF2B5EF4-FFF2-40B4-BE49-F238E27FC236}">
                <a16:creationId xmlns:a16="http://schemas.microsoft.com/office/drawing/2014/main" id="{EC5A5430-0824-BE45-88E0-877CEF31ED1E}"/>
              </a:ext>
            </a:extLst>
          </p:cNvPr>
          <p:cNvSpPr>
            <a:spLocks noGrp="1"/>
          </p:cNvSpPr>
          <p:nvPr>
            <p:ph type="body" sz="quarter" idx="20" hasCustomPrompt="1"/>
          </p:nvPr>
        </p:nvSpPr>
        <p:spPr>
          <a:xfrm>
            <a:off x="2180881" y="4456888"/>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28" name="Text Placeholder 32">
            <a:extLst>
              <a:ext uri="{FF2B5EF4-FFF2-40B4-BE49-F238E27FC236}">
                <a16:creationId xmlns:a16="http://schemas.microsoft.com/office/drawing/2014/main" id="{5B497ADB-8913-9A4F-8621-0DC49C185F0C}"/>
              </a:ext>
            </a:extLst>
          </p:cNvPr>
          <p:cNvSpPr>
            <a:spLocks noGrp="1"/>
          </p:cNvSpPr>
          <p:nvPr>
            <p:ph type="body" sz="quarter" idx="21" hasCustomPrompt="1"/>
          </p:nvPr>
        </p:nvSpPr>
        <p:spPr>
          <a:xfrm>
            <a:off x="3118100" y="3578532"/>
            <a:ext cx="3499134" cy="863016"/>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0" name="Graphic 5">
            <a:extLst>
              <a:ext uri="{FF2B5EF4-FFF2-40B4-BE49-F238E27FC236}">
                <a16:creationId xmlns:a16="http://schemas.microsoft.com/office/drawing/2014/main" id="{6FEDA84C-8948-4441-8D8D-793A48C9AE31}"/>
              </a:ext>
            </a:extLst>
          </p:cNvPr>
          <p:cNvSpPr/>
          <p:nvPr userDrawn="1"/>
        </p:nvSpPr>
        <p:spPr>
          <a:xfrm>
            <a:off x="2965227" y="7427255"/>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31" name="Freeform 30">
            <a:extLst>
              <a:ext uri="{FF2B5EF4-FFF2-40B4-BE49-F238E27FC236}">
                <a16:creationId xmlns:a16="http://schemas.microsoft.com/office/drawing/2014/main" id="{D5193712-44ED-BA43-BFEB-D71B5BF49F2F}"/>
              </a:ext>
            </a:extLst>
          </p:cNvPr>
          <p:cNvSpPr/>
          <p:nvPr userDrawn="1"/>
        </p:nvSpPr>
        <p:spPr>
          <a:xfrm>
            <a:off x="2093916" y="6859396"/>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32" name="Text Placeholder 32">
            <a:extLst>
              <a:ext uri="{FF2B5EF4-FFF2-40B4-BE49-F238E27FC236}">
                <a16:creationId xmlns:a16="http://schemas.microsoft.com/office/drawing/2014/main" id="{45E17CA2-D5FB-D040-BEF2-791B471B965A}"/>
              </a:ext>
            </a:extLst>
          </p:cNvPr>
          <p:cNvSpPr>
            <a:spLocks noGrp="1"/>
          </p:cNvSpPr>
          <p:nvPr>
            <p:ph type="body" sz="quarter" idx="22" hasCustomPrompt="1"/>
          </p:nvPr>
        </p:nvSpPr>
        <p:spPr>
          <a:xfrm>
            <a:off x="3111201" y="7112822"/>
            <a:ext cx="3499135"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ADVANTAGES &amp; DISADVANTAGES</a:t>
            </a:r>
            <a:endParaRPr lang="en-US" dirty="0"/>
          </a:p>
        </p:txBody>
      </p:sp>
      <p:sp>
        <p:nvSpPr>
          <p:cNvPr id="33" name="Text Placeholder 32">
            <a:extLst>
              <a:ext uri="{FF2B5EF4-FFF2-40B4-BE49-F238E27FC236}">
                <a16:creationId xmlns:a16="http://schemas.microsoft.com/office/drawing/2014/main" id="{65816409-7E2E-E440-B5D1-F5910C20DF18}"/>
              </a:ext>
            </a:extLst>
          </p:cNvPr>
          <p:cNvSpPr>
            <a:spLocks noGrp="1"/>
          </p:cNvSpPr>
          <p:nvPr>
            <p:ph type="body" sz="quarter" idx="23" hasCustomPrompt="1"/>
          </p:nvPr>
        </p:nvSpPr>
        <p:spPr>
          <a:xfrm>
            <a:off x="3118100" y="7672359"/>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4" name="Text Placeholder 25">
            <a:extLst>
              <a:ext uri="{FF2B5EF4-FFF2-40B4-BE49-F238E27FC236}">
                <a16:creationId xmlns:a16="http://schemas.microsoft.com/office/drawing/2014/main" id="{7BF0BEE1-82C1-1443-82EF-4C0ED607ED24}"/>
              </a:ext>
            </a:extLst>
          </p:cNvPr>
          <p:cNvSpPr>
            <a:spLocks noGrp="1"/>
          </p:cNvSpPr>
          <p:nvPr>
            <p:ph type="body" sz="quarter" idx="24" hasCustomPrompt="1"/>
          </p:nvPr>
        </p:nvSpPr>
        <p:spPr>
          <a:xfrm>
            <a:off x="2101683" y="6931119"/>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54" name="Slide Number Placeholder 5">
            <a:extLst>
              <a:ext uri="{FF2B5EF4-FFF2-40B4-BE49-F238E27FC236}">
                <a16:creationId xmlns:a16="http://schemas.microsoft.com/office/drawing/2014/main" id="{F425B0A1-9AB7-F843-8B93-6C38BB5787E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55" name="Straight Connector 54">
            <a:extLst>
              <a:ext uri="{FF2B5EF4-FFF2-40B4-BE49-F238E27FC236}">
                <a16:creationId xmlns:a16="http://schemas.microsoft.com/office/drawing/2014/main" id="{37536044-1751-7144-A778-DD305E7CAC9D}"/>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63DF29C9-A519-CB40-8F18-EC37B785C911}"/>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3" name="Picture Placeholder 2">
            <a:extLst>
              <a:ext uri="{FF2B5EF4-FFF2-40B4-BE49-F238E27FC236}">
                <a16:creationId xmlns:a16="http://schemas.microsoft.com/office/drawing/2014/main" id="{D1DFC186-885D-E448-8E14-41C835FC9451}"/>
              </a:ext>
            </a:extLst>
          </p:cNvPr>
          <p:cNvSpPr>
            <a:spLocks noGrp="1"/>
          </p:cNvSpPr>
          <p:nvPr>
            <p:ph type="pic" sz="quarter" idx="30"/>
          </p:nvPr>
        </p:nvSpPr>
        <p:spPr>
          <a:xfrm>
            <a:off x="0" y="38899"/>
            <a:ext cx="7559675" cy="2340301"/>
          </a:xfrm>
          <a:solidFill>
            <a:schemeClr val="bg1">
              <a:lumMod val="85000"/>
            </a:schemeClr>
          </a:solidFill>
        </p:spPr>
        <p:txBody>
          <a:bodyPr/>
          <a:lstStyle/>
          <a:p>
            <a:endParaRPr lang="en-US"/>
          </a:p>
        </p:txBody>
      </p:sp>
    </p:spTree>
    <p:extLst>
      <p:ext uri="{BB962C8B-B14F-4D97-AF65-F5344CB8AC3E}">
        <p14:creationId xmlns:p14="http://schemas.microsoft.com/office/powerpoint/2010/main" val="892449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How to use the toolkit">
    <p:spTree>
      <p:nvGrpSpPr>
        <p:cNvPr id="1" name=""/>
        <p:cNvGrpSpPr/>
        <p:nvPr/>
      </p:nvGrpSpPr>
      <p:grpSpPr>
        <a:xfrm>
          <a:off x="0" y="0"/>
          <a:ext cx="0" cy="0"/>
          <a:chOff x="0" y="0"/>
          <a:chExt cx="0" cy="0"/>
        </a:xfrm>
      </p:grpSpPr>
      <p:sp>
        <p:nvSpPr>
          <p:cNvPr id="29" name="Graphic 5">
            <a:extLst>
              <a:ext uri="{FF2B5EF4-FFF2-40B4-BE49-F238E27FC236}">
                <a16:creationId xmlns:a16="http://schemas.microsoft.com/office/drawing/2014/main" id="{31657A1D-8B5D-6140-9800-287290EA3E05}"/>
              </a:ext>
            </a:extLst>
          </p:cNvPr>
          <p:cNvSpPr/>
          <p:nvPr userDrawn="1"/>
        </p:nvSpPr>
        <p:spPr>
          <a:xfrm>
            <a:off x="2973811" y="4857984"/>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21" name="Rectangle 20">
            <a:extLst>
              <a:ext uri="{FF2B5EF4-FFF2-40B4-BE49-F238E27FC236}">
                <a16:creationId xmlns:a16="http://schemas.microsoft.com/office/drawing/2014/main" id="{E93E5245-BB7B-2245-AA84-001ED7471A14}"/>
              </a:ext>
            </a:extLst>
          </p:cNvPr>
          <p:cNvSpPr/>
          <p:nvPr userDrawn="1"/>
        </p:nvSpPr>
        <p:spPr>
          <a:xfrm>
            <a:off x="409552" y="2278228"/>
            <a:ext cx="2269480" cy="7469699"/>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C314C274-0312-7E42-BC61-6AB755287CE4}"/>
              </a:ext>
            </a:extLst>
          </p:cNvPr>
          <p:cNvSpPr/>
          <p:nvPr userDrawn="1"/>
        </p:nvSpPr>
        <p:spPr>
          <a:xfrm>
            <a:off x="2155807" y="4306243"/>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19" name="Text Placeholder 32">
            <a:extLst>
              <a:ext uri="{FF2B5EF4-FFF2-40B4-BE49-F238E27FC236}">
                <a16:creationId xmlns:a16="http://schemas.microsoft.com/office/drawing/2014/main" id="{220683C4-70C7-D04E-B00A-55720BB4D605}"/>
              </a:ext>
            </a:extLst>
          </p:cNvPr>
          <p:cNvSpPr>
            <a:spLocks noGrp="1"/>
          </p:cNvSpPr>
          <p:nvPr>
            <p:ph type="body" sz="quarter" idx="13" hasCustomPrompt="1"/>
          </p:nvPr>
        </p:nvSpPr>
        <p:spPr>
          <a:xfrm>
            <a:off x="3093024" y="4567728"/>
            <a:ext cx="3517313"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 NUTSHELL”</a:t>
            </a:r>
            <a:endParaRPr lang="en-US" dirty="0"/>
          </a:p>
        </p:txBody>
      </p:sp>
      <p:sp>
        <p:nvSpPr>
          <p:cNvPr id="20" name="Text Placeholder 32">
            <a:extLst>
              <a:ext uri="{FF2B5EF4-FFF2-40B4-BE49-F238E27FC236}">
                <a16:creationId xmlns:a16="http://schemas.microsoft.com/office/drawing/2014/main" id="{97DB415E-E9EF-6E46-887B-827EC3CCA3C8}"/>
              </a:ext>
            </a:extLst>
          </p:cNvPr>
          <p:cNvSpPr>
            <a:spLocks noGrp="1"/>
          </p:cNvSpPr>
          <p:nvPr>
            <p:ph type="body" sz="quarter" idx="14" hasCustomPrompt="1"/>
          </p:nvPr>
        </p:nvSpPr>
        <p:spPr>
          <a:xfrm>
            <a:off x="3093025" y="4996948"/>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23" name="Text Placeholder 32">
            <a:extLst>
              <a:ext uri="{FF2B5EF4-FFF2-40B4-BE49-F238E27FC236}">
                <a16:creationId xmlns:a16="http://schemas.microsoft.com/office/drawing/2014/main" id="{A4C709D2-F9B8-9A48-8A6C-7675CAF4514D}"/>
              </a:ext>
            </a:extLst>
          </p:cNvPr>
          <p:cNvSpPr>
            <a:spLocks noGrp="1"/>
          </p:cNvSpPr>
          <p:nvPr>
            <p:ph type="body" sz="quarter" idx="15" hasCustomPrompt="1"/>
          </p:nvPr>
        </p:nvSpPr>
        <p:spPr>
          <a:xfrm>
            <a:off x="522983" y="2481204"/>
            <a:ext cx="1991868" cy="1707482"/>
          </a:xfrm>
        </p:spPr>
        <p:txBody>
          <a:bodyPr>
            <a:noAutofit/>
          </a:bodyPr>
          <a:lstStyle>
            <a:lvl1pPr marL="0" indent="0" algn="l">
              <a:buNone/>
              <a:defRPr sz="2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to use the Toolkit</a:t>
            </a:r>
            <a:endParaRPr lang="en-US" dirty="0"/>
          </a:p>
        </p:txBody>
      </p:sp>
      <p:sp>
        <p:nvSpPr>
          <p:cNvPr id="24" name="Text Placeholder 25">
            <a:extLst>
              <a:ext uri="{FF2B5EF4-FFF2-40B4-BE49-F238E27FC236}">
                <a16:creationId xmlns:a16="http://schemas.microsoft.com/office/drawing/2014/main" id="{7F0C9E32-23F7-FD46-A6EF-1ACB4F4C9D45}"/>
              </a:ext>
            </a:extLst>
          </p:cNvPr>
          <p:cNvSpPr>
            <a:spLocks noGrp="1"/>
          </p:cNvSpPr>
          <p:nvPr>
            <p:ph type="body" sz="quarter" idx="19" hasCustomPrompt="1"/>
          </p:nvPr>
        </p:nvSpPr>
        <p:spPr>
          <a:xfrm>
            <a:off x="2180881" y="4505311"/>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7" name="Text Placeholder 25">
            <a:extLst>
              <a:ext uri="{FF2B5EF4-FFF2-40B4-BE49-F238E27FC236}">
                <a16:creationId xmlns:a16="http://schemas.microsoft.com/office/drawing/2014/main" id="{EC5A5430-0824-BE45-88E0-877CEF31ED1E}"/>
              </a:ext>
            </a:extLst>
          </p:cNvPr>
          <p:cNvSpPr>
            <a:spLocks noGrp="1"/>
          </p:cNvSpPr>
          <p:nvPr>
            <p:ph type="body" sz="quarter" idx="20" hasCustomPrompt="1"/>
          </p:nvPr>
        </p:nvSpPr>
        <p:spPr>
          <a:xfrm>
            <a:off x="2180881" y="4456888"/>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28" name="Text Placeholder 32">
            <a:extLst>
              <a:ext uri="{FF2B5EF4-FFF2-40B4-BE49-F238E27FC236}">
                <a16:creationId xmlns:a16="http://schemas.microsoft.com/office/drawing/2014/main" id="{5B497ADB-8913-9A4F-8621-0DC49C185F0C}"/>
              </a:ext>
            </a:extLst>
          </p:cNvPr>
          <p:cNvSpPr>
            <a:spLocks noGrp="1"/>
          </p:cNvSpPr>
          <p:nvPr>
            <p:ph type="body" sz="quarter" idx="21" hasCustomPrompt="1"/>
          </p:nvPr>
        </p:nvSpPr>
        <p:spPr>
          <a:xfrm>
            <a:off x="3118100" y="3578532"/>
            <a:ext cx="3499134" cy="863016"/>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0" name="Graphic 5">
            <a:extLst>
              <a:ext uri="{FF2B5EF4-FFF2-40B4-BE49-F238E27FC236}">
                <a16:creationId xmlns:a16="http://schemas.microsoft.com/office/drawing/2014/main" id="{6FEDA84C-8948-4441-8D8D-793A48C9AE31}"/>
              </a:ext>
            </a:extLst>
          </p:cNvPr>
          <p:cNvSpPr/>
          <p:nvPr userDrawn="1"/>
        </p:nvSpPr>
        <p:spPr>
          <a:xfrm>
            <a:off x="2991988" y="6648792"/>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31" name="Freeform 30">
            <a:extLst>
              <a:ext uri="{FF2B5EF4-FFF2-40B4-BE49-F238E27FC236}">
                <a16:creationId xmlns:a16="http://schemas.microsoft.com/office/drawing/2014/main" id="{D5193712-44ED-BA43-BFEB-D71B5BF49F2F}"/>
              </a:ext>
            </a:extLst>
          </p:cNvPr>
          <p:cNvSpPr/>
          <p:nvPr userDrawn="1"/>
        </p:nvSpPr>
        <p:spPr>
          <a:xfrm>
            <a:off x="2173984" y="6097051"/>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32" name="Text Placeholder 32">
            <a:extLst>
              <a:ext uri="{FF2B5EF4-FFF2-40B4-BE49-F238E27FC236}">
                <a16:creationId xmlns:a16="http://schemas.microsoft.com/office/drawing/2014/main" id="{45E17CA2-D5FB-D040-BEF2-791B471B965A}"/>
              </a:ext>
            </a:extLst>
          </p:cNvPr>
          <p:cNvSpPr>
            <a:spLocks noGrp="1"/>
          </p:cNvSpPr>
          <p:nvPr>
            <p:ph type="body" sz="quarter" idx="22" hasCustomPrompt="1"/>
          </p:nvPr>
        </p:nvSpPr>
        <p:spPr>
          <a:xfrm>
            <a:off x="3111201" y="6358536"/>
            <a:ext cx="3499135"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ADVANTAGES &amp; DISADVANTAGES</a:t>
            </a:r>
            <a:endParaRPr lang="en-US" dirty="0"/>
          </a:p>
        </p:txBody>
      </p:sp>
      <p:sp>
        <p:nvSpPr>
          <p:cNvPr id="33" name="Text Placeholder 32">
            <a:extLst>
              <a:ext uri="{FF2B5EF4-FFF2-40B4-BE49-F238E27FC236}">
                <a16:creationId xmlns:a16="http://schemas.microsoft.com/office/drawing/2014/main" id="{65816409-7E2E-E440-B5D1-F5910C20DF18}"/>
              </a:ext>
            </a:extLst>
          </p:cNvPr>
          <p:cNvSpPr>
            <a:spLocks noGrp="1"/>
          </p:cNvSpPr>
          <p:nvPr>
            <p:ph type="body" sz="quarter" idx="23" hasCustomPrompt="1"/>
          </p:nvPr>
        </p:nvSpPr>
        <p:spPr>
          <a:xfrm>
            <a:off x="3111202" y="6787756"/>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34" name="Text Placeholder 25">
            <a:extLst>
              <a:ext uri="{FF2B5EF4-FFF2-40B4-BE49-F238E27FC236}">
                <a16:creationId xmlns:a16="http://schemas.microsoft.com/office/drawing/2014/main" id="{7BF0BEE1-82C1-1443-82EF-4C0ED607ED24}"/>
              </a:ext>
            </a:extLst>
          </p:cNvPr>
          <p:cNvSpPr>
            <a:spLocks noGrp="1"/>
          </p:cNvSpPr>
          <p:nvPr>
            <p:ph type="body" sz="quarter" idx="24" hasCustomPrompt="1"/>
          </p:nvPr>
        </p:nvSpPr>
        <p:spPr>
          <a:xfrm>
            <a:off x="2199058" y="6296119"/>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Text Placeholder 25">
            <a:extLst>
              <a:ext uri="{FF2B5EF4-FFF2-40B4-BE49-F238E27FC236}">
                <a16:creationId xmlns:a16="http://schemas.microsoft.com/office/drawing/2014/main" id="{7F5BC216-1A5C-E740-9F1D-ACD3DA752AD4}"/>
              </a:ext>
            </a:extLst>
          </p:cNvPr>
          <p:cNvSpPr>
            <a:spLocks noGrp="1"/>
          </p:cNvSpPr>
          <p:nvPr>
            <p:ph type="body" sz="quarter" idx="25" hasCustomPrompt="1"/>
          </p:nvPr>
        </p:nvSpPr>
        <p:spPr>
          <a:xfrm>
            <a:off x="2199058" y="6247696"/>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36" name="Graphic 5">
            <a:extLst>
              <a:ext uri="{FF2B5EF4-FFF2-40B4-BE49-F238E27FC236}">
                <a16:creationId xmlns:a16="http://schemas.microsoft.com/office/drawing/2014/main" id="{A8B983EB-6266-154E-9CB3-A1E91DFA3D85}"/>
              </a:ext>
            </a:extLst>
          </p:cNvPr>
          <p:cNvSpPr/>
          <p:nvPr userDrawn="1"/>
        </p:nvSpPr>
        <p:spPr>
          <a:xfrm>
            <a:off x="2991988" y="8469817"/>
            <a:ext cx="3708000" cy="12783"/>
          </a:xfrm>
          <a:custGeom>
            <a:avLst/>
            <a:gdLst>
              <a:gd name="connsiteX0" fmla="*/ 6818176 w 6818175"/>
              <a:gd name="connsiteY0" fmla="*/ 0 h 12783"/>
              <a:gd name="connsiteX1" fmla="*/ 0 w 6818175"/>
              <a:gd name="connsiteY1" fmla="*/ 0 h 12783"/>
            </a:gdLst>
            <a:ahLst/>
            <a:cxnLst>
              <a:cxn ang="0">
                <a:pos x="connsiteX0" y="connsiteY0"/>
              </a:cxn>
              <a:cxn ang="0">
                <a:pos x="connsiteX1" y="connsiteY1"/>
              </a:cxn>
            </a:cxnLst>
            <a:rect l="l" t="t" r="r" b="b"/>
            <a:pathLst>
              <a:path w="6818175" h="12783">
                <a:moveTo>
                  <a:pt x="6818176" y="0"/>
                </a:moveTo>
                <a:lnTo>
                  <a:pt x="0" y="0"/>
                </a:lnTo>
              </a:path>
            </a:pathLst>
          </a:custGeom>
          <a:ln w="12788" cap="rnd">
            <a:solidFill>
              <a:srgbClr val="FED103"/>
            </a:solidFill>
            <a:custDash>
              <a:ds d="0" sp="225225"/>
            </a:custDash>
            <a:round/>
          </a:ln>
        </p:spPr>
        <p:txBody>
          <a:bodyPr rtlCol="0" anchor="ctr"/>
          <a:lstStyle/>
          <a:p>
            <a:endParaRPr lang="en-US"/>
          </a:p>
        </p:txBody>
      </p:sp>
      <p:sp>
        <p:nvSpPr>
          <p:cNvPr id="37" name="Freeform 36">
            <a:extLst>
              <a:ext uri="{FF2B5EF4-FFF2-40B4-BE49-F238E27FC236}">
                <a16:creationId xmlns:a16="http://schemas.microsoft.com/office/drawing/2014/main" id="{000ABD48-CA6C-5A41-9591-777907F136E7}"/>
              </a:ext>
            </a:extLst>
          </p:cNvPr>
          <p:cNvSpPr/>
          <p:nvPr userDrawn="1"/>
        </p:nvSpPr>
        <p:spPr>
          <a:xfrm>
            <a:off x="2173984" y="7918076"/>
            <a:ext cx="834495" cy="834068"/>
          </a:xfrm>
          <a:custGeom>
            <a:avLst/>
            <a:gdLst>
              <a:gd name="connsiteX0" fmla="*/ 0 w 652553"/>
              <a:gd name="connsiteY0" fmla="*/ 326110 h 652219"/>
              <a:gd name="connsiteX1" fmla="*/ 326277 w 652553"/>
              <a:gd name="connsiteY1" fmla="*/ 652220 h 652219"/>
              <a:gd name="connsiteX2" fmla="*/ 652554 w 652553"/>
              <a:gd name="connsiteY2" fmla="*/ 326110 h 652219"/>
              <a:gd name="connsiteX3" fmla="*/ 326277 w 652553"/>
              <a:gd name="connsiteY3" fmla="*/ 0 h 652219"/>
              <a:gd name="connsiteX4" fmla="*/ 0 w 652553"/>
              <a:gd name="connsiteY4" fmla="*/ 326110 h 652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553" h="652219">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FED103"/>
          </a:solidFill>
          <a:ln w="12788" cap="flat">
            <a:noFill/>
            <a:prstDash val="solid"/>
            <a:miter/>
          </a:ln>
        </p:spPr>
        <p:txBody>
          <a:bodyPr rtlCol="0" anchor="ctr"/>
          <a:lstStyle/>
          <a:p>
            <a:endParaRPr lang="en-US"/>
          </a:p>
        </p:txBody>
      </p:sp>
      <p:sp>
        <p:nvSpPr>
          <p:cNvPr id="38" name="Text Placeholder 32">
            <a:extLst>
              <a:ext uri="{FF2B5EF4-FFF2-40B4-BE49-F238E27FC236}">
                <a16:creationId xmlns:a16="http://schemas.microsoft.com/office/drawing/2014/main" id="{1088F422-ABFA-D74E-8F0E-772E2F3EE2FE}"/>
              </a:ext>
            </a:extLst>
          </p:cNvPr>
          <p:cNvSpPr>
            <a:spLocks noGrp="1"/>
          </p:cNvSpPr>
          <p:nvPr>
            <p:ph type="body" sz="quarter" idx="26" hasCustomPrompt="1"/>
          </p:nvPr>
        </p:nvSpPr>
        <p:spPr>
          <a:xfrm>
            <a:off x="3111201" y="8179561"/>
            <a:ext cx="3480959" cy="327216"/>
          </a:xfrm>
        </p:spPr>
        <p:txBody>
          <a:bodyPr>
            <a:noAutofit/>
          </a:bodyPr>
          <a:lstStyle>
            <a:lvl1pPr marL="0" indent="0" algn="l">
              <a:buNone/>
              <a:defRPr sz="15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LEARNING FROM OTHERS</a:t>
            </a:r>
            <a:endParaRPr lang="en-US" dirty="0"/>
          </a:p>
        </p:txBody>
      </p:sp>
      <p:sp>
        <p:nvSpPr>
          <p:cNvPr id="39" name="Text Placeholder 32">
            <a:extLst>
              <a:ext uri="{FF2B5EF4-FFF2-40B4-BE49-F238E27FC236}">
                <a16:creationId xmlns:a16="http://schemas.microsoft.com/office/drawing/2014/main" id="{E1CEF1DA-93EA-624C-9ED9-701527A3EE54}"/>
              </a:ext>
            </a:extLst>
          </p:cNvPr>
          <p:cNvSpPr>
            <a:spLocks noGrp="1"/>
          </p:cNvSpPr>
          <p:nvPr>
            <p:ph type="body" sz="quarter" idx="27" hasCustomPrompt="1"/>
          </p:nvPr>
        </p:nvSpPr>
        <p:spPr>
          <a:xfrm>
            <a:off x="3111202" y="8608781"/>
            <a:ext cx="3499136" cy="995393"/>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
                <a:srgbClr val="6FC0CA"/>
              </a:buClr>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71450" marR="0" lvl="0" indent="-171450" algn="just" defTabSz="755934" rtl="0" eaLnBrk="1" fontAlgn="auto" latinLnBrk="0" hangingPunct="1">
              <a:lnSpc>
                <a:spcPct val="100000"/>
              </a:lnSpc>
              <a:spcBef>
                <a:spcPts val="0"/>
              </a:spcBef>
              <a:spcAft>
                <a:spcPts val="0"/>
              </a:spcAft>
              <a:buClrTx/>
              <a:buSzTx/>
              <a:tabLst/>
              <a:defRPr/>
            </a:pPr>
            <a:r>
              <a:rPr lang="en-US" dirty="0"/>
              <a:t>Click here to type</a:t>
            </a:r>
          </a:p>
        </p:txBody>
      </p:sp>
      <p:sp>
        <p:nvSpPr>
          <p:cNvPr id="40" name="Text Placeholder 25">
            <a:extLst>
              <a:ext uri="{FF2B5EF4-FFF2-40B4-BE49-F238E27FC236}">
                <a16:creationId xmlns:a16="http://schemas.microsoft.com/office/drawing/2014/main" id="{7A4C69D2-46C7-A44E-965E-E35832036E7C}"/>
              </a:ext>
            </a:extLst>
          </p:cNvPr>
          <p:cNvSpPr>
            <a:spLocks noGrp="1"/>
          </p:cNvSpPr>
          <p:nvPr>
            <p:ph type="body" sz="quarter" idx="28" hasCustomPrompt="1"/>
          </p:nvPr>
        </p:nvSpPr>
        <p:spPr>
          <a:xfrm>
            <a:off x="2199058" y="8117144"/>
            <a:ext cx="784346" cy="635000"/>
          </a:xfrm>
          <a:noFill/>
        </p:spPr>
        <p:txBody>
          <a:bodyPr anchor="ctr">
            <a:noAutofit/>
          </a:bodyPr>
          <a:lstStyle>
            <a:lvl1pPr marL="0" indent="0" algn="ctr">
              <a:buNone/>
              <a:defRPr sz="2800" b="1"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41" name="Text Placeholder 25">
            <a:extLst>
              <a:ext uri="{FF2B5EF4-FFF2-40B4-BE49-F238E27FC236}">
                <a16:creationId xmlns:a16="http://schemas.microsoft.com/office/drawing/2014/main" id="{3BDAFA6F-E258-3846-8828-0C0E3F3406B0}"/>
              </a:ext>
            </a:extLst>
          </p:cNvPr>
          <p:cNvSpPr>
            <a:spLocks noGrp="1"/>
          </p:cNvSpPr>
          <p:nvPr>
            <p:ph type="body" sz="quarter" idx="29" hasCustomPrompt="1"/>
          </p:nvPr>
        </p:nvSpPr>
        <p:spPr>
          <a:xfrm>
            <a:off x="2199058" y="8068721"/>
            <a:ext cx="784346" cy="287396"/>
          </a:xfrm>
          <a:noFill/>
        </p:spPr>
        <p:txBody>
          <a:bodyPr anchor="t">
            <a:noAutofit/>
          </a:bodyPr>
          <a:lstStyle>
            <a:lvl1pPr marL="0" indent="0" algn="ctr">
              <a:buNone/>
              <a:defRPr sz="12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STEP</a:t>
            </a:r>
          </a:p>
        </p:txBody>
      </p:sp>
      <p:sp>
        <p:nvSpPr>
          <p:cNvPr id="54" name="Slide Number Placeholder 5">
            <a:extLst>
              <a:ext uri="{FF2B5EF4-FFF2-40B4-BE49-F238E27FC236}">
                <a16:creationId xmlns:a16="http://schemas.microsoft.com/office/drawing/2014/main" id="{F425B0A1-9AB7-F843-8B93-6C38BB5787E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55" name="Straight Connector 54">
            <a:extLst>
              <a:ext uri="{FF2B5EF4-FFF2-40B4-BE49-F238E27FC236}">
                <a16:creationId xmlns:a16="http://schemas.microsoft.com/office/drawing/2014/main" id="{37536044-1751-7144-A778-DD305E7CAC9D}"/>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63DF29C9-A519-CB40-8F18-EC37B785C911}"/>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3" name="Picture Placeholder 2">
            <a:extLst>
              <a:ext uri="{FF2B5EF4-FFF2-40B4-BE49-F238E27FC236}">
                <a16:creationId xmlns:a16="http://schemas.microsoft.com/office/drawing/2014/main" id="{D1DFC186-885D-E448-8E14-41C835FC9451}"/>
              </a:ext>
            </a:extLst>
          </p:cNvPr>
          <p:cNvSpPr>
            <a:spLocks noGrp="1"/>
          </p:cNvSpPr>
          <p:nvPr>
            <p:ph type="pic" sz="quarter" idx="30"/>
          </p:nvPr>
        </p:nvSpPr>
        <p:spPr>
          <a:xfrm>
            <a:off x="0" y="38899"/>
            <a:ext cx="7559675" cy="2340301"/>
          </a:xfrm>
          <a:solidFill>
            <a:schemeClr val="bg1">
              <a:lumMod val="85000"/>
            </a:schemeClr>
          </a:solidFill>
        </p:spPr>
        <p:txBody>
          <a:bodyPr/>
          <a:lstStyle/>
          <a:p>
            <a:endParaRPr lang="en-US"/>
          </a:p>
        </p:txBody>
      </p:sp>
    </p:spTree>
    <p:extLst>
      <p:ext uri="{BB962C8B-B14F-4D97-AF65-F5344CB8AC3E}">
        <p14:creationId xmlns:p14="http://schemas.microsoft.com/office/powerpoint/2010/main" val="2709901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How to use the toolkit">
    <p:spTree>
      <p:nvGrpSpPr>
        <p:cNvPr id="1" name=""/>
        <p:cNvGrpSpPr/>
        <p:nvPr/>
      </p:nvGrpSpPr>
      <p:grpSpPr>
        <a:xfrm>
          <a:off x="0" y="0"/>
          <a:ext cx="0" cy="0"/>
          <a:chOff x="0" y="0"/>
          <a:chExt cx="0" cy="0"/>
        </a:xfrm>
      </p:grpSpPr>
      <p:sp>
        <p:nvSpPr>
          <p:cNvPr id="54" name="Slide Number Placeholder 5">
            <a:extLst>
              <a:ext uri="{FF2B5EF4-FFF2-40B4-BE49-F238E27FC236}">
                <a16:creationId xmlns:a16="http://schemas.microsoft.com/office/drawing/2014/main" id="{F425B0A1-9AB7-F843-8B93-6C38BB5787E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55" name="Straight Connector 54">
            <a:extLst>
              <a:ext uri="{FF2B5EF4-FFF2-40B4-BE49-F238E27FC236}">
                <a16:creationId xmlns:a16="http://schemas.microsoft.com/office/drawing/2014/main" id="{37536044-1751-7144-A778-DD305E7CAC9D}"/>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63DF29C9-A519-CB40-8F18-EC37B785C911}"/>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26" name="Rectangle 25">
            <a:extLst>
              <a:ext uri="{FF2B5EF4-FFF2-40B4-BE49-F238E27FC236}">
                <a16:creationId xmlns:a16="http://schemas.microsoft.com/office/drawing/2014/main" id="{AF7DF944-9363-5847-B831-256D15ED99F4}"/>
              </a:ext>
            </a:extLst>
          </p:cNvPr>
          <p:cNvSpPr/>
          <p:nvPr userDrawn="1"/>
        </p:nvSpPr>
        <p:spPr>
          <a:xfrm flipV="1">
            <a:off x="0" y="2526224"/>
            <a:ext cx="7559675" cy="2819682"/>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 Placeholder 25">
            <a:extLst>
              <a:ext uri="{FF2B5EF4-FFF2-40B4-BE49-F238E27FC236}">
                <a16:creationId xmlns:a16="http://schemas.microsoft.com/office/drawing/2014/main" id="{DCE2A14F-0DE1-F548-9350-E3735FDAE511}"/>
              </a:ext>
            </a:extLst>
          </p:cNvPr>
          <p:cNvSpPr>
            <a:spLocks noGrp="1"/>
          </p:cNvSpPr>
          <p:nvPr>
            <p:ph type="body" sz="quarter" idx="19" hasCustomPrompt="1"/>
          </p:nvPr>
        </p:nvSpPr>
        <p:spPr>
          <a:xfrm>
            <a:off x="5910099" y="3518948"/>
            <a:ext cx="784346" cy="635000"/>
          </a:xfrm>
          <a:noFill/>
        </p:spPr>
        <p:txBody>
          <a:bodyPr anchor="ctr">
            <a:noAutofit/>
          </a:bodyPr>
          <a:lstStyle>
            <a:lvl1pPr marL="0" indent="0" algn="ctr">
              <a:buNone/>
              <a:defRPr sz="4400" b="0" baseline="0">
                <a:solidFill>
                  <a:schemeClr val="tx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47" name="Text Placeholder 25">
            <a:extLst>
              <a:ext uri="{FF2B5EF4-FFF2-40B4-BE49-F238E27FC236}">
                <a16:creationId xmlns:a16="http://schemas.microsoft.com/office/drawing/2014/main" id="{BEF3DF00-FBB1-7949-8AB7-E25700E056CB}"/>
              </a:ext>
            </a:extLst>
          </p:cNvPr>
          <p:cNvSpPr>
            <a:spLocks noGrp="1"/>
          </p:cNvSpPr>
          <p:nvPr>
            <p:ph type="body" sz="quarter" idx="20" hasCustomPrompt="1"/>
          </p:nvPr>
        </p:nvSpPr>
        <p:spPr>
          <a:xfrm>
            <a:off x="5746741" y="3214793"/>
            <a:ext cx="1111062" cy="312653"/>
          </a:xfrm>
          <a:noFill/>
        </p:spPr>
        <p:txBody>
          <a:bodyPr anchor="t">
            <a:noAutofit/>
          </a:bodyPr>
          <a:lstStyle>
            <a:lvl1pPr marL="0" indent="0" algn="ctr">
              <a:buNone/>
              <a:defRPr sz="2000" b="0" i="0" baseline="0">
                <a:solidFill>
                  <a:schemeClr val="tx1"/>
                </a:solidFill>
                <a:latin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GROUP</a:t>
            </a:r>
          </a:p>
        </p:txBody>
      </p:sp>
      <p:sp>
        <p:nvSpPr>
          <p:cNvPr id="48" name="Text Placeholder 32">
            <a:extLst>
              <a:ext uri="{FF2B5EF4-FFF2-40B4-BE49-F238E27FC236}">
                <a16:creationId xmlns:a16="http://schemas.microsoft.com/office/drawing/2014/main" id="{BBB207C3-5A4F-4046-ABB1-C5B27F05FFA9}"/>
              </a:ext>
            </a:extLst>
          </p:cNvPr>
          <p:cNvSpPr>
            <a:spLocks noGrp="1"/>
          </p:cNvSpPr>
          <p:nvPr>
            <p:ph type="body" sz="quarter" idx="21" hasCustomPrompt="1"/>
          </p:nvPr>
        </p:nvSpPr>
        <p:spPr>
          <a:xfrm>
            <a:off x="574103" y="3915217"/>
            <a:ext cx="3852514" cy="1707482"/>
          </a:xfrm>
        </p:spPr>
        <p:txBody>
          <a:bodyPr>
            <a:noAutofit/>
          </a:bodyPr>
          <a:lstStyle>
            <a:lvl1pPr marL="0" indent="0" algn="l">
              <a:buNone/>
              <a:defRPr sz="28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to use the Toolkit</a:t>
            </a:r>
            <a:endParaRPr lang="en-US" dirty="0"/>
          </a:p>
        </p:txBody>
      </p:sp>
      <p:sp>
        <p:nvSpPr>
          <p:cNvPr id="52" name="Text Placeholder 32">
            <a:extLst>
              <a:ext uri="{FF2B5EF4-FFF2-40B4-BE49-F238E27FC236}">
                <a16:creationId xmlns:a16="http://schemas.microsoft.com/office/drawing/2014/main" id="{7F1ADE7E-E8B4-8449-8222-6FC5886AF4FA}"/>
              </a:ext>
            </a:extLst>
          </p:cNvPr>
          <p:cNvSpPr>
            <a:spLocks noGrp="1"/>
          </p:cNvSpPr>
          <p:nvPr>
            <p:ph type="body" sz="quarter" idx="12" hasCustomPrompt="1"/>
          </p:nvPr>
        </p:nvSpPr>
        <p:spPr>
          <a:xfrm>
            <a:off x="574103" y="6902754"/>
            <a:ext cx="3852514" cy="2464766"/>
          </a:xfrm>
        </p:spPr>
        <p:txBody>
          <a:bodyPr anchor="t">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422200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 Green">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BE3FA9F-0E30-C645-82A1-085E2E5E2167}"/>
              </a:ext>
            </a:extLst>
          </p:cNvPr>
          <p:cNvSpPr/>
          <p:nvPr userDrawn="1"/>
        </p:nvSpPr>
        <p:spPr>
          <a:xfrm>
            <a:off x="-22870" y="1163479"/>
            <a:ext cx="5918693" cy="196238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Picture Placeholder 24">
            <a:extLst>
              <a:ext uri="{FF2B5EF4-FFF2-40B4-BE49-F238E27FC236}">
                <a16:creationId xmlns:a16="http://schemas.microsoft.com/office/drawing/2014/main" id="{A92FDA1D-BAB1-314A-B697-17E6EC669653}"/>
              </a:ext>
            </a:extLst>
          </p:cNvPr>
          <p:cNvSpPr>
            <a:spLocks noGrp="1"/>
          </p:cNvSpPr>
          <p:nvPr>
            <p:ph type="pic" sz="quarter" idx="15"/>
          </p:nvPr>
        </p:nvSpPr>
        <p:spPr>
          <a:xfrm>
            <a:off x="421165" y="2687479"/>
            <a:ext cx="6371674" cy="7234443"/>
          </a:xfrm>
          <a:custGeom>
            <a:avLst/>
            <a:gdLst>
              <a:gd name="connsiteX0" fmla="*/ 5474658 w 6371674"/>
              <a:gd name="connsiteY0" fmla="*/ 0 h 7234443"/>
              <a:gd name="connsiteX1" fmla="*/ 6371674 w 6371674"/>
              <a:gd name="connsiteY1" fmla="*/ 0 h 7234443"/>
              <a:gd name="connsiteX2" fmla="*/ 6371674 w 6371674"/>
              <a:gd name="connsiteY2" fmla="*/ 7234443 h 7234443"/>
              <a:gd name="connsiteX3" fmla="*/ 0 w 6371674"/>
              <a:gd name="connsiteY3" fmla="*/ 7234443 h 7234443"/>
              <a:gd name="connsiteX4" fmla="*/ 0 w 6371674"/>
              <a:gd name="connsiteY4" fmla="*/ 438380 h 7234443"/>
              <a:gd name="connsiteX5" fmla="*/ 5474658 w 6371674"/>
              <a:gd name="connsiteY5" fmla="*/ 438380 h 723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71674" h="7234443">
                <a:moveTo>
                  <a:pt x="5474658" y="0"/>
                </a:moveTo>
                <a:lnTo>
                  <a:pt x="6371674" y="0"/>
                </a:lnTo>
                <a:lnTo>
                  <a:pt x="6371674" y="7234443"/>
                </a:lnTo>
                <a:lnTo>
                  <a:pt x="0" y="7234443"/>
                </a:lnTo>
                <a:lnTo>
                  <a:pt x="0" y="438380"/>
                </a:lnTo>
                <a:lnTo>
                  <a:pt x="5474658" y="438380"/>
                </a:lnTo>
                <a:close/>
              </a:path>
            </a:pathLst>
          </a:custGeom>
          <a:solidFill>
            <a:schemeClr val="bg1">
              <a:lumMod val="65000"/>
            </a:schemeClr>
          </a:solidFill>
        </p:spPr>
        <p:txBody>
          <a:bodyPr wrap="square" anchor="t">
            <a:noAutofit/>
          </a:bodyPr>
          <a:lstStyle>
            <a:lvl1pPr marL="0" indent="0" algn="ctr">
              <a:buNone/>
              <a:defRPr sz="2000">
                <a:solidFill>
                  <a:schemeClr val="bg1"/>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C7E8FB55-B643-6340-9310-8D7065F2DE5F}"/>
              </a:ext>
            </a:extLst>
          </p:cNvPr>
          <p:cNvSpPr/>
          <p:nvPr userDrawn="1"/>
        </p:nvSpPr>
        <p:spPr>
          <a:xfrm>
            <a:off x="421165" y="402107"/>
            <a:ext cx="1210162" cy="2458635"/>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Text Placeholder 32">
            <a:extLst>
              <a:ext uri="{FF2B5EF4-FFF2-40B4-BE49-F238E27FC236}">
                <a16:creationId xmlns:a16="http://schemas.microsoft.com/office/drawing/2014/main" id="{A2EA35C5-1F1B-1B40-8AB5-944F7DBA5F51}"/>
              </a:ext>
            </a:extLst>
          </p:cNvPr>
          <p:cNvSpPr>
            <a:spLocks noGrp="1"/>
          </p:cNvSpPr>
          <p:nvPr userDrawn="1">
            <p:ph type="body" sz="quarter" idx="13" hasCustomPrompt="1"/>
          </p:nvPr>
        </p:nvSpPr>
        <p:spPr>
          <a:xfrm>
            <a:off x="510635" y="1631424"/>
            <a:ext cx="1031222" cy="1084776"/>
          </a:xfrm>
        </p:spPr>
        <p:txBody>
          <a:bodyPr anchor="ctr">
            <a:noAutofit/>
          </a:bodyPr>
          <a:lstStyle>
            <a:lvl1pPr marL="0" indent="0" algn="l">
              <a:buNone/>
              <a:defRPr sz="5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Text Placeholder 32">
            <a:extLst>
              <a:ext uri="{FF2B5EF4-FFF2-40B4-BE49-F238E27FC236}">
                <a16:creationId xmlns:a16="http://schemas.microsoft.com/office/drawing/2014/main" id="{D369EDCF-7400-1040-80BB-3B8B66B582B8}"/>
              </a:ext>
            </a:extLst>
          </p:cNvPr>
          <p:cNvSpPr>
            <a:spLocks noGrp="1"/>
          </p:cNvSpPr>
          <p:nvPr userDrawn="1">
            <p:ph type="body" sz="quarter" idx="14" hasCustomPrompt="1"/>
          </p:nvPr>
        </p:nvSpPr>
        <p:spPr>
          <a:xfrm>
            <a:off x="1879600" y="1631425"/>
            <a:ext cx="3736123" cy="1084774"/>
          </a:xfrm>
        </p:spPr>
        <p:txBody>
          <a:bodyPr anchor="ctr">
            <a:noAutofit/>
          </a:bodyPr>
          <a:lstStyle>
            <a:lvl1pPr marL="0" indent="0" algn="l">
              <a:buNone/>
              <a:defRPr sz="22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p>
        </p:txBody>
      </p:sp>
      <p:sp>
        <p:nvSpPr>
          <p:cNvPr id="27" name="Slide Number Placeholder 5">
            <a:extLst>
              <a:ext uri="{FF2B5EF4-FFF2-40B4-BE49-F238E27FC236}">
                <a16:creationId xmlns:a16="http://schemas.microsoft.com/office/drawing/2014/main" id="{D9C3F2D5-10DD-8046-87C5-A8F2B622E716}"/>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28" name="Straight Connector 27">
            <a:extLst>
              <a:ext uri="{FF2B5EF4-FFF2-40B4-BE49-F238E27FC236}">
                <a16:creationId xmlns:a16="http://schemas.microsoft.com/office/drawing/2014/main" id="{F9F87A93-98AC-8B44-8AA3-439D2A136E8E}"/>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0B534B94-4C2F-1C4F-A954-8C69C93E42EF}"/>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3462273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bout Slide 1 (green)">
    <p:spTree>
      <p:nvGrpSpPr>
        <p:cNvPr id="1" name=""/>
        <p:cNvGrpSpPr/>
        <p:nvPr/>
      </p:nvGrpSpPr>
      <p:grpSpPr>
        <a:xfrm>
          <a:off x="0" y="0"/>
          <a:ext cx="0" cy="0"/>
          <a:chOff x="0" y="0"/>
          <a:chExt cx="0" cy="0"/>
        </a:xfrm>
      </p:grpSpPr>
      <p:sp>
        <p:nvSpPr>
          <p:cNvPr id="24" name="Graphic 5">
            <a:extLst>
              <a:ext uri="{FF2B5EF4-FFF2-40B4-BE49-F238E27FC236}">
                <a16:creationId xmlns:a16="http://schemas.microsoft.com/office/drawing/2014/main" id="{68C85A28-6353-194A-A9E8-F8306759DCBB}"/>
              </a:ext>
            </a:extLst>
          </p:cNvPr>
          <p:cNvSpPr/>
          <p:nvPr/>
        </p:nvSpPr>
        <p:spPr>
          <a:xfrm>
            <a:off x="0" y="1198014"/>
            <a:ext cx="7610501" cy="1714792"/>
          </a:xfrm>
          <a:custGeom>
            <a:avLst/>
            <a:gdLst>
              <a:gd name="connsiteX0" fmla="*/ 0 w 5417269"/>
              <a:gd name="connsiteY0" fmla="*/ 0 h 3199608"/>
              <a:gd name="connsiteX1" fmla="*/ 5417270 w 5417269"/>
              <a:gd name="connsiteY1" fmla="*/ 0 h 3199608"/>
              <a:gd name="connsiteX2" fmla="*/ 5417270 w 5417269"/>
              <a:gd name="connsiteY2" fmla="*/ 3199609 h 3199608"/>
              <a:gd name="connsiteX3" fmla="*/ 0 w 5417269"/>
              <a:gd name="connsiteY3" fmla="*/ 3199609 h 3199608"/>
            </a:gdLst>
            <a:ahLst/>
            <a:cxnLst>
              <a:cxn ang="0">
                <a:pos x="connsiteX0" y="connsiteY0"/>
              </a:cxn>
              <a:cxn ang="0">
                <a:pos x="connsiteX1" y="connsiteY1"/>
              </a:cxn>
              <a:cxn ang="0">
                <a:pos x="connsiteX2" y="connsiteY2"/>
              </a:cxn>
              <a:cxn ang="0">
                <a:pos x="connsiteX3" y="connsiteY3"/>
              </a:cxn>
            </a:cxnLst>
            <a:rect l="l" t="t" r="r" b="b"/>
            <a:pathLst>
              <a:path w="5417269" h="3199608">
                <a:moveTo>
                  <a:pt x="0" y="0"/>
                </a:moveTo>
                <a:lnTo>
                  <a:pt x="5417270" y="0"/>
                </a:lnTo>
                <a:lnTo>
                  <a:pt x="5417270" y="3199609"/>
                </a:lnTo>
                <a:lnTo>
                  <a:pt x="0" y="3199609"/>
                </a:lnTo>
                <a:close/>
              </a:path>
            </a:pathLst>
          </a:custGeom>
          <a:solidFill>
            <a:srgbClr val="85D2E1"/>
          </a:solidFill>
          <a:ln w="12788" cap="flat">
            <a:noFill/>
            <a:prstDash val="solid"/>
            <a:miter/>
          </a:ln>
        </p:spPr>
        <p:txBody>
          <a:bodyPr numCol="1" rtlCol="0" anchor="ctr"/>
          <a:lstStyle/>
          <a:p>
            <a:endParaRPr lang="en-US"/>
          </a:p>
        </p:txBody>
      </p:sp>
      <p:grpSp>
        <p:nvGrpSpPr>
          <p:cNvPr id="39" name="Graphic 5">
            <a:extLst>
              <a:ext uri="{FF2B5EF4-FFF2-40B4-BE49-F238E27FC236}">
                <a16:creationId xmlns:a16="http://schemas.microsoft.com/office/drawing/2014/main" id="{C26DB5BE-7D18-1E41-9C79-EBB780569D7E}"/>
              </a:ext>
            </a:extLst>
          </p:cNvPr>
          <p:cNvGrpSpPr/>
          <p:nvPr/>
        </p:nvGrpSpPr>
        <p:grpSpPr>
          <a:xfrm>
            <a:off x="518535" y="4715197"/>
            <a:ext cx="372577" cy="372258"/>
            <a:chOff x="493699" y="4805485"/>
            <a:chExt cx="372577" cy="372258"/>
          </a:xfrm>
          <a:solidFill>
            <a:srgbClr val="FFFFFF"/>
          </a:solidFill>
        </p:grpSpPr>
        <p:sp>
          <p:nvSpPr>
            <p:cNvPr id="40" name="Freeform 39">
              <a:extLst>
                <a:ext uri="{FF2B5EF4-FFF2-40B4-BE49-F238E27FC236}">
                  <a16:creationId xmlns:a16="http://schemas.microsoft.com/office/drawing/2014/main" id="{C53FCA5C-B5EF-1546-AB3C-B9B258D6114A}"/>
                </a:ext>
              </a:extLst>
            </p:cNvPr>
            <p:cNvSpPr/>
            <p:nvPr/>
          </p:nvSpPr>
          <p:spPr>
            <a:xfrm>
              <a:off x="493699" y="4805485"/>
              <a:ext cx="372577" cy="372258"/>
            </a:xfrm>
            <a:custGeom>
              <a:avLst/>
              <a:gdLst>
                <a:gd name="connsiteX0" fmla="*/ 240327 w 372577"/>
                <a:gd name="connsiteY0" fmla="*/ 360242 h 372258"/>
                <a:gd name="connsiteX1" fmla="*/ 240327 w 372577"/>
                <a:gd name="connsiteY1" fmla="*/ 317289 h 372258"/>
                <a:gd name="connsiteX2" fmla="*/ 241862 w 372577"/>
                <a:gd name="connsiteY2" fmla="*/ 310002 h 372258"/>
                <a:gd name="connsiteX3" fmla="*/ 261687 w 372577"/>
                <a:gd name="connsiteY3" fmla="*/ 265260 h 372258"/>
                <a:gd name="connsiteX4" fmla="*/ 264245 w 372577"/>
                <a:gd name="connsiteY4" fmla="*/ 253115 h 372258"/>
                <a:gd name="connsiteX5" fmla="*/ 264245 w 372577"/>
                <a:gd name="connsiteY5" fmla="*/ 240204 h 372258"/>
                <a:gd name="connsiteX6" fmla="*/ 342393 w 372577"/>
                <a:gd name="connsiteY6" fmla="*/ 240204 h 372258"/>
                <a:gd name="connsiteX7" fmla="*/ 342393 w 372577"/>
                <a:gd name="connsiteY7" fmla="*/ 30042 h 372258"/>
                <a:gd name="connsiteX8" fmla="*/ 300313 w 372577"/>
                <a:gd name="connsiteY8" fmla="*/ 30042 h 372258"/>
                <a:gd name="connsiteX9" fmla="*/ 300313 w 372577"/>
                <a:gd name="connsiteY9" fmla="*/ 0 h 372258"/>
                <a:gd name="connsiteX10" fmla="*/ 234188 w 372577"/>
                <a:gd name="connsiteY10" fmla="*/ 0 h 372258"/>
                <a:gd name="connsiteX11" fmla="*/ 186097 w 372577"/>
                <a:gd name="connsiteY11" fmla="*/ 29275 h 372258"/>
                <a:gd name="connsiteX12" fmla="*/ 138006 w 372577"/>
                <a:gd name="connsiteY12" fmla="*/ 0 h 372258"/>
                <a:gd name="connsiteX13" fmla="*/ 71881 w 372577"/>
                <a:gd name="connsiteY13" fmla="*/ 0 h 372258"/>
                <a:gd name="connsiteX14" fmla="*/ 71881 w 372577"/>
                <a:gd name="connsiteY14" fmla="*/ 30042 h 372258"/>
                <a:gd name="connsiteX15" fmla="*/ 29801 w 372577"/>
                <a:gd name="connsiteY15" fmla="*/ 30042 h 372258"/>
                <a:gd name="connsiteX16" fmla="*/ 29801 w 372577"/>
                <a:gd name="connsiteY16" fmla="*/ 240204 h 372258"/>
                <a:gd name="connsiteX17" fmla="*/ 107949 w 372577"/>
                <a:gd name="connsiteY17" fmla="*/ 240204 h 372258"/>
                <a:gd name="connsiteX18" fmla="*/ 107949 w 372577"/>
                <a:gd name="connsiteY18" fmla="*/ 251965 h 372258"/>
                <a:gd name="connsiteX19" fmla="*/ 111786 w 372577"/>
                <a:gd name="connsiteY19" fmla="*/ 266538 h 372258"/>
                <a:gd name="connsiteX20" fmla="*/ 135831 w 372577"/>
                <a:gd name="connsiteY20" fmla="*/ 309747 h 372258"/>
                <a:gd name="connsiteX21" fmla="*/ 138134 w 372577"/>
                <a:gd name="connsiteY21" fmla="*/ 318440 h 372258"/>
                <a:gd name="connsiteX22" fmla="*/ 138134 w 372577"/>
                <a:gd name="connsiteY22" fmla="*/ 360242 h 372258"/>
                <a:gd name="connsiteX23" fmla="*/ 0 w 372577"/>
                <a:gd name="connsiteY23" fmla="*/ 360242 h 372258"/>
                <a:gd name="connsiteX24" fmla="*/ 0 w 372577"/>
                <a:gd name="connsiteY24" fmla="*/ 372259 h 372258"/>
                <a:gd name="connsiteX25" fmla="*/ 372577 w 372577"/>
                <a:gd name="connsiteY25" fmla="*/ 372259 h 372258"/>
                <a:gd name="connsiteX26" fmla="*/ 372577 w 372577"/>
                <a:gd name="connsiteY26" fmla="*/ 360242 h 372258"/>
                <a:gd name="connsiteX27" fmla="*/ 240327 w 372577"/>
                <a:gd name="connsiteY27" fmla="*/ 360242 h 372258"/>
                <a:gd name="connsiteX28" fmla="*/ 330498 w 372577"/>
                <a:gd name="connsiteY28" fmla="*/ 42058 h 372258"/>
                <a:gd name="connsiteX29" fmla="*/ 330498 w 372577"/>
                <a:gd name="connsiteY29" fmla="*/ 228187 h 372258"/>
                <a:gd name="connsiteX30" fmla="*/ 204387 w 372577"/>
                <a:gd name="connsiteY30" fmla="*/ 228187 h 372258"/>
                <a:gd name="connsiteX31" fmla="*/ 204387 w 372577"/>
                <a:gd name="connsiteY31" fmla="*/ 234196 h 372258"/>
                <a:gd name="connsiteX32" fmla="*/ 186353 w 372577"/>
                <a:gd name="connsiteY32" fmla="*/ 252221 h 372258"/>
                <a:gd name="connsiteX33" fmla="*/ 184178 w 372577"/>
                <a:gd name="connsiteY33" fmla="*/ 251965 h 372258"/>
                <a:gd name="connsiteX34" fmla="*/ 164737 w 372577"/>
                <a:gd name="connsiteY34" fmla="*/ 216171 h 372258"/>
                <a:gd name="connsiteX35" fmla="*/ 300569 w 372577"/>
                <a:gd name="connsiteY35" fmla="*/ 216171 h 372258"/>
                <a:gd name="connsiteX36" fmla="*/ 300569 w 372577"/>
                <a:gd name="connsiteY36" fmla="*/ 42058 h 372258"/>
                <a:gd name="connsiteX37" fmla="*/ 330498 w 372577"/>
                <a:gd name="connsiteY37" fmla="*/ 42058 h 372258"/>
                <a:gd name="connsiteX38" fmla="*/ 84159 w 372577"/>
                <a:gd name="connsiteY38" fmla="*/ 12017 h 372258"/>
                <a:gd name="connsiteX39" fmla="*/ 138262 w 372577"/>
                <a:gd name="connsiteY39" fmla="*/ 12017 h 372258"/>
                <a:gd name="connsiteX40" fmla="*/ 180341 w 372577"/>
                <a:gd name="connsiteY40" fmla="*/ 54075 h 372258"/>
                <a:gd name="connsiteX41" fmla="*/ 180341 w 372577"/>
                <a:gd name="connsiteY41" fmla="*/ 102141 h 372258"/>
                <a:gd name="connsiteX42" fmla="*/ 192364 w 372577"/>
                <a:gd name="connsiteY42" fmla="*/ 102141 h 372258"/>
                <a:gd name="connsiteX43" fmla="*/ 192364 w 372577"/>
                <a:gd name="connsiteY43" fmla="*/ 54075 h 372258"/>
                <a:gd name="connsiteX44" fmla="*/ 234444 w 372577"/>
                <a:gd name="connsiteY44" fmla="*/ 12017 h 372258"/>
                <a:gd name="connsiteX45" fmla="*/ 288546 w 372577"/>
                <a:gd name="connsiteY45" fmla="*/ 12017 h 372258"/>
                <a:gd name="connsiteX46" fmla="*/ 288546 w 372577"/>
                <a:gd name="connsiteY46" fmla="*/ 204154 h 372258"/>
                <a:gd name="connsiteX47" fmla="*/ 192364 w 372577"/>
                <a:gd name="connsiteY47" fmla="*/ 204154 h 372258"/>
                <a:gd name="connsiteX48" fmla="*/ 192364 w 372577"/>
                <a:gd name="connsiteY48" fmla="*/ 114030 h 372258"/>
                <a:gd name="connsiteX49" fmla="*/ 180341 w 372577"/>
                <a:gd name="connsiteY49" fmla="*/ 114030 h 372258"/>
                <a:gd name="connsiteX50" fmla="*/ 180341 w 372577"/>
                <a:gd name="connsiteY50" fmla="*/ 204154 h 372258"/>
                <a:gd name="connsiteX51" fmla="*/ 156296 w 372577"/>
                <a:gd name="connsiteY51" fmla="*/ 204154 h 372258"/>
                <a:gd name="connsiteX52" fmla="*/ 156296 w 372577"/>
                <a:gd name="connsiteY52" fmla="*/ 174113 h 372258"/>
                <a:gd name="connsiteX53" fmla="*/ 120227 w 372577"/>
                <a:gd name="connsiteY53" fmla="*/ 138063 h 372258"/>
                <a:gd name="connsiteX54" fmla="*/ 108205 w 372577"/>
                <a:gd name="connsiteY54" fmla="*/ 150079 h 372258"/>
                <a:gd name="connsiteX55" fmla="*/ 108205 w 372577"/>
                <a:gd name="connsiteY55" fmla="*/ 204154 h 372258"/>
                <a:gd name="connsiteX56" fmla="*/ 84159 w 372577"/>
                <a:gd name="connsiteY56" fmla="*/ 204154 h 372258"/>
                <a:gd name="connsiteX57" fmla="*/ 84159 w 372577"/>
                <a:gd name="connsiteY57" fmla="*/ 12017 h 372258"/>
                <a:gd name="connsiteX58" fmla="*/ 42080 w 372577"/>
                <a:gd name="connsiteY58" fmla="*/ 228187 h 372258"/>
                <a:gd name="connsiteX59" fmla="*/ 42080 w 372577"/>
                <a:gd name="connsiteY59" fmla="*/ 42058 h 372258"/>
                <a:gd name="connsiteX60" fmla="*/ 72137 w 372577"/>
                <a:gd name="connsiteY60" fmla="*/ 42058 h 372258"/>
                <a:gd name="connsiteX61" fmla="*/ 72137 w 372577"/>
                <a:gd name="connsiteY61" fmla="*/ 216171 h 372258"/>
                <a:gd name="connsiteX62" fmla="*/ 108205 w 372577"/>
                <a:gd name="connsiteY62" fmla="*/ 216171 h 372258"/>
                <a:gd name="connsiteX63" fmla="*/ 108205 w 372577"/>
                <a:gd name="connsiteY63" fmla="*/ 228187 h 372258"/>
                <a:gd name="connsiteX64" fmla="*/ 42080 w 372577"/>
                <a:gd name="connsiteY64" fmla="*/ 228187 h 372258"/>
                <a:gd name="connsiteX65" fmla="*/ 122402 w 372577"/>
                <a:gd name="connsiteY65" fmla="*/ 260785 h 372258"/>
                <a:gd name="connsiteX66" fmla="*/ 120100 w 372577"/>
                <a:gd name="connsiteY66" fmla="*/ 252093 h 372258"/>
                <a:gd name="connsiteX67" fmla="*/ 120100 w 372577"/>
                <a:gd name="connsiteY67" fmla="*/ 150207 h 372258"/>
                <a:gd name="connsiteX68" fmla="*/ 144145 w 372577"/>
                <a:gd name="connsiteY68" fmla="*/ 174241 h 372258"/>
                <a:gd name="connsiteX69" fmla="*/ 144145 w 372577"/>
                <a:gd name="connsiteY69" fmla="*/ 212719 h 372258"/>
                <a:gd name="connsiteX70" fmla="*/ 154761 w 372577"/>
                <a:gd name="connsiteY70" fmla="*/ 223330 h 372258"/>
                <a:gd name="connsiteX71" fmla="*/ 174202 w 372577"/>
                <a:gd name="connsiteY71" fmla="*/ 270373 h 372258"/>
                <a:gd name="connsiteX72" fmla="*/ 186225 w 372577"/>
                <a:gd name="connsiteY72" fmla="*/ 270373 h 372258"/>
                <a:gd name="connsiteX73" fmla="*/ 185969 w 372577"/>
                <a:gd name="connsiteY73" fmla="*/ 264365 h 372258"/>
                <a:gd name="connsiteX74" fmla="*/ 186225 w 372577"/>
                <a:gd name="connsiteY74" fmla="*/ 264365 h 372258"/>
                <a:gd name="connsiteX75" fmla="*/ 215642 w 372577"/>
                <a:gd name="connsiteY75" fmla="*/ 240332 h 372258"/>
                <a:gd name="connsiteX76" fmla="*/ 252350 w 372577"/>
                <a:gd name="connsiteY76" fmla="*/ 240332 h 372258"/>
                <a:gd name="connsiteX77" fmla="*/ 252350 w 372577"/>
                <a:gd name="connsiteY77" fmla="*/ 253243 h 372258"/>
                <a:gd name="connsiteX78" fmla="*/ 250815 w 372577"/>
                <a:gd name="connsiteY78" fmla="*/ 260530 h 372258"/>
                <a:gd name="connsiteX79" fmla="*/ 230990 w 372577"/>
                <a:gd name="connsiteY79" fmla="*/ 305273 h 372258"/>
                <a:gd name="connsiteX80" fmla="*/ 228944 w 372577"/>
                <a:gd name="connsiteY80" fmla="*/ 312431 h 372258"/>
                <a:gd name="connsiteX81" fmla="*/ 149645 w 372577"/>
                <a:gd name="connsiteY81" fmla="*/ 312431 h 372258"/>
                <a:gd name="connsiteX82" fmla="*/ 146575 w 372577"/>
                <a:gd name="connsiteY82" fmla="*/ 304122 h 372258"/>
                <a:gd name="connsiteX83" fmla="*/ 122402 w 372577"/>
                <a:gd name="connsiteY83" fmla="*/ 260785 h 372258"/>
                <a:gd name="connsiteX84" fmla="*/ 150284 w 372577"/>
                <a:gd name="connsiteY84" fmla="*/ 348225 h 372258"/>
                <a:gd name="connsiteX85" fmla="*/ 204387 w 372577"/>
                <a:gd name="connsiteY85" fmla="*/ 348225 h 372258"/>
                <a:gd name="connsiteX86" fmla="*/ 204387 w 372577"/>
                <a:gd name="connsiteY86" fmla="*/ 336209 h 372258"/>
                <a:gd name="connsiteX87" fmla="*/ 150284 w 372577"/>
                <a:gd name="connsiteY87" fmla="*/ 336209 h 372258"/>
                <a:gd name="connsiteX88" fmla="*/ 150284 w 372577"/>
                <a:gd name="connsiteY88" fmla="*/ 324192 h 372258"/>
                <a:gd name="connsiteX89" fmla="*/ 228432 w 372577"/>
                <a:gd name="connsiteY89" fmla="*/ 324192 h 372258"/>
                <a:gd name="connsiteX90" fmla="*/ 228432 w 372577"/>
                <a:gd name="connsiteY90" fmla="*/ 336209 h 372258"/>
                <a:gd name="connsiteX91" fmla="*/ 216409 w 372577"/>
                <a:gd name="connsiteY91" fmla="*/ 336209 h 372258"/>
                <a:gd name="connsiteX92" fmla="*/ 216409 w 372577"/>
                <a:gd name="connsiteY92" fmla="*/ 348225 h 372258"/>
                <a:gd name="connsiteX93" fmla="*/ 228432 w 372577"/>
                <a:gd name="connsiteY93" fmla="*/ 348225 h 372258"/>
                <a:gd name="connsiteX94" fmla="*/ 228432 w 372577"/>
                <a:gd name="connsiteY94" fmla="*/ 360242 h 372258"/>
                <a:gd name="connsiteX95" fmla="*/ 150284 w 372577"/>
                <a:gd name="connsiteY95" fmla="*/ 360242 h 372258"/>
                <a:gd name="connsiteX96" fmla="*/ 150284 w 372577"/>
                <a:gd name="connsiteY96" fmla="*/ 348225 h 37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2577" h="372258">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w="1278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6609A49-1981-FD43-9843-6920685950BB}"/>
                </a:ext>
              </a:extLst>
            </p:cNvPr>
            <p:cNvSpPr/>
            <p:nvPr/>
          </p:nvSpPr>
          <p:spPr>
            <a:xfrm>
              <a:off x="728015"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9944ABA-20C8-2E43-B624-454AF097119F}"/>
                </a:ext>
              </a:extLst>
            </p:cNvPr>
            <p:cNvSpPr/>
            <p:nvPr/>
          </p:nvSpPr>
          <p:spPr>
            <a:xfrm>
              <a:off x="752061"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1994F8E-D6C2-9F4A-8788-01885A7FDD38}"/>
                </a:ext>
              </a:extLst>
            </p:cNvPr>
            <p:cNvSpPr/>
            <p:nvPr/>
          </p:nvSpPr>
          <p:spPr>
            <a:xfrm>
              <a:off x="703970"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B0C33A2-D5DF-AD4F-811C-A403462EF359}"/>
                </a:ext>
              </a:extLst>
            </p:cNvPr>
            <p:cNvSpPr/>
            <p:nvPr/>
          </p:nvSpPr>
          <p:spPr>
            <a:xfrm>
              <a:off x="697958" y="4985606"/>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30F6723-B45D-DA49-B895-91806C469135}"/>
                </a:ext>
              </a:extLst>
            </p:cNvPr>
            <p:cNvSpPr/>
            <p:nvPr/>
          </p:nvSpPr>
          <p:spPr>
            <a:xfrm>
              <a:off x="697958" y="4937539"/>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7FAB2F7-5A72-3B49-9B6E-C9F615C3FABF}"/>
                </a:ext>
              </a:extLst>
            </p:cNvPr>
            <p:cNvSpPr/>
            <p:nvPr/>
          </p:nvSpPr>
          <p:spPr>
            <a:xfrm>
              <a:off x="697958"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1535315-B3D8-A948-8185-F10C13A68D86}"/>
                </a:ext>
              </a:extLst>
            </p:cNvPr>
            <p:cNvSpPr/>
            <p:nvPr/>
          </p:nvSpPr>
          <p:spPr>
            <a:xfrm>
              <a:off x="697958" y="4871576"/>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02443F5-3A6D-1145-B190-6E8EF042CC94}"/>
                </a:ext>
              </a:extLst>
            </p:cNvPr>
            <p:cNvSpPr/>
            <p:nvPr/>
          </p:nvSpPr>
          <p:spPr>
            <a:xfrm>
              <a:off x="697958"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4986032-45EA-3A4D-B4DB-32C8DA4F7EB6}"/>
                </a:ext>
              </a:extLst>
            </p:cNvPr>
            <p:cNvSpPr/>
            <p:nvPr/>
          </p:nvSpPr>
          <p:spPr>
            <a:xfrm>
              <a:off x="619938"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732D132-47E0-204A-8CEA-3E01C7D1759F}"/>
                </a:ext>
              </a:extLst>
            </p:cNvPr>
            <p:cNvSpPr/>
            <p:nvPr/>
          </p:nvSpPr>
          <p:spPr>
            <a:xfrm>
              <a:off x="643984"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83B91BC-1387-3045-9022-32A7636885AB}"/>
                </a:ext>
              </a:extLst>
            </p:cNvPr>
            <p:cNvSpPr/>
            <p:nvPr/>
          </p:nvSpPr>
          <p:spPr>
            <a:xfrm>
              <a:off x="595893"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A61E6FD-DBF4-B54B-8A09-7DC471256F82}"/>
                </a:ext>
              </a:extLst>
            </p:cNvPr>
            <p:cNvSpPr/>
            <p:nvPr/>
          </p:nvSpPr>
          <p:spPr>
            <a:xfrm>
              <a:off x="589881"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3E39097-C9A1-BE42-A103-ACEA93B74F00}"/>
                </a:ext>
              </a:extLst>
            </p:cNvPr>
            <p:cNvSpPr/>
            <p:nvPr/>
          </p:nvSpPr>
          <p:spPr>
            <a:xfrm>
              <a:off x="589881"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550AB4F-20FB-2E4D-99FA-160D432906DE}"/>
                </a:ext>
              </a:extLst>
            </p:cNvPr>
            <p:cNvSpPr/>
            <p:nvPr/>
          </p:nvSpPr>
          <p:spPr>
            <a:xfrm>
              <a:off x="589881" y="4919514"/>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grpSp>
      <p:sp>
        <p:nvSpPr>
          <p:cNvPr id="55" name="Text Placeholder 100">
            <a:extLst>
              <a:ext uri="{FF2B5EF4-FFF2-40B4-BE49-F238E27FC236}">
                <a16:creationId xmlns:a16="http://schemas.microsoft.com/office/drawing/2014/main" id="{43907CCC-C1F7-7249-BC69-DB0C41ECC6F6}"/>
              </a:ext>
            </a:extLst>
          </p:cNvPr>
          <p:cNvSpPr>
            <a:spLocks noGrp="1"/>
          </p:cNvSpPr>
          <p:nvPr>
            <p:ph type="body" sz="quarter" idx="17" hasCustomPrompt="1"/>
          </p:nvPr>
        </p:nvSpPr>
        <p:spPr>
          <a:xfrm>
            <a:off x="442003" y="1378920"/>
            <a:ext cx="3517312" cy="1416968"/>
          </a:xfrm>
        </p:spPr>
        <p:txBody>
          <a:bodyPr anchor="ctr">
            <a:normAutofit/>
          </a:bodyPr>
          <a:lstStyle>
            <a:lvl1pPr marL="0" indent="0" algn="ctr">
              <a:lnSpc>
                <a:spcPct val="100000"/>
              </a:lnSpc>
              <a:spcBef>
                <a:spcPts val="0"/>
              </a:spcBef>
              <a:buNone/>
              <a:defRPr sz="1400" b="1" i="1">
                <a:solidFill>
                  <a:schemeClr val="tx1"/>
                </a:solidFill>
                <a:latin typeface="Calibri" panose="020F0502020204030204" pitchFamily="34" charset="0"/>
              </a:defRPr>
            </a:lvl1pPr>
          </a:lstStyle>
          <a:p>
            <a:pPr lvl="0"/>
            <a:r>
              <a:rPr lang="en-GB" dirty="0"/>
              <a:t>quote</a:t>
            </a:r>
            <a:endParaRPr lang="en-US" dirty="0"/>
          </a:p>
        </p:txBody>
      </p:sp>
      <p:sp>
        <p:nvSpPr>
          <p:cNvPr id="72" name="Text Placeholder 23">
            <a:extLst>
              <a:ext uri="{FF2B5EF4-FFF2-40B4-BE49-F238E27FC236}">
                <a16:creationId xmlns:a16="http://schemas.microsoft.com/office/drawing/2014/main" id="{B61FEBFC-AD76-E44E-A559-C253CFA8F15E}"/>
              </a:ext>
            </a:extLst>
          </p:cNvPr>
          <p:cNvSpPr>
            <a:spLocks noGrp="1"/>
          </p:cNvSpPr>
          <p:nvPr>
            <p:ph type="body" sz="quarter" idx="34" hasCustomPrompt="1"/>
          </p:nvPr>
        </p:nvSpPr>
        <p:spPr>
          <a:xfrm>
            <a:off x="2712066" y="2287640"/>
            <a:ext cx="1372357" cy="517423"/>
          </a:xfrm>
        </p:spPr>
        <p:txBody>
          <a:bodyPr anchor="t">
            <a:noAutofit/>
          </a:bodyPr>
          <a:lstStyle>
            <a:lvl1pPr marL="0" indent="0" algn="r">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73" name="Text Placeholder 23">
            <a:extLst>
              <a:ext uri="{FF2B5EF4-FFF2-40B4-BE49-F238E27FC236}">
                <a16:creationId xmlns:a16="http://schemas.microsoft.com/office/drawing/2014/main" id="{39E0FAD2-B4D6-7742-A7E8-34C614E923B3}"/>
              </a:ext>
            </a:extLst>
          </p:cNvPr>
          <p:cNvSpPr>
            <a:spLocks noGrp="1"/>
          </p:cNvSpPr>
          <p:nvPr>
            <p:ph type="body" sz="quarter" idx="35" hasCustomPrompt="1"/>
          </p:nvPr>
        </p:nvSpPr>
        <p:spPr>
          <a:xfrm>
            <a:off x="442002" y="1481888"/>
            <a:ext cx="1894173" cy="642182"/>
          </a:xfrm>
        </p:spPr>
        <p:txBody>
          <a:bodyPr anchor="t">
            <a:noAutofit/>
          </a:bodyPr>
          <a:lstStyle>
            <a:lvl1pPr marL="0" indent="0" algn="l">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74" name="Text Placeholder 32">
            <a:extLst>
              <a:ext uri="{FF2B5EF4-FFF2-40B4-BE49-F238E27FC236}">
                <a16:creationId xmlns:a16="http://schemas.microsoft.com/office/drawing/2014/main" id="{5E7549EF-4ED5-C443-8AE1-D559074E56CE}"/>
              </a:ext>
            </a:extLst>
          </p:cNvPr>
          <p:cNvSpPr>
            <a:spLocks noGrp="1"/>
          </p:cNvSpPr>
          <p:nvPr>
            <p:ph type="body" sz="quarter" idx="14" hasCustomPrompt="1"/>
          </p:nvPr>
        </p:nvSpPr>
        <p:spPr>
          <a:xfrm>
            <a:off x="518535" y="3427569"/>
            <a:ext cx="6396366" cy="6605324"/>
          </a:xfrm>
        </p:spPr>
        <p:txBody>
          <a:bodyPr numCol="2" spcCol="324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81" name="Text Placeholder 32">
            <a:extLst>
              <a:ext uri="{FF2B5EF4-FFF2-40B4-BE49-F238E27FC236}">
                <a16:creationId xmlns:a16="http://schemas.microsoft.com/office/drawing/2014/main" id="{E37988F9-74DF-CA43-9AFD-E24D6B69C2BF}"/>
              </a:ext>
            </a:extLst>
          </p:cNvPr>
          <p:cNvSpPr>
            <a:spLocks noGrp="1"/>
          </p:cNvSpPr>
          <p:nvPr>
            <p:ph type="body" sz="quarter" idx="13" hasCustomPrompt="1"/>
          </p:nvPr>
        </p:nvSpPr>
        <p:spPr>
          <a:xfrm>
            <a:off x="442003" y="452401"/>
            <a:ext cx="4603420" cy="896477"/>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82" name="Slide Number Placeholder 5">
            <a:extLst>
              <a:ext uri="{FF2B5EF4-FFF2-40B4-BE49-F238E27FC236}">
                <a16:creationId xmlns:a16="http://schemas.microsoft.com/office/drawing/2014/main" id="{1EB3AB47-FB55-524C-85BA-CAC020E2963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85" name="Straight Connector 84">
            <a:extLst>
              <a:ext uri="{FF2B5EF4-FFF2-40B4-BE49-F238E27FC236}">
                <a16:creationId xmlns:a16="http://schemas.microsoft.com/office/drawing/2014/main" id="{2340AFF8-D779-114C-88ED-380B4CFE33C8}"/>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C9CD9421-7EAA-E444-889F-006692415A74}"/>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416506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bout Slide 1 (green)">
    <p:spTree>
      <p:nvGrpSpPr>
        <p:cNvPr id="1" name=""/>
        <p:cNvGrpSpPr/>
        <p:nvPr/>
      </p:nvGrpSpPr>
      <p:grpSpPr>
        <a:xfrm>
          <a:off x="0" y="0"/>
          <a:ext cx="0" cy="0"/>
          <a:chOff x="0" y="0"/>
          <a:chExt cx="0" cy="0"/>
        </a:xfrm>
      </p:grpSpPr>
      <p:sp>
        <p:nvSpPr>
          <p:cNvPr id="24" name="Graphic 5">
            <a:extLst>
              <a:ext uri="{FF2B5EF4-FFF2-40B4-BE49-F238E27FC236}">
                <a16:creationId xmlns:a16="http://schemas.microsoft.com/office/drawing/2014/main" id="{68C85A28-6353-194A-A9E8-F8306759DCBB}"/>
              </a:ext>
            </a:extLst>
          </p:cNvPr>
          <p:cNvSpPr/>
          <p:nvPr/>
        </p:nvSpPr>
        <p:spPr>
          <a:xfrm>
            <a:off x="2620370" y="1079342"/>
            <a:ext cx="4940154" cy="2305304"/>
          </a:xfrm>
          <a:custGeom>
            <a:avLst/>
            <a:gdLst>
              <a:gd name="connsiteX0" fmla="*/ 0 w 5417269"/>
              <a:gd name="connsiteY0" fmla="*/ 0 h 3199608"/>
              <a:gd name="connsiteX1" fmla="*/ 5417270 w 5417269"/>
              <a:gd name="connsiteY1" fmla="*/ 0 h 3199608"/>
              <a:gd name="connsiteX2" fmla="*/ 5417270 w 5417269"/>
              <a:gd name="connsiteY2" fmla="*/ 3199609 h 3199608"/>
              <a:gd name="connsiteX3" fmla="*/ 0 w 5417269"/>
              <a:gd name="connsiteY3" fmla="*/ 3199609 h 3199608"/>
            </a:gdLst>
            <a:ahLst/>
            <a:cxnLst>
              <a:cxn ang="0">
                <a:pos x="connsiteX0" y="connsiteY0"/>
              </a:cxn>
              <a:cxn ang="0">
                <a:pos x="connsiteX1" y="connsiteY1"/>
              </a:cxn>
              <a:cxn ang="0">
                <a:pos x="connsiteX2" y="connsiteY2"/>
              </a:cxn>
              <a:cxn ang="0">
                <a:pos x="connsiteX3" y="connsiteY3"/>
              </a:cxn>
            </a:cxnLst>
            <a:rect l="l" t="t" r="r" b="b"/>
            <a:pathLst>
              <a:path w="5417269" h="3199608">
                <a:moveTo>
                  <a:pt x="0" y="0"/>
                </a:moveTo>
                <a:lnTo>
                  <a:pt x="5417270" y="0"/>
                </a:lnTo>
                <a:lnTo>
                  <a:pt x="5417270" y="3199609"/>
                </a:lnTo>
                <a:lnTo>
                  <a:pt x="0" y="3199609"/>
                </a:lnTo>
                <a:close/>
              </a:path>
            </a:pathLst>
          </a:custGeom>
          <a:solidFill>
            <a:srgbClr val="85D2E1"/>
          </a:solidFill>
          <a:ln w="12788" cap="flat">
            <a:noFill/>
            <a:prstDash val="solid"/>
            <a:miter/>
          </a:ln>
        </p:spPr>
        <p:txBody>
          <a:bodyPr numCol="1" rtlCol="0" anchor="ctr"/>
          <a:lstStyle/>
          <a:p>
            <a:endParaRPr lang="en-US"/>
          </a:p>
        </p:txBody>
      </p:sp>
      <p:grpSp>
        <p:nvGrpSpPr>
          <p:cNvPr id="39" name="Graphic 5">
            <a:extLst>
              <a:ext uri="{FF2B5EF4-FFF2-40B4-BE49-F238E27FC236}">
                <a16:creationId xmlns:a16="http://schemas.microsoft.com/office/drawing/2014/main" id="{C26DB5BE-7D18-1E41-9C79-EBB780569D7E}"/>
              </a:ext>
            </a:extLst>
          </p:cNvPr>
          <p:cNvGrpSpPr/>
          <p:nvPr/>
        </p:nvGrpSpPr>
        <p:grpSpPr>
          <a:xfrm>
            <a:off x="518535" y="4715197"/>
            <a:ext cx="372577" cy="372258"/>
            <a:chOff x="493699" y="4805485"/>
            <a:chExt cx="372577" cy="372258"/>
          </a:xfrm>
          <a:solidFill>
            <a:srgbClr val="FFFFFF"/>
          </a:solidFill>
        </p:grpSpPr>
        <p:sp>
          <p:nvSpPr>
            <p:cNvPr id="40" name="Freeform 39">
              <a:extLst>
                <a:ext uri="{FF2B5EF4-FFF2-40B4-BE49-F238E27FC236}">
                  <a16:creationId xmlns:a16="http://schemas.microsoft.com/office/drawing/2014/main" id="{C53FCA5C-B5EF-1546-AB3C-B9B258D6114A}"/>
                </a:ext>
              </a:extLst>
            </p:cNvPr>
            <p:cNvSpPr/>
            <p:nvPr/>
          </p:nvSpPr>
          <p:spPr>
            <a:xfrm>
              <a:off x="493699" y="4805485"/>
              <a:ext cx="372577" cy="372258"/>
            </a:xfrm>
            <a:custGeom>
              <a:avLst/>
              <a:gdLst>
                <a:gd name="connsiteX0" fmla="*/ 240327 w 372577"/>
                <a:gd name="connsiteY0" fmla="*/ 360242 h 372258"/>
                <a:gd name="connsiteX1" fmla="*/ 240327 w 372577"/>
                <a:gd name="connsiteY1" fmla="*/ 317289 h 372258"/>
                <a:gd name="connsiteX2" fmla="*/ 241862 w 372577"/>
                <a:gd name="connsiteY2" fmla="*/ 310002 h 372258"/>
                <a:gd name="connsiteX3" fmla="*/ 261687 w 372577"/>
                <a:gd name="connsiteY3" fmla="*/ 265260 h 372258"/>
                <a:gd name="connsiteX4" fmla="*/ 264245 w 372577"/>
                <a:gd name="connsiteY4" fmla="*/ 253115 h 372258"/>
                <a:gd name="connsiteX5" fmla="*/ 264245 w 372577"/>
                <a:gd name="connsiteY5" fmla="*/ 240204 h 372258"/>
                <a:gd name="connsiteX6" fmla="*/ 342393 w 372577"/>
                <a:gd name="connsiteY6" fmla="*/ 240204 h 372258"/>
                <a:gd name="connsiteX7" fmla="*/ 342393 w 372577"/>
                <a:gd name="connsiteY7" fmla="*/ 30042 h 372258"/>
                <a:gd name="connsiteX8" fmla="*/ 300313 w 372577"/>
                <a:gd name="connsiteY8" fmla="*/ 30042 h 372258"/>
                <a:gd name="connsiteX9" fmla="*/ 300313 w 372577"/>
                <a:gd name="connsiteY9" fmla="*/ 0 h 372258"/>
                <a:gd name="connsiteX10" fmla="*/ 234188 w 372577"/>
                <a:gd name="connsiteY10" fmla="*/ 0 h 372258"/>
                <a:gd name="connsiteX11" fmla="*/ 186097 w 372577"/>
                <a:gd name="connsiteY11" fmla="*/ 29275 h 372258"/>
                <a:gd name="connsiteX12" fmla="*/ 138006 w 372577"/>
                <a:gd name="connsiteY12" fmla="*/ 0 h 372258"/>
                <a:gd name="connsiteX13" fmla="*/ 71881 w 372577"/>
                <a:gd name="connsiteY13" fmla="*/ 0 h 372258"/>
                <a:gd name="connsiteX14" fmla="*/ 71881 w 372577"/>
                <a:gd name="connsiteY14" fmla="*/ 30042 h 372258"/>
                <a:gd name="connsiteX15" fmla="*/ 29801 w 372577"/>
                <a:gd name="connsiteY15" fmla="*/ 30042 h 372258"/>
                <a:gd name="connsiteX16" fmla="*/ 29801 w 372577"/>
                <a:gd name="connsiteY16" fmla="*/ 240204 h 372258"/>
                <a:gd name="connsiteX17" fmla="*/ 107949 w 372577"/>
                <a:gd name="connsiteY17" fmla="*/ 240204 h 372258"/>
                <a:gd name="connsiteX18" fmla="*/ 107949 w 372577"/>
                <a:gd name="connsiteY18" fmla="*/ 251965 h 372258"/>
                <a:gd name="connsiteX19" fmla="*/ 111786 w 372577"/>
                <a:gd name="connsiteY19" fmla="*/ 266538 h 372258"/>
                <a:gd name="connsiteX20" fmla="*/ 135831 w 372577"/>
                <a:gd name="connsiteY20" fmla="*/ 309747 h 372258"/>
                <a:gd name="connsiteX21" fmla="*/ 138134 w 372577"/>
                <a:gd name="connsiteY21" fmla="*/ 318440 h 372258"/>
                <a:gd name="connsiteX22" fmla="*/ 138134 w 372577"/>
                <a:gd name="connsiteY22" fmla="*/ 360242 h 372258"/>
                <a:gd name="connsiteX23" fmla="*/ 0 w 372577"/>
                <a:gd name="connsiteY23" fmla="*/ 360242 h 372258"/>
                <a:gd name="connsiteX24" fmla="*/ 0 w 372577"/>
                <a:gd name="connsiteY24" fmla="*/ 372259 h 372258"/>
                <a:gd name="connsiteX25" fmla="*/ 372577 w 372577"/>
                <a:gd name="connsiteY25" fmla="*/ 372259 h 372258"/>
                <a:gd name="connsiteX26" fmla="*/ 372577 w 372577"/>
                <a:gd name="connsiteY26" fmla="*/ 360242 h 372258"/>
                <a:gd name="connsiteX27" fmla="*/ 240327 w 372577"/>
                <a:gd name="connsiteY27" fmla="*/ 360242 h 372258"/>
                <a:gd name="connsiteX28" fmla="*/ 330498 w 372577"/>
                <a:gd name="connsiteY28" fmla="*/ 42058 h 372258"/>
                <a:gd name="connsiteX29" fmla="*/ 330498 w 372577"/>
                <a:gd name="connsiteY29" fmla="*/ 228187 h 372258"/>
                <a:gd name="connsiteX30" fmla="*/ 204387 w 372577"/>
                <a:gd name="connsiteY30" fmla="*/ 228187 h 372258"/>
                <a:gd name="connsiteX31" fmla="*/ 204387 w 372577"/>
                <a:gd name="connsiteY31" fmla="*/ 234196 h 372258"/>
                <a:gd name="connsiteX32" fmla="*/ 186353 w 372577"/>
                <a:gd name="connsiteY32" fmla="*/ 252221 h 372258"/>
                <a:gd name="connsiteX33" fmla="*/ 184178 w 372577"/>
                <a:gd name="connsiteY33" fmla="*/ 251965 h 372258"/>
                <a:gd name="connsiteX34" fmla="*/ 164737 w 372577"/>
                <a:gd name="connsiteY34" fmla="*/ 216171 h 372258"/>
                <a:gd name="connsiteX35" fmla="*/ 300569 w 372577"/>
                <a:gd name="connsiteY35" fmla="*/ 216171 h 372258"/>
                <a:gd name="connsiteX36" fmla="*/ 300569 w 372577"/>
                <a:gd name="connsiteY36" fmla="*/ 42058 h 372258"/>
                <a:gd name="connsiteX37" fmla="*/ 330498 w 372577"/>
                <a:gd name="connsiteY37" fmla="*/ 42058 h 372258"/>
                <a:gd name="connsiteX38" fmla="*/ 84159 w 372577"/>
                <a:gd name="connsiteY38" fmla="*/ 12017 h 372258"/>
                <a:gd name="connsiteX39" fmla="*/ 138262 w 372577"/>
                <a:gd name="connsiteY39" fmla="*/ 12017 h 372258"/>
                <a:gd name="connsiteX40" fmla="*/ 180341 w 372577"/>
                <a:gd name="connsiteY40" fmla="*/ 54075 h 372258"/>
                <a:gd name="connsiteX41" fmla="*/ 180341 w 372577"/>
                <a:gd name="connsiteY41" fmla="*/ 102141 h 372258"/>
                <a:gd name="connsiteX42" fmla="*/ 192364 w 372577"/>
                <a:gd name="connsiteY42" fmla="*/ 102141 h 372258"/>
                <a:gd name="connsiteX43" fmla="*/ 192364 w 372577"/>
                <a:gd name="connsiteY43" fmla="*/ 54075 h 372258"/>
                <a:gd name="connsiteX44" fmla="*/ 234444 w 372577"/>
                <a:gd name="connsiteY44" fmla="*/ 12017 h 372258"/>
                <a:gd name="connsiteX45" fmla="*/ 288546 w 372577"/>
                <a:gd name="connsiteY45" fmla="*/ 12017 h 372258"/>
                <a:gd name="connsiteX46" fmla="*/ 288546 w 372577"/>
                <a:gd name="connsiteY46" fmla="*/ 204154 h 372258"/>
                <a:gd name="connsiteX47" fmla="*/ 192364 w 372577"/>
                <a:gd name="connsiteY47" fmla="*/ 204154 h 372258"/>
                <a:gd name="connsiteX48" fmla="*/ 192364 w 372577"/>
                <a:gd name="connsiteY48" fmla="*/ 114030 h 372258"/>
                <a:gd name="connsiteX49" fmla="*/ 180341 w 372577"/>
                <a:gd name="connsiteY49" fmla="*/ 114030 h 372258"/>
                <a:gd name="connsiteX50" fmla="*/ 180341 w 372577"/>
                <a:gd name="connsiteY50" fmla="*/ 204154 h 372258"/>
                <a:gd name="connsiteX51" fmla="*/ 156296 w 372577"/>
                <a:gd name="connsiteY51" fmla="*/ 204154 h 372258"/>
                <a:gd name="connsiteX52" fmla="*/ 156296 w 372577"/>
                <a:gd name="connsiteY52" fmla="*/ 174113 h 372258"/>
                <a:gd name="connsiteX53" fmla="*/ 120227 w 372577"/>
                <a:gd name="connsiteY53" fmla="*/ 138063 h 372258"/>
                <a:gd name="connsiteX54" fmla="*/ 108205 w 372577"/>
                <a:gd name="connsiteY54" fmla="*/ 150079 h 372258"/>
                <a:gd name="connsiteX55" fmla="*/ 108205 w 372577"/>
                <a:gd name="connsiteY55" fmla="*/ 204154 h 372258"/>
                <a:gd name="connsiteX56" fmla="*/ 84159 w 372577"/>
                <a:gd name="connsiteY56" fmla="*/ 204154 h 372258"/>
                <a:gd name="connsiteX57" fmla="*/ 84159 w 372577"/>
                <a:gd name="connsiteY57" fmla="*/ 12017 h 372258"/>
                <a:gd name="connsiteX58" fmla="*/ 42080 w 372577"/>
                <a:gd name="connsiteY58" fmla="*/ 228187 h 372258"/>
                <a:gd name="connsiteX59" fmla="*/ 42080 w 372577"/>
                <a:gd name="connsiteY59" fmla="*/ 42058 h 372258"/>
                <a:gd name="connsiteX60" fmla="*/ 72137 w 372577"/>
                <a:gd name="connsiteY60" fmla="*/ 42058 h 372258"/>
                <a:gd name="connsiteX61" fmla="*/ 72137 w 372577"/>
                <a:gd name="connsiteY61" fmla="*/ 216171 h 372258"/>
                <a:gd name="connsiteX62" fmla="*/ 108205 w 372577"/>
                <a:gd name="connsiteY62" fmla="*/ 216171 h 372258"/>
                <a:gd name="connsiteX63" fmla="*/ 108205 w 372577"/>
                <a:gd name="connsiteY63" fmla="*/ 228187 h 372258"/>
                <a:gd name="connsiteX64" fmla="*/ 42080 w 372577"/>
                <a:gd name="connsiteY64" fmla="*/ 228187 h 372258"/>
                <a:gd name="connsiteX65" fmla="*/ 122402 w 372577"/>
                <a:gd name="connsiteY65" fmla="*/ 260785 h 372258"/>
                <a:gd name="connsiteX66" fmla="*/ 120100 w 372577"/>
                <a:gd name="connsiteY66" fmla="*/ 252093 h 372258"/>
                <a:gd name="connsiteX67" fmla="*/ 120100 w 372577"/>
                <a:gd name="connsiteY67" fmla="*/ 150207 h 372258"/>
                <a:gd name="connsiteX68" fmla="*/ 144145 w 372577"/>
                <a:gd name="connsiteY68" fmla="*/ 174241 h 372258"/>
                <a:gd name="connsiteX69" fmla="*/ 144145 w 372577"/>
                <a:gd name="connsiteY69" fmla="*/ 212719 h 372258"/>
                <a:gd name="connsiteX70" fmla="*/ 154761 w 372577"/>
                <a:gd name="connsiteY70" fmla="*/ 223330 h 372258"/>
                <a:gd name="connsiteX71" fmla="*/ 174202 w 372577"/>
                <a:gd name="connsiteY71" fmla="*/ 270373 h 372258"/>
                <a:gd name="connsiteX72" fmla="*/ 186225 w 372577"/>
                <a:gd name="connsiteY72" fmla="*/ 270373 h 372258"/>
                <a:gd name="connsiteX73" fmla="*/ 185969 w 372577"/>
                <a:gd name="connsiteY73" fmla="*/ 264365 h 372258"/>
                <a:gd name="connsiteX74" fmla="*/ 186225 w 372577"/>
                <a:gd name="connsiteY74" fmla="*/ 264365 h 372258"/>
                <a:gd name="connsiteX75" fmla="*/ 215642 w 372577"/>
                <a:gd name="connsiteY75" fmla="*/ 240332 h 372258"/>
                <a:gd name="connsiteX76" fmla="*/ 252350 w 372577"/>
                <a:gd name="connsiteY76" fmla="*/ 240332 h 372258"/>
                <a:gd name="connsiteX77" fmla="*/ 252350 w 372577"/>
                <a:gd name="connsiteY77" fmla="*/ 253243 h 372258"/>
                <a:gd name="connsiteX78" fmla="*/ 250815 w 372577"/>
                <a:gd name="connsiteY78" fmla="*/ 260530 h 372258"/>
                <a:gd name="connsiteX79" fmla="*/ 230990 w 372577"/>
                <a:gd name="connsiteY79" fmla="*/ 305273 h 372258"/>
                <a:gd name="connsiteX80" fmla="*/ 228944 w 372577"/>
                <a:gd name="connsiteY80" fmla="*/ 312431 h 372258"/>
                <a:gd name="connsiteX81" fmla="*/ 149645 w 372577"/>
                <a:gd name="connsiteY81" fmla="*/ 312431 h 372258"/>
                <a:gd name="connsiteX82" fmla="*/ 146575 w 372577"/>
                <a:gd name="connsiteY82" fmla="*/ 304122 h 372258"/>
                <a:gd name="connsiteX83" fmla="*/ 122402 w 372577"/>
                <a:gd name="connsiteY83" fmla="*/ 260785 h 372258"/>
                <a:gd name="connsiteX84" fmla="*/ 150284 w 372577"/>
                <a:gd name="connsiteY84" fmla="*/ 348225 h 372258"/>
                <a:gd name="connsiteX85" fmla="*/ 204387 w 372577"/>
                <a:gd name="connsiteY85" fmla="*/ 348225 h 372258"/>
                <a:gd name="connsiteX86" fmla="*/ 204387 w 372577"/>
                <a:gd name="connsiteY86" fmla="*/ 336209 h 372258"/>
                <a:gd name="connsiteX87" fmla="*/ 150284 w 372577"/>
                <a:gd name="connsiteY87" fmla="*/ 336209 h 372258"/>
                <a:gd name="connsiteX88" fmla="*/ 150284 w 372577"/>
                <a:gd name="connsiteY88" fmla="*/ 324192 h 372258"/>
                <a:gd name="connsiteX89" fmla="*/ 228432 w 372577"/>
                <a:gd name="connsiteY89" fmla="*/ 324192 h 372258"/>
                <a:gd name="connsiteX90" fmla="*/ 228432 w 372577"/>
                <a:gd name="connsiteY90" fmla="*/ 336209 h 372258"/>
                <a:gd name="connsiteX91" fmla="*/ 216409 w 372577"/>
                <a:gd name="connsiteY91" fmla="*/ 336209 h 372258"/>
                <a:gd name="connsiteX92" fmla="*/ 216409 w 372577"/>
                <a:gd name="connsiteY92" fmla="*/ 348225 h 372258"/>
                <a:gd name="connsiteX93" fmla="*/ 228432 w 372577"/>
                <a:gd name="connsiteY93" fmla="*/ 348225 h 372258"/>
                <a:gd name="connsiteX94" fmla="*/ 228432 w 372577"/>
                <a:gd name="connsiteY94" fmla="*/ 360242 h 372258"/>
                <a:gd name="connsiteX95" fmla="*/ 150284 w 372577"/>
                <a:gd name="connsiteY95" fmla="*/ 360242 h 372258"/>
                <a:gd name="connsiteX96" fmla="*/ 150284 w 372577"/>
                <a:gd name="connsiteY96" fmla="*/ 348225 h 37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72577" h="372258">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w="1278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6609A49-1981-FD43-9843-6920685950BB}"/>
                </a:ext>
              </a:extLst>
            </p:cNvPr>
            <p:cNvSpPr/>
            <p:nvPr/>
          </p:nvSpPr>
          <p:spPr>
            <a:xfrm>
              <a:off x="728015"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9944ABA-20C8-2E43-B624-454AF097119F}"/>
                </a:ext>
              </a:extLst>
            </p:cNvPr>
            <p:cNvSpPr/>
            <p:nvPr/>
          </p:nvSpPr>
          <p:spPr>
            <a:xfrm>
              <a:off x="752061"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C1994F8E-D6C2-9F4A-8788-01885A7FDD38}"/>
                </a:ext>
              </a:extLst>
            </p:cNvPr>
            <p:cNvSpPr/>
            <p:nvPr/>
          </p:nvSpPr>
          <p:spPr>
            <a:xfrm>
              <a:off x="703970" y="4961573"/>
              <a:ext cx="12022" cy="12016"/>
            </a:xfrm>
            <a:custGeom>
              <a:avLst/>
              <a:gdLst>
                <a:gd name="connsiteX0" fmla="*/ 0 w 12022"/>
                <a:gd name="connsiteY0" fmla="*/ 0 h 12016"/>
                <a:gd name="connsiteX1" fmla="*/ 12023 w 12022"/>
                <a:gd name="connsiteY1" fmla="*/ 0 h 12016"/>
                <a:gd name="connsiteX2" fmla="*/ 12023 w 12022"/>
                <a:gd name="connsiteY2" fmla="*/ 12017 h 12016"/>
                <a:gd name="connsiteX3" fmla="*/ 0 w 12022"/>
                <a:gd name="connsiteY3" fmla="*/ 12017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B0C33A2-D5DF-AD4F-811C-A403462EF359}"/>
                </a:ext>
              </a:extLst>
            </p:cNvPr>
            <p:cNvSpPr/>
            <p:nvPr/>
          </p:nvSpPr>
          <p:spPr>
            <a:xfrm>
              <a:off x="697958" y="4985606"/>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30F6723-B45D-DA49-B895-91806C469135}"/>
                </a:ext>
              </a:extLst>
            </p:cNvPr>
            <p:cNvSpPr/>
            <p:nvPr/>
          </p:nvSpPr>
          <p:spPr>
            <a:xfrm>
              <a:off x="697958" y="4937539"/>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7FAB2F7-5A72-3B49-9B6E-C9F615C3FABF}"/>
                </a:ext>
              </a:extLst>
            </p:cNvPr>
            <p:cNvSpPr/>
            <p:nvPr/>
          </p:nvSpPr>
          <p:spPr>
            <a:xfrm>
              <a:off x="697958"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1535315-B3D8-A948-8185-F10C13A68D86}"/>
                </a:ext>
              </a:extLst>
            </p:cNvPr>
            <p:cNvSpPr/>
            <p:nvPr/>
          </p:nvSpPr>
          <p:spPr>
            <a:xfrm>
              <a:off x="697958" y="4871576"/>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02443F5-3A6D-1145-B190-6E8EF042CC94}"/>
                </a:ext>
              </a:extLst>
            </p:cNvPr>
            <p:cNvSpPr/>
            <p:nvPr/>
          </p:nvSpPr>
          <p:spPr>
            <a:xfrm>
              <a:off x="697958"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4986032-45EA-3A4D-B4DB-32C8DA4F7EB6}"/>
                </a:ext>
              </a:extLst>
            </p:cNvPr>
            <p:cNvSpPr/>
            <p:nvPr/>
          </p:nvSpPr>
          <p:spPr>
            <a:xfrm>
              <a:off x="619938"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732D132-47E0-204A-8CEA-3E01C7D1759F}"/>
                </a:ext>
              </a:extLst>
            </p:cNvPr>
            <p:cNvSpPr/>
            <p:nvPr/>
          </p:nvSpPr>
          <p:spPr>
            <a:xfrm>
              <a:off x="643984"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83B91BC-1387-3045-9022-32A7636885AB}"/>
                </a:ext>
              </a:extLst>
            </p:cNvPr>
            <p:cNvSpPr/>
            <p:nvPr/>
          </p:nvSpPr>
          <p:spPr>
            <a:xfrm>
              <a:off x="595893" y="4871576"/>
              <a:ext cx="12022" cy="12016"/>
            </a:xfrm>
            <a:custGeom>
              <a:avLst/>
              <a:gdLst>
                <a:gd name="connsiteX0" fmla="*/ 0 w 12022"/>
                <a:gd name="connsiteY0" fmla="*/ 0 h 12016"/>
                <a:gd name="connsiteX1" fmla="*/ 12023 w 12022"/>
                <a:gd name="connsiteY1" fmla="*/ 0 h 12016"/>
                <a:gd name="connsiteX2" fmla="*/ 12023 w 12022"/>
                <a:gd name="connsiteY2" fmla="*/ 12016 h 12016"/>
                <a:gd name="connsiteX3" fmla="*/ 0 w 12022"/>
                <a:gd name="connsiteY3" fmla="*/ 12016 h 12016"/>
              </a:gdLst>
              <a:ahLst/>
              <a:cxnLst>
                <a:cxn ang="0">
                  <a:pos x="connsiteX0" y="connsiteY0"/>
                </a:cxn>
                <a:cxn ang="0">
                  <a:pos x="connsiteX1" y="connsiteY1"/>
                </a:cxn>
                <a:cxn ang="0">
                  <a:pos x="connsiteX2" y="connsiteY2"/>
                </a:cxn>
                <a:cxn ang="0">
                  <a:pos x="connsiteX3" y="connsiteY3"/>
                </a:cxn>
              </a:cxnLst>
              <a:rect l="l" t="t" r="r" b="b"/>
              <a:pathLst>
                <a:path w="12022" h="12016">
                  <a:moveTo>
                    <a:pt x="0" y="0"/>
                  </a:moveTo>
                  <a:lnTo>
                    <a:pt x="12023" y="0"/>
                  </a:lnTo>
                  <a:lnTo>
                    <a:pt x="12023" y="12016"/>
                  </a:lnTo>
                  <a:lnTo>
                    <a:pt x="0" y="12016"/>
                  </a:lnTo>
                  <a:close/>
                </a:path>
              </a:pathLst>
            </a:custGeom>
            <a:solidFill>
              <a:srgbClr val="FFFFFF"/>
            </a:solidFill>
            <a:ln w="1278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A61E6FD-DBF4-B54B-8A09-7DC471256F82}"/>
                </a:ext>
              </a:extLst>
            </p:cNvPr>
            <p:cNvSpPr/>
            <p:nvPr/>
          </p:nvSpPr>
          <p:spPr>
            <a:xfrm>
              <a:off x="589881" y="4847543"/>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3E39097-C9A1-BE42-A103-ACEA93B74F00}"/>
                </a:ext>
              </a:extLst>
            </p:cNvPr>
            <p:cNvSpPr/>
            <p:nvPr/>
          </p:nvSpPr>
          <p:spPr>
            <a:xfrm>
              <a:off x="589881" y="4895481"/>
              <a:ext cx="72136" cy="12016"/>
            </a:xfrm>
            <a:custGeom>
              <a:avLst/>
              <a:gdLst>
                <a:gd name="connsiteX0" fmla="*/ 0 w 72136"/>
                <a:gd name="connsiteY0" fmla="*/ 0 h 12016"/>
                <a:gd name="connsiteX1" fmla="*/ 72136 w 72136"/>
                <a:gd name="connsiteY1" fmla="*/ 0 h 12016"/>
                <a:gd name="connsiteX2" fmla="*/ 72136 w 72136"/>
                <a:gd name="connsiteY2" fmla="*/ 12017 h 12016"/>
                <a:gd name="connsiteX3" fmla="*/ 0 w 72136"/>
                <a:gd name="connsiteY3" fmla="*/ 12017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7"/>
                  </a:lnTo>
                  <a:lnTo>
                    <a:pt x="0" y="12017"/>
                  </a:lnTo>
                  <a:close/>
                </a:path>
              </a:pathLst>
            </a:custGeom>
            <a:solidFill>
              <a:srgbClr val="FFFFFF"/>
            </a:solidFill>
            <a:ln w="1278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550AB4F-20FB-2E4D-99FA-160D432906DE}"/>
                </a:ext>
              </a:extLst>
            </p:cNvPr>
            <p:cNvSpPr/>
            <p:nvPr/>
          </p:nvSpPr>
          <p:spPr>
            <a:xfrm>
              <a:off x="589881" y="4919514"/>
              <a:ext cx="72136" cy="12016"/>
            </a:xfrm>
            <a:custGeom>
              <a:avLst/>
              <a:gdLst>
                <a:gd name="connsiteX0" fmla="*/ 0 w 72136"/>
                <a:gd name="connsiteY0" fmla="*/ 0 h 12016"/>
                <a:gd name="connsiteX1" fmla="*/ 72136 w 72136"/>
                <a:gd name="connsiteY1" fmla="*/ 0 h 12016"/>
                <a:gd name="connsiteX2" fmla="*/ 72136 w 72136"/>
                <a:gd name="connsiteY2" fmla="*/ 12016 h 12016"/>
                <a:gd name="connsiteX3" fmla="*/ 0 w 72136"/>
                <a:gd name="connsiteY3" fmla="*/ 12016 h 12016"/>
              </a:gdLst>
              <a:ahLst/>
              <a:cxnLst>
                <a:cxn ang="0">
                  <a:pos x="connsiteX0" y="connsiteY0"/>
                </a:cxn>
                <a:cxn ang="0">
                  <a:pos x="connsiteX1" y="connsiteY1"/>
                </a:cxn>
                <a:cxn ang="0">
                  <a:pos x="connsiteX2" y="connsiteY2"/>
                </a:cxn>
                <a:cxn ang="0">
                  <a:pos x="connsiteX3" y="connsiteY3"/>
                </a:cxn>
              </a:cxnLst>
              <a:rect l="l" t="t" r="r" b="b"/>
              <a:pathLst>
                <a:path w="72136" h="12016">
                  <a:moveTo>
                    <a:pt x="0" y="0"/>
                  </a:moveTo>
                  <a:lnTo>
                    <a:pt x="72136" y="0"/>
                  </a:lnTo>
                  <a:lnTo>
                    <a:pt x="72136" y="12016"/>
                  </a:lnTo>
                  <a:lnTo>
                    <a:pt x="0" y="12016"/>
                  </a:lnTo>
                  <a:close/>
                </a:path>
              </a:pathLst>
            </a:custGeom>
            <a:solidFill>
              <a:srgbClr val="FFFFFF"/>
            </a:solidFill>
            <a:ln w="12788" cap="flat">
              <a:noFill/>
              <a:prstDash val="solid"/>
              <a:miter/>
            </a:ln>
          </p:spPr>
          <p:txBody>
            <a:bodyPr rtlCol="0" anchor="ctr"/>
            <a:lstStyle/>
            <a:p>
              <a:endParaRPr lang="en-US"/>
            </a:p>
          </p:txBody>
        </p:sp>
      </p:grpSp>
      <p:sp>
        <p:nvSpPr>
          <p:cNvPr id="74" name="Text Placeholder 32">
            <a:extLst>
              <a:ext uri="{FF2B5EF4-FFF2-40B4-BE49-F238E27FC236}">
                <a16:creationId xmlns:a16="http://schemas.microsoft.com/office/drawing/2014/main" id="{5E7549EF-4ED5-C443-8AE1-D559074E56CE}"/>
              </a:ext>
            </a:extLst>
          </p:cNvPr>
          <p:cNvSpPr>
            <a:spLocks noGrp="1"/>
          </p:cNvSpPr>
          <p:nvPr>
            <p:ph type="body" sz="quarter" idx="14" hasCustomPrompt="1"/>
          </p:nvPr>
        </p:nvSpPr>
        <p:spPr>
          <a:xfrm>
            <a:off x="662038" y="4104713"/>
            <a:ext cx="6235598" cy="5413420"/>
          </a:xfrm>
        </p:spPr>
        <p:txBody>
          <a:bodyPr numCol="2" spcCol="432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81" name="Text Placeholder 32">
            <a:extLst>
              <a:ext uri="{FF2B5EF4-FFF2-40B4-BE49-F238E27FC236}">
                <a16:creationId xmlns:a16="http://schemas.microsoft.com/office/drawing/2014/main" id="{E37988F9-74DF-CA43-9AFD-E24D6B69C2BF}"/>
              </a:ext>
            </a:extLst>
          </p:cNvPr>
          <p:cNvSpPr>
            <a:spLocks noGrp="1"/>
          </p:cNvSpPr>
          <p:nvPr>
            <p:ph type="body" sz="quarter" idx="13" hasCustomPrompt="1"/>
          </p:nvPr>
        </p:nvSpPr>
        <p:spPr>
          <a:xfrm>
            <a:off x="442003" y="452401"/>
            <a:ext cx="4603420" cy="896477"/>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82" name="Slide Number Placeholder 5">
            <a:extLst>
              <a:ext uri="{FF2B5EF4-FFF2-40B4-BE49-F238E27FC236}">
                <a16:creationId xmlns:a16="http://schemas.microsoft.com/office/drawing/2014/main" id="{1EB3AB47-FB55-524C-85BA-CAC020E29637}"/>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85" name="Straight Connector 84">
            <a:extLst>
              <a:ext uri="{FF2B5EF4-FFF2-40B4-BE49-F238E27FC236}">
                <a16:creationId xmlns:a16="http://schemas.microsoft.com/office/drawing/2014/main" id="{2340AFF8-D779-114C-88ED-380B4CFE33C8}"/>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C9CD9421-7EAA-E444-889F-006692415A74}"/>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27" name="Text Placeholder 100">
            <a:extLst>
              <a:ext uri="{FF2B5EF4-FFF2-40B4-BE49-F238E27FC236}">
                <a16:creationId xmlns:a16="http://schemas.microsoft.com/office/drawing/2014/main" id="{1FF5662E-3F65-0245-B358-E3B38ABF4271}"/>
              </a:ext>
            </a:extLst>
          </p:cNvPr>
          <p:cNvSpPr>
            <a:spLocks noGrp="1"/>
          </p:cNvSpPr>
          <p:nvPr>
            <p:ph type="body" sz="quarter" idx="17" hasCustomPrompt="1"/>
          </p:nvPr>
        </p:nvSpPr>
        <p:spPr>
          <a:xfrm>
            <a:off x="3380324" y="1605465"/>
            <a:ext cx="3517312" cy="1416968"/>
          </a:xfrm>
        </p:spPr>
        <p:txBody>
          <a:bodyPr anchor="ctr">
            <a:normAutofit/>
          </a:bodyPr>
          <a:lstStyle>
            <a:lvl1pPr marL="0" indent="0" algn="ctr">
              <a:lnSpc>
                <a:spcPct val="100000"/>
              </a:lnSpc>
              <a:spcBef>
                <a:spcPts val="0"/>
              </a:spcBef>
              <a:buNone/>
              <a:defRPr sz="1400" b="1" i="1">
                <a:solidFill>
                  <a:schemeClr val="tx1"/>
                </a:solidFill>
                <a:latin typeface="Calibri" panose="020F0502020204030204" pitchFamily="34" charset="0"/>
              </a:defRPr>
            </a:lvl1pPr>
          </a:lstStyle>
          <a:p>
            <a:pPr lvl="0"/>
            <a:r>
              <a:rPr lang="en-GB" dirty="0"/>
              <a:t>quote</a:t>
            </a:r>
            <a:endParaRPr lang="en-US" dirty="0"/>
          </a:p>
        </p:txBody>
      </p:sp>
      <p:sp>
        <p:nvSpPr>
          <p:cNvPr id="28" name="Text Placeholder 23">
            <a:extLst>
              <a:ext uri="{FF2B5EF4-FFF2-40B4-BE49-F238E27FC236}">
                <a16:creationId xmlns:a16="http://schemas.microsoft.com/office/drawing/2014/main" id="{3AF02F15-C67C-9C4F-869B-F535E01A464A}"/>
              </a:ext>
            </a:extLst>
          </p:cNvPr>
          <p:cNvSpPr>
            <a:spLocks noGrp="1"/>
          </p:cNvSpPr>
          <p:nvPr>
            <p:ph type="body" sz="quarter" idx="34" hasCustomPrompt="1"/>
          </p:nvPr>
        </p:nvSpPr>
        <p:spPr>
          <a:xfrm>
            <a:off x="5650387" y="2514185"/>
            <a:ext cx="1372357" cy="517423"/>
          </a:xfrm>
        </p:spPr>
        <p:txBody>
          <a:bodyPr anchor="t">
            <a:noAutofit/>
          </a:bodyPr>
          <a:lstStyle>
            <a:lvl1pPr marL="0" indent="0" algn="r">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29" name="Text Placeholder 23">
            <a:extLst>
              <a:ext uri="{FF2B5EF4-FFF2-40B4-BE49-F238E27FC236}">
                <a16:creationId xmlns:a16="http://schemas.microsoft.com/office/drawing/2014/main" id="{C4C7837B-34F1-2A42-80E4-0111B0C0F630}"/>
              </a:ext>
            </a:extLst>
          </p:cNvPr>
          <p:cNvSpPr>
            <a:spLocks noGrp="1"/>
          </p:cNvSpPr>
          <p:nvPr>
            <p:ph type="body" sz="quarter" idx="35" hasCustomPrompt="1"/>
          </p:nvPr>
        </p:nvSpPr>
        <p:spPr>
          <a:xfrm>
            <a:off x="3380323" y="1708433"/>
            <a:ext cx="1894173" cy="642182"/>
          </a:xfrm>
        </p:spPr>
        <p:txBody>
          <a:bodyPr anchor="t">
            <a:noAutofit/>
          </a:bodyPr>
          <a:lstStyle>
            <a:lvl1pPr marL="0" indent="0" algn="l">
              <a:buNone/>
              <a:defRPr sz="65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Tree>
    <p:extLst>
      <p:ext uri="{BB962C8B-B14F-4D97-AF65-F5344CB8AC3E}">
        <p14:creationId xmlns:p14="http://schemas.microsoft.com/office/powerpoint/2010/main" val="811763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photo">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8F741A1-AB60-8E46-B32E-E72AE55C9727}"/>
              </a:ext>
            </a:extLst>
          </p:cNvPr>
          <p:cNvSpPr/>
          <p:nvPr userDrawn="1"/>
        </p:nvSpPr>
        <p:spPr>
          <a:xfrm>
            <a:off x="-14115" y="6229820"/>
            <a:ext cx="7587903" cy="3270552"/>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53F6B73D-BFD5-EA45-A0C3-6E4C2CE9F26E}"/>
              </a:ext>
            </a:extLst>
          </p:cNvPr>
          <p:cNvGrpSpPr/>
          <p:nvPr userDrawn="1"/>
        </p:nvGrpSpPr>
        <p:grpSpPr>
          <a:xfrm>
            <a:off x="5718142" y="10152034"/>
            <a:ext cx="1627384" cy="404078"/>
            <a:chOff x="0" y="0"/>
            <a:chExt cx="2301694" cy="571500"/>
          </a:xfrm>
        </p:grpSpPr>
        <p:sp>
          <p:nvSpPr>
            <p:cNvPr id="18" name="Rectangle 17">
              <a:extLst>
                <a:ext uri="{FF2B5EF4-FFF2-40B4-BE49-F238E27FC236}">
                  <a16:creationId xmlns:a16="http://schemas.microsoft.com/office/drawing/2014/main" id="{DEDD686E-F46A-7344-A21C-A3F13442AA87}"/>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891A49FF-F935-4547-8E2C-4F4E57957FE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Picture Placeholder 26">
            <a:extLst>
              <a:ext uri="{FF2B5EF4-FFF2-40B4-BE49-F238E27FC236}">
                <a16:creationId xmlns:a16="http://schemas.microsoft.com/office/drawing/2014/main" id="{4C7960A4-0184-934C-9407-963B5157E066}"/>
              </a:ext>
            </a:extLst>
          </p:cNvPr>
          <p:cNvSpPr>
            <a:spLocks noGrp="1"/>
          </p:cNvSpPr>
          <p:nvPr>
            <p:ph type="pic" sz="quarter" idx="10"/>
          </p:nvPr>
        </p:nvSpPr>
        <p:spPr>
          <a:xfrm>
            <a:off x="0" y="2903621"/>
            <a:ext cx="7559675" cy="3596852"/>
          </a:xfrm>
          <a:custGeom>
            <a:avLst/>
            <a:gdLst>
              <a:gd name="connsiteX0" fmla="*/ 0 w 7559675"/>
              <a:gd name="connsiteY0" fmla="*/ 0 h 3596852"/>
              <a:gd name="connsiteX1" fmla="*/ 7559675 w 7559675"/>
              <a:gd name="connsiteY1" fmla="*/ 0 h 3596852"/>
              <a:gd name="connsiteX2" fmla="*/ 7559675 w 7559675"/>
              <a:gd name="connsiteY2" fmla="*/ 3596852 h 3596852"/>
              <a:gd name="connsiteX3" fmla="*/ 3988325 w 7559675"/>
              <a:gd name="connsiteY3" fmla="*/ 3596852 h 3596852"/>
              <a:gd name="connsiteX4" fmla="*/ 3988325 w 7559675"/>
              <a:gd name="connsiteY4" fmla="*/ 3501218 h 3596852"/>
              <a:gd name="connsiteX5" fmla="*/ 536177 w 7559675"/>
              <a:gd name="connsiteY5" fmla="*/ 3501218 h 3596852"/>
              <a:gd name="connsiteX6" fmla="*/ 536177 w 7559675"/>
              <a:gd name="connsiteY6" fmla="*/ 3596852 h 3596852"/>
              <a:gd name="connsiteX7" fmla="*/ 0 w 7559675"/>
              <a:gd name="connsiteY7" fmla="*/ 3596852 h 359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596852">
                <a:moveTo>
                  <a:pt x="0" y="0"/>
                </a:moveTo>
                <a:lnTo>
                  <a:pt x="7559675" y="0"/>
                </a:lnTo>
                <a:lnTo>
                  <a:pt x="7559675" y="3596852"/>
                </a:lnTo>
                <a:lnTo>
                  <a:pt x="3988325" y="3596852"/>
                </a:lnTo>
                <a:lnTo>
                  <a:pt x="3988325" y="3501218"/>
                </a:lnTo>
                <a:lnTo>
                  <a:pt x="536177" y="3501218"/>
                </a:lnTo>
                <a:lnTo>
                  <a:pt x="536177" y="3596852"/>
                </a:lnTo>
                <a:lnTo>
                  <a:pt x="0" y="3596852"/>
                </a:lnTo>
                <a:close/>
              </a:path>
            </a:pathLst>
          </a:custGeom>
          <a:solidFill>
            <a:schemeClr val="bg1">
              <a:lumMod val="85000"/>
            </a:schemeClr>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r>
              <a:rPr lang="en-US" dirty="0"/>
              <a:t>Click to add photo</a:t>
            </a:r>
          </a:p>
        </p:txBody>
      </p:sp>
      <p:pic>
        <p:nvPicPr>
          <p:cNvPr id="13" name="Picture 12" descr="A picture containing text&#10;&#10;Description automatically generated">
            <a:extLst>
              <a:ext uri="{FF2B5EF4-FFF2-40B4-BE49-F238E27FC236}">
                <a16:creationId xmlns:a16="http://schemas.microsoft.com/office/drawing/2014/main" id="{CA6FA924-C075-EA4E-A32E-4D4DB242F4D9}"/>
              </a:ext>
            </a:extLst>
          </p:cNvPr>
          <p:cNvPicPr/>
          <p:nvPr userDrawn="1"/>
        </p:nvPicPr>
        <p:blipFill rotWithShape="1">
          <a:blip r:embed="rId3" cstate="screen">
            <a:extLst>
              <a:ext uri="{28A0092B-C50C-407E-A947-70E740481C1C}">
                <a14:useLocalDpi xmlns:a14="http://schemas.microsoft.com/office/drawing/2010/main"/>
              </a:ext>
            </a:extLst>
          </a:blip>
          <a:srcRect/>
          <a:stretch/>
        </p:blipFill>
        <p:spPr>
          <a:xfrm>
            <a:off x="14114" y="-96278"/>
            <a:ext cx="7559675" cy="2999899"/>
          </a:xfrm>
          <a:prstGeom prst="rect">
            <a:avLst/>
          </a:prstGeom>
        </p:spPr>
      </p:pic>
      <p:sp>
        <p:nvSpPr>
          <p:cNvPr id="22" name="Text Placeholder 23">
            <a:extLst>
              <a:ext uri="{FF2B5EF4-FFF2-40B4-BE49-F238E27FC236}">
                <a16:creationId xmlns:a16="http://schemas.microsoft.com/office/drawing/2014/main" id="{DB5A878D-D7F0-1346-8835-C0E4E8DF3179}"/>
              </a:ext>
            </a:extLst>
          </p:cNvPr>
          <p:cNvSpPr>
            <a:spLocks noGrp="1"/>
          </p:cNvSpPr>
          <p:nvPr>
            <p:ph type="body" sz="quarter" idx="15" hasCustomPrompt="1"/>
          </p:nvPr>
        </p:nvSpPr>
        <p:spPr>
          <a:xfrm>
            <a:off x="850577" y="7800285"/>
            <a:ext cx="3256950" cy="697353"/>
          </a:xfrm>
        </p:spPr>
        <p:txBody>
          <a:bodyPr>
            <a:noAutofit/>
          </a:bodyPr>
          <a:lstStyle>
            <a:lvl1pPr marL="0" indent="0" algn="l">
              <a:buNone/>
              <a:defRPr sz="3400" b="1" i="0" baseline="0">
                <a:solidFill>
                  <a:schemeClr val="tx1"/>
                </a:solidFill>
                <a:latin typeface="Calibri" panose="020F0502020204030204" pitchFamily="34" charset="0"/>
              </a:defRPr>
            </a:lvl1pPr>
          </a:lstStyle>
          <a:p>
            <a:pPr lvl="0"/>
            <a:r>
              <a:rPr lang="en-US" dirty="0"/>
              <a:t>POWERPIONT</a:t>
            </a:r>
          </a:p>
        </p:txBody>
      </p:sp>
      <p:sp>
        <p:nvSpPr>
          <p:cNvPr id="24" name="Text Placeholder 23">
            <a:extLst>
              <a:ext uri="{FF2B5EF4-FFF2-40B4-BE49-F238E27FC236}">
                <a16:creationId xmlns:a16="http://schemas.microsoft.com/office/drawing/2014/main" id="{64799240-8096-684D-85D8-D41CE13E4D4F}"/>
              </a:ext>
            </a:extLst>
          </p:cNvPr>
          <p:cNvSpPr>
            <a:spLocks noGrp="1"/>
          </p:cNvSpPr>
          <p:nvPr>
            <p:ph type="body" sz="quarter" idx="16" hasCustomPrompt="1"/>
          </p:nvPr>
        </p:nvSpPr>
        <p:spPr>
          <a:xfrm>
            <a:off x="850577" y="7284925"/>
            <a:ext cx="3256950" cy="538586"/>
          </a:xfrm>
        </p:spPr>
        <p:txBody>
          <a:bodyPr>
            <a:normAutofit/>
          </a:bodyPr>
          <a:lstStyle>
            <a:lvl1pPr marL="0" indent="0" algn="l">
              <a:buNone/>
              <a:defRPr sz="2800" b="0" i="0">
                <a:solidFill>
                  <a:schemeClr val="tx1"/>
                </a:solidFill>
                <a:latin typeface="Calibri" panose="020F0502020204030204" pitchFamily="34" charset="0"/>
              </a:defRPr>
            </a:lvl1pPr>
          </a:lstStyle>
          <a:p>
            <a:pPr lvl="0"/>
            <a:r>
              <a:rPr lang="en-US" dirty="0"/>
              <a:t>Cover Design 1</a:t>
            </a:r>
          </a:p>
        </p:txBody>
      </p:sp>
      <p:sp>
        <p:nvSpPr>
          <p:cNvPr id="25" name="Rectangle 24">
            <a:extLst>
              <a:ext uri="{FF2B5EF4-FFF2-40B4-BE49-F238E27FC236}">
                <a16:creationId xmlns:a16="http://schemas.microsoft.com/office/drawing/2014/main" id="{A4C803FC-B39C-B14A-9A1E-8E2521387128}"/>
              </a:ext>
            </a:extLst>
          </p:cNvPr>
          <p:cNvSpPr/>
          <p:nvPr userDrawn="1"/>
        </p:nvSpPr>
        <p:spPr>
          <a:xfrm>
            <a:off x="3779837" y="9079572"/>
            <a:ext cx="3779838"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6" name="Text Placeholder 23">
            <a:extLst>
              <a:ext uri="{FF2B5EF4-FFF2-40B4-BE49-F238E27FC236}">
                <a16:creationId xmlns:a16="http://schemas.microsoft.com/office/drawing/2014/main" id="{AD08A9AC-4B6D-CE4F-BB1A-88B69CFFD127}"/>
              </a:ext>
            </a:extLst>
          </p:cNvPr>
          <p:cNvSpPr>
            <a:spLocks noGrp="1"/>
          </p:cNvSpPr>
          <p:nvPr>
            <p:ph type="body" sz="quarter" idx="17" hasCustomPrompt="1"/>
          </p:nvPr>
        </p:nvSpPr>
        <p:spPr>
          <a:xfrm>
            <a:off x="3826024" y="9147086"/>
            <a:ext cx="3452148" cy="356813"/>
          </a:xfrm>
        </p:spPr>
        <p:txBody>
          <a:bodyPr>
            <a:normAutofit/>
          </a:bodyPr>
          <a:lstStyle>
            <a:lvl1pPr marL="0" indent="0" algn="r">
              <a:buNone/>
              <a:defRPr sz="2000" b="0" i="0">
                <a:solidFill>
                  <a:schemeClr val="tx1"/>
                </a:solidFill>
                <a:latin typeface="Calibri" panose="020F0502020204030204" pitchFamily="34" charset="0"/>
              </a:defRPr>
            </a:lvl1pPr>
          </a:lstStyle>
          <a:p>
            <a:pPr lvl="0"/>
            <a:r>
              <a:rPr lang="en-US" dirty="0" err="1"/>
              <a:t>www.webiste.eu</a:t>
            </a:r>
            <a:endParaRPr lang="en-US" dirty="0"/>
          </a:p>
        </p:txBody>
      </p:sp>
      <p:sp>
        <p:nvSpPr>
          <p:cNvPr id="32" name="Rectangle 31">
            <a:extLst>
              <a:ext uri="{FF2B5EF4-FFF2-40B4-BE49-F238E27FC236}">
                <a16:creationId xmlns:a16="http://schemas.microsoft.com/office/drawing/2014/main" id="{8473CC9F-1A39-BF4C-9F7A-3E75632530D7}"/>
              </a:ext>
            </a:extLst>
          </p:cNvPr>
          <p:cNvSpPr/>
          <p:nvPr userDrawn="1"/>
        </p:nvSpPr>
        <p:spPr>
          <a:xfrm>
            <a:off x="536177" y="6430016"/>
            <a:ext cx="3571350" cy="272975"/>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7669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with photo">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FB56E7B8-8573-5D44-AE15-B94009B42F92}"/>
              </a:ext>
            </a:extLst>
          </p:cNvPr>
          <p:cNvSpPr/>
          <p:nvPr userDrawn="1"/>
        </p:nvSpPr>
        <p:spPr>
          <a:xfrm>
            <a:off x="-13294" y="6183252"/>
            <a:ext cx="7586261" cy="3360223"/>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pic>
        <p:nvPicPr>
          <p:cNvPr id="32" name="Picture 31" descr="A picture containing text&#10;&#10;Description automatically generated">
            <a:extLst>
              <a:ext uri="{FF2B5EF4-FFF2-40B4-BE49-F238E27FC236}">
                <a16:creationId xmlns:a16="http://schemas.microsoft.com/office/drawing/2014/main" id="{4A919D34-096E-D847-93D1-EE2EC13DA3FE}"/>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356805" y="6259209"/>
            <a:ext cx="7216162" cy="2542394"/>
          </a:xfrm>
          <a:prstGeom prst="rect">
            <a:avLst/>
          </a:prstGeom>
        </p:spPr>
      </p:pic>
      <p:sp>
        <p:nvSpPr>
          <p:cNvPr id="4" name="Picture Placeholder 3">
            <a:extLst>
              <a:ext uri="{FF2B5EF4-FFF2-40B4-BE49-F238E27FC236}">
                <a16:creationId xmlns:a16="http://schemas.microsoft.com/office/drawing/2014/main" id="{0FF2374B-A422-9B46-AC34-4EE0F04F1C71}"/>
              </a:ext>
            </a:extLst>
          </p:cNvPr>
          <p:cNvSpPr>
            <a:spLocks noGrp="1"/>
          </p:cNvSpPr>
          <p:nvPr>
            <p:ph type="pic" sz="quarter" idx="18"/>
          </p:nvPr>
        </p:nvSpPr>
        <p:spPr>
          <a:xfrm>
            <a:off x="2349500" y="0"/>
            <a:ext cx="5210175" cy="6489700"/>
          </a:xfrm>
        </p:spPr>
        <p:txBody>
          <a:bodyPr/>
          <a:lstStyle/>
          <a:p>
            <a:endParaRPr lang="en-US"/>
          </a:p>
        </p:txBody>
      </p:sp>
      <p:sp>
        <p:nvSpPr>
          <p:cNvPr id="11" name="Rectangle 10">
            <a:extLst>
              <a:ext uri="{FF2B5EF4-FFF2-40B4-BE49-F238E27FC236}">
                <a16:creationId xmlns:a16="http://schemas.microsoft.com/office/drawing/2014/main" id="{5C1BD9A4-F751-FE4F-B075-6395C5DA6300}"/>
              </a:ext>
            </a:extLst>
          </p:cNvPr>
          <p:cNvSpPr/>
          <p:nvPr userDrawn="1"/>
        </p:nvSpPr>
        <p:spPr>
          <a:xfrm>
            <a:off x="3793129" y="9320486"/>
            <a:ext cx="3779838"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1" name="Text Placeholder 23">
            <a:extLst>
              <a:ext uri="{FF2B5EF4-FFF2-40B4-BE49-F238E27FC236}">
                <a16:creationId xmlns:a16="http://schemas.microsoft.com/office/drawing/2014/main" id="{6A4B37CF-B62F-1743-9D97-B40FF71C0A86}"/>
              </a:ext>
            </a:extLst>
          </p:cNvPr>
          <p:cNvSpPr>
            <a:spLocks noGrp="1"/>
          </p:cNvSpPr>
          <p:nvPr>
            <p:ph type="body" sz="quarter" idx="15" hasCustomPrompt="1"/>
          </p:nvPr>
        </p:nvSpPr>
        <p:spPr>
          <a:xfrm>
            <a:off x="536180" y="1916843"/>
            <a:ext cx="3256950" cy="697353"/>
          </a:xfrm>
        </p:spPr>
        <p:txBody>
          <a:bodyPr>
            <a:noAutofit/>
          </a:bodyPr>
          <a:lstStyle>
            <a:lvl1pPr marL="0" indent="0" algn="l">
              <a:buNone/>
              <a:defRPr sz="3400" b="1" i="0" baseline="0">
                <a:solidFill>
                  <a:schemeClr val="tx1"/>
                </a:solidFill>
                <a:latin typeface="Calibri" panose="020F0502020204030204" pitchFamily="34" charset="0"/>
              </a:defRPr>
            </a:lvl1pPr>
          </a:lstStyle>
          <a:p>
            <a:pPr lvl="0"/>
            <a:r>
              <a:rPr lang="en-US" dirty="0"/>
              <a:t>POWERPIONT</a:t>
            </a:r>
          </a:p>
        </p:txBody>
      </p:sp>
      <p:sp>
        <p:nvSpPr>
          <p:cNvPr id="23" name="Text Placeholder 23">
            <a:extLst>
              <a:ext uri="{FF2B5EF4-FFF2-40B4-BE49-F238E27FC236}">
                <a16:creationId xmlns:a16="http://schemas.microsoft.com/office/drawing/2014/main" id="{73B11617-40F2-F940-B0BE-328DFB5CEA0F}"/>
              </a:ext>
            </a:extLst>
          </p:cNvPr>
          <p:cNvSpPr>
            <a:spLocks noGrp="1"/>
          </p:cNvSpPr>
          <p:nvPr>
            <p:ph type="body" sz="quarter" idx="16" hasCustomPrompt="1"/>
          </p:nvPr>
        </p:nvSpPr>
        <p:spPr>
          <a:xfrm>
            <a:off x="536180" y="1401483"/>
            <a:ext cx="3256950" cy="538586"/>
          </a:xfrm>
        </p:spPr>
        <p:txBody>
          <a:bodyPr>
            <a:normAutofit/>
          </a:bodyPr>
          <a:lstStyle>
            <a:lvl1pPr marL="0" indent="0" algn="l">
              <a:buNone/>
              <a:defRPr sz="2800" b="0" i="0">
                <a:solidFill>
                  <a:schemeClr val="tx1"/>
                </a:solidFill>
                <a:latin typeface="Calibri" panose="020F0502020204030204" pitchFamily="34" charset="0"/>
              </a:defRPr>
            </a:lvl1pPr>
          </a:lstStyle>
          <a:p>
            <a:pPr lvl="0"/>
            <a:r>
              <a:rPr lang="en-US" dirty="0"/>
              <a:t>Cover Design 1</a:t>
            </a:r>
          </a:p>
        </p:txBody>
      </p:sp>
      <p:sp>
        <p:nvSpPr>
          <p:cNvPr id="28" name="Text Placeholder 23">
            <a:extLst>
              <a:ext uri="{FF2B5EF4-FFF2-40B4-BE49-F238E27FC236}">
                <a16:creationId xmlns:a16="http://schemas.microsoft.com/office/drawing/2014/main" id="{EA04A089-8A30-5E4C-9FEA-F5A899A8EC07}"/>
              </a:ext>
            </a:extLst>
          </p:cNvPr>
          <p:cNvSpPr>
            <a:spLocks noGrp="1"/>
          </p:cNvSpPr>
          <p:nvPr>
            <p:ph type="body" sz="quarter" idx="17" hasCustomPrompt="1"/>
          </p:nvPr>
        </p:nvSpPr>
        <p:spPr>
          <a:xfrm>
            <a:off x="4120819" y="9419028"/>
            <a:ext cx="3452148" cy="356813"/>
          </a:xfrm>
        </p:spPr>
        <p:txBody>
          <a:bodyPr>
            <a:normAutofit/>
          </a:bodyPr>
          <a:lstStyle>
            <a:lvl1pPr marL="0" indent="0" algn="ctr">
              <a:buNone/>
              <a:defRPr sz="2000" b="0" i="0">
                <a:solidFill>
                  <a:schemeClr val="tx1"/>
                </a:solidFill>
                <a:latin typeface="Calibri" panose="020F0502020204030204" pitchFamily="34" charset="0"/>
              </a:defRPr>
            </a:lvl1pPr>
          </a:lstStyle>
          <a:p>
            <a:pPr lvl="0"/>
            <a:r>
              <a:rPr lang="en-US" dirty="0" err="1"/>
              <a:t>www.webiste.eu</a:t>
            </a:r>
            <a:endParaRPr lang="en-US" dirty="0"/>
          </a:p>
        </p:txBody>
      </p:sp>
      <p:grpSp>
        <p:nvGrpSpPr>
          <p:cNvPr id="34" name="Group 33">
            <a:extLst>
              <a:ext uri="{FF2B5EF4-FFF2-40B4-BE49-F238E27FC236}">
                <a16:creationId xmlns:a16="http://schemas.microsoft.com/office/drawing/2014/main" id="{0B05F848-52B9-1F4A-BFB3-96FF4CE96540}"/>
              </a:ext>
            </a:extLst>
          </p:cNvPr>
          <p:cNvGrpSpPr/>
          <p:nvPr userDrawn="1"/>
        </p:nvGrpSpPr>
        <p:grpSpPr>
          <a:xfrm>
            <a:off x="329315" y="9956204"/>
            <a:ext cx="1627384" cy="404078"/>
            <a:chOff x="0" y="0"/>
            <a:chExt cx="2301694" cy="571500"/>
          </a:xfrm>
        </p:grpSpPr>
        <p:sp>
          <p:nvSpPr>
            <p:cNvPr id="35" name="Rectangle 34">
              <a:extLst>
                <a:ext uri="{FF2B5EF4-FFF2-40B4-BE49-F238E27FC236}">
                  <a16:creationId xmlns:a16="http://schemas.microsoft.com/office/drawing/2014/main" id="{B277F36B-AB84-3C47-B34A-BB6A3E44DA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B995B135-6C5A-B145-8A06-CF0FA8FD5A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13765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080A8C7-66E4-5F4A-AA7A-292BA23E1778}"/>
              </a:ext>
            </a:extLst>
          </p:cNvPr>
          <p:cNvSpPr/>
          <p:nvPr userDrawn="1"/>
        </p:nvSpPr>
        <p:spPr>
          <a:xfrm>
            <a:off x="0" y="699284"/>
            <a:ext cx="305330" cy="8364505"/>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41477F03-B0D0-EA4E-ACCB-E527D97FA1DB}"/>
              </a:ext>
            </a:extLst>
          </p:cNvPr>
          <p:cNvSpPr/>
          <p:nvPr userDrawn="1"/>
        </p:nvSpPr>
        <p:spPr>
          <a:xfrm>
            <a:off x="3779837" y="791623"/>
            <a:ext cx="3779838" cy="5287509"/>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1" name="Text Placeholder 32">
            <a:extLst>
              <a:ext uri="{FF2B5EF4-FFF2-40B4-BE49-F238E27FC236}">
                <a16:creationId xmlns:a16="http://schemas.microsoft.com/office/drawing/2014/main" id="{640B3A54-0E64-8347-988F-F8C5276BEC81}"/>
              </a:ext>
            </a:extLst>
          </p:cNvPr>
          <p:cNvSpPr>
            <a:spLocks noGrp="1"/>
          </p:cNvSpPr>
          <p:nvPr>
            <p:ph type="body" sz="quarter" idx="13" hasCustomPrompt="1"/>
          </p:nvPr>
        </p:nvSpPr>
        <p:spPr>
          <a:xfrm>
            <a:off x="519728" y="791623"/>
            <a:ext cx="2807369" cy="1895825"/>
          </a:xfrm>
        </p:spPr>
        <p:txBody>
          <a:bodyPr>
            <a:noAutofit/>
          </a:bodyPr>
          <a:lstStyle>
            <a:lvl1pPr marL="0" indent="0" algn="l">
              <a:buNone/>
              <a:defRPr sz="2400" b="0" i="0">
                <a:solidFill>
                  <a:schemeClr val="tx1"/>
                </a:solidFill>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Welcome to our Toolkit</a:t>
            </a:r>
            <a:endParaRPr lang="en-US" dirty="0"/>
          </a:p>
        </p:txBody>
      </p:sp>
      <p:sp>
        <p:nvSpPr>
          <p:cNvPr id="12" name="Text Placeholder 32">
            <a:extLst>
              <a:ext uri="{FF2B5EF4-FFF2-40B4-BE49-F238E27FC236}">
                <a16:creationId xmlns:a16="http://schemas.microsoft.com/office/drawing/2014/main" id="{09A8E1A2-B382-CC44-8CBF-2A1F9F3A845A}"/>
              </a:ext>
            </a:extLst>
          </p:cNvPr>
          <p:cNvSpPr>
            <a:spLocks noGrp="1"/>
          </p:cNvSpPr>
          <p:nvPr>
            <p:ph type="body" sz="quarter" idx="14" hasCustomPrompt="1"/>
          </p:nvPr>
        </p:nvSpPr>
        <p:spPr>
          <a:xfrm>
            <a:off x="536628" y="3297093"/>
            <a:ext cx="2807369" cy="4963057"/>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13" name="Text Placeholder 23">
            <a:extLst>
              <a:ext uri="{FF2B5EF4-FFF2-40B4-BE49-F238E27FC236}">
                <a16:creationId xmlns:a16="http://schemas.microsoft.com/office/drawing/2014/main" id="{54038B1C-E866-4C45-AEA2-55A24877B319}"/>
              </a:ext>
            </a:extLst>
          </p:cNvPr>
          <p:cNvSpPr>
            <a:spLocks noGrp="1"/>
          </p:cNvSpPr>
          <p:nvPr>
            <p:ph type="body" sz="quarter" idx="15" hasCustomPrompt="1"/>
          </p:nvPr>
        </p:nvSpPr>
        <p:spPr>
          <a:xfrm>
            <a:off x="6502162" y="4553356"/>
            <a:ext cx="785328" cy="1056986"/>
          </a:xfrm>
        </p:spPr>
        <p:txBody>
          <a:bodyPr anchor="t">
            <a:normAutofit/>
          </a:bodyPr>
          <a:lstStyle>
            <a:lvl1pPr marL="0" indent="0" algn="r">
              <a:buNone/>
              <a:defRPr sz="96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sp>
        <p:nvSpPr>
          <p:cNvPr id="14" name="Text Placeholder 23">
            <a:extLst>
              <a:ext uri="{FF2B5EF4-FFF2-40B4-BE49-F238E27FC236}">
                <a16:creationId xmlns:a16="http://schemas.microsoft.com/office/drawing/2014/main" id="{C63B86AC-D010-5742-B720-1239D7C571F9}"/>
              </a:ext>
            </a:extLst>
          </p:cNvPr>
          <p:cNvSpPr>
            <a:spLocks noGrp="1"/>
          </p:cNvSpPr>
          <p:nvPr>
            <p:ph type="body" sz="quarter" idx="16" hasCustomPrompt="1"/>
          </p:nvPr>
        </p:nvSpPr>
        <p:spPr>
          <a:xfrm>
            <a:off x="3936689" y="1373638"/>
            <a:ext cx="3350802" cy="4236704"/>
          </a:xfrm>
        </p:spPr>
        <p:txBody>
          <a:bodyPr anchor="ctr">
            <a:normAutofit/>
          </a:bodyPr>
          <a:lstStyle>
            <a:lvl1pPr marL="0" indent="0" algn="ctr">
              <a:buNone/>
              <a:defRPr sz="1900" b="1" i="1" baseline="0">
                <a:solidFill>
                  <a:schemeClr val="tx1"/>
                </a:solidFill>
                <a:latin typeface="Calibri" panose="020F0502020204030204" pitchFamily="34" charset="0"/>
              </a:defRPr>
            </a:lvl1pPr>
          </a:lstStyle>
          <a:p>
            <a:pPr lvl="0"/>
            <a:r>
              <a:rPr lang="en-US" dirty="0"/>
              <a:t>Quote Slide</a:t>
            </a:r>
          </a:p>
        </p:txBody>
      </p:sp>
      <p:sp>
        <p:nvSpPr>
          <p:cNvPr id="15" name="Text Placeholder 23">
            <a:extLst>
              <a:ext uri="{FF2B5EF4-FFF2-40B4-BE49-F238E27FC236}">
                <a16:creationId xmlns:a16="http://schemas.microsoft.com/office/drawing/2014/main" id="{D6209699-295C-4C44-BD97-DDAC54AA11B9}"/>
              </a:ext>
            </a:extLst>
          </p:cNvPr>
          <p:cNvSpPr>
            <a:spLocks noGrp="1"/>
          </p:cNvSpPr>
          <p:nvPr>
            <p:ph type="body" sz="quarter" idx="17" hasCustomPrompt="1"/>
          </p:nvPr>
        </p:nvSpPr>
        <p:spPr>
          <a:xfrm>
            <a:off x="4188400" y="1360265"/>
            <a:ext cx="2613204" cy="1221666"/>
          </a:xfrm>
        </p:spPr>
        <p:txBody>
          <a:bodyPr anchor="t">
            <a:normAutofit/>
          </a:bodyPr>
          <a:lstStyle>
            <a:lvl1pPr marL="0" indent="0" algn="l">
              <a:buNone/>
              <a:defRPr sz="9600" b="1" i="0" baseline="0">
                <a:solidFill>
                  <a:schemeClr val="tx1"/>
                </a:solidFill>
                <a:latin typeface="Times" pitchFamily="2" charset="0"/>
                <a:ea typeface="Times" pitchFamily="2" charset="0"/>
                <a:cs typeface="Calibri" panose="020F0502020204030204" pitchFamily="34" charset="0"/>
              </a:defRPr>
            </a:lvl1pPr>
          </a:lstStyle>
          <a:p>
            <a:pPr lvl="0"/>
            <a:r>
              <a:rPr lang="en-US" dirty="0"/>
              <a:t>“</a:t>
            </a:r>
          </a:p>
        </p:txBody>
      </p:sp>
      <p:cxnSp>
        <p:nvCxnSpPr>
          <p:cNvPr id="18" name="Straight Connector 17">
            <a:extLst>
              <a:ext uri="{FF2B5EF4-FFF2-40B4-BE49-F238E27FC236}">
                <a16:creationId xmlns:a16="http://schemas.microsoft.com/office/drawing/2014/main" id="{BC5C5B50-E3D6-7E48-BDEF-53579C657562}"/>
              </a:ext>
            </a:extLst>
          </p:cNvPr>
          <p:cNvCxnSpPr>
            <a:cxnSpLocks/>
          </p:cNvCxnSpPr>
          <p:nvPr userDrawn="1"/>
        </p:nvCxnSpPr>
        <p:spPr>
          <a:xfrm>
            <a:off x="448847" y="2431646"/>
            <a:ext cx="2936247" cy="0"/>
          </a:xfrm>
          <a:prstGeom prst="line">
            <a:avLst/>
          </a:prstGeom>
          <a:ln w="19050">
            <a:solidFill>
              <a:srgbClr val="FED103"/>
            </a:solidFill>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8CE789A0-1B73-8144-BFEB-FE7535B081E0}"/>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28" name="Straight Connector 27">
            <a:extLst>
              <a:ext uri="{FF2B5EF4-FFF2-40B4-BE49-F238E27FC236}">
                <a16:creationId xmlns:a16="http://schemas.microsoft.com/office/drawing/2014/main" id="{5115A5BF-F52F-6A4B-9CA2-3A54DAEE84A9}"/>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5872CAAB-0B46-EF4D-BB1F-278920701407}"/>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96422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lcome Slide 2">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E63BC11-2887-974A-9F3C-3450F6BEC76C}"/>
              </a:ext>
            </a:extLst>
          </p:cNvPr>
          <p:cNvSpPr/>
          <p:nvPr userDrawn="1"/>
        </p:nvSpPr>
        <p:spPr>
          <a:xfrm>
            <a:off x="327689" y="8793779"/>
            <a:ext cx="3452148" cy="545949"/>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CF9E1D57-225E-5547-8227-562B45BE64F6}"/>
              </a:ext>
            </a:extLst>
          </p:cNvPr>
          <p:cNvSpPr/>
          <p:nvPr userDrawn="1"/>
        </p:nvSpPr>
        <p:spPr>
          <a:xfrm>
            <a:off x="3609474" y="2972647"/>
            <a:ext cx="3950201" cy="4589134"/>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pic>
        <p:nvPicPr>
          <p:cNvPr id="10" name="Picture 9" descr="A black background with white dots&#10;&#10;Description automatically generated with low confidence">
            <a:extLst>
              <a:ext uri="{FF2B5EF4-FFF2-40B4-BE49-F238E27FC236}">
                <a16:creationId xmlns:a16="http://schemas.microsoft.com/office/drawing/2014/main" id="{BFB2B699-3278-2F45-857B-910821A60860}"/>
              </a:ext>
            </a:extLst>
          </p:cNvPr>
          <p:cNvPicPr/>
          <p:nvPr userDrawn="1"/>
        </p:nvPicPr>
        <p:blipFill rotWithShape="1">
          <a:blip r:embed="rId2" cstate="screen">
            <a:alphaModFix amt="10000"/>
            <a:extLst>
              <a:ext uri="{28A0092B-C50C-407E-A947-70E740481C1C}">
                <a14:useLocalDpi xmlns:a14="http://schemas.microsoft.com/office/drawing/2010/main"/>
              </a:ext>
            </a:extLst>
          </a:blip>
          <a:srcRect/>
          <a:stretch/>
        </p:blipFill>
        <p:spPr>
          <a:xfrm rot="16200000">
            <a:off x="5967160" y="1515464"/>
            <a:ext cx="2640661" cy="4473027"/>
          </a:xfrm>
          <a:prstGeom prst="rect">
            <a:avLst/>
          </a:prstGeom>
        </p:spPr>
      </p:pic>
      <p:sp>
        <p:nvSpPr>
          <p:cNvPr id="23" name="Picture Placeholder 22">
            <a:extLst>
              <a:ext uri="{FF2B5EF4-FFF2-40B4-BE49-F238E27FC236}">
                <a16:creationId xmlns:a16="http://schemas.microsoft.com/office/drawing/2014/main" id="{88E447BE-EA26-D942-9822-D53A8A9180E8}"/>
              </a:ext>
            </a:extLst>
          </p:cNvPr>
          <p:cNvSpPr>
            <a:spLocks noGrp="1"/>
          </p:cNvSpPr>
          <p:nvPr>
            <p:ph type="pic" sz="quarter" idx="18"/>
          </p:nvPr>
        </p:nvSpPr>
        <p:spPr>
          <a:xfrm>
            <a:off x="-1" y="699284"/>
            <a:ext cx="6982159" cy="8364505"/>
          </a:xfrm>
          <a:custGeom>
            <a:avLst/>
            <a:gdLst>
              <a:gd name="connsiteX0" fmla="*/ 0 w 6982159"/>
              <a:gd name="connsiteY0" fmla="*/ 0 h 8364505"/>
              <a:gd name="connsiteX1" fmla="*/ 6982159 w 6982159"/>
              <a:gd name="connsiteY1" fmla="*/ 0 h 8364505"/>
              <a:gd name="connsiteX2" fmla="*/ 6982159 w 6982159"/>
              <a:gd name="connsiteY2" fmla="*/ 8364505 h 8364505"/>
              <a:gd name="connsiteX3" fmla="*/ 3779838 w 6982159"/>
              <a:gd name="connsiteY3" fmla="*/ 8364505 h 8364505"/>
              <a:gd name="connsiteX4" fmla="*/ 3779838 w 6982159"/>
              <a:gd name="connsiteY4" fmla="*/ 8094495 h 8364505"/>
              <a:gd name="connsiteX5" fmla="*/ 327690 w 6982159"/>
              <a:gd name="connsiteY5" fmla="*/ 8094495 h 8364505"/>
              <a:gd name="connsiteX6" fmla="*/ 327690 w 6982159"/>
              <a:gd name="connsiteY6" fmla="*/ 8364505 h 8364505"/>
              <a:gd name="connsiteX7" fmla="*/ 0 w 6982159"/>
              <a:gd name="connsiteY7" fmla="*/ 8364505 h 8364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82159" h="8364505">
                <a:moveTo>
                  <a:pt x="0" y="0"/>
                </a:moveTo>
                <a:lnTo>
                  <a:pt x="6982159" y="0"/>
                </a:lnTo>
                <a:lnTo>
                  <a:pt x="6982159" y="8364505"/>
                </a:lnTo>
                <a:lnTo>
                  <a:pt x="3779838" y="8364505"/>
                </a:lnTo>
                <a:lnTo>
                  <a:pt x="3779838" y="8094495"/>
                </a:lnTo>
                <a:lnTo>
                  <a:pt x="327690" y="8094495"/>
                </a:lnTo>
                <a:lnTo>
                  <a:pt x="327690" y="8364505"/>
                </a:lnTo>
                <a:lnTo>
                  <a:pt x="0" y="8364505"/>
                </a:lnTo>
                <a:close/>
              </a:path>
            </a:pathLst>
          </a:custGeom>
          <a:solidFill>
            <a:schemeClr val="bg1">
              <a:lumMod val="85000"/>
            </a:schemeClr>
          </a:solidFill>
        </p:spPr>
        <p:txBody>
          <a:bodyPr wrap="square">
            <a:noAutofit/>
          </a:bodyPr>
          <a:lstStyle/>
          <a:p>
            <a:endParaRPr lang="en-US" dirty="0"/>
          </a:p>
        </p:txBody>
      </p:sp>
      <p:sp>
        <p:nvSpPr>
          <p:cNvPr id="17" name="Text Placeholder 23">
            <a:extLst>
              <a:ext uri="{FF2B5EF4-FFF2-40B4-BE49-F238E27FC236}">
                <a16:creationId xmlns:a16="http://schemas.microsoft.com/office/drawing/2014/main" id="{19DBF93C-326D-9B46-B258-3C82FE90F6CC}"/>
              </a:ext>
            </a:extLst>
          </p:cNvPr>
          <p:cNvSpPr>
            <a:spLocks noGrp="1"/>
          </p:cNvSpPr>
          <p:nvPr>
            <p:ph type="body" sz="quarter" idx="17" hasCustomPrompt="1"/>
          </p:nvPr>
        </p:nvSpPr>
        <p:spPr>
          <a:xfrm>
            <a:off x="327689" y="8887522"/>
            <a:ext cx="3452148" cy="356813"/>
          </a:xfrm>
        </p:spPr>
        <p:txBody>
          <a:bodyPr>
            <a:normAutofit/>
          </a:bodyPr>
          <a:lstStyle>
            <a:lvl1pPr marL="0" indent="0" algn="ctr">
              <a:buNone/>
              <a:defRPr sz="2000" b="0" i="0">
                <a:solidFill>
                  <a:schemeClr val="tx1"/>
                </a:solidFill>
                <a:latin typeface="Calibri" panose="020F0502020204030204" pitchFamily="34" charset="0"/>
              </a:defRPr>
            </a:lvl1pPr>
          </a:lstStyle>
          <a:p>
            <a:pPr lvl="0"/>
            <a:r>
              <a:rPr lang="en-US" dirty="0" err="1"/>
              <a:t>www.webiste.eu</a:t>
            </a:r>
            <a:endParaRPr lang="en-US" dirty="0"/>
          </a:p>
        </p:txBody>
      </p:sp>
      <p:sp>
        <p:nvSpPr>
          <p:cNvPr id="18" name="Slide Number Placeholder 5">
            <a:extLst>
              <a:ext uri="{FF2B5EF4-FFF2-40B4-BE49-F238E27FC236}">
                <a16:creationId xmlns:a16="http://schemas.microsoft.com/office/drawing/2014/main" id="{F5DA4F66-C3D0-F543-ADB6-33296041BFF3}"/>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19" name="Straight Connector 18">
            <a:extLst>
              <a:ext uri="{FF2B5EF4-FFF2-40B4-BE49-F238E27FC236}">
                <a16:creationId xmlns:a16="http://schemas.microsoft.com/office/drawing/2014/main" id="{89F17C0B-354F-6F4A-B47D-76C9F7BBE6E5}"/>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01F9B73-F83B-4146-8EF2-17EBD325FB30}"/>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1779210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62456B9-0DB4-334E-9EDD-36B5A50EF525}"/>
              </a:ext>
            </a:extLst>
          </p:cNvPr>
          <p:cNvSpPr/>
          <p:nvPr userDrawn="1"/>
        </p:nvSpPr>
        <p:spPr>
          <a:xfrm>
            <a:off x="0" y="-18889"/>
            <a:ext cx="7559675" cy="168970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B59AB606-DE17-FC4B-9E63-17D9EB98F96B}"/>
              </a:ext>
            </a:extLst>
          </p:cNvPr>
          <p:cNvSpPr>
            <a:spLocks noGrp="1"/>
          </p:cNvSpPr>
          <p:nvPr>
            <p:ph type="body" sz="quarter" idx="16" hasCustomPrompt="1"/>
          </p:nvPr>
        </p:nvSpPr>
        <p:spPr>
          <a:xfrm>
            <a:off x="1940313" y="1403206"/>
            <a:ext cx="5161319" cy="603631"/>
          </a:xfrm>
        </p:spPr>
        <p:txBody>
          <a:bodyPr>
            <a:normAutofit/>
          </a:bodyPr>
          <a:lstStyle>
            <a:lvl1pPr marL="0" indent="0" algn="r">
              <a:buNone/>
              <a:defRPr sz="2800" b="0" i="0">
                <a:solidFill>
                  <a:schemeClr val="tx1"/>
                </a:solidFill>
                <a:highlight>
                  <a:srgbClr val="FED103"/>
                </a:highlight>
                <a:latin typeface="Calibri" panose="020F0502020204030204" pitchFamily="34" charset="0"/>
              </a:defRPr>
            </a:lvl1pPr>
          </a:lstStyle>
          <a:p>
            <a:pPr lvl="0"/>
            <a:r>
              <a:rPr lang="en-US" dirty="0"/>
              <a:t>TABLES OF CONTENTS</a:t>
            </a:r>
          </a:p>
        </p:txBody>
      </p:sp>
      <p:sp>
        <p:nvSpPr>
          <p:cNvPr id="69" name="Slide Number Placeholder 5">
            <a:extLst>
              <a:ext uri="{FF2B5EF4-FFF2-40B4-BE49-F238E27FC236}">
                <a16:creationId xmlns:a16="http://schemas.microsoft.com/office/drawing/2014/main" id="{F737D2CE-B007-A147-A0D0-F78F4538195D}"/>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70" name="Straight Connector 69">
            <a:extLst>
              <a:ext uri="{FF2B5EF4-FFF2-40B4-BE49-F238E27FC236}">
                <a16:creationId xmlns:a16="http://schemas.microsoft.com/office/drawing/2014/main" id="{180B29BE-1662-E740-88ED-B58DC7203972}"/>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9A4E0B3-563F-DC4A-A4EB-2746792FCC4B}"/>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72" name="Text Box 5">
            <a:extLst>
              <a:ext uri="{FF2B5EF4-FFF2-40B4-BE49-F238E27FC236}">
                <a16:creationId xmlns:a16="http://schemas.microsoft.com/office/drawing/2014/main" id="{1C01640A-5C05-814C-B0AF-90F3868DC456}"/>
              </a:ext>
            </a:extLst>
          </p:cNvPr>
          <p:cNvSpPr txBox="1"/>
          <p:nvPr userDrawn="1"/>
        </p:nvSpPr>
        <p:spPr>
          <a:xfrm>
            <a:off x="468865" y="9721732"/>
            <a:ext cx="3987971" cy="7209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b="0" i="0" dirty="0">
                <a:solidFill>
                  <a:srgbClr val="404F2F"/>
                </a:solidFill>
                <a:effectLst/>
                <a:latin typeface="Calibri" panose="020F0502020204030204" pitchFamily="34" charset="0"/>
                <a:ea typeface="Times New Roman" panose="02020603050405020304" pitchFamily="18" charset="0"/>
                <a:cs typeface="Calibri" panose="020F0502020204030204" pitchFamily="34"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404F2F"/>
              </a:solidFill>
              <a:effectLst/>
              <a:latin typeface="Calibri" panose="020F0502020204030204" pitchFamily="34" charset="0"/>
              <a:ea typeface="Calibri" panose="020F0502020204030204" pitchFamily="34" charset="0"/>
              <a:cs typeface="Calibri" panose="020F0502020204030204" pitchFamily="34" charset="0"/>
            </a:endParaRPr>
          </a:p>
          <a:p>
            <a:pPr algn="ctr"/>
            <a:r>
              <a:rPr lang="en-US" sz="8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rPr>
              <a:t> </a:t>
            </a:r>
            <a:endParaRPr lang="en-IE" sz="11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3" name="Text Placeholder 32">
            <a:extLst>
              <a:ext uri="{FF2B5EF4-FFF2-40B4-BE49-F238E27FC236}">
                <a16:creationId xmlns:a16="http://schemas.microsoft.com/office/drawing/2014/main" id="{A97FC836-62A1-4641-A97E-558FB098EB1E}"/>
              </a:ext>
            </a:extLst>
          </p:cNvPr>
          <p:cNvSpPr>
            <a:spLocks noGrp="1"/>
          </p:cNvSpPr>
          <p:nvPr>
            <p:ph type="body" sz="quarter" idx="11" hasCustomPrompt="1"/>
          </p:nvPr>
        </p:nvSpPr>
        <p:spPr>
          <a:xfrm>
            <a:off x="518873" y="3183674"/>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EC7190E-825E-F94F-88AC-B33DCA8E60D1}"/>
              </a:ext>
            </a:extLst>
          </p:cNvPr>
          <p:cNvSpPr>
            <a:spLocks noGrp="1"/>
          </p:cNvSpPr>
          <p:nvPr>
            <p:ph type="body" sz="quarter" idx="12" hasCustomPrompt="1"/>
          </p:nvPr>
        </p:nvSpPr>
        <p:spPr>
          <a:xfrm>
            <a:off x="1234712" y="3183674"/>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5" name="Text Placeholder 32">
            <a:extLst>
              <a:ext uri="{FF2B5EF4-FFF2-40B4-BE49-F238E27FC236}">
                <a16:creationId xmlns:a16="http://schemas.microsoft.com/office/drawing/2014/main" id="{D7A40A82-0E16-6C49-BDC4-F3E525F1CA74}"/>
              </a:ext>
            </a:extLst>
          </p:cNvPr>
          <p:cNvSpPr>
            <a:spLocks noGrp="1"/>
          </p:cNvSpPr>
          <p:nvPr>
            <p:ph type="body" sz="quarter" idx="13" hasCustomPrompt="1"/>
          </p:nvPr>
        </p:nvSpPr>
        <p:spPr>
          <a:xfrm>
            <a:off x="518873" y="3658916"/>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76" name="Text Placeholder 32">
            <a:extLst>
              <a:ext uri="{FF2B5EF4-FFF2-40B4-BE49-F238E27FC236}">
                <a16:creationId xmlns:a16="http://schemas.microsoft.com/office/drawing/2014/main" id="{FD7A2DC8-405C-2442-BBC4-35CCB620FE5E}"/>
              </a:ext>
            </a:extLst>
          </p:cNvPr>
          <p:cNvSpPr>
            <a:spLocks noGrp="1"/>
          </p:cNvSpPr>
          <p:nvPr>
            <p:ph type="body" sz="quarter" idx="14" hasCustomPrompt="1"/>
          </p:nvPr>
        </p:nvSpPr>
        <p:spPr>
          <a:xfrm>
            <a:off x="1234712" y="3658916"/>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Text Placeholder 32">
            <a:extLst>
              <a:ext uri="{FF2B5EF4-FFF2-40B4-BE49-F238E27FC236}">
                <a16:creationId xmlns:a16="http://schemas.microsoft.com/office/drawing/2014/main" id="{8DB64FE7-3F5B-5B47-8337-30ED71F35C3A}"/>
              </a:ext>
            </a:extLst>
          </p:cNvPr>
          <p:cNvSpPr>
            <a:spLocks noGrp="1"/>
          </p:cNvSpPr>
          <p:nvPr>
            <p:ph type="body" sz="quarter" idx="15" hasCustomPrompt="1"/>
          </p:nvPr>
        </p:nvSpPr>
        <p:spPr>
          <a:xfrm>
            <a:off x="518873" y="4179097"/>
            <a:ext cx="648000" cy="352044"/>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8" name="Text Placeholder 32">
            <a:extLst>
              <a:ext uri="{FF2B5EF4-FFF2-40B4-BE49-F238E27FC236}">
                <a16:creationId xmlns:a16="http://schemas.microsoft.com/office/drawing/2014/main" id="{42761F7A-3E77-A94F-8F04-EF2F57C33075}"/>
              </a:ext>
            </a:extLst>
          </p:cNvPr>
          <p:cNvSpPr>
            <a:spLocks noGrp="1"/>
          </p:cNvSpPr>
          <p:nvPr>
            <p:ph type="body" sz="quarter" idx="19" hasCustomPrompt="1"/>
          </p:nvPr>
        </p:nvSpPr>
        <p:spPr>
          <a:xfrm>
            <a:off x="1234712" y="4175040"/>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9" name="Text Placeholder 32">
            <a:extLst>
              <a:ext uri="{FF2B5EF4-FFF2-40B4-BE49-F238E27FC236}">
                <a16:creationId xmlns:a16="http://schemas.microsoft.com/office/drawing/2014/main" id="{47ECB7B4-BD57-3645-BDA8-DCDE66C292A4}"/>
              </a:ext>
            </a:extLst>
          </p:cNvPr>
          <p:cNvSpPr>
            <a:spLocks noGrp="1"/>
          </p:cNvSpPr>
          <p:nvPr>
            <p:ph type="body" sz="quarter" idx="17" hasCustomPrompt="1"/>
          </p:nvPr>
        </p:nvSpPr>
        <p:spPr>
          <a:xfrm>
            <a:off x="518873" y="4680057"/>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80" name="Text Placeholder 32">
            <a:extLst>
              <a:ext uri="{FF2B5EF4-FFF2-40B4-BE49-F238E27FC236}">
                <a16:creationId xmlns:a16="http://schemas.microsoft.com/office/drawing/2014/main" id="{ECE42196-C6B4-D24A-BECF-50ECF6DB0F56}"/>
              </a:ext>
            </a:extLst>
          </p:cNvPr>
          <p:cNvSpPr>
            <a:spLocks noGrp="1"/>
          </p:cNvSpPr>
          <p:nvPr>
            <p:ph type="body" sz="quarter" idx="20" hasCustomPrompt="1"/>
          </p:nvPr>
        </p:nvSpPr>
        <p:spPr>
          <a:xfrm>
            <a:off x="1234712" y="4661005"/>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1" name="Text Placeholder 32">
            <a:extLst>
              <a:ext uri="{FF2B5EF4-FFF2-40B4-BE49-F238E27FC236}">
                <a16:creationId xmlns:a16="http://schemas.microsoft.com/office/drawing/2014/main" id="{B123F13C-D24E-AF46-9696-A95402FBAE6B}"/>
              </a:ext>
            </a:extLst>
          </p:cNvPr>
          <p:cNvSpPr>
            <a:spLocks noGrp="1"/>
          </p:cNvSpPr>
          <p:nvPr>
            <p:ph type="body" sz="quarter" idx="21" hasCustomPrompt="1"/>
          </p:nvPr>
        </p:nvSpPr>
        <p:spPr>
          <a:xfrm>
            <a:off x="518873" y="5219322"/>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82" name="Text Placeholder 32">
            <a:extLst>
              <a:ext uri="{FF2B5EF4-FFF2-40B4-BE49-F238E27FC236}">
                <a16:creationId xmlns:a16="http://schemas.microsoft.com/office/drawing/2014/main" id="{F6628F33-4FB2-344A-98B6-A2B4F672B7CD}"/>
              </a:ext>
            </a:extLst>
          </p:cNvPr>
          <p:cNvSpPr>
            <a:spLocks noGrp="1"/>
          </p:cNvSpPr>
          <p:nvPr>
            <p:ph type="body" sz="quarter" idx="22" hasCustomPrompt="1"/>
          </p:nvPr>
        </p:nvSpPr>
        <p:spPr>
          <a:xfrm>
            <a:off x="1234712" y="5200270"/>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3" name="Text Placeholder 32">
            <a:extLst>
              <a:ext uri="{FF2B5EF4-FFF2-40B4-BE49-F238E27FC236}">
                <a16:creationId xmlns:a16="http://schemas.microsoft.com/office/drawing/2014/main" id="{E6AF7E50-1308-564D-BE6E-CED2921495C4}"/>
              </a:ext>
            </a:extLst>
          </p:cNvPr>
          <p:cNvSpPr>
            <a:spLocks noGrp="1"/>
          </p:cNvSpPr>
          <p:nvPr>
            <p:ph type="body" sz="quarter" idx="23" hasCustomPrompt="1"/>
          </p:nvPr>
        </p:nvSpPr>
        <p:spPr>
          <a:xfrm>
            <a:off x="518873" y="5716009"/>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84" name="Text Placeholder 32">
            <a:extLst>
              <a:ext uri="{FF2B5EF4-FFF2-40B4-BE49-F238E27FC236}">
                <a16:creationId xmlns:a16="http://schemas.microsoft.com/office/drawing/2014/main" id="{9CC205B7-1B0A-DF43-BE1B-C3FAE2DA86C9}"/>
              </a:ext>
            </a:extLst>
          </p:cNvPr>
          <p:cNvSpPr>
            <a:spLocks noGrp="1"/>
          </p:cNvSpPr>
          <p:nvPr>
            <p:ph type="body" sz="quarter" idx="24" hasCustomPrompt="1"/>
          </p:nvPr>
        </p:nvSpPr>
        <p:spPr>
          <a:xfrm>
            <a:off x="1234712" y="5696957"/>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5" name="Text Placeholder 32">
            <a:extLst>
              <a:ext uri="{FF2B5EF4-FFF2-40B4-BE49-F238E27FC236}">
                <a16:creationId xmlns:a16="http://schemas.microsoft.com/office/drawing/2014/main" id="{D0625E1D-4717-C146-8D4D-9E23EDE4B5FA}"/>
              </a:ext>
            </a:extLst>
          </p:cNvPr>
          <p:cNvSpPr>
            <a:spLocks noGrp="1"/>
          </p:cNvSpPr>
          <p:nvPr>
            <p:ph type="body" sz="quarter" idx="25" hasCustomPrompt="1"/>
          </p:nvPr>
        </p:nvSpPr>
        <p:spPr>
          <a:xfrm>
            <a:off x="518873" y="6212040"/>
            <a:ext cx="648000" cy="348400"/>
          </a:xfrm>
        </p:spPr>
        <p:txBody>
          <a:bodyPr anchor="ctr">
            <a:noAutofit/>
          </a:bodyPr>
          <a:lstStyle>
            <a:lvl1pPr marL="0" indent="0" algn="ctr">
              <a:buNone/>
              <a:defRPr sz="20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86" name="Text Placeholder 32">
            <a:extLst>
              <a:ext uri="{FF2B5EF4-FFF2-40B4-BE49-F238E27FC236}">
                <a16:creationId xmlns:a16="http://schemas.microsoft.com/office/drawing/2014/main" id="{E7889C59-4D7A-B64A-9D79-2A8047878EE7}"/>
              </a:ext>
            </a:extLst>
          </p:cNvPr>
          <p:cNvSpPr>
            <a:spLocks noGrp="1"/>
          </p:cNvSpPr>
          <p:nvPr>
            <p:ph type="body" sz="quarter" idx="26" hasCustomPrompt="1"/>
          </p:nvPr>
        </p:nvSpPr>
        <p:spPr>
          <a:xfrm>
            <a:off x="1234712" y="6192988"/>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FCE718E3-DF6A-8443-8C51-B4B11CA9174B}"/>
              </a:ext>
            </a:extLst>
          </p:cNvPr>
          <p:cNvGrpSpPr/>
          <p:nvPr userDrawn="1"/>
        </p:nvGrpSpPr>
        <p:grpSpPr>
          <a:xfrm>
            <a:off x="355429" y="3597956"/>
            <a:ext cx="6218012" cy="2506930"/>
            <a:chOff x="530658" y="3567976"/>
            <a:chExt cx="4278713" cy="2506930"/>
          </a:xfrm>
        </p:grpSpPr>
        <p:cxnSp>
          <p:nvCxnSpPr>
            <p:cNvPr id="90" name="Straight Connector 89">
              <a:extLst>
                <a:ext uri="{FF2B5EF4-FFF2-40B4-BE49-F238E27FC236}">
                  <a16:creationId xmlns:a16="http://schemas.microsoft.com/office/drawing/2014/main" id="{60B1BC3A-CB88-304A-BE2B-222EBEE36535}"/>
                </a:ext>
              </a:extLst>
            </p:cNvPr>
            <p:cNvCxnSpPr>
              <a:cxnSpLocks/>
            </p:cNvCxnSpPr>
            <p:nvPr userDrawn="1"/>
          </p:nvCxnSpPr>
          <p:spPr>
            <a:xfrm flipH="1">
              <a:off x="530658" y="356797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1EF9377-00F5-B746-89A2-42ADD61B351D}"/>
                </a:ext>
              </a:extLst>
            </p:cNvPr>
            <p:cNvCxnSpPr>
              <a:cxnSpLocks/>
            </p:cNvCxnSpPr>
            <p:nvPr userDrawn="1"/>
          </p:nvCxnSpPr>
          <p:spPr>
            <a:xfrm flipH="1">
              <a:off x="530658" y="406322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0076359-0FF6-6649-AF83-E60627FA318E}"/>
                </a:ext>
              </a:extLst>
            </p:cNvPr>
            <p:cNvCxnSpPr>
              <a:cxnSpLocks/>
            </p:cNvCxnSpPr>
            <p:nvPr userDrawn="1"/>
          </p:nvCxnSpPr>
          <p:spPr>
            <a:xfrm flipH="1">
              <a:off x="530658" y="456037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8990D41-0C2B-3043-AC04-6944D27D84B7}"/>
                </a:ext>
              </a:extLst>
            </p:cNvPr>
            <p:cNvCxnSpPr>
              <a:cxnSpLocks/>
            </p:cNvCxnSpPr>
            <p:nvPr userDrawn="1"/>
          </p:nvCxnSpPr>
          <p:spPr>
            <a:xfrm flipH="1">
              <a:off x="530658" y="505562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1ECC8E4-CBE4-1842-B52D-C48D4C021246}"/>
                </a:ext>
              </a:extLst>
            </p:cNvPr>
            <p:cNvCxnSpPr>
              <a:cxnSpLocks/>
            </p:cNvCxnSpPr>
            <p:nvPr userDrawn="1"/>
          </p:nvCxnSpPr>
          <p:spPr>
            <a:xfrm flipH="1">
              <a:off x="530658" y="557965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D5852C5-B905-ED46-B620-57DA9635CFA0}"/>
                </a:ext>
              </a:extLst>
            </p:cNvPr>
            <p:cNvCxnSpPr>
              <a:cxnSpLocks/>
            </p:cNvCxnSpPr>
            <p:nvPr userDrawn="1"/>
          </p:nvCxnSpPr>
          <p:spPr>
            <a:xfrm flipH="1">
              <a:off x="530658" y="607490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4614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62456B9-0DB4-334E-9EDD-36B5A50EF525}"/>
              </a:ext>
            </a:extLst>
          </p:cNvPr>
          <p:cNvSpPr/>
          <p:nvPr userDrawn="1"/>
        </p:nvSpPr>
        <p:spPr>
          <a:xfrm>
            <a:off x="-41122" y="-5849"/>
            <a:ext cx="1575054" cy="10697655"/>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D6E74606-951A-CE40-A94A-708906E5CBE3}"/>
              </a:ext>
            </a:extLst>
          </p:cNvPr>
          <p:cNvSpPr/>
          <p:nvPr userDrawn="1"/>
        </p:nvSpPr>
        <p:spPr>
          <a:xfrm>
            <a:off x="1102154" y="2592777"/>
            <a:ext cx="645693" cy="3812290"/>
          </a:xfrm>
          <a:prstGeom prst="rect">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a:p>
            <a:pPr marL="900430" marR="878205" algn="r">
              <a:lnSpc>
                <a:spcPts val="4000"/>
              </a:lnSpc>
              <a:spcAft>
                <a:spcPts val="900"/>
              </a:spcAft>
            </a:pPr>
            <a:r>
              <a:rPr lang="en-IE" sz="2000" b="0" i="0" dirty="0">
                <a:solidFill>
                  <a:srgbClr val="FFFFFF"/>
                </a:solidFill>
                <a:effectLst/>
                <a:ea typeface="Calibri" panose="020F0502020204030204" pitchFamily="34" charset="0"/>
                <a:cs typeface="Calibri" panose="020F0502020204030204" pitchFamily="34" charset="0"/>
              </a:rPr>
              <a:t> </a:t>
            </a:r>
            <a:endParaRPr lang="en-IE" sz="1000" b="0" i="0" dirty="0">
              <a:solidFill>
                <a:srgbClr val="7F7F7F"/>
              </a:solidFill>
              <a:effectLst/>
              <a:ea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B59AB606-DE17-FC4B-9E63-17D9EB98F96B}"/>
              </a:ext>
            </a:extLst>
          </p:cNvPr>
          <p:cNvSpPr>
            <a:spLocks noGrp="1"/>
          </p:cNvSpPr>
          <p:nvPr>
            <p:ph type="body" sz="quarter" idx="16" hasCustomPrompt="1"/>
          </p:nvPr>
        </p:nvSpPr>
        <p:spPr>
          <a:xfrm>
            <a:off x="1815685" y="950838"/>
            <a:ext cx="5161319" cy="603631"/>
          </a:xfrm>
        </p:spPr>
        <p:txBody>
          <a:bodyPr>
            <a:noAutofit/>
          </a:bodyPr>
          <a:lstStyle>
            <a:lvl1pPr marL="0" indent="0" algn="r">
              <a:buNone/>
              <a:defRPr sz="4400" b="0" i="0">
                <a:solidFill>
                  <a:schemeClr val="tx1"/>
                </a:solidFill>
                <a:latin typeface="Calibri" panose="020F0502020204030204" pitchFamily="34" charset="0"/>
              </a:defRPr>
            </a:lvl1pPr>
          </a:lstStyle>
          <a:p>
            <a:pPr lvl="0"/>
            <a:r>
              <a:rPr lang="en-US" dirty="0"/>
              <a:t>CONTENTS</a:t>
            </a:r>
          </a:p>
        </p:txBody>
      </p:sp>
      <p:sp>
        <p:nvSpPr>
          <p:cNvPr id="69" name="Slide Number Placeholder 5">
            <a:extLst>
              <a:ext uri="{FF2B5EF4-FFF2-40B4-BE49-F238E27FC236}">
                <a16:creationId xmlns:a16="http://schemas.microsoft.com/office/drawing/2014/main" id="{F737D2CE-B007-A147-A0D0-F78F4538195D}"/>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70" name="Straight Connector 69">
            <a:extLst>
              <a:ext uri="{FF2B5EF4-FFF2-40B4-BE49-F238E27FC236}">
                <a16:creationId xmlns:a16="http://schemas.microsoft.com/office/drawing/2014/main" id="{180B29BE-1662-E740-88ED-B58DC7203972}"/>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9A4E0B3-563F-DC4A-A4EB-2746792FCC4B}"/>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
        <p:nvSpPr>
          <p:cNvPr id="72" name="Text Box 5">
            <a:extLst>
              <a:ext uri="{FF2B5EF4-FFF2-40B4-BE49-F238E27FC236}">
                <a16:creationId xmlns:a16="http://schemas.microsoft.com/office/drawing/2014/main" id="{1C01640A-5C05-814C-B0AF-90F3868DC456}"/>
              </a:ext>
            </a:extLst>
          </p:cNvPr>
          <p:cNvSpPr txBox="1"/>
          <p:nvPr userDrawn="1"/>
        </p:nvSpPr>
        <p:spPr>
          <a:xfrm>
            <a:off x="1889147" y="7196245"/>
            <a:ext cx="4986409" cy="77209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00" b="0" i="0" dirty="0">
                <a:solidFill>
                  <a:srgbClr val="404F2F"/>
                </a:solidFill>
                <a:effectLst/>
                <a:latin typeface="Calibri" panose="020F0502020204030204" pitchFamily="34" charset="0"/>
                <a:ea typeface="Times New Roman" panose="02020603050405020304" pitchFamily="18" charset="0"/>
                <a:cs typeface="Calibri" panose="020F0502020204030204" pitchFamily="34"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00" b="0" i="0" dirty="0">
              <a:solidFill>
                <a:srgbClr val="404F2F"/>
              </a:solidFill>
              <a:effectLst/>
              <a:latin typeface="Calibri" panose="020F0502020204030204" pitchFamily="34" charset="0"/>
              <a:ea typeface="Calibri" panose="020F0502020204030204" pitchFamily="34" charset="0"/>
              <a:cs typeface="Calibri" panose="020F0502020204030204" pitchFamily="34" charset="0"/>
            </a:endParaRPr>
          </a:p>
          <a:p>
            <a:pPr algn="ctr"/>
            <a:r>
              <a:rPr lang="en-US" sz="8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rPr>
              <a:t> </a:t>
            </a:r>
            <a:endParaRPr lang="en-IE" sz="1100" b="0" i="0" dirty="0">
              <a:solidFill>
                <a:srgbClr val="41414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3" name="Text Placeholder 32">
            <a:extLst>
              <a:ext uri="{FF2B5EF4-FFF2-40B4-BE49-F238E27FC236}">
                <a16:creationId xmlns:a16="http://schemas.microsoft.com/office/drawing/2014/main" id="{A97FC836-62A1-4641-A97E-558FB098EB1E}"/>
              </a:ext>
            </a:extLst>
          </p:cNvPr>
          <p:cNvSpPr>
            <a:spLocks noGrp="1"/>
          </p:cNvSpPr>
          <p:nvPr>
            <p:ph type="body" sz="quarter" idx="11" hasCustomPrompt="1"/>
          </p:nvPr>
        </p:nvSpPr>
        <p:spPr>
          <a:xfrm>
            <a:off x="1102154" y="2814973"/>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EC7190E-825E-F94F-88AC-B33DCA8E60D1}"/>
              </a:ext>
            </a:extLst>
          </p:cNvPr>
          <p:cNvSpPr>
            <a:spLocks noGrp="1"/>
          </p:cNvSpPr>
          <p:nvPr>
            <p:ph type="body" sz="quarter" idx="12" hasCustomPrompt="1"/>
          </p:nvPr>
        </p:nvSpPr>
        <p:spPr>
          <a:xfrm>
            <a:off x="1817993" y="2814973"/>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5" name="Text Placeholder 32">
            <a:extLst>
              <a:ext uri="{FF2B5EF4-FFF2-40B4-BE49-F238E27FC236}">
                <a16:creationId xmlns:a16="http://schemas.microsoft.com/office/drawing/2014/main" id="{D7A40A82-0E16-6C49-BDC4-F3E525F1CA74}"/>
              </a:ext>
            </a:extLst>
          </p:cNvPr>
          <p:cNvSpPr>
            <a:spLocks noGrp="1"/>
          </p:cNvSpPr>
          <p:nvPr>
            <p:ph type="body" sz="quarter" idx="13" hasCustomPrompt="1"/>
          </p:nvPr>
        </p:nvSpPr>
        <p:spPr>
          <a:xfrm>
            <a:off x="1102154" y="3290215"/>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76" name="Text Placeholder 32">
            <a:extLst>
              <a:ext uri="{FF2B5EF4-FFF2-40B4-BE49-F238E27FC236}">
                <a16:creationId xmlns:a16="http://schemas.microsoft.com/office/drawing/2014/main" id="{FD7A2DC8-405C-2442-BBC4-35CCB620FE5E}"/>
              </a:ext>
            </a:extLst>
          </p:cNvPr>
          <p:cNvSpPr>
            <a:spLocks noGrp="1"/>
          </p:cNvSpPr>
          <p:nvPr>
            <p:ph type="body" sz="quarter" idx="14" hasCustomPrompt="1"/>
          </p:nvPr>
        </p:nvSpPr>
        <p:spPr>
          <a:xfrm>
            <a:off x="1817993" y="3290215"/>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Text Placeholder 32">
            <a:extLst>
              <a:ext uri="{FF2B5EF4-FFF2-40B4-BE49-F238E27FC236}">
                <a16:creationId xmlns:a16="http://schemas.microsoft.com/office/drawing/2014/main" id="{8DB64FE7-3F5B-5B47-8337-30ED71F35C3A}"/>
              </a:ext>
            </a:extLst>
          </p:cNvPr>
          <p:cNvSpPr>
            <a:spLocks noGrp="1"/>
          </p:cNvSpPr>
          <p:nvPr>
            <p:ph type="body" sz="quarter" idx="15" hasCustomPrompt="1"/>
          </p:nvPr>
        </p:nvSpPr>
        <p:spPr>
          <a:xfrm>
            <a:off x="1102154" y="3810396"/>
            <a:ext cx="648000" cy="352044"/>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78" name="Text Placeholder 32">
            <a:extLst>
              <a:ext uri="{FF2B5EF4-FFF2-40B4-BE49-F238E27FC236}">
                <a16:creationId xmlns:a16="http://schemas.microsoft.com/office/drawing/2014/main" id="{42761F7A-3E77-A94F-8F04-EF2F57C33075}"/>
              </a:ext>
            </a:extLst>
          </p:cNvPr>
          <p:cNvSpPr>
            <a:spLocks noGrp="1"/>
          </p:cNvSpPr>
          <p:nvPr>
            <p:ph type="body" sz="quarter" idx="19" hasCustomPrompt="1"/>
          </p:nvPr>
        </p:nvSpPr>
        <p:spPr>
          <a:xfrm>
            <a:off x="1817993" y="3806339"/>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9" name="Text Placeholder 32">
            <a:extLst>
              <a:ext uri="{FF2B5EF4-FFF2-40B4-BE49-F238E27FC236}">
                <a16:creationId xmlns:a16="http://schemas.microsoft.com/office/drawing/2014/main" id="{47ECB7B4-BD57-3645-BDA8-DCDE66C292A4}"/>
              </a:ext>
            </a:extLst>
          </p:cNvPr>
          <p:cNvSpPr>
            <a:spLocks noGrp="1"/>
          </p:cNvSpPr>
          <p:nvPr>
            <p:ph type="body" sz="quarter" idx="17" hasCustomPrompt="1"/>
          </p:nvPr>
        </p:nvSpPr>
        <p:spPr>
          <a:xfrm>
            <a:off x="1102154" y="4311356"/>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80" name="Text Placeholder 32">
            <a:extLst>
              <a:ext uri="{FF2B5EF4-FFF2-40B4-BE49-F238E27FC236}">
                <a16:creationId xmlns:a16="http://schemas.microsoft.com/office/drawing/2014/main" id="{ECE42196-C6B4-D24A-BECF-50ECF6DB0F56}"/>
              </a:ext>
            </a:extLst>
          </p:cNvPr>
          <p:cNvSpPr>
            <a:spLocks noGrp="1"/>
          </p:cNvSpPr>
          <p:nvPr>
            <p:ph type="body" sz="quarter" idx="20" hasCustomPrompt="1"/>
          </p:nvPr>
        </p:nvSpPr>
        <p:spPr>
          <a:xfrm>
            <a:off x="1817993" y="4292304"/>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1" name="Text Placeholder 32">
            <a:extLst>
              <a:ext uri="{FF2B5EF4-FFF2-40B4-BE49-F238E27FC236}">
                <a16:creationId xmlns:a16="http://schemas.microsoft.com/office/drawing/2014/main" id="{B123F13C-D24E-AF46-9696-A95402FBAE6B}"/>
              </a:ext>
            </a:extLst>
          </p:cNvPr>
          <p:cNvSpPr>
            <a:spLocks noGrp="1"/>
          </p:cNvSpPr>
          <p:nvPr>
            <p:ph type="body" sz="quarter" idx="21" hasCustomPrompt="1"/>
          </p:nvPr>
        </p:nvSpPr>
        <p:spPr>
          <a:xfrm>
            <a:off x="1102154" y="4850621"/>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82" name="Text Placeholder 32">
            <a:extLst>
              <a:ext uri="{FF2B5EF4-FFF2-40B4-BE49-F238E27FC236}">
                <a16:creationId xmlns:a16="http://schemas.microsoft.com/office/drawing/2014/main" id="{F6628F33-4FB2-344A-98B6-A2B4F672B7CD}"/>
              </a:ext>
            </a:extLst>
          </p:cNvPr>
          <p:cNvSpPr>
            <a:spLocks noGrp="1"/>
          </p:cNvSpPr>
          <p:nvPr>
            <p:ph type="body" sz="quarter" idx="22" hasCustomPrompt="1"/>
          </p:nvPr>
        </p:nvSpPr>
        <p:spPr>
          <a:xfrm>
            <a:off x="1817993" y="4831569"/>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3" name="Text Placeholder 32">
            <a:extLst>
              <a:ext uri="{FF2B5EF4-FFF2-40B4-BE49-F238E27FC236}">
                <a16:creationId xmlns:a16="http://schemas.microsoft.com/office/drawing/2014/main" id="{E6AF7E50-1308-564D-BE6E-CED2921495C4}"/>
              </a:ext>
            </a:extLst>
          </p:cNvPr>
          <p:cNvSpPr>
            <a:spLocks noGrp="1"/>
          </p:cNvSpPr>
          <p:nvPr>
            <p:ph type="body" sz="quarter" idx="23" hasCustomPrompt="1"/>
          </p:nvPr>
        </p:nvSpPr>
        <p:spPr>
          <a:xfrm>
            <a:off x="1102154" y="5347308"/>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84" name="Text Placeholder 32">
            <a:extLst>
              <a:ext uri="{FF2B5EF4-FFF2-40B4-BE49-F238E27FC236}">
                <a16:creationId xmlns:a16="http://schemas.microsoft.com/office/drawing/2014/main" id="{9CC205B7-1B0A-DF43-BE1B-C3FAE2DA86C9}"/>
              </a:ext>
            </a:extLst>
          </p:cNvPr>
          <p:cNvSpPr>
            <a:spLocks noGrp="1"/>
          </p:cNvSpPr>
          <p:nvPr>
            <p:ph type="body" sz="quarter" idx="24" hasCustomPrompt="1"/>
          </p:nvPr>
        </p:nvSpPr>
        <p:spPr>
          <a:xfrm>
            <a:off x="1817993" y="5328256"/>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5" name="Text Placeholder 32">
            <a:extLst>
              <a:ext uri="{FF2B5EF4-FFF2-40B4-BE49-F238E27FC236}">
                <a16:creationId xmlns:a16="http://schemas.microsoft.com/office/drawing/2014/main" id="{D0625E1D-4717-C146-8D4D-9E23EDE4B5FA}"/>
              </a:ext>
            </a:extLst>
          </p:cNvPr>
          <p:cNvSpPr>
            <a:spLocks noGrp="1"/>
          </p:cNvSpPr>
          <p:nvPr>
            <p:ph type="body" sz="quarter" idx="25" hasCustomPrompt="1"/>
          </p:nvPr>
        </p:nvSpPr>
        <p:spPr>
          <a:xfrm>
            <a:off x="1102154" y="5843339"/>
            <a:ext cx="648000" cy="348400"/>
          </a:xfrm>
        </p:spPr>
        <p:txBody>
          <a:bodyPr anchor="ctr">
            <a:noAutofit/>
          </a:bodyPr>
          <a:lstStyle>
            <a:lvl1pPr marL="0" indent="0" algn="ctr">
              <a:buNone/>
              <a:defRPr sz="1900" b="1"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86" name="Text Placeholder 32">
            <a:extLst>
              <a:ext uri="{FF2B5EF4-FFF2-40B4-BE49-F238E27FC236}">
                <a16:creationId xmlns:a16="http://schemas.microsoft.com/office/drawing/2014/main" id="{E7889C59-4D7A-B64A-9D79-2A8047878EE7}"/>
              </a:ext>
            </a:extLst>
          </p:cNvPr>
          <p:cNvSpPr>
            <a:spLocks noGrp="1"/>
          </p:cNvSpPr>
          <p:nvPr>
            <p:ph type="body" sz="quarter" idx="26" hasCustomPrompt="1"/>
          </p:nvPr>
        </p:nvSpPr>
        <p:spPr>
          <a:xfrm>
            <a:off x="1817993" y="5824287"/>
            <a:ext cx="5090250" cy="348400"/>
          </a:xfrm>
        </p:spPr>
        <p:txBody>
          <a:bodyPr anchor="ctr">
            <a:noAutofit/>
          </a:bodyPr>
          <a:lstStyle>
            <a:lvl1pPr marL="0" indent="0" algn="l">
              <a:buNone/>
              <a:defRPr sz="1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FCE718E3-DF6A-8443-8C51-B4B11CA9174B}"/>
              </a:ext>
            </a:extLst>
          </p:cNvPr>
          <p:cNvGrpSpPr/>
          <p:nvPr userDrawn="1"/>
        </p:nvGrpSpPr>
        <p:grpSpPr>
          <a:xfrm>
            <a:off x="1815686" y="3229255"/>
            <a:ext cx="5161319" cy="2506930"/>
            <a:chOff x="530658" y="3567976"/>
            <a:chExt cx="4278713" cy="2506930"/>
          </a:xfrm>
        </p:grpSpPr>
        <p:cxnSp>
          <p:nvCxnSpPr>
            <p:cNvPr id="90" name="Straight Connector 89">
              <a:extLst>
                <a:ext uri="{FF2B5EF4-FFF2-40B4-BE49-F238E27FC236}">
                  <a16:creationId xmlns:a16="http://schemas.microsoft.com/office/drawing/2014/main" id="{60B1BC3A-CB88-304A-BE2B-222EBEE36535}"/>
                </a:ext>
              </a:extLst>
            </p:cNvPr>
            <p:cNvCxnSpPr>
              <a:cxnSpLocks/>
            </p:cNvCxnSpPr>
            <p:nvPr userDrawn="1"/>
          </p:nvCxnSpPr>
          <p:spPr>
            <a:xfrm flipH="1">
              <a:off x="530658" y="356797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1EF9377-00F5-B746-89A2-42ADD61B351D}"/>
                </a:ext>
              </a:extLst>
            </p:cNvPr>
            <p:cNvCxnSpPr>
              <a:cxnSpLocks/>
            </p:cNvCxnSpPr>
            <p:nvPr userDrawn="1"/>
          </p:nvCxnSpPr>
          <p:spPr>
            <a:xfrm flipH="1">
              <a:off x="530658" y="406322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0076359-0FF6-6649-AF83-E60627FA318E}"/>
                </a:ext>
              </a:extLst>
            </p:cNvPr>
            <p:cNvCxnSpPr>
              <a:cxnSpLocks/>
            </p:cNvCxnSpPr>
            <p:nvPr userDrawn="1"/>
          </p:nvCxnSpPr>
          <p:spPr>
            <a:xfrm flipH="1">
              <a:off x="530658" y="456037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D8990D41-0C2B-3043-AC04-6944D27D84B7}"/>
                </a:ext>
              </a:extLst>
            </p:cNvPr>
            <p:cNvCxnSpPr>
              <a:cxnSpLocks/>
            </p:cNvCxnSpPr>
            <p:nvPr userDrawn="1"/>
          </p:nvCxnSpPr>
          <p:spPr>
            <a:xfrm flipH="1">
              <a:off x="530658" y="5055625"/>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1ECC8E4-CBE4-1842-B52D-C48D4C021246}"/>
                </a:ext>
              </a:extLst>
            </p:cNvPr>
            <p:cNvCxnSpPr>
              <a:cxnSpLocks/>
            </p:cNvCxnSpPr>
            <p:nvPr userDrawn="1"/>
          </p:nvCxnSpPr>
          <p:spPr>
            <a:xfrm flipH="1">
              <a:off x="530658" y="557965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4D5852C5-B905-ED46-B620-57DA9635CFA0}"/>
                </a:ext>
              </a:extLst>
            </p:cNvPr>
            <p:cNvCxnSpPr>
              <a:cxnSpLocks/>
            </p:cNvCxnSpPr>
            <p:nvPr userDrawn="1"/>
          </p:nvCxnSpPr>
          <p:spPr>
            <a:xfrm flipH="1">
              <a:off x="530658" y="6074906"/>
              <a:ext cx="4278713" cy="0"/>
            </a:xfrm>
            <a:prstGeom prst="line">
              <a:avLst/>
            </a:prstGeom>
            <a:ln w="9525">
              <a:solidFill>
                <a:srgbClr val="FED10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7824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troduction Slide">
    <p:spTree>
      <p:nvGrpSpPr>
        <p:cNvPr id="1" name=""/>
        <p:cNvGrpSpPr/>
        <p:nvPr/>
      </p:nvGrpSpPr>
      <p:grpSpPr>
        <a:xfrm>
          <a:off x="0" y="0"/>
          <a:ext cx="0" cy="0"/>
          <a:chOff x="0" y="0"/>
          <a:chExt cx="0" cy="0"/>
        </a:xfrm>
      </p:grpSpPr>
      <p:sp>
        <p:nvSpPr>
          <p:cNvPr id="14" name="Text Placeholder 32">
            <a:extLst>
              <a:ext uri="{FF2B5EF4-FFF2-40B4-BE49-F238E27FC236}">
                <a16:creationId xmlns:a16="http://schemas.microsoft.com/office/drawing/2014/main" id="{521D2F11-0865-E247-9ED7-60557D78063E}"/>
              </a:ext>
            </a:extLst>
          </p:cNvPr>
          <p:cNvSpPr>
            <a:spLocks noGrp="1"/>
          </p:cNvSpPr>
          <p:nvPr>
            <p:ph type="body" sz="quarter" idx="13" hasCustomPrompt="1"/>
          </p:nvPr>
        </p:nvSpPr>
        <p:spPr>
          <a:xfrm>
            <a:off x="662038" y="470402"/>
            <a:ext cx="3656333" cy="1121661"/>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5" name="Text Placeholder 32">
            <a:extLst>
              <a:ext uri="{FF2B5EF4-FFF2-40B4-BE49-F238E27FC236}">
                <a16:creationId xmlns:a16="http://schemas.microsoft.com/office/drawing/2014/main" id="{6C433DBF-6EAF-2A43-ADCD-11ECCA23E6B2}"/>
              </a:ext>
            </a:extLst>
          </p:cNvPr>
          <p:cNvSpPr>
            <a:spLocks noGrp="1"/>
          </p:cNvSpPr>
          <p:nvPr>
            <p:ph type="body" sz="quarter" idx="14" hasCustomPrompt="1"/>
          </p:nvPr>
        </p:nvSpPr>
        <p:spPr>
          <a:xfrm>
            <a:off x="662038" y="5345906"/>
            <a:ext cx="6235598" cy="4172227"/>
          </a:xfrm>
        </p:spPr>
        <p:txBody>
          <a:bodyPr numCol="2" spcCol="432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19" name="Text Placeholder 32">
            <a:extLst>
              <a:ext uri="{FF2B5EF4-FFF2-40B4-BE49-F238E27FC236}">
                <a16:creationId xmlns:a16="http://schemas.microsoft.com/office/drawing/2014/main" id="{30CD0898-7705-F143-8F1B-72A2A5433087}"/>
              </a:ext>
            </a:extLst>
          </p:cNvPr>
          <p:cNvSpPr>
            <a:spLocks noGrp="1"/>
          </p:cNvSpPr>
          <p:nvPr>
            <p:ph type="body" sz="quarter" idx="29" hasCustomPrompt="1"/>
          </p:nvPr>
        </p:nvSpPr>
        <p:spPr>
          <a:xfrm>
            <a:off x="603051" y="1200947"/>
            <a:ext cx="6294585" cy="3207279"/>
          </a:xfrm>
        </p:spPr>
        <p:txBody>
          <a:bodyPr numCol="1" spcCol="288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25" name="Slide Number Placeholder 5">
            <a:extLst>
              <a:ext uri="{FF2B5EF4-FFF2-40B4-BE49-F238E27FC236}">
                <a16:creationId xmlns:a16="http://schemas.microsoft.com/office/drawing/2014/main" id="{7BA352DC-146A-9B44-BB1D-6EDE75794A60}"/>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26" name="Straight Connector 25">
            <a:extLst>
              <a:ext uri="{FF2B5EF4-FFF2-40B4-BE49-F238E27FC236}">
                <a16:creationId xmlns:a16="http://schemas.microsoft.com/office/drawing/2014/main" id="{587D37C7-0826-604F-9A4C-D02C4B2E775B}"/>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E0C0D48F-D26B-CB4E-B58E-96E7604B82D9}"/>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327721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olkit Overview">
    <p:spTree>
      <p:nvGrpSpPr>
        <p:cNvPr id="1" name=""/>
        <p:cNvGrpSpPr/>
        <p:nvPr/>
      </p:nvGrpSpPr>
      <p:grpSpPr>
        <a:xfrm>
          <a:off x="0" y="0"/>
          <a:ext cx="0" cy="0"/>
          <a:chOff x="0" y="0"/>
          <a:chExt cx="0" cy="0"/>
        </a:xfrm>
      </p:grpSpPr>
      <p:sp>
        <p:nvSpPr>
          <p:cNvPr id="384" name="Text Placeholder 32">
            <a:extLst>
              <a:ext uri="{FF2B5EF4-FFF2-40B4-BE49-F238E27FC236}">
                <a16:creationId xmlns:a16="http://schemas.microsoft.com/office/drawing/2014/main" id="{E9734D9B-B7B2-1545-A31A-B0FCA99D5E0F}"/>
              </a:ext>
            </a:extLst>
          </p:cNvPr>
          <p:cNvSpPr>
            <a:spLocks noGrp="1"/>
          </p:cNvSpPr>
          <p:nvPr>
            <p:ph type="body" sz="quarter" idx="13" hasCustomPrompt="1"/>
          </p:nvPr>
        </p:nvSpPr>
        <p:spPr>
          <a:xfrm>
            <a:off x="662038" y="470402"/>
            <a:ext cx="3656333" cy="1121661"/>
          </a:xfrm>
        </p:spPr>
        <p:txBody>
          <a:bodyPr>
            <a:noAutofit/>
          </a:bodyPr>
          <a:lstStyle>
            <a:lvl1pPr marL="0" indent="0" algn="l">
              <a:buNone/>
              <a:defRPr sz="2400" b="0" i="0">
                <a:solidFill>
                  <a:schemeClr val="tx1"/>
                </a:solidFill>
                <a:highlight>
                  <a:srgbClr val="FED103"/>
                </a:highlight>
                <a:latin typeface="Calibri" panose="020F0502020204030204" pitchFamily="34" charset="0"/>
                <a:cs typeface="Poppins SemiBold"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85" name="Text Placeholder 32">
            <a:extLst>
              <a:ext uri="{FF2B5EF4-FFF2-40B4-BE49-F238E27FC236}">
                <a16:creationId xmlns:a16="http://schemas.microsoft.com/office/drawing/2014/main" id="{F831BC2A-78BB-EA45-8361-3850DF9FFD20}"/>
              </a:ext>
            </a:extLst>
          </p:cNvPr>
          <p:cNvSpPr>
            <a:spLocks noGrp="1"/>
          </p:cNvSpPr>
          <p:nvPr>
            <p:ph type="body" sz="quarter" idx="14" hasCustomPrompt="1"/>
          </p:nvPr>
        </p:nvSpPr>
        <p:spPr>
          <a:xfrm>
            <a:off x="662038" y="1487606"/>
            <a:ext cx="6235598" cy="8030527"/>
          </a:xfrm>
        </p:spPr>
        <p:txBody>
          <a:bodyPr numCol="2" spcCol="432000" anchor="t">
            <a:noAutofit/>
          </a:bodyPr>
          <a:lstStyle>
            <a:lvl1pPr marL="0" marR="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sz="1100" b="0" i="0">
                <a:solidFill>
                  <a:schemeClr val="tx1"/>
                </a:solidFill>
                <a:latin typeface="Calibri" panose="020F050202020403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75593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Click here to type</a:t>
            </a:r>
          </a:p>
        </p:txBody>
      </p:sp>
      <p:sp>
        <p:nvSpPr>
          <p:cNvPr id="390" name="Slide Number Placeholder 5">
            <a:extLst>
              <a:ext uri="{FF2B5EF4-FFF2-40B4-BE49-F238E27FC236}">
                <a16:creationId xmlns:a16="http://schemas.microsoft.com/office/drawing/2014/main" id="{2686E354-547D-8C49-8E4B-26F2FCD3ADC8}"/>
              </a:ext>
            </a:extLst>
          </p:cNvPr>
          <p:cNvSpPr txBox="1">
            <a:spLocks/>
          </p:cNvSpPr>
          <p:nvPr userDrawn="1"/>
        </p:nvSpPr>
        <p:spPr>
          <a:xfrm>
            <a:off x="7056692" y="1030940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F2F"/>
                </a:solidFill>
                <a:latin typeface="Avenir" panose="02000503020000020003"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b="0" i="0" smtClean="0">
                <a:latin typeface="Calibri" panose="020F0502020204030204" pitchFamily="34" charset="0"/>
              </a:rPr>
              <a:pPr/>
              <a:t>‹#›</a:t>
            </a:fld>
            <a:endParaRPr lang="en-US" b="0" i="0" dirty="0">
              <a:latin typeface="Calibri" panose="020F0502020204030204" pitchFamily="34" charset="0"/>
            </a:endParaRPr>
          </a:p>
        </p:txBody>
      </p:sp>
      <p:cxnSp>
        <p:nvCxnSpPr>
          <p:cNvPr id="391" name="Straight Connector 390">
            <a:extLst>
              <a:ext uri="{FF2B5EF4-FFF2-40B4-BE49-F238E27FC236}">
                <a16:creationId xmlns:a16="http://schemas.microsoft.com/office/drawing/2014/main" id="{6A64DA47-B5D1-304B-B8A4-69F0761499FB}"/>
              </a:ext>
            </a:extLst>
          </p:cNvPr>
          <p:cNvCxnSpPr>
            <a:cxnSpLocks/>
          </p:cNvCxnSpPr>
          <p:nvPr userDrawn="1"/>
        </p:nvCxnSpPr>
        <p:spPr>
          <a:xfrm rot="5400000">
            <a:off x="7235053" y="10140082"/>
            <a:ext cx="0" cy="178217"/>
          </a:xfrm>
          <a:prstGeom prst="line">
            <a:avLst/>
          </a:prstGeom>
          <a:ln w="28575">
            <a:solidFill>
              <a:srgbClr val="FED103"/>
            </a:solidFill>
          </a:ln>
        </p:spPr>
        <p:style>
          <a:lnRef idx="1">
            <a:schemeClr val="accent1"/>
          </a:lnRef>
          <a:fillRef idx="0">
            <a:schemeClr val="accent1"/>
          </a:fillRef>
          <a:effectRef idx="0">
            <a:schemeClr val="accent1"/>
          </a:effectRef>
          <a:fontRef idx="minor">
            <a:schemeClr val="tx1"/>
          </a:fontRef>
        </p:style>
      </p:cxnSp>
      <p:sp>
        <p:nvSpPr>
          <p:cNvPr id="392" name="Rectangle 391">
            <a:extLst>
              <a:ext uri="{FF2B5EF4-FFF2-40B4-BE49-F238E27FC236}">
                <a16:creationId xmlns:a16="http://schemas.microsoft.com/office/drawing/2014/main" id="{4AB60C04-B695-7E4E-9192-EB808BB4BE45}"/>
              </a:ext>
            </a:extLst>
          </p:cNvPr>
          <p:cNvSpPr/>
          <p:nvPr userDrawn="1"/>
        </p:nvSpPr>
        <p:spPr>
          <a:xfrm rot="16200000">
            <a:off x="5655200" y="8361506"/>
            <a:ext cx="3173496" cy="169277"/>
          </a:xfrm>
          <a:prstGeom prst="rect">
            <a:avLst/>
          </a:prstGeom>
        </p:spPr>
        <p:txBody>
          <a:bodyPr wrap="square">
            <a:spAutoFit/>
          </a:bodyPr>
          <a:lstStyle/>
          <a:p>
            <a:pPr algn="l"/>
            <a:r>
              <a:rPr lang="en-IE" sz="500" b="0" i="0" u="none" strike="noStrike" kern="1200" spc="300" dirty="0">
                <a:solidFill>
                  <a:schemeClr val="tx1"/>
                </a:solidFill>
                <a:effectLst/>
                <a:latin typeface="Calibri" panose="020F0502020204030204" pitchFamily="34" charset="0"/>
                <a:ea typeface="Open Sans" panose="020B0606030504020204" pitchFamily="34" charset="0"/>
                <a:cs typeface="Calibri" panose="020F0502020204030204" pitchFamily="34" charset="0"/>
              </a:rPr>
              <a:t>INNOVATING FOOD FOR SENIORS</a:t>
            </a:r>
          </a:p>
        </p:txBody>
      </p:sp>
    </p:spTree>
    <p:extLst>
      <p:ext uri="{BB962C8B-B14F-4D97-AF65-F5344CB8AC3E}">
        <p14:creationId xmlns:p14="http://schemas.microsoft.com/office/powerpoint/2010/main" val="2836417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5">
            <a:extLst>
              <a:ext uri="{FF2B5EF4-FFF2-40B4-BE49-F238E27FC236}">
                <a16:creationId xmlns:a16="http://schemas.microsoft.com/office/drawing/2014/main" id="{2E47F65C-C5A7-514D-912E-8CA189C0223F}"/>
              </a:ext>
            </a:extLst>
          </p:cNvPr>
          <p:cNvSpPr>
            <a:spLocks noGrp="1"/>
          </p:cNvSpPr>
          <p:nvPr>
            <p:ph type="sldNum" sz="quarter" idx="4"/>
          </p:nvPr>
        </p:nvSpPr>
        <p:spPr>
          <a:xfrm>
            <a:off x="918733" y="10282433"/>
            <a:ext cx="6218048" cy="293667"/>
          </a:xfrm>
          <a:prstGeom prst="rect">
            <a:avLst/>
          </a:prstGeom>
        </p:spPr>
        <p:txBody>
          <a:bodyPr/>
          <a:lstStyle>
            <a:lvl1pPr algn="r">
              <a:defRPr sz="800" b="0" i="0">
                <a:solidFill>
                  <a:schemeClr val="tx1"/>
                </a:solidFill>
                <a:latin typeface="Calibri" panose="020F0502020204030204" pitchFamily="34" charset="0"/>
              </a:defRPr>
            </a:lvl1pPr>
          </a:lstStyle>
          <a:p>
            <a:fld id="{5E760C49-C21F-C349-B509-93C281143DFD}" type="slidenum">
              <a:rPr lang="en-US" smtClean="0"/>
              <a:pPr/>
              <a:t>‹#›</a:t>
            </a:fld>
            <a:endParaRPr lang="en-US" dirty="0"/>
          </a:p>
        </p:txBody>
      </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830" r:id="rId1"/>
    <p:sldLayoutId id="2147483902" r:id="rId2"/>
    <p:sldLayoutId id="2147483916" r:id="rId3"/>
    <p:sldLayoutId id="2147483887" r:id="rId4"/>
    <p:sldLayoutId id="2147483885" r:id="rId5"/>
    <p:sldLayoutId id="2147483886" r:id="rId6"/>
    <p:sldLayoutId id="2147483915" r:id="rId7"/>
    <p:sldLayoutId id="2147483888" r:id="rId8"/>
    <p:sldLayoutId id="2147483913" r:id="rId9"/>
    <p:sldLayoutId id="2147483914" r:id="rId10"/>
    <p:sldLayoutId id="2147483919" r:id="rId11"/>
    <p:sldLayoutId id="2147483917" r:id="rId12"/>
    <p:sldLayoutId id="2147483889" r:id="rId13"/>
    <p:sldLayoutId id="2147483911" r:id="rId14"/>
    <p:sldLayoutId id="2147483918" r:id="rId15"/>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fooddesignthinking.org/" TargetMode="External"/><Relationship Id="rId2" Type="http://schemas.openxmlformats.org/officeDocument/2006/relationships/hyperlink" Target="https://www.foodnavigator.com/Article/2019/03/07/Healthy-ageing-Innovate-to-meet-the-needs-of-elderly-consumers" TargetMode="External"/><Relationship Id="rId1" Type="http://schemas.openxmlformats.org/officeDocument/2006/relationships/slideLayout" Target="../slideLayouts/slideLayout9.xml"/><Relationship Id="rId5" Type="http://schemas.openxmlformats.org/officeDocument/2006/relationships/image" Target="../media/image22.jpeg"/><Relationship Id="rId4" Type="http://schemas.openxmlformats.org/officeDocument/2006/relationships/hyperlink" Target="http://centmapress.ilb.uni-bonn.de/ojs/index.php/proceedings/article/viewFile/385/382"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mdpi.com/2072-6643/11/6/1251/htm" TargetMode="External"/><Relationship Id="rId3" Type="http://schemas.openxmlformats.org/officeDocument/2006/relationships/hyperlink" Target="https://www.euro.who.int/__data/assets/pdf_file/0003/294474/European-Food-Nutrition-Action-Plan-20152020-en.pdf" TargetMode="External"/><Relationship Id="rId7" Type="http://schemas.openxmlformats.org/officeDocument/2006/relationships/hyperlink" Target="https://www.frontiersin.org/articles/10.3389/fnut.2021.688086/full" TargetMode="External"/><Relationship Id="rId2" Type="http://schemas.openxmlformats.org/officeDocument/2006/relationships/hyperlink" Target="https://nualtra.com/products/foodlink-complete" TargetMode="External"/><Relationship Id="rId1" Type="http://schemas.openxmlformats.org/officeDocument/2006/relationships/slideLayout" Target="../slideLayouts/slideLayout9.xml"/><Relationship Id="rId6" Type="http://schemas.openxmlformats.org/officeDocument/2006/relationships/hyperlink" Target="https://pubmed.ncbi.nlm.nih.gov/18047254/" TargetMode="External"/><Relationship Id="rId5" Type="http://schemas.openxmlformats.org/officeDocument/2006/relationships/hyperlink" Target="https://www.age-platform.eu/project/promiss" TargetMode="External"/><Relationship Id="rId10" Type="http://schemas.openxmlformats.org/officeDocument/2006/relationships/image" Target="../media/image23.jpeg"/><Relationship Id="rId4" Type="http://schemas.openxmlformats.org/officeDocument/2006/relationships/hyperlink" Target="file:///C:\Users\paula\Dropbox\My%20PC%20(LAPTOP-4I5H51FU)\Documents\PIFS\IO3%20background%20info\age_related_changes_in_oral_and_nasal_physiology.pdf" TargetMode="External"/><Relationship Id="rId9" Type="http://schemas.openxmlformats.org/officeDocument/2006/relationships/hyperlink" Target="https://courses.lumenlearning.com/boundless-sociology/chapter/challenges-of-aging/"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hyperlink" Target="https://ec.europa.eu/info/sites/default/files/consumer-vulnerability-factsheet_en.pdf" TargetMode="External"/><Relationship Id="rId7" Type="http://schemas.openxmlformats.org/officeDocument/2006/relationships/hyperlink" Target="https://snacknation.com/blog/162-how-to-build-an-ethical-brand-with-zero-marketing-budget-with-the-perfect-granola-founder-michele-liddle/" TargetMode="External"/><Relationship Id="rId2" Type="http://schemas.openxmlformats.org/officeDocument/2006/relationships/hyperlink" Target="https://www.cambridge.org/core/journals/nutrition-research-reviews/article/understanding-heterogeneity-among-elderly-consumers-an-evaluation-of-segmentation-approaches-in-the-functional-food-market/F9CFD438E629069A0DA513DFFBCBD998" TargetMode="External"/><Relationship Id="rId1" Type="http://schemas.openxmlformats.org/officeDocument/2006/relationships/slideLayout" Target="../slideLayouts/slideLayout9.xml"/><Relationship Id="rId6" Type="http://schemas.openxmlformats.org/officeDocument/2006/relationships/hyperlink" Target="https://snacknation.com/blog/unite-food-clara-paye/" TargetMode="External"/><Relationship Id="rId5" Type="http://schemas.openxmlformats.org/officeDocument/2006/relationships/hyperlink" Target="https://www.researchgate.net/publication/282088062_An_Analysis_of_the_Decision_Structure_for_Food_Innovation_on_the_Basis_of_Consumer_Age" TargetMode="External"/><Relationship Id="rId4" Type="http://schemas.openxmlformats.org/officeDocument/2006/relationships/hyperlink" Target="https://www.inclusilver.eu/about-inclusilver/"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smart-regulation/roadmaps/docs/2015_sante_595_evaluation_health_claims_en.pdf" TargetMode="External"/><Relationship Id="rId13" Type="http://schemas.openxmlformats.org/officeDocument/2006/relationships/hyperlink" Target="https://www.foodpackagingforum.org/food-packaging-health/regulation-on-food-packaging/food-packaging-regulation-in-europe" TargetMode="External"/><Relationship Id="rId3" Type="http://schemas.openxmlformats.org/officeDocument/2006/relationships/hyperlink" Target="https://www.cfdr.ca/Downloads/Presentations/Functional-Foods-For-Healthy-Aging-TOOLKIT-January.aspx" TargetMode="External"/><Relationship Id="rId7" Type="http://schemas.openxmlformats.org/officeDocument/2006/relationships/hyperlink" Target="https://www.fsai.ie/search-results.html?searchString=food%20manufacturing" TargetMode="External"/><Relationship Id="rId12" Type="http://schemas.openxmlformats.org/officeDocument/2006/relationships/hyperlink" Target="https://ec.europa.eu/food/safety/labelling-and-nutrition/food-information-consumers-legislation_en" TargetMode="External"/><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 Id="rId6" Type="http://schemas.openxmlformats.org/officeDocument/2006/relationships/hyperlink" Target="https://www.fsai.ie/food_businesses/haccp/principles_of_haccp.html" TargetMode="External"/><Relationship Id="rId11" Type="http://schemas.openxmlformats.org/officeDocument/2006/relationships/hyperlink" Target="https://ec.europa.eu/food/safety/labelling-and-nutrition/nutrition-and-health-claims/nutrition-claims_en" TargetMode="External"/><Relationship Id="rId5" Type="http://schemas.openxmlformats.org/officeDocument/2006/relationships/hyperlink" Target="https://ifst.onlinelibrary.wiley.com/doi/epdf/10.1111/j.1365-2621.2010.02499.x" TargetMode="External"/><Relationship Id="rId15" Type="http://schemas.openxmlformats.org/officeDocument/2006/relationships/hyperlink" Target="https://www.leatherheadfood.com/files/2016/08/White-Paper-How-Our-Senses-Interact.pdf#:~:text=The%20way%20we%20perceive%20food%2C%20from%20a%20sensory,that%20none%20of%20our%20senses%20work%20in%20isolation." TargetMode="External"/><Relationship Id="rId10" Type="http://schemas.openxmlformats.org/officeDocument/2006/relationships/hyperlink" Target="https://ec.europa.eu/food/safety/labelling_nutrition/claims/register/public/" TargetMode="External"/><Relationship Id="rId4" Type="http://schemas.openxmlformats.org/officeDocument/2006/relationships/hyperlink" Target="https://www.cambridge.org/core/journals/proceedings-of-the-nutrition-society/article/considerations-for-developing-functional-food-products-for-the-older-population/BCFBF4D3D6F93D041C261D03AE0F3E19" TargetMode="External"/><Relationship Id="rId9" Type="http://schemas.openxmlformats.org/officeDocument/2006/relationships/hyperlink" Target="https://www.efsa.europa.eu/en/applications/nutrition/regulationsandguidance" TargetMode="External"/><Relationship Id="rId14" Type="http://schemas.openxmlformats.org/officeDocument/2006/relationships/hyperlink" Target="https://101blockchains.com/blockchain-cheat-shee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file:///C:\Users\paula\Dropbox\My%20PC%20(LAPTOP-4I5H51FU)\Downloads\Europe-Customer-Loyalty-Report-2022-by-Antavo.pdf" TargetMode="External"/><Relationship Id="rId2" Type="http://schemas.openxmlformats.org/officeDocument/2006/relationships/hyperlink" Target="https://www.strategyzer.com/" TargetMode="Externa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hyperlink" Target="https://www.wasserstrom.com/blog/2018/11/09/making-senior-citizen-friendly-restaurants/" TargetMode="External"/><Relationship Id="rId4" Type="http://schemas.openxmlformats.org/officeDocument/2006/relationships/hyperlink" Target="https://www.fourthsource.com/content-marketing/selling-experience-just-product-get-content-17076"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zoho.com/social/journal/how-to-use-instagram-polls-for-your-business.html" TargetMode="External"/><Relationship Id="rId3" Type="http://schemas.openxmlformats.org/officeDocument/2006/relationships/hyperlink" Target="https://www.foodnavigator.com/Article/2016/09/22/Food-for-seniors-The-million-dollar-opportunity-that-industry-is-in-denial-about" TargetMode="External"/><Relationship Id="rId7" Type="http://schemas.openxmlformats.org/officeDocument/2006/relationships/hyperlink" Target="https://www.marketingtutor.net/innovative-marketing/" TargetMode="External"/><Relationship Id="rId2" Type="http://schemas.openxmlformats.org/officeDocument/2006/relationships/hyperlink" Target="https://sopexa.com/en/news/know-how-to-talk-to-seniors/" TargetMode="External"/><Relationship Id="rId1" Type="http://schemas.openxmlformats.org/officeDocument/2006/relationships/slideLayout" Target="../slideLayouts/slideLayout9.xml"/><Relationship Id="rId6" Type="http://schemas.openxmlformats.org/officeDocument/2006/relationships/hyperlink" Target="https://www.marketingtutor.net/what-is-competitive-strategy/" TargetMode="External"/><Relationship Id="rId5" Type="http://schemas.openxmlformats.org/officeDocument/2006/relationships/hyperlink" Target="https://www.foodpr.ie/food-nostalgia/" TargetMode="External"/><Relationship Id="rId10" Type="http://schemas.openxmlformats.org/officeDocument/2006/relationships/image" Target="../media/image26.jpeg"/><Relationship Id="rId4" Type="http://schemas.openxmlformats.org/officeDocument/2006/relationships/hyperlink" Target="https://ec.europa.eu/eurostat/cache/infographs/elderly/index.html" TargetMode="External"/><Relationship Id="rId9" Type="http://schemas.openxmlformats.org/officeDocument/2006/relationships/hyperlink" Target="https://recurpost.com/blog/food-marketing-strateg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hyperlink" Target="https://thevisionworks.brilliantassessments.com/Home/Index/?responseCode=q2VXLUMt4wnYRFlLnsUxcA%3d%3d" TargetMode="External"/><Relationship Id="rId3" Type="http://schemas.openxmlformats.org/officeDocument/2006/relationships/image" Target="../media/image28.png"/><Relationship Id="rId7" Type="http://schemas.openxmlformats.org/officeDocument/2006/relationships/hyperlink" Target="https://www.innovatingfoodforseniors.eu/good-practice-guide-for-smes/" TargetMode="External"/><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hyperlink" Target="https://www.innovatingfoodforseniors.eu/good-practice-guide-for-vet-trainers-2/" TargetMode="External"/><Relationship Id="rId11" Type="http://schemas.openxmlformats.org/officeDocument/2006/relationships/hyperlink" Target="https://www.linkedin.com/company/innovative-food-for-seniors/?viewAsMember=true" TargetMode="External"/><Relationship Id="rId5" Type="http://schemas.openxmlformats.org/officeDocument/2006/relationships/hyperlink" Target="https://www.innovatingfoodforseniors.eu/" TargetMode="External"/><Relationship Id="rId10" Type="http://schemas.openxmlformats.org/officeDocument/2006/relationships/hyperlink" Target="https://twitter.com/pifsproject" TargetMode="External"/><Relationship Id="rId4" Type="http://schemas.openxmlformats.org/officeDocument/2006/relationships/hyperlink" Target="https://innovatingfoodforseniors.eu/" TargetMode="External"/><Relationship Id="rId9" Type="http://schemas.openxmlformats.org/officeDocument/2006/relationships/hyperlink" Target="https://www.facebook.com/pifsprojec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www.innovatingfoodforseniors.eu/" TargetMode="External"/><Relationship Id="rId2" Type="http://schemas.openxmlformats.org/officeDocument/2006/relationships/image" Target="../media/image29.jpe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hyperlink" Target="https://momentumconsulting.ie/" TargetMode="External"/><Relationship Id="rId2" Type="http://schemas.openxmlformats.org/officeDocument/2006/relationships/hyperlink" Target="https://www.nottingham.ac.uk/research/beacons-of-excellence/future-food/our-research/smart-manufacturing-for-food/food-innovation-centre/food-innovation-centre.aspx" TargetMode="Externa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hyperlink" Target="https://r.search.yahoo.com/_ylt=AwrLFMeUyLpixXQACQYM34lQ;_ylu=Y29sbwNpcjIEcG9zAzEEdnRpZAMEc2VjA3Ny/RV=2/RE=1656437012/RO=10/RU=https%3a%2f%2fen.fh-muenster.de%2f/RK=2/RS=QGjdS7az4xoAxIgDAhWzfVLFpis-"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ageinglab.org/" TargetMode="External"/><Relationship Id="rId7" Type="http://schemas.openxmlformats.org/officeDocument/2006/relationships/hyperlink" Target="https://www.euei.dk/" TargetMode="External"/><Relationship Id="rId2" Type="http://schemas.openxmlformats.org/officeDocument/2006/relationships/image" Target="../media/image14.jpeg"/><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hyperlink" Target="https://lic.lt/en/lithuanian-innovation-center/"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innovatingfoodforseniors.eu/resources/"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Teacher smiling and writing on whiteboard">
            <a:extLst>
              <a:ext uri="{FF2B5EF4-FFF2-40B4-BE49-F238E27FC236}">
                <a16:creationId xmlns:a16="http://schemas.microsoft.com/office/drawing/2014/main" id="{B2C4F978-3B92-CBE9-8763-1E75F50F184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505B102-2513-934C-B18E-7B59D47B7574}"/>
              </a:ext>
            </a:extLst>
          </p:cNvPr>
          <p:cNvSpPr>
            <a:spLocks noGrp="1"/>
          </p:cNvSpPr>
          <p:nvPr>
            <p:ph type="body" sz="quarter" idx="15"/>
          </p:nvPr>
        </p:nvSpPr>
        <p:spPr>
          <a:xfrm>
            <a:off x="655379" y="7365884"/>
            <a:ext cx="5482374" cy="1427242"/>
          </a:xfrm>
        </p:spPr>
        <p:txBody>
          <a:bodyPr/>
          <a:lstStyle/>
          <a:p>
            <a:r>
              <a:rPr lang="lt-LT" sz="4800" dirty="0"/>
              <a:t>Mokymosi Gidas</a:t>
            </a:r>
            <a:endParaRPr lang="en-US" sz="4800" dirty="0"/>
          </a:p>
        </p:txBody>
      </p:sp>
      <p:sp>
        <p:nvSpPr>
          <p:cNvPr id="9" name="Text Placeholder 8">
            <a:extLst>
              <a:ext uri="{FF2B5EF4-FFF2-40B4-BE49-F238E27FC236}">
                <a16:creationId xmlns:a16="http://schemas.microsoft.com/office/drawing/2014/main" id="{B5D516B4-E632-C946-B278-4A0C89180FCF}"/>
              </a:ext>
            </a:extLst>
          </p:cNvPr>
          <p:cNvSpPr>
            <a:spLocks noGrp="1"/>
          </p:cNvSpPr>
          <p:nvPr>
            <p:ph type="body" sz="quarter" idx="17"/>
          </p:nvPr>
        </p:nvSpPr>
        <p:spPr/>
        <p:txBody>
          <a:bodyPr>
            <a:normAutofit/>
          </a:bodyPr>
          <a:lstStyle/>
          <a:p>
            <a:r>
              <a:rPr lang="en-US" sz="1800" dirty="0"/>
              <a:t>www. innovatingfoodforseniors.eu</a:t>
            </a:r>
          </a:p>
          <a:p>
            <a:endParaRPr lang="en-US" sz="1800" dirty="0"/>
          </a:p>
        </p:txBody>
      </p:sp>
      <p:sp>
        <p:nvSpPr>
          <p:cNvPr id="10" name="TextBox 9">
            <a:extLst>
              <a:ext uri="{FF2B5EF4-FFF2-40B4-BE49-F238E27FC236}">
                <a16:creationId xmlns:a16="http://schemas.microsoft.com/office/drawing/2014/main" id="{2CB5E901-FD99-1E04-C461-E6BB1672E387}"/>
              </a:ext>
            </a:extLst>
          </p:cNvPr>
          <p:cNvSpPr txBox="1"/>
          <p:nvPr/>
        </p:nvSpPr>
        <p:spPr>
          <a:xfrm>
            <a:off x="1859032" y="9961434"/>
            <a:ext cx="3683913" cy="553998"/>
          </a:xfrm>
          <a:prstGeom prst="rect">
            <a:avLst/>
          </a:prstGeom>
          <a:noFill/>
        </p:spPr>
        <p:txBody>
          <a:bodyPr wrap="square">
            <a:spAutoFit/>
          </a:bodyPr>
          <a:lstStyle/>
          <a:p>
            <a:pPr algn="just"/>
            <a:r>
              <a:rPr lang="en-GB" sz="750" dirty="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11" name="Picture 10">
            <a:extLst>
              <a:ext uri="{FF2B5EF4-FFF2-40B4-BE49-F238E27FC236}">
                <a16:creationId xmlns:a16="http://schemas.microsoft.com/office/drawing/2014/main" id="{0AEF3736-C4D8-9146-962F-DB5EB78B58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5591" y="10015646"/>
            <a:ext cx="1140457" cy="553998"/>
          </a:xfrm>
          <a:prstGeom prst="rect">
            <a:avLst/>
          </a:prstGeom>
        </p:spPr>
      </p:pic>
      <p:grpSp>
        <p:nvGrpSpPr>
          <p:cNvPr id="12" name="Group 11">
            <a:extLst>
              <a:ext uri="{FF2B5EF4-FFF2-40B4-BE49-F238E27FC236}">
                <a16:creationId xmlns:a16="http://schemas.microsoft.com/office/drawing/2014/main" id="{4ED9BF2A-2D65-78F3-96B1-9E6FB6D47142}"/>
              </a:ext>
            </a:extLst>
          </p:cNvPr>
          <p:cNvGrpSpPr/>
          <p:nvPr/>
        </p:nvGrpSpPr>
        <p:grpSpPr>
          <a:xfrm>
            <a:off x="5542945" y="9962502"/>
            <a:ext cx="2016730" cy="552930"/>
            <a:chOff x="0" y="0"/>
            <a:chExt cx="2301694" cy="571500"/>
          </a:xfrm>
        </p:grpSpPr>
        <p:sp>
          <p:nvSpPr>
            <p:cNvPr id="13" name="Rectangle 12">
              <a:extLst>
                <a:ext uri="{FF2B5EF4-FFF2-40B4-BE49-F238E27FC236}">
                  <a16:creationId xmlns:a16="http://schemas.microsoft.com/office/drawing/2014/main" id="{01CEFB8B-9416-30CA-06E9-007FE5B937D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7AD4BBA2-A7F0-2BB3-0AF4-7C7C3DE4DCC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936073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92942A-4C34-A91C-0C25-46EE8F8BE998}"/>
              </a:ext>
            </a:extLst>
          </p:cNvPr>
          <p:cNvSpPr>
            <a:spLocks noGrp="1"/>
          </p:cNvSpPr>
          <p:nvPr>
            <p:ph type="body" sz="quarter" idx="14"/>
          </p:nvPr>
        </p:nvSpPr>
        <p:spPr>
          <a:xfrm>
            <a:off x="662038" y="4113415"/>
            <a:ext cx="6235598" cy="1322881"/>
          </a:xfrm>
        </p:spPr>
        <p:txBody>
          <a:bodyPr numCol="1"/>
          <a:lstStyle/>
          <a:p>
            <a:pPr marL="342900" lvl="0" indent="-342900">
              <a:lnSpc>
                <a:spcPct val="107000"/>
              </a:lnSpc>
              <a:spcAft>
                <a:spcPts val="800"/>
              </a:spcAft>
              <a:buFont typeface="+mj-lt"/>
              <a:buAutoNum type="alphaLcParenR"/>
            </a:pPr>
            <a:r>
              <a:rPr lang="lt-LT" sz="1600" b="1" dirty="0">
                <a:effectLst/>
                <a:latin typeface="Calibri" panose="020F0502020204030204" pitchFamily="34" charset="0"/>
                <a:ea typeface="Calibri" panose="020F0502020204030204" pitchFamily="34" charset="0"/>
                <a:cs typeface="Times New Roman" panose="02020603050405020304" pitchFamily="18" charset="0"/>
              </a:rPr>
              <a:t>Tradicinė pamoka ir jai reikalingos priemonės</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lt-LT" sz="1200" dirty="0">
                <a:effectLst/>
                <a:latin typeface="Calibri" panose="020F0502020204030204" pitchFamily="34" charset="0"/>
                <a:ea typeface="Calibri" panose="020F0502020204030204" pitchFamily="34" charset="0"/>
                <a:cs typeface="Times New Roman" panose="02020603050405020304" pitchFamily="18" charset="0"/>
              </a:rPr>
              <a:t>Tradicinis mokymas klasėje ar auditorijoje išlieka vienu populiariausių mokymo būdu lavinant įgūdžius. Paprastai tai yra į dėstytoją orientuoti mokymai akis į akį, kurie vyksta nustatytu laiku ir konkrečioje vietoje. Inovatyvaus maisto senjorams (PIFS) projektas siūlo naudoti ir papildomas mokymui skirtas priemones, tokius kaip:</a:t>
            </a:r>
          </a:p>
          <a:p>
            <a:endParaRPr lang="en-IE" dirty="0"/>
          </a:p>
        </p:txBody>
      </p:sp>
      <p:sp>
        <p:nvSpPr>
          <p:cNvPr id="3" name="Text Placeholder 2">
            <a:extLst>
              <a:ext uri="{FF2B5EF4-FFF2-40B4-BE49-F238E27FC236}">
                <a16:creationId xmlns:a16="http://schemas.microsoft.com/office/drawing/2014/main" id="{04794AAC-DCC7-EE1B-6420-2E757521CE01}"/>
              </a:ext>
            </a:extLst>
          </p:cNvPr>
          <p:cNvSpPr>
            <a:spLocks noGrp="1"/>
          </p:cNvSpPr>
          <p:nvPr>
            <p:ph type="body" sz="quarter" idx="13"/>
          </p:nvPr>
        </p:nvSpPr>
        <p:spPr/>
        <p:txBody>
          <a:bodyPr/>
          <a:lstStyle/>
          <a:p>
            <a:r>
              <a:rPr lang="en-IE" sz="2800" dirty="0"/>
              <a:t>04:  </a:t>
            </a:r>
            <a:r>
              <a:rPr lang="lt-LT" sz="2800" dirty="0"/>
              <a:t>Mokymų vedimo būdai:</a:t>
            </a:r>
            <a:endParaRPr lang="en-IE" sz="2800" dirty="0"/>
          </a:p>
        </p:txBody>
      </p:sp>
      <p:graphicFrame>
        <p:nvGraphicFramePr>
          <p:cNvPr id="7" name="Table 7">
            <a:extLst>
              <a:ext uri="{FF2B5EF4-FFF2-40B4-BE49-F238E27FC236}">
                <a16:creationId xmlns:a16="http://schemas.microsoft.com/office/drawing/2014/main" id="{2CA46FD0-9EFD-7A24-7F07-BB4878EC0202}"/>
              </a:ext>
            </a:extLst>
          </p:cNvPr>
          <p:cNvGraphicFramePr>
            <a:graphicFrameLocks noGrp="1"/>
          </p:cNvGraphicFramePr>
          <p:nvPr>
            <p:extLst>
              <p:ext uri="{D42A27DB-BD31-4B8C-83A1-F6EECF244321}">
                <p14:modId xmlns:p14="http://schemas.microsoft.com/office/powerpoint/2010/main" val="548031143"/>
              </p:ext>
            </p:extLst>
          </p:nvPr>
        </p:nvGraphicFramePr>
        <p:xfrm>
          <a:off x="662039" y="5796145"/>
          <a:ext cx="6235597" cy="2874836"/>
        </p:xfrm>
        <a:graphic>
          <a:graphicData uri="http://schemas.openxmlformats.org/drawingml/2006/table">
            <a:tbl>
              <a:tblPr firstRow="1" bandRow="1">
                <a:tableStyleId>{00A15C55-8517-42AA-B614-E9B94910E393}</a:tableStyleId>
              </a:tblPr>
              <a:tblGrid>
                <a:gridCol w="1417283">
                  <a:extLst>
                    <a:ext uri="{9D8B030D-6E8A-4147-A177-3AD203B41FA5}">
                      <a16:colId xmlns:a16="http://schemas.microsoft.com/office/drawing/2014/main" val="3903941124"/>
                    </a:ext>
                  </a:extLst>
                </a:gridCol>
                <a:gridCol w="2868460">
                  <a:extLst>
                    <a:ext uri="{9D8B030D-6E8A-4147-A177-3AD203B41FA5}">
                      <a16:colId xmlns:a16="http://schemas.microsoft.com/office/drawing/2014/main" val="2417487657"/>
                    </a:ext>
                  </a:extLst>
                </a:gridCol>
                <a:gridCol w="1949854">
                  <a:extLst>
                    <a:ext uri="{9D8B030D-6E8A-4147-A177-3AD203B41FA5}">
                      <a16:colId xmlns:a16="http://schemas.microsoft.com/office/drawing/2014/main" val="3370213147"/>
                    </a:ext>
                  </a:extLst>
                </a:gridCol>
              </a:tblGrid>
              <a:tr h="414496">
                <a:tc>
                  <a:txBody>
                    <a:bodyPr/>
                    <a:lstStyle/>
                    <a:p>
                      <a:r>
                        <a:rPr lang="lt-LT" dirty="0">
                          <a:solidFill>
                            <a:schemeClr val="tx1"/>
                          </a:solidFill>
                        </a:rPr>
                        <a:t>Mokymosi priemonė</a:t>
                      </a:r>
                      <a:endParaRPr lang="en-IE" dirty="0">
                        <a:solidFill>
                          <a:schemeClr val="tx1"/>
                        </a:solidFill>
                      </a:endParaRPr>
                    </a:p>
                  </a:txBody>
                  <a:tcPr anchor="ctr"/>
                </a:tc>
                <a:tc>
                  <a:txBody>
                    <a:bodyPr/>
                    <a:lstStyle/>
                    <a:p>
                      <a:endParaRPr lang="en-IE" dirty="0">
                        <a:solidFill>
                          <a:schemeClr val="tx1"/>
                        </a:solidFill>
                      </a:endParaRPr>
                    </a:p>
                    <a:p>
                      <a:r>
                        <a:rPr lang="lt-LT" dirty="0">
                          <a:solidFill>
                            <a:schemeClr val="tx1"/>
                          </a:solidFill>
                        </a:rPr>
                        <a:t>Siūloma naudoti klasėje</a:t>
                      </a:r>
                      <a:endParaRPr lang="en-IE" dirty="0">
                        <a:solidFill>
                          <a:schemeClr val="tx1"/>
                        </a:solidFill>
                      </a:endParaRPr>
                    </a:p>
                    <a:p>
                      <a:endParaRPr lang="en-IE" dirty="0">
                        <a:solidFill>
                          <a:schemeClr val="tx1"/>
                        </a:solidFill>
                      </a:endParaRPr>
                    </a:p>
                  </a:txBody>
                  <a:tcPr anchor="b"/>
                </a:tc>
                <a:tc>
                  <a:txBody>
                    <a:bodyPr/>
                    <a:lstStyle/>
                    <a:p>
                      <a:pPr algn="ctr"/>
                      <a:r>
                        <a:rPr lang="lt-LT" dirty="0">
                          <a:solidFill>
                            <a:schemeClr val="tx1"/>
                          </a:solidFill>
                        </a:rPr>
                        <a:t>Reikalingi papildomi ištekliai</a:t>
                      </a:r>
                      <a:endParaRPr lang="en-IE" dirty="0">
                        <a:solidFill>
                          <a:schemeClr val="tx1"/>
                        </a:solidFill>
                      </a:endParaRPr>
                    </a:p>
                  </a:txBody>
                  <a:tcPr anchor="ctr"/>
                </a:tc>
                <a:extLst>
                  <a:ext uri="{0D108BD9-81ED-4DB2-BD59-A6C34878D82A}">
                    <a16:rowId xmlns:a16="http://schemas.microsoft.com/office/drawing/2014/main" val="2338061450"/>
                  </a:ext>
                </a:extLst>
              </a:tr>
              <a:tr h="414496">
                <a:tc>
                  <a:txBody>
                    <a:bodyPr/>
                    <a:lstStyle/>
                    <a:p>
                      <a:pPr algn="ctr"/>
                      <a:r>
                        <a:rPr lang="en-IE" sz="1200" dirty="0"/>
                        <a:t>PowerPoint © pre</a:t>
                      </a:r>
                      <a:r>
                        <a:rPr lang="lt-LT" sz="1200" dirty="0" err="1"/>
                        <a:t>zentacija</a:t>
                      </a:r>
                      <a:endParaRPr lang="en-IE" sz="1200" dirty="0"/>
                    </a:p>
                  </a:txBody>
                  <a:tcPr>
                    <a:solidFill>
                      <a:schemeClr val="accent4">
                        <a:lumMod val="20000"/>
                        <a:lumOff val="80000"/>
                      </a:schemeClr>
                    </a:solidFill>
                  </a:tcPr>
                </a:tc>
                <a:tc>
                  <a:txBody>
                    <a:bodyPr/>
                    <a:lstStyle/>
                    <a:p>
                      <a:pPr algn="ctr"/>
                      <a:r>
                        <a:rPr lang="lt-LT" sz="1200" dirty="0"/>
                        <a:t>Mokymo medžiaga yra parengta kaip PowerPoint </a:t>
                      </a:r>
                      <a:r>
                        <a:rPr lang="en-IE" sz="1200" dirty="0"/>
                        <a:t> © </a:t>
                      </a:r>
                      <a:r>
                        <a:rPr lang="lt-LT" sz="1200" dirty="0"/>
                        <a:t>Prezentacija</a:t>
                      </a:r>
                      <a:r>
                        <a:rPr lang="en-IE" sz="1200" dirty="0"/>
                        <a:t>. </a:t>
                      </a:r>
                      <a:r>
                        <a:rPr lang="lt-LT" sz="1200" dirty="0"/>
                        <a:t>Siūlome ją rodyti klasėje dideliame ekrane, </a:t>
                      </a:r>
                      <a:endParaRPr lang="en-IE" sz="1200" dirty="0"/>
                    </a:p>
                    <a:p>
                      <a:pPr algn="ctr"/>
                      <a:endParaRPr lang="en-IE" sz="1200" dirty="0"/>
                    </a:p>
                  </a:txBody>
                  <a:tcPr>
                    <a:solidFill>
                      <a:schemeClr val="accent4">
                        <a:lumMod val="40000"/>
                        <a:lumOff val="60000"/>
                      </a:schemeClr>
                    </a:solidFill>
                  </a:tcPr>
                </a:tc>
                <a:tc>
                  <a:txBody>
                    <a:bodyPr/>
                    <a:lstStyle/>
                    <a:p>
                      <a:pPr algn="l"/>
                      <a:r>
                        <a:rPr lang="lt-LT" sz="1200" dirty="0"/>
                        <a:t>Nešiojamas kompiuteris</a:t>
                      </a:r>
                      <a:r>
                        <a:rPr lang="en-IE" sz="1200" dirty="0"/>
                        <a:t>/ </a:t>
                      </a:r>
                      <a:r>
                        <a:rPr lang="lt-LT" sz="1200" dirty="0"/>
                        <a:t>Kompiuteris</a:t>
                      </a:r>
                      <a:endParaRPr lang="en-IE" sz="1200" dirty="0"/>
                    </a:p>
                    <a:p>
                      <a:pPr algn="l"/>
                      <a:r>
                        <a:rPr lang="en-IE" sz="1200" dirty="0" err="1"/>
                        <a:t>Proje</a:t>
                      </a:r>
                      <a:r>
                        <a:rPr lang="lt-LT" sz="1200" dirty="0" err="1"/>
                        <a:t>ktorius</a:t>
                      </a:r>
                      <a:endParaRPr lang="en-IE" sz="1200" dirty="0"/>
                    </a:p>
                    <a:p>
                      <a:pPr algn="l"/>
                      <a:r>
                        <a:rPr lang="lt-LT" sz="1200" dirty="0"/>
                        <a:t>Didelis ekranas</a:t>
                      </a:r>
                      <a:r>
                        <a:rPr lang="en-IE" sz="1200" dirty="0"/>
                        <a:t> /</a:t>
                      </a:r>
                      <a:r>
                        <a:rPr lang="lt-LT" sz="1200" dirty="0"/>
                        <a:t>siena</a:t>
                      </a:r>
                      <a:endParaRPr lang="en-IE" sz="1200" dirty="0"/>
                    </a:p>
                  </a:txBody>
                  <a:tcPr>
                    <a:solidFill>
                      <a:schemeClr val="accent4">
                        <a:lumMod val="60000"/>
                        <a:lumOff val="40000"/>
                      </a:schemeClr>
                    </a:solidFill>
                  </a:tcPr>
                </a:tc>
                <a:extLst>
                  <a:ext uri="{0D108BD9-81ED-4DB2-BD59-A6C34878D82A}">
                    <a16:rowId xmlns:a16="http://schemas.microsoft.com/office/drawing/2014/main" val="3637798547"/>
                  </a:ext>
                </a:extLst>
              </a:tr>
              <a:tr h="414496">
                <a:tc>
                  <a:txBody>
                    <a:bodyPr/>
                    <a:lstStyle/>
                    <a:p>
                      <a:pPr algn="ctr"/>
                      <a:r>
                        <a:rPr lang="en-IE" sz="1200" dirty="0"/>
                        <a:t>V</a:t>
                      </a:r>
                      <a:r>
                        <a:rPr lang="lt-LT" sz="1200" dirty="0"/>
                        <a:t>aizdo įrašai</a:t>
                      </a:r>
                      <a:endParaRPr lang="en-IE" sz="1200" dirty="0"/>
                    </a:p>
                  </a:txBody>
                  <a:tcPr>
                    <a:solidFill>
                      <a:schemeClr val="accent4">
                        <a:lumMod val="20000"/>
                        <a:lumOff val="80000"/>
                      </a:schemeClr>
                    </a:solidFill>
                  </a:tcPr>
                </a:tc>
                <a:tc>
                  <a:txBody>
                    <a:bodyPr/>
                    <a:lstStyle/>
                    <a:p>
                      <a:pPr algn="ctr"/>
                      <a:r>
                        <a:rPr lang="en-IE" sz="1200" dirty="0"/>
                        <a:t>V</a:t>
                      </a:r>
                      <a:r>
                        <a:rPr lang="lt-LT" sz="1200" dirty="0"/>
                        <a:t>aizdo įrašai naudojami paaiškinti tam tikras mokymo modulio dalis arbe pristato atvejus aptarimui bei diskusijai. </a:t>
                      </a:r>
                      <a:r>
                        <a:rPr lang="en-IE" sz="1200" dirty="0"/>
                        <a:t> </a:t>
                      </a:r>
                    </a:p>
                  </a:txBody>
                  <a:tcPr>
                    <a:solidFill>
                      <a:schemeClr val="accent4">
                        <a:lumMod val="40000"/>
                        <a:lumOff val="60000"/>
                      </a:schemeClr>
                    </a:solidFill>
                  </a:tcPr>
                </a:tc>
                <a:tc>
                  <a:txBody>
                    <a:bodyPr/>
                    <a:lstStyle/>
                    <a:p>
                      <a:pPr algn="l"/>
                      <a:r>
                        <a:rPr lang="lt-LT" sz="1200" dirty="0" err="1"/>
                        <a:t>Audio</a:t>
                      </a:r>
                      <a:r>
                        <a:rPr lang="en-IE" sz="1200" dirty="0"/>
                        <a:t>/ </a:t>
                      </a:r>
                      <a:r>
                        <a:rPr lang="lt-LT" sz="1200" dirty="0"/>
                        <a:t>garso sistema</a:t>
                      </a:r>
                      <a:endParaRPr lang="en-IE" sz="1200" dirty="0"/>
                    </a:p>
                  </a:txBody>
                  <a:tcPr>
                    <a:solidFill>
                      <a:schemeClr val="accent4">
                        <a:lumMod val="60000"/>
                        <a:lumOff val="40000"/>
                      </a:schemeClr>
                    </a:solidFill>
                  </a:tcPr>
                </a:tc>
                <a:extLst>
                  <a:ext uri="{0D108BD9-81ED-4DB2-BD59-A6C34878D82A}">
                    <a16:rowId xmlns:a16="http://schemas.microsoft.com/office/drawing/2014/main" val="1919567722"/>
                  </a:ext>
                </a:extLst>
              </a:tr>
              <a:tr h="414496">
                <a:tc>
                  <a:txBody>
                    <a:bodyPr/>
                    <a:lstStyle/>
                    <a:p>
                      <a:pPr algn="ctr"/>
                      <a:r>
                        <a:rPr lang="lt-LT" sz="1200" dirty="0"/>
                        <a:t>Pakabinami lapai</a:t>
                      </a:r>
                      <a:endParaRPr lang="en-IE" sz="1200" dirty="0"/>
                    </a:p>
                  </a:txBody>
                  <a:tcPr>
                    <a:solidFill>
                      <a:schemeClr val="accent4">
                        <a:lumMod val="20000"/>
                        <a:lumOff val="80000"/>
                      </a:schemeClr>
                    </a:solidFill>
                  </a:tcPr>
                </a:tc>
                <a:tc>
                  <a:txBody>
                    <a:bodyPr/>
                    <a:lstStyle/>
                    <a:p>
                      <a:pPr algn="ctr"/>
                      <a:r>
                        <a:rPr lang="lt-LT" sz="1200" dirty="0"/>
                        <a:t>Kvieskite besimokančius užrašyti ant lentos arba komentuoti tai, ką parašėte jūs</a:t>
                      </a:r>
                      <a:endParaRPr lang="en-IE" sz="1200" dirty="0"/>
                    </a:p>
                    <a:p>
                      <a:pPr algn="ctr"/>
                      <a:endParaRPr lang="en-IE" sz="1200" dirty="0"/>
                    </a:p>
                  </a:txBody>
                  <a:tcPr>
                    <a:solidFill>
                      <a:schemeClr val="accent4">
                        <a:lumMod val="40000"/>
                        <a:lumOff val="60000"/>
                      </a:schemeClr>
                    </a:solidFill>
                  </a:tcPr>
                </a:tc>
                <a:tc>
                  <a:txBody>
                    <a:bodyPr/>
                    <a:lstStyle/>
                    <a:p>
                      <a:pPr algn="l"/>
                      <a:r>
                        <a:rPr lang="lt-LT" sz="1200" dirty="0"/>
                        <a:t>Rašikliai/markeriai</a:t>
                      </a:r>
                      <a:endParaRPr lang="en-IE" sz="1200" dirty="0"/>
                    </a:p>
                  </a:txBody>
                  <a:tcPr>
                    <a:solidFill>
                      <a:schemeClr val="accent4">
                        <a:lumMod val="60000"/>
                        <a:lumOff val="40000"/>
                      </a:schemeClr>
                    </a:solidFill>
                  </a:tcPr>
                </a:tc>
                <a:extLst>
                  <a:ext uri="{0D108BD9-81ED-4DB2-BD59-A6C34878D82A}">
                    <a16:rowId xmlns:a16="http://schemas.microsoft.com/office/drawing/2014/main" val="1544839967"/>
                  </a:ext>
                </a:extLst>
              </a:tr>
            </a:tbl>
          </a:graphicData>
        </a:graphic>
      </p:graphicFrame>
      <p:grpSp>
        <p:nvGrpSpPr>
          <p:cNvPr id="8" name="Graphic 3">
            <a:extLst>
              <a:ext uri="{FF2B5EF4-FFF2-40B4-BE49-F238E27FC236}">
                <a16:creationId xmlns:a16="http://schemas.microsoft.com/office/drawing/2014/main" id="{045057E3-D3E8-AA5F-D10D-E76C8FB286AD}"/>
              </a:ext>
            </a:extLst>
          </p:cNvPr>
          <p:cNvGrpSpPr/>
          <p:nvPr/>
        </p:nvGrpSpPr>
        <p:grpSpPr>
          <a:xfrm>
            <a:off x="4358623" y="1519324"/>
            <a:ext cx="1384878" cy="1322881"/>
            <a:chOff x="8711101" y="501407"/>
            <a:chExt cx="959968" cy="957224"/>
          </a:xfrm>
        </p:grpSpPr>
        <p:sp>
          <p:nvSpPr>
            <p:cNvPr id="9" name="Freeform 1103">
              <a:extLst>
                <a:ext uri="{FF2B5EF4-FFF2-40B4-BE49-F238E27FC236}">
                  <a16:creationId xmlns:a16="http://schemas.microsoft.com/office/drawing/2014/main" id="{8B1CDA8B-3C81-B8B0-1AC2-5E5BF3FAC640}"/>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chemeClr val="bg1"/>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B71C8140-7D21-FC57-93DF-40A975710BB8}"/>
                </a:ext>
              </a:extLst>
            </p:cNvPr>
            <p:cNvGrpSpPr/>
            <p:nvPr/>
          </p:nvGrpSpPr>
          <p:grpSpPr>
            <a:xfrm>
              <a:off x="8711101" y="501407"/>
              <a:ext cx="959968" cy="957224"/>
              <a:chOff x="8711101" y="501407"/>
              <a:chExt cx="959968" cy="957224"/>
            </a:xfrm>
            <a:solidFill>
              <a:srgbClr val="000000"/>
            </a:solidFill>
          </p:grpSpPr>
          <p:sp>
            <p:nvSpPr>
              <p:cNvPr id="11" name="Freeform 1105">
                <a:extLst>
                  <a:ext uri="{FF2B5EF4-FFF2-40B4-BE49-F238E27FC236}">
                    <a16:creationId xmlns:a16="http://schemas.microsoft.com/office/drawing/2014/main" id="{12D3BDFF-78FF-9376-8835-246C2163B65D}"/>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solidFill>
                <a:srgbClr val="000000"/>
              </a:solidFill>
              <a:ln w="27426" cap="flat">
                <a:noFill/>
                <a:prstDash val="solid"/>
                <a:miter/>
              </a:ln>
            </p:spPr>
            <p:txBody>
              <a:bodyPr rtlCol="0" anchor="ctr"/>
              <a:lstStyle/>
              <a:p>
                <a:endParaRPr lang="en-US"/>
              </a:p>
            </p:txBody>
          </p:sp>
          <p:sp>
            <p:nvSpPr>
              <p:cNvPr id="12" name="Freeform 1106">
                <a:extLst>
                  <a:ext uri="{FF2B5EF4-FFF2-40B4-BE49-F238E27FC236}">
                    <a16:creationId xmlns:a16="http://schemas.microsoft.com/office/drawing/2014/main" id="{386B738C-F9FC-D806-E131-CD958ACBC974}"/>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solidFill>
                <a:srgbClr val="000000"/>
              </a:solidFill>
              <a:ln w="27426" cap="flat">
                <a:noFill/>
                <a:prstDash val="solid"/>
                <a:miter/>
              </a:ln>
            </p:spPr>
            <p:txBody>
              <a:bodyPr rtlCol="0" anchor="ctr"/>
              <a:lstStyle/>
              <a:p>
                <a:endParaRPr lang="en-US"/>
              </a:p>
            </p:txBody>
          </p:sp>
          <p:sp>
            <p:nvSpPr>
              <p:cNvPr id="13" name="Freeform 1107">
                <a:extLst>
                  <a:ext uri="{FF2B5EF4-FFF2-40B4-BE49-F238E27FC236}">
                    <a16:creationId xmlns:a16="http://schemas.microsoft.com/office/drawing/2014/main" id="{81C7F844-077B-3368-FF4B-9692F2F1D92E}"/>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dirty="0"/>
              </a:p>
            </p:txBody>
          </p:sp>
          <p:sp>
            <p:nvSpPr>
              <p:cNvPr id="14" name="Freeform 1108">
                <a:extLst>
                  <a:ext uri="{FF2B5EF4-FFF2-40B4-BE49-F238E27FC236}">
                    <a16:creationId xmlns:a16="http://schemas.microsoft.com/office/drawing/2014/main" id="{05A18F46-97E8-DF97-D8F7-78FBFE251766}"/>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a:p>
            </p:txBody>
          </p:sp>
          <p:sp>
            <p:nvSpPr>
              <p:cNvPr id="15" name="Freeform 1109">
                <a:extLst>
                  <a:ext uri="{FF2B5EF4-FFF2-40B4-BE49-F238E27FC236}">
                    <a16:creationId xmlns:a16="http://schemas.microsoft.com/office/drawing/2014/main" id="{C78B1E7B-5503-C27D-A27B-E5C7139626EE}"/>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a:p>
            </p:txBody>
          </p:sp>
          <p:sp>
            <p:nvSpPr>
              <p:cNvPr id="16" name="Freeform 1110">
                <a:extLst>
                  <a:ext uri="{FF2B5EF4-FFF2-40B4-BE49-F238E27FC236}">
                    <a16:creationId xmlns:a16="http://schemas.microsoft.com/office/drawing/2014/main" id="{7759D6A9-E472-7A48-AF48-43795FA7D772}"/>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solidFill>
                <a:srgbClr val="000000"/>
              </a:solidFill>
              <a:ln w="27426" cap="flat">
                <a:noFill/>
                <a:prstDash val="solid"/>
                <a:miter/>
              </a:ln>
            </p:spPr>
            <p:txBody>
              <a:bodyPr rtlCol="0" anchor="ctr"/>
              <a:lstStyle/>
              <a:p>
                <a:endParaRPr lang="en-US"/>
              </a:p>
            </p:txBody>
          </p:sp>
          <p:sp>
            <p:nvSpPr>
              <p:cNvPr id="17" name="Freeform 1111">
                <a:extLst>
                  <a:ext uri="{FF2B5EF4-FFF2-40B4-BE49-F238E27FC236}">
                    <a16:creationId xmlns:a16="http://schemas.microsoft.com/office/drawing/2014/main" id="{FA236AB0-4DB8-9D14-9DE9-9780C3DA494C}"/>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solidFill>
                <a:srgbClr val="000000"/>
              </a:solidFill>
              <a:ln w="27426" cap="flat">
                <a:noFill/>
                <a:prstDash val="solid"/>
                <a:miter/>
              </a:ln>
            </p:spPr>
            <p:txBody>
              <a:bodyPr rtlCol="0" anchor="ctr"/>
              <a:lstStyle/>
              <a:p>
                <a:endParaRPr lang="en-US"/>
              </a:p>
            </p:txBody>
          </p:sp>
          <p:sp>
            <p:nvSpPr>
              <p:cNvPr id="18" name="Freeform 1112">
                <a:extLst>
                  <a:ext uri="{FF2B5EF4-FFF2-40B4-BE49-F238E27FC236}">
                    <a16:creationId xmlns:a16="http://schemas.microsoft.com/office/drawing/2014/main" id="{F1D075F4-B219-EB8C-26B3-5A7778275B41}"/>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solidFill>
                <a:srgbClr val="000000"/>
              </a:solidFill>
              <a:ln w="27426" cap="flat">
                <a:noFill/>
                <a:prstDash val="solid"/>
                <a:miter/>
              </a:ln>
            </p:spPr>
            <p:txBody>
              <a:bodyPr rtlCol="0" anchor="ctr"/>
              <a:lstStyle/>
              <a:p>
                <a:endParaRPr lang="en-US"/>
              </a:p>
            </p:txBody>
          </p:sp>
          <p:sp>
            <p:nvSpPr>
              <p:cNvPr id="19" name="Freeform 1113">
                <a:extLst>
                  <a:ext uri="{FF2B5EF4-FFF2-40B4-BE49-F238E27FC236}">
                    <a16:creationId xmlns:a16="http://schemas.microsoft.com/office/drawing/2014/main" id="{73D425EE-098B-C519-F9B6-E6D3CA8F9899}"/>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solidFill>
                <a:srgbClr val="000000"/>
              </a:solidFill>
              <a:ln w="27426" cap="flat">
                <a:noFill/>
                <a:prstDash val="solid"/>
                <a:miter/>
              </a:ln>
            </p:spPr>
            <p:txBody>
              <a:bodyPr rtlCol="0" anchor="ctr"/>
              <a:lstStyle/>
              <a:p>
                <a:endParaRPr lang="en-US"/>
              </a:p>
            </p:txBody>
          </p:sp>
          <p:sp>
            <p:nvSpPr>
              <p:cNvPr id="20" name="Freeform 1114">
                <a:extLst>
                  <a:ext uri="{FF2B5EF4-FFF2-40B4-BE49-F238E27FC236}">
                    <a16:creationId xmlns:a16="http://schemas.microsoft.com/office/drawing/2014/main" id="{012218BF-18A5-C105-AA5E-0EBBAB28AFBC}"/>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8532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9B00AD5-AA90-A3DA-ECC3-CC88E2911402}"/>
              </a:ext>
            </a:extLst>
          </p:cNvPr>
          <p:cNvSpPr>
            <a:spLocks noGrp="1"/>
          </p:cNvSpPr>
          <p:nvPr>
            <p:ph type="body" sz="quarter" idx="14"/>
          </p:nvPr>
        </p:nvSpPr>
        <p:spPr>
          <a:xfrm>
            <a:off x="662038" y="1161931"/>
            <a:ext cx="6235598" cy="3435122"/>
          </a:xfrm>
        </p:spPr>
        <p:txBody>
          <a:bodyPr numCol="1"/>
          <a:lstStyle/>
          <a:p>
            <a:pPr algn="just">
              <a:lnSpc>
                <a:spcPct val="107000"/>
              </a:lnSpc>
              <a:spcAft>
                <a:spcPts val="800"/>
              </a:spcAft>
            </a:pPr>
            <a:r>
              <a:rPr lang="lt-LT" sz="1300" b="1" dirty="0">
                <a:effectLst/>
                <a:latin typeface="Calibri" panose="020F0502020204030204" pitchFamily="34" charset="0"/>
                <a:ea typeface="Calibri" panose="020F0502020204030204" pitchFamily="34" charset="0"/>
                <a:cs typeface="Times New Roman" panose="02020603050405020304" pitchFamily="18" charset="0"/>
              </a:rPr>
              <a:t>Siūlomi mokymo vedimo būdai</a:t>
            </a:r>
            <a:r>
              <a:rPr lang="en-IE" sz="13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1200" dirty="0">
                <a:effectLst/>
                <a:latin typeface="Calibri" panose="020F0502020204030204" pitchFamily="34" charset="0"/>
                <a:ea typeface="Calibri" panose="020F0502020204030204" pitchFamily="34" charset="0"/>
                <a:cs typeface="Times New Roman" panose="02020603050405020304" pitchFamily="18" charset="0"/>
              </a:rPr>
              <a:t>• </a:t>
            </a:r>
            <a:r>
              <a:rPr lang="lt-LT" sz="1200" u="sng" dirty="0">
                <a:effectLst/>
                <a:latin typeface="Calibri" panose="020F0502020204030204" pitchFamily="34" charset="0"/>
                <a:ea typeface="Calibri" panose="020F0502020204030204" pitchFamily="34" charset="0"/>
                <a:cs typeface="Times New Roman" panose="02020603050405020304" pitchFamily="18" charset="0"/>
              </a:rPr>
              <a:t>Diskusija grupėse: </a:t>
            </a:r>
            <a:r>
              <a:rPr lang="lt-LT" sz="1200" dirty="0">
                <a:effectLst/>
                <a:latin typeface="Calibri" panose="020F0502020204030204" pitchFamily="34" charset="0"/>
                <a:ea typeface="Calibri" panose="020F0502020204030204" pitchFamily="34" charset="0"/>
                <a:cs typeface="Times New Roman" panose="02020603050405020304" pitchFamily="18" charset="0"/>
              </a:rPr>
              <a:t>suskirstykite dalyvius į mažas grupeles ir pateikite jiems atvejų analizes ar darbo situacijas, kurias reikia aptarti ar išspręsti. Tai leidžia keistis žiniomis tarp besimokančiųjų. </a:t>
            </a:r>
          </a:p>
          <a:p>
            <a:pPr>
              <a:lnSpc>
                <a:spcPct val="107000"/>
              </a:lnSpc>
              <a:spcAft>
                <a:spcPts val="800"/>
              </a:spcAft>
            </a:pPr>
            <a:r>
              <a:rPr lang="lt-LT" sz="1200" dirty="0">
                <a:effectLst/>
                <a:latin typeface="Calibri" panose="020F0502020204030204" pitchFamily="34" charset="0"/>
                <a:ea typeface="Calibri" panose="020F0502020204030204" pitchFamily="34" charset="0"/>
                <a:cs typeface="Times New Roman" panose="02020603050405020304" pitchFamily="18" charset="0"/>
              </a:rPr>
              <a:t>• </a:t>
            </a:r>
            <a:r>
              <a:rPr lang="lt-LT" sz="1200" u="sng" dirty="0">
                <a:effectLst/>
                <a:latin typeface="Calibri" panose="020F0502020204030204" pitchFamily="34" charset="0"/>
                <a:ea typeface="Calibri" panose="020F0502020204030204" pitchFamily="34" charset="0"/>
                <a:cs typeface="Times New Roman" panose="02020603050405020304" pitchFamily="18" charset="0"/>
              </a:rPr>
              <a:t>Klausimų ir atsakymų sesijos</a:t>
            </a:r>
            <a:r>
              <a:rPr lang="lt-LT" sz="1200" dirty="0">
                <a:effectLst/>
                <a:latin typeface="Calibri" panose="020F0502020204030204" pitchFamily="34" charset="0"/>
                <a:ea typeface="Calibri" panose="020F0502020204030204" pitchFamily="34" charset="0"/>
                <a:cs typeface="Times New Roman" panose="02020603050405020304" pitchFamily="18" charset="0"/>
              </a:rPr>
              <a:t>: neformalios klausimų ir atsakymų sesijos yra efektyviausios mažose grupėse siekiant atnaujinti įgūdžius, o ne mokyti naujų įgūdžių. </a:t>
            </a:r>
            <a:r>
              <a:rPr lang="lt-LT" sz="1200" dirty="0">
                <a:ea typeface="Calibri" panose="020F0502020204030204" pitchFamily="34" charset="0"/>
                <a:cs typeface="Times New Roman" panose="02020603050405020304" pitchFamily="18" charset="0"/>
              </a:rPr>
              <a:t>Šis metodas</a:t>
            </a:r>
            <a:r>
              <a:rPr lang="lt-LT" sz="1200" dirty="0">
                <a:effectLst/>
                <a:latin typeface="Calibri" panose="020F0502020204030204" pitchFamily="34" charset="0"/>
                <a:ea typeface="Calibri" panose="020F0502020204030204" pitchFamily="34" charset="0"/>
                <a:cs typeface="Times New Roman" panose="02020603050405020304" pitchFamily="18" charset="0"/>
              </a:rPr>
              <a:t> turėtų būti dažnai naudojamas viso kurso metu. </a:t>
            </a:r>
          </a:p>
          <a:p>
            <a:pPr>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lt-LT" sz="1200" u="sng" dirty="0">
                <a:effectLst/>
                <a:latin typeface="Calibri" panose="020F0502020204030204" pitchFamily="34" charset="0"/>
                <a:ea typeface="Calibri" panose="020F0502020204030204" pitchFamily="34" charset="0"/>
                <a:cs typeface="Times New Roman" panose="02020603050405020304" pitchFamily="18" charset="0"/>
              </a:rPr>
              <a:t>Multimedija: </a:t>
            </a:r>
            <a:r>
              <a:rPr lang="lt-LT" sz="1200" dirty="0">
                <a:effectLst/>
                <a:latin typeface="Calibri" panose="020F0502020204030204" pitchFamily="34" charset="0"/>
                <a:ea typeface="Calibri" panose="020F0502020204030204" pitchFamily="34" charset="0"/>
                <a:cs typeface="Times New Roman" panose="02020603050405020304" pitchFamily="18" charset="0"/>
              </a:rPr>
              <a:t>Multimedijos mokymo medžiaga paprastai būna labiau interaktyvi  ir sudėtingesnė, todėl labiau stimuliuoja suaugusiųjų protą. </a:t>
            </a:r>
            <a:r>
              <a:rPr lang="lt-LT" sz="1200" dirty="0">
                <a:ea typeface="Calibri" panose="020F0502020204030204" pitchFamily="34" charset="0"/>
                <a:cs typeface="Times New Roman" panose="02020603050405020304" pitchFamily="18" charset="0"/>
              </a:rPr>
              <a:t>Dėstytojai</a:t>
            </a:r>
            <a:r>
              <a:rPr lang="lt-LT" sz="1200" dirty="0">
                <a:effectLst/>
                <a:latin typeface="Calibri" panose="020F0502020204030204" pitchFamily="34" charset="0"/>
                <a:ea typeface="Calibri" panose="020F0502020204030204" pitchFamily="34" charset="0"/>
                <a:cs typeface="Times New Roman" panose="02020603050405020304" pitchFamily="18" charset="0"/>
              </a:rPr>
              <a:t> turėtų užtikrinti, kad būtų išnaudotas visas parengtų mokymo priemonių potencialas. </a:t>
            </a:r>
          </a:p>
          <a:p>
            <a:pPr>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I</a:t>
            </a:r>
            <a:r>
              <a:rPr lang="lt-LT" sz="1200" u="sng" dirty="0" err="1">
                <a:effectLst/>
                <a:latin typeface="Calibri" panose="020F0502020204030204" pitchFamily="34" charset="0"/>
                <a:ea typeface="Calibri" panose="020F0502020204030204" pitchFamily="34" charset="0"/>
                <a:cs typeface="Times New Roman" panose="02020603050405020304" pitchFamily="18" charset="0"/>
              </a:rPr>
              <a:t>nteraktyvios</a:t>
            </a:r>
            <a:r>
              <a:rPr lang="lt-LT" sz="1200" u="sng" dirty="0">
                <a:effectLst/>
                <a:latin typeface="Calibri" panose="020F0502020204030204" pitchFamily="34" charset="0"/>
                <a:ea typeface="Calibri" panose="020F0502020204030204" pitchFamily="34" charset="0"/>
                <a:cs typeface="Times New Roman" panose="02020603050405020304" pitchFamily="18" charset="0"/>
              </a:rPr>
              <a:t> priemonės</a:t>
            </a:r>
            <a:r>
              <a:rPr lang="en-IE" sz="1200" u="sng" dirty="0">
                <a:effectLst/>
                <a:latin typeface="Calibri" panose="020F0502020204030204" pitchFamily="34" charset="0"/>
                <a:ea typeface="Calibri" panose="020F0502020204030204" pitchFamily="34" charset="0"/>
                <a:cs typeface="Times New Roman" panose="02020603050405020304" pitchFamily="18" charset="0"/>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r>
              <a:rPr lang="lt-LT" sz="1200" dirty="0">
                <a:effectLst/>
                <a:latin typeface="Calibri" panose="020F0502020204030204" pitchFamily="34" charset="0"/>
                <a:ea typeface="Calibri" panose="020F0502020204030204" pitchFamily="34" charset="0"/>
                <a:cs typeface="Times New Roman" panose="02020603050405020304" pitchFamily="18" charset="0"/>
              </a:rPr>
              <a:t>Mokinių įsitraukimą į mokymosi procesą galima lengvai pasiekti naudojant interaktyvias priemones. Nemokamo įrankio pavyzdys yra </a:t>
            </a:r>
            <a:r>
              <a:rPr lang="lt-LT" sz="1200" dirty="0" err="1">
                <a:effectLst/>
                <a:latin typeface="Calibri" panose="020F0502020204030204" pitchFamily="34" charset="0"/>
                <a:ea typeface="Calibri" panose="020F0502020204030204" pitchFamily="34" charset="0"/>
                <a:cs typeface="Times New Roman" panose="02020603050405020304" pitchFamily="18" charset="0"/>
              </a:rPr>
              <a:t>Kahoot</a:t>
            </a:r>
            <a:r>
              <a:rPr lang="lt-LT" sz="1200" dirty="0">
                <a:ea typeface="Calibri" panose="020F0502020204030204" pitchFamily="34" charset="0"/>
                <a:cs typeface="Times New Roman" panose="02020603050405020304" pitchFamily="18" charset="0"/>
              </a:rPr>
              <a:t>. T</a:t>
            </a:r>
            <a:r>
              <a:rPr lang="lt-LT" sz="1200" dirty="0">
                <a:effectLst/>
                <a:latin typeface="Calibri" panose="020F0502020204030204" pitchFamily="34" charset="0"/>
                <a:ea typeface="Calibri" panose="020F0502020204030204" pitchFamily="34" charset="0"/>
                <a:cs typeface="Times New Roman" panose="02020603050405020304" pitchFamily="18" charset="0"/>
              </a:rPr>
              <a:t>ai yra žaidimais pagrįsta mokymosi platforma, naudojama klasėse, biuruose ir socialinėje aplinkoje. Galite sudaryti viktoriną, į kurią studentai gali atsakyti savo telefonuose/planšetiniuose kompiuteriuose/ kompiuteriuose. Galima gauti tiesioginį grįžtamąjį ryšį ir rezultatus.</a:t>
            </a:r>
          </a:p>
          <a:p>
            <a:pPr marL="228600">
              <a:lnSpc>
                <a:spcPct val="107000"/>
              </a:lnSpc>
              <a:spcAft>
                <a:spcPts val="800"/>
              </a:spcAft>
            </a:pPr>
            <a:r>
              <a:rPr lang="en-IE" sz="1200" dirty="0">
                <a:effectLst/>
                <a:latin typeface="Calibri" panose="020F0502020204030204" pitchFamily="34" charset="0"/>
                <a:ea typeface="Calibri" panose="020F0502020204030204" pitchFamily="34" charset="0"/>
                <a:cs typeface="Times New Roman" panose="02020603050405020304" pitchFamily="18" charset="0"/>
              </a:rPr>
              <a:t> </a:t>
            </a:r>
            <a:endParaRPr lang="en-IE" sz="1200" dirty="0"/>
          </a:p>
        </p:txBody>
      </p:sp>
      <p:sp>
        <p:nvSpPr>
          <p:cNvPr id="4" name="Text Placeholder 2">
            <a:extLst>
              <a:ext uri="{FF2B5EF4-FFF2-40B4-BE49-F238E27FC236}">
                <a16:creationId xmlns:a16="http://schemas.microsoft.com/office/drawing/2014/main" id="{3CEC9F8A-CFE0-7F54-B096-D297DC1E84B1}"/>
              </a:ext>
            </a:extLst>
          </p:cNvPr>
          <p:cNvSpPr>
            <a:spLocks noGrp="1"/>
          </p:cNvSpPr>
          <p:nvPr>
            <p:ph type="body" sz="quarter" idx="13"/>
          </p:nvPr>
        </p:nvSpPr>
        <p:spPr>
          <a:xfrm>
            <a:off x="661987" y="469900"/>
            <a:ext cx="6235649" cy="482600"/>
          </a:xfrm>
        </p:spPr>
        <p:txBody>
          <a:bodyPr/>
          <a:lstStyle/>
          <a:p>
            <a:r>
              <a:rPr lang="en-IE" sz="2800" dirty="0"/>
              <a:t>04: </a:t>
            </a:r>
            <a:r>
              <a:rPr lang="lt-LT" sz="2800" dirty="0"/>
              <a:t>Mokymų vedimo būdai </a:t>
            </a:r>
            <a:r>
              <a:rPr lang="en-IE" sz="2800" dirty="0"/>
              <a:t>(</a:t>
            </a:r>
            <a:r>
              <a:rPr lang="lt-LT" sz="2800" dirty="0"/>
              <a:t>tęsinys)</a:t>
            </a:r>
            <a:endParaRPr lang="en-IE" sz="2800" dirty="0"/>
          </a:p>
        </p:txBody>
      </p:sp>
      <p:sp>
        <p:nvSpPr>
          <p:cNvPr id="5" name="TextBox 4">
            <a:extLst>
              <a:ext uri="{FF2B5EF4-FFF2-40B4-BE49-F238E27FC236}">
                <a16:creationId xmlns:a16="http://schemas.microsoft.com/office/drawing/2014/main" id="{960A4C53-9F2F-F087-EEF2-69BE86F2763B}"/>
              </a:ext>
            </a:extLst>
          </p:cNvPr>
          <p:cNvSpPr txBox="1"/>
          <p:nvPr/>
        </p:nvSpPr>
        <p:spPr>
          <a:xfrm>
            <a:off x="661986" y="6604827"/>
            <a:ext cx="6235649" cy="2521524"/>
          </a:xfrm>
          <a:prstGeom prst="rect">
            <a:avLst/>
          </a:prstGeom>
          <a:noFill/>
        </p:spPr>
        <p:txBody>
          <a:bodyPr wrap="square" rtlCol="0">
            <a:spAutoFit/>
          </a:bodyPr>
          <a:lstStyle/>
          <a:p>
            <a:pPr marL="342900" marR="0" lvl="0" indent="-342900" algn="just" defTabSz="755934" rtl="0" eaLnBrk="1" fontAlgn="auto" latinLnBrk="0" hangingPunct="1">
              <a:lnSpc>
                <a:spcPct val="107000"/>
              </a:lnSpc>
              <a:spcBef>
                <a:spcPts val="0"/>
              </a:spcBef>
              <a:spcAft>
                <a:spcPts val="800"/>
              </a:spcAft>
              <a:buClrTx/>
              <a:buSzTx/>
              <a:buFont typeface="+mj-lt"/>
              <a:buAutoNum type="alphaLcParenR" startAt="2"/>
              <a:tabLst/>
              <a:defRPr/>
            </a:pPr>
            <a:r>
              <a:rPr kumimoji="0" lang="lt-LT"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Nuotolinis mokymasis</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IE"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lt-LT"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Šio mokymo metu naudojamos interneto technologijos, įterptos į PIFS mokymosi platformą, taip suteikiant galimybę mokytis.  </a:t>
            </a:r>
            <a:r>
              <a:rPr lang="lt-LT"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PIFS mokymosi moduliai</a:t>
            </a:r>
            <a:r>
              <a:rPr kumimoji="0" lang="lt-LT"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pateikiami kaip internetinė mokymosi programa, skirta visiems besidomintiems maisto inovacijų tema, būdinga senjorų rinkai, maisto įskaitant dėstytojus, studentus, maisto pramonės sektoriaus MVĮ darbuotojus.</a:t>
            </a: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lang="lt-LT"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Projekto platforma yra daugiakalbė, interaktyvi svetainė, sujungianti informacinius išteklius su jau minėtu įmonės pasirengimo diegti inovacijas įsivertinimu, suskaitmenintais pratimais ir įgūdžių ugdymo mokymais. Papildomai yra pateikiama siūlomas skaityti  informacija ir nuorodos į multimedijos įrašus. </a:t>
            </a:r>
          </a:p>
          <a:p>
            <a:endParaRPr lang="en-IE" dirty="0"/>
          </a:p>
        </p:txBody>
      </p:sp>
      <p:sp>
        <p:nvSpPr>
          <p:cNvPr id="6" name="TextBox 5">
            <a:extLst>
              <a:ext uri="{FF2B5EF4-FFF2-40B4-BE49-F238E27FC236}">
                <a16:creationId xmlns:a16="http://schemas.microsoft.com/office/drawing/2014/main" id="{9F626380-5FC1-EFB8-C671-5E9F4D471910}"/>
              </a:ext>
            </a:extLst>
          </p:cNvPr>
          <p:cNvSpPr txBox="1"/>
          <p:nvPr/>
        </p:nvSpPr>
        <p:spPr>
          <a:xfrm>
            <a:off x="-28" y="4806484"/>
            <a:ext cx="7559675" cy="1648020"/>
          </a:xfrm>
          <a:prstGeom prst="rect">
            <a:avLst/>
          </a:prstGeom>
          <a:solidFill>
            <a:srgbClr val="85D2E1"/>
          </a:solidFill>
        </p:spPr>
        <p:txBody>
          <a:bodyPr wrap="square" rtlCol="0">
            <a:spAutoFit/>
          </a:bodyPr>
          <a:lstStyle/>
          <a:p>
            <a:endParaRPr lang="en-IE" dirty="0"/>
          </a:p>
        </p:txBody>
      </p:sp>
      <p:grpSp>
        <p:nvGrpSpPr>
          <p:cNvPr id="7" name="Graphic 3">
            <a:extLst>
              <a:ext uri="{FF2B5EF4-FFF2-40B4-BE49-F238E27FC236}">
                <a16:creationId xmlns:a16="http://schemas.microsoft.com/office/drawing/2014/main" id="{09322CBC-C5F2-E860-5A09-12EE13E5B6CC}"/>
              </a:ext>
            </a:extLst>
          </p:cNvPr>
          <p:cNvGrpSpPr/>
          <p:nvPr/>
        </p:nvGrpSpPr>
        <p:grpSpPr>
          <a:xfrm>
            <a:off x="5285984" y="4806484"/>
            <a:ext cx="1215024" cy="1193483"/>
            <a:chOff x="2535967" y="3877309"/>
            <a:chExt cx="912375" cy="910597"/>
          </a:xfrm>
        </p:grpSpPr>
        <p:sp>
          <p:nvSpPr>
            <p:cNvPr id="8" name="Freeform 1474">
              <a:extLst>
                <a:ext uri="{FF2B5EF4-FFF2-40B4-BE49-F238E27FC236}">
                  <a16:creationId xmlns:a16="http://schemas.microsoft.com/office/drawing/2014/main" id="{A1CC0607-6CAB-84AD-B2EC-8F25D7D39B4F}"/>
                </a:ext>
              </a:extLst>
            </p:cNvPr>
            <p:cNvSpPr/>
            <p:nvPr/>
          </p:nvSpPr>
          <p:spPr>
            <a:xfrm>
              <a:off x="2692305" y="3877309"/>
              <a:ext cx="608894" cy="740545"/>
            </a:xfrm>
            <a:custGeom>
              <a:avLst/>
              <a:gdLst>
                <a:gd name="connsiteX0" fmla="*/ 578724 w 608894"/>
                <a:gd name="connsiteY0" fmla="*/ 183765 h 740545"/>
                <a:gd name="connsiteX1" fmla="*/ 578724 w 608894"/>
                <a:gd name="connsiteY1" fmla="*/ 142624 h 740545"/>
                <a:gd name="connsiteX2" fmla="*/ 597923 w 608894"/>
                <a:gd name="connsiteY2" fmla="*/ 134396 h 740545"/>
                <a:gd name="connsiteX3" fmla="*/ 608894 w 608894"/>
                <a:gd name="connsiteY3" fmla="*/ 120682 h 740545"/>
                <a:gd name="connsiteX4" fmla="*/ 597923 w 608894"/>
                <a:gd name="connsiteY4" fmla="*/ 106968 h 740545"/>
                <a:gd name="connsiteX5" fmla="*/ 309932 w 608894"/>
                <a:gd name="connsiteY5" fmla="*/ 0 h 740545"/>
                <a:gd name="connsiteX6" fmla="*/ 298961 w 608894"/>
                <a:gd name="connsiteY6" fmla="*/ 0 h 740545"/>
                <a:gd name="connsiteX7" fmla="*/ 10971 w 608894"/>
                <a:gd name="connsiteY7" fmla="*/ 106968 h 740545"/>
                <a:gd name="connsiteX8" fmla="*/ 0 w 608894"/>
                <a:gd name="connsiteY8" fmla="*/ 120682 h 740545"/>
                <a:gd name="connsiteX9" fmla="*/ 10971 w 608894"/>
                <a:gd name="connsiteY9" fmla="*/ 134396 h 740545"/>
                <a:gd name="connsiteX10" fmla="*/ 128910 w 608894"/>
                <a:gd name="connsiteY10" fmla="*/ 178280 h 740545"/>
                <a:gd name="connsiteX11" fmla="*/ 76797 w 608894"/>
                <a:gd name="connsiteY11" fmla="*/ 389473 h 740545"/>
                <a:gd name="connsiteX12" fmla="*/ 79540 w 608894"/>
                <a:gd name="connsiteY12" fmla="*/ 403186 h 740545"/>
                <a:gd name="connsiteX13" fmla="*/ 79540 w 608894"/>
                <a:gd name="connsiteY13" fmla="*/ 403186 h 740545"/>
                <a:gd name="connsiteX14" fmla="*/ 98739 w 608894"/>
                <a:gd name="connsiteY14" fmla="*/ 630835 h 740545"/>
                <a:gd name="connsiteX15" fmla="*/ 301704 w 608894"/>
                <a:gd name="connsiteY15" fmla="*/ 740546 h 740545"/>
                <a:gd name="connsiteX16" fmla="*/ 504669 w 608894"/>
                <a:gd name="connsiteY16" fmla="*/ 630835 h 740545"/>
                <a:gd name="connsiteX17" fmla="*/ 523868 w 608894"/>
                <a:gd name="connsiteY17" fmla="*/ 403186 h 740545"/>
                <a:gd name="connsiteX18" fmla="*/ 523868 w 608894"/>
                <a:gd name="connsiteY18" fmla="*/ 403186 h 740545"/>
                <a:gd name="connsiteX19" fmla="*/ 526611 w 608894"/>
                <a:gd name="connsiteY19" fmla="*/ 389473 h 740545"/>
                <a:gd name="connsiteX20" fmla="*/ 474498 w 608894"/>
                <a:gd name="connsiteY20" fmla="*/ 178280 h 740545"/>
                <a:gd name="connsiteX21" fmla="*/ 543068 w 608894"/>
                <a:gd name="connsiteY21" fmla="*/ 153595 h 740545"/>
                <a:gd name="connsiteX22" fmla="*/ 543068 w 608894"/>
                <a:gd name="connsiteY22" fmla="*/ 183765 h 740545"/>
                <a:gd name="connsiteX23" fmla="*/ 512897 w 608894"/>
                <a:gd name="connsiteY23" fmla="*/ 227649 h 740545"/>
                <a:gd name="connsiteX24" fmla="*/ 512897 w 608894"/>
                <a:gd name="connsiteY24" fmla="*/ 274276 h 740545"/>
                <a:gd name="connsiteX25" fmla="*/ 529354 w 608894"/>
                <a:gd name="connsiteY25" fmla="*/ 290733 h 740545"/>
                <a:gd name="connsiteX26" fmla="*/ 589695 w 608894"/>
                <a:gd name="connsiteY26" fmla="*/ 290733 h 740545"/>
                <a:gd name="connsiteX27" fmla="*/ 606151 w 608894"/>
                <a:gd name="connsiteY27" fmla="*/ 274276 h 740545"/>
                <a:gd name="connsiteX28" fmla="*/ 606151 w 608894"/>
                <a:gd name="connsiteY28" fmla="*/ 227649 h 740545"/>
                <a:gd name="connsiteX29" fmla="*/ 578724 w 608894"/>
                <a:gd name="connsiteY29" fmla="*/ 183765 h 740545"/>
                <a:gd name="connsiteX30" fmla="*/ 578724 w 608894"/>
                <a:gd name="connsiteY30" fmla="*/ 183765 h 740545"/>
                <a:gd name="connsiteX31" fmla="*/ 93254 w 608894"/>
                <a:gd name="connsiteY31" fmla="*/ 515639 h 740545"/>
                <a:gd name="connsiteX32" fmla="*/ 167309 w 608894"/>
                <a:gd name="connsiteY32" fmla="*/ 515639 h 740545"/>
                <a:gd name="connsiteX33" fmla="*/ 181022 w 608894"/>
                <a:gd name="connsiteY33" fmla="*/ 606151 h 740545"/>
                <a:gd name="connsiteX34" fmla="*/ 134395 w 608894"/>
                <a:gd name="connsiteY34" fmla="*/ 625350 h 740545"/>
                <a:gd name="connsiteX35" fmla="*/ 93254 w 608894"/>
                <a:gd name="connsiteY35" fmla="*/ 515639 h 740545"/>
                <a:gd name="connsiteX36" fmla="*/ 93254 w 608894"/>
                <a:gd name="connsiteY36" fmla="*/ 515639 h 740545"/>
                <a:gd name="connsiteX37" fmla="*/ 93254 w 608894"/>
                <a:gd name="connsiteY37" fmla="*/ 485469 h 740545"/>
                <a:gd name="connsiteX38" fmla="*/ 112453 w 608894"/>
                <a:gd name="connsiteY38" fmla="*/ 408672 h 740545"/>
                <a:gd name="connsiteX39" fmla="*/ 178280 w 608894"/>
                <a:gd name="connsiteY39" fmla="*/ 408672 h 740545"/>
                <a:gd name="connsiteX40" fmla="*/ 170051 w 608894"/>
                <a:gd name="connsiteY40" fmla="*/ 485469 h 740545"/>
                <a:gd name="connsiteX41" fmla="*/ 93254 w 608894"/>
                <a:gd name="connsiteY41" fmla="*/ 485469 h 740545"/>
                <a:gd name="connsiteX42" fmla="*/ 156338 w 608894"/>
                <a:gd name="connsiteY42" fmla="*/ 647292 h 740545"/>
                <a:gd name="connsiteX43" fmla="*/ 194736 w 608894"/>
                <a:gd name="connsiteY43" fmla="*/ 633578 h 740545"/>
                <a:gd name="connsiteX44" fmla="*/ 227649 w 608894"/>
                <a:gd name="connsiteY44" fmla="*/ 693919 h 740545"/>
                <a:gd name="connsiteX45" fmla="*/ 156338 w 608894"/>
                <a:gd name="connsiteY45" fmla="*/ 647292 h 740545"/>
                <a:gd name="connsiteX46" fmla="*/ 156338 w 608894"/>
                <a:gd name="connsiteY46" fmla="*/ 647292 h 740545"/>
                <a:gd name="connsiteX47" fmla="*/ 290733 w 608894"/>
                <a:gd name="connsiteY47" fmla="*/ 707633 h 740545"/>
                <a:gd name="connsiteX48" fmla="*/ 222164 w 608894"/>
                <a:gd name="connsiteY48" fmla="*/ 628093 h 740545"/>
                <a:gd name="connsiteX49" fmla="*/ 290733 w 608894"/>
                <a:gd name="connsiteY49" fmla="*/ 619864 h 740545"/>
                <a:gd name="connsiteX50" fmla="*/ 290733 w 608894"/>
                <a:gd name="connsiteY50" fmla="*/ 707633 h 740545"/>
                <a:gd name="connsiteX51" fmla="*/ 290733 w 608894"/>
                <a:gd name="connsiteY51" fmla="*/ 589694 h 740545"/>
                <a:gd name="connsiteX52" fmla="*/ 213936 w 608894"/>
                <a:gd name="connsiteY52" fmla="*/ 597922 h 740545"/>
                <a:gd name="connsiteX53" fmla="*/ 200222 w 608894"/>
                <a:gd name="connsiteY53" fmla="*/ 512897 h 740545"/>
                <a:gd name="connsiteX54" fmla="*/ 290733 w 608894"/>
                <a:gd name="connsiteY54" fmla="*/ 512897 h 740545"/>
                <a:gd name="connsiteX55" fmla="*/ 290733 w 608894"/>
                <a:gd name="connsiteY55" fmla="*/ 589694 h 740545"/>
                <a:gd name="connsiteX56" fmla="*/ 290733 w 608894"/>
                <a:gd name="connsiteY56" fmla="*/ 485469 h 740545"/>
                <a:gd name="connsiteX57" fmla="*/ 200222 w 608894"/>
                <a:gd name="connsiteY57" fmla="*/ 485469 h 740545"/>
                <a:gd name="connsiteX58" fmla="*/ 211193 w 608894"/>
                <a:gd name="connsiteY58" fmla="*/ 408672 h 740545"/>
                <a:gd name="connsiteX59" fmla="*/ 290733 w 608894"/>
                <a:gd name="connsiteY59" fmla="*/ 408672 h 740545"/>
                <a:gd name="connsiteX60" fmla="*/ 290733 w 608894"/>
                <a:gd name="connsiteY60" fmla="*/ 485469 h 740545"/>
                <a:gd name="connsiteX61" fmla="*/ 320904 w 608894"/>
                <a:gd name="connsiteY61" fmla="*/ 707633 h 740545"/>
                <a:gd name="connsiteX62" fmla="*/ 320904 w 608894"/>
                <a:gd name="connsiteY62" fmla="*/ 619864 h 740545"/>
                <a:gd name="connsiteX63" fmla="*/ 389473 w 608894"/>
                <a:gd name="connsiteY63" fmla="*/ 628093 h 740545"/>
                <a:gd name="connsiteX64" fmla="*/ 320904 w 608894"/>
                <a:gd name="connsiteY64" fmla="*/ 707633 h 740545"/>
                <a:gd name="connsiteX65" fmla="*/ 320904 w 608894"/>
                <a:gd name="connsiteY65" fmla="*/ 707633 h 740545"/>
                <a:gd name="connsiteX66" fmla="*/ 411415 w 608894"/>
                <a:gd name="connsiteY66" fmla="*/ 515639 h 740545"/>
                <a:gd name="connsiteX67" fmla="*/ 397701 w 608894"/>
                <a:gd name="connsiteY67" fmla="*/ 600665 h 740545"/>
                <a:gd name="connsiteX68" fmla="*/ 320904 w 608894"/>
                <a:gd name="connsiteY68" fmla="*/ 592437 h 740545"/>
                <a:gd name="connsiteX69" fmla="*/ 320904 w 608894"/>
                <a:gd name="connsiteY69" fmla="*/ 515639 h 740545"/>
                <a:gd name="connsiteX70" fmla="*/ 411415 w 608894"/>
                <a:gd name="connsiteY70" fmla="*/ 515639 h 740545"/>
                <a:gd name="connsiteX71" fmla="*/ 320904 w 608894"/>
                <a:gd name="connsiteY71" fmla="*/ 485469 h 740545"/>
                <a:gd name="connsiteX72" fmla="*/ 320904 w 608894"/>
                <a:gd name="connsiteY72" fmla="*/ 408672 h 740545"/>
                <a:gd name="connsiteX73" fmla="*/ 400444 w 608894"/>
                <a:gd name="connsiteY73" fmla="*/ 408672 h 740545"/>
                <a:gd name="connsiteX74" fmla="*/ 411415 w 608894"/>
                <a:gd name="connsiteY74" fmla="*/ 485469 h 740545"/>
                <a:gd name="connsiteX75" fmla="*/ 320904 w 608894"/>
                <a:gd name="connsiteY75" fmla="*/ 485469 h 740545"/>
                <a:gd name="connsiteX76" fmla="*/ 386730 w 608894"/>
                <a:gd name="connsiteY76" fmla="*/ 693919 h 740545"/>
                <a:gd name="connsiteX77" fmla="*/ 419643 w 608894"/>
                <a:gd name="connsiteY77" fmla="*/ 633578 h 740545"/>
                <a:gd name="connsiteX78" fmla="*/ 458042 w 608894"/>
                <a:gd name="connsiteY78" fmla="*/ 647292 h 740545"/>
                <a:gd name="connsiteX79" fmla="*/ 386730 w 608894"/>
                <a:gd name="connsiteY79" fmla="*/ 693919 h 740545"/>
                <a:gd name="connsiteX80" fmla="*/ 386730 w 608894"/>
                <a:gd name="connsiteY80" fmla="*/ 693919 h 740545"/>
                <a:gd name="connsiteX81" fmla="*/ 474498 w 608894"/>
                <a:gd name="connsiteY81" fmla="*/ 625350 h 740545"/>
                <a:gd name="connsiteX82" fmla="*/ 427871 w 608894"/>
                <a:gd name="connsiteY82" fmla="*/ 606151 h 740545"/>
                <a:gd name="connsiteX83" fmla="*/ 441585 w 608894"/>
                <a:gd name="connsiteY83" fmla="*/ 515639 h 740545"/>
                <a:gd name="connsiteX84" fmla="*/ 515640 w 608894"/>
                <a:gd name="connsiteY84" fmla="*/ 515639 h 740545"/>
                <a:gd name="connsiteX85" fmla="*/ 474498 w 608894"/>
                <a:gd name="connsiteY85" fmla="*/ 625350 h 740545"/>
                <a:gd name="connsiteX86" fmla="*/ 474498 w 608894"/>
                <a:gd name="connsiteY86" fmla="*/ 625350 h 740545"/>
                <a:gd name="connsiteX87" fmla="*/ 441585 w 608894"/>
                <a:gd name="connsiteY87" fmla="*/ 485469 h 740545"/>
                <a:gd name="connsiteX88" fmla="*/ 433357 w 608894"/>
                <a:gd name="connsiteY88" fmla="*/ 408672 h 740545"/>
                <a:gd name="connsiteX89" fmla="*/ 499184 w 608894"/>
                <a:gd name="connsiteY89" fmla="*/ 408672 h 740545"/>
                <a:gd name="connsiteX90" fmla="*/ 518383 w 608894"/>
                <a:gd name="connsiteY90" fmla="*/ 485469 h 740545"/>
                <a:gd name="connsiteX91" fmla="*/ 441585 w 608894"/>
                <a:gd name="connsiteY91" fmla="*/ 485469 h 740545"/>
                <a:gd name="connsiteX92" fmla="*/ 496441 w 608894"/>
                <a:gd name="connsiteY92" fmla="*/ 378501 h 740545"/>
                <a:gd name="connsiteX93" fmla="*/ 112453 w 608894"/>
                <a:gd name="connsiteY93" fmla="*/ 378501 h 740545"/>
                <a:gd name="connsiteX94" fmla="*/ 159080 w 608894"/>
                <a:gd name="connsiteY94" fmla="*/ 189251 h 740545"/>
                <a:gd name="connsiteX95" fmla="*/ 298961 w 608894"/>
                <a:gd name="connsiteY95" fmla="*/ 241363 h 740545"/>
                <a:gd name="connsiteX96" fmla="*/ 309932 w 608894"/>
                <a:gd name="connsiteY96" fmla="*/ 241363 h 740545"/>
                <a:gd name="connsiteX97" fmla="*/ 449814 w 608894"/>
                <a:gd name="connsiteY97" fmla="*/ 189251 h 740545"/>
                <a:gd name="connsiteX98" fmla="*/ 496441 w 608894"/>
                <a:gd name="connsiteY98" fmla="*/ 378501 h 740545"/>
                <a:gd name="connsiteX99" fmla="*/ 304447 w 608894"/>
                <a:gd name="connsiteY99" fmla="*/ 76797 h 740545"/>
                <a:gd name="connsiteX100" fmla="*/ 263305 w 608894"/>
                <a:gd name="connsiteY100" fmla="*/ 101483 h 740545"/>
                <a:gd name="connsiteX101" fmla="*/ 266048 w 608894"/>
                <a:gd name="connsiteY101" fmla="*/ 148109 h 740545"/>
                <a:gd name="connsiteX102" fmla="*/ 309932 w 608894"/>
                <a:gd name="connsiteY102" fmla="*/ 167309 h 740545"/>
                <a:gd name="connsiteX103" fmla="*/ 345588 w 608894"/>
                <a:gd name="connsiteY103" fmla="*/ 137138 h 740545"/>
                <a:gd name="connsiteX104" fmla="*/ 504669 w 608894"/>
                <a:gd name="connsiteY104" fmla="*/ 137138 h 740545"/>
                <a:gd name="connsiteX105" fmla="*/ 301704 w 608894"/>
                <a:gd name="connsiteY105" fmla="*/ 211193 h 740545"/>
                <a:gd name="connsiteX106" fmla="*/ 57598 w 608894"/>
                <a:gd name="connsiteY106" fmla="*/ 120682 h 740545"/>
                <a:gd name="connsiteX107" fmla="*/ 301704 w 608894"/>
                <a:gd name="connsiteY107" fmla="*/ 30171 h 740545"/>
                <a:gd name="connsiteX108" fmla="*/ 504669 w 608894"/>
                <a:gd name="connsiteY108" fmla="*/ 104225 h 740545"/>
                <a:gd name="connsiteX109" fmla="*/ 345588 w 608894"/>
                <a:gd name="connsiteY109" fmla="*/ 104225 h 740545"/>
                <a:gd name="connsiteX110" fmla="*/ 304447 w 608894"/>
                <a:gd name="connsiteY110" fmla="*/ 76797 h 740545"/>
                <a:gd name="connsiteX111" fmla="*/ 304447 w 608894"/>
                <a:gd name="connsiteY111" fmla="*/ 76797 h 740545"/>
                <a:gd name="connsiteX112" fmla="*/ 320904 w 608894"/>
                <a:gd name="connsiteY112" fmla="*/ 120682 h 740545"/>
                <a:gd name="connsiteX113" fmla="*/ 312675 w 608894"/>
                <a:gd name="connsiteY113" fmla="*/ 134396 h 740545"/>
                <a:gd name="connsiteX114" fmla="*/ 296219 w 608894"/>
                <a:gd name="connsiteY114" fmla="*/ 131653 h 740545"/>
                <a:gd name="connsiteX115" fmla="*/ 293476 w 608894"/>
                <a:gd name="connsiteY115" fmla="*/ 115196 h 740545"/>
                <a:gd name="connsiteX116" fmla="*/ 307190 w 608894"/>
                <a:gd name="connsiteY116" fmla="*/ 106968 h 740545"/>
                <a:gd name="connsiteX117" fmla="*/ 320904 w 608894"/>
                <a:gd name="connsiteY117" fmla="*/ 120682 h 740545"/>
                <a:gd name="connsiteX118" fmla="*/ 320904 w 608894"/>
                <a:gd name="connsiteY118" fmla="*/ 120682 h 740545"/>
                <a:gd name="connsiteX119" fmla="*/ 578724 w 608894"/>
                <a:gd name="connsiteY119" fmla="*/ 257820 h 740545"/>
                <a:gd name="connsiteX120" fmla="*/ 548553 w 608894"/>
                <a:gd name="connsiteY120" fmla="*/ 257820 h 740545"/>
                <a:gd name="connsiteX121" fmla="*/ 548553 w 608894"/>
                <a:gd name="connsiteY121" fmla="*/ 227649 h 740545"/>
                <a:gd name="connsiteX122" fmla="*/ 565010 w 608894"/>
                <a:gd name="connsiteY122" fmla="*/ 211193 h 740545"/>
                <a:gd name="connsiteX123" fmla="*/ 581467 w 608894"/>
                <a:gd name="connsiteY123" fmla="*/ 227649 h 740545"/>
                <a:gd name="connsiteX124" fmla="*/ 581467 w 608894"/>
                <a:gd name="connsiteY124" fmla="*/ 257820 h 740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608894" h="740545">
                  <a:moveTo>
                    <a:pt x="578724" y="183765"/>
                  </a:moveTo>
                  <a:lnTo>
                    <a:pt x="578724" y="142624"/>
                  </a:lnTo>
                  <a:lnTo>
                    <a:pt x="597923" y="134396"/>
                  </a:lnTo>
                  <a:cubicBezTo>
                    <a:pt x="603409" y="131653"/>
                    <a:pt x="608894" y="126167"/>
                    <a:pt x="608894" y="120682"/>
                  </a:cubicBezTo>
                  <a:cubicBezTo>
                    <a:pt x="608894" y="115196"/>
                    <a:pt x="606151" y="109710"/>
                    <a:pt x="597923" y="106968"/>
                  </a:cubicBezTo>
                  <a:lnTo>
                    <a:pt x="309932" y="0"/>
                  </a:lnTo>
                  <a:cubicBezTo>
                    <a:pt x="307190" y="0"/>
                    <a:pt x="301704" y="0"/>
                    <a:pt x="298961" y="0"/>
                  </a:cubicBezTo>
                  <a:lnTo>
                    <a:pt x="10971" y="106968"/>
                  </a:lnTo>
                  <a:cubicBezTo>
                    <a:pt x="5485" y="109710"/>
                    <a:pt x="0" y="115196"/>
                    <a:pt x="0" y="120682"/>
                  </a:cubicBezTo>
                  <a:cubicBezTo>
                    <a:pt x="0" y="126167"/>
                    <a:pt x="2743" y="131653"/>
                    <a:pt x="10971" y="134396"/>
                  </a:cubicBezTo>
                  <a:lnTo>
                    <a:pt x="128910" y="178280"/>
                  </a:lnTo>
                  <a:lnTo>
                    <a:pt x="76797" y="389473"/>
                  </a:lnTo>
                  <a:cubicBezTo>
                    <a:pt x="76797" y="394958"/>
                    <a:pt x="76797" y="397701"/>
                    <a:pt x="79540" y="403186"/>
                  </a:cubicBezTo>
                  <a:cubicBezTo>
                    <a:pt x="79540" y="403186"/>
                    <a:pt x="79540" y="403186"/>
                    <a:pt x="79540" y="403186"/>
                  </a:cubicBezTo>
                  <a:cubicBezTo>
                    <a:pt x="46627" y="477241"/>
                    <a:pt x="54855" y="565009"/>
                    <a:pt x="98739" y="630835"/>
                  </a:cubicBezTo>
                  <a:cubicBezTo>
                    <a:pt x="142624" y="699404"/>
                    <a:pt x="219421" y="740546"/>
                    <a:pt x="301704" y="740546"/>
                  </a:cubicBezTo>
                  <a:cubicBezTo>
                    <a:pt x="383987" y="740546"/>
                    <a:pt x="458042" y="699404"/>
                    <a:pt x="504669" y="630835"/>
                  </a:cubicBezTo>
                  <a:cubicBezTo>
                    <a:pt x="548553" y="562266"/>
                    <a:pt x="556781" y="477241"/>
                    <a:pt x="523868" y="403186"/>
                  </a:cubicBezTo>
                  <a:cubicBezTo>
                    <a:pt x="523868" y="403186"/>
                    <a:pt x="523868" y="403186"/>
                    <a:pt x="523868" y="403186"/>
                  </a:cubicBezTo>
                  <a:cubicBezTo>
                    <a:pt x="526611" y="400443"/>
                    <a:pt x="526611" y="394958"/>
                    <a:pt x="526611" y="389473"/>
                  </a:cubicBezTo>
                  <a:lnTo>
                    <a:pt x="474498" y="178280"/>
                  </a:lnTo>
                  <a:lnTo>
                    <a:pt x="543068" y="153595"/>
                  </a:lnTo>
                  <a:lnTo>
                    <a:pt x="543068" y="183765"/>
                  </a:lnTo>
                  <a:cubicBezTo>
                    <a:pt x="523868" y="189251"/>
                    <a:pt x="512897" y="208450"/>
                    <a:pt x="512897" y="227649"/>
                  </a:cubicBezTo>
                  <a:lnTo>
                    <a:pt x="512897" y="274276"/>
                  </a:lnTo>
                  <a:cubicBezTo>
                    <a:pt x="512897" y="282505"/>
                    <a:pt x="518383" y="290733"/>
                    <a:pt x="529354" y="290733"/>
                  </a:cubicBezTo>
                  <a:lnTo>
                    <a:pt x="589695" y="290733"/>
                  </a:lnTo>
                  <a:cubicBezTo>
                    <a:pt x="597923" y="290733"/>
                    <a:pt x="606151" y="285248"/>
                    <a:pt x="606151" y="274276"/>
                  </a:cubicBezTo>
                  <a:lnTo>
                    <a:pt x="606151" y="227649"/>
                  </a:lnTo>
                  <a:cubicBezTo>
                    <a:pt x="608894" y="208450"/>
                    <a:pt x="595180" y="191993"/>
                    <a:pt x="578724" y="183765"/>
                  </a:cubicBezTo>
                  <a:lnTo>
                    <a:pt x="578724" y="183765"/>
                  </a:lnTo>
                  <a:close/>
                  <a:moveTo>
                    <a:pt x="93254" y="515639"/>
                  </a:moveTo>
                  <a:lnTo>
                    <a:pt x="167309" y="515639"/>
                  </a:lnTo>
                  <a:cubicBezTo>
                    <a:pt x="167309" y="545810"/>
                    <a:pt x="172794" y="578723"/>
                    <a:pt x="181022" y="606151"/>
                  </a:cubicBezTo>
                  <a:cubicBezTo>
                    <a:pt x="164566" y="611636"/>
                    <a:pt x="148109" y="617122"/>
                    <a:pt x="134395" y="625350"/>
                  </a:cubicBezTo>
                  <a:cubicBezTo>
                    <a:pt x="112453" y="592437"/>
                    <a:pt x="95997" y="554038"/>
                    <a:pt x="93254" y="515639"/>
                  </a:cubicBezTo>
                  <a:lnTo>
                    <a:pt x="93254" y="515639"/>
                  </a:lnTo>
                  <a:close/>
                  <a:moveTo>
                    <a:pt x="93254" y="485469"/>
                  </a:moveTo>
                  <a:cubicBezTo>
                    <a:pt x="95997" y="458042"/>
                    <a:pt x="101482" y="433357"/>
                    <a:pt x="112453" y="408672"/>
                  </a:cubicBezTo>
                  <a:lnTo>
                    <a:pt x="178280" y="408672"/>
                  </a:lnTo>
                  <a:cubicBezTo>
                    <a:pt x="172794" y="433357"/>
                    <a:pt x="170051" y="458042"/>
                    <a:pt x="170051" y="485469"/>
                  </a:cubicBezTo>
                  <a:lnTo>
                    <a:pt x="93254" y="485469"/>
                  </a:lnTo>
                  <a:close/>
                  <a:moveTo>
                    <a:pt x="156338" y="647292"/>
                  </a:moveTo>
                  <a:cubicBezTo>
                    <a:pt x="167309" y="641807"/>
                    <a:pt x="181022" y="636321"/>
                    <a:pt x="194736" y="633578"/>
                  </a:cubicBezTo>
                  <a:cubicBezTo>
                    <a:pt x="202965" y="655520"/>
                    <a:pt x="213936" y="674720"/>
                    <a:pt x="227649" y="693919"/>
                  </a:cubicBezTo>
                  <a:cubicBezTo>
                    <a:pt x="197479" y="682948"/>
                    <a:pt x="175537" y="669234"/>
                    <a:pt x="156338" y="647292"/>
                  </a:cubicBezTo>
                  <a:lnTo>
                    <a:pt x="156338" y="647292"/>
                  </a:lnTo>
                  <a:close/>
                  <a:moveTo>
                    <a:pt x="290733" y="707633"/>
                  </a:moveTo>
                  <a:cubicBezTo>
                    <a:pt x="263305" y="699404"/>
                    <a:pt x="238621" y="669234"/>
                    <a:pt x="222164" y="628093"/>
                  </a:cubicBezTo>
                  <a:cubicBezTo>
                    <a:pt x="244106" y="622607"/>
                    <a:pt x="266048" y="622607"/>
                    <a:pt x="290733" y="619864"/>
                  </a:cubicBezTo>
                  <a:lnTo>
                    <a:pt x="290733" y="707633"/>
                  </a:lnTo>
                  <a:close/>
                  <a:moveTo>
                    <a:pt x="290733" y="589694"/>
                  </a:moveTo>
                  <a:cubicBezTo>
                    <a:pt x="263305" y="589694"/>
                    <a:pt x="238621" y="592437"/>
                    <a:pt x="213936" y="597922"/>
                  </a:cubicBezTo>
                  <a:cubicBezTo>
                    <a:pt x="205708" y="570495"/>
                    <a:pt x="202965" y="543067"/>
                    <a:pt x="200222" y="512897"/>
                  </a:cubicBezTo>
                  <a:lnTo>
                    <a:pt x="290733" y="512897"/>
                  </a:lnTo>
                  <a:lnTo>
                    <a:pt x="290733" y="589694"/>
                  </a:lnTo>
                  <a:close/>
                  <a:moveTo>
                    <a:pt x="290733" y="485469"/>
                  </a:moveTo>
                  <a:lnTo>
                    <a:pt x="200222" y="485469"/>
                  </a:lnTo>
                  <a:cubicBezTo>
                    <a:pt x="200222" y="460784"/>
                    <a:pt x="205708" y="433357"/>
                    <a:pt x="211193" y="408672"/>
                  </a:cubicBezTo>
                  <a:lnTo>
                    <a:pt x="290733" y="408672"/>
                  </a:lnTo>
                  <a:lnTo>
                    <a:pt x="290733" y="485469"/>
                  </a:lnTo>
                  <a:close/>
                  <a:moveTo>
                    <a:pt x="320904" y="707633"/>
                  </a:moveTo>
                  <a:lnTo>
                    <a:pt x="320904" y="619864"/>
                  </a:lnTo>
                  <a:cubicBezTo>
                    <a:pt x="342846" y="619864"/>
                    <a:pt x="367531" y="622607"/>
                    <a:pt x="389473" y="628093"/>
                  </a:cubicBezTo>
                  <a:cubicBezTo>
                    <a:pt x="373016" y="669234"/>
                    <a:pt x="348331" y="699404"/>
                    <a:pt x="320904" y="707633"/>
                  </a:cubicBezTo>
                  <a:lnTo>
                    <a:pt x="320904" y="707633"/>
                  </a:lnTo>
                  <a:close/>
                  <a:moveTo>
                    <a:pt x="411415" y="515639"/>
                  </a:moveTo>
                  <a:cubicBezTo>
                    <a:pt x="411415" y="543067"/>
                    <a:pt x="405929" y="573238"/>
                    <a:pt x="397701" y="600665"/>
                  </a:cubicBezTo>
                  <a:cubicBezTo>
                    <a:pt x="373016" y="595180"/>
                    <a:pt x="345588" y="592437"/>
                    <a:pt x="320904" y="592437"/>
                  </a:cubicBezTo>
                  <a:lnTo>
                    <a:pt x="320904" y="515639"/>
                  </a:lnTo>
                  <a:lnTo>
                    <a:pt x="411415" y="515639"/>
                  </a:lnTo>
                  <a:close/>
                  <a:moveTo>
                    <a:pt x="320904" y="485469"/>
                  </a:moveTo>
                  <a:lnTo>
                    <a:pt x="320904" y="408672"/>
                  </a:lnTo>
                  <a:lnTo>
                    <a:pt x="400444" y="408672"/>
                  </a:lnTo>
                  <a:cubicBezTo>
                    <a:pt x="405929" y="433357"/>
                    <a:pt x="408672" y="458042"/>
                    <a:pt x="411415" y="485469"/>
                  </a:cubicBezTo>
                  <a:lnTo>
                    <a:pt x="320904" y="485469"/>
                  </a:lnTo>
                  <a:close/>
                  <a:moveTo>
                    <a:pt x="386730" y="693919"/>
                  </a:moveTo>
                  <a:cubicBezTo>
                    <a:pt x="400444" y="674720"/>
                    <a:pt x="411415" y="655520"/>
                    <a:pt x="419643" y="633578"/>
                  </a:cubicBezTo>
                  <a:cubicBezTo>
                    <a:pt x="433357" y="636321"/>
                    <a:pt x="444328" y="641807"/>
                    <a:pt x="458042" y="647292"/>
                  </a:cubicBezTo>
                  <a:cubicBezTo>
                    <a:pt x="436100" y="669234"/>
                    <a:pt x="411415" y="682948"/>
                    <a:pt x="386730" y="693919"/>
                  </a:cubicBezTo>
                  <a:lnTo>
                    <a:pt x="386730" y="693919"/>
                  </a:lnTo>
                  <a:close/>
                  <a:moveTo>
                    <a:pt x="474498" y="625350"/>
                  </a:moveTo>
                  <a:cubicBezTo>
                    <a:pt x="458042" y="617122"/>
                    <a:pt x="444328" y="611636"/>
                    <a:pt x="427871" y="606151"/>
                  </a:cubicBezTo>
                  <a:cubicBezTo>
                    <a:pt x="436100" y="575980"/>
                    <a:pt x="441585" y="545810"/>
                    <a:pt x="441585" y="515639"/>
                  </a:cubicBezTo>
                  <a:lnTo>
                    <a:pt x="515640" y="515639"/>
                  </a:lnTo>
                  <a:cubicBezTo>
                    <a:pt x="512897" y="554038"/>
                    <a:pt x="499184" y="592437"/>
                    <a:pt x="474498" y="625350"/>
                  </a:cubicBezTo>
                  <a:lnTo>
                    <a:pt x="474498" y="625350"/>
                  </a:lnTo>
                  <a:close/>
                  <a:moveTo>
                    <a:pt x="441585" y="485469"/>
                  </a:moveTo>
                  <a:cubicBezTo>
                    <a:pt x="441585" y="460784"/>
                    <a:pt x="438843" y="433357"/>
                    <a:pt x="433357" y="408672"/>
                  </a:cubicBezTo>
                  <a:lnTo>
                    <a:pt x="499184" y="408672"/>
                  </a:lnTo>
                  <a:cubicBezTo>
                    <a:pt x="510154" y="433357"/>
                    <a:pt x="518383" y="458042"/>
                    <a:pt x="518383" y="485469"/>
                  </a:cubicBezTo>
                  <a:lnTo>
                    <a:pt x="441585" y="485469"/>
                  </a:lnTo>
                  <a:close/>
                  <a:moveTo>
                    <a:pt x="496441" y="378501"/>
                  </a:moveTo>
                  <a:lnTo>
                    <a:pt x="112453" y="378501"/>
                  </a:lnTo>
                  <a:lnTo>
                    <a:pt x="159080" y="189251"/>
                  </a:lnTo>
                  <a:lnTo>
                    <a:pt x="298961" y="241363"/>
                  </a:lnTo>
                  <a:cubicBezTo>
                    <a:pt x="301704" y="241363"/>
                    <a:pt x="307190" y="241363"/>
                    <a:pt x="309932" y="241363"/>
                  </a:cubicBezTo>
                  <a:lnTo>
                    <a:pt x="449814" y="189251"/>
                  </a:lnTo>
                  <a:lnTo>
                    <a:pt x="496441" y="378501"/>
                  </a:lnTo>
                  <a:close/>
                  <a:moveTo>
                    <a:pt x="304447" y="76797"/>
                  </a:moveTo>
                  <a:cubicBezTo>
                    <a:pt x="287991" y="76797"/>
                    <a:pt x="271534" y="85026"/>
                    <a:pt x="263305" y="101483"/>
                  </a:cubicBezTo>
                  <a:cubicBezTo>
                    <a:pt x="255077" y="115196"/>
                    <a:pt x="257820" y="134396"/>
                    <a:pt x="266048" y="148109"/>
                  </a:cubicBezTo>
                  <a:cubicBezTo>
                    <a:pt x="277019" y="161823"/>
                    <a:pt x="293476" y="170052"/>
                    <a:pt x="309932" y="167309"/>
                  </a:cubicBezTo>
                  <a:cubicBezTo>
                    <a:pt x="326389" y="164566"/>
                    <a:pt x="340103" y="153595"/>
                    <a:pt x="345588" y="137138"/>
                  </a:cubicBezTo>
                  <a:lnTo>
                    <a:pt x="504669" y="137138"/>
                  </a:lnTo>
                  <a:lnTo>
                    <a:pt x="301704" y="211193"/>
                  </a:lnTo>
                  <a:lnTo>
                    <a:pt x="57598" y="120682"/>
                  </a:lnTo>
                  <a:lnTo>
                    <a:pt x="301704" y="30171"/>
                  </a:lnTo>
                  <a:lnTo>
                    <a:pt x="504669" y="104225"/>
                  </a:lnTo>
                  <a:lnTo>
                    <a:pt x="345588" y="104225"/>
                  </a:lnTo>
                  <a:cubicBezTo>
                    <a:pt x="342846" y="87769"/>
                    <a:pt x="323646" y="76797"/>
                    <a:pt x="304447" y="76797"/>
                  </a:cubicBezTo>
                  <a:lnTo>
                    <a:pt x="304447" y="76797"/>
                  </a:lnTo>
                  <a:close/>
                  <a:moveTo>
                    <a:pt x="320904" y="120682"/>
                  </a:moveTo>
                  <a:cubicBezTo>
                    <a:pt x="320904" y="126167"/>
                    <a:pt x="318161" y="131653"/>
                    <a:pt x="312675" y="134396"/>
                  </a:cubicBezTo>
                  <a:cubicBezTo>
                    <a:pt x="307190" y="137138"/>
                    <a:pt x="301704" y="134396"/>
                    <a:pt x="296219" y="131653"/>
                  </a:cubicBezTo>
                  <a:cubicBezTo>
                    <a:pt x="290733" y="126167"/>
                    <a:pt x="290733" y="120682"/>
                    <a:pt x="293476" y="115196"/>
                  </a:cubicBezTo>
                  <a:cubicBezTo>
                    <a:pt x="296219" y="109710"/>
                    <a:pt x="301704" y="106968"/>
                    <a:pt x="307190" y="106968"/>
                  </a:cubicBezTo>
                  <a:cubicBezTo>
                    <a:pt x="312675" y="106968"/>
                    <a:pt x="320904" y="112453"/>
                    <a:pt x="320904" y="120682"/>
                  </a:cubicBezTo>
                  <a:lnTo>
                    <a:pt x="320904" y="120682"/>
                  </a:lnTo>
                  <a:close/>
                  <a:moveTo>
                    <a:pt x="578724" y="257820"/>
                  </a:moveTo>
                  <a:lnTo>
                    <a:pt x="548553" y="257820"/>
                  </a:lnTo>
                  <a:lnTo>
                    <a:pt x="548553" y="227649"/>
                  </a:lnTo>
                  <a:cubicBezTo>
                    <a:pt x="548553" y="219421"/>
                    <a:pt x="554039" y="211193"/>
                    <a:pt x="565010" y="211193"/>
                  </a:cubicBezTo>
                  <a:cubicBezTo>
                    <a:pt x="573238" y="211193"/>
                    <a:pt x="581467" y="216678"/>
                    <a:pt x="581467" y="227649"/>
                  </a:cubicBezTo>
                  <a:lnTo>
                    <a:pt x="581467" y="257820"/>
                  </a:lnTo>
                  <a:close/>
                </a:path>
              </a:pathLst>
            </a:custGeom>
            <a:solidFill>
              <a:srgbClr val="00BADE"/>
            </a:solidFill>
            <a:ln w="27426" cap="flat">
              <a:noFill/>
              <a:prstDash val="solid"/>
              <a:miter/>
            </a:ln>
          </p:spPr>
          <p:txBody>
            <a:bodyPr rtlCol="0" anchor="ctr"/>
            <a:lstStyle/>
            <a:p>
              <a:endParaRPr lang="en-US"/>
            </a:p>
          </p:txBody>
        </p:sp>
        <p:sp>
          <p:nvSpPr>
            <p:cNvPr id="9" name="Freeform 1475">
              <a:extLst>
                <a:ext uri="{FF2B5EF4-FFF2-40B4-BE49-F238E27FC236}">
                  <a16:creationId xmlns:a16="http://schemas.microsoft.com/office/drawing/2014/main" id="{11D0AB2C-A1A6-1C57-F4E0-CE1B6D29086B}"/>
                </a:ext>
              </a:extLst>
            </p:cNvPr>
            <p:cNvSpPr/>
            <p:nvPr/>
          </p:nvSpPr>
          <p:spPr>
            <a:xfrm>
              <a:off x="2535967" y="4179012"/>
              <a:ext cx="912375" cy="608893"/>
            </a:xfrm>
            <a:custGeom>
              <a:avLst/>
              <a:gdLst>
                <a:gd name="connsiteX0" fmla="*/ 899628 w 912375"/>
                <a:gd name="connsiteY0" fmla="*/ 485469 h 608893"/>
                <a:gd name="connsiteX1" fmla="*/ 883171 w 912375"/>
                <a:gd name="connsiteY1" fmla="*/ 485469 h 608893"/>
                <a:gd name="connsiteX2" fmla="*/ 883171 w 912375"/>
                <a:gd name="connsiteY2" fmla="*/ 46627 h 608893"/>
                <a:gd name="connsiteX3" fmla="*/ 836544 w 912375"/>
                <a:gd name="connsiteY3" fmla="*/ 0 h 608893"/>
                <a:gd name="connsiteX4" fmla="*/ 699406 w 912375"/>
                <a:gd name="connsiteY4" fmla="*/ 0 h 608893"/>
                <a:gd name="connsiteX5" fmla="*/ 699406 w 912375"/>
                <a:gd name="connsiteY5" fmla="*/ 30171 h 608893"/>
                <a:gd name="connsiteX6" fmla="*/ 836544 w 912375"/>
                <a:gd name="connsiteY6" fmla="*/ 30171 h 608893"/>
                <a:gd name="connsiteX7" fmla="*/ 853001 w 912375"/>
                <a:gd name="connsiteY7" fmla="*/ 46627 h 608893"/>
                <a:gd name="connsiteX8" fmla="*/ 853001 w 912375"/>
                <a:gd name="connsiteY8" fmla="*/ 485469 h 608893"/>
                <a:gd name="connsiteX9" fmla="*/ 825573 w 912375"/>
                <a:gd name="connsiteY9" fmla="*/ 485469 h 608893"/>
                <a:gd name="connsiteX10" fmla="*/ 825573 w 912375"/>
                <a:gd name="connsiteY10" fmla="*/ 76797 h 608893"/>
                <a:gd name="connsiteX11" fmla="*/ 809116 w 912375"/>
                <a:gd name="connsiteY11" fmla="*/ 60341 h 608893"/>
                <a:gd name="connsiteX12" fmla="*/ 702149 w 912375"/>
                <a:gd name="connsiteY12" fmla="*/ 60341 h 608893"/>
                <a:gd name="connsiteX13" fmla="*/ 702149 w 912375"/>
                <a:gd name="connsiteY13" fmla="*/ 90511 h 608893"/>
                <a:gd name="connsiteX14" fmla="*/ 792660 w 912375"/>
                <a:gd name="connsiteY14" fmla="*/ 90511 h 608893"/>
                <a:gd name="connsiteX15" fmla="*/ 792660 w 912375"/>
                <a:gd name="connsiteY15" fmla="*/ 482726 h 608893"/>
                <a:gd name="connsiteX16" fmla="*/ 126167 w 912375"/>
                <a:gd name="connsiteY16" fmla="*/ 482726 h 608893"/>
                <a:gd name="connsiteX17" fmla="*/ 126167 w 912375"/>
                <a:gd name="connsiteY17" fmla="*/ 90511 h 608893"/>
                <a:gd name="connsiteX18" fmla="*/ 216679 w 912375"/>
                <a:gd name="connsiteY18" fmla="*/ 90511 h 608893"/>
                <a:gd name="connsiteX19" fmla="*/ 216679 w 912375"/>
                <a:gd name="connsiteY19" fmla="*/ 60341 h 608893"/>
                <a:gd name="connsiteX20" fmla="*/ 109711 w 912375"/>
                <a:gd name="connsiteY20" fmla="*/ 60341 h 608893"/>
                <a:gd name="connsiteX21" fmla="*/ 93254 w 912375"/>
                <a:gd name="connsiteY21" fmla="*/ 76797 h 608893"/>
                <a:gd name="connsiteX22" fmla="*/ 93254 w 912375"/>
                <a:gd name="connsiteY22" fmla="*/ 485469 h 608893"/>
                <a:gd name="connsiteX23" fmla="*/ 63084 w 912375"/>
                <a:gd name="connsiteY23" fmla="*/ 485469 h 608893"/>
                <a:gd name="connsiteX24" fmla="*/ 63084 w 912375"/>
                <a:gd name="connsiteY24" fmla="*/ 46627 h 608893"/>
                <a:gd name="connsiteX25" fmla="*/ 79541 w 912375"/>
                <a:gd name="connsiteY25" fmla="*/ 30171 h 608893"/>
                <a:gd name="connsiteX26" fmla="*/ 216679 w 912375"/>
                <a:gd name="connsiteY26" fmla="*/ 30171 h 608893"/>
                <a:gd name="connsiteX27" fmla="*/ 216679 w 912375"/>
                <a:gd name="connsiteY27" fmla="*/ 0 h 608893"/>
                <a:gd name="connsiteX28" fmla="*/ 79541 w 912375"/>
                <a:gd name="connsiteY28" fmla="*/ 0 h 608893"/>
                <a:gd name="connsiteX29" fmla="*/ 32914 w 912375"/>
                <a:gd name="connsiteY29" fmla="*/ 46627 h 608893"/>
                <a:gd name="connsiteX30" fmla="*/ 32914 w 912375"/>
                <a:gd name="connsiteY30" fmla="*/ 485469 h 608893"/>
                <a:gd name="connsiteX31" fmla="*/ 16457 w 912375"/>
                <a:gd name="connsiteY31" fmla="*/ 485469 h 608893"/>
                <a:gd name="connsiteX32" fmla="*/ 0 w 912375"/>
                <a:gd name="connsiteY32" fmla="*/ 501926 h 608893"/>
                <a:gd name="connsiteX33" fmla="*/ 0 w 912375"/>
                <a:gd name="connsiteY33" fmla="*/ 562266 h 608893"/>
                <a:gd name="connsiteX34" fmla="*/ 46627 w 912375"/>
                <a:gd name="connsiteY34" fmla="*/ 608894 h 608893"/>
                <a:gd name="connsiteX35" fmla="*/ 863972 w 912375"/>
                <a:gd name="connsiteY35" fmla="*/ 608894 h 608893"/>
                <a:gd name="connsiteX36" fmla="*/ 910599 w 912375"/>
                <a:gd name="connsiteY36" fmla="*/ 562266 h 608893"/>
                <a:gd name="connsiteX37" fmla="*/ 910599 w 912375"/>
                <a:gd name="connsiteY37" fmla="*/ 501926 h 608893"/>
                <a:gd name="connsiteX38" fmla="*/ 899628 w 912375"/>
                <a:gd name="connsiteY38" fmla="*/ 485469 h 608893"/>
                <a:gd name="connsiteX39" fmla="*/ 899628 w 912375"/>
                <a:gd name="connsiteY39" fmla="*/ 485469 h 608893"/>
                <a:gd name="connsiteX40" fmla="*/ 416901 w 912375"/>
                <a:gd name="connsiteY40" fmla="*/ 515639 h 608893"/>
                <a:gd name="connsiteX41" fmla="*/ 507412 w 912375"/>
                <a:gd name="connsiteY41" fmla="*/ 515639 h 608893"/>
                <a:gd name="connsiteX42" fmla="*/ 507412 w 912375"/>
                <a:gd name="connsiteY42" fmla="*/ 532096 h 608893"/>
                <a:gd name="connsiteX43" fmla="*/ 416901 w 912375"/>
                <a:gd name="connsiteY43" fmla="*/ 532096 h 608893"/>
                <a:gd name="connsiteX44" fmla="*/ 416901 w 912375"/>
                <a:gd name="connsiteY44" fmla="*/ 515639 h 608893"/>
                <a:gd name="connsiteX45" fmla="*/ 885914 w 912375"/>
                <a:gd name="connsiteY45" fmla="*/ 559524 h 608893"/>
                <a:gd name="connsiteX46" fmla="*/ 869458 w 912375"/>
                <a:gd name="connsiteY46" fmla="*/ 575980 h 608893"/>
                <a:gd name="connsiteX47" fmla="*/ 52113 w 912375"/>
                <a:gd name="connsiteY47" fmla="*/ 575980 h 608893"/>
                <a:gd name="connsiteX48" fmla="*/ 35656 w 912375"/>
                <a:gd name="connsiteY48" fmla="*/ 559524 h 608893"/>
                <a:gd name="connsiteX49" fmla="*/ 35656 w 912375"/>
                <a:gd name="connsiteY49" fmla="*/ 512897 h 608893"/>
                <a:gd name="connsiteX50" fmla="*/ 386730 w 912375"/>
                <a:gd name="connsiteY50" fmla="*/ 512897 h 608893"/>
                <a:gd name="connsiteX51" fmla="*/ 386730 w 912375"/>
                <a:gd name="connsiteY51" fmla="*/ 543067 h 608893"/>
                <a:gd name="connsiteX52" fmla="*/ 403187 w 912375"/>
                <a:gd name="connsiteY52" fmla="*/ 559524 h 608893"/>
                <a:gd name="connsiteX53" fmla="*/ 523869 w 912375"/>
                <a:gd name="connsiteY53" fmla="*/ 559524 h 608893"/>
                <a:gd name="connsiteX54" fmla="*/ 540326 w 912375"/>
                <a:gd name="connsiteY54" fmla="*/ 543067 h 608893"/>
                <a:gd name="connsiteX55" fmla="*/ 540326 w 912375"/>
                <a:gd name="connsiteY55" fmla="*/ 512897 h 608893"/>
                <a:gd name="connsiteX56" fmla="*/ 888657 w 912375"/>
                <a:gd name="connsiteY56" fmla="*/ 512897 h 608893"/>
                <a:gd name="connsiteX57" fmla="*/ 888657 w 912375"/>
                <a:gd name="connsiteY57" fmla="*/ 559524 h 608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912375" h="608893">
                  <a:moveTo>
                    <a:pt x="899628" y="485469"/>
                  </a:moveTo>
                  <a:lnTo>
                    <a:pt x="883171" y="485469"/>
                  </a:lnTo>
                  <a:lnTo>
                    <a:pt x="883171" y="46627"/>
                  </a:lnTo>
                  <a:cubicBezTo>
                    <a:pt x="883171" y="21942"/>
                    <a:pt x="863972" y="0"/>
                    <a:pt x="836544" y="0"/>
                  </a:cubicBezTo>
                  <a:lnTo>
                    <a:pt x="699406" y="0"/>
                  </a:lnTo>
                  <a:lnTo>
                    <a:pt x="699406" y="30171"/>
                  </a:lnTo>
                  <a:lnTo>
                    <a:pt x="836544" y="30171"/>
                  </a:lnTo>
                  <a:cubicBezTo>
                    <a:pt x="844772" y="30171"/>
                    <a:pt x="853001" y="35656"/>
                    <a:pt x="853001" y="46627"/>
                  </a:cubicBezTo>
                  <a:lnTo>
                    <a:pt x="853001" y="485469"/>
                  </a:lnTo>
                  <a:lnTo>
                    <a:pt x="825573" y="485469"/>
                  </a:lnTo>
                  <a:lnTo>
                    <a:pt x="825573" y="76797"/>
                  </a:lnTo>
                  <a:cubicBezTo>
                    <a:pt x="825573" y="68569"/>
                    <a:pt x="820088" y="60341"/>
                    <a:pt x="809116" y="60341"/>
                  </a:cubicBezTo>
                  <a:lnTo>
                    <a:pt x="702149" y="60341"/>
                  </a:lnTo>
                  <a:lnTo>
                    <a:pt x="702149" y="90511"/>
                  </a:lnTo>
                  <a:lnTo>
                    <a:pt x="792660" y="90511"/>
                  </a:lnTo>
                  <a:lnTo>
                    <a:pt x="792660" y="482726"/>
                  </a:lnTo>
                  <a:lnTo>
                    <a:pt x="126167" y="482726"/>
                  </a:lnTo>
                  <a:lnTo>
                    <a:pt x="126167" y="90511"/>
                  </a:lnTo>
                  <a:lnTo>
                    <a:pt x="216679" y="90511"/>
                  </a:lnTo>
                  <a:lnTo>
                    <a:pt x="216679" y="60341"/>
                  </a:lnTo>
                  <a:lnTo>
                    <a:pt x="109711" y="60341"/>
                  </a:lnTo>
                  <a:cubicBezTo>
                    <a:pt x="101483" y="60341"/>
                    <a:pt x="93254" y="65827"/>
                    <a:pt x="93254" y="76797"/>
                  </a:cubicBezTo>
                  <a:lnTo>
                    <a:pt x="93254" y="485469"/>
                  </a:lnTo>
                  <a:lnTo>
                    <a:pt x="63084" y="485469"/>
                  </a:lnTo>
                  <a:lnTo>
                    <a:pt x="63084" y="46627"/>
                  </a:lnTo>
                  <a:cubicBezTo>
                    <a:pt x="63084" y="38399"/>
                    <a:pt x="68569" y="30171"/>
                    <a:pt x="79541" y="30171"/>
                  </a:cubicBezTo>
                  <a:lnTo>
                    <a:pt x="216679" y="30171"/>
                  </a:lnTo>
                  <a:lnTo>
                    <a:pt x="216679" y="0"/>
                  </a:lnTo>
                  <a:lnTo>
                    <a:pt x="79541" y="0"/>
                  </a:lnTo>
                  <a:cubicBezTo>
                    <a:pt x="54855" y="0"/>
                    <a:pt x="32914" y="19200"/>
                    <a:pt x="32914" y="46627"/>
                  </a:cubicBezTo>
                  <a:lnTo>
                    <a:pt x="32914" y="485469"/>
                  </a:lnTo>
                  <a:lnTo>
                    <a:pt x="16457" y="485469"/>
                  </a:lnTo>
                  <a:cubicBezTo>
                    <a:pt x="8228" y="485469"/>
                    <a:pt x="0" y="490955"/>
                    <a:pt x="0" y="501926"/>
                  </a:cubicBezTo>
                  <a:lnTo>
                    <a:pt x="0" y="562266"/>
                  </a:lnTo>
                  <a:cubicBezTo>
                    <a:pt x="0" y="586951"/>
                    <a:pt x="19200" y="608894"/>
                    <a:pt x="46627" y="608894"/>
                  </a:cubicBezTo>
                  <a:lnTo>
                    <a:pt x="863972" y="608894"/>
                  </a:lnTo>
                  <a:cubicBezTo>
                    <a:pt x="888657" y="608894"/>
                    <a:pt x="910599" y="589694"/>
                    <a:pt x="910599" y="562266"/>
                  </a:cubicBezTo>
                  <a:lnTo>
                    <a:pt x="910599" y="501926"/>
                  </a:lnTo>
                  <a:cubicBezTo>
                    <a:pt x="916085" y="490955"/>
                    <a:pt x="907856" y="485469"/>
                    <a:pt x="899628" y="485469"/>
                  </a:cubicBezTo>
                  <a:lnTo>
                    <a:pt x="899628" y="485469"/>
                  </a:lnTo>
                  <a:close/>
                  <a:moveTo>
                    <a:pt x="416901" y="515639"/>
                  </a:moveTo>
                  <a:lnTo>
                    <a:pt x="507412" y="515639"/>
                  </a:lnTo>
                  <a:lnTo>
                    <a:pt x="507412" y="532096"/>
                  </a:lnTo>
                  <a:lnTo>
                    <a:pt x="416901" y="532096"/>
                  </a:lnTo>
                  <a:lnTo>
                    <a:pt x="416901" y="515639"/>
                  </a:lnTo>
                  <a:close/>
                  <a:moveTo>
                    <a:pt x="885914" y="559524"/>
                  </a:moveTo>
                  <a:cubicBezTo>
                    <a:pt x="885914" y="567752"/>
                    <a:pt x="880429" y="575980"/>
                    <a:pt x="869458" y="575980"/>
                  </a:cubicBezTo>
                  <a:lnTo>
                    <a:pt x="52113" y="575980"/>
                  </a:lnTo>
                  <a:cubicBezTo>
                    <a:pt x="43884" y="575980"/>
                    <a:pt x="35656" y="570495"/>
                    <a:pt x="35656" y="559524"/>
                  </a:cubicBezTo>
                  <a:lnTo>
                    <a:pt x="35656" y="512897"/>
                  </a:lnTo>
                  <a:lnTo>
                    <a:pt x="386730" y="512897"/>
                  </a:lnTo>
                  <a:lnTo>
                    <a:pt x="386730" y="543067"/>
                  </a:lnTo>
                  <a:cubicBezTo>
                    <a:pt x="386730" y="551295"/>
                    <a:pt x="392216" y="559524"/>
                    <a:pt x="403187" y="559524"/>
                  </a:cubicBezTo>
                  <a:lnTo>
                    <a:pt x="523869" y="559524"/>
                  </a:lnTo>
                  <a:cubicBezTo>
                    <a:pt x="532097" y="559524"/>
                    <a:pt x="540326" y="554038"/>
                    <a:pt x="540326" y="543067"/>
                  </a:cubicBezTo>
                  <a:lnTo>
                    <a:pt x="540326" y="512897"/>
                  </a:lnTo>
                  <a:lnTo>
                    <a:pt x="888657" y="512897"/>
                  </a:lnTo>
                  <a:lnTo>
                    <a:pt x="888657" y="559524"/>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108623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781C96-F092-31DF-29B3-D961A92EA138}"/>
              </a:ext>
            </a:extLst>
          </p:cNvPr>
          <p:cNvSpPr>
            <a:spLocks noGrp="1"/>
          </p:cNvSpPr>
          <p:nvPr>
            <p:ph type="body" sz="quarter" idx="14"/>
          </p:nvPr>
        </p:nvSpPr>
        <p:spPr>
          <a:xfrm>
            <a:off x="442002" y="3569960"/>
            <a:ext cx="6580741" cy="5413420"/>
          </a:xfrm>
        </p:spPr>
        <p:txBody>
          <a:bodyPr numCol="1"/>
          <a:lstStyle/>
          <a:p>
            <a:pPr marL="342900" marR="0" lvl="0" indent="-342900" algn="just" defTabSz="755934" rtl="0" eaLnBrk="1" fontAlgn="auto" latinLnBrk="0" hangingPunct="1">
              <a:lnSpc>
                <a:spcPct val="107000"/>
              </a:lnSpc>
              <a:spcBef>
                <a:spcPts val="0"/>
              </a:spcBef>
              <a:spcAft>
                <a:spcPts val="800"/>
              </a:spcAft>
              <a:buClrTx/>
              <a:buSzTx/>
              <a:buFont typeface="+mj-lt"/>
              <a:buAutoNum type="alphaLcParenR" startAt="3"/>
              <a:tabLst/>
              <a:defRPr/>
            </a:pPr>
            <a:r>
              <a:rPr kumimoji="0" lang="lt-LT" sz="16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Kitos mokymo technikos</a:t>
            </a:r>
            <a:r>
              <a:rPr kumimoji="0" lang="en-US" sz="16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IE" sz="1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lt-LT"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Išankstinis pasirengimas:</a:t>
            </a:r>
            <a:endParaRPr kumimoji="0" lang="en-IE" sz="1300" b="0" i="0" u="none"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lt-LT"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Taikant tikį mokymosi metodą, besimokantieji prieš pamoką studijuoja modulio turinį, daugiausia dėmesio skirdami pratimams ir užduotims klasėje. Tai sukuria daugiau erdvės praktikuotis klasėje, prireikus papildomai paaiškinti ir suteikia galimybę pamokų metu giliau išnagrinėti pateiktą  medžiagą</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t>
            </a: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endParaRPr kumimoji="0" lang="en-IE" sz="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lang="lt-LT" sz="1300" b="1" u="sng" dirty="0">
                <a:highlight>
                  <a:srgbClr val="FED103"/>
                </a:highlight>
                <a:ea typeface="Calibri" panose="020F0502020204030204" pitchFamily="34" charset="0"/>
                <a:cs typeface="Times New Roman" panose="02020603050405020304" pitchFamily="18" charset="0"/>
              </a:rPr>
              <a:t>Mišrus mokymasis</a:t>
            </a:r>
            <a:r>
              <a:rPr kumimoji="0" lang="en-IE" sz="1300" b="0" i="0" u="none"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lt-LT"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Mišrus mokymasis sujungia nuotolinį skaitmeninį mokymąsi su tradiciniais klasės metodais. Tam reikia  mokytojo ir mokinio gyvo buvimo, ir tam tikro mokinio laiko, vietos ar tempo kontrolės elemento. Besimokantieji vis dar ateina į klasę, kurioje yra mokytojas/dėstytojas, praktika akis į akį klasėje derinama su darbu kompiuteriu, susijusiu su turinio įsisavinimu ir pristatymu. Mišrus mokymasis dažniausiai naudojamas kvalifikacijos kėlimo ir mokymo įstaigose.</a:t>
            </a: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endParaRPr kumimoji="0" lang="en-IE" sz="6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lt-LT"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Bendradarbiavimas</a:t>
            </a:r>
            <a:r>
              <a:rPr kumimoji="0" lang="en-IE"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a:t>
            </a:r>
            <a:r>
              <a:rPr kumimoji="0" lang="lt-LT" sz="1300" b="1" i="0" u="sng"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Tarpusavio vertinimas</a:t>
            </a:r>
            <a:endParaRPr kumimoji="0" lang="en-IE" sz="1300" b="0" i="0" u="none" strike="noStrike" kern="1200" cap="none" spc="0" normalizeH="0" baseline="0" noProof="0" dirty="0">
              <a:ln>
                <a:noFill/>
              </a:ln>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755934" rtl="0" eaLnBrk="1" fontAlgn="auto" latinLnBrk="0" hangingPunct="1">
              <a:lnSpc>
                <a:spcPct val="107000"/>
              </a:lnSpc>
              <a:spcBef>
                <a:spcPts val="0"/>
              </a:spcBef>
              <a:spcAft>
                <a:spcPts val="800"/>
              </a:spcAft>
              <a:buClrTx/>
              <a:buSzTx/>
              <a:buFont typeface="Arial" panose="020B0604020202020204" pitchFamily="34" charset="0"/>
              <a:buNone/>
              <a:tabLst/>
              <a:defRPr/>
            </a:pPr>
            <a:r>
              <a:rPr kumimoji="0" lang="lt-LT"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Mokymasis bendradarbiaujant yra toks mokymosi būdas, kuris apibūdina besimokančiųjų grupes, dirbančias kartu. Mokymosi bendradarbiaujant ir tarpusavio mokymosi skatinimo pavyzdžiai: </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gn="just" defTabSz="755934"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lt-LT" sz="12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Tarpusavio vertinimas: </a:t>
            </a:r>
            <a:r>
              <a:rPr kumimoji="0" lang="lt-LT"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Bendraamžiai klasėje suskirstomi į poras, kad kartu įvertintų darbą, kurį atlieka vienas ar daugiau žmonių, turinčių panašią kompetenciją kaip ir kiti besimokantieji. Bendraamžiai ne tik vertina vienas kito darbą, bet ir dalijasi savo patirtimi.</a:t>
            </a:r>
          </a:p>
          <a:p>
            <a:pPr marL="342900" marR="0" lvl="0" indent="-342900" algn="just" defTabSz="755934"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IE" sz="12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Google Do</a:t>
            </a:r>
            <a:r>
              <a:rPr kumimoji="0" lang="lt-LT" sz="12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kumentai</a:t>
            </a:r>
            <a:r>
              <a:rPr kumimoji="0" lang="lt-LT" sz="12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(Google </a:t>
            </a:r>
            <a:r>
              <a:rPr kumimoji="0" lang="lt-LT" sz="1200" b="1" i="0" u="none" strike="noStrike" kern="1200" cap="none" spc="0" normalizeH="0" baseline="0" noProof="0" dirty="0" err="1">
                <a:ln>
                  <a:noFill/>
                </a:ln>
                <a:effectLst/>
                <a:uLnTx/>
                <a:uFillTx/>
                <a:latin typeface="Calibri" panose="020F0502020204030204" pitchFamily="34" charset="0"/>
                <a:ea typeface="Calibri" panose="020F0502020204030204" pitchFamily="34" charset="0"/>
                <a:cs typeface="Times New Roman" panose="02020603050405020304" pitchFamily="18" charset="0"/>
              </a:rPr>
              <a:t>Docs</a:t>
            </a:r>
            <a:r>
              <a:rPr kumimoji="0" lang="lt-LT" sz="12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IE"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lt-LT"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Šis internetinis darbo įrankis palengvina bendrų dokumentų kūrimą. Visi grupės nariai gali dirbti tuo pačiu metu (realiuoju laiku) su tuo pačiu dokumentu, iš bet kurios vietos įvairiuose įrenginiuose. Pakeitimai automatiškai įrašomi į </a:t>
            </a:r>
            <a:r>
              <a:rPr lang="lt-LT" sz="1200" dirty="0">
                <a:ea typeface="Calibri" panose="020F0502020204030204" pitchFamily="34" charset="0"/>
                <a:cs typeface="Times New Roman" panose="02020603050405020304" pitchFamily="18" charset="0"/>
              </a:rPr>
              <a:t>rengiamus</a:t>
            </a:r>
            <a:r>
              <a:rPr kumimoji="0" lang="lt-LT"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dokumentus. Galima stebėti dokumento peržiūrų istoriją, kurioje taip pat galite matyti, kas atliko konkretų pakeitimą. "Google" dokumentų, kaip mokymosi šaltinio, vertė yra ta, kad grupės nariai taip pat gali bendrinti dokumentus, kalbėtis ir komentuoti tą patį. </a:t>
            </a:r>
            <a:endParaRPr lang="en-IE" dirty="0"/>
          </a:p>
        </p:txBody>
      </p:sp>
      <p:sp>
        <p:nvSpPr>
          <p:cNvPr id="7" name="Text Placeholder 2">
            <a:extLst>
              <a:ext uri="{FF2B5EF4-FFF2-40B4-BE49-F238E27FC236}">
                <a16:creationId xmlns:a16="http://schemas.microsoft.com/office/drawing/2014/main" id="{456DEB49-98F0-37D3-B4C7-EA2A769124E4}"/>
              </a:ext>
            </a:extLst>
          </p:cNvPr>
          <p:cNvSpPr>
            <a:spLocks noGrp="1"/>
          </p:cNvSpPr>
          <p:nvPr>
            <p:ph type="body" sz="quarter" idx="13"/>
          </p:nvPr>
        </p:nvSpPr>
        <p:spPr>
          <a:xfrm>
            <a:off x="441325" y="452438"/>
            <a:ext cx="6260100" cy="896937"/>
          </a:xfrm>
        </p:spPr>
        <p:txBody>
          <a:bodyPr/>
          <a:lstStyle/>
          <a:p>
            <a:r>
              <a:rPr lang="en-IE" sz="2800" dirty="0"/>
              <a:t>04: </a:t>
            </a:r>
            <a:r>
              <a:rPr lang="lt-LT" sz="2800" dirty="0"/>
              <a:t>Mokymų vedimo būdai (tęsinys)</a:t>
            </a:r>
            <a:endParaRPr lang="en-IE" sz="2800" dirty="0"/>
          </a:p>
        </p:txBody>
      </p:sp>
      <p:grpSp>
        <p:nvGrpSpPr>
          <p:cNvPr id="8" name="Graphic 3">
            <a:extLst>
              <a:ext uri="{FF2B5EF4-FFF2-40B4-BE49-F238E27FC236}">
                <a16:creationId xmlns:a16="http://schemas.microsoft.com/office/drawing/2014/main" id="{49D4E756-954C-0D47-7FD3-B851E089C04C}"/>
              </a:ext>
            </a:extLst>
          </p:cNvPr>
          <p:cNvGrpSpPr/>
          <p:nvPr/>
        </p:nvGrpSpPr>
        <p:grpSpPr>
          <a:xfrm>
            <a:off x="4271375" y="1528175"/>
            <a:ext cx="1515649" cy="1503124"/>
            <a:chOff x="2298626" y="4663268"/>
            <a:chExt cx="815973" cy="805687"/>
          </a:xfrm>
        </p:grpSpPr>
        <p:sp>
          <p:nvSpPr>
            <p:cNvPr id="9" name="Freeform 54">
              <a:extLst>
                <a:ext uri="{FF2B5EF4-FFF2-40B4-BE49-F238E27FC236}">
                  <a16:creationId xmlns:a16="http://schemas.microsoft.com/office/drawing/2014/main" id="{9D568195-A27F-D498-B978-0C250E2C7B94}"/>
                </a:ext>
              </a:extLst>
            </p:cNvPr>
            <p:cNvSpPr/>
            <p:nvPr/>
          </p:nvSpPr>
          <p:spPr>
            <a:xfrm>
              <a:off x="2977461" y="4676296"/>
              <a:ext cx="63084" cy="65826"/>
            </a:xfrm>
            <a:custGeom>
              <a:avLst/>
              <a:gdLst>
                <a:gd name="connsiteX0" fmla="*/ 0 w 63084"/>
                <a:gd name="connsiteY0" fmla="*/ 0 h 65826"/>
                <a:gd name="connsiteX1" fmla="*/ 63084 w 63084"/>
                <a:gd name="connsiteY1" fmla="*/ 32913 h 65826"/>
                <a:gd name="connsiteX2" fmla="*/ 0 w 63084"/>
                <a:gd name="connsiteY2" fmla="*/ 65827 h 65826"/>
              </a:gdLst>
              <a:ahLst/>
              <a:cxnLst>
                <a:cxn ang="0">
                  <a:pos x="connsiteX0" y="connsiteY0"/>
                </a:cxn>
                <a:cxn ang="0">
                  <a:pos x="connsiteX1" y="connsiteY1"/>
                </a:cxn>
                <a:cxn ang="0">
                  <a:pos x="connsiteX2" y="connsiteY2"/>
                </a:cxn>
              </a:cxnLst>
              <a:rect l="l" t="t" r="r" b="b"/>
              <a:pathLst>
                <a:path w="63084" h="65826">
                  <a:moveTo>
                    <a:pt x="0" y="0"/>
                  </a:moveTo>
                  <a:lnTo>
                    <a:pt x="63084" y="32913"/>
                  </a:lnTo>
                  <a:lnTo>
                    <a:pt x="0" y="65827"/>
                  </a:lnTo>
                </a:path>
              </a:pathLst>
            </a:custGeom>
            <a:solidFill>
              <a:srgbClr val="FED103"/>
            </a:solidFill>
            <a:ln w="27426" cap="flat">
              <a:noFill/>
              <a:prstDash val="solid"/>
              <a:miter/>
            </a:ln>
          </p:spPr>
          <p:txBody>
            <a:bodyPr rtlCol="0" anchor="ctr"/>
            <a:lstStyle/>
            <a:p>
              <a:endParaRPr lang="en-US"/>
            </a:p>
          </p:txBody>
        </p:sp>
        <p:sp>
          <p:nvSpPr>
            <p:cNvPr id="10" name="Freeform 55">
              <a:extLst>
                <a:ext uri="{FF2B5EF4-FFF2-40B4-BE49-F238E27FC236}">
                  <a16:creationId xmlns:a16="http://schemas.microsoft.com/office/drawing/2014/main" id="{E6A4F4B3-1525-1635-4B2D-45EF85C3CF35}"/>
                </a:ext>
              </a:extLst>
            </p:cNvPr>
            <p:cNvSpPr/>
            <p:nvPr/>
          </p:nvSpPr>
          <p:spPr>
            <a:xfrm>
              <a:off x="2298626" y="4663268"/>
              <a:ext cx="815973" cy="805687"/>
            </a:xfrm>
            <a:custGeom>
              <a:avLst/>
              <a:gdLst>
                <a:gd name="connsiteX0" fmla="*/ 687064 w 815973"/>
                <a:gd name="connsiteY0" fmla="*/ 388787 h 805687"/>
                <a:gd name="connsiteX1" fmla="*/ 687064 w 815973"/>
                <a:gd name="connsiteY1" fmla="*/ 295533 h 805687"/>
                <a:gd name="connsiteX2" fmla="*/ 687064 w 815973"/>
                <a:gd name="connsiteY2" fmla="*/ 240678 h 805687"/>
                <a:gd name="connsiteX3" fmla="*/ 687064 w 815973"/>
                <a:gd name="connsiteY3" fmla="*/ 128224 h 805687"/>
                <a:gd name="connsiteX4" fmla="*/ 788545 w 815973"/>
                <a:gd name="connsiteY4" fmla="*/ 78855 h 805687"/>
                <a:gd name="connsiteX5" fmla="*/ 796774 w 815973"/>
                <a:gd name="connsiteY5" fmla="*/ 67883 h 805687"/>
                <a:gd name="connsiteX6" fmla="*/ 788545 w 815973"/>
                <a:gd name="connsiteY6" fmla="*/ 56912 h 805687"/>
                <a:gd name="connsiteX7" fmla="*/ 681578 w 815973"/>
                <a:gd name="connsiteY7" fmla="*/ 2057 h 805687"/>
                <a:gd name="connsiteX8" fmla="*/ 667864 w 815973"/>
                <a:gd name="connsiteY8" fmla="*/ 2057 h 805687"/>
                <a:gd name="connsiteX9" fmla="*/ 662378 w 815973"/>
                <a:gd name="connsiteY9" fmla="*/ 13028 h 805687"/>
                <a:gd name="connsiteX10" fmla="*/ 662378 w 815973"/>
                <a:gd name="connsiteY10" fmla="*/ 119996 h 805687"/>
                <a:gd name="connsiteX11" fmla="*/ 662378 w 815973"/>
                <a:gd name="connsiteY11" fmla="*/ 226964 h 805687"/>
                <a:gd name="connsiteX12" fmla="*/ 560896 w 815973"/>
                <a:gd name="connsiteY12" fmla="*/ 226964 h 805687"/>
                <a:gd name="connsiteX13" fmla="*/ 582838 w 815973"/>
                <a:gd name="connsiteY13" fmla="*/ 172109 h 805687"/>
                <a:gd name="connsiteX14" fmla="*/ 503298 w 815973"/>
                <a:gd name="connsiteY14" fmla="*/ 92569 h 805687"/>
                <a:gd name="connsiteX15" fmla="*/ 423758 w 815973"/>
                <a:gd name="connsiteY15" fmla="*/ 172109 h 805687"/>
                <a:gd name="connsiteX16" fmla="*/ 451185 w 815973"/>
                <a:gd name="connsiteY16" fmla="*/ 232449 h 805687"/>
                <a:gd name="connsiteX17" fmla="*/ 335989 w 815973"/>
                <a:gd name="connsiteY17" fmla="*/ 336675 h 805687"/>
                <a:gd name="connsiteX18" fmla="*/ 261935 w 815973"/>
                <a:gd name="connsiteY18" fmla="*/ 375073 h 805687"/>
                <a:gd name="connsiteX19" fmla="*/ 223535 w 815973"/>
                <a:gd name="connsiteY19" fmla="*/ 369587 h 805687"/>
                <a:gd name="connsiteX20" fmla="*/ 250963 w 815973"/>
                <a:gd name="connsiteY20" fmla="*/ 309247 h 805687"/>
                <a:gd name="connsiteX21" fmla="*/ 171423 w 815973"/>
                <a:gd name="connsiteY21" fmla="*/ 229707 h 805687"/>
                <a:gd name="connsiteX22" fmla="*/ 91883 w 815973"/>
                <a:gd name="connsiteY22" fmla="*/ 309247 h 805687"/>
                <a:gd name="connsiteX23" fmla="*/ 119310 w 815973"/>
                <a:gd name="connsiteY23" fmla="*/ 369587 h 805687"/>
                <a:gd name="connsiteX24" fmla="*/ 119310 w 815973"/>
                <a:gd name="connsiteY24" fmla="*/ 369587 h 805687"/>
                <a:gd name="connsiteX25" fmla="*/ 78169 w 815973"/>
                <a:gd name="connsiteY25" fmla="*/ 479298 h 805687"/>
                <a:gd name="connsiteX26" fmla="*/ 83655 w 815973"/>
                <a:gd name="connsiteY26" fmla="*/ 539639 h 805687"/>
                <a:gd name="connsiteX27" fmla="*/ 91883 w 815973"/>
                <a:gd name="connsiteY27" fmla="*/ 547867 h 805687"/>
                <a:gd name="connsiteX28" fmla="*/ 56227 w 815973"/>
                <a:gd name="connsiteY28" fmla="*/ 608208 h 805687"/>
                <a:gd name="connsiteX29" fmla="*/ 4114 w 815973"/>
                <a:gd name="connsiteY29" fmla="*/ 660320 h 805687"/>
                <a:gd name="connsiteX30" fmla="*/ 4114 w 815973"/>
                <a:gd name="connsiteY30" fmla="*/ 679520 h 805687"/>
                <a:gd name="connsiteX31" fmla="*/ 45255 w 815973"/>
                <a:gd name="connsiteY31" fmla="*/ 720661 h 805687"/>
                <a:gd name="connsiteX32" fmla="*/ 53484 w 815973"/>
                <a:gd name="connsiteY32" fmla="*/ 723404 h 805687"/>
                <a:gd name="connsiteX33" fmla="*/ 61712 w 815973"/>
                <a:gd name="connsiteY33" fmla="*/ 720661 h 805687"/>
                <a:gd name="connsiteX34" fmla="*/ 130281 w 815973"/>
                <a:gd name="connsiteY34" fmla="*/ 652092 h 805687"/>
                <a:gd name="connsiteX35" fmla="*/ 133024 w 815973"/>
                <a:gd name="connsiteY35" fmla="*/ 649349 h 805687"/>
                <a:gd name="connsiteX36" fmla="*/ 185137 w 815973"/>
                <a:gd name="connsiteY36" fmla="*/ 572552 h 805687"/>
                <a:gd name="connsiteX37" fmla="*/ 204336 w 815973"/>
                <a:gd name="connsiteY37" fmla="*/ 575294 h 805687"/>
                <a:gd name="connsiteX38" fmla="*/ 204336 w 815973"/>
                <a:gd name="connsiteY38" fmla="*/ 630150 h 805687"/>
                <a:gd name="connsiteX39" fmla="*/ 190622 w 815973"/>
                <a:gd name="connsiteY39" fmla="*/ 630150 h 805687"/>
                <a:gd name="connsiteX40" fmla="*/ 176909 w 815973"/>
                <a:gd name="connsiteY40" fmla="*/ 643863 h 805687"/>
                <a:gd name="connsiteX41" fmla="*/ 176909 w 815973"/>
                <a:gd name="connsiteY41" fmla="*/ 739860 h 805687"/>
                <a:gd name="connsiteX42" fmla="*/ 12343 w 815973"/>
                <a:gd name="connsiteY42" fmla="*/ 778259 h 805687"/>
                <a:gd name="connsiteX43" fmla="*/ 1372 w 815973"/>
                <a:gd name="connsiteY43" fmla="*/ 791973 h 805687"/>
                <a:gd name="connsiteX44" fmla="*/ 1372 w 815973"/>
                <a:gd name="connsiteY44" fmla="*/ 805687 h 805687"/>
                <a:gd name="connsiteX45" fmla="*/ 28799 w 815973"/>
                <a:gd name="connsiteY45" fmla="*/ 805687 h 805687"/>
                <a:gd name="connsiteX46" fmla="*/ 28799 w 815973"/>
                <a:gd name="connsiteY46" fmla="*/ 802944 h 805687"/>
                <a:gd name="connsiteX47" fmla="*/ 193365 w 815973"/>
                <a:gd name="connsiteY47" fmla="*/ 764546 h 805687"/>
                <a:gd name="connsiteX48" fmla="*/ 204336 w 815973"/>
                <a:gd name="connsiteY48" fmla="*/ 750832 h 805687"/>
                <a:gd name="connsiteX49" fmla="*/ 204336 w 815973"/>
                <a:gd name="connsiteY49" fmla="*/ 657577 h 805687"/>
                <a:gd name="connsiteX50" fmla="*/ 218050 w 815973"/>
                <a:gd name="connsiteY50" fmla="*/ 657577 h 805687"/>
                <a:gd name="connsiteX51" fmla="*/ 286619 w 815973"/>
                <a:gd name="connsiteY51" fmla="*/ 657577 h 805687"/>
                <a:gd name="connsiteX52" fmla="*/ 407301 w 815973"/>
                <a:gd name="connsiteY52" fmla="*/ 657577 h 805687"/>
                <a:gd name="connsiteX53" fmla="*/ 418272 w 815973"/>
                <a:gd name="connsiteY53" fmla="*/ 652092 h 805687"/>
                <a:gd name="connsiteX54" fmla="*/ 536211 w 815973"/>
                <a:gd name="connsiteY54" fmla="*/ 523182 h 805687"/>
                <a:gd name="connsiteX55" fmla="*/ 558153 w 815973"/>
                <a:gd name="connsiteY55" fmla="*/ 523182 h 805687"/>
                <a:gd name="connsiteX56" fmla="*/ 626722 w 815973"/>
                <a:gd name="connsiteY56" fmla="*/ 523182 h 805687"/>
                <a:gd name="connsiteX57" fmla="*/ 815973 w 815973"/>
                <a:gd name="connsiteY57" fmla="*/ 523182 h 805687"/>
                <a:gd name="connsiteX58" fmla="*/ 815973 w 815973"/>
                <a:gd name="connsiteY58" fmla="*/ 495754 h 805687"/>
                <a:gd name="connsiteX59" fmla="*/ 640436 w 815973"/>
                <a:gd name="connsiteY59" fmla="*/ 495754 h 805687"/>
                <a:gd name="connsiteX60" fmla="*/ 640436 w 815973"/>
                <a:gd name="connsiteY60" fmla="*/ 397015 h 805687"/>
                <a:gd name="connsiteX61" fmla="*/ 607523 w 815973"/>
                <a:gd name="connsiteY61" fmla="*/ 355873 h 805687"/>
                <a:gd name="connsiteX62" fmla="*/ 563639 w 815973"/>
                <a:gd name="connsiteY62" fmla="*/ 347645 h 805687"/>
                <a:gd name="connsiteX63" fmla="*/ 571867 w 815973"/>
                <a:gd name="connsiteY63" fmla="*/ 303761 h 805687"/>
                <a:gd name="connsiteX64" fmla="*/ 681578 w 815973"/>
                <a:gd name="connsiteY64" fmla="*/ 303761 h 805687"/>
                <a:gd name="connsiteX65" fmla="*/ 681578 w 815973"/>
                <a:gd name="connsiteY65" fmla="*/ 383301 h 805687"/>
                <a:gd name="connsiteX66" fmla="*/ 687064 w 815973"/>
                <a:gd name="connsiteY66" fmla="*/ 383301 h 805687"/>
                <a:gd name="connsiteX67" fmla="*/ 687064 w 815973"/>
                <a:gd name="connsiteY67" fmla="*/ 98054 h 805687"/>
                <a:gd name="connsiteX68" fmla="*/ 687064 w 815973"/>
                <a:gd name="connsiteY68" fmla="*/ 32228 h 805687"/>
                <a:gd name="connsiteX69" fmla="*/ 750147 w 815973"/>
                <a:gd name="connsiteY69" fmla="*/ 65141 h 805687"/>
                <a:gd name="connsiteX70" fmla="*/ 687064 w 815973"/>
                <a:gd name="connsiteY70" fmla="*/ 98054 h 805687"/>
                <a:gd name="connsiteX71" fmla="*/ 500555 w 815973"/>
                <a:gd name="connsiteY71" fmla="*/ 119996 h 805687"/>
                <a:gd name="connsiteX72" fmla="*/ 555410 w 815973"/>
                <a:gd name="connsiteY72" fmla="*/ 174852 h 805687"/>
                <a:gd name="connsiteX73" fmla="*/ 500555 w 815973"/>
                <a:gd name="connsiteY73" fmla="*/ 229707 h 805687"/>
                <a:gd name="connsiteX74" fmla="*/ 445699 w 815973"/>
                <a:gd name="connsiteY74" fmla="*/ 174852 h 805687"/>
                <a:gd name="connsiteX75" fmla="*/ 500555 w 815973"/>
                <a:gd name="connsiteY75" fmla="*/ 119996 h 805687"/>
                <a:gd name="connsiteX76" fmla="*/ 426501 w 815973"/>
                <a:gd name="connsiteY76" fmla="*/ 287304 h 805687"/>
                <a:gd name="connsiteX77" fmla="*/ 407301 w 815973"/>
                <a:gd name="connsiteY77" fmla="*/ 339417 h 805687"/>
                <a:gd name="connsiteX78" fmla="*/ 368902 w 815973"/>
                <a:gd name="connsiteY78" fmla="*/ 366845 h 805687"/>
                <a:gd name="connsiteX79" fmla="*/ 355189 w 815973"/>
                <a:gd name="connsiteY79" fmla="*/ 347645 h 805687"/>
                <a:gd name="connsiteX80" fmla="*/ 426501 w 815973"/>
                <a:gd name="connsiteY80" fmla="*/ 287304 h 805687"/>
                <a:gd name="connsiteX81" fmla="*/ 440214 w 815973"/>
                <a:gd name="connsiteY81" fmla="*/ 429928 h 805687"/>
                <a:gd name="connsiteX82" fmla="*/ 462156 w 815973"/>
                <a:gd name="connsiteY82" fmla="*/ 435414 h 805687"/>
                <a:gd name="connsiteX83" fmla="*/ 478613 w 815973"/>
                <a:gd name="connsiteY83" fmla="*/ 438156 h 805687"/>
                <a:gd name="connsiteX84" fmla="*/ 434729 w 815973"/>
                <a:gd name="connsiteY84" fmla="*/ 501240 h 805687"/>
                <a:gd name="connsiteX85" fmla="*/ 377130 w 815973"/>
                <a:gd name="connsiteY85" fmla="*/ 558838 h 805687"/>
                <a:gd name="connsiteX86" fmla="*/ 355189 w 815973"/>
                <a:gd name="connsiteY86" fmla="*/ 536896 h 805687"/>
                <a:gd name="connsiteX87" fmla="*/ 399073 w 815973"/>
                <a:gd name="connsiteY87" fmla="*/ 493011 h 805687"/>
                <a:gd name="connsiteX88" fmla="*/ 401815 w 815973"/>
                <a:gd name="connsiteY88" fmla="*/ 490269 h 805687"/>
                <a:gd name="connsiteX89" fmla="*/ 440214 w 815973"/>
                <a:gd name="connsiteY89" fmla="*/ 429928 h 805687"/>
                <a:gd name="connsiteX90" fmla="*/ 163195 w 815973"/>
                <a:gd name="connsiteY90" fmla="*/ 254392 h 805687"/>
                <a:gd name="connsiteX91" fmla="*/ 218050 w 815973"/>
                <a:gd name="connsiteY91" fmla="*/ 309247 h 805687"/>
                <a:gd name="connsiteX92" fmla="*/ 163195 w 815973"/>
                <a:gd name="connsiteY92" fmla="*/ 364102 h 805687"/>
                <a:gd name="connsiteX93" fmla="*/ 108339 w 815973"/>
                <a:gd name="connsiteY93" fmla="*/ 309247 h 805687"/>
                <a:gd name="connsiteX94" fmla="*/ 163195 w 815973"/>
                <a:gd name="connsiteY94" fmla="*/ 254392 h 805687"/>
                <a:gd name="connsiteX95" fmla="*/ 100111 w 815973"/>
                <a:gd name="connsiteY95" fmla="*/ 635635 h 805687"/>
                <a:gd name="connsiteX96" fmla="*/ 42513 w 815973"/>
                <a:gd name="connsiteY96" fmla="*/ 693234 h 805687"/>
                <a:gd name="connsiteX97" fmla="*/ 20571 w 815973"/>
                <a:gd name="connsiteY97" fmla="*/ 671291 h 805687"/>
                <a:gd name="connsiteX98" fmla="*/ 64455 w 815973"/>
                <a:gd name="connsiteY98" fmla="*/ 627408 h 805687"/>
                <a:gd name="connsiteX99" fmla="*/ 67198 w 815973"/>
                <a:gd name="connsiteY99" fmla="*/ 624665 h 805687"/>
                <a:gd name="connsiteX100" fmla="*/ 102854 w 815973"/>
                <a:gd name="connsiteY100" fmla="*/ 564323 h 805687"/>
                <a:gd name="connsiteX101" fmla="*/ 124796 w 815973"/>
                <a:gd name="connsiteY101" fmla="*/ 569809 h 805687"/>
                <a:gd name="connsiteX102" fmla="*/ 141252 w 815973"/>
                <a:gd name="connsiteY102" fmla="*/ 572552 h 805687"/>
                <a:gd name="connsiteX103" fmla="*/ 100111 w 815973"/>
                <a:gd name="connsiteY103" fmla="*/ 635635 h 805687"/>
                <a:gd name="connsiteX104" fmla="*/ 218050 w 815973"/>
                <a:gd name="connsiteY104" fmla="*/ 630150 h 805687"/>
                <a:gd name="connsiteX105" fmla="*/ 218050 w 815973"/>
                <a:gd name="connsiteY105" fmla="*/ 561581 h 805687"/>
                <a:gd name="connsiteX106" fmla="*/ 207079 w 815973"/>
                <a:gd name="connsiteY106" fmla="*/ 547867 h 805687"/>
                <a:gd name="connsiteX107" fmla="*/ 130281 w 815973"/>
                <a:gd name="connsiteY107" fmla="*/ 539639 h 805687"/>
                <a:gd name="connsiteX108" fmla="*/ 100111 w 815973"/>
                <a:gd name="connsiteY108" fmla="*/ 520439 h 805687"/>
                <a:gd name="connsiteX109" fmla="*/ 97369 w 815973"/>
                <a:gd name="connsiteY109" fmla="*/ 484784 h 805687"/>
                <a:gd name="connsiteX110" fmla="*/ 135767 w 815973"/>
                <a:gd name="connsiteY110" fmla="*/ 386044 h 805687"/>
                <a:gd name="connsiteX111" fmla="*/ 179652 w 815973"/>
                <a:gd name="connsiteY111" fmla="*/ 386044 h 805687"/>
                <a:gd name="connsiteX112" fmla="*/ 259192 w 815973"/>
                <a:gd name="connsiteY112" fmla="*/ 399758 h 805687"/>
                <a:gd name="connsiteX113" fmla="*/ 267420 w 815973"/>
                <a:gd name="connsiteY113" fmla="*/ 399758 h 805687"/>
                <a:gd name="connsiteX114" fmla="*/ 338732 w 815973"/>
                <a:gd name="connsiteY114" fmla="*/ 364102 h 805687"/>
                <a:gd name="connsiteX115" fmla="*/ 349703 w 815973"/>
                <a:gd name="connsiteY115" fmla="*/ 383301 h 805687"/>
                <a:gd name="connsiteX116" fmla="*/ 270163 w 815973"/>
                <a:gd name="connsiteY116" fmla="*/ 427185 h 805687"/>
                <a:gd name="connsiteX117" fmla="*/ 207079 w 815973"/>
                <a:gd name="connsiteY117" fmla="*/ 427185 h 805687"/>
                <a:gd name="connsiteX118" fmla="*/ 193365 w 815973"/>
                <a:gd name="connsiteY118" fmla="*/ 438156 h 805687"/>
                <a:gd name="connsiteX119" fmla="*/ 179652 w 815973"/>
                <a:gd name="connsiteY119" fmla="*/ 493011 h 805687"/>
                <a:gd name="connsiteX120" fmla="*/ 182394 w 815973"/>
                <a:gd name="connsiteY120" fmla="*/ 503983 h 805687"/>
                <a:gd name="connsiteX121" fmla="*/ 190622 w 815973"/>
                <a:gd name="connsiteY121" fmla="*/ 509468 h 805687"/>
                <a:gd name="connsiteX122" fmla="*/ 248221 w 815973"/>
                <a:gd name="connsiteY122" fmla="*/ 520439 h 805687"/>
                <a:gd name="connsiteX123" fmla="*/ 259192 w 815973"/>
                <a:gd name="connsiteY123" fmla="*/ 534153 h 805687"/>
                <a:gd name="connsiteX124" fmla="*/ 259192 w 815973"/>
                <a:gd name="connsiteY124" fmla="*/ 632893 h 805687"/>
                <a:gd name="connsiteX125" fmla="*/ 218050 w 815973"/>
                <a:gd name="connsiteY125" fmla="*/ 632893 h 805687"/>
                <a:gd name="connsiteX126" fmla="*/ 514269 w 815973"/>
                <a:gd name="connsiteY126" fmla="*/ 495754 h 805687"/>
                <a:gd name="connsiteX127" fmla="*/ 503298 w 815973"/>
                <a:gd name="connsiteY127" fmla="*/ 501240 h 805687"/>
                <a:gd name="connsiteX128" fmla="*/ 385359 w 815973"/>
                <a:gd name="connsiteY128" fmla="*/ 630150 h 805687"/>
                <a:gd name="connsiteX129" fmla="*/ 283876 w 815973"/>
                <a:gd name="connsiteY129" fmla="*/ 630150 h 805687"/>
                <a:gd name="connsiteX130" fmla="*/ 283876 w 815973"/>
                <a:gd name="connsiteY130" fmla="*/ 531411 h 805687"/>
                <a:gd name="connsiteX131" fmla="*/ 250963 w 815973"/>
                <a:gd name="connsiteY131" fmla="*/ 490269 h 805687"/>
                <a:gd name="connsiteX132" fmla="*/ 207079 w 815973"/>
                <a:gd name="connsiteY132" fmla="*/ 482041 h 805687"/>
                <a:gd name="connsiteX133" fmla="*/ 215307 w 815973"/>
                <a:gd name="connsiteY133" fmla="*/ 451870 h 805687"/>
                <a:gd name="connsiteX134" fmla="*/ 272905 w 815973"/>
                <a:gd name="connsiteY134" fmla="*/ 451870 h 805687"/>
                <a:gd name="connsiteX135" fmla="*/ 278391 w 815973"/>
                <a:gd name="connsiteY135" fmla="*/ 449128 h 805687"/>
                <a:gd name="connsiteX136" fmla="*/ 371645 w 815973"/>
                <a:gd name="connsiteY136" fmla="*/ 394273 h 805687"/>
                <a:gd name="connsiteX137" fmla="*/ 371645 w 815973"/>
                <a:gd name="connsiteY137" fmla="*/ 394273 h 805687"/>
                <a:gd name="connsiteX138" fmla="*/ 371645 w 815973"/>
                <a:gd name="connsiteY138" fmla="*/ 394273 h 805687"/>
                <a:gd name="connsiteX139" fmla="*/ 399073 w 815973"/>
                <a:gd name="connsiteY139" fmla="*/ 372330 h 805687"/>
                <a:gd name="connsiteX140" fmla="*/ 407301 w 815973"/>
                <a:gd name="connsiteY140" fmla="*/ 397015 h 805687"/>
                <a:gd name="connsiteX141" fmla="*/ 415529 w 815973"/>
                <a:gd name="connsiteY141" fmla="*/ 405244 h 805687"/>
                <a:gd name="connsiteX142" fmla="*/ 379873 w 815973"/>
                <a:gd name="connsiteY142" fmla="*/ 465584 h 805687"/>
                <a:gd name="connsiteX143" fmla="*/ 327761 w 815973"/>
                <a:gd name="connsiteY143" fmla="*/ 517697 h 805687"/>
                <a:gd name="connsiteX144" fmla="*/ 327761 w 815973"/>
                <a:gd name="connsiteY144" fmla="*/ 536896 h 805687"/>
                <a:gd name="connsiteX145" fmla="*/ 368902 w 815973"/>
                <a:gd name="connsiteY145" fmla="*/ 578037 h 805687"/>
                <a:gd name="connsiteX146" fmla="*/ 377130 w 815973"/>
                <a:gd name="connsiteY146" fmla="*/ 580780 h 805687"/>
                <a:gd name="connsiteX147" fmla="*/ 385359 w 815973"/>
                <a:gd name="connsiteY147" fmla="*/ 578037 h 805687"/>
                <a:gd name="connsiteX148" fmla="*/ 453928 w 815973"/>
                <a:gd name="connsiteY148" fmla="*/ 509468 h 805687"/>
                <a:gd name="connsiteX149" fmla="*/ 456670 w 815973"/>
                <a:gd name="connsiteY149" fmla="*/ 506725 h 805687"/>
                <a:gd name="connsiteX150" fmla="*/ 508784 w 815973"/>
                <a:gd name="connsiteY150" fmla="*/ 429928 h 805687"/>
                <a:gd name="connsiteX151" fmla="*/ 527983 w 815973"/>
                <a:gd name="connsiteY151" fmla="*/ 432671 h 805687"/>
                <a:gd name="connsiteX152" fmla="*/ 527983 w 815973"/>
                <a:gd name="connsiteY152" fmla="*/ 487526 h 805687"/>
                <a:gd name="connsiteX153" fmla="*/ 514269 w 815973"/>
                <a:gd name="connsiteY153" fmla="*/ 487526 h 805687"/>
                <a:gd name="connsiteX154" fmla="*/ 538953 w 815973"/>
                <a:gd name="connsiteY154" fmla="*/ 281819 h 805687"/>
                <a:gd name="connsiteX155" fmla="*/ 525240 w 815973"/>
                <a:gd name="connsiteY155" fmla="*/ 292790 h 805687"/>
                <a:gd name="connsiteX156" fmla="*/ 511526 w 815973"/>
                <a:gd name="connsiteY156" fmla="*/ 361359 h 805687"/>
                <a:gd name="connsiteX157" fmla="*/ 514269 w 815973"/>
                <a:gd name="connsiteY157" fmla="*/ 372330 h 805687"/>
                <a:gd name="connsiteX158" fmla="*/ 522497 w 815973"/>
                <a:gd name="connsiteY158" fmla="*/ 377816 h 805687"/>
                <a:gd name="connsiteX159" fmla="*/ 580095 w 815973"/>
                <a:gd name="connsiteY159" fmla="*/ 388787 h 805687"/>
                <a:gd name="connsiteX160" fmla="*/ 591067 w 815973"/>
                <a:gd name="connsiteY160" fmla="*/ 402501 h 805687"/>
                <a:gd name="connsiteX161" fmla="*/ 591067 w 815973"/>
                <a:gd name="connsiteY161" fmla="*/ 501240 h 805687"/>
                <a:gd name="connsiteX162" fmla="*/ 549925 w 815973"/>
                <a:gd name="connsiteY162" fmla="*/ 501240 h 805687"/>
                <a:gd name="connsiteX163" fmla="*/ 549925 w 815973"/>
                <a:gd name="connsiteY163" fmla="*/ 432671 h 805687"/>
                <a:gd name="connsiteX164" fmla="*/ 538953 w 815973"/>
                <a:gd name="connsiteY164" fmla="*/ 418957 h 805687"/>
                <a:gd name="connsiteX165" fmla="*/ 462156 w 815973"/>
                <a:gd name="connsiteY165" fmla="*/ 410729 h 805687"/>
                <a:gd name="connsiteX166" fmla="*/ 431986 w 815973"/>
                <a:gd name="connsiteY166" fmla="*/ 391530 h 805687"/>
                <a:gd name="connsiteX167" fmla="*/ 429243 w 815973"/>
                <a:gd name="connsiteY167" fmla="*/ 355873 h 805687"/>
                <a:gd name="connsiteX168" fmla="*/ 467642 w 815973"/>
                <a:gd name="connsiteY168" fmla="*/ 257135 h 805687"/>
                <a:gd name="connsiteX169" fmla="*/ 659636 w 815973"/>
                <a:gd name="connsiteY169" fmla="*/ 257135 h 805687"/>
                <a:gd name="connsiteX170" fmla="*/ 659636 w 815973"/>
                <a:gd name="connsiteY170" fmla="*/ 284562 h 805687"/>
                <a:gd name="connsiteX171" fmla="*/ 538953 w 815973"/>
                <a:gd name="connsiteY171" fmla="*/ 284562 h 80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815973" h="805687">
                  <a:moveTo>
                    <a:pt x="687064" y="388787"/>
                  </a:moveTo>
                  <a:lnTo>
                    <a:pt x="687064" y="295533"/>
                  </a:lnTo>
                  <a:lnTo>
                    <a:pt x="687064" y="240678"/>
                  </a:lnTo>
                  <a:lnTo>
                    <a:pt x="687064" y="128224"/>
                  </a:lnTo>
                  <a:lnTo>
                    <a:pt x="788545" y="78855"/>
                  </a:lnTo>
                  <a:cubicBezTo>
                    <a:pt x="794031" y="76112"/>
                    <a:pt x="796774" y="70626"/>
                    <a:pt x="796774" y="67883"/>
                  </a:cubicBezTo>
                  <a:cubicBezTo>
                    <a:pt x="796774" y="65141"/>
                    <a:pt x="794031" y="56912"/>
                    <a:pt x="788545" y="56912"/>
                  </a:cubicBezTo>
                  <a:lnTo>
                    <a:pt x="681578" y="2057"/>
                  </a:lnTo>
                  <a:cubicBezTo>
                    <a:pt x="676092" y="-686"/>
                    <a:pt x="673350" y="-686"/>
                    <a:pt x="667864" y="2057"/>
                  </a:cubicBezTo>
                  <a:cubicBezTo>
                    <a:pt x="665121" y="4800"/>
                    <a:pt x="662378" y="7543"/>
                    <a:pt x="662378" y="13028"/>
                  </a:cubicBezTo>
                  <a:lnTo>
                    <a:pt x="662378" y="119996"/>
                  </a:lnTo>
                  <a:lnTo>
                    <a:pt x="662378" y="226964"/>
                  </a:lnTo>
                  <a:lnTo>
                    <a:pt x="560896" y="226964"/>
                  </a:lnTo>
                  <a:cubicBezTo>
                    <a:pt x="574610" y="213250"/>
                    <a:pt x="582838" y="194051"/>
                    <a:pt x="582838" y="172109"/>
                  </a:cubicBezTo>
                  <a:cubicBezTo>
                    <a:pt x="582838" y="128224"/>
                    <a:pt x="547182" y="92569"/>
                    <a:pt x="503298" y="92569"/>
                  </a:cubicBezTo>
                  <a:cubicBezTo>
                    <a:pt x="459413" y="92569"/>
                    <a:pt x="423758" y="128224"/>
                    <a:pt x="423758" y="172109"/>
                  </a:cubicBezTo>
                  <a:cubicBezTo>
                    <a:pt x="423758" y="196793"/>
                    <a:pt x="434729" y="218735"/>
                    <a:pt x="451185" y="232449"/>
                  </a:cubicBezTo>
                  <a:lnTo>
                    <a:pt x="335989" y="336675"/>
                  </a:lnTo>
                  <a:lnTo>
                    <a:pt x="261935" y="375073"/>
                  </a:lnTo>
                  <a:lnTo>
                    <a:pt x="223535" y="369587"/>
                  </a:lnTo>
                  <a:cubicBezTo>
                    <a:pt x="239992" y="355873"/>
                    <a:pt x="250963" y="333932"/>
                    <a:pt x="250963" y="309247"/>
                  </a:cubicBezTo>
                  <a:cubicBezTo>
                    <a:pt x="250963" y="265363"/>
                    <a:pt x="215307" y="229707"/>
                    <a:pt x="171423" y="229707"/>
                  </a:cubicBezTo>
                  <a:cubicBezTo>
                    <a:pt x="127538" y="229707"/>
                    <a:pt x="91883" y="265363"/>
                    <a:pt x="91883" y="309247"/>
                  </a:cubicBezTo>
                  <a:cubicBezTo>
                    <a:pt x="91883" y="333932"/>
                    <a:pt x="102854" y="355873"/>
                    <a:pt x="119310" y="369587"/>
                  </a:cubicBezTo>
                  <a:cubicBezTo>
                    <a:pt x="119310" y="369587"/>
                    <a:pt x="119310" y="369587"/>
                    <a:pt x="119310" y="369587"/>
                  </a:cubicBezTo>
                  <a:lnTo>
                    <a:pt x="78169" y="479298"/>
                  </a:lnTo>
                  <a:cubicBezTo>
                    <a:pt x="69941" y="498497"/>
                    <a:pt x="72683" y="520439"/>
                    <a:pt x="83655" y="539639"/>
                  </a:cubicBezTo>
                  <a:cubicBezTo>
                    <a:pt x="86397" y="542382"/>
                    <a:pt x="89140" y="545125"/>
                    <a:pt x="91883" y="547867"/>
                  </a:cubicBezTo>
                  <a:lnTo>
                    <a:pt x="56227" y="608208"/>
                  </a:lnTo>
                  <a:lnTo>
                    <a:pt x="4114" y="660320"/>
                  </a:lnTo>
                  <a:cubicBezTo>
                    <a:pt x="-1371" y="665806"/>
                    <a:pt x="-1371" y="674034"/>
                    <a:pt x="4114" y="679520"/>
                  </a:cubicBezTo>
                  <a:lnTo>
                    <a:pt x="45255" y="720661"/>
                  </a:lnTo>
                  <a:cubicBezTo>
                    <a:pt x="47998" y="723404"/>
                    <a:pt x="50741" y="723404"/>
                    <a:pt x="53484" y="723404"/>
                  </a:cubicBezTo>
                  <a:cubicBezTo>
                    <a:pt x="56227" y="723404"/>
                    <a:pt x="61712" y="723404"/>
                    <a:pt x="61712" y="720661"/>
                  </a:cubicBezTo>
                  <a:lnTo>
                    <a:pt x="130281" y="652092"/>
                  </a:lnTo>
                  <a:cubicBezTo>
                    <a:pt x="130281" y="652092"/>
                    <a:pt x="130281" y="652092"/>
                    <a:pt x="133024" y="649349"/>
                  </a:cubicBezTo>
                  <a:lnTo>
                    <a:pt x="185137" y="572552"/>
                  </a:lnTo>
                  <a:lnTo>
                    <a:pt x="204336" y="575294"/>
                  </a:lnTo>
                  <a:lnTo>
                    <a:pt x="204336" y="630150"/>
                  </a:lnTo>
                  <a:lnTo>
                    <a:pt x="190622" y="630150"/>
                  </a:lnTo>
                  <a:cubicBezTo>
                    <a:pt x="182394" y="630150"/>
                    <a:pt x="176909" y="635635"/>
                    <a:pt x="176909" y="643863"/>
                  </a:cubicBezTo>
                  <a:lnTo>
                    <a:pt x="176909" y="739860"/>
                  </a:lnTo>
                  <a:lnTo>
                    <a:pt x="12343" y="778259"/>
                  </a:lnTo>
                  <a:cubicBezTo>
                    <a:pt x="6857" y="781002"/>
                    <a:pt x="1372" y="783744"/>
                    <a:pt x="1372" y="791973"/>
                  </a:cubicBezTo>
                  <a:lnTo>
                    <a:pt x="1372" y="805687"/>
                  </a:lnTo>
                  <a:lnTo>
                    <a:pt x="28799" y="805687"/>
                  </a:lnTo>
                  <a:lnTo>
                    <a:pt x="28799" y="802944"/>
                  </a:lnTo>
                  <a:lnTo>
                    <a:pt x="193365" y="764546"/>
                  </a:lnTo>
                  <a:cubicBezTo>
                    <a:pt x="198850" y="761803"/>
                    <a:pt x="204336" y="759060"/>
                    <a:pt x="204336" y="750832"/>
                  </a:cubicBezTo>
                  <a:lnTo>
                    <a:pt x="204336" y="657577"/>
                  </a:lnTo>
                  <a:lnTo>
                    <a:pt x="218050" y="657577"/>
                  </a:lnTo>
                  <a:lnTo>
                    <a:pt x="286619" y="657577"/>
                  </a:lnTo>
                  <a:lnTo>
                    <a:pt x="407301" y="657577"/>
                  </a:lnTo>
                  <a:cubicBezTo>
                    <a:pt x="410044" y="657577"/>
                    <a:pt x="415529" y="654835"/>
                    <a:pt x="418272" y="652092"/>
                  </a:cubicBezTo>
                  <a:lnTo>
                    <a:pt x="536211" y="523182"/>
                  </a:lnTo>
                  <a:lnTo>
                    <a:pt x="558153" y="523182"/>
                  </a:lnTo>
                  <a:lnTo>
                    <a:pt x="626722" y="523182"/>
                  </a:lnTo>
                  <a:lnTo>
                    <a:pt x="815973" y="523182"/>
                  </a:lnTo>
                  <a:lnTo>
                    <a:pt x="815973" y="495754"/>
                  </a:lnTo>
                  <a:lnTo>
                    <a:pt x="640436" y="495754"/>
                  </a:lnTo>
                  <a:lnTo>
                    <a:pt x="640436" y="397015"/>
                  </a:lnTo>
                  <a:cubicBezTo>
                    <a:pt x="640436" y="377816"/>
                    <a:pt x="626722" y="361359"/>
                    <a:pt x="607523" y="355873"/>
                  </a:cubicBezTo>
                  <a:lnTo>
                    <a:pt x="563639" y="347645"/>
                  </a:lnTo>
                  <a:lnTo>
                    <a:pt x="571867" y="303761"/>
                  </a:lnTo>
                  <a:lnTo>
                    <a:pt x="681578" y="303761"/>
                  </a:lnTo>
                  <a:lnTo>
                    <a:pt x="681578" y="383301"/>
                  </a:lnTo>
                  <a:lnTo>
                    <a:pt x="687064" y="383301"/>
                  </a:lnTo>
                  <a:close/>
                  <a:moveTo>
                    <a:pt x="687064" y="98054"/>
                  </a:moveTo>
                  <a:lnTo>
                    <a:pt x="687064" y="32228"/>
                  </a:lnTo>
                  <a:lnTo>
                    <a:pt x="750147" y="65141"/>
                  </a:lnTo>
                  <a:lnTo>
                    <a:pt x="687064" y="98054"/>
                  </a:lnTo>
                  <a:close/>
                  <a:moveTo>
                    <a:pt x="500555" y="119996"/>
                  </a:moveTo>
                  <a:cubicBezTo>
                    <a:pt x="530725" y="119996"/>
                    <a:pt x="555410" y="144681"/>
                    <a:pt x="555410" y="174852"/>
                  </a:cubicBezTo>
                  <a:cubicBezTo>
                    <a:pt x="555410" y="205021"/>
                    <a:pt x="530725" y="229707"/>
                    <a:pt x="500555" y="229707"/>
                  </a:cubicBezTo>
                  <a:cubicBezTo>
                    <a:pt x="470384" y="229707"/>
                    <a:pt x="445699" y="205021"/>
                    <a:pt x="445699" y="174852"/>
                  </a:cubicBezTo>
                  <a:cubicBezTo>
                    <a:pt x="445699" y="141938"/>
                    <a:pt x="470384" y="119996"/>
                    <a:pt x="500555" y="119996"/>
                  </a:cubicBezTo>
                  <a:close/>
                  <a:moveTo>
                    <a:pt x="426501" y="287304"/>
                  </a:moveTo>
                  <a:lnTo>
                    <a:pt x="407301" y="339417"/>
                  </a:lnTo>
                  <a:lnTo>
                    <a:pt x="368902" y="366845"/>
                  </a:lnTo>
                  <a:lnTo>
                    <a:pt x="355189" y="347645"/>
                  </a:lnTo>
                  <a:lnTo>
                    <a:pt x="426501" y="287304"/>
                  </a:lnTo>
                  <a:close/>
                  <a:moveTo>
                    <a:pt x="440214" y="429928"/>
                  </a:moveTo>
                  <a:cubicBezTo>
                    <a:pt x="445699" y="432671"/>
                    <a:pt x="453928" y="435414"/>
                    <a:pt x="462156" y="435414"/>
                  </a:cubicBezTo>
                  <a:lnTo>
                    <a:pt x="478613" y="438156"/>
                  </a:lnTo>
                  <a:lnTo>
                    <a:pt x="434729" y="501240"/>
                  </a:lnTo>
                  <a:lnTo>
                    <a:pt x="377130" y="558838"/>
                  </a:lnTo>
                  <a:lnTo>
                    <a:pt x="355189" y="536896"/>
                  </a:lnTo>
                  <a:lnTo>
                    <a:pt x="399073" y="493011"/>
                  </a:lnTo>
                  <a:cubicBezTo>
                    <a:pt x="399073" y="493011"/>
                    <a:pt x="401815" y="490269"/>
                    <a:pt x="401815" y="490269"/>
                  </a:cubicBezTo>
                  <a:lnTo>
                    <a:pt x="440214" y="429928"/>
                  </a:lnTo>
                  <a:close/>
                  <a:moveTo>
                    <a:pt x="163195" y="254392"/>
                  </a:moveTo>
                  <a:cubicBezTo>
                    <a:pt x="193365" y="254392"/>
                    <a:pt x="218050" y="279076"/>
                    <a:pt x="218050" y="309247"/>
                  </a:cubicBezTo>
                  <a:cubicBezTo>
                    <a:pt x="218050" y="339417"/>
                    <a:pt x="193365" y="364102"/>
                    <a:pt x="163195" y="364102"/>
                  </a:cubicBezTo>
                  <a:cubicBezTo>
                    <a:pt x="133024" y="364102"/>
                    <a:pt x="108339" y="339417"/>
                    <a:pt x="108339" y="309247"/>
                  </a:cubicBezTo>
                  <a:cubicBezTo>
                    <a:pt x="108339" y="279076"/>
                    <a:pt x="133024" y="254392"/>
                    <a:pt x="163195" y="254392"/>
                  </a:cubicBezTo>
                  <a:close/>
                  <a:moveTo>
                    <a:pt x="100111" y="635635"/>
                  </a:moveTo>
                  <a:lnTo>
                    <a:pt x="42513" y="693234"/>
                  </a:lnTo>
                  <a:lnTo>
                    <a:pt x="20571" y="671291"/>
                  </a:lnTo>
                  <a:lnTo>
                    <a:pt x="64455" y="627408"/>
                  </a:lnTo>
                  <a:cubicBezTo>
                    <a:pt x="64455" y="627408"/>
                    <a:pt x="67198" y="624665"/>
                    <a:pt x="67198" y="624665"/>
                  </a:cubicBezTo>
                  <a:lnTo>
                    <a:pt x="102854" y="564323"/>
                  </a:lnTo>
                  <a:cubicBezTo>
                    <a:pt x="108339" y="567066"/>
                    <a:pt x="116567" y="569809"/>
                    <a:pt x="124796" y="569809"/>
                  </a:cubicBezTo>
                  <a:lnTo>
                    <a:pt x="141252" y="572552"/>
                  </a:lnTo>
                  <a:lnTo>
                    <a:pt x="100111" y="635635"/>
                  </a:lnTo>
                  <a:close/>
                  <a:moveTo>
                    <a:pt x="218050" y="630150"/>
                  </a:moveTo>
                  <a:lnTo>
                    <a:pt x="218050" y="561581"/>
                  </a:lnTo>
                  <a:cubicBezTo>
                    <a:pt x="218050" y="553353"/>
                    <a:pt x="212564" y="547867"/>
                    <a:pt x="207079" y="547867"/>
                  </a:cubicBezTo>
                  <a:lnTo>
                    <a:pt x="130281" y="539639"/>
                  </a:lnTo>
                  <a:cubicBezTo>
                    <a:pt x="116567" y="539639"/>
                    <a:pt x="105597" y="531411"/>
                    <a:pt x="100111" y="520439"/>
                  </a:cubicBezTo>
                  <a:cubicBezTo>
                    <a:pt x="94626" y="509468"/>
                    <a:pt x="91883" y="495754"/>
                    <a:pt x="97369" y="484784"/>
                  </a:cubicBezTo>
                  <a:lnTo>
                    <a:pt x="135767" y="386044"/>
                  </a:lnTo>
                  <a:lnTo>
                    <a:pt x="179652" y="386044"/>
                  </a:lnTo>
                  <a:lnTo>
                    <a:pt x="259192" y="399758"/>
                  </a:lnTo>
                  <a:cubicBezTo>
                    <a:pt x="261935" y="399758"/>
                    <a:pt x="264677" y="399758"/>
                    <a:pt x="267420" y="399758"/>
                  </a:cubicBezTo>
                  <a:lnTo>
                    <a:pt x="338732" y="364102"/>
                  </a:lnTo>
                  <a:lnTo>
                    <a:pt x="349703" y="383301"/>
                  </a:lnTo>
                  <a:lnTo>
                    <a:pt x="270163" y="427185"/>
                  </a:lnTo>
                  <a:lnTo>
                    <a:pt x="207079" y="427185"/>
                  </a:lnTo>
                  <a:cubicBezTo>
                    <a:pt x="201593" y="427185"/>
                    <a:pt x="196107" y="432671"/>
                    <a:pt x="193365" y="438156"/>
                  </a:cubicBezTo>
                  <a:lnTo>
                    <a:pt x="179652" y="493011"/>
                  </a:lnTo>
                  <a:cubicBezTo>
                    <a:pt x="179652" y="495754"/>
                    <a:pt x="179652" y="501240"/>
                    <a:pt x="182394" y="503983"/>
                  </a:cubicBezTo>
                  <a:cubicBezTo>
                    <a:pt x="185137" y="506725"/>
                    <a:pt x="187880" y="509468"/>
                    <a:pt x="190622" y="509468"/>
                  </a:cubicBezTo>
                  <a:lnTo>
                    <a:pt x="248221" y="520439"/>
                  </a:lnTo>
                  <a:cubicBezTo>
                    <a:pt x="253706" y="520439"/>
                    <a:pt x="259192" y="525925"/>
                    <a:pt x="259192" y="534153"/>
                  </a:cubicBezTo>
                  <a:lnTo>
                    <a:pt x="259192" y="632893"/>
                  </a:lnTo>
                  <a:lnTo>
                    <a:pt x="218050" y="632893"/>
                  </a:lnTo>
                  <a:close/>
                  <a:moveTo>
                    <a:pt x="514269" y="495754"/>
                  </a:moveTo>
                  <a:cubicBezTo>
                    <a:pt x="511526" y="495754"/>
                    <a:pt x="506041" y="498497"/>
                    <a:pt x="503298" y="501240"/>
                  </a:cubicBezTo>
                  <a:lnTo>
                    <a:pt x="385359" y="630150"/>
                  </a:lnTo>
                  <a:lnTo>
                    <a:pt x="283876" y="630150"/>
                  </a:lnTo>
                  <a:lnTo>
                    <a:pt x="283876" y="531411"/>
                  </a:lnTo>
                  <a:cubicBezTo>
                    <a:pt x="283876" y="512211"/>
                    <a:pt x="270163" y="495754"/>
                    <a:pt x="250963" y="490269"/>
                  </a:cubicBezTo>
                  <a:lnTo>
                    <a:pt x="207079" y="482041"/>
                  </a:lnTo>
                  <a:lnTo>
                    <a:pt x="215307" y="451870"/>
                  </a:lnTo>
                  <a:lnTo>
                    <a:pt x="272905" y="451870"/>
                  </a:lnTo>
                  <a:cubicBezTo>
                    <a:pt x="275648" y="451870"/>
                    <a:pt x="278391" y="451870"/>
                    <a:pt x="278391" y="449128"/>
                  </a:cubicBezTo>
                  <a:lnTo>
                    <a:pt x="371645" y="394273"/>
                  </a:lnTo>
                  <a:cubicBezTo>
                    <a:pt x="371645" y="394273"/>
                    <a:pt x="371645" y="394273"/>
                    <a:pt x="371645" y="394273"/>
                  </a:cubicBezTo>
                  <a:cubicBezTo>
                    <a:pt x="371645" y="394273"/>
                    <a:pt x="371645" y="394273"/>
                    <a:pt x="371645" y="394273"/>
                  </a:cubicBezTo>
                  <a:lnTo>
                    <a:pt x="399073" y="372330"/>
                  </a:lnTo>
                  <a:cubicBezTo>
                    <a:pt x="399073" y="380559"/>
                    <a:pt x="404558" y="388787"/>
                    <a:pt x="407301" y="397015"/>
                  </a:cubicBezTo>
                  <a:cubicBezTo>
                    <a:pt x="410044" y="399758"/>
                    <a:pt x="412787" y="402501"/>
                    <a:pt x="415529" y="405244"/>
                  </a:cubicBezTo>
                  <a:lnTo>
                    <a:pt x="379873" y="465584"/>
                  </a:lnTo>
                  <a:lnTo>
                    <a:pt x="327761" y="517697"/>
                  </a:lnTo>
                  <a:cubicBezTo>
                    <a:pt x="322275" y="523182"/>
                    <a:pt x="322275" y="531411"/>
                    <a:pt x="327761" y="536896"/>
                  </a:cubicBezTo>
                  <a:lnTo>
                    <a:pt x="368902" y="578037"/>
                  </a:lnTo>
                  <a:cubicBezTo>
                    <a:pt x="371645" y="580780"/>
                    <a:pt x="374387" y="580780"/>
                    <a:pt x="377130" y="580780"/>
                  </a:cubicBezTo>
                  <a:cubicBezTo>
                    <a:pt x="379873" y="580780"/>
                    <a:pt x="385359" y="580780"/>
                    <a:pt x="385359" y="578037"/>
                  </a:cubicBezTo>
                  <a:lnTo>
                    <a:pt x="453928" y="509468"/>
                  </a:lnTo>
                  <a:cubicBezTo>
                    <a:pt x="453928" y="509468"/>
                    <a:pt x="453928" y="509468"/>
                    <a:pt x="456670" y="506725"/>
                  </a:cubicBezTo>
                  <a:lnTo>
                    <a:pt x="508784" y="429928"/>
                  </a:lnTo>
                  <a:lnTo>
                    <a:pt x="527983" y="432671"/>
                  </a:lnTo>
                  <a:lnTo>
                    <a:pt x="527983" y="487526"/>
                  </a:lnTo>
                  <a:lnTo>
                    <a:pt x="514269" y="487526"/>
                  </a:lnTo>
                  <a:close/>
                  <a:moveTo>
                    <a:pt x="538953" y="281819"/>
                  </a:moveTo>
                  <a:cubicBezTo>
                    <a:pt x="533468" y="281819"/>
                    <a:pt x="527983" y="287304"/>
                    <a:pt x="525240" y="292790"/>
                  </a:cubicBezTo>
                  <a:lnTo>
                    <a:pt x="511526" y="361359"/>
                  </a:lnTo>
                  <a:cubicBezTo>
                    <a:pt x="511526" y="364102"/>
                    <a:pt x="511526" y="369587"/>
                    <a:pt x="514269" y="372330"/>
                  </a:cubicBezTo>
                  <a:cubicBezTo>
                    <a:pt x="517012" y="375073"/>
                    <a:pt x="519755" y="377816"/>
                    <a:pt x="522497" y="377816"/>
                  </a:cubicBezTo>
                  <a:lnTo>
                    <a:pt x="580095" y="388787"/>
                  </a:lnTo>
                  <a:cubicBezTo>
                    <a:pt x="585581" y="388787"/>
                    <a:pt x="591067" y="394273"/>
                    <a:pt x="591067" y="402501"/>
                  </a:cubicBezTo>
                  <a:lnTo>
                    <a:pt x="591067" y="501240"/>
                  </a:lnTo>
                  <a:lnTo>
                    <a:pt x="549925" y="501240"/>
                  </a:lnTo>
                  <a:lnTo>
                    <a:pt x="549925" y="432671"/>
                  </a:lnTo>
                  <a:cubicBezTo>
                    <a:pt x="549925" y="424442"/>
                    <a:pt x="544439" y="418957"/>
                    <a:pt x="538953" y="418957"/>
                  </a:cubicBezTo>
                  <a:lnTo>
                    <a:pt x="462156" y="410729"/>
                  </a:lnTo>
                  <a:cubicBezTo>
                    <a:pt x="448442" y="410729"/>
                    <a:pt x="437472" y="402501"/>
                    <a:pt x="431986" y="391530"/>
                  </a:cubicBezTo>
                  <a:cubicBezTo>
                    <a:pt x="426501" y="380559"/>
                    <a:pt x="423758" y="366845"/>
                    <a:pt x="429243" y="355873"/>
                  </a:cubicBezTo>
                  <a:lnTo>
                    <a:pt x="467642" y="257135"/>
                  </a:lnTo>
                  <a:lnTo>
                    <a:pt x="659636" y="257135"/>
                  </a:lnTo>
                  <a:lnTo>
                    <a:pt x="659636" y="284562"/>
                  </a:lnTo>
                  <a:lnTo>
                    <a:pt x="538953" y="284562"/>
                  </a:lnTo>
                  <a:close/>
                </a:path>
              </a:pathLst>
            </a:custGeom>
            <a:solidFill>
              <a:srgbClr val="000000"/>
            </a:solidFill>
            <a:ln w="2742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448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BC11784-7292-2C44-ADDF-35DA89CE0F96}"/>
              </a:ext>
            </a:extLst>
          </p:cNvPr>
          <p:cNvSpPr>
            <a:spLocks noGrp="1"/>
          </p:cNvSpPr>
          <p:nvPr>
            <p:ph type="body" sz="quarter" idx="13"/>
          </p:nvPr>
        </p:nvSpPr>
        <p:spPr>
          <a:xfrm>
            <a:off x="548556" y="1457724"/>
            <a:ext cx="1031222" cy="1084776"/>
          </a:xfrm>
        </p:spPr>
        <p:txBody>
          <a:bodyPr/>
          <a:lstStyle/>
          <a:p>
            <a:r>
              <a:rPr lang="en-US" dirty="0"/>
              <a:t>05</a:t>
            </a:r>
          </a:p>
        </p:txBody>
      </p:sp>
      <p:sp>
        <p:nvSpPr>
          <p:cNvPr id="4" name="Text Placeholder 3">
            <a:extLst>
              <a:ext uri="{FF2B5EF4-FFF2-40B4-BE49-F238E27FC236}">
                <a16:creationId xmlns:a16="http://schemas.microsoft.com/office/drawing/2014/main" id="{3D4667B5-E84A-BC49-8561-F6231D664198}"/>
              </a:ext>
            </a:extLst>
          </p:cNvPr>
          <p:cNvSpPr>
            <a:spLocks noGrp="1"/>
          </p:cNvSpPr>
          <p:nvPr>
            <p:ph type="body" sz="quarter" idx="14"/>
          </p:nvPr>
        </p:nvSpPr>
        <p:spPr/>
        <p:txBody>
          <a:bodyPr/>
          <a:lstStyle/>
          <a:p>
            <a:r>
              <a:rPr lang="lt-LT" sz="2800" b="1" dirty="0"/>
              <a:t>Mokymo modulių turinio apžvalga</a:t>
            </a:r>
            <a:endParaRPr lang="en-US" sz="2800" b="1" dirty="0"/>
          </a:p>
        </p:txBody>
      </p:sp>
      <p:pic>
        <p:nvPicPr>
          <p:cNvPr id="5" name="Picture 4" descr="Icon&#10;&#10;Description automatically generated with medium confidence">
            <a:extLst>
              <a:ext uri="{FF2B5EF4-FFF2-40B4-BE49-F238E27FC236}">
                <a16:creationId xmlns:a16="http://schemas.microsoft.com/office/drawing/2014/main" id="{6B771002-C374-194D-9866-4CAD3F90FDAD}"/>
              </a:ext>
            </a:extLst>
          </p:cNvPr>
          <p:cNvPicPr/>
          <p:nvPr/>
        </p:nvPicPr>
        <p:blipFill>
          <a:blip r:embed="rId2" cstate="screen">
            <a:extLst>
              <a:ext uri="{28A0092B-C50C-407E-A947-70E740481C1C}">
                <a14:useLocalDpi xmlns:a14="http://schemas.microsoft.com/office/drawing/2010/main"/>
              </a:ext>
            </a:extLst>
          </a:blip>
          <a:stretch>
            <a:fillRect/>
          </a:stretch>
        </p:blipFill>
        <p:spPr>
          <a:xfrm>
            <a:off x="70547" y="1065737"/>
            <a:ext cx="1755081" cy="2401888"/>
          </a:xfrm>
          <a:prstGeom prst="rect">
            <a:avLst/>
          </a:prstGeom>
        </p:spPr>
      </p:pic>
      <p:sp>
        <p:nvSpPr>
          <p:cNvPr id="6" name="TextBox 5">
            <a:extLst>
              <a:ext uri="{FF2B5EF4-FFF2-40B4-BE49-F238E27FC236}">
                <a16:creationId xmlns:a16="http://schemas.microsoft.com/office/drawing/2014/main" id="{15ACE0F6-D826-38EC-DE57-2BBF1A7957EC}"/>
              </a:ext>
            </a:extLst>
          </p:cNvPr>
          <p:cNvSpPr txBox="1"/>
          <p:nvPr/>
        </p:nvSpPr>
        <p:spPr>
          <a:xfrm>
            <a:off x="645564" y="7400162"/>
            <a:ext cx="6278317" cy="2029851"/>
          </a:xfrm>
          <a:prstGeom prst="rect">
            <a:avLst/>
          </a:prstGeom>
          <a:noFill/>
        </p:spPr>
        <p:txBody>
          <a:bodyPr wrap="square" rtlCol="0">
            <a:spAutoFit/>
          </a:bodyPr>
          <a:lstStyle/>
          <a:p>
            <a:pPr>
              <a:lnSpc>
                <a:spcPct val="107000"/>
              </a:lnSpc>
              <a:spcAft>
                <a:spcPts val="800"/>
              </a:spcAft>
            </a:pPr>
            <a:r>
              <a:rPr lang="en-US" sz="1600" b="1"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 </a:t>
            </a:r>
            <a:endParaRPr lang="en-IE" sz="1600"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a:effectLst/>
                <a:latin typeface="Calibri" panose="020F0502020204030204" pitchFamily="34" charset="0"/>
                <a:ea typeface="Calibri" panose="020F0502020204030204" pitchFamily="34" charset="0"/>
                <a:cs typeface="Times New Roman" panose="02020603050405020304" pitchFamily="18" charset="0"/>
              </a:rPr>
              <a:t>Modul</a:t>
            </a:r>
            <a:r>
              <a:rPr lang="lt-LT" sz="1300" dirty="0" err="1">
                <a:effectLst/>
                <a:latin typeface="Calibri" panose="020F0502020204030204" pitchFamily="34" charset="0"/>
                <a:ea typeface="Calibri" panose="020F0502020204030204" pitchFamily="34" charset="0"/>
                <a:cs typeface="Times New Roman" panose="02020603050405020304" pitchFamily="18" charset="0"/>
              </a:rPr>
              <a:t>is</a:t>
            </a:r>
            <a:r>
              <a:rPr lang="lt-LT" sz="1300" dirty="0">
                <a:effectLst/>
                <a:latin typeface="Calibri" panose="020F0502020204030204" pitchFamily="34" charset="0"/>
                <a:ea typeface="Calibri" panose="020F0502020204030204" pitchFamily="34" charset="0"/>
                <a:cs typeface="Times New Roman" panose="02020603050405020304" pitchFamily="18" charset="0"/>
              </a:rPr>
              <a:t> </a:t>
            </a:r>
            <a:r>
              <a:rPr lang="en-US" sz="1300" dirty="0">
                <a:effectLst/>
                <a:latin typeface="Calibri" panose="020F0502020204030204" pitchFamily="34" charset="0"/>
                <a:ea typeface="Calibri" panose="020F0502020204030204" pitchFamily="34" charset="0"/>
                <a:cs typeface="Times New Roman" panose="02020603050405020304" pitchFamily="18" charset="0"/>
              </a:rPr>
              <a:t>1: </a:t>
            </a:r>
            <a:r>
              <a:rPr lang="en-IE" sz="1300" dirty="0" err="1">
                <a:latin typeface="Calibri" panose="020F0502020204030204" pitchFamily="34" charset="0"/>
                <a:ea typeface="Calibri" panose="020F0502020204030204" pitchFamily="34" charset="0"/>
                <a:cs typeface="Times New Roman" panose="02020603050405020304" pitchFamily="18" charset="0"/>
              </a:rPr>
              <a:t>Galimybi</a:t>
            </a:r>
            <a:r>
              <a:rPr lang="lt-LT" sz="1300" dirty="0">
                <a:latin typeface="Calibri" panose="020F0502020204030204" pitchFamily="34" charset="0"/>
                <a:ea typeface="Calibri" panose="020F0502020204030204" pitchFamily="34" charset="0"/>
                <a:cs typeface="Times New Roman" panose="02020603050405020304" pitchFamily="18" charset="0"/>
              </a:rPr>
              <a:t>ų žemėlapis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Modulis</a:t>
            </a:r>
            <a:r>
              <a:rPr lang="en-US" sz="1300" dirty="0">
                <a:effectLst/>
                <a:latin typeface="Calibri" panose="020F0502020204030204" pitchFamily="34" charset="0"/>
                <a:ea typeface="Calibri" panose="020F0502020204030204" pitchFamily="34" charset="0"/>
                <a:cs typeface="Times New Roman" panose="02020603050405020304" pitchFamily="18" charset="0"/>
              </a:rPr>
              <a:t> 2: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Personalizuotas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maistas</a:t>
            </a:r>
            <a:r>
              <a:rPr lang="en-IE" sz="1300" dirty="0">
                <a:effectLst/>
                <a:latin typeface="Calibri" panose="020F0502020204030204" pitchFamily="34" charset="0"/>
                <a:ea typeface="Calibri" panose="020F0502020204030204" pitchFamily="34" charset="0"/>
                <a:cs typeface="Times New Roman" panose="02020603050405020304" pitchFamily="18" charset="0"/>
              </a:rPr>
              <a:t>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senjorams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Modulis</a:t>
            </a:r>
            <a:r>
              <a:rPr lang="en-US" sz="1300" dirty="0">
                <a:effectLst/>
                <a:latin typeface="Calibri" panose="020F0502020204030204" pitchFamily="34" charset="0"/>
                <a:ea typeface="Calibri" panose="020F0502020204030204" pitchFamily="34" charset="0"/>
                <a:cs typeface="Times New Roman" panose="02020603050405020304" pitchFamily="18" charset="0"/>
              </a:rPr>
              <a:t> 3: </a:t>
            </a:r>
            <a:r>
              <a:rPr lang="en-IE" sz="1300" dirty="0" err="1">
                <a:effectLst/>
                <a:latin typeface="Calibri" panose="020F0502020204030204" pitchFamily="34" charset="0"/>
                <a:ea typeface="Calibri" panose="020F0502020204030204" pitchFamily="34" charset="0"/>
                <a:cs typeface="Times New Roman" panose="02020603050405020304" pitchFamily="18" charset="0"/>
              </a:rPr>
              <a:t>Pirk</a:t>
            </a:r>
            <a:r>
              <a:rPr lang="lt-LT" sz="1300" dirty="0">
                <a:latin typeface="Calibri" panose="020F0502020204030204" pitchFamily="34" charset="0"/>
                <a:ea typeface="Calibri" panose="020F0502020204030204" pitchFamily="34" charset="0"/>
                <a:cs typeface="Times New Roman" panose="02020603050405020304" pitchFamily="18" charset="0"/>
              </a:rPr>
              <a:t>ėjų įžvalgos ir senjorų rinka</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Modulis</a:t>
            </a:r>
            <a:r>
              <a:rPr lang="en-US" sz="1300" dirty="0">
                <a:effectLst/>
                <a:latin typeface="Calibri" panose="020F0502020204030204" pitchFamily="34" charset="0"/>
                <a:ea typeface="Calibri" panose="020F0502020204030204" pitchFamily="34" charset="0"/>
                <a:cs typeface="Times New Roman" panose="02020603050405020304" pitchFamily="18" charset="0"/>
              </a:rPr>
              <a:t> 4: </a:t>
            </a:r>
            <a:r>
              <a:rPr lang="lt-LT" sz="1300" dirty="0">
                <a:effectLst/>
                <a:latin typeface="Calibri" panose="020F0502020204030204" pitchFamily="34" charset="0"/>
                <a:ea typeface="Calibri" panose="020F0502020204030204" pitchFamily="34" charset="0"/>
                <a:cs typeface="Times New Roman" panose="02020603050405020304" pitchFamily="18" charset="0"/>
              </a:rPr>
              <a:t>Naujo senjorams skirto produkto kūrimas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Clr>
                <a:srgbClr val="6FC0CA"/>
              </a:buClr>
              <a:buFont typeface="Wingdings" panose="05000000000000000000" pitchFamily="2" charset="2"/>
              <a:buChar char="§"/>
            </a:pPr>
            <a:r>
              <a:rPr lang="en-US" sz="1300" dirty="0" err="1">
                <a:effectLst/>
                <a:latin typeface="Calibri" panose="020F0502020204030204" pitchFamily="34" charset="0"/>
                <a:ea typeface="Calibri" panose="020F0502020204030204" pitchFamily="34" charset="0"/>
                <a:cs typeface="Times New Roman" panose="02020603050405020304" pitchFamily="18" charset="0"/>
              </a:rPr>
              <a:t>Modulis</a:t>
            </a:r>
            <a:r>
              <a:rPr lang="en-US" sz="1300" dirty="0">
                <a:effectLst/>
                <a:latin typeface="Calibri" panose="020F0502020204030204" pitchFamily="34" charset="0"/>
                <a:ea typeface="Calibri" panose="020F0502020204030204" pitchFamily="34" charset="0"/>
                <a:cs typeface="Times New Roman" panose="02020603050405020304" pitchFamily="18" charset="0"/>
              </a:rPr>
              <a:t> 5: </a:t>
            </a:r>
            <a:r>
              <a:rPr lang="lt-LT" sz="1300" dirty="0">
                <a:effectLst/>
                <a:latin typeface="Calibri" panose="020F0502020204030204" pitchFamily="34" charset="0"/>
                <a:ea typeface="Calibri" panose="020F0502020204030204" pitchFamily="34" charset="0"/>
                <a:cs typeface="Times New Roman" panose="02020603050405020304" pitchFamily="18" charset="0"/>
              </a:rPr>
              <a:t>Maisto produktų ir paslaugų, skirtų senjorams, </a:t>
            </a:r>
            <a:r>
              <a:rPr lang="lt-LT" sz="1300" dirty="0" err="1">
                <a:effectLst/>
                <a:latin typeface="Calibri" panose="020F0502020204030204" pitchFamily="34" charset="0"/>
                <a:ea typeface="Calibri" panose="020F0502020204030204" pitchFamily="34" charset="0"/>
                <a:cs typeface="Times New Roman" panose="02020603050405020304" pitchFamily="18" charset="0"/>
              </a:rPr>
              <a:t>komercializavimas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Clr>
                <a:srgbClr val="6FC0CA"/>
              </a:buClr>
              <a:buFont typeface="Wingdings" panose="05000000000000000000" pitchFamily="2" charset="2"/>
              <a:buChar char="§"/>
            </a:pPr>
            <a:r>
              <a:rPr lang="en-US" sz="1300" dirty="0">
                <a:effectLst/>
                <a:latin typeface="Calibri" panose="020F0502020204030204" pitchFamily="34" charset="0"/>
                <a:ea typeface="Calibri" panose="020F0502020204030204" pitchFamily="34" charset="0"/>
                <a:cs typeface="Times New Roman" panose="02020603050405020304" pitchFamily="18" charset="0"/>
              </a:rPr>
              <a:t>Modul</a:t>
            </a:r>
            <a:r>
              <a:rPr lang="lt-LT" sz="1300" dirty="0" err="1">
                <a:effectLst/>
                <a:latin typeface="Calibri" panose="020F0502020204030204" pitchFamily="34" charset="0"/>
                <a:ea typeface="Calibri" panose="020F0502020204030204" pitchFamily="34" charset="0"/>
                <a:cs typeface="Times New Roman" panose="02020603050405020304" pitchFamily="18" charset="0"/>
              </a:rPr>
              <a:t>is</a:t>
            </a:r>
            <a:r>
              <a:rPr lang="en-US" sz="1300" dirty="0">
                <a:effectLst/>
                <a:latin typeface="Calibri" panose="020F0502020204030204" pitchFamily="34" charset="0"/>
                <a:ea typeface="Calibri" panose="020F0502020204030204" pitchFamily="34" charset="0"/>
                <a:cs typeface="Times New Roman" panose="02020603050405020304" pitchFamily="18" charset="0"/>
              </a:rPr>
              <a:t> 6: </a:t>
            </a:r>
            <a:r>
              <a:rPr lang="lt-LT" sz="1300" dirty="0">
                <a:effectLst/>
                <a:latin typeface="Calibri" panose="020F0502020204030204" pitchFamily="34" charset="0"/>
                <a:ea typeface="Calibri" panose="020F0502020204030204" pitchFamily="34" charset="0"/>
                <a:cs typeface="Times New Roman" panose="02020603050405020304" pitchFamily="18" charset="0"/>
              </a:rPr>
              <a:t>Senjorams skirtas marketingas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sz="1200" dirty="0"/>
          </a:p>
        </p:txBody>
      </p:sp>
      <p:sp>
        <p:nvSpPr>
          <p:cNvPr id="198" name="Freeform 208">
            <a:extLst>
              <a:ext uri="{FF2B5EF4-FFF2-40B4-BE49-F238E27FC236}">
                <a16:creationId xmlns:a16="http://schemas.microsoft.com/office/drawing/2014/main" id="{C5E36D1D-2E01-4220-A0CE-1F8CD2CF8EAB}"/>
              </a:ext>
            </a:extLst>
          </p:cNvPr>
          <p:cNvSpPr/>
          <p:nvPr/>
        </p:nvSpPr>
        <p:spPr>
          <a:xfrm>
            <a:off x="848738" y="4581592"/>
            <a:ext cx="6464059" cy="1648975"/>
          </a:xfrm>
          <a:custGeom>
            <a:avLst/>
            <a:gdLst>
              <a:gd name="connsiteX0" fmla="*/ 6440108 w 7163133"/>
              <a:gd name="connsiteY0" fmla="*/ 0 h 1827308"/>
              <a:gd name="connsiteX1" fmla="*/ 7163133 w 7163133"/>
              <a:gd name="connsiteY1" fmla="*/ 913654 h 1827308"/>
              <a:gd name="connsiteX2" fmla="*/ 6440108 w 7163133"/>
              <a:gd name="connsiteY2" fmla="*/ 1827308 h 1827308"/>
              <a:gd name="connsiteX3" fmla="*/ 0 w 7163133"/>
              <a:gd name="connsiteY3" fmla="*/ 1827308 h 1827308"/>
            </a:gdLst>
            <a:ahLst/>
            <a:cxnLst>
              <a:cxn ang="0">
                <a:pos x="connsiteX0" y="connsiteY0"/>
              </a:cxn>
              <a:cxn ang="0">
                <a:pos x="connsiteX1" y="connsiteY1"/>
              </a:cxn>
              <a:cxn ang="0">
                <a:pos x="connsiteX2" y="connsiteY2"/>
              </a:cxn>
              <a:cxn ang="0">
                <a:pos x="connsiteX3" y="connsiteY3"/>
              </a:cxn>
            </a:cxnLst>
            <a:rect l="l" t="t" r="r" b="b"/>
            <a:pathLst>
              <a:path w="7163133" h="1827308">
                <a:moveTo>
                  <a:pt x="6440108" y="0"/>
                </a:moveTo>
                <a:cubicBezTo>
                  <a:pt x="6839429" y="0"/>
                  <a:pt x="7163133" y="408807"/>
                  <a:pt x="7163133" y="913654"/>
                </a:cubicBezTo>
                <a:cubicBezTo>
                  <a:pt x="7163133" y="1418501"/>
                  <a:pt x="6839429" y="1827308"/>
                  <a:pt x="6440108" y="1827308"/>
                </a:cubicBezTo>
                <a:lnTo>
                  <a:pt x="0" y="1827308"/>
                </a:lnTo>
              </a:path>
            </a:pathLst>
          </a:custGeom>
          <a:noFill/>
          <a:ln w="101896" cap="flat">
            <a:solidFill>
              <a:srgbClr val="EBEBEC"/>
            </a:solidFill>
            <a:prstDash val="solid"/>
            <a:miter/>
          </a:ln>
        </p:spPr>
        <p:txBody>
          <a:bodyPr rtlCol="0" anchor="ctr"/>
          <a:lstStyle/>
          <a:p>
            <a:endParaRPr lang="en-US" sz="1624"/>
          </a:p>
        </p:txBody>
      </p:sp>
      <p:sp>
        <p:nvSpPr>
          <p:cNvPr id="199" name="Freeform 216">
            <a:extLst>
              <a:ext uri="{FF2B5EF4-FFF2-40B4-BE49-F238E27FC236}">
                <a16:creationId xmlns:a16="http://schemas.microsoft.com/office/drawing/2014/main" id="{2FA4397A-8D23-3275-5B06-BD912ED66E86}"/>
              </a:ext>
            </a:extLst>
          </p:cNvPr>
          <p:cNvSpPr/>
          <p:nvPr/>
        </p:nvSpPr>
        <p:spPr>
          <a:xfrm>
            <a:off x="7141056" y="4961240"/>
            <a:ext cx="157940" cy="86667"/>
          </a:xfrm>
          <a:custGeom>
            <a:avLst/>
            <a:gdLst>
              <a:gd name="connsiteX0" fmla="*/ 0 w 175021"/>
              <a:gd name="connsiteY0" fmla="*/ 66293 h 96040"/>
              <a:gd name="connsiteX1" fmla="*/ 116397 w 175021"/>
              <a:gd name="connsiteY1" fmla="*/ 96040 h 96040"/>
              <a:gd name="connsiteX2" fmla="*/ 175021 w 175021"/>
              <a:gd name="connsiteY2" fmla="*/ 0 h 96040"/>
            </a:gdLst>
            <a:ahLst/>
            <a:cxnLst>
              <a:cxn ang="0">
                <a:pos x="connsiteX0" y="connsiteY0"/>
              </a:cxn>
              <a:cxn ang="0">
                <a:pos x="connsiteX1" y="connsiteY1"/>
              </a:cxn>
              <a:cxn ang="0">
                <a:pos x="connsiteX2" y="connsiteY2"/>
              </a:cxn>
            </a:cxnLst>
            <a:rect l="l" t="t" r="r" b="b"/>
            <a:pathLst>
              <a:path w="175021" h="96040">
                <a:moveTo>
                  <a:pt x="0" y="66293"/>
                </a:moveTo>
                <a:lnTo>
                  <a:pt x="116397" y="96040"/>
                </a:lnTo>
                <a:lnTo>
                  <a:pt x="175021" y="0"/>
                </a:lnTo>
              </a:path>
            </a:pathLst>
          </a:custGeom>
          <a:noFill/>
          <a:ln w="25474" cap="flat">
            <a:solidFill>
              <a:srgbClr val="FFFFFF"/>
            </a:solidFill>
            <a:prstDash val="solid"/>
            <a:miter/>
          </a:ln>
        </p:spPr>
        <p:txBody>
          <a:bodyPr rtlCol="0" anchor="ctr"/>
          <a:lstStyle/>
          <a:p>
            <a:endParaRPr lang="en-US" sz="1624"/>
          </a:p>
        </p:txBody>
      </p:sp>
      <p:sp>
        <p:nvSpPr>
          <p:cNvPr id="200" name="Freeform 224">
            <a:extLst>
              <a:ext uri="{FF2B5EF4-FFF2-40B4-BE49-F238E27FC236}">
                <a16:creationId xmlns:a16="http://schemas.microsoft.com/office/drawing/2014/main" id="{EF8C59F1-8330-DD3D-2FFB-5EB465926EEF}"/>
              </a:ext>
            </a:extLst>
          </p:cNvPr>
          <p:cNvSpPr/>
          <p:nvPr/>
        </p:nvSpPr>
        <p:spPr>
          <a:xfrm>
            <a:off x="7143356" y="5785728"/>
            <a:ext cx="150273" cy="95104"/>
          </a:xfrm>
          <a:custGeom>
            <a:avLst/>
            <a:gdLst>
              <a:gd name="connsiteX0" fmla="*/ 0 w 166525"/>
              <a:gd name="connsiteY0" fmla="*/ 0 h 105389"/>
              <a:gd name="connsiteX1" fmla="*/ 55225 w 166525"/>
              <a:gd name="connsiteY1" fmla="*/ 105389 h 105389"/>
              <a:gd name="connsiteX2" fmla="*/ 166525 w 166525"/>
              <a:gd name="connsiteY2" fmla="*/ 84991 h 105389"/>
            </a:gdLst>
            <a:ahLst/>
            <a:cxnLst>
              <a:cxn ang="0">
                <a:pos x="connsiteX0" y="connsiteY0"/>
              </a:cxn>
              <a:cxn ang="0">
                <a:pos x="connsiteX1" y="connsiteY1"/>
              </a:cxn>
              <a:cxn ang="0">
                <a:pos x="connsiteX2" y="connsiteY2"/>
              </a:cxn>
            </a:cxnLst>
            <a:rect l="l" t="t" r="r" b="b"/>
            <a:pathLst>
              <a:path w="166525" h="105389">
                <a:moveTo>
                  <a:pt x="0" y="0"/>
                </a:moveTo>
                <a:lnTo>
                  <a:pt x="55225" y="105389"/>
                </a:lnTo>
                <a:lnTo>
                  <a:pt x="166525" y="84991"/>
                </a:lnTo>
              </a:path>
            </a:pathLst>
          </a:custGeom>
          <a:noFill/>
          <a:ln w="25474" cap="flat">
            <a:solidFill>
              <a:srgbClr val="FFFFFF"/>
            </a:solidFill>
            <a:prstDash val="solid"/>
            <a:miter/>
          </a:ln>
        </p:spPr>
        <p:txBody>
          <a:bodyPr rtlCol="0" anchor="ctr"/>
          <a:lstStyle/>
          <a:p>
            <a:endParaRPr lang="en-US" sz="1624"/>
          </a:p>
        </p:txBody>
      </p:sp>
      <p:sp>
        <p:nvSpPr>
          <p:cNvPr id="201" name="Freeform 225">
            <a:extLst>
              <a:ext uri="{FF2B5EF4-FFF2-40B4-BE49-F238E27FC236}">
                <a16:creationId xmlns:a16="http://schemas.microsoft.com/office/drawing/2014/main" id="{6E561812-2190-CA75-0538-9940405BAFC4}"/>
              </a:ext>
            </a:extLst>
          </p:cNvPr>
          <p:cNvSpPr/>
          <p:nvPr/>
        </p:nvSpPr>
        <p:spPr>
          <a:xfrm>
            <a:off x="539062" y="4464842"/>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02" name="TextBox 201">
            <a:extLst>
              <a:ext uri="{FF2B5EF4-FFF2-40B4-BE49-F238E27FC236}">
                <a16:creationId xmlns:a16="http://schemas.microsoft.com/office/drawing/2014/main" id="{280956AC-60EC-48C3-FD09-5F2F1D39A222}"/>
              </a:ext>
            </a:extLst>
          </p:cNvPr>
          <p:cNvSpPr txBox="1"/>
          <p:nvPr/>
        </p:nvSpPr>
        <p:spPr>
          <a:xfrm>
            <a:off x="541567" y="4254807"/>
            <a:ext cx="873957"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1 MODUL</a:t>
            </a:r>
            <a:r>
              <a:rPr lang="lt-LT" sz="993" b="1" dirty="0">
                <a:ln/>
                <a:solidFill>
                  <a:srgbClr val="000000"/>
                </a:solidFill>
                <a:latin typeface="Calibri" panose="020F0502020204030204" pitchFamily="34" charset="0"/>
                <a:ea typeface="OpenSans-Bold"/>
                <a:cs typeface="Calibri" panose="020F0502020204030204" pitchFamily="34" charset="0"/>
                <a:sym typeface="OpenSans-Bold"/>
                <a:rtl val="0"/>
              </a:rPr>
              <a:t>IS</a:t>
            </a:r>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   </a:t>
            </a:r>
          </a:p>
        </p:txBody>
      </p:sp>
      <p:sp>
        <p:nvSpPr>
          <p:cNvPr id="203" name="TextBox 202">
            <a:extLst>
              <a:ext uri="{FF2B5EF4-FFF2-40B4-BE49-F238E27FC236}">
                <a16:creationId xmlns:a16="http://schemas.microsoft.com/office/drawing/2014/main" id="{562A4338-0D05-8A08-EAF3-E20DF65956A1}"/>
              </a:ext>
            </a:extLst>
          </p:cNvPr>
          <p:cNvSpPr txBox="1"/>
          <p:nvPr/>
        </p:nvSpPr>
        <p:spPr>
          <a:xfrm>
            <a:off x="598216" y="4480852"/>
            <a:ext cx="1431127" cy="210379"/>
          </a:xfrm>
          <a:prstGeom prst="rect">
            <a:avLst/>
          </a:prstGeom>
          <a:noFill/>
        </p:spPr>
        <p:txBody>
          <a:bodyPr wrap="square" rtlCol="0">
            <a:spAutoFit/>
          </a:bodyPr>
          <a:lstStyle/>
          <a:p>
            <a:pPr algn="l"/>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GALIMYBI</a:t>
            </a:r>
            <a:r>
              <a:rPr lang="lt-LT" sz="767" b="1" dirty="0">
                <a:ln/>
                <a:solidFill>
                  <a:srgbClr val="000000"/>
                </a:solidFill>
                <a:latin typeface="Calibri" panose="020F0502020204030204" pitchFamily="34" charset="0"/>
                <a:ea typeface="OpenSans-Bold"/>
                <a:cs typeface="Calibri" panose="020F0502020204030204" pitchFamily="34" charset="0"/>
                <a:sym typeface="OpenSans-Bold"/>
                <a:rtl val="0"/>
              </a:rPr>
              <a:t>Ų ŽEMĖLAPIS</a:t>
            </a:r>
            <a:endPar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05" name="TextBox 204">
            <a:extLst>
              <a:ext uri="{FF2B5EF4-FFF2-40B4-BE49-F238E27FC236}">
                <a16:creationId xmlns:a16="http://schemas.microsoft.com/office/drawing/2014/main" id="{CDDA4848-253C-95CE-00B2-D1DC34AC8A16}"/>
              </a:ext>
            </a:extLst>
          </p:cNvPr>
          <p:cNvSpPr txBox="1"/>
          <p:nvPr/>
        </p:nvSpPr>
        <p:spPr>
          <a:xfrm>
            <a:off x="5398383" y="5878757"/>
            <a:ext cx="787395"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4 MODULIS</a:t>
            </a:r>
          </a:p>
        </p:txBody>
      </p:sp>
      <p:sp>
        <p:nvSpPr>
          <p:cNvPr id="206" name="Freeform 324">
            <a:extLst>
              <a:ext uri="{FF2B5EF4-FFF2-40B4-BE49-F238E27FC236}">
                <a16:creationId xmlns:a16="http://schemas.microsoft.com/office/drawing/2014/main" id="{3A305FEA-4E0E-1DFF-8F8E-7670FF114B58}"/>
              </a:ext>
            </a:extLst>
          </p:cNvPr>
          <p:cNvSpPr/>
          <p:nvPr/>
        </p:nvSpPr>
        <p:spPr>
          <a:xfrm rot="10800000">
            <a:off x="5252710" y="6104988"/>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07" name="TextBox 206">
            <a:extLst>
              <a:ext uri="{FF2B5EF4-FFF2-40B4-BE49-F238E27FC236}">
                <a16:creationId xmlns:a16="http://schemas.microsoft.com/office/drawing/2014/main" id="{F5C8BD16-37C0-B74C-B884-98748918262B}"/>
              </a:ext>
            </a:extLst>
          </p:cNvPr>
          <p:cNvSpPr txBox="1"/>
          <p:nvPr/>
        </p:nvSpPr>
        <p:spPr>
          <a:xfrm>
            <a:off x="5361486" y="6059993"/>
            <a:ext cx="1303273" cy="338554"/>
          </a:xfrm>
          <a:prstGeom prst="rect">
            <a:avLst/>
          </a:prstGeom>
          <a:noFill/>
        </p:spPr>
        <p:txBody>
          <a:bodyPr wrap="square" rtlCol="0">
            <a:spAutoFit/>
          </a:bodyPr>
          <a:lstStyle/>
          <a:p>
            <a:pPr algn="l"/>
            <a:r>
              <a:rPr lang="lt-LT" sz="800" b="1" dirty="0">
                <a:ln/>
                <a:solidFill>
                  <a:srgbClr val="000000"/>
                </a:solidFill>
                <a:latin typeface="Calibri" panose="020F0502020204030204" pitchFamily="34" charset="0"/>
                <a:ea typeface="OpenSans-Bold"/>
                <a:cs typeface="Calibri" panose="020F0502020204030204" pitchFamily="34" charset="0"/>
                <a:sym typeface="OpenSans-Bold"/>
                <a:rtl val="0"/>
              </a:rPr>
              <a:t>Naujo senjorams skirto produkto kūrimas</a:t>
            </a:r>
            <a:endParaRPr lang="en-US" sz="800" b="1" spc="0" baseline="0"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08" name="TextBox 207">
            <a:extLst>
              <a:ext uri="{FF2B5EF4-FFF2-40B4-BE49-F238E27FC236}">
                <a16:creationId xmlns:a16="http://schemas.microsoft.com/office/drawing/2014/main" id="{E54A223F-D67D-A2B6-201F-58FF6C320003}"/>
              </a:ext>
            </a:extLst>
          </p:cNvPr>
          <p:cNvSpPr txBox="1"/>
          <p:nvPr/>
        </p:nvSpPr>
        <p:spPr>
          <a:xfrm>
            <a:off x="5075956" y="6382087"/>
            <a:ext cx="2311419" cy="1631216"/>
          </a:xfrm>
          <a:prstGeom prst="rect">
            <a:avLst/>
          </a:prstGeom>
          <a:noFill/>
        </p:spPr>
        <p:txBody>
          <a:bodyPr wrap="square" rtlCol="0">
            <a:spAutoFit/>
          </a:bodyPr>
          <a:lstStyle/>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Naujo maisto produkto senjorams kūrimas</a:t>
            </a: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71450" indent="-171450">
              <a:buClr>
                <a:srgbClr val="86D3E2"/>
              </a:buClr>
              <a:buFont typeface="Wingdings" panose="05000000000000000000" pitchFamily="2" charset="2"/>
              <a:buChar char="§"/>
            </a:pPr>
            <a:r>
              <a:rPr lang="lt-LT" sz="1000" dirty="0"/>
              <a:t>Naujo maisto produkto kūrimo fazės</a:t>
            </a:r>
            <a:endParaRPr lang="en-US" sz="1000" dirty="0"/>
          </a:p>
          <a:p>
            <a:pPr marL="171450" indent="-171450">
              <a:buClr>
                <a:srgbClr val="86D3E2"/>
              </a:buClr>
              <a:buFont typeface="Wingdings" panose="05000000000000000000" pitchFamily="2" charset="2"/>
              <a:buChar char="§"/>
            </a:pPr>
            <a:r>
              <a:rPr lang="lt-LT" sz="1000" dirty="0"/>
              <a:t>Maistinių dalių sudėties užrašymas</a:t>
            </a:r>
            <a:endParaRPr lang="en-US" sz="1000" dirty="0"/>
          </a:p>
          <a:p>
            <a:pPr marL="171450" indent="-171450">
              <a:buClr>
                <a:srgbClr val="86D3E2"/>
              </a:buClr>
              <a:buFont typeface="Wingdings" panose="05000000000000000000" pitchFamily="2" charset="2"/>
              <a:buChar char="§"/>
            </a:pPr>
            <a:r>
              <a:rPr lang="lt-LT" sz="1000" dirty="0"/>
              <a:t>Inovatyvios pakuotės ir maisto produktų žymėjimas</a:t>
            </a:r>
            <a:endParaRPr lang="en-US" sz="1000" dirty="0"/>
          </a:p>
          <a:p>
            <a:pPr marL="171450" indent="-171450">
              <a:buClr>
                <a:srgbClr val="86D3E2"/>
              </a:buClr>
              <a:buFont typeface="Wingdings" panose="05000000000000000000" pitchFamily="2" charset="2"/>
              <a:buChar char="§"/>
            </a:pPr>
            <a:r>
              <a:rPr lang="lt-LT" sz="1000" dirty="0"/>
              <a:t>Skonio analizė ir testavimas su vartotojais</a:t>
            </a:r>
            <a:endParaRPr lang="en-US" sz="1000" dirty="0"/>
          </a:p>
          <a:p>
            <a:pPr marL="154716" indent="-154716">
              <a:buClr>
                <a:srgbClr val="86D3E2"/>
              </a:buClr>
              <a:buFont typeface="Wingdings" panose="05000000000000000000" pitchFamily="2" charset="2"/>
              <a:buChar char="§"/>
            </a:pPr>
            <a:endParaRPr lang="en-US" sz="1000" dirty="0"/>
          </a:p>
          <a:p>
            <a:pPr marL="154716" indent="-154716">
              <a:buFont typeface="Wingdings" panose="05000000000000000000" pitchFamily="2" charset="2"/>
              <a:buChar char="§"/>
            </a:pPr>
            <a:endParaRPr lang="en-US" sz="1000" dirty="0"/>
          </a:p>
        </p:txBody>
      </p:sp>
      <p:sp>
        <p:nvSpPr>
          <p:cNvPr id="209" name="TextBox 208">
            <a:extLst>
              <a:ext uri="{FF2B5EF4-FFF2-40B4-BE49-F238E27FC236}">
                <a16:creationId xmlns:a16="http://schemas.microsoft.com/office/drawing/2014/main" id="{16B70BB7-9492-038F-DF2A-32D491E9B9F3}"/>
              </a:ext>
            </a:extLst>
          </p:cNvPr>
          <p:cNvSpPr txBox="1"/>
          <p:nvPr/>
        </p:nvSpPr>
        <p:spPr>
          <a:xfrm>
            <a:off x="3252080" y="5863393"/>
            <a:ext cx="787395"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5 MODUL</a:t>
            </a:r>
            <a:r>
              <a:rPr lang="lt-LT" sz="993" b="1" dirty="0">
                <a:ln/>
                <a:solidFill>
                  <a:srgbClr val="000000"/>
                </a:solidFill>
                <a:latin typeface="Calibri" panose="020F0502020204030204" pitchFamily="34" charset="0"/>
                <a:ea typeface="OpenSans-Bold"/>
                <a:cs typeface="Calibri" panose="020F0502020204030204" pitchFamily="34" charset="0"/>
                <a:sym typeface="OpenSans-Bold"/>
                <a:rtl val="0"/>
              </a:rPr>
              <a:t>IS</a:t>
            </a:r>
            <a:endPar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10" name="Freeform 332">
            <a:extLst>
              <a:ext uri="{FF2B5EF4-FFF2-40B4-BE49-F238E27FC236}">
                <a16:creationId xmlns:a16="http://schemas.microsoft.com/office/drawing/2014/main" id="{06673B06-C999-F50D-5CCA-86310B2192C5}"/>
              </a:ext>
            </a:extLst>
          </p:cNvPr>
          <p:cNvSpPr/>
          <p:nvPr/>
        </p:nvSpPr>
        <p:spPr>
          <a:xfrm rot="10800000">
            <a:off x="3106406" y="6089623"/>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11" name="TextBox 210">
            <a:extLst>
              <a:ext uri="{FF2B5EF4-FFF2-40B4-BE49-F238E27FC236}">
                <a16:creationId xmlns:a16="http://schemas.microsoft.com/office/drawing/2014/main" id="{6BCF3858-D818-A6BE-CF1A-D7752FAEFEB4}"/>
              </a:ext>
            </a:extLst>
          </p:cNvPr>
          <p:cNvSpPr txBox="1"/>
          <p:nvPr/>
        </p:nvSpPr>
        <p:spPr>
          <a:xfrm>
            <a:off x="3167617" y="6044701"/>
            <a:ext cx="1655950" cy="328423"/>
          </a:xfrm>
          <a:prstGeom prst="rect">
            <a:avLst/>
          </a:prstGeom>
          <a:noFill/>
        </p:spPr>
        <p:txBody>
          <a:bodyPr wrap="square" rtlCol="0">
            <a:spAutoFit/>
          </a:bodyPr>
          <a:lstStyle/>
          <a:p>
            <a:pPr algn="l"/>
            <a:r>
              <a:rPr lang="en-US" sz="767" b="1" dirty="0" err="1">
                <a:ln/>
                <a:solidFill>
                  <a:srgbClr val="000000"/>
                </a:solidFill>
                <a:latin typeface="Calibri" panose="020F0502020204030204" pitchFamily="34" charset="0"/>
                <a:ea typeface="OpenSans-Bold"/>
                <a:cs typeface="Calibri" panose="020F0502020204030204" pitchFamily="34" charset="0"/>
                <a:sym typeface="OpenSans-Bold"/>
                <a:rtl val="0"/>
              </a:rPr>
              <a:t>Maisto</a:t>
            </a:r>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 </a:t>
            </a:r>
            <a:r>
              <a:rPr lang="en-US" sz="767" b="1" dirty="0" err="1">
                <a:ln/>
                <a:solidFill>
                  <a:srgbClr val="000000"/>
                </a:solidFill>
                <a:latin typeface="Calibri" panose="020F0502020204030204" pitchFamily="34" charset="0"/>
                <a:ea typeface="OpenSans-Bold"/>
                <a:cs typeface="Calibri" panose="020F0502020204030204" pitchFamily="34" charset="0"/>
                <a:sym typeface="OpenSans-Bold"/>
                <a:rtl val="0"/>
              </a:rPr>
              <a:t>produkt</a:t>
            </a:r>
            <a:r>
              <a:rPr lang="lt-LT" sz="767" b="1" dirty="0">
                <a:ln/>
                <a:solidFill>
                  <a:srgbClr val="000000"/>
                </a:solidFill>
                <a:latin typeface="Calibri" panose="020F0502020204030204" pitchFamily="34" charset="0"/>
                <a:ea typeface="OpenSans-Bold"/>
                <a:cs typeface="Calibri" panose="020F0502020204030204" pitchFamily="34" charset="0"/>
                <a:sym typeface="OpenSans-Bold"/>
                <a:rtl val="0"/>
              </a:rPr>
              <a:t>ų</a:t>
            </a:r>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 </a:t>
            </a:r>
            <a:r>
              <a:rPr lang="en-US" sz="767" b="1" dirty="0" err="1">
                <a:ln/>
                <a:solidFill>
                  <a:srgbClr val="000000"/>
                </a:solidFill>
                <a:latin typeface="Calibri" panose="020F0502020204030204" pitchFamily="34" charset="0"/>
                <a:ea typeface="OpenSans-Bold"/>
                <a:cs typeface="Calibri" panose="020F0502020204030204" pitchFamily="34" charset="0"/>
                <a:sym typeface="OpenSans-Bold"/>
                <a:rtl val="0"/>
              </a:rPr>
              <a:t>ir</a:t>
            </a:r>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 paslaug</a:t>
            </a:r>
            <a:r>
              <a:rPr lang="lt-LT" sz="767" b="1" dirty="0">
                <a:ln/>
                <a:solidFill>
                  <a:srgbClr val="000000"/>
                </a:solidFill>
                <a:latin typeface="Calibri" panose="020F0502020204030204" pitchFamily="34" charset="0"/>
                <a:ea typeface="OpenSans-Bold"/>
                <a:cs typeface="Calibri" panose="020F0502020204030204" pitchFamily="34" charset="0"/>
                <a:sym typeface="OpenSans-Bold"/>
                <a:rtl val="0"/>
              </a:rPr>
              <a:t>ų, skirtų senjorams, </a:t>
            </a:r>
            <a:r>
              <a:rPr lang="lt-LT" sz="767" b="1" dirty="0" err="1">
                <a:ln/>
                <a:solidFill>
                  <a:srgbClr val="000000"/>
                </a:solidFill>
                <a:latin typeface="Calibri" panose="020F0502020204030204" pitchFamily="34" charset="0"/>
                <a:ea typeface="OpenSans-Bold"/>
                <a:cs typeface="Calibri" panose="020F0502020204030204" pitchFamily="34" charset="0"/>
                <a:sym typeface="OpenSans-Bold"/>
                <a:rtl val="0"/>
              </a:rPr>
              <a:t>komercializavimas</a:t>
            </a:r>
            <a:endPar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12" name="TextBox 211">
            <a:extLst>
              <a:ext uri="{FF2B5EF4-FFF2-40B4-BE49-F238E27FC236}">
                <a16:creationId xmlns:a16="http://schemas.microsoft.com/office/drawing/2014/main" id="{DDFDFDD7-7DD1-D4D7-8C52-104022F193E2}"/>
              </a:ext>
            </a:extLst>
          </p:cNvPr>
          <p:cNvSpPr txBox="1"/>
          <p:nvPr/>
        </p:nvSpPr>
        <p:spPr>
          <a:xfrm>
            <a:off x="2570286" y="6455262"/>
            <a:ext cx="2411334" cy="1323439"/>
          </a:xfrm>
          <a:prstGeom prst="rect">
            <a:avLst/>
          </a:prstGeom>
          <a:noFill/>
        </p:spPr>
        <p:txBody>
          <a:bodyPr wrap="square" rtlCol="0">
            <a:spAutoFit/>
          </a:bodyPr>
          <a:lstStyle/>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Unikalūs senjorų maisto produktų ir paslaugų poreikiai ir kliūtys </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cs typeface="Calibri" panose="020F0502020204030204" pitchFamily="34" charset="0"/>
                <a:sym typeface="OpenSans-Bold"/>
                <a:rtl val="0"/>
              </a:rPr>
              <a:t>Verslo modelis - inovacijos ir funkcionalumas</a:t>
            </a:r>
            <a:endParaRPr lang="en-US" sz="1000" dirty="0"/>
          </a:p>
          <a:p>
            <a:pPr marL="171450" indent="-171450">
              <a:buClr>
                <a:srgbClr val="86D3E2"/>
              </a:buClr>
              <a:buFont typeface="Wingdings" panose="05000000000000000000" pitchFamily="2" charset="2"/>
              <a:buChar char="§"/>
            </a:pPr>
            <a:r>
              <a:rPr lang="lt-LT" sz="1000" dirty="0"/>
              <a:t>Kaina ir kaštai</a:t>
            </a:r>
            <a:endParaRPr lang="en-US" sz="1000" dirty="0"/>
          </a:p>
          <a:p>
            <a:pPr marL="171450" indent="-171450">
              <a:buClr>
                <a:srgbClr val="86D3E2"/>
              </a:buClr>
              <a:buFont typeface="Wingdings" panose="05000000000000000000" pitchFamily="2" charset="2"/>
              <a:buChar char="§"/>
            </a:pPr>
            <a:r>
              <a:rPr lang="lt-LT" sz="1000" dirty="0"/>
              <a:t>Platinimo kanalai </a:t>
            </a:r>
            <a:endParaRPr lang="en-US" sz="1000" dirty="0"/>
          </a:p>
          <a:p>
            <a:pPr>
              <a:buClr>
                <a:srgbClr val="86D3E2"/>
              </a:buClr>
            </a:pPr>
            <a:endParaRPr lang="en-US" sz="1000" dirty="0"/>
          </a:p>
          <a:p>
            <a:pPr marL="154716" indent="-154716">
              <a:buFont typeface="Wingdings" panose="05000000000000000000" pitchFamily="2" charset="2"/>
              <a:buChar char="§"/>
            </a:pPr>
            <a:endParaRPr lang="en-US" sz="1000" dirty="0"/>
          </a:p>
        </p:txBody>
      </p:sp>
      <p:sp>
        <p:nvSpPr>
          <p:cNvPr id="213" name="TextBox 212">
            <a:extLst>
              <a:ext uri="{FF2B5EF4-FFF2-40B4-BE49-F238E27FC236}">
                <a16:creationId xmlns:a16="http://schemas.microsoft.com/office/drawing/2014/main" id="{86ED9E17-609A-9DA1-D1C6-45E9E3D75D49}"/>
              </a:ext>
            </a:extLst>
          </p:cNvPr>
          <p:cNvSpPr txBox="1"/>
          <p:nvPr/>
        </p:nvSpPr>
        <p:spPr>
          <a:xfrm>
            <a:off x="911284" y="5860902"/>
            <a:ext cx="787395"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6 MODULIS</a:t>
            </a:r>
          </a:p>
        </p:txBody>
      </p:sp>
      <p:sp>
        <p:nvSpPr>
          <p:cNvPr id="214" name="Freeform 337">
            <a:extLst>
              <a:ext uri="{FF2B5EF4-FFF2-40B4-BE49-F238E27FC236}">
                <a16:creationId xmlns:a16="http://schemas.microsoft.com/office/drawing/2014/main" id="{831FD388-721D-DAB1-6177-CCF2B6410FE1}"/>
              </a:ext>
            </a:extLst>
          </p:cNvPr>
          <p:cNvSpPr/>
          <p:nvPr/>
        </p:nvSpPr>
        <p:spPr>
          <a:xfrm rot="10800000">
            <a:off x="765611" y="6087133"/>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15" name="TextBox 214">
            <a:extLst>
              <a:ext uri="{FF2B5EF4-FFF2-40B4-BE49-F238E27FC236}">
                <a16:creationId xmlns:a16="http://schemas.microsoft.com/office/drawing/2014/main" id="{F7FC1225-2C41-E5AD-28FD-308E4244AC68}"/>
              </a:ext>
            </a:extLst>
          </p:cNvPr>
          <p:cNvSpPr txBox="1"/>
          <p:nvPr/>
        </p:nvSpPr>
        <p:spPr>
          <a:xfrm>
            <a:off x="633484" y="6107479"/>
            <a:ext cx="1757322" cy="210379"/>
          </a:xfrm>
          <a:prstGeom prst="rect">
            <a:avLst/>
          </a:prstGeom>
          <a:noFill/>
        </p:spPr>
        <p:txBody>
          <a:bodyPr wrap="square" rtlCol="0">
            <a:spAutoFit/>
          </a:bodyPr>
          <a:lstStyle/>
          <a:p>
            <a:r>
              <a:rPr lang="en-US" sz="767" b="1" dirty="0"/>
              <a:t>SENJORAMS SKIRTAS MARKETINGAS</a:t>
            </a:r>
          </a:p>
        </p:txBody>
      </p:sp>
      <p:sp>
        <p:nvSpPr>
          <p:cNvPr id="216" name="TextBox 215">
            <a:extLst>
              <a:ext uri="{FF2B5EF4-FFF2-40B4-BE49-F238E27FC236}">
                <a16:creationId xmlns:a16="http://schemas.microsoft.com/office/drawing/2014/main" id="{80AB59ED-4904-EF1C-7460-B64C4642C512}"/>
              </a:ext>
            </a:extLst>
          </p:cNvPr>
          <p:cNvSpPr txBox="1"/>
          <p:nvPr/>
        </p:nvSpPr>
        <p:spPr>
          <a:xfrm>
            <a:off x="438199" y="6452771"/>
            <a:ext cx="2055290" cy="1631216"/>
          </a:xfrm>
          <a:prstGeom prst="rect">
            <a:avLst/>
          </a:prstGeom>
          <a:noFill/>
        </p:spPr>
        <p:txBody>
          <a:bodyPr wrap="square" rtlCol="0">
            <a:spAutoFit/>
          </a:bodyPr>
          <a:lstStyle/>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Marketingas ir prekės ženklai, skirti senjorų/sidabrinei maisto rinkai</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Marketingo  strategijos kūrimas</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Inovatyvios marketingo technikos</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cs typeface="Calibri" panose="020F0502020204030204" pitchFamily="34" charset="0"/>
                <a:sym typeface="OpenSans-Bold"/>
                <a:rtl val="0"/>
              </a:rPr>
              <a:t>Prekės ženklo žinomumo didinimas</a:t>
            </a:r>
            <a:endParaRPr lang="en-US" sz="1000" dirty="0"/>
          </a:p>
          <a:p>
            <a:pPr marL="154716" indent="-154716">
              <a:buClr>
                <a:srgbClr val="86D3E2"/>
              </a:buClr>
              <a:buFont typeface="Wingdings" panose="05000000000000000000" pitchFamily="2" charset="2"/>
              <a:buChar char="§"/>
            </a:pPr>
            <a:endParaRPr lang="en-US" sz="1000" dirty="0"/>
          </a:p>
          <a:p>
            <a:pPr marL="154716" indent="-154716">
              <a:buFont typeface="Wingdings" panose="05000000000000000000" pitchFamily="2" charset="2"/>
              <a:buChar char="§"/>
            </a:pPr>
            <a:endParaRPr lang="en-US" sz="1000" dirty="0"/>
          </a:p>
        </p:txBody>
      </p:sp>
      <p:sp>
        <p:nvSpPr>
          <p:cNvPr id="217" name="Freeform 341">
            <a:extLst>
              <a:ext uri="{FF2B5EF4-FFF2-40B4-BE49-F238E27FC236}">
                <a16:creationId xmlns:a16="http://schemas.microsoft.com/office/drawing/2014/main" id="{896F7762-CD18-7EB4-FD3E-01A071889C72}"/>
              </a:ext>
            </a:extLst>
          </p:cNvPr>
          <p:cNvSpPr/>
          <p:nvPr/>
        </p:nvSpPr>
        <p:spPr>
          <a:xfrm>
            <a:off x="2769421" y="4464842"/>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18" name="TextBox 217">
            <a:extLst>
              <a:ext uri="{FF2B5EF4-FFF2-40B4-BE49-F238E27FC236}">
                <a16:creationId xmlns:a16="http://schemas.microsoft.com/office/drawing/2014/main" id="{44341C43-D15D-F93E-0912-AF68CFAB834E}"/>
              </a:ext>
            </a:extLst>
          </p:cNvPr>
          <p:cNvSpPr txBox="1"/>
          <p:nvPr/>
        </p:nvSpPr>
        <p:spPr>
          <a:xfrm>
            <a:off x="2771925" y="4254807"/>
            <a:ext cx="845103"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2 MODULIS  </a:t>
            </a:r>
          </a:p>
        </p:txBody>
      </p:sp>
      <p:sp>
        <p:nvSpPr>
          <p:cNvPr id="219" name="TextBox 218">
            <a:extLst>
              <a:ext uri="{FF2B5EF4-FFF2-40B4-BE49-F238E27FC236}">
                <a16:creationId xmlns:a16="http://schemas.microsoft.com/office/drawing/2014/main" id="{BDD0C8FF-C6EC-AC02-9941-58F5F719F6AD}"/>
              </a:ext>
            </a:extLst>
          </p:cNvPr>
          <p:cNvSpPr txBox="1"/>
          <p:nvPr/>
        </p:nvSpPr>
        <p:spPr>
          <a:xfrm>
            <a:off x="2685986" y="4474459"/>
            <a:ext cx="1972770" cy="210379"/>
          </a:xfrm>
          <a:prstGeom prst="rect">
            <a:avLst/>
          </a:prstGeom>
          <a:noFill/>
        </p:spPr>
        <p:txBody>
          <a:bodyPr wrap="square" rtlCol="0">
            <a:spAutoFit/>
          </a:bodyPr>
          <a:lstStyle/>
          <a:p>
            <a:pPr algn="l"/>
            <a:r>
              <a:rPr lang="en-US" sz="767" b="1" dirty="0">
                <a:ln/>
                <a:solidFill>
                  <a:srgbClr val="000000"/>
                </a:solidFill>
                <a:latin typeface="Calibri" panose="020F0502020204030204" pitchFamily="34" charset="0"/>
                <a:ea typeface="OpenSans-Bold"/>
                <a:cs typeface="Calibri" panose="020F0502020204030204" pitchFamily="34" charset="0"/>
                <a:sym typeface="OpenSans-Bold"/>
                <a:rtl val="0"/>
              </a:rPr>
              <a:t>PERSONALIZUOTAS MAISTAS SENJORAMS</a:t>
            </a:r>
          </a:p>
        </p:txBody>
      </p:sp>
      <p:sp>
        <p:nvSpPr>
          <p:cNvPr id="220" name="TextBox 219">
            <a:extLst>
              <a:ext uri="{FF2B5EF4-FFF2-40B4-BE49-F238E27FC236}">
                <a16:creationId xmlns:a16="http://schemas.microsoft.com/office/drawing/2014/main" id="{C1B41E88-666D-A7E0-2C10-53FD96552AEC}"/>
              </a:ext>
            </a:extLst>
          </p:cNvPr>
          <p:cNvSpPr txBox="1"/>
          <p:nvPr/>
        </p:nvSpPr>
        <p:spPr>
          <a:xfrm>
            <a:off x="2140582" y="4744158"/>
            <a:ext cx="2522020" cy="1631216"/>
          </a:xfrm>
          <a:prstGeom prst="rect">
            <a:avLst/>
          </a:prstGeom>
          <a:noFill/>
        </p:spPr>
        <p:txBody>
          <a:bodyPr wrap="square" rtlCol="0">
            <a:spAutoFit/>
          </a:bodyPr>
          <a:lstStyle/>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Maistinių medžiagų poreikis vyresniame amžiuje  ir senjorų sveikata</a:t>
            </a: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71450" indent="-171450">
              <a:buClr>
                <a:srgbClr val="86D3E2"/>
              </a:buClr>
              <a:buFont typeface="Wingdings" panose="05000000000000000000" pitchFamily="2" charset="2"/>
              <a:buChar char="§"/>
            </a:pPr>
            <a:r>
              <a:rPr lang="en-US" sz="1000" dirty="0">
                <a:ln/>
                <a:solidFill>
                  <a:srgbClr val="262626"/>
                </a:solidFill>
                <a:latin typeface="Calibri" panose="020F0502020204030204" pitchFamily="34" charset="0"/>
                <a:ea typeface="OpenSans-Bold"/>
                <a:cs typeface="Calibri" panose="020F0502020204030204" pitchFamily="34" charset="0"/>
                <a:sym typeface="OpenSans-Bold"/>
                <a:rtl val="0"/>
              </a:rPr>
              <a:t>In</a:t>
            </a:r>
            <a:r>
              <a:rPr lang="lt-LT" sz="1000" dirty="0" err="1">
                <a:ln/>
                <a:solidFill>
                  <a:srgbClr val="262626"/>
                </a:solidFill>
                <a:latin typeface="Calibri" panose="020F0502020204030204" pitchFamily="34" charset="0"/>
                <a:ea typeface="OpenSans-Bold"/>
                <a:cs typeface="Calibri" panose="020F0502020204030204" pitchFamily="34" charset="0"/>
                <a:sym typeface="OpenSans-Bold"/>
                <a:rtl val="0"/>
              </a:rPr>
              <a:t>ovatyvūs</a:t>
            </a: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 sprendimai ir maisto praturtinimas naudingomis medžiagomis</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Alergenai</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Natūralios maistinės medžiagos ir sudėtinės maisto dalys</a:t>
            </a:r>
          </a:p>
          <a:p>
            <a:pPr marL="154716" indent="-154716">
              <a:buClr>
                <a:srgbClr val="86D3E2"/>
              </a:buClr>
              <a:buFont typeface="Wingdings" panose="05000000000000000000" pitchFamily="2" charset="2"/>
              <a:buChar char="§"/>
            </a:pP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54716" indent="-154716">
              <a:buClr>
                <a:srgbClr val="86D3E2"/>
              </a:buClr>
              <a:buFont typeface="Wingdings" panose="05000000000000000000" pitchFamily="2" charset="2"/>
              <a:buChar char="§"/>
            </a:pP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257861" indent="-257861">
              <a:buFont typeface="Wingdings" panose="05000000000000000000" pitchFamily="2" charset="2"/>
              <a:buChar char="§"/>
            </a:pPr>
            <a:endParaRPr lang="en-US" sz="1000" dirty="0"/>
          </a:p>
        </p:txBody>
      </p:sp>
      <p:sp>
        <p:nvSpPr>
          <p:cNvPr id="221" name="Freeform 346">
            <a:extLst>
              <a:ext uri="{FF2B5EF4-FFF2-40B4-BE49-F238E27FC236}">
                <a16:creationId xmlns:a16="http://schemas.microsoft.com/office/drawing/2014/main" id="{B1871CBD-537E-6196-898C-908F7122CB2B}"/>
              </a:ext>
            </a:extLst>
          </p:cNvPr>
          <p:cNvSpPr/>
          <p:nvPr/>
        </p:nvSpPr>
        <p:spPr>
          <a:xfrm>
            <a:off x="4934165" y="4464842"/>
            <a:ext cx="1508101" cy="244661"/>
          </a:xfrm>
          <a:custGeom>
            <a:avLst/>
            <a:gdLst>
              <a:gd name="connsiteX0" fmla="*/ 1557351 w 1671199"/>
              <a:gd name="connsiteY0" fmla="*/ 271121 h 271121"/>
              <a:gd name="connsiteX1" fmla="*/ 0 w 1671199"/>
              <a:gd name="connsiteY1" fmla="*/ 271121 h 271121"/>
              <a:gd name="connsiteX2" fmla="*/ 91759 w 1671199"/>
              <a:gd name="connsiteY2" fmla="*/ 136836 h 271121"/>
              <a:gd name="connsiteX3" fmla="*/ 0 w 1671199"/>
              <a:gd name="connsiteY3" fmla="*/ 0 h 271121"/>
              <a:gd name="connsiteX4" fmla="*/ 1557351 w 1671199"/>
              <a:gd name="connsiteY4" fmla="*/ 0 h 271121"/>
              <a:gd name="connsiteX5" fmla="*/ 1671200 w 1671199"/>
              <a:gd name="connsiteY5" fmla="*/ 136836 h 271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1199" h="271121">
                <a:moveTo>
                  <a:pt x="1557351" y="271121"/>
                </a:moveTo>
                <a:lnTo>
                  <a:pt x="0" y="271121"/>
                </a:lnTo>
                <a:lnTo>
                  <a:pt x="91759" y="136836"/>
                </a:lnTo>
                <a:lnTo>
                  <a:pt x="0" y="0"/>
                </a:lnTo>
                <a:lnTo>
                  <a:pt x="1557351" y="0"/>
                </a:lnTo>
                <a:lnTo>
                  <a:pt x="1671200" y="136836"/>
                </a:lnTo>
                <a:close/>
              </a:path>
            </a:pathLst>
          </a:custGeom>
          <a:solidFill>
            <a:srgbClr val="FFD100"/>
          </a:solidFill>
          <a:ln w="8491" cap="flat">
            <a:noFill/>
            <a:prstDash val="solid"/>
            <a:miter/>
          </a:ln>
        </p:spPr>
        <p:txBody>
          <a:bodyPr rtlCol="0" anchor="ctr"/>
          <a:lstStyle/>
          <a:p>
            <a:endParaRPr lang="en-US" sz="1624"/>
          </a:p>
        </p:txBody>
      </p:sp>
      <p:sp>
        <p:nvSpPr>
          <p:cNvPr id="222" name="TextBox 221">
            <a:extLst>
              <a:ext uri="{FF2B5EF4-FFF2-40B4-BE49-F238E27FC236}">
                <a16:creationId xmlns:a16="http://schemas.microsoft.com/office/drawing/2014/main" id="{91401E5B-DEC5-7F02-673C-ACD5A3D121B8}"/>
              </a:ext>
            </a:extLst>
          </p:cNvPr>
          <p:cNvSpPr txBox="1"/>
          <p:nvPr/>
        </p:nvSpPr>
        <p:spPr>
          <a:xfrm>
            <a:off x="4936670" y="4254807"/>
            <a:ext cx="816249" cy="245132"/>
          </a:xfrm>
          <a:prstGeom prst="rect">
            <a:avLst/>
          </a:prstGeom>
          <a:noFill/>
        </p:spPr>
        <p:txBody>
          <a:bodyPr wrap="none" rtlCol="0">
            <a:spAutoFit/>
          </a:bodyPr>
          <a:lstStyle/>
          <a:p>
            <a:pPr algn="l"/>
            <a:r>
              <a:rPr lang="en-US" sz="993" b="1" dirty="0">
                <a:ln/>
                <a:solidFill>
                  <a:srgbClr val="000000"/>
                </a:solidFill>
                <a:latin typeface="Calibri" panose="020F0502020204030204" pitchFamily="34" charset="0"/>
                <a:ea typeface="OpenSans-Bold"/>
                <a:cs typeface="Calibri" panose="020F0502020204030204" pitchFamily="34" charset="0"/>
                <a:sym typeface="OpenSans-Bold"/>
                <a:rtl val="0"/>
              </a:rPr>
              <a:t>3 MODULIS </a:t>
            </a:r>
          </a:p>
        </p:txBody>
      </p:sp>
      <p:sp>
        <p:nvSpPr>
          <p:cNvPr id="223" name="TextBox 222">
            <a:extLst>
              <a:ext uri="{FF2B5EF4-FFF2-40B4-BE49-F238E27FC236}">
                <a16:creationId xmlns:a16="http://schemas.microsoft.com/office/drawing/2014/main" id="{609D90C1-C3BF-8A3A-DFD7-B9AC8A57B24C}"/>
              </a:ext>
            </a:extLst>
          </p:cNvPr>
          <p:cNvSpPr txBox="1"/>
          <p:nvPr/>
        </p:nvSpPr>
        <p:spPr>
          <a:xfrm>
            <a:off x="4987577" y="4423794"/>
            <a:ext cx="1303273" cy="338554"/>
          </a:xfrm>
          <a:prstGeom prst="rect">
            <a:avLst/>
          </a:prstGeom>
          <a:noFill/>
        </p:spPr>
        <p:txBody>
          <a:bodyPr wrap="square" rtlCol="0">
            <a:spAutoFit/>
          </a:bodyPr>
          <a:lstStyle/>
          <a:p>
            <a:pPr algn="l"/>
            <a:r>
              <a:rPr lang="lt-LT" sz="800" b="1" spc="0" baseline="0" dirty="0">
                <a:ln/>
                <a:solidFill>
                  <a:srgbClr val="000000"/>
                </a:solidFill>
                <a:latin typeface="Calibri" panose="020F0502020204030204" pitchFamily="34" charset="0"/>
                <a:ea typeface="OpenSans-Bold"/>
                <a:cs typeface="Calibri" panose="020F0502020204030204" pitchFamily="34" charset="0"/>
                <a:sym typeface="OpenSans-Bold"/>
                <a:rtl val="0"/>
              </a:rPr>
              <a:t>Pirkėjų įžvalgos ir senjorų rinka</a:t>
            </a:r>
            <a:endParaRPr lang="en-US" sz="800" b="1" spc="0" baseline="0" dirty="0">
              <a:ln/>
              <a:solidFill>
                <a:srgbClr val="000000"/>
              </a:solidFill>
              <a:latin typeface="Calibri" panose="020F0502020204030204" pitchFamily="34" charset="0"/>
              <a:ea typeface="OpenSans-Bold"/>
              <a:cs typeface="Calibri" panose="020F0502020204030204" pitchFamily="34" charset="0"/>
              <a:sym typeface="OpenSans-Bold"/>
              <a:rtl val="0"/>
            </a:endParaRPr>
          </a:p>
        </p:txBody>
      </p:sp>
      <p:sp>
        <p:nvSpPr>
          <p:cNvPr id="224" name="TextBox 223">
            <a:extLst>
              <a:ext uri="{FF2B5EF4-FFF2-40B4-BE49-F238E27FC236}">
                <a16:creationId xmlns:a16="http://schemas.microsoft.com/office/drawing/2014/main" id="{64096D56-9714-47C1-E0C5-4DD7B982DE03}"/>
              </a:ext>
            </a:extLst>
          </p:cNvPr>
          <p:cNvSpPr txBox="1"/>
          <p:nvPr/>
        </p:nvSpPr>
        <p:spPr>
          <a:xfrm>
            <a:off x="4900974" y="4729988"/>
            <a:ext cx="2299514" cy="1169551"/>
          </a:xfrm>
          <a:prstGeom prst="rect">
            <a:avLst/>
          </a:prstGeom>
          <a:noFill/>
        </p:spPr>
        <p:txBody>
          <a:bodyPr wrap="square" rtlCol="0">
            <a:spAutoFit/>
          </a:bodyPr>
          <a:lstStyle/>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Vyresnio amžiaus pirkėjų požiūris ir lūkesčiai</a:t>
            </a: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Rinkos tyrimų taktikos</a:t>
            </a: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Informacijos naudojimas</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Prekės ženklas ir inovacijų kūrimas</a:t>
            </a:r>
          </a:p>
          <a:p>
            <a:pPr marL="171450" indent="-171450">
              <a:buClr>
                <a:srgbClr val="86D3E2"/>
              </a:buClr>
              <a:buFont typeface="Wingdings" panose="05000000000000000000" pitchFamily="2" charset="2"/>
              <a:buChar char="§"/>
            </a:pPr>
            <a:r>
              <a:rPr lang="lt-LT" sz="1000" dirty="0">
                <a:ln/>
                <a:solidFill>
                  <a:srgbClr val="262626"/>
                </a:solidFill>
                <a:latin typeface="Calibri" panose="020F0502020204030204" pitchFamily="34" charset="0"/>
                <a:ea typeface="OpenSans-Bold"/>
                <a:cs typeface="Calibri" panose="020F0502020204030204" pitchFamily="34" charset="0"/>
                <a:sym typeface="OpenSans-Bold"/>
                <a:rtl val="0"/>
              </a:rPr>
              <a:t>Ištekliai</a:t>
            </a: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a:p>
            <a:pPr marL="154716" indent="-154716">
              <a:buClr>
                <a:srgbClr val="86D3E2"/>
              </a:buClr>
              <a:buFont typeface="Wingdings" panose="05000000000000000000" pitchFamily="2" charset="2"/>
              <a:buChar char="§"/>
            </a:pPr>
            <a:endParaRPr lang="en-US" sz="1000" dirty="0">
              <a:ln/>
              <a:solidFill>
                <a:srgbClr val="262626"/>
              </a:solidFill>
              <a:latin typeface="Calibri" panose="020F0502020204030204" pitchFamily="34" charset="0"/>
              <a:ea typeface="OpenSans-Bold"/>
              <a:cs typeface="Calibri" panose="020F0502020204030204" pitchFamily="34" charset="0"/>
              <a:sym typeface="OpenSans-Bold"/>
              <a:rtl val="0"/>
            </a:endParaRPr>
          </a:p>
        </p:txBody>
      </p:sp>
      <p:grpSp>
        <p:nvGrpSpPr>
          <p:cNvPr id="225" name="Group 224">
            <a:extLst>
              <a:ext uri="{FF2B5EF4-FFF2-40B4-BE49-F238E27FC236}">
                <a16:creationId xmlns:a16="http://schemas.microsoft.com/office/drawing/2014/main" id="{7C80896C-1CF3-8682-F509-9F8C4C213803}"/>
              </a:ext>
            </a:extLst>
          </p:cNvPr>
          <p:cNvGrpSpPr/>
          <p:nvPr/>
        </p:nvGrpSpPr>
        <p:grpSpPr>
          <a:xfrm>
            <a:off x="2140582" y="4335706"/>
            <a:ext cx="445614" cy="445703"/>
            <a:chOff x="10376768" y="2334933"/>
            <a:chExt cx="920484" cy="919581"/>
          </a:xfrm>
        </p:grpSpPr>
        <p:sp>
          <p:nvSpPr>
            <p:cNvPr id="226" name="Freeform 240">
              <a:extLst>
                <a:ext uri="{FF2B5EF4-FFF2-40B4-BE49-F238E27FC236}">
                  <a16:creationId xmlns:a16="http://schemas.microsoft.com/office/drawing/2014/main" id="{9ED94EF1-8BAA-A6C2-5CAE-F1412869FF50}"/>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6D3E2"/>
            </a:solidFill>
            <a:ln w="9028" cap="flat">
              <a:noFill/>
              <a:prstDash val="solid"/>
              <a:miter/>
            </a:ln>
          </p:spPr>
          <p:txBody>
            <a:bodyPr rtlCol="0" anchor="ctr"/>
            <a:lstStyle/>
            <a:p>
              <a:endParaRPr lang="en-US" sz="1624"/>
            </a:p>
          </p:txBody>
        </p:sp>
        <p:sp>
          <p:nvSpPr>
            <p:cNvPr id="227" name="Freeform 241">
              <a:extLst>
                <a:ext uri="{FF2B5EF4-FFF2-40B4-BE49-F238E27FC236}">
                  <a16:creationId xmlns:a16="http://schemas.microsoft.com/office/drawing/2014/main" id="{DB1C003E-0D9F-8D0C-D9AE-14F1DEAD637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6D3E2"/>
            </a:solidFill>
            <a:ln w="9028" cap="flat">
              <a:noFill/>
              <a:prstDash val="solid"/>
              <a:miter/>
            </a:ln>
          </p:spPr>
          <p:txBody>
            <a:bodyPr rtlCol="0" anchor="ctr"/>
            <a:lstStyle/>
            <a:p>
              <a:endParaRPr lang="en-US" sz="1624"/>
            </a:p>
          </p:txBody>
        </p:sp>
        <p:grpSp>
          <p:nvGrpSpPr>
            <p:cNvPr id="228" name="Graphic 2">
              <a:extLst>
                <a:ext uri="{FF2B5EF4-FFF2-40B4-BE49-F238E27FC236}">
                  <a16:creationId xmlns:a16="http://schemas.microsoft.com/office/drawing/2014/main" id="{5C4FCFD9-E4D1-4A2D-4A1C-BD322CC745EF}"/>
                </a:ext>
              </a:extLst>
            </p:cNvPr>
            <p:cNvGrpSpPr/>
            <p:nvPr/>
          </p:nvGrpSpPr>
          <p:grpSpPr>
            <a:xfrm>
              <a:off x="10376768" y="2334933"/>
              <a:ext cx="920484" cy="919581"/>
              <a:chOff x="10376768" y="2334933"/>
              <a:chExt cx="920484" cy="919581"/>
            </a:xfrm>
            <a:solidFill>
              <a:srgbClr val="010101"/>
            </a:solidFill>
          </p:grpSpPr>
          <p:sp>
            <p:nvSpPr>
              <p:cNvPr id="229" name="Freeform 243">
                <a:extLst>
                  <a:ext uri="{FF2B5EF4-FFF2-40B4-BE49-F238E27FC236}">
                    <a16:creationId xmlns:a16="http://schemas.microsoft.com/office/drawing/2014/main" id="{69C65B72-6190-472E-0F61-CA2E7023D71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sz="1624"/>
              </a:p>
            </p:txBody>
          </p:sp>
          <p:sp>
            <p:nvSpPr>
              <p:cNvPr id="230" name="Freeform 244">
                <a:extLst>
                  <a:ext uri="{FF2B5EF4-FFF2-40B4-BE49-F238E27FC236}">
                    <a16:creationId xmlns:a16="http://schemas.microsoft.com/office/drawing/2014/main" id="{57486A38-6788-AEF7-6C68-C260C3DC8024}"/>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sz="1624" dirty="0"/>
              </a:p>
            </p:txBody>
          </p:sp>
        </p:grpSp>
      </p:grpSp>
      <p:grpSp>
        <p:nvGrpSpPr>
          <p:cNvPr id="231" name="Graphic 3">
            <a:extLst>
              <a:ext uri="{FF2B5EF4-FFF2-40B4-BE49-F238E27FC236}">
                <a16:creationId xmlns:a16="http://schemas.microsoft.com/office/drawing/2014/main" id="{AEA707FA-127D-937B-759E-30955BCA1262}"/>
              </a:ext>
            </a:extLst>
          </p:cNvPr>
          <p:cNvGrpSpPr/>
          <p:nvPr/>
        </p:nvGrpSpPr>
        <p:grpSpPr>
          <a:xfrm>
            <a:off x="4375623" y="4197152"/>
            <a:ext cx="492664" cy="508570"/>
            <a:chOff x="2451513" y="5314516"/>
            <a:chExt cx="1088992" cy="1047735"/>
          </a:xfrm>
        </p:grpSpPr>
        <p:grpSp>
          <p:nvGrpSpPr>
            <p:cNvPr id="232" name="Graphic 3">
              <a:extLst>
                <a:ext uri="{FF2B5EF4-FFF2-40B4-BE49-F238E27FC236}">
                  <a16:creationId xmlns:a16="http://schemas.microsoft.com/office/drawing/2014/main" id="{6421E36F-F2D2-A5C0-8F13-AF8E801D3CA5}"/>
                </a:ext>
              </a:extLst>
            </p:cNvPr>
            <p:cNvGrpSpPr/>
            <p:nvPr/>
          </p:nvGrpSpPr>
          <p:grpSpPr>
            <a:xfrm>
              <a:off x="2451513" y="5314516"/>
              <a:ext cx="1088992" cy="1047735"/>
              <a:chOff x="2451513" y="5314516"/>
              <a:chExt cx="1088992" cy="1047735"/>
            </a:xfrm>
            <a:solidFill>
              <a:srgbClr val="000000"/>
            </a:solidFill>
          </p:grpSpPr>
          <p:sp>
            <p:nvSpPr>
              <p:cNvPr id="234" name="Freeform 1312">
                <a:extLst>
                  <a:ext uri="{FF2B5EF4-FFF2-40B4-BE49-F238E27FC236}">
                    <a16:creationId xmlns:a16="http://schemas.microsoft.com/office/drawing/2014/main" id="{A640C21D-8B4E-76BC-C73D-921F796B4A77}"/>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sz="1624"/>
              </a:p>
            </p:txBody>
          </p:sp>
          <p:sp>
            <p:nvSpPr>
              <p:cNvPr id="235" name="Freeform 1313">
                <a:extLst>
                  <a:ext uri="{FF2B5EF4-FFF2-40B4-BE49-F238E27FC236}">
                    <a16:creationId xmlns:a16="http://schemas.microsoft.com/office/drawing/2014/main" id="{C2812143-62CD-0AAE-74CA-F42643251055}"/>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sz="1624"/>
              </a:p>
            </p:txBody>
          </p:sp>
          <p:sp>
            <p:nvSpPr>
              <p:cNvPr id="236" name="Freeform 1314">
                <a:extLst>
                  <a:ext uri="{FF2B5EF4-FFF2-40B4-BE49-F238E27FC236}">
                    <a16:creationId xmlns:a16="http://schemas.microsoft.com/office/drawing/2014/main" id="{F3E6FE0C-15E5-FD7C-8DB2-8000320527C2}"/>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sz="1624"/>
              </a:p>
            </p:txBody>
          </p:sp>
        </p:grpSp>
        <p:sp>
          <p:nvSpPr>
            <p:cNvPr id="233" name="Freeform 1311">
              <a:extLst>
                <a:ext uri="{FF2B5EF4-FFF2-40B4-BE49-F238E27FC236}">
                  <a16:creationId xmlns:a16="http://schemas.microsoft.com/office/drawing/2014/main" id="{C0CD22B7-0EBB-2D37-6EB0-69F2AD1A2778}"/>
                </a:ext>
              </a:extLst>
            </p:cNvPr>
            <p:cNvSpPr/>
            <p:nvPr/>
          </p:nvSpPr>
          <p:spPr>
            <a:xfrm>
              <a:off x="2533605" y="5832898"/>
              <a:ext cx="320904" cy="409714"/>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86D3E2"/>
            </a:solidFill>
            <a:ln w="27426" cap="flat">
              <a:noFill/>
              <a:prstDash val="solid"/>
              <a:miter/>
            </a:ln>
          </p:spPr>
          <p:txBody>
            <a:bodyPr rtlCol="0" anchor="ctr"/>
            <a:lstStyle/>
            <a:p>
              <a:endParaRPr lang="en-US" sz="1624"/>
            </a:p>
          </p:txBody>
        </p:sp>
      </p:grpSp>
      <p:grpSp>
        <p:nvGrpSpPr>
          <p:cNvPr id="237" name="Graphic 3">
            <a:extLst>
              <a:ext uri="{FF2B5EF4-FFF2-40B4-BE49-F238E27FC236}">
                <a16:creationId xmlns:a16="http://schemas.microsoft.com/office/drawing/2014/main" id="{F0C1FECE-4BE1-93DD-4756-8BE10F7BDD19}"/>
              </a:ext>
            </a:extLst>
          </p:cNvPr>
          <p:cNvGrpSpPr/>
          <p:nvPr/>
        </p:nvGrpSpPr>
        <p:grpSpPr>
          <a:xfrm>
            <a:off x="6566259" y="4316058"/>
            <a:ext cx="496625" cy="529008"/>
            <a:chOff x="665400" y="3833425"/>
            <a:chExt cx="948997" cy="948995"/>
          </a:xfrm>
        </p:grpSpPr>
        <p:sp>
          <p:nvSpPr>
            <p:cNvPr id="238" name="Freeform 1464">
              <a:extLst>
                <a:ext uri="{FF2B5EF4-FFF2-40B4-BE49-F238E27FC236}">
                  <a16:creationId xmlns:a16="http://schemas.microsoft.com/office/drawing/2014/main" id="{8B10D24A-F2F1-87FE-66EC-B5D572259ED8}"/>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sz="1624"/>
            </a:p>
          </p:txBody>
        </p:sp>
        <p:sp>
          <p:nvSpPr>
            <p:cNvPr id="239" name="Freeform 1465">
              <a:extLst>
                <a:ext uri="{FF2B5EF4-FFF2-40B4-BE49-F238E27FC236}">
                  <a16:creationId xmlns:a16="http://schemas.microsoft.com/office/drawing/2014/main" id="{2E2A5677-684B-4A5A-A0DF-9981C00F4F59}"/>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sz="1624"/>
            </a:p>
          </p:txBody>
        </p:sp>
        <p:grpSp>
          <p:nvGrpSpPr>
            <p:cNvPr id="240" name="Graphic 3">
              <a:extLst>
                <a:ext uri="{FF2B5EF4-FFF2-40B4-BE49-F238E27FC236}">
                  <a16:creationId xmlns:a16="http://schemas.microsoft.com/office/drawing/2014/main" id="{58F8887C-11C1-9C19-9A59-72CEEE93F901}"/>
                </a:ext>
              </a:extLst>
            </p:cNvPr>
            <p:cNvGrpSpPr/>
            <p:nvPr/>
          </p:nvGrpSpPr>
          <p:grpSpPr>
            <a:xfrm>
              <a:off x="788824" y="4019932"/>
              <a:ext cx="244106" cy="641806"/>
              <a:chOff x="788824" y="4019932"/>
              <a:chExt cx="244106" cy="641806"/>
            </a:xfrm>
            <a:solidFill>
              <a:srgbClr val="00BADE"/>
            </a:solidFill>
          </p:grpSpPr>
          <p:sp>
            <p:nvSpPr>
              <p:cNvPr id="241" name="Freeform 1467">
                <a:extLst>
                  <a:ext uri="{FF2B5EF4-FFF2-40B4-BE49-F238E27FC236}">
                    <a16:creationId xmlns:a16="http://schemas.microsoft.com/office/drawing/2014/main" id="{616E47C8-8489-10C6-7B8F-60793A0D1347}"/>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sz="1624"/>
              </a:p>
            </p:txBody>
          </p:sp>
          <p:sp>
            <p:nvSpPr>
              <p:cNvPr id="242" name="Freeform 1468">
                <a:extLst>
                  <a:ext uri="{FF2B5EF4-FFF2-40B4-BE49-F238E27FC236}">
                    <a16:creationId xmlns:a16="http://schemas.microsoft.com/office/drawing/2014/main" id="{24CB3771-BFE3-645B-ACA2-7E059F05C7B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sz="1624"/>
              </a:p>
            </p:txBody>
          </p:sp>
          <p:sp>
            <p:nvSpPr>
              <p:cNvPr id="243" name="Freeform 1469">
                <a:extLst>
                  <a:ext uri="{FF2B5EF4-FFF2-40B4-BE49-F238E27FC236}">
                    <a16:creationId xmlns:a16="http://schemas.microsoft.com/office/drawing/2014/main" id="{5D93E257-7BEB-14EC-2205-531234D36AD2}"/>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sz="1624"/>
              </a:p>
            </p:txBody>
          </p:sp>
          <p:sp>
            <p:nvSpPr>
              <p:cNvPr id="244" name="Freeform 1470">
                <a:extLst>
                  <a:ext uri="{FF2B5EF4-FFF2-40B4-BE49-F238E27FC236}">
                    <a16:creationId xmlns:a16="http://schemas.microsoft.com/office/drawing/2014/main" id="{905C8B0B-00BD-2182-88BC-D0E8D458209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sz="1624"/>
              </a:p>
            </p:txBody>
          </p:sp>
          <p:sp>
            <p:nvSpPr>
              <p:cNvPr id="245" name="Freeform 1471">
                <a:extLst>
                  <a:ext uri="{FF2B5EF4-FFF2-40B4-BE49-F238E27FC236}">
                    <a16:creationId xmlns:a16="http://schemas.microsoft.com/office/drawing/2014/main" id="{CE851C3A-A417-EEEF-7503-2E5B9184E6A7}"/>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sz="1624"/>
              </a:p>
            </p:txBody>
          </p:sp>
          <p:sp>
            <p:nvSpPr>
              <p:cNvPr id="246" name="Freeform 1472">
                <a:extLst>
                  <a:ext uri="{FF2B5EF4-FFF2-40B4-BE49-F238E27FC236}">
                    <a16:creationId xmlns:a16="http://schemas.microsoft.com/office/drawing/2014/main" id="{0D61A6BE-33E5-B517-B038-2BCA40EF613D}"/>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6D3E2"/>
              </a:solidFill>
              <a:ln w="27426" cap="flat">
                <a:noFill/>
                <a:prstDash val="solid"/>
                <a:miter/>
              </a:ln>
            </p:spPr>
            <p:txBody>
              <a:bodyPr rtlCol="0" anchor="ctr"/>
              <a:lstStyle/>
              <a:p>
                <a:endParaRPr lang="en-US" sz="1624"/>
              </a:p>
            </p:txBody>
          </p:sp>
        </p:grpSp>
      </p:grpSp>
      <p:grpSp>
        <p:nvGrpSpPr>
          <p:cNvPr id="247" name="Graphic 3">
            <a:extLst>
              <a:ext uri="{FF2B5EF4-FFF2-40B4-BE49-F238E27FC236}">
                <a16:creationId xmlns:a16="http://schemas.microsoft.com/office/drawing/2014/main" id="{A0A1B580-D001-038D-EAA8-0786C550BCE4}"/>
              </a:ext>
            </a:extLst>
          </p:cNvPr>
          <p:cNvGrpSpPr/>
          <p:nvPr/>
        </p:nvGrpSpPr>
        <p:grpSpPr>
          <a:xfrm>
            <a:off x="4722921" y="5987702"/>
            <a:ext cx="462629" cy="446444"/>
            <a:chOff x="8424689" y="5374597"/>
            <a:chExt cx="1088878" cy="1111078"/>
          </a:xfrm>
        </p:grpSpPr>
        <p:sp>
          <p:nvSpPr>
            <p:cNvPr id="248" name="Freeform 1258">
              <a:extLst>
                <a:ext uri="{FF2B5EF4-FFF2-40B4-BE49-F238E27FC236}">
                  <a16:creationId xmlns:a16="http://schemas.microsoft.com/office/drawing/2014/main" id="{81166B91-C111-3D97-86B1-AC35AE2170CE}"/>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86D3E2"/>
            </a:solidFill>
            <a:ln w="27426" cap="flat">
              <a:noFill/>
              <a:prstDash val="solid"/>
              <a:miter/>
            </a:ln>
          </p:spPr>
          <p:txBody>
            <a:bodyPr rtlCol="0" anchor="ctr"/>
            <a:lstStyle/>
            <a:p>
              <a:endParaRPr lang="en-US" sz="1624"/>
            </a:p>
          </p:txBody>
        </p:sp>
        <p:grpSp>
          <p:nvGrpSpPr>
            <p:cNvPr id="249" name="Graphic 3">
              <a:extLst>
                <a:ext uri="{FF2B5EF4-FFF2-40B4-BE49-F238E27FC236}">
                  <a16:creationId xmlns:a16="http://schemas.microsoft.com/office/drawing/2014/main" id="{776E3189-81D6-C476-98DD-571F08FF0629}"/>
                </a:ext>
              </a:extLst>
            </p:cNvPr>
            <p:cNvGrpSpPr/>
            <p:nvPr/>
          </p:nvGrpSpPr>
          <p:grpSpPr>
            <a:xfrm>
              <a:off x="8424689" y="5374597"/>
              <a:ext cx="1088878" cy="1111078"/>
              <a:chOff x="8424689" y="5374597"/>
              <a:chExt cx="1088878" cy="1111078"/>
            </a:xfrm>
            <a:solidFill>
              <a:srgbClr val="000000"/>
            </a:solidFill>
          </p:grpSpPr>
          <p:grpSp>
            <p:nvGrpSpPr>
              <p:cNvPr id="250" name="Graphic 3">
                <a:extLst>
                  <a:ext uri="{FF2B5EF4-FFF2-40B4-BE49-F238E27FC236}">
                    <a16:creationId xmlns:a16="http://schemas.microsoft.com/office/drawing/2014/main" id="{92E2C754-4B40-8FCB-752C-7545BC72F4EE}"/>
                  </a:ext>
                </a:extLst>
              </p:cNvPr>
              <p:cNvGrpSpPr/>
              <p:nvPr/>
            </p:nvGrpSpPr>
            <p:grpSpPr>
              <a:xfrm>
                <a:off x="8424689" y="5374597"/>
                <a:ext cx="943956" cy="1111078"/>
                <a:chOff x="8424689" y="5374597"/>
                <a:chExt cx="943956" cy="1111078"/>
              </a:xfrm>
              <a:solidFill>
                <a:srgbClr val="000000"/>
              </a:solidFill>
            </p:grpSpPr>
            <p:sp>
              <p:nvSpPr>
                <p:cNvPr id="260" name="Freeform 1270">
                  <a:extLst>
                    <a:ext uri="{FF2B5EF4-FFF2-40B4-BE49-F238E27FC236}">
                      <a16:creationId xmlns:a16="http://schemas.microsoft.com/office/drawing/2014/main" id="{A39F5F3A-824F-9861-49D0-6E32CAE55A90}"/>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sz="1624"/>
                </a:p>
              </p:txBody>
            </p:sp>
            <p:sp>
              <p:nvSpPr>
                <p:cNvPr id="261" name="Freeform 1271">
                  <a:extLst>
                    <a:ext uri="{FF2B5EF4-FFF2-40B4-BE49-F238E27FC236}">
                      <a16:creationId xmlns:a16="http://schemas.microsoft.com/office/drawing/2014/main" id="{B28A2E17-758B-42A9-0A81-07B54AEA8D38}"/>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sz="1624"/>
                </a:p>
              </p:txBody>
            </p:sp>
          </p:grpSp>
          <p:sp>
            <p:nvSpPr>
              <p:cNvPr id="251" name="Freeform 1261">
                <a:extLst>
                  <a:ext uri="{FF2B5EF4-FFF2-40B4-BE49-F238E27FC236}">
                    <a16:creationId xmlns:a16="http://schemas.microsoft.com/office/drawing/2014/main" id="{190E200E-31DC-2A70-D766-36F2F248300D}"/>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sz="1624"/>
              </a:p>
            </p:txBody>
          </p:sp>
          <p:sp>
            <p:nvSpPr>
              <p:cNvPr id="252" name="Freeform 1262">
                <a:extLst>
                  <a:ext uri="{FF2B5EF4-FFF2-40B4-BE49-F238E27FC236}">
                    <a16:creationId xmlns:a16="http://schemas.microsoft.com/office/drawing/2014/main" id="{EDC37A6B-B3CC-2549-E73F-8D077D0C6344}"/>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sz="1624"/>
              </a:p>
            </p:txBody>
          </p:sp>
          <p:sp>
            <p:nvSpPr>
              <p:cNvPr id="253" name="Freeform 1263">
                <a:extLst>
                  <a:ext uri="{FF2B5EF4-FFF2-40B4-BE49-F238E27FC236}">
                    <a16:creationId xmlns:a16="http://schemas.microsoft.com/office/drawing/2014/main" id="{D7913D30-C639-D14A-2A93-25E3637A5293}"/>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sz="1624"/>
              </a:p>
            </p:txBody>
          </p:sp>
          <p:sp>
            <p:nvSpPr>
              <p:cNvPr id="254" name="Freeform 1264">
                <a:extLst>
                  <a:ext uri="{FF2B5EF4-FFF2-40B4-BE49-F238E27FC236}">
                    <a16:creationId xmlns:a16="http://schemas.microsoft.com/office/drawing/2014/main" id="{D51999D9-E80A-F49F-8AB6-4767B21D982F}"/>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sz="1624"/>
              </a:p>
            </p:txBody>
          </p:sp>
          <p:sp>
            <p:nvSpPr>
              <p:cNvPr id="255" name="Freeform 1265">
                <a:extLst>
                  <a:ext uri="{FF2B5EF4-FFF2-40B4-BE49-F238E27FC236}">
                    <a16:creationId xmlns:a16="http://schemas.microsoft.com/office/drawing/2014/main" id="{A2CDD41B-D3D9-547B-B1D8-68901612898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sz="1624"/>
              </a:p>
            </p:txBody>
          </p:sp>
          <p:sp>
            <p:nvSpPr>
              <p:cNvPr id="256" name="Freeform 1266">
                <a:extLst>
                  <a:ext uri="{FF2B5EF4-FFF2-40B4-BE49-F238E27FC236}">
                    <a16:creationId xmlns:a16="http://schemas.microsoft.com/office/drawing/2014/main" id="{B3025666-9D1D-5D76-4FC8-4782CC017693}"/>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sz="1624"/>
              </a:p>
            </p:txBody>
          </p:sp>
          <p:sp>
            <p:nvSpPr>
              <p:cNvPr id="257" name="Freeform 1267">
                <a:extLst>
                  <a:ext uri="{FF2B5EF4-FFF2-40B4-BE49-F238E27FC236}">
                    <a16:creationId xmlns:a16="http://schemas.microsoft.com/office/drawing/2014/main" id="{F8A3564F-8A3D-FA4B-AF1F-61ED7A83D28C}"/>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sz="1624"/>
              </a:p>
            </p:txBody>
          </p:sp>
          <p:sp>
            <p:nvSpPr>
              <p:cNvPr id="258" name="Freeform 1268">
                <a:extLst>
                  <a:ext uri="{FF2B5EF4-FFF2-40B4-BE49-F238E27FC236}">
                    <a16:creationId xmlns:a16="http://schemas.microsoft.com/office/drawing/2014/main" id="{7CCFE90B-2646-D802-B0C4-EED09E328FE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sz="1624"/>
              </a:p>
            </p:txBody>
          </p:sp>
          <p:sp>
            <p:nvSpPr>
              <p:cNvPr id="259" name="Freeform 1269">
                <a:extLst>
                  <a:ext uri="{FF2B5EF4-FFF2-40B4-BE49-F238E27FC236}">
                    <a16:creationId xmlns:a16="http://schemas.microsoft.com/office/drawing/2014/main" id="{B0E03FB6-F5C8-C506-5289-CAD817996C8A}"/>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sz="1624"/>
              </a:p>
            </p:txBody>
          </p:sp>
        </p:grpSp>
      </p:grpSp>
      <p:grpSp>
        <p:nvGrpSpPr>
          <p:cNvPr id="262" name="Graphic 3">
            <a:extLst>
              <a:ext uri="{FF2B5EF4-FFF2-40B4-BE49-F238E27FC236}">
                <a16:creationId xmlns:a16="http://schemas.microsoft.com/office/drawing/2014/main" id="{CF820E15-5357-904A-0D8C-0062EEE262BD}"/>
              </a:ext>
            </a:extLst>
          </p:cNvPr>
          <p:cNvGrpSpPr/>
          <p:nvPr/>
        </p:nvGrpSpPr>
        <p:grpSpPr>
          <a:xfrm>
            <a:off x="2423623" y="5939078"/>
            <a:ext cx="528511" cy="499256"/>
            <a:chOff x="6480065" y="1995774"/>
            <a:chExt cx="1097109" cy="1094361"/>
          </a:xfrm>
        </p:grpSpPr>
        <p:sp>
          <p:nvSpPr>
            <p:cNvPr id="263" name="Freeform 1382">
              <a:extLst>
                <a:ext uri="{FF2B5EF4-FFF2-40B4-BE49-F238E27FC236}">
                  <a16:creationId xmlns:a16="http://schemas.microsoft.com/office/drawing/2014/main" id="{98561E21-D9D0-492A-8C35-2C7FE4156B0D}"/>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solidFill>
              <a:srgbClr val="000000"/>
            </a:solidFill>
            <a:ln w="27426" cap="flat">
              <a:noFill/>
              <a:prstDash val="solid"/>
              <a:miter/>
            </a:ln>
          </p:spPr>
          <p:txBody>
            <a:bodyPr rtlCol="0" anchor="ctr"/>
            <a:lstStyle/>
            <a:p>
              <a:endParaRPr lang="en-US" sz="1624"/>
            </a:p>
          </p:txBody>
        </p:sp>
        <p:grpSp>
          <p:nvGrpSpPr>
            <p:cNvPr id="264" name="Graphic 3">
              <a:extLst>
                <a:ext uri="{FF2B5EF4-FFF2-40B4-BE49-F238E27FC236}">
                  <a16:creationId xmlns:a16="http://schemas.microsoft.com/office/drawing/2014/main" id="{F30EB2FC-8157-6570-4DEF-9B630921B292}"/>
                </a:ext>
              </a:extLst>
            </p:cNvPr>
            <p:cNvGrpSpPr/>
            <p:nvPr/>
          </p:nvGrpSpPr>
          <p:grpSpPr>
            <a:xfrm>
              <a:off x="6480065" y="1995774"/>
              <a:ext cx="1097109" cy="943509"/>
              <a:chOff x="6480065" y="1995774"/>
              <a:chExt cx="1097109" cy="943509"/>
            </a:xfrm>
            <a:solidFill>
              <a:srgbClr val="00BADE"/>
            </a:solidFill>
          </p:grpSpPr>
          <p:sp>
            <p:nvSpPr>
              <p:cNvPr id="290" name="Freeform 1409">
                <a:extLst>
                  <a:ext uri="{FF2B5EF4-FFF2-40B4-BE49-F238E27FC236}">
                    <a16:creationId xmlns:a16="http://schemas.microsoft.com/office/drawing/2014/main" id="{31CFFC44-3423-F927-1CA1-DA2C7F182E11}"/>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86D3E2"/>
              </a:solidFill>
              <a:ln w="27426" cap="flat">
                <a:noFill/>
                <a:prstDash val="solid"/>
                <a:miter/>
              </a:ln>
            </p:spPr>
            <p:txBody>
              <a:bodyPr rtlCol="0" anchor="ctr"/>
              <a:lstStyle/>
              <a:p>
                <a:endParaRPr lang="en-US" sz="1624"/>
              </a:p>
            </p:txBody>
          </p:sp>
          <p:sp>
            <p:nvSpPr>
              <p:cNvPr id="291" name="Freeform 1410">
                <a:extLst>
                  <a:ext uri="{FF2B5EF4-FFF2-40B4-BE49-F238E27FC236}">
                    <a16:creationId xmlns:a16="http://schemas.microsoft.com/office/drawing/2014/main" id="{7523DC34-7B0C-9E61-ADAD-8D55AB72D4B3}"/>
                  </a:ext>
                </a:extLst>
              </p:cNvPr>
              <p:cNvSpPr/>
              <p:nvPr/>
            </p:nvSpPr>
            <p:spPr>
              <a:xfrm>
                <a:off x="6480065" y="2100000"/>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86D3E2"/>
              </a:solidFill>
              <a:ln w="27426" cap="flat">
                <a:noFill/>
                <a:prstDash val="solid"/>
                <a:miter/>
              </a:ln>
            </p:spPr>
            <p:txBody>
              <a:bodyPr rtlCol="0" anchor="ctr"/>
              <a:lstStyle/>
              <a:p>
                <a:endParaRPr lang="en-US" sz="1624"/>
              </a:p>
            </p:txBody>
          </p:sp>
          <p:sp>
            <p:nvSpPr>
              <p:cNvPr id="292" name="Freeform 1411">
                <a:extLst>
                  <a:ext uri="{FF2B5EF4-FFF2-40B4-BE49-F238E27FC236}">
                    <a16:creationId xmlns:a16="http://schemas.microsoft.com/office/drawing/2014/main" id="{E708FC1B-E1ED-1C56-DB73-76921A5F5916}"/>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86D3E2"/>
              </a:solidFill>
              <a:ln w="27426" cap="flat">
                <a:noFill/>
                <a:prstDash val="solid"/>
                <a:miter/>
              </a:ln>
            </p:spPr>
            <p:txBody>
              <a:bodyPr rtlCol="0" anchor="ctr"/>
              <a:lstStyle/>
              <a:p>
                <a:endParaRPr lang="en-US" sz="1624"/>
              </a:p>
            </p:txBody>
          </p:sp>
        </p:grpSp>
        <p:sp>
          <p:nvSpPr>
            <p:cNvPr id="265" name="Freeform 1384">
              <a:extLst>
                <a:ext uri="{FF2B5EF4-FFF2-40B4-BE49-F238E27FC236}">
                  <a16:creationId xmlns:a16="http://schemas.microsoft.com/office/drawing/2014/main" id="{E943B00F-C731-519B-23B7-86CC34A402AD}"/>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6" name="Freeform 1385">
              <a:extLst>
                <a:ext uri="{FF2B5EF4-FFF2-40B4-BE49-F238E27FC236}">
                  <a16:creationId xmlns:a16="http://schemas.microsoft.com/office/drawing/2014/main" id="{3E8263AE-F605-9BCD-A680-A57E3867CCD5}"/>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7" name="Freeform 1386">
              <a:extLst>
                <a:ext uri="{FF2B5EF4-FFF2-40B4-BE49-F238E27FC236}">
                  <a16:creationId xmlns:a16="http://schemas.microsoft.com/office/drawing/2014/main" id="{C0263B05-658C-15CC-BE2B-124955689779}"/>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8" name="Freeform 1387">
              <a:extLst>
                <a:ext uri="{FF2B5EF4-FFF2-40B4-BE49-F238E27FC236}">
                  <a16:creationId xmlns:a16="http://schemas.microsoft.com/office/drawing/2014/main" id="{B45B5ABE-7F23-AE27-93E6-1402D69A27D5}"/>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69" name="Freeform 1388">
              <a:extLst>
                <a:ext uri="{FF2B5EF4-FFF2-40B4-BE49-F238E27FC236}">
                  <a16:creationId xmlns:a16="http://schemas.microsoft.com/office/drawing/2014/main" id="{A2C9B5D1-D9D3-3008-A89C-06BE9DC8344A}"/>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0" name="Freeform 1389">
              <a:extLst>
                <a:ext uri="{FF2B5EF4-FFF2-40B4-BE49-F238E27FC236}">
                  <a16:creationId xmlns:a16="http://schemas.microsoft.com/office/drawing/2014/main" id="{2B67E0F5-90E9-37B5-044C-E5149D8ECD24}"/>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1" name="Freeform 1390">
              <a:extLst>
                <a:ext uri="{FF2B5EF4-FFF2-40B4-BE49-F238E27FC236}">
                  <a16:creationId xmlns:a16="http://schemas.microsoft.com/office/drawing/2014/main" id="{FB2DCA7E-E21F-3C22-294A-EB8D4A90F1BF}"/>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2" name="Freeform 1391">
              <a:extLst>
                <a:ext uri="{FF2B5EF4-FFF2-40B4-BE49-F238E27FC236}">
                  <a16:creationId xmlns:a16="http://schemas.microsoft.com/office/drawing/2014/main" id="{03552D06-E9B3-FBF1-A1F2-A67EA6A433D5}"/>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3" name="Freeform 1392">
              <a:extLst>
                <a:ext uri="{FF2B5EF4-FFF2-40B4-BE49-F238E27FC236}">
                  <a16:creationId xmlns:a16="http://schemas.microsoft.com/office/drawing/2014/main" id="{877AA9F7-2B98-DD85-31CD-8787964367D0}"/>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4" name="Freeform 1393">
              <a:extLst>
                <a:ext uri="{FF2B5EF4-FFF2-40B4-BE49-F238E27FC236}">
                  <a16:creationId xmlns:a16="http://schemas.microsoft.com/office/drawing/2014/main" id="{BB680840-C8C1-994D-A7FF-3E15310DE040}"/>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5" name="Freeform 1394">
              <a:extLst>
                <a:ext uri="{FF2B5EF4-FFF2-40B4-BE49-F238E27FC236}">
                  <a16:creationId xmlns:a16="http://schemas.microsoft.com/office/drawing/2014/main" id="{E4519701-1524-3676-8612-5BC21EE01B8B}"/>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6" name="Freeform 1395">
              <a:extLst>
                <a:ext uri="{FF2B5EF4-FFF2-40B4-BE49-F238E27FC236}">
                  <a16:creationId xmlns:a16="http://schemas.microsoft.com/office/drawing/2014/main" id="{FFF732F9-A852-1933-6508-5728BF847CB9}"/>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7" name="Freeform 1396">
              <a:extLst>
                <a:ext uri="{FF2B5EF4-FFF2-40B4-BE49-F238E27FC236}">
                  <a16:creationId xmlns:a16="http://schemas.microsoft.com/office/drawing/2014/main" id="{C6DA2641-0198-A98D-15CC-9C5EB8D1FD1F}"/>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8" name="Freeform 1397">
              <a:extLst>
                <a:ext uri="{FF2B5EF4-FFF2-40B4-BE49-F238E27FC236}">
                  <a16:creationId xmlns:a16="http://schemas.microsoft.com/office/drawing/2014/main" id="{1F30B1A5-2D1F-E36B-501B-C93C3779BE65}"/>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79" name="Freeform 1398">
              <a:extLst>
                <a:ext uri="{FF2B5EF4-FFF2-40B4-BE49-F238E27FC236}">
                  <a16:creationId xmlns:a16="http://schemas.microsoft.com/office/drawing/2014/main" id="{5BE8C20C-C182-C9FE-BCA8-DED072FAF1B4}"/>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0" name="Freeform 1399">
              <a:extLst>
                <a:ext uri="{FF2B5EF4-FFF2-40B4-BE49-F238E27FC236}">
                  <a16:creationId xmlns:a16="http://schemas.microsoft.com/office/drawing/2014/main" id="{EAA9FDAE-3E8A-8645-5A9A-D415B25EC1B6}"/>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1" name="Freeform 1400">
              <a:extLst>
                <a:ext uri="{FF2B5EF4-FFF2-40B4-BE49-F238E27FC236}">
                  <a16:creationId xmlns:a16="http://schemas.microsoft.com/office/drawing/2014/main" id="{76D3BB49-A906-3742-F2FE-5F926AF53398}"/>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2" name="Freeform 1401">
              <a:extLst>
                <a:ext uri="{FF2B5EF4-FFF2-40B4-BE49-F238E27FC236}">
                  <a16:creationId xmlns:a16="http://schemas.microsoft.com/office/drawing/2014/main" id="{A67CC547-AEA6-D4F4-BCD0-9A12809D79F7}"/>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3" name="Freeform 1402">
              <a:extLst>
                <a:ext uri="{FF2B5EF4-FFF2-40B4-BE49-F238E27FC236}">
                  <a16:creationId xmlns:a16="http://schemas.microsoft.com/office/drawing/2014/main" id="{6E89B382-C840-1205-000A-3735D57DF232}"/>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4" name="Freeform 1403">
              <a:extLst>
                <a:ext uri="{FF2B5EF4-FFF2-40B4-BE49-F238E27FC236}">
                  <a16:creationId xmlns:a16="http://schemas.microsoft.com/office/drawing/2014/main" id="{4FBCC47B-D729-997A-DD35-5126A7B99A60}"/>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5" name="Freeform 1404">
              <a:extLst>
                <a:ext uri="{FF2B5EF4-FFF2-40B4-BE49-F238E27FC236}">
                  <a16:creationId xmlns:a16="http://schemas.microsoft.com/office/drawing/2014/main" id="{E5E72DA8-2B3E-C8A7-A6C3-C35D497C3642}"/>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6" name="Freeform 1405">
              <a:extLst>
                <a:ext uri="{FF2B5EF4-FFF2-40B4-BE49-F238E27FC236}">
                  <a16:creationId xmlns:a16="http://schemas.microsoft.com/office/drawing/2014/main" id="{F349C8CD-B347-5312-75AD-B444642FB873}"/>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7" name="Freeform 1406">
              <a:extLst>
                <a:ext uri="{FF2B5EF4-FFF2-40B4-BE49-F238E27FC236}">
                  <a16:creationId xmlns:a16="http://schemas.microsoft.com/office/drawing/2014/main" id="{6BC8BD49-E308-BFA8-03C4-6F73312553EC}"/>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8" name="Freeform 1407">
              <a:extLst>
                <a:ext uri="{FF2B5EF4-FFF2-40B4-BE49-F238E27FC236}">
                  <a16:creationId xmlns:a16="http://schemas.microsoft.com/office/drawing/2014/main" id="{A70A0F5C-B776-0843-7138-6F0E600B3986}"/>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solidFill>
              <a:srgbClr val="000000"/>
            </a:solidFill>
            <a:ln w="27426" cap="flat">
              <a:noFill/>
              <a:prstDash val="solid"/>
              <a:miter/>
            </a:ln>
          </p:spPr>
          <p:txBody>
            <a:bodyPr rtlCol="0" anchor="ctr"/>
            <a:lstStyle/>
            <a:p>
              <a:endParaRPr lang="en-US" sz="1624"/>
            </a:p>
          </p:txBody>
        </p:sp>
        <p:sp>
          <p:nvSpPr>
            <p:cNvPr id="289" name="Freeform 1408">
              <a:extLst>
                <a:ext uri="{FF2B5EF4-FFF2-40B4-BE49-F238E27FC236}">
                  <a16:creationId xmlns:a16="http://schemas.microsoft.com/office/drawing/2014/main" id="{2331FAA7-8883-FECB-3C42-2293ED7E8B50}"/>
                </a:ext>
              </a:extLst>
            </p:cNvPr>
            <p:cNvSpPr/>
            <p:nvPr/>
          </p:nvSpPr>
          <p:spPr>
            <a:xfrm>
              <a:off x="6482809" y="2316677"/>
              <a:ext cx="1088878" cy="666491"/>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solidFill>
              <a:srgbClr val="000000"/>
            </a:solidFill>
            <a:ln w="27426" cap="flat">
              <a:noFill/>
              <a:prstDash val="solid"/>
              <a:miter/>
            </a:ln>
          </p:spPr>
          <p:txBody>
            <a:bodyPr rtlCol="0" anchor="ctr"/>
            <a:lstStyle/>
            <a:p>
              <a:endParaRPr lang="en-US" sz="1624"/>
            </a:p>
          </p:txBody>
        </p:sp>
      </p:grpSp>
      <p:sp>
        <p:nvSpPr>
          <p:cNvPr id="294" name="TextBox 293">
            <a:extLst>
              <a:ext uri="{FF2B5EF4-FFF2-40B4-BE49-F238E27FC236}">
                <a16:creationId xmlns:a16="http://schemas.microsoft.com/office/drawing/2014/main" id="{BEC30135-6316-6291-6764-D191FBFF9E68}"/>
              </a:ext>
            </a:extLst>
          </p:cNvPr>
          <p:cNvSpPr txBox="1"/>
          <p:nvPr/>
        </p:nvSpPr>
        <p:spPr>
          <a:xfrm>
            <a:off x="438198" y="3423796"/>
            <a:ext cx="6854636" cy="511743"/>
          </a:xfrm>
          <a:prstGeom prst="rect">
            <a:avLst/>
          </a:prstGeom>
          <a:noFill/>
        </p:spPr>
        <p:txBody>
          <a:bodyPr wrap="square">
            <a:spAutoFit/>
          </a:bodyPr>
          <a:lstStyle/>
          <a:p>
            <a:pPr marL="342900" lvl="0" indent="-342900">
              <a:lnSpc>
                <a:spcPct val="107000"/>
              </a:lnSpc>
              <a:buFont typeface="+mj-lt"/>
              <a:buAutoNum type="alphaLcParenR"/>
            </a:pPr>
            <a:r>
              <a:rPr lang="en-US" sz="1400" b="1"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Modul</a:t>
            </a:r>
            <a:r>
              <a:rPr lang="lt-LT" sz="1400" b="1" dirty="0" err="1">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iai</a:t>
            </a:r>
            <a:endParaRPr lang="en-IE" sz="1400" dirty="0">
              <a:effectLst/>
              <a:highlight>
                <a:srgbClr val="FED103"/>
              </a:highligh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pPr>
            <a:r>
              <a:rPr lang="lt-LT" sz="1200" dirty="0">
                <a:effectLst/>
                <a:latin typeface="Calibri" panose="020F0502020204030204" pitchFamily="34" charset="0"/>
                <a:ea typeface="Calibri" panose="020F0502020204030204" pitchFamily="34" charset="0"/>
                <a:cs typeface="Times New Roman" panose="02020603050405020304" pitchFamily="18" charset="0"/>
              </a:rPr>
              <a:t>Mokymo programą sudaro šeši nuosekliai sukurti moduliai: </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4" name="TextBox 103">
            <a:extLst>
              <a:ext uri="{FF2B5EF4-FFF2-40B4-BE49-F238E27FC236}">
                <a16:creationId xmlns:a16="http://schemas.microsoft.com/office/drawing/2014/main" id="{53C58C55-C6E8-401F-BB69-C1335A344307}"/>
              </a:ext>
            </a:extLst>
          </p:cNvPr>
          <p:cNvSpPr txBox="1"/>
          <p:nvPr/>
        </p:nvSpPr>
        <p:spPr>
          <a:xfrm>
            <a:off x="402512" y="4902367"/>
            <a:ext cx="1908144" cy="954107"/>
          </a:xfrm>
          <a:prstGeom prst="rect">
            <a:avLst/>
          </a:prstGeom>
          <a:noFill/>
        </p:spPr>
        <p:txBody>
          <a:bodyPr wrap="square" rtlCol="0">
            <a:spAutoFit/>
          </a:bodyPr>
          <a:lstStyle/>
          <a:p>
            <a:pPr marL="171450" indent="-171450">
              <a:buClr>
                <a:srgbClr val="86D3E2"/>
              </a:buClr>
              <a:buFont typeface="Wingdings" panose="05000000000000000000" pitchFamily="2" charset="2"/>
              <a:buChar char="§"/>
            </a:pPr>
            <a:r>
              <a:rPr lang="lt-LT" sz="800" dirty="0">
                <a:solidFill>
                  <a:srgbClr val="000000"/>
                </a:solidFill>
                <a:effectLst/>
                <a:ea typeface="Calibri" panose="020F0502020204030204" pitchFamily="34" charset="0"/>
                <a:cs typeface="Times New Roman" panose="02020603050405020304" pitchFamily="18" charset="0"/>
              </a:rPr>
              <a:t>Senjorų rinkos galimybės Europoje</a:t>
            </a:r>
            <a:endParaRPr lang="en-GB" sz="800" dirty="0">
              <a:solidFill>
                <a:srgbClr val="000000"/>
              </a:solidFill>
              <a:effectLst/>
              <a:ea typeface="Calibri" panose="020F0502020204030204" pitchFamily="34" charset="0"/>
              <a:cs typeface="Times New Roman" panose="02020603050405020304" pitchFamily="18" charset="0"/>
            </a:endParaRPr>
          </a:p>
          <a:p>
            <a:pPr marL="171450" indent="-171450">
              <a:buClr>
                <a:srgbClr val="86D3E2"/>
              </a:buClr>
              <a:buFont typeface="Wingdings" panose="05000000000000000000" pitchFamily="2" charset="2"/>
              <a:buChar char="§"/>
            </a:pPr>
            <a:r>
              <a:rPr lang="lt-LT" sz="800" dirty="0"/>
              <a:t>Inovacijų naudojimas naujoms galimybėms</a:t>
            </a:r>
            <a:endParaRPr lang="en-US" sz="800" dirty="0"/>
          </a:p>
          <a:p>
            <a:pPr marL="171450" indent="-171450">
              <a:buClr>
                <a:srgbClr val="86D3E2"/>
              </a:buClr>
              <a:buFont typeface="Wingdings" panose="05000000000000000000" pitchFamily="2" charset="2"/>
              <a:buChar char="§"/>
            </a:pPr>
            <a:r>
              <a:rPr lang="lt-LT" sz="800" dirty="0"/>
              <a:t>Dizaino mąstysenos procesas</a:t>
            </a:r>
          </a:p>
          <a:p>
            <a:pPr marL="171450" indent="-171450">
              <a:buClr>
                <a:srgbClr val="86D3E2"/>
              </a:buClr>
              <a:buFont typeface="Wingdings" panose="05000000000000000000" pitchFamily="2" charset="2"/>
              <a:buChar char="§"/>
            </a:pPr>
            <a:r>
              <a:rPr lang="lt-LT" sz="800" dirty="0"/>
              <a:t>Senjorų maisto rinkos galimybės</a:t>
            </a:r>
            <a:endParaRPr lang="en-IE" sz="800" dirty="0"/>
          </a:p>
          <a:p>
            <a:pPr marL="171450" indent="-171450">
              <a:buClr>
                <a:srgbClr val="86D3E2"/>
              </a:buClr>
              <a:buFont typeface="Wingdings" panose="05000000000000000000" pitchFamily="2" charset="2"/>
              <a:buChar char="§"/>
            </a:pPr>
            <a:endParaRPr lang="en-IE" sz="800" dirty="0"/>
          </a:p>
          <a:p>
            <a:endParaRPr lang="en-US" sz="800" dirty="0"/>
          </a:p>
        </p:txBody>
      </p:sp>
    </p:spTree>
    <p:extLst>
      <p:ext uri="{BB962C8B-B14F-4D97-AF65-F5344CB8AC3E}">
        <p14:creationId xmlns:p14="http://schemas.microsoft.com/office/powerpoint/2010/main" val="123846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542910" y="514919"/>
            <a:ext cx="6354724" cy="1121661"/>
          </a:xfrm>
        </p:spPr>
        <p:txBody>
          <a:bodyPr/>
          <a:lstStyle/>
          <a:p>
            <a:r>
              <a:rPr lang="en-IE" dirty="0"/>
              <a:t>05: </a:t>
            </a:r>
            <a:r>
              <a:rPr lang="lt-LT" dirty="0"/>
              <a:t>Mokymo modulių turinio apžvalga </a:t>
            </a:r>
            <a:r>
              <a:rPr lang="en-IE" dirty="0"/>
              <a:t>(</a:t>
            </a:r>
            <a:r>
              <a:rPr lang="lt-LT" dirty="0"/>
              <a:t>tęsinys</a:t>
            </a:r>
            <a:r>
              <a:rPr lang="en-IE" dirty="0"/>
              <a:t>)</a:t>
            </a:r>
          </a:p>
        </p:txBody>
      </p:sp>
      <p:sp>
        <p:nvSpPr>
          <p:cNvPr id="3" name="Text Placeholder 2">
            <a:extLst>
              <a:ext uri="{FF2B5EF4-FFF2-40B4-BE49-F238E27FC236}">
                <a16:creationId xmlns:a16="http://schemas.microsoft.com/office/drawing/2014/main" id="{F4529C81-2311-5E4F-D8F7-DA741FEF7569}"/>
              </a:ext>
            </a:extLst>
          </p:cNvPr>
          <p:cNvSpPr>
            <a:spLocks noGrp="1"/>
          </p:cNvSpPr>
          <p:nvPr>
            <p:ph type="body" sz="quarter" idx="14"/>
          </p:nvPr>
        </p:nvSpPr>
        <p:spPr>
          <a:xfrm>
            <a:off x="662036" y="1115924"/>
            <a:ext cx="6235598" cy="328668"/>
          </a:xfrm>
        </p:spPr>
        <p:txBody>
          <a:bodyPr numCol="1"/>
          <a:lstStyle/>
          <a:p>
            <a:r>
              <a:rPr lang="en-IE" sz="1300" b="1" dirty="0"/>
              <a:t>b) </a:t>
            </a:r>
            <a:r>
              <a:rPr lang="lt-LT" sz="1300" b="1" dirty="0"/>
              <a:t>Išsami mokymo turinio apžvalga</a:t>
            </a:r>
            <a:endParaRPr lang="en-IE" sz="1300" b="1"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3989076643"/>
              </p:ext>
            </p:extLst>
          </p:nvPr>
        </p:nvGraphicFramePr>
        <p:xfrm>
          <a:off x="662036" y="1592063"/>
          <a:ext cx="6235597" cy="5833872"/>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 1</a:t>
                      </a:r>
                      <a:r>
                        <a:rPr lang="lt-LT" sz="1600" dirty="0">
                          <a:solidFill>
                            <a:schemeClr val="tx1"/>
                          </a:solidFill>
                          <a:highlight>
                            <a:srgbClr val="FED103"/>
                          </a:highlight>
                        </a:rPr>
                        <a:t> modulis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marL="0" marR="0" lvl="0" indent="0" algn="l" defTabSz="457200" rtl="0" eaLnBrk="1" fontAlgn="auto" latinLnBrk="0" hangingPunct="1">
                        <a:lnSpc>
                          <a:spcPct val="107000"/>
                        </a:lnSpc>
                        <a:spcBef>
                          <a:spcPts val="0"/>
                        </a:spcBef>
                        <a:spcAft>
                          <a:spcPts val="0"/>
                        </a:spcAft>
                        <a:buClr>
                          <a:srgbClr val="6FC0CA"/>
                        </a:buClr>
                        <a:buSzTx/>
                        <a:buFont typeface="Wingdings" panose="05000000000000000000" pitchFamily="2" charset="2"/>
                        <a:buNone/>
                        <a:tabLst/>
                        <a:defRPr/>
                      </a:pPr>
                      <a:r>
                        <a:rPr kumimoji="0" lang="lt-LT" sz="1600" b="1" i="0" u="none" strike="noStrike" kern="1200" cap="none" spc="0" normalizeH="0" baseline="0" noProof="0" dirty="0">
                          <a:ln>
                            <a:noFill/>
                          </a:ln>
                          <a:solidFill>
                            <a:schemeClr val="tx1"/>
                          </a:solidFill>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rPr>
                        <a:t>Galimybių žemėlapis</a:t>
                      </a:r>
                      <a:endParaRPr kumimoji="0" lang="en-IE" sz="1600" b="1" i="0" u="none" strike="noStrike" kern="1200" cap="none" spc="0" normalizeH="0" baseline="0" noProof="0" dirty="0">
                        <a:ln>
                          <a:noFill/>
                        </a:ln>
                        <a:solidFill>
                          <a:schemeClr val="tx1"/>
                        </a:solidFill>
                        <a:effectLst/>
                        <a:highlight>
                          <a:srgbClr val="FED103"/>
                        </a:highlight>
                        <a:uLnTx/>
                        <a:uFillTx/>
                        <a:latin typeface="Calibri" panose="020F0502020204030204" pitchFamily="34" charset="0"/>
                        <a:ea typeface="Calibri" panose="020F0502020204030204" pitchFamily="34" charset="0"/>
                        <a:cs typeface="Times New Roman" panose="02020603050405020304" pitchFamily="18" charset="0"/>
                      </a:endParaRPr>
                    </a:p>
                    <a:p>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Apžvalga</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lt-LT" sz="1200" dirty="0"/>
                        <a:t>Šiame modulyje daugiausia dėmesio skiriama galimybėms, kurios slypi senjorams skirtų maisto produktų rinkoje. Tiriama ši kohorta ir sužinomos įžvalgos apie jų požiūrį ir elgesį. Supažindinama su dizaino mąstysenos procesu ir aptariama, kaip naudojantis naujovėmis galima patenkinti šio rinkos segmento poreikius.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Mokymosi tikslai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lt-L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Suteikti maisto pramonės sektoriaus įmonėms žinių apie vyresnio amžiaus vartotojus ir padidinti jų įžvalgas apie š</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io </a:t>
                      </a:r>
                      <a:r>
                        <a:rPr lang="en-US" sz="12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sektoriaus</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galimybes</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lt-L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Suteikti įmonėms žinių kaip taikyti inovacijas kuriant vyresnio amžiaus vartotojų poreikius atitinkančius sprendimus.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lt-LT" sz="1200" dirty="0">
                          <a:solidFill>
                            <a:srgbClr val="000000"/>
                          </a:solidFill>
                          <a:ea typeface="Calibri" panose="020F0502020204030204" pitchFamily="34" charset="0"/>
                          <a:cs typeface="Times New Roman" panose="02020603050405020304" pitchFamily="18" charset="0"/>
                        </a:rPr>
                        <a:t>Senjorų rinkos galimybės Europoje</a:t>
                      </a:r>
                    </a:p>
                    <a:p>
                      <a:pPr marL="154716" indent="-154716">
                        <a:buClr>
                          <a:srgbClr val="86D3E2"/>
                        </a:buClr>
                        <a:buFont typeface="Wingdings" panose="05000000000000000000" pitchFamily="2" charset="2"/>
                        <a:buChar char="§"/>
                      </a:pPr>
                      <a:r>
                        <a:rPr lang="lt-LT" sz="1200" dirty="0">
                          <a:solidFill>
                            <a:srgbClr val="000000"/>
                          </a:solidFill>
                          <a:ea typeface="Calibri" panose="020F0502020204030204" pitchFamily="34" charset="0"/>
                          <a:cs typeface="Times New Roman" panose="02020603050405020304" pitchFamily="18" charset="0"/>
                        </a:rPr>
                        <a:t>Inovacijų naudojimas naujoms galimybėms </a:t>
                      </a:r>
                    </a:p>
                    <a:p>
                      <a:pPr marL="154716" indent="-154716">
                        <a:buClr>
                          <a:srgbClr val="86D3E2"/>
                        </a:buClr>
                        <a:buFont typeface="Wingdings" panose="05000000000000000000" pitchFamily="2" charset="2"/>
                        <a:buChar char="§"/>
                      </a:pPr>
                      <a:r>
                        <a:rPr lang="lt-LT" sz="1200" dirty="0">
                          <a:solidFill>
                            <a:srgbClr val="000000"/>
                          </a:solidFill>
                          <a:ea typeface="Calibri" panose="020F0502020204030204" pitchFamily="34" charset="0"/>
                          <a:cs typeface="Times New Roman" panose="02020603050405020304" pitchFamily="18" charset="0"/>
                        </a:rPr>
                        <a:t>Dizaino mąstymo procesas</a:t>
                      </a:r>
                    </a:p>
                    <a:p>
                      <a:pPr marL="154716" indent="-154716">
                        <a:buClr>
                          <a:srgbClr val="86D3E2"/>
                        </a:buClr>
                        <a:buFont typeface="Wingdings" panose="05000000000000000000" pitchFamily="2" charset="2"/>
                        <a:buChar char="§"/>
                      </a:pPr>
                      <a:r>
                        <a:rPr lang="lt-LT" sz="1200" dirty="0">
                          <a:solidFill>
                            <a:srgbClr val="000000"/>
                          </a:solidFill>
                          <a:ea typeface="Calibri" panose="020F0502020204030204" pitchFamily="34" charset="0"/>
                          <a:cs typeface="Times New Roman" panose="02020603050405020304" pitchFamily="18" charset="0"/>
                        </a:rPr>
                        <a:t>Senjorų maisto rinka</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Atvejų analizė</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n-IE" sz="1200" dirty="0" err="1"/>
                        <a:t>Ventro</a:t>
                      </a:r>
                      <a:r>
                        <a:rPr lang="en-IE" sz="1200" dirty="0"/>
                        <a:t> Bio-gel  - </a:t>
                      </a:r>
                      <a:r>
                        <a:rPr lang="lt-LT" sz="1200" dirty="0"/>
                        <a:t>inovatyvių produktų analizė</a:t>
                      </a:r>
                      <a:endParaRPr lang="en-IE" sz="1200" dirty="0"/>
                    </a:p>
                    <a:p>
                      <a:pPr marL="285750" indent="-285750">
                        <a:buClr>
                          <a:srgbClr val="6FC0CA"/>
                        </a:buClr>
                        <a:buFont typeface="Wingdings" panose="05000000000000000000" pitchFamily="2" charset="2"/>
                        <a:buChar char="§"/>
                      </a:pPr>
                      <a:r>
                        <a:rPr lang="lt-LT" sz="1200" dirty="0">
                          <a:solidFill>
                            <a:srgbClr val="000000"/>
                          </a:solidFill>
                        </a:rPr>
                        <a:t>Šiaurės</a:t>
                      </a:r>
                      <a:r>
                        <a:rPr lang="en-US" sz="1200" dirty="0">
                          <a:solidFill>
                            <a:srgbClr val="000000"/>
                          </a:solidFill>
                        </a:rPr>
                        <a:t> Lin</a:t>
                      </a:r>
                      <a:r>
                        <a:rPr lang="lt-LT" sz="1200" dirty="0" err="1">
                          <a:solidFill>
                            <a:srgbClr val="000000"/>
                          </a:solidFill>
                        </a:rPr>
                        <a:t>kolnšyro</a:t>
                      </a:r>
                      <a:r>
                        <a:rPr lang="lt-LT" sz="1200" dirty="0">
                          <a:solidFill>
                            <a:srgbClr val="000000"/>
                          </a:solidFill>
                        </a:rPr>
                        <a:t> ir</a:t>
                      </a:r>
                      <a:r>
                        <a:rPr lang="en-US" sz="1200" dirty="0">
                          <a:solidFill>
                            <a:srgbClr val="000000"/>
                          </a:solidFill>
                        </a:rPr>
                        <a:t> </a:t>
                      </a:r>
                      <a:r>
                        <a:rPr lang="en-US" sz="1200" dirty="0" err="1">
                          <a:solidFill>
                            <a:srgbClr val="000000"/>
                          </a:solidFill>
                        </a:rPr>
                        <a:t>Goole</a:t>
                      </a:r>
                      <a:r>
                        <a:rPr lang="en-US" sz="1200" dirty="0">
                          <a:solidFill>
                            <a:srgbClr val="000000"/>
                          </a:solidFill>
                        </a:rPr>
                        <a:t> NHS </a:t>
                      </a:r>
                      <a:r>
                        <a:rPr lang="lt-LT" sz="1200" dirty="0">
                          <a:solidFill>
                            <a:srgbClr val="000000"/>
                          </a:solidFill>
                        </a:rPr>
                        <a:t>Fondo</a:t>
                      </a:r>
                      <a:r>
                        <a:rPr lang="en-US" sz="1200" dirty="0">
                          <a:solidFill>
                            <a:srgbClr val="000000"/>
                          </a:solidFill>
                        </a:rPr>
                        <a:t> Trust Nursing – </a:t>
                      </a:r>
                      <a:r>
                        <a:rPr lang="lt-LT" sz="1200" dirty="0">
                          <a:solidFill>
                            <a:srgbClr val="000000"/>
                          </a:solidFill>
                        </a:rPr>
                        <a:t>paslaugos analizė</a:t>
                      </a:r>
                      <a:endParaRPr lang="en-US" sz="1200" dirty="0">
                        <a:solidFill>
                          <a:srgbClr val="000000"/>
                        </a:solidFill>
                      </a:endParaRPr>
                    </a:p>
                    <a:p>
                      <a:pPr marL="285750" indent="-285750">
                        <a:buClr>
                          <a:srgbClr val="6FC0CA"/>
                        </a:buClr>
                        <a:buFont typeface="Wingdings" panose="05000000000000000000" pitchFamily="2" charset="2"/>
                        <a:buChar char="§"/>
                      </a:pPr>
                      <a:r>
                        <a:rPr lang="en-US" sz="1200" dirty="0">
                          <a:solidFill>
                            <a:srgbClr val="000000"/>
                          </a:solidFill>
                        </a:rPr>
                        <a:t>Meals4Health – </a:t>
                      </a:r>
                      <a:r>
                        <a:rPr lang="lt-LT" sz="1200" dirty="0">
                          <a:solidFill>
                            <a:srgbClr val="000000"/>
                          </a:solidFill>
                        </a:rPr>
                        <a:t>pavyzdys paslaugos ir produkto</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Siūlomi vertinimai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t>57 </a:t>
                      </a:r>
                      <a:r>
                        <a:rPr lang="en-IE" sz="1200" dirty="0"/>
                        <a:t>S</a:t>
                      </a:r>
                      <a:r>
                        <a:rPr lang="lt-LT" sz="1200" dirty="0" err="1"/>
                        <a:t>kaidrė</a:t>
                      </a:r>
                      <a:r>
                        <a:rPr lang="en-IE" sz="1200" dirty="0"/>
                        <a:t>  – </a:t>
                      </a:r>
                      <a:r>
                        <a:rPr lang="en-US" sz="1200" dirty="0"/>
                        <a:t>p</a:t>
                      </a:r>
                      <a:r>
                        <a:rPr lang="lt-LT" sz="1200" dirty="0" err="1"/>
                        <a:t>roblemos</a:t>
                      </a:r>
                      <a:r>
                        <a:rPr lang="lt-LT" sz="1200" dirty="0"/>
                        <a:t> tyrimas (dizaino mąstymo procesas)</a:t>
                      </a:r>
                    </a:p>
                    <a:p>
                      <a:pPr marL="0" marR="0" lvl="0" indent="0" algn="l" defTabSz="755934" rtl="0" eaLnBrk="1" fontAlgn="auto" latinLnBrk="0" hangingPunct="1">
                        <a:lnSpc>
                          <a:spcPct val="100000"/>
                        </a:lnSpc>
                        <a:spcBef>
                          <a:spcPts val="0"/>
                        </a:spcBef>
                        <a:spcAft>
                          <a:spcPts val="0"/>
                        </a:spcAft>
                        <a:buClrTx/>
                        <a:buSzTx/>
                        <a:buFontTx/>
                        <a:buNone/>
                        <a:tabLst/>
                        <a:defRPr/>
                      </a:pPr>
                      <a:r>
                        <a:rPr lang="lt-LT" sz="1200" dirty="0"/>
                        <a:t>58 skaidrė – klausimai</a:t>
                      </a:r>
                      <a:r>
                        <a:rPr lang="en-US" sz="1200" dirty="0"/>
                        <a:t> </a:t>
                      </a:r>
                      <a:r>
                        <a:rPr lang="lt-LT" sz="1200" dirty="0" err="1"/>
                        <a:t>savarankišk</a:t>
                      </a:r>
                      <a:r>
                        <a:rPr lang="en-US" sz="1200" dirty="0"/>
                        <a:t>ai</a:t>
                      </a:r>
                      <a:r>
                        <a:rPr lang="lt-LT" sz="1200" dirty="0"/>
                        <a:t> </a:t>
                      </a:r>
                      <a:r>
                        <a:rPr lang="lt-LT" sz="1200" dirty="0" err="1"/>
                        <a:t>besimokanči</a:t>
                      </a:r>
                      <a:r>
                        <a:rPr lang="en-US" sz="1200" dirty="0" err="1"/>
                        <a:t>ajam</a:t>
                      </a:r>
                      <a:r>
                        <a:rPr lang="lt-LT" sz="1200" dirty="0"/>
                        <a:t> </a:t>
                      </a:r>
                      <a:endParaRPr lang="en-US" sz="1200" dirty="0"/>
                    </a:p>
                    <a:p>
                      <a:pPr marL="0" marR="0" lvl="0" indent="0" algn="l" defTabSz="755934" rtl="0" eaLnBrk="1" fontAlgn="auto" latinLnBrk="0" hangingPunct="1">
                        <a:lnSpc>
                          <a:spcPct val="100000"/>
                        </a:lnSpc>
                        <a:spcBef>
                          <a:spcPts val="0"/>
                        </a:spcBef>
                        <a:spcAft>
                          <a:spcPts val="0"/>
                        </a:spcAft>
                        <a:buClrTx/>
                        <a:buSzTx/>
                        <a:buFontTx/>
                        <a:buNone/>
                        <a:tabLst/>
                        <a:defRPr/>
                      </a:pPr>
                      <a:r>
                        <a:rPr lang="lt-LT" sz="1200" dirty="0"/>
                        <a:t>61 skaidrė – empatijos žemėlapio kūrimas tikslinei grupei</a:t>
                      </a:r>
                    </a:p>
                    <a:p>
                      <a:r>
                        <a:rPr lang="lt-LT" sz="1200" dirty="0"/>
                        <a:t>87 skaidrė – iššūkių pavertimas galimybėmis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Nuorodos</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papildomam</a:t>
                      </a: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skaitymui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buFont typeface="Arial" panose="020B0604020202020204" pitchFamily="34" charset="0"/>
                        <a:buChar char="•"/>
                      </a:pPr>
                      <a:r>
                        <a:rPr lang="en-US" sz="1200" dirty="0">
                          <a:solidFill>
                            <a:srgbClr val="1188A3"/>
                          </a:solidFill>
                          <a:hlinkClick r:id="rId2">
                            <a:extLst>
                              <a:ext uri="{A12FA001-AC4F-418D-AE19-62706E023703}">
                                <ahyp:hlinkClr xmlns:ahyp="http://schemas.microsoft.com/office/drawing/2018/hyperlinkcolor" val="tx"/>
                              </a:ext>
                            </a:extLst>
                          </a:hlinkClick>
                        </a:rPr>
                        <a:t>Healthy ageing: Innovate to meet the needs of elderly consumers (foodnavigator.com)</a:t>
                      </a:r>
                      <a:endParaRPr lang="en-US" sz="1200" dirty="0">
                        <a:solidFill>
                          <a:srgbClr val="1188A3"/>
                        </a:solidFill>
                      </a:endParaRPr>
                    </a:p>
                    <a:p>
                      <a:pPr marL="342900" indent="-342900">
                        <a:buFont typeface="Arial" panose="020B0604020202020204" pitchFamily="34" charset="0"/>
                        <a:buChar char="•"/>
                      </a:pPr>
                      <a:r>
                        <a:rPr lang="en-IE" sz="1200" dirty="0">
                          <a:solidFill>
                            <a:srgbClr val="1188A3"/>
                          </a:solidFill>
                          <a:hlinkClick r:id="rId3">
                            <a:extLst>
                              <a:ext uri="{A12FA001-AC4F-418D-AE19-62706E023703}">
                                <ahyp:hlinkClr xmlns:ahyp="http://schemas.microsoft.com/office/drawing/2018/hyperlinkcolor" val="tx"/>
                              </a:ext>
                            </a:extLst>
                          </a:hlinkClick>
                        </a:rPr>
                        <a:t>https://www.fooddesignthinking.org/</a:t>
                      </a:r>
                      <a:endParaRPr lang="en-IE" sz="1200" dirty="0">
                        <a:solidFill>
                          <a:srgbClr val="1188A3"/>
                        </a:solidFill>
                      </a:endParaRPr>
                    </a:p>
                    <a:p>
                      <a:pPr marL="342900" indent="-342900">
                        <a:buFont typeface="Arial" panose="020B0604020202020204" pitchFamily="34" charset="0"/>
                        <a:buChar char="•"/>
                      </a:pPr>
                      <a:r>
                        <a:rPr lang="en-IE" sz="1200" dirty="0">
                          <a:solidFill>
                            <a:srgbClr val="1188A3"/>
                          </a:solidFill>
                          <a:hlinkClick r:id="rId4">
                            <a:extLst>
                              <a:ext uri="{A12FA001-AC4F-418D-AE19-62706E023703}">
                                <ahyp:hlinkClr xmlns:ahyp="http://schemas.microsoft.com/office/drawing/2018/hyperlinkcolor" val="tx"/>
                              </a:ext>
                            </a:extLst>
                          </a:hlinkClick>
                        </a:rPr>
                        <a:t>http://centmapress.ilb.uni-bonn.de/ojs/index.php/proceedings/article/viewFile/385/382</a:t>
                      </a:r>
                      <a:endParaRPr lang="en-IE" sz="1200" dirty="0">
                        <a:solidFill>
                          <a:srgbClr val="1188A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7" name="Picture 6" descr="Fruity ice cream cones in order against their fruit counterparts">
            <a:extLst>
              <a:ext uri="{FF2B5EF4-FFF2-40B4-BE49-F238E27FC236}">
                <a16:creationId xmlns:a16="http://schemas.microsoft.com/office/drawing/2014/main" id="{B4713323-639D-EA58-667B-7F226F9E059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660573"/>
            <a:ext cx="6824583" cy="2516321"/>
          </a:xfrm>
          <a:prstGeom prst="rect">
            <a:avLst/>
          </a:prstGeom>
        </p:spPr>
      </p:pic>
    </p:spTree>
    <p:extLst>
      <p:ext uri="{BB962C8B-B14F-4D97-AF65-F5344CB8AC3E}">
        <p14:creationId xmlns:p14="http://schemas.microsoft.com/office/powerpoint/2010/main" val="1277770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5738762" cy="530423"/>
          </a:xfrm>
        </p:spPr>
        <p:txBody>
          <a:bodyPr/>
          <a:lstStyle/>
          <a:p>
            <a:r>
              <a:rPr lang="en-IE" dirty="0"/>
              <a:t>05: </a:t>
            </a:r>
            <a:r>
              <a:rPr lang="en-IE" dirty="0" err="1"/>
              <a:t>Mokymo</a:t>
            </a:r>
            <a:r>
              <a:rPr lang="en-IE" dirty="0"/>
              <a:t> moduli</a:t>
            </a:r>
            <a:r>
              <a:rPr lang="lt-LT" dirty="0"/>
              <a:t>ų</a:t>
            </a:r>
            <a:r>
              <a:rPr lang="en-IE" dirty="0"/>
              <a:t> </a:t>
            </a:r>
            <a:r>
              <a:rPr lang="en-IE" dirty="0" err="1"/>
              <a:t>turinio</a:t>
            </a:r>
            <a:r>
              <a:rPr lang="lt-LT" dirty="0"/>
              <a:t> apžvalga (tęsinys)</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3497151938"/>
              </p:ext>
            </p:extLst>
          </p:nvPr>
        </p:nvGraphicFramePr>
        <p:xfrm>
          <a:off x="662037" y="2494907"/>
          <a:ext cx="6235597" cy="7838443"/>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US" sz="1600" dirty="0">
                          <a:solidFill>
                            <a:schemeClr val="tx1"/>
                          </a:solidFill>
                          <a:highlight>
                            <a:srgbClr val="FED103"/>
                          </a:highlight>
                        </a:rPr>
                        <a:t>2 </a:t>
                      </a:r>
                      <a:r>
                        <a:rPr lang="en-US" sz="1600" dirty="0" err="1">
                          <a:solidFill>
                            <a:schemeClr val="tx1"/>
                          </a:solidFill>
                          <a:highlight>
                            <a:srgbClr val="FED103"/>
                          </a:highlight>
                        </a:rPr>
                        <a:t>Modulis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en-IE" sz="1600" dirty="0" err="1">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Personalizuotas</a:t>
                      </a:r>
                      <a:r>
                        <a:rPr lang="en-IE" sz="1600" dirty="0">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 </a:t>
                      </a:r>
                      <a:r>
                        <a:rPr lang="en-IE" sz="1600" dirty="0" err="1">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maistas</a:t>
                      </a:r>
                      <a:r>
                        <a:rPr lang="en-IE" sz="1600" dirty="0">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 </a:t>
                      </a:r>
                      <a:r>
                        <a:rPr lang="en-IE" sz="1600" dirty="0" err="1">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senjorams</a:t>
                      </a:r>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žvalga</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lt-LT" sz="1200" dirty="0"/>
                        <a:t>Šiame modulyje apžvelgiama daug temų, didesnį dėmesį skiriant toms, kurios yra svarbios kalbant apie senjorų poreikius, jų gyvenimo gerovę.  Jos tampa pagrindu inicijuoti naujų ir inovatyvių maisto produktų kūrimą šiai visuomenės grupei.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Mokymosi tikslai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lt-L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Suteikti maisto pramonės sektoriaus įmonėms geresnį supratimą apie individualizuotą mitybą ir supratimą apie vyresnio amžiaus žmonių poreikius bei kylančius iššūkius.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Senjorų sveikatos priežiūros ir mitybos poreikiai</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Inovatyvūs sprendimai sveikatos ir mitybos srityse</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Alergenai</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Natūrali mityba ir ingredientų funkcionalumas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Atvejo analizė</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lt-LT" sz="1200" dirty="0" err="1"/>
                        <a:t>Geliniai</a:t>
                      </a:r>
                      <a:r>
                        <a:rPr lang="en-IE" sz="1200" dirty="0"/>
                        <a:t>/ </a:t>
                      </a:r>
                      <a:r>
                        <a:rPr lang="en-IE" sz="1200" dirty="0" err="1"/>
                        <a:t>Ooho</a:t>
                      </a:r>
                      <a:r>
                        <a:rPr lang="en-IE" sz="1200" dirty="0"/>
                        <a:t> </a:t>
                      </a:r>
                      <a:r>
                        <a:rPr lang="lt-LT" sz="1200" dirty="0"/>
                        <a:t>vandens balionai</a:t>
                      </a:r>
                      <a:r>
                        <a:rPr lang="en-IE" sz="1200" dirty="0"/>
                        <a:t>– </a:t>
                      </a:r>
                      <a:r>
                        <a:rPr lang="lt-LT" sz="1200" dirty="0"/>
                        <a:t>inovatyvus būdas senjorams vartoti pakankamai vandens kiekį</a:t>
                      </a:r>
                      <a:endParaRPr lang="en-IE" sz="1200" dirty="0"/>
                    </a:p>
                    <a:p>
                      <a:pPr marL="285750" indent="-285750">
                        <a:buClr>
                          <a:srgbClr val="6FC0CA"/>
                        </a:buClr>
                        <a:buFont typeface="Wingdings" panose="05000000000000000000" pitchFamily="2" charset="2"/>
                        <a:buChar char="§"/>
                      </a:pPr>
                      <a:r>
                        <a:rPr lang="en-US" sz="1200" b="0" i="0" dirty="0">
                          <a:solidFill>
                            <a:srgbClr val="000000"/>
                          </a:solidFill>
                          <a:effectLst/>
                          <a:hlinkClick r:id="rId2">
                            <a:extLst>
                              <a:ext uri="{A12FA001-AC4F-418D-AE19-62706E023703}">
                                <ahyp:hlinkClr xmlns:ahyp="http://schemas.microsoft.com/office/drawing/2018/hyperlinkcolor" val="tx"/>
                              </a:ext>
                            </a:extLst>
                          </a:hlinkClick>
                        </a:rPr>
                        <a:t>Foodlink Complete </a:t>
                      </a:r>
                      <a:r>
                        <a:rPr lang="en-US" sz="1200" b="0" i="0" dirty="0">
                          <a:solidFill>
                            <a:srgbClr val="000000"/>
                          </a:solidFill>
                          <a:effectLst/>
                        </a:rPr>
                        <a:t> - </a:t>
                      </a:r>
                      <a:r>
                        <a:rPr lang="lt-LT" sz="1200" b="0" i="0" dirty="0">
                          <a:solidFill>
                            <a:srgbClr val="000000"/>
                          </a:solidFill>
                          <a:effectLst/>
                        </a:rPr>
                        <a:t>maisto produkto pavyzdys, atitinkantis senjorų maisto medžiagų poreikį</a:t>
                      </a:r>
                      <a:endParaRPr lang="en-US" sz="1200" b="0" i="0" dirty="0">
                        <a:solidFill>
                          <a:srgbClr val="000000"/>
                        </a:solidFill>
                        <a:effectLst/>
                      </a:endParaRPr>
                    </a:p>
                    <a:p>
                      <a:pPr marL="285750" indent="-285750">
                        <a:buClr>
                          <a:srgbClr val="6FC0CA"/>
                        </a:buClr>
                        <a:buFont typeface="Wingdings" panose="05000000000000000000" pitchFamily="2" charset="2"/>
                        <a:buChar char="§"/>
                      </a:pPr>
                      <a:r>
                        <a:rPr lang="en-US" sz="1200" b="0" i="0" dirty="0" err="1">
                          <a:solidFill>
                            <a:srgbClr val="000000"/>
                          </a:solidFill>
                          <a:effectLst/>
                        </a:rPr>
                        <a:t>PureJoy</a:t>
                      </a:r>
                      <a:r>
                        <a:rPr lang="en-US" sz="1200" b="0" i="0" dirty="0">
                          <a:solidFill>
                            <a:srgbClr val="000000"/>
                          </a:solidFill>
                          <a:effectLst/>
                        </a:rPr>
                        <a:t> – </a:t>
                      </a:r>
                      <a:r>
                        <a:rPr lang="lt-LT" sz="1200" b="0" i="0" dirty="0">
                          <a:solidFill>
                            <a:srgbClr val="000000"/>
                          </a:solidFill>
                          <a:effectLst/>
                        </a:rPr>
                        <a:t>pavyzdys asmeninio maisto poreikio</a:t>
                      </a:r>
                      <a:endParaRPr lang="en-US" sz="1200" b="0" i="0" dirty="0">
                        <a:solidFill>
                          <a:srgbClr val="000000"/>
                        </a:solidFill>
                        <a:effectLst/>
                      </a:endParaRPr>
                    </a:p>
                    <a:p>
                      <a:pPr marL="285750" indent="-285750">
                        <a:buClr>
                          <a:srgbClr val="6FC0CA"/>
                        </a:buClr>
                        <a:buFont typeface="Wingdings" panose="05000000000000000000" pitchFamily="2" charset="2"/>
                        <a:buChar char="§"/>
                      </a:pPr>
                      <a:r>
                        <a:rPr lang="en-US" sz="1200" b="0" i="0" dirty="0" err="1">
                          <a:solidFill>
                            <a:srgbClr val="000000"/>
                          </a:solidFill>
                          <a:effectLst/>
                        </a:rPr>
                        <a:t>BioZoon</a:t>
                      </a:r>
                      <a:r>
                        <a:rPr lang="en-US" sz="1200" b="0" i="0" dirty="0">
                          <a:solidFill>
                            <a:srgbClr val="000000"/>
                          </a:solidFill>
                          <a:effectLst/>
                        </a:rPr>
                        <a:t> – </a:t>
                      </a:r>
                      <a:r>
                        <a:rPr lang="lt-LT" sz="1200" b="0" i="0" dirty="0">
                          <a:solidFill>
                            <a:srgbClr val="000000"/>
                          </a:solidFill>
                          <a:effectLst/>
                        </a:rPr>
                        <a:t>parodo, kaip siūlomi sprendimai padeda atkurti žmonių orumą </a:t>
                      </a:r>
                    </a:p>
                    <a:p>
                      <a:pPr marL="285750" indent="-285750">
                        <a:buClr>
                          <a:srgbClr val="6FC0CA"/>
                        </a:buClr>
                        <a:buFont typeface="Wingdings" panose="05000000000000000000" pitchFamily="2" charset="2"/>
                        <a:buChar char="§"/>
                      </a:pPr>
                      <a:r>
                        <a:rPr lang="lt-LT" sz="1200" b="0" i="0" dirty="0">
                          <a:solidFill>
                            <a:srgbClr val="000000"/>
                          </a:solidFill>
                          <a:effectLst/>
                        </a:rPr>
                        <a:t>Šiaurės </a:t>
                      </a:r>
                      <a:r>
                        <a:rPr lang="lt-LT" sz="1200" b="0" i="0" dirty="0" err="1">
                          <a:solidFill>
                            <a:srgbClr val="000000"/>
                          </a:solidFill>
                          <a:effectLst/>
                        </a:rPr>
                        <a:t>Linkolnšyro</a:t>
                      </a:r>
                      <a:r>
                        <a:rPr lang="lt-LT" sz="1200" b="0" i="0" dirty="0">
                          <a:solidFill>
                            <a:srgbClr val="000000"/>
                          </a:solidFill>
                          <a:effectLst/>
                        </a:rPr>
                        <a:t> ir </a:t>
                      </a:r>
                      <a:r>
                        <a:rPr lang="lt-LT" sz="1200" b="0" i="0" dirty="0" err="1">
                          <a:solidFill>
                            <a:srgbClr val="000000"/>
                          </a:solidFill>
                          <a:effectLst/>
                        </a:rPr>
                        <a:t>Goole</a:t>
                      </a:r>
                      <a:r>
                        <a:rPr lang="lt-LT" sz="1200" b="0" i="0" dirty="0">
                          <a:solidFill>
                            <a:srgbClr val="000000"/>
                          </a:solidFill>
                          <a:effectLst/>
                        </a:rPr>
                        <a:t> NHS fondo tresto slauga - sukūrė paprastą sprendimą senjorų užkandžių, valgomų pirštais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iūlomi</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vertinimai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t>83 </a:t>
                      </a:r>
                      <a:r>
                        <a:rPr lang="en-US" sz="1200" dirty="0" err="1"/>
                        <a:t>skaidr</a:t>
                      </a:r>
                      <a:r>
                        <a:rPr lang="lt-LT" sz="1200" dirty="0"/>
                        <a:t>ė</a:t>
                      </a:r>
                      <a:r>
                        <a:rPr lang="en-IE" sz="1200" dirty="0"/>
                        <a:t>– </a:t>
                      </a:r>
                      <a:r>
                        <a:rPr lang="lt-LT" sz="1200" dirty="0"/>
                        <a:t>užduotis įmonei</a:t>
                      </a:r>
                      <a:r>
                        <a:rPr lang="en-IE" sz="1200" dirty="0"/>
                        <a:t>/</a:t>
                      </a:r>
                      <a:r>
                        <a:rPr lang="lt-LT" sz="1200" dirty="0"/>
                        <a:t>besimokančiajam</a:t>
                      </a:r>
                      <a:endParaRPr lang="en-IE" sz="1200" dirty="0"/>
                    </a:p>
                    <a:p>
                      <a:r>
                        <a:rPr lang="lt-LT" sz="1200" b="1" dirty="0"/>
                        <a:t>Pasirengimo kontrolinis sąrašas: </a:t>
                      </a:r>
                      <a:r>
                        <a:rPr lang="lt-LT" sz="1200" b="0" dirty="0"/>
                        <a:t>kurkite besimokančiųjų sąmoningumą leisdami jiems suabejoti savo žiniomis apie senjorų sveikatą ir gerovę</a:t>
                      </a:r>
                      <a:endParaRPr lang="en-IE" sz="12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Nuorodos papildomai skaitymui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buFont typeface="Arial" panose="020B0604020202020204" pitchFamily="34" charset="0"/>
                        <a:buChar char="•"/>
                      </a:pPr>
                      <a:r>
                        <a:rPr lang="lt-LT" sz="1200" b="0" dirty="0"/>
                        <a:t>Europos mitybos veiksmų planas</a:t>
                      </a:r>
                      <a:r>
                        <a:rPr lang="en-US" sz="1200" b="0" dirty="0"/>
                        <a:t> </a:t>
                      </a:r>
                      <a:r>
                        <a:rPr lang="en-US" sz="1200" b="1" dirty="0">
                          <a:solidFill>
                            <a:srgbClr val="1188A3"/>
                          </a:solidFill>
                          <a:hlinkClick r:id="rId3">
                            <a:extLst>
                              <a:ext uri="{A12FA001-AC4F-418D-AE19-62706E023703}">
                                <ahyp:hlinkClr xmlns:ahyp="http://schemas.microsoft.com/office/drawing/2018/hyperlinkcolor" val="tx"/>
                              </a:ext>
                            </a:extLst>
                          </a:hlinkClick>
                        </a:rPr>
                        <a:t>Action Plan</a:t>
                      </a:r>
                      <a:r>
                        <a:rPr lang="en-US" sz="1200" b="1" dirty="0">
                          <a:solidFill>
                            <a:srgbClr val="1188A3"/>
                          </a:solidFill>
                        </a:rPr>
                        <a:t> </a:t>
                      </a:r>
                    </a:p>
                    <a:p>
                      <a:pPr marL="342900" indent="-342900">
                        <a:buFont typeface="Arial" panose="020B0604020202020204" pitchFamily="34" charset="0"/>
                        <a:buChar char="•"/>
                      </a:pPr>
                      <a:r>
                        <a:rPr lang="en-US" sz="1200" dirty="0">
                          <a:solidFill>
                            <a:srgbClr val="1188A3"/>
                          </a:solidFill>
                          <a:hlinkClick r:id="rId4" action="ppaction://hlinkfile">
                            <a:extLst>
                              <a:ext uri="{A12FA001-AC4F-418D-AE19-62706E023703}">
                                <ahyp:hlinkClr xmlns:ahyp="http://schemas.microsoft.com/office/drawing/2018/hyperlinkcolor" val="tx"/>
                              </a:ext>
                            </a:extLst>
                          </a:hlinkClick>
                        </a:rPr>
                        <a:t>Age-related changes in oral and nasal physiology and their significance in aroma release and perception</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5">
                            <a:extLst>
                              <a:ext uri="{A12FA001-AC4F-418D-AE19-62706E023703}">
                                <ahyp:hlinkClr xmlns:ahyp="http://schemas.microsoft.com/office/drawing/2018/hyperlinkcolor" val="tx"/>
                              </a:ext>
                            </a:extLst>
                          </a:hlinkClick>
                        </a:rPr>
                        <a:t>PROMISS | AGE Platform (age-platform.eu)</a:t>
                      </a:r>
                      <a:r>
                        <a:rPr lang="en-US" sz="1200" b="0" i="0" dirty="0">
                          <a:solidFill>
                            <a:srgbClr val="1188A3"/>
                          </a:solidFill>
                          <a:effectLst/>
                        </a:rPr>
                        <a:t> </a:t>
                      </a: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1188A3"/>
                          </a:solidFill>
                          <a:hlinkClick r:id="rId6">
                            <a:extLst>
                              <a:ext uri="{A12FA001-AC4F-418D-AE19-62706E023703}">
                                <ahyp:hlinkClr xmlns:ahyp="http://schemas.microsoft.com/office/drawing/2018/hyperlinkcolor" val="tx"/>
                              </a:ext>
                            </a:extLst>
                          </a:hlinkClick>
                        </a:rPr>
                        <a:t>The link between Diet and Age-related diseases/conditions</a:t>
                      </a:r>
                      <a:endParaRPr lang="en-IE" sz="1200" b="0" dirty="0">
                        <a:solidFill>
                          <a:srgbClr val="1188A3"/>
                        </a:solidFill>
                      </a:endParaRPr>
                    </a:p>
                    <a:p>
                      <a:pPr marL="342900" indent="-342900">
                        <a:buFont typeface="Arial" panose="020B0604020202020204" pitchFamily="34" charset="0"/>
                        <a:buChar char="•"/>
                      </a:pPr>
                      <a:r>
                        <a:rPr lang="en-US" sz="1200" dirty="0">
                          <a:solidFill>
                            <a:srgbClr val="1188A3"/>
                          </a:solidFill>
                          <a:hlinkClick r:id="rId6">
                            <a:extLst>
                              <a:ext uri="{A12FA001-AC4F-418D-AE19-62706E023703}">
                                <ahyp:hlinkClr xmlns:ahyp="http://schemas.microsoft.com/office/drawing/2018/hyperlinkcolor" val="tx"/>
                              </a:ext>
                            </a:extLst>
                          </a:hlinkClick>
                        </a:rPr>
                        <a:t>Dietary approaches that delay age-related diseases - PubMed (nih.gov)</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7">
                            <a:extLst>
                              <a:ext uri="{A12FA001-AC4F-418D-AE19-62706E023703}">
                                <ahyp:hlinkClr xmlns:ahyp="http://schemas.microsoft.com/office/drawing/2018/hyperlinkcolor" val="tx"/>
                              </a:ext>
                            </a:extLst>
                          </a:hlinkClick>
                        </a:rPr>
                        <a:t>Frontiers | Memorable Food: Fighting Age-Related Neurodegeneration by Precision Nutrition | Nutrition (frontiersin.org)</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8">
                            <a:extLst>
                              <a:ext uri="{A12FA001-AC4F-418D-AE19-62706E023703}">
                                <ahyp:hlinkClr xmlns:ahyp="http://schemas.microsoft.com/office/drawing/2018/hyperlinkcolor" val="tx"/>
                              </a:ext>
                            </a:extLst>
                          </a:hlinkClick>
                        </a:rPr>
                        <a:t>Nutrients | Free Full-Text | Slowing Down Ageing: The Role of Nutrients and Microbiota in Modulation of the Epigenome | HTML (mdpi.com)</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9">
                            <a:extLst>
                              <a:ext uri="{A12FA001-AC4F-418D-AE19-62706E023703}">
                                <ahyp:hlinkClr xmlns:ahyp="http://schemas.microsoft.com/office/drawing/2018/hyperlinkcolor" val="tx"/>
                              </a:ext>
                            </a:extLst>
                          </a:hlinkClick>
                        </a:rPr>
                        <a:t>Challenges of ageing | Boundless Sociology (lumenlearning.com)</a:t>
                      </a:r>
                      <a:endParaRPr lang="en-US" sz="1200" dirty="0">
                        <a:solidFill>
                          <a:srgbClr val="1188A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9" name="Picture 8" descr="Vegetables and fruits in a row">
            <a:extLst>
              <a:ext uri="{FF2B5EF4-FFF2-40B4-BE49-F238E27FC236}">
                <a16:creationId xmlns:a16="http://schemas.microsoft.com/office/drawing/2014/main" id="{C7DE62DA-41F0-21B7-CBA1-6FDC6650C3A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323796" y="876467"/>
            <a:ext cx="5235879" cy="1518231"/>
          </a:xfrm>
          <a:prstGeom prst="rect">
            <a:avLst/>
          </a:prstGeom>
        </p:spPr>
      </p:pic>
    </p:spTree>
    <p:extLst>
      <p:ext uri="{BB962C8B-B14F-4D97-AF65-F5344CB8AC3E}">
        <p14:creationId xmlns:p14="http://schemas.microsoft.com/office/powerpoint/2010/main" val="1906474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7" y="434081"/>
            <a:ext cx="6323279" cy="530423"/>
          </a:xfrm>
        </p:spPr>
        <p:txBody>
          <a:bodyPr/>
          <a:lstStyle/>
          <a:p>
            <a:r>
              <a:rPr lang="en-IE" dirty="0"/>
              <a:t>05: </a:t>
            </a:r>
            <a:r>
              <a:rPr lang="en-IE" dirty="0" err="1"/>
              <a:t>Mokymo</a:t>
            </a:r>
            <a:r>
              <a:rPr lang="en-IE" dirty="0"/>
              <a:t> moduli</a:t>
            </a:r>
            <a:r>
              <a:rPr lang="lt-LT" dirty="0"/>
              <a:t>ų</a:t>
            </a:r>
            <a:r>
              <a:rPr lang="en-IE" dirty="0"/>
              <a:t> </a:t>
            </a:r>
            <a:r>
              <a:rPr lang="en-IE" dirty="0" err="1"/>
              <a:t>turinio</a:t>
            </a:r>
            <a:r>
              <a:rPr lang="lt-LT" dirty="0"/>
              <a:t> apžvalga (tęsinys)</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1023178217"/>
              </p:ext>
            </p:extLst>
          </p:nvPr>
        </p:nvGraphicFramePr>
        <p:xfrm>
          <a:off x="749720" y="1110720"/>
          <a:ext cx="6235597" cy="7288978"/>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 3</a:t>
                      </a:r>
                      <a:r>
                        <a:rPr lang="lt-LT" sz="1600" dirty="0">
                          <a:solidFill>
                            <a:schemeClr val="tx1"/>
                          </a:solidFill>
                          <a:highlight>
                            <a:srgbClr val="FED103"/>
                          </a:highlight>
                        </a:rPr>
                        <a:t> MODULIS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en-IE" sz="1600" dirty="0" err="1">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Pirk</a:t>
                      </a:r>
                      <a:r>
                        <a:rPr lang="lt-LT" sz="1600" dirty="0">
                          <a:solidFill>
                            <a:schemeClr val="tx1"/>
                          </a:solidFill>
                          <a:highlight>
                            <a:srgbClr val="FED103"/>
                          </a:highlight>
                          <a:latin typeface="Calibri" panose="020F0502020204030204" pitchFamily="34" charset="0"/>
                          <a:ea typeface="Calibri" panose="020F0502020204030204" pitchFamily="34" charset="0"/>
                          <a:cs typeface="Times New Roman" panose="02020603050405020304" pitchFamily="18" charset="0"/>
                        </a:rPr>
                        <a:t>ėjų įžvalgos ir senjorų rinka</a:t>
                      </a:r>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žvalga</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lt-LT" sz="1200" dirty="0"/>
                        <a:t>Šiame modulyje atskleidžiamas vyresnio amžiaus vartotojų požiūris, elgesys, lūkesčiai ir pirkimo įpročiai bei šios žinios derinamos  su kai kurių tyrimų rezultatais, taip gaunant patikimas vartotojų įžvalgas, kuriomis maisto pramonės sektoriaus įmonės gali pagrįsti naujų produktų kūrimą. Taip pat pradedama diskusija apie rinkodarą, prekės ženklo kūrimą ir prekių pozicionavimą bei to svarbą</a:t>
                      </a:r>
                      <a:r>
                        <a:rPr lang="en-US" sz="1200" dirty="0"/>
                        <a:t>.</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Mokymosi tikslai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lt-L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Iš 3 modulio besimokantysis gaus žinių apie senjorų požiūrį į maisto vartojimą ir senjorų elgesį bei sužinos, kaip gautą informaciją pritaikyti  savo versle, kad galėtų efektyviau parduoti galinius, kurti prekės ženklą ir diegti naujoves.</a:t>
                      </a:r>
                      <a:endPar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Senjorų kaip vartotojų požiūris ir lūkesčiai</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Rinkos tyrimų taktika</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Informacijos naudojimas efektyviai  rinkodarai ir prekės ženklui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Atvejo analizė</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lt-LT" sz="1200" dirty="0"/>
                        <a:t>"</a:t>
                      </a:r>
                      <a:r>
                        <a:rPr lang="lt-LT" sz="1200" dirty="0" err="1"/>
                        <a:t>Nourish</a:t>
                      </a:r>
                      <a:r>
                        <a:rPr lang="lt-LT" sz="1200" dirty="0"/>
                        <a:t>" – pavyzdys, kaip įmonė atsižvelgia į  vartotojų pažeidžiamumą</a:t>
                      </a:r>
                    </a:p>
                    <a:p>
                      <a:pPr marL="285750" indent="-285750">
                        <a:buClr>
                          <a:srgbClr val="6FC0CA"/>
                        </a:buClr>
                        <a:buFont typeface="Wingdings" panose="05000000000000000000" pitchFamily="2" charset="2"/>
                        <a:buChar char="§"/>
                      </a:pPr>
                      <a:r>
                        <a:rPr lang="lt-LT" sz="1200" dirty="0"/>
                        <a:t>"</a:t>
                      </a:r>
                      <a:r>
                        <a:rPr lang="lt-LT" sz="1200" dirty="0" err="1"/>
                        <a:t>Nua</a:t>
                      </a:r>
                      <a:r>
                        <a:rPr lang="lt-LT" sz="1200" dirty="0"/>
                        <a:t> </a:t>
                      </a:r>
                      <a:r>
                        <a:rPr lang="lt-LT" sz="1200" dirty="0" err="1"/>
                        <a:t>Naturals</a:t>
                      </a:r>
                      <a:r>
                        <a:rPr lang="lt-LT" sz="1200" dirty="0"/>
                        <a:t>" – parodo, kaip pasiekti kokybę, kurti pasirinkimą vartotojui  sukuriant  pakuotę</a:t>
                      </a:r>
                    </a:p>
                    <a:p>
                      <a:pPr marL="285750" indent="-285750">
                        <a:buClr>
                          <a:srgbClr val="6FC0CA"/>
                        </a:buClr>
                        <a:buFont typeface="Wingdings" panose="05000000000000000000" pitchFamily="2" charset="2"/>
                        <a:buChar char="§"/>
                      </a:pPr>
                      <a:r>
                        <a:rPr lang="lt-LT" sz="1200" dirty="0"/>
                        <a:t>"</a:t>
                      </a:r>
                      <a:r>
                        <a:rPr lang="lt-LT" sz="1200" dirty="0" err="1"/>
                        <a:t>BioZoon</a:t>
                      </a:r>
                      <a:r>
                        <a:rPr lang="lt-LT" sz="1200" dirty="0"/>
                        <a:t>" – gero pozicionavimo  pavyzdys</a:t>
                      </a:r>
                    </a:p>
                    <a:p>
                      <a:pPr marL="285750" indent="-285750">
                        <a:buClr>
                          <a:srgbClr val="6FC0CA"/>
                        </a:buClr>
                        <a:buFont typeface="Wingdings" panose="05000000000000000000" pitchFamily="2" charset="2"/>
                        <a:buChar char="§"/>
                      </a:pPr>
                      <a:r>
                        <a:rPr lang="lt-LT" sz="1200" dirty="0" err="1"/>
                        <a:t>AuGa</a:t>
                      </a:r>
                      <a:r>
                        <a:rPr lang="lt-LT" sz="1200" dirty="0"/>
                        <a:t> – puikus prekės ženklas ir nuosekli  žinutė</a:t>
                      </a:r>
                    </a:p>
                    <a:p>
                      <a:pPr marL="285750" indent="-285750">
                        <a:buClr>
                          <a:srgbClr val="6FC0CA"/>
                        </a:buClr>
                        <a:buFont typeface="Wingdings" panose="05000000000000000000" pitchFamily="2" charset="2"/>
                        <a:buChar char="§"/>
                      </a:pPr>
                      <a:r>
                        <a:rPr lang="lt-LT" sz="1200" dirty="0" err="1"/>
                        <a:t>Cadbury's</a:t>
                      </a:r>
                      <a:r>
                        <a:rPr lang="lt-LT" sz="1200" dirty="0"/>
                        <a:t> – ryšio su savo auditorija pavyzdys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iūlomi</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vertinimai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200" dirty="0"/>
                        <a:t>51 </a:t>
                      </a:r>
                      <a:r>
                        <a:rPr lang="lt-LT" sz="1200" dirty="0"/>
                        <a:t>skaidrė </a:t>
                      </a:r>
                      <a:r>
                        <a:rPr lang="en-IE" sz="1200" dirty="0"/>
                        <a:t>– </a:t>
                      </a:r>
                      <a:r>
                        <a:rPr lang="lt-LT" sz="1200" dirty="0"/>
                        <a:t>kūrimas savo žinutės</a:t>
                      </a:r>
                      <a:endParaRPr lang="en-IE" sz="1200" dirty="0"/>
                    </a:p>
                    <a:p>
                      <a:r>
                        <a:rPr lang="en-IE" sz="1200" dirty="0"/>
                        <a:t>64 </a:t>
                      </a:r>
                      <a:r>
                        <a:rPr lang="lt-LT" sz="1200" dirty="0"/>
                        <a:t>skaidrė </a:t>
                      </a:r>
                      <a:r>
                        <a:rPr lang="en-IE" sz="1200" dirty="0"/>
                        <a:t>– </a:t>
                      </a:r>
                      <a:r>
                        <a:rPr lang="lt-LT" sz="1200" dirty="0"/>
                        <a:t>prekės ženklo kūrimas (užduotis įmonei)</a:t>
                      </a:r>
                      <a:endParaRPr lang="en-IE" sz="1200" dirty="0"/>
                    </a:p>
                    <a:p>
                      <a:r>
                        <a:rPr lang="lt-LT" sz="1200" b="1" dirty="0"/>
                        <a:t>Tolesnės diskusijų temos, kuriomis siekiama įtraukti į mokymąsi: Būdama MVĮ, kaip gerai žinote šią tikslinę grupę ir ar yra šios grupės elgesio modelių?</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482992">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Nuorodos papildomai skaitymui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hlinkClick r:id="rId2">
                            <a:extLst>
                              <a:ext uri="{A12FA001-AC4F-418D-AE19-62706E023703}">
                                <ahyp:hlinkClr xmlns:ahyp="http://schemas.microsoft.com/office/drawing/2018/hyperlinkcolor" val="tx"/>
                              </a:ext>
                            </a:extLst>
                          </a:hlinkClick>
                        </a:rPr>
                        <a:t>Understanding heterogeneity among elderly consumers: an evaluation of segmentation approaches in the functional food market | Nutrition Research Reviews | Cambridge Core</a:t>
                      </a:r>
                      <a:endParaRPr lang="en-IE" sz="1200" b="1"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1" dirty="0">
                          <a:solidFill>
                            <a:srgbClr val="1188A3"/>
                          </a:solidFill>
                        </a:rPr>
                        <a:t>Consumer Vulnerability </a:t>
                      </a:r>
                      <a:r>
                        <a:rPr kumimoji="0" lang="en-US" sz="1200" b="0" i="0" u="none" strike="noStrike" kern="1200" cap="none" spc="0" normalizeH="0" baseline="0" noProof="0" dirty="0">
                          <a:ln>
                            <a:noFill/>
                          </a:ln>
                          <a:solidFill>
                            <a:srgbClr val="1188A3"/>
                          </a:solidFill>
                          <a:effectLst/>
                          <a:uLnTx/>
                          <a:uFillTx/>
                          <a:latin typeface="+mn-lt"/>
                          <a:ea typeface="+mn-ea"/>
                          <a:cs typeface="+mn-cs"/>
                          <a:hlinkClick r:id="rId3">
                            <a:extLst>
                              <a:ext uri="{A12FA001-AC4F-418D-AE19-62706E023703}">
                                <ahyp:hlinkClr xmlns:ahyp="http://schemas.microsoft.com/office/drawing/2018/hyperlinkcolor" val="tx"/>
                              </a:ext>
                            </a:extLst>
                          </a:hlinkClick>
                        </a:rPr>
                        <a:t>EU Commission Factsheet</a:t>
                      </a:r>
                      <a:endParaRPr kumimoji="0" lang="en-IE" sz="1200" b="0" i="0" u="none" strike="noStrike" kern="1200" cap="none" spc="0" normalizeH="0" baseline="0" noProof="0" dirty="0">
                        <a:ln>
                          <a:noFill/>
                        </a:ln>
                        <a:solidFill>
                          <a:srgbClr val="1188A3"/>
                        </a:solidFill>
                        <a:effectLst/>
                        <a:uLnTx/>
                        <a:uFillTx/>
                        <a:latin typeface="+mn-lt"/>
                        <a:ea typeface="+mn-ea"/>
                        <a:cs typeface="+mn-cs"/>
                      </a:endParaRPr>
                    </a:p>
                    <a:p>
                      <a:pPr marL="342900" indent="-342900">
                        <a:buFont typeface="Arial" panose="020B0604020202020204" pitchFamily="34" charset="0"/>
                        <a:buChar char="•"/>
                      </a:pPr>
                      <a:r>
                        <a:rPr lang="en-US" sz="1200" dirty="0">
                          <a:solidFill>
                            <a:srgbClr val="1188A3"/>
                          </a:solidFill>
                        </a:rPr>
                        <a:t>The </a:t>
                      </a:r>
                      <a:r>
                        <a:rPr lang="en-US" sz="1200" dirty="0" err="1">
                          <a:solidFill>
                            <a:srgbClr val="1188A3"/>
                          </a:solidFill>
                          <a:hlinkClick r:id="rId4">
                            <a:extLst>
                              <a:ext uri="{A12FA001-AC4F-418D-AE19-62706E023703}">
                                <ahyp:hlinkClr xmlns:ahyp="http://schemas.microsoft.com/office/drawing/2018/hyperlinkcolor" val="tx"/>
                              </a:ext>
                            </a:extLst>
                          </a:hlinkClick>
                        </a:rPr>
                        <a:t>InCluSilver</a:t>
                      </a:r>
                      <a:r>
                        <a:rPr lang="en-US" sz="1200" dirty="0">
                          <a:solidFill>
                            <a:srgbClr val="1188A3"/>
                          </a:solidFill>
                        </a:rPr>
                        <a:t> Project</a:t>
                      </a:r>
                    </a:p>
                    <a:p>
                      <a:pPr marL="342900" indent="-342900">
                        <a:buFont typeface="Arial" panose="020B0604020202020204" pitchFamily="34" charset="0"/>
                        <a:buChar char="•"/>
                      </a:pPr>
                      <a:r>
                        <a:rPr lang="en-US" sz="1200" dirty="0">
                          <a:solidFill>
                            <a:srgbClr val="1188A3"/>
                          </a:solidFill>
                          <a:hlinkClick r:id="rId5">
                            <a:extLst>
                              <a:ext uri="{A12FA001-AC4F-418D-AE19-62706E023703}">
                                <ahyp:hlinkClr xmlns:ahyp="http://schemas.microsoft.com/office/drawing/2018/hyperlinkcolor" val="tx"/>
                              </a:ext>
                            </a:extLst>
                          </a:hlinkClick>
                        </a:rPr>
                        <a:t>Food Innovation on the basis of age study</a:t>
                      </a:r>
                      <a:endParaRPr lang="en-US"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200" b="1" dirty="0" err="1"/>
                        <a:t>Tinklalaidė</a:t>
                      </a:r>
                      <a:r>
                        <a:rPr lang="en-IE" sz="1200" dirty="0"/>
                        <a:t> </a:t>
                      </a:r>
                      <a:r>
                        <a:rPr lang="en-IE" sz="1200" dirty="0">
                          <a:solidFill>
                            <a:srgbClr val="1188A3"/>
                          </a:solidFill>
                          <a:hlinkClick r:id="rId6">
                            <a:extLst>
                              <a:ext uri="{A12FA001-AC4F-418D-AE19-62706E023703}">
                                <ahyp:hlinkClr xmlns:ahyp="http://schemas.microsoft.com/office/drawing/2018/hyperlinkcolor" val="tx"/>
                              </a:ext>
                            </a:extLst>
                          </a:hlinkClick>
                        </a:rPr>
                        <a:t>https://snacknation.com/blog/unite-food-clara-paye/</a:t>
                      </a:r>
                      <a:endParaRPr lang="en-IE"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1200" b="1" dirty="0" err="1"/>
                        <a:t>Tinklalaidė</a:t>
                      </a:r>
                      <a:r>
                        <a:rPr lang="en-IE" sz="1200" b="1" dirty="0"/>
                        <a:t> </a:t>
                      </a:r>
                      <a:r>
                        <a:rPr lang="en-US" sz="1200" dirty="0">
                          <a:solidFill>
                            <a:srgbClr val="1188A3"/>
                          </a:solidFill>
                          <a:latin typeface="Monsterrat"/>
                          <a:hlinkClick r:id="rId7">
                            <a:extLst>
                              <a:ext uri="{A12FA001-AC4F-418D-AE19-62706E023703}">
                                <ahyp:hlinkClr xmlns:ahyp="http://schemas.microsoft.com/office/drawing/2018/hyperlinkcolor" val="tx"/>
                              </a:ext>
                            </a:extLst>
                          </a:hlinkClick>
                        </a:rPr>
                        <a:t>https://snacknation.com/blog/162-how-to-build-an-ethical-brand-with-zero-marketing-budget-with-the-perfect-granola-founder-michele-liddle/</a:t>
                      </a:r>
                      <a:endParaRPr lang="en-US" sz="1200" dirty="0">
                        <a:solidFill>
                          <a:srgbClr val="1188A3"/>
                        </a:solidFill>
                        <a:latin typeface="Monsterra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5" name="Picture 4" descr="Hand placing stars">
            <a:extLst>
              <a:ext uri="{FF2B5EF4-FFF2-40B4-BE49-F238E27FC236}">
                <a16:creationId xmlns:a16="http://schemas.microsoft.com/office/drawing/2014/main" id="{F6395D52-79DC-3BD5-324D-3AEDCD83D63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 y="8516679"/>
            <a:ext cx="6985316" cy="1873375"/>
          </a:xfrm>
          <a:prstGeom prst="rect">
            <a:avLst/>
          </a:prstGeom>
        </p:spPr>
      </p:pic>
    </p:spTree>
    <p:extLst>
      <p:ext uri="{BB962C8B-B14F-4D97-AF65-F5344CB8AC3E}">
        <p14:creationId xmlns:p14="http://schemas.microsoft.com/office/powerpoint/2010/main" val="1642062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6022226" cy="530423"/>
          </a:xfrm>
        </p:spPr>
        <p:txBody>
          <a:bodyPr/>
          <a:lstStyle/>
          <a:p>
            <a:r>
              <a:rPr lang="en-IE" dirty="0"/>
              <a:t>05: </a:t>
            </a:r>
            <a:r>
              <a:rPr lang="lt-LT" dirty="0"/>
              <a:t>Mokymo modulių turinio apžvalga </a:t>
            </a:r>
            <a:r>
              <a:rPr lang="en-IE" dirty="0"/>
              <a:t>(</a:t>
            </a:r>
            <a:r>
              <a:rPr lang="lt-LT" dirty="0"/>
              <a:t>tęsinys)</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1745093834"/>
              </p:ext>
            </p:extLst>
          </p:nvPr>
        </p:nvGraphicFramePr>
        <p:xfrm>
          <a:off x="749720" y="1110720"/>
          <a:ext cx="6235597" cy="9032050"/>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US" sz="1600" dirty="0">
                          <a:solidFill>
                            <a:schemeClr val="tx1"/>
                          </a:solidFill>
                          <a:highlight>
                            <a:srgbClr val="FED103"/>
                          </a:highlight>
                        </a:rPr>
                        <a:t>4 MODULIS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en-US" sz="1600" b="1" dirty="0" err="1">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Naujo</a:t>
                      </a:r>
                      <a:r>
                        <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 </a:t>
                      </a:r>
                      <a:r>
                        <a:rPr lang="en-US" sz="1600" b="1" dirty="0" err="1">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senjorams</a:t>
                      </a:r>
                      <a:r>
                        <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 </a:t>
                      </a:r>
                      <a:r>
                        <a:rPr lang="en-US" sz="1600" b="1" dirty="0" err="1">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skirto</a:t>
                      </a:r>
                      <a:r>
                        <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 </a:t>
                      </a:r>
                      <a:r>
                        <a:rPr lang="en-US" sz="1600" b="1" dirty="0" err="1">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produkto</a:t>
                      </a:r>
                      <a:r>
                        <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 k</a:t>
                      </a:r>
                      <a:r>
                        <a:rPr lang="lt-LT" sz="1600" b="1" dirty="0" err="1">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ūrimas</a:t>
                      </a:r>
                      <a:endPar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endParaRPr>
                    </a:p>
                    <a:p>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žvalga</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755934" rtl="0" eaLnBrk="1" fontAlgn="auto" latinLnBrk="0" hangingPunct="1">
                        <a:lnSpc>
                          <a:spcPct val="100000"/>
                        </a:lnSpc>
                        <a:spcBef>
                          <a:spcPts val="0"/>
                        </a:spcBef>
                        <a:spcAft>
                          <a:spcPts val="0"/>
                        </a:spcAft>
                        <a:buClrTx/>
                        <a:buSzTx/>
                        <a:buFontTx/>
                        <a:buNone/>
                        <a:tabLst/>
                        <a:defRPr/>
                      </a:pPr>
                      <a:r>
                        <a:rPr lang="lt-LT" sz="1200" dirty="0"/>
                        <a:t>Šiame modulyje aptariamas naujų produktų kūrimas, konkrečiai susijęs su maistu ir su maistu susijusiomis paslaugomis, skirtomis senjorų rinkai. Svarstomi teiginiai apie maistingumą, sveikatingumą, maisto sektoriuje veikiančios įmonės supažindinamos su atitinkamais  reglamentus ir maisto produktų ženklinimu. Taip pat apžvelgiama inovatyvių pakuočių ir vartotojų bandymų svarba šiam rinkos segmentui.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35803">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Mokymosi tikslai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lt-LT"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Baigę šį modulį, besimokantieji turės daugiau žinių, kodėl reikia kurti naujus galinius šiam rinkos segmentui, ir jie supras naujo produkto kūrimo etapus. Jie taip pat sužinos, koks svarbus produktų testavimas, skelbiamos žinutės, produktų ženklinimas bei inovatyvios pakuotės bei kitos taisyklės, susijusios su naujo produkto kūrimo etapais. </a:t>
                      </a:r>
                    </a:p>
                    <a:p>
                      <a:pPr algn="just">
                        <a:lnSpc>
                          <a:spcPct val="107000"/>
                        </a:lnSpc>
                        <a:spcAft>
                          <a:spcPts val="800"/>
                        </a:spcAft>
                      </a:pPr>
                      <a:endParaRPr lang="en-US" sz="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Naujų maisto produktų senjorams kūrimas</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Naujų produktų kūrimo etapai </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Teiginiai apie maistingumą ir sveikatingumą</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Nauji pakavimo formatai ir maisto produktų ženklinimas</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Sensorinė analizė ir vartotojų testavimas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Atvejo analizė</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n-US" sz="1200" dirty="0" err="1"/>
                        <a:t>Campofrio</a:t>
                      </a:r>
                      <a:r>
                        <a:rPr lang="en-US" sz="1200" dirty="0"/>
                        <a:t> – </a:t>
                      </a:r>
                      <a:r>
                        <a:rPr lang="lt-LT" sz="1200" dirty="0"/>
                        <a:t>kaip produktą pritaikyti pagal senjorų poreikius</a:t>
                      </a:r>
                      <a:endParaRPr lang="en-US" sz="1200" dirty="0"/>
                    </a:p>
                    <a:p>
                      <a:pPr marL="285750" indent="-285750">
                        <a:buClr>
                          <a:srgbClr val="6FC0CA"/>
                        </a:buClr>
                        <a:buFont typeface="Wingdings" panose="05000000000000000000" pitchFamily="2" charset="2"/>
                        <a:buChar char="§"/>
                      </a:pPr>
                      <a:r>
                        <a:rPr lang="en-IE" sz="1200" dirty="0" err="1"/>
                        <a:t>AuGa</a:t>
                      </a:r>
                      <a:r>
                        <a:rPr lang="en-IE" sz="1200" dirty="0"/>
                        <a:t> – </a:t>
                      </a:r>
                      <a:r>
                        <a:rPr lang="lt-LT" sz="1200" dirty="0"/>
                        <a:t>tinkamos pakuotės galutiniam vartotojui pavyzdys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iūlomi</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vertinimai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t>19 </a:t>
                      </a:r>
                      <a:r>
                        <a:rPr lang="lt-LT" sz="1200" dirty="0"/>
                        <a:t> skaidrė</a:t>
                      </a:r>
                      <a:r>
                        <a:rPr lang="en-US" sz="1200" dirty="0"/>
                        <a:t>– </a:t>
                      </a:r>
                      <a:r>
                        <a:rPr lang="lt-LT" sz="1200" dirty="0"/>
                        <a:t>užduotis įmonei/besimokančiajam</a:t>
                      </a:r>
                      <a:r>
                        <a:rPr lang="en-US" sz="1200" dirty="0"/>
                        <a:t>– </a:t>
                      </a:r>
                      <a:r>
                        <a:rPr lang="lt-LT" sz="1200" dirty="0"/>
                        <a:t>senjorų poreikių tenkinimo įsivertinimas</a:t>
                      </a:r>
                    </a:p>
                    <a:p>
                      <a:r>
                        <a:rPr lang="lt-LT" sz="1200" dirty="0"/>
                        <a:t>27 skaidrė – diskusijų pradžia / Greitas klausimas</a:t>
                      </a:r>
                    </a:p>
                    <a:p>
                      <a:r>
                        <a:rPr lang="lt-LT" sz="1200" dirty="0"/>
                        <a:t>Klausimai diskusijai</a:t>
                      </a:r>
                      <a:r>
                        <a:rPr lang="en-IE" sz="1200" dirty="0"/>
                        <a:t>: </a:t>
                      </a:r>
                      <a:r>
                        <a:rPr lang="lt-LT" sz="1200" dirty="0"/>
                        <a:t>Taisyklės: gerai ar blogai verslui?</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482992">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Nuorodos papildomai skaitymui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2">
                            <a:extLst>
                              <a:ext uri="{A12FA001-AC4F-418D-AE19-62706E023703}">
                                <ahyp:hlinkClr xmlns:ahyp="http://schemas.microsoft.com/office/drawing/2018/hyperlinkcolor" val="tx"/>
                              </a:ext>
                            </a:extLst>
                          </a:hlinkClick>
                        </a:rPr>
                        <a:t>EU Horizon 2020 project FOX </a:t>
                      </a:r>
                      <a:endParaRPr lang="en-US" sz="1200"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3">
                            <a:extLst>
                              <a:ext uri="{A12FA001-AC4F-418D-AE19-62706E023703}">
                                <ahyp:hlinkClr xmlns:ahyp="http://schemas.microsoft.com/office/drawing/2018/hyperlinkcolor" val="tx"/>
                              </a:ext>
                            </a:extLst>
                          </a:hlinkClick>
                        </a:rPr>
                        <a:t>Functional-Foods-For-Healthy-Aging-TOOLKIT-January.aspx (cfdr.ca)</a:t>
                      </a:r>
                      <a:endParaRPr lang="en-IE" sz="1200" dirty="0">
                        <a:solidFill>
                          <a:srgbClr val="1188A3"/>
                        </a:solidFill>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200" dirty="0">
                          <a:solidFill>
                            <a:srgbClr val="1188A3"/>
                          </a:solidFill>
                          <a:cs typeface="Arial" panose="020B0604020202020204" pitchFamily="34" charset="0"/>
                          <a:hlinkClick r:id="rId4">
                            <a:extLst>
                              <a:ext uri="{A12FA001-AC4F-418D-AE19-62706E023703}">
                                <ahyp:hlinkClr xmlns:ahyp="http://schemas.microsoft.com/office/drawing/2018/hyperlinkcolor" val="tx"/>
                              </a:ext>
                            </a:extLst>
                          </a:hlinkClick>
                        </a:rPr>
                        <a:t>Considerations for developing functional foods for older population </a:t>
                      </a:r>
                      <a:endParaRPr lang="en-GB" sz="1200" dirty="0">
                        <a:solidFill>
                          <a:srgbClr val="1188A3"/>
                        </a:solidFill>
                        <a:cs typeface="Arial" panose="020B0604020202020204" pitchFamily="34" charset="0"/>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5">
                            <a:extLst>
                              <a:ext uri="{A12FA001-AC4F-418D-AE19-62706E023703}">
                                <ahyp:hlinkClr xmlns:ahyp="http://schemas.microsoft.com/office/drawing/2018/hyperlinkcolor" val="tx"/>
                              </a:ext>
                            </a:extLst>
                          </a:hlinkClick>
                        </a:rPr>
                        <a:t>The development of fruit‐based functional foods targeting the health and wellness market: a review - Sun‐Waterhouse - 2011 - International Journal of Food Science &amp;amp; Technology - Wiley Online Library</a:t>
                      </a:r>
                      <a:endParaRPr lang="en-US" sz="1200"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i="0" u="sng" dirty="0">
                          <a:solidFill>
                            <a:srgbClr val="1188A3"/>
                          </a:solidFill>
                          <a:effectLst/>
                          <a:hlinkClick r:id="rId6" tooltip="Principles of HACCP">
                            <a:extLst>
                              <a:ext uri="{A12FA001-AC4F-418D-AE19-62706E023703}">
                                <ahyp:hlinkClr xmlns:ahyp="http://schemas.microsoft.com/office/drawing/2018/hyperlinkcolor" val="tx"/>
                              </a:ext>
                            </a:extLst>
                          </a:hlinkClick>
                        </a:rPr>
                        <a:t>The Principles of HACCP.</a:t>
                      </a:r>
                      <a:endParaRPr lang="en-US" sz="1200" b="0" i="0" u="sng" dirty="0">
                        <a:solidFill>
                          <a:srgbClr val="1188A3"/>
                        </a:solidFill>
                        <a:effectLst/>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b="0" i="0" dirty="0">
                          <a:solidFill>
                            <a:srgbClr val="1188A3"/>
                          </a:solidFill>
                          <a:effectLst/>
                          <a:hlinkClick r:id="rId7">
                            <a:extLst>
                              <a:ext uri="{A12FA001-AC4F-418D-AE19-62706E023703}">
                                <ahyp:hlinkClr xmlns:ahyp="http://schemas.microsoft.com/office/drawing/2018/hyperlinkcolor" val="tx"/>
                              </a:ext>
                            </a:extLst>
                          </a:hlinkClick>
                        </a:rPr>
                        <a:t>The Food Safety Authority of Ireland</a:t>
                      </a:r>
                      <a:endParaRPr lang="en-IE" sz="1200" b="0" i="0" dirty="0">
                        <a:solidFill>
                          <a:srgbClr val="1188A3"/>
                        </a:solidFill>
                        <a:effectLst/>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8">
                            <a:extLst>
                              <a:ext uri="{A12FA001-AC4F-418D-AE19-62706E023703}">
                                <ahyp:hlinkClr xmlns:ahyp="http://schemas.microsoft.com/office/drawing/2018/hyperlinkcolor" val="tx"/>
                              </a:ext>
                            </a:extLst>
                          </a:hlinkClick>
                        </a:rPr>
                        <a:t>ROADMAP (europa.eu</a:t>
                      </a:r>
                      <a:r>
                        <a:rPr lang="en-IE" sz="1200" dirty="0">
                          <a:solidFill>
                            <a:srgbClr val="1188A3"/>
                          </a:solidFill>
                        </a:rPr>
                        <a:t> Health claims </a:t>
                      </a: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9">
                            <a:extLst>
                              <a:ext uri="{A12FA001-AC4F-418D-AE19-62706E023703}">
                                <ahyp:hlinkClr xmlns:ahyp="http://schemas.microsoft.com/office/drawing/2018/hyperlinkcolor" val="tx"/>
                              </a:ext>
                            </a:extLst>
                          </a:hlinkClick>
                        </a:rPr>
                        <a:t>Nutrition applications: regulations and guidance | EFSA (europa.eu)</a:t>
                      </a:r>
                      <a:endParaRPr kumimoji="0" lang="en-IE" sz="1200" b="0" i="0" u="none" strike="noStrike" kern="1200" cap="none" spc="0" normalizeH="0" baseline="0" dirty="0">
                        <a:ln>
                          <a:noFill/>
                        </a:ln>
                        <a:solidFill>
                          <a:srgbClr val="1188A3"/>
                        </a:solidFill>
                        <a:effectLst/>
                        <a:uLnTx/>
                        <a:uFillTx/>
                        <a:latin typeface="+mn-lt"/>
                        <a:ea typeface="+mn-ea"/>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srgbClr val="1188A3"/>
                          </a:solidFill>
                          <a:effectLst/>
                          <a:uLnTx/>
                          <a:uFillTx/>
                          <a:latin typeface="+mn-lt"/>
                          <a:ea typeface="+mn-ea"/>
                          <a:cs typeface="+mn-cs"/>
                          <a:hlinkClick r:id="rId10">
                            <a:extLst>
                              <a:ext uri="{A12FA001-AC4F-418D-AE19-62706E023703}">
                                <ahyp:hlinkClr xmlns:ahyp="http://schemas.microsoft.com/office/drawing/2018/hyperlinkcolor" val="tx"/>
                              </a:ext>
                            </a:extLst>
                          </a:hlinkClick>
                        </a:rPr>
                        <a:t>EU Register of nutrition and health claims made on foods (v.3.6) (europa.eu)</a:t>
                      </a:r>
                      <a:endParaRPr kumimoji="0" lang="en-US" sz="1200" b="0" i="0" u="none" strike="noStrike" kern="1200" cap="none" spc="0" normalizeH="0" baseline="0" noProof="0" dirty="0">
                        <a:ln>
                          <a:noFill/>
                        </a:ln>
                        <a:solidFill>
                          <a:srgbClr val="1188A3"/>
                        </a:solidFill>
                        <a:effectLst/>
                        <a:uLnTx/>
                        <a:uFillTx/>
                        <a:latin typeface="+mn-lt"/>
                        <a:ea typeface="+mn-ea"/>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IE" sz="1200" b="0" i="0" u="none" strike="noStrike" kern="1200" cap="none" spc="0" normalizeH="0" baseline="0" noProof="0" dirty="0">
                          <a:ln>
                            <a:noFill/>
                          </a:ln>
                          <a:solidFill>
                            <a:srgbClr val="1188A3"/>
                          </a:solidFill>
                          <a:effectLst/>
                          <a:uLnTx/>
                          <a:uFillTx/>
                          <a:latin typeface="+mn-lt"/>
                          <a:ea typeface="+mn-ea"/>
                          <a:cs typeface="+mn-cs"/>
                          <a:hlinkClick r:id="rId11">
                            <a:extLst>
                              <a:ext uri="{A12FA001-AC4F-418D-AE19-62706E023703}">
                                <ahyp:hlinkClr xmlns:ahyp="http://schemas.microsoft.com/office/drawing/2018/hyperlinkcolor" val="tx"/>
                              </a:ext>
                            </a:extLst>
                          </a:hlinkClick>
                        </a:rPr>
                        <a:t>Nutrition claims (europa.eu)</a:t>
                      </a:r>
                      <a:endParaRPr kumimoji="0" lang="en-IE" sz="1200" b="0" i="0" u="none" strike="noStrike" kern="1200" cap="none" spc="0" normalizeH="0" baseline="0" noProof="0" dirty="0">
                        <a:ln>
                          <a:noFill/>
                        </a:ln>
                        <a:solidFill>
                          <a:srgbClr val="1188A3"/>
                        </a:solidFill>
                        <a:effectLst/>
                        <a:uLnTx/>
                        <a:uFillTx/>
                        <a:latin typeface="+mn-lt"/>
                        <a:ea typeface="+mn-ea"/>
                        <a:cs typeface="+mn-cs"/>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12">
                            <a:extLst>
                              <a:ext uri="{A12FA001-AC4F-418D-AE19-62706E023703}">
                                <ahyp:hlinkClr xmlns:ahyp="http://schemas.microsoft.com/office/drawing/2018/hyperlinkcolor" val="tx"/>
                              </a:ext>
                            </a:extLst>
                          </a:hlinkClick>
                        </a:rPr>
                        <a:t>Food information to consumers - legislation (europa.eu)</a:t>
                      </a:r>
                      <a:endParaRPr lang="en-GB" sz="1200" dirty="0">
                        <a:solidFill>
                          <a:srgbClr val="1188A3"/>
                        </a:solidFill>
                        <a:cs typeface="Arial" panose="020B0604020202020204" pitchFamily="34" charset="0"/>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1" dirty="0">
                          <a:solidFill>
                            <a:srgbClr val="1188A3"/>
                          </a:solidFill>
                          <a:hlinkClick r:id="rId13">
                            <a:extLst>
                              <a:ext uri="{A12FA001-AC4F-418D-AE19-62706E023703}">
                                <ahyp:hlinkClr xmlns:ahyp="http://schemas.microsoft.com/office/drawing/2018/hyperlinkcolor" val="tx"/>
                              </a:ext>
                            </a:extLst>
                          </a:hlinkClick>
                        </a:rPr>
                        <a:t>The Food Packaging Forum </a:t>
                      </a:r>
                      <a:endParaRPr lang="en-US" sz="1200" b="1"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dirty="0">
                          <a:solidFill>
                            <a:srgbClr val="1188A3"/>
                          </a:solidFill>
                          <a:hlinkClick r:id="rId14">
                            <a:extLst>
                              <a:ext uri="{A12FA001-AC4F-418D-AE19-62706E023703}">
                                <ahyp:hlinkClr xmlns:ahyp="http://schemas.microsoft.com/office/drawing/2018/hyperlinkcolor" val="tx"/>
                              </a:ext>
                            </a:extLst>
                          </a:hlinkClick>
                        </a:rPr>
                        <a:t>The Ultimate Blockchain Cheat Sheet - 15+ </a:t>
                      </a:r>
                      <a:endParaRPr lang="en-US" sz="1200" dirty="0">
                        <a:solidFill>
                          <a:srgbClr val="1188A3"/>
                        </a:solidFill>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IE" sz="1200" dirty="0">
                          <a:solidFill>
                            <a:srgbClr val="1188A3"/>
                          </a:solidFill>
                          <a:hlinkClick r:id="rId15">
                            <a:extLst>
                              <a:ext uri="{A12FA001-AC4F-418D-AE19-62706E023703}">
                                <ahyp:hlinkClr xmlns:ahyp="http://schemas.microsoft.com/office/drawing/2018/hyperlinkcolor" val="tx"/>
                              </a:ext>
                            </a:extLst>
                          </a:hlinkClick>
                        </a:rPr>
                        <a:t>White-Paper-How-Our-Senses-Interact.pdf (leatherheadfood.com)</a:t>
                      </a:r>
                      <a:endParaRPr lang="en-US" sz="1200" b="0" i="0" dirty="0">
                        <a:solidFill>
                          <a:srgbClr val="1188A3"/>
                        </a:solidFill>
                        <a:effectLst/>
                      </a:endParaRPr>
                    </a:p>
                    <a:p>
                      <a:pPr marL="171450" marR="0" lvl="0" indent="-171450" algn="l" defTabSz="755934"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200" dirty="0">
                        <a:solidFill>
                          <a:srgbClr val="1188A3"/>
                        </a:solidFill>
                        <a:latin typeface="Monsterra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spTree>
    <p:extLst>
      <p:ext uri="{BB962C8B-B14F-4D97-AF65-F5344CB8AC3E}">
        <p14:creationId xmlns:p14="http://schemas.microsoft.com/office/powerpoint/2010/main" val="542831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662038" y="434081"/>
            <a:ext cx="6013082" cy="530423"/>
          </a:xfrm>
        </p:spPr>
        <p:txBody>
          <a:bodyPr/>
          <a:lstStyle/>
          <a:p>
            <a:r>
              <a:rPr lang="en-IE" dirty="0"/>
              <a:t>05: </a:t>
            </a:r>
            <a:r>
              <a:rPr lang="lt-LT" dirty="0"/>
              <a:t>Mokymo modulių turinio apžvalga </a:t>
            </a:r>
            <a:r>
              <a:rPr lang="en-IE" dirty="0"/>
              <a:t>(</a:t>
            </a:r>
            <a:r>
              <a:rPr lang="lt-LT" dirty="0"/>
              <a:t>tęsinys)</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4221976246"/>
              </p:ext>
            </p:extLst>
          </p:nvPr>
        </p:nvGraphicFramePr>
        <p:xfrm>
          <a:off x="662038" y="988757"/>
          <a:ext cx="6209506" cy="7858379"/>
        </p:xfrm>
        <a:graphic>
          <a:graphicData uri="http://schemas.openxmlformats.org/drawingml/2006/table">
            <a:tbl>
              <a:tblPr firstRow="1" bandRow="1">
                <a:tableStyleId>{5C22544A-7EE6-4342-B048-85BDC9FD1C3A}</a:tableStyleId>
              </a:tblPr>
              <a:tblGrid>
                <a:gridCol w="1654239">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59158">
                <a:tc>
                  <a:txBody>
                    <a:bodyPr/>
                    <a:lstStyle/>
                    <a:p>
                      <a:r>
                        <a:rPr lang="en-IE" sz="1600" dirty="0">
                          <a:solidFill>
                            <a:schemeClr val="tx1"/>
                          </a:solidFill>
                          <a:highlight>
                            <a:srgbClr val="FED103"/>
                          </a:highlight>
                        </a:rPr>
                        <a:t>5</a:t>
                      </a:r>
                      <a:r>
                        <a:rPr lang="lt-LT" sz="1600" dirty="0">
                          <a:solidFill>
                            <a:schemeClr val="tx1"/>
                          </a:solidFill>
                          <a:highlight>
                            <a:srgbClr val="FED103"/>
                          </a:highlight>
                        </a:rPr>
                        <a:t> MODULIS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lt-LT" sz="1600" dirty="0">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Maisto produktų ir paslaugų, skirtų senjorams, </a:t>
                      </a:r>
                      <a:r>
                        <a:rPr lang="lt-LT" sz="1600" dirty="0" err="1">
                          <a:solidFill>
                            <a:schemeClr val="tx1"/>
                          </a:solidFill>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komercializavimas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žvalga</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lt-LT" sz="1200" dirty="0"/>
                        <a:t>5 modulyje besimokantieji supažindinami su specifinėmis kliūtimis ir senjorų poreikiais maisto inovacijų srityje. Taip pat aptariami verslo modeliai, kaina bei kiti veiksniai, į kuriuos reikia atsižvelgti tenkinant šios grupės poreikius. Galiausiai kalbama apie platinimo kanalus ir galimybes, kuriomis įmonės gali naudotis kurdami produktus šiam rinkos segmentui.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Mokymosi tikslai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lt-LT" sz="1200" dirty="0"/>
                        <a:t>Suteikti besimokantiesiems daugiau žinių apie vyresniųjų amžiaus klientų savybes ir verslo modelius, kurie gali padėti patenkinti jų  poreikius. Besimokantieji taip pat bus geriau supras  kainodaros ir sąnaudų skaičiavimo strategijas ir žinos, kaip rasti tinkamus naujų produktų ir (arba) paslaugų platinimo kanalus.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Senjorų specifinės kliūtys ir poreikiai maisto produktų ir paslaugų srityje</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Verslo modelis – inovacijų ir funkcionalumo susiejimas</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Kainodara ir įkainojimas</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Platinimo kanalai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Atvejo analizė</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en-IE" sz="1200" dirty="0"/>
                        <a:t>G- </a:t>
                      </a:r>
                      <a:r>
                        <a:rPr lang="lt-LT" sz="1200" dirty="0"/>
                        <a:t>maistinė</a:t>
                      </a:r>
                      <a:r>
                        <a:rPr lang="en-IE" sz="1200" dirty="0"/>
                        <a:t> </a:t>
                      </a:r>
                      <a:r>
                        <a:rPr lang="lt-LT" sz="1200" dirty="0"/>
                        <a:t>bandelė</a:t>
                      </a:r>
                      <a:r>
                        <a:rPr lang="en-IE" sz="1200" dirty="0"/>
                        <a:t> – </a:t>
                      </a:r>
                      <a:r>
                        <a:rPr lang="lt-LT" sz="1200" dirty="0"/>
                        <a:t>senjorų poreikius atitinkantis produktas</a:t>
                      </a:r>
                    </a:p>
                    <a:p>
                      <a:pPr marL="285750" indent="-285750">
                        <a:buClr>
                          <a:srgbClr val="6FC0CA"/>
                        </a:buClr>
                        <a:buFont typeface="Wingdings" panose="05000000000000000000" pitchFamily="2" charset="2"/>
                        <a:buChar char="§"/>
                      </a:pPr>
                      <a:r>
                        <a:rPr lang="lt-LT" sz="1200" dirty="0" err="1"/>
                        <a:t>Perennial</a:t>
                      </a:r>
                      <a:r>
                        <a:rPr lang="lt-LT" sz="1200" dirty="0"/>
                        <a:t> - produktas, skirtas senjorų sveikatai gerinti</a:t>
                      </a:r>
                    </a:p>
                    <a:p>
                      <a:pPr marL="285750" indent="-285750">
                        <a:buClr>
                          <a:srgbClr val="6FC0CA"/>
                        </a:buClr>
                        <a:buFont typeface="Wingdings" panose="05000000000000000000" pitchFamily="2" charset="2"/>
                        <a:buChar char="§"/>
                      </a:pPr>
                      <a:r>
                        <a:rPr lang="lt-LT" sz="1200" dirty="0"/>
                        <a:t>"</a:t>
                      </a:r>
                      <a:r>
                        <a:rPr lang="lt-LT" sz="1200" dirty="0" err="1"/>
                        <a:t>Wiltshire</a:t>
                      </a:r>
                      <a:r>
                        <a:rPr lang="lt-LT" sz="1200" dirty="0"/>
                        <a:t> </a:t>
                      </a:r>
                      <a:r>
                        <a:rPr lang="lt-LT" sz="1200" dirty="0" err="1"/>
                        <a:t>Farm</a:t>
                      </a:r>
                      <a:r>
                        <a:rPr lang="lt-LT" sz="1200" dirty="0"/>
                        <a:t> </a:t>
                      </a:r>
                      <a:r>
                        <a:rPr lang="lt-LT" sz="1200" dirty="0" err="1"/>
                        <a:t>Foods</a:t>
                      </a:r>
                      <a:r>
                        <a:rPr lang="lt-LT" sz="1200" dirty="0"/>
                        <a:t>" –įmonė, tiekianti senjorams tinkamus patiekalus</a:t>
                      </a:r>
                    </a:p>
                    <a:p>
                      <a:pPr marL="285750" indent="-285750">
                        <a:buClr>
                          <a:srgbClr val="6FC0CA"/>
                        </a:buClr>
                        <a:buFont typeface="Wingdings" panose="05000000000000000000" pitchFamily="2" charset="2"/>
                        <a:buChar char="§"/>
                      </a:pPr>
                      <a:r>
                        <a:rPr lang="lt-LT" sz="1200" dirty="0"/>
                        <a:t>"</a:t>
                      </a:r>
                      <a:r>
                        <a:rPr lang="lt-LT" sz="1200" dirty="0" err="1"/>
                        <a:t>Thermomix</a:t>
                      </a:r>
                      <a:r>
                        <a:rPr lang="lt-LT" sz="1200" dirty="0"/>
                        <a:t>" - pavyzdys, kaip kurti bendrystę tarp šios tikslinės grupės narių naudojant receptus ir internetinę platformą</a:t>
                      </a:r>
                    </a:p>
                    <a:p>
                      <a:pPr marL="285750" indent="-285750">
                        <a:buClr>
                          <a:srgbClr val="6FC0CA"/>
                        </a:buClr>
                        <a:buFont typeface="Wingdings" panose="05000000000000000000" pitchFamily="2" charset="2"/>
                        <a:buChar char="§"/>
                      </a:pPr>
                      <a:r>
                        <a:rPr lang="lt-LT" sz="1200" dirty="0"/>
                        <a:t>Gusto Vitas – patogumo galutiniams vartotojams kūrimo pavyzdys</a:t>
                      </a:r>
                    </a:p>
                    <a:p>
                      <a:pPr marL="285750" indent="-285750">
                        <a:buClr>
                          <a:srgbClr val="6FC0CA"/>
                        </a:buClr>
                        <a:buFont typeface="Wingdings" panose="05000000000000000000" pitchFamily="2" charset="2"/>
                        <a:buChar char="§"/>
                      </a:pPr>
                      <a:r>
                        <a:rPr lang="lt-LT" sz="1200" dirty="0" err="1"/>
                        <a:t>Jelly</a:t>
                      </a:r>
                      <a:r>
                        <a:rPr lang="lt-LT" sz="1200" dirty="0"/>
                        <a:t> </a:t>
                      </a:r>
                      <a:r>
                        <a:rPr lang="lt-LT" sz="1200" dirty="0" err="1"/>
                        <a:t>Drops</a:t>
                      </a:r>
                      <a:r>
                        <a:rPr lang="lt-LT" sz="1200" dirty="0"/>
                        <a:t> – novatoriškas sprendimas senjorų dehidratacijai mažinti</a:t>
                      </a:r>
                    </a:p>
                    <a:p>
                      <a:pPr marL="285750" indent="-285750">
                        <a:buClr>
                          <a:srgbClr val="6FC0CA"/>
                        </a:buClr>
                        <a:buFont typeface="Wingdings" panose="05000000000000000000" pitchFamily="2" charset="2"/>
                        <a:buChar char="§"/>
                      </a:pPr>
                      <a:r>
                        <a:rPr lang="lt-LT" sz="1200" dirty="0"/>
                        <a:t>Meals4Health – teisingo produkto ir paslaugos pavyzdys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478106">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iūlomi</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vertinimai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lt-LT" sz="1200" dirty="0"/>
                        <a:t>15 skaidrė – įtvirtinti senjorų poreikių ir tendencijų supratimą</a:t>
                      </a:r>
                    </a:p>
                    <a:p>
                      <a:r>
                        <a:rPr lang="lt-LT" sz="1200" dirty="0"/>
                        <a:t>32 skaidrė – mokinio pratimas – atsižvelgiant į tikslinę grupę</a:t>
                      </a:r>
                    </a:p>
                    <a:p>
                      <a:r>
                        <a:rPr lang="lt-LT" sz="1200" dirty="0"/>
                        <a:t>42 skaidrė - besimokančiųjų refleksija</a:t>
                      </a:r>
                    </a:p>
                    <a:p>
                      <a:r>
                        <a:rPr lang="lt-LT" sz="1200" dirty="0"/>
                        <a:t>49 skaidrė – besimokančiųjų refleksija – patirtis parduodant</a:t>
                      </a:r>
                    </a:p>
                    <a:p>
                      <a:r>
                        <a:rPr lang="lt-LT" sz="1200" dirty="0"/>
                        <a:t>59 skaidrė – mokomasis pratimas verslo modelyje "</a:t>
                      </a:r>
                      <a:r>
                        <a:rPr lang="lt-LT" sz="1200" dirty="0" err="1"/>
                        <a:t>Canvas</a:t>
                      </a:r>
                      <a:r>
                        <a:rPr lang="lt-LT" sz="1200" dirty="0"/>
                        <a:t>"</a:t>
                      </a:r>
                    </a:p>
                    <a:p>
                      <a:r>
                        <a:rPr lang="lt-LT" sz="1200" dirty="0"/>
                        <a:t>68 skaidrė – išlaidų nustatymo pratimas ir kainodara</a:t>
                      </a:r>
                    </a:p>
                    <a:p>
                      <a:r>
                        <a:rPr lang="lt-LT" sz="1200" dirty="0"/>
                        <a:t>74 skaidrė – pratimas – "Vietos svarstymas"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482992">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Nuorodos papildomai skaitymui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err="1">
                          <a:solidFill>
                            <a:srgbClr val="1188A3"/>
                          </a:solidFill>
                          <a:hlinkClick r:id="rId2">
                            <a:extLst>
                              <a:ext uri="{A12FA001-AC4F-418D-AE19-62706E023703}">
                                <ahyp:hlinkClr xmlns:ahyp="http://schemas.microsoft.com/office/drawing/2018/hyperlinkcolor" val="tx"/>
                              </a:ext>
                            </a:extLst>
                          </a:hlinkClick>
                        </a:rPr>
                        <a:t>Strategyzer</a:t>
                      </a:r>
                      <a:r>
                        <a:rPr lang="en-US" sz="1200" dirty="0">
                          <a:solidFill>
                            <a:srgbClr val="1188A3"/>
                          </a:solidFill>
                        </a:rPr>
                        <a:t> –tools to assist in creating a business model</a:t>
                      </a: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hlinkClick r:id="rId3">
                            <a:extLst>
                              <a:ext uri="{A12FA001-AC4F-418D-AE19-62706E023703}">
                                <ahyp:hlinkClr xmlns:ahyp="http://schemas.microsoft.com/office/drawing/2018/hyperlinkcolor" val="tx"/>
                              </a:ext>
                            </a:extLst>
                          </a:hlinkClick>
                        </a:rPr>
                        <a:t>Europe Customer Loyalty Report 2022 </a:t>
                      </a:r>
                      <a:endParaRPr lang="en-US"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latin typeface="Monsterrat"/>
                          <a:hlinkClick r:id="rId4">
                            <a:extLst>
                              <a:ext uri="{A12FA001-AC4F-418D-AE19-62706E023703}">
                                <ahyp:hlinkClr xmlns:ahyp="http://schemas.microsoft.com/office/drawing/2018/hyperlinkcolor" val="tx"/>
                              </a:ext>
                            </a:extLst>
                          </a:hlinkClick>
                        </a:rPr>
                        <a:t>Content market &amp; creating an experience</a:t>
                      </a:r>
                      <a:endParaRPr lang="en-US" sz="1200" dirty="0">
                        <a:solidFill>
                          <a:srgbClr val="1188A3"/>
                        </a:solidFill>
                        <a:latin typeface="Monsterrat"/>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latin typeface="Monsterrat"/>
                          <a:hlinkClick r:id="rId5">
                            <a:extLst>
                              <a:ext uri="{A12FA001-AC4F-418D-AE19-62706E023703}">
                                <ahyp:hlinkClr xmlns:ahyp="http://schemas.microsoft.com/office/drawing/2018/hyperlinkcolor" val="tx"/>
                              </a:ext>
                            </a:extLst>
                          </a:hlinkClick>
                        </a:rPr>
                        <a:t>Ways to make restaurants senior friendly</a:t>
                      </a:r>
                      <a:endParaRPr lang="en-US" sz="1200" dirty="0">
                        <a:solidFill>
                          <a:srgbClr val="1188A3"/>
                        </a:solidFill>
                        <a:latin typeface="Monsterra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pic>
        <p:nvPicPr>
          <p:cNvPr id="6" name="Picture 5" descr="Top view of spices in a heart-shaped containers">
            <a:extLst>
              <a:ext uri="{FF2B5EF4-FFF2-40B4-BE49-F238E27FC236}">
                <a16:creationId xmlns:a16="http://schemas.microsoft.com/office/drawing/2014/main" id="{9656879B-9F44-1264-7373-E19062A5105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0" y="8601740"/>
            <a:ext cx="6871544" cy="1889909"/>
          </a:xfrm>
          <a:prstGeom prst="rect">
            <a:avLst/>
          </a:prstGeom>
        </p:spPr>
      </p:pic>
    </p:spTree>
    <p:extLst>
      <p:ext uri="{BB962C8B-B14F-4D97-AF65-F5344CB8AC3E}">
        <p14:creationId xmlns:p14="http://schemas.microsoft.com/office/powerpoint/2010/main" val="1305460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6C0E00-3E8B-49BD-F609-004EB114A0B7}"/>
              </a:ext>
            </a:extLst>
          </p:cNvPr>
          <p:cNvSpPr>
            <a:spLocks noGrp="1"/>
          </p:cNvSpPr>
          <p:nvPr>
            <p:ph type="body" sz="quarter" idx="13"/>
          </p:nvPr>
        </p:nvSpPr>
        <p:spPr>
          <a:xfrm>
            <a:off x="411480" y="434081"/>
            <a:ext cx="6556248" cy="1257559"/>
          </a:xfrm>
        </p:spPr>
        <p:txBody>
          <a:bodyPr/>
          <a:lstStyle/>
          <a:p>
            <a:r>
              <a:rPr lang="en-IE" dirty="0"/>
              <a:t>05: </a:t>
            </a:r>
            <a:r>
              <a:rPr lang="lt-LT" dirty="0"/>
              <a:t>Mokymo modulių turinio apžvalga (tęsinys)</a:t>
            </a:r>
            <a:endParaRPr lang="en-IE" dirty="0"/>
          </a:p>
        </p:txBody>
      </p:sp>
      <p:graphicFrame>
        <p:nvGraphicFramePr>
          <p:cNvPr id="4" name="Table 4">
            <a:extLst>
              <a:ext uri="{FF2B5EF4-FFF2-40B4-BE49-F238E27FC236}">
                <a16:creationId xmlns:a16="http://schemas.microsoft.com/office/drawing/2014/main" id="{42C562BF-9B59-0A70-A733-7C132BFFF5D4}"/>
              </a:ext>
            </a:extLst>
          </p:cNvPr>
          <p:cNvGraphicFramePr>
            <a:graphicFrameLocks noGrp="1"/>
          </p:cNvGraphicFramePr>
          <p:nvPr>
            <p:extLst>
              <p:ext uri="{D42A27DB-BD31-4B8C-83A1-F6EECF244321}">
                <p14:modId xmlns:p14="http://schemas.microsoft.com/office/powerpoint/2010/main" val="3641731604"/>
              </p:ext>
            </p:extLst>
          </p:nvPr>
        </p:nvGraphicFramePr>
        <p:xfrm>
          <a:off x="662038" y="2769335"/>
          <a:ext cx="6235597" cy="7775652"/>
        </p:xfrm>
        <a:graphic>
          <a:graphicData uri="http://schemas.openxmlformats.org/drawingml/2006/table">
            <a:tbl>
              <a:tblPr firstRow="1" bandRow="1">
                <a:tableStyleId>{5C22544A-7EE6-4342-B048-85BDC9FD1C3A}</a:tableStyleId>
              </a:tblPr>
              <a:tblGrid>
                <a:gridCol w="1680330">
                  <a:extLst>
                    <a:ext uri="{9D8B030D-6E8A-4147-A177-3AD203B41FA5}">
                      <a16:colId xmlns:a16="http://schemas.microsoft.com/office/drawing/2014/main" val="2980202126"/>
                    </a:ext>
                  </a:extLst>
                </a:gridCol>
                <a:gridCol w="4555267">
                  <a:extLst>
                    <a:ext uri="{9D8B030D-6E8A-4147-A177-3AD203B41FA5}">
                      <a16:colId xmlns:a16="http://schemas.microsoft.com/office/drawing/2014/main" val="3496640263"/>
                    </a:ext>
                  </a:extLst>
                </a:gridCol>
              </a:tblGrid>
              <a:tr h="388306">
                <a:tc>
                  <a:txBody>
                    <a:bodyPr/>
                    <a:lstStyle/>
                    <a:p>
                      <a:r>
                        <a:rPr lang="en-IE" sz="1600" dirty="0">
                          <a:solidFill>
                            <a:schemeClr val="tx1"/>
                          </a:solidFill>
                          <a:highlight>
                            <a:srgbClr val="FED103"/>
                          </a:highlight>
                        </a:rPr>
                        <a:t> 6</a:t>
                      </a:r>
                      <a:r>
                        <a:rPr lang="lt-LT" sz="1600" dirty="0">
                          <a:solidFill>
                            <a:schemeClr val="tx1"/>
                          </a:solidFill>
                          <a:highlight>
                            <a:srgbClr val="FED103"/>
                          </a:highlight>
                        </a:rPr>
                        <a:t> MODULIS</a:t>
                      </a:r>
                      <a:endParaRPr lang="en-IE" sz="1600"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l"/>
                      <a:r>
                        <a:rPr lang="lt-LT"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rPr>
                        <a:t>Senjorams skirtas marketingas</a:t>
                      </a:r>
                      <a:endParaRPr lang="en-US" sz="1600" b="1" dirty="0">
                        <a:ln/>
                        <a:solidFill>
                          <a:srgbClr val="000000"/>
                        </a:solidFill>
                        <a:highlight>
                          <a:srgbClr val="FED103"/>
                        </a:highlight>
                        <a:latin typeface="Calibri" panose="020F0502020204030204" pitchFamily="34" charset="0"/>
                        <a:ea typeface="OpenSans-Bold"/>
                        <a:cs typeface="Calibri" panose="020F0502020204030204" pitchFamily="34" charset="0"/>
                        <a:sym typeface="OpenSans-Bold"/>
                        <a:rtl val="0"/>
                      </a:endParaRPr>
                    </a:p>
                    <a:p>
                      <a:endParaRPr lang="en-IE" dirty="0">
                        <a:solidFill>
                          <a:schemeClr val="tx1"/>
                        </a:solidFill>
                        <a:highlight>
                          <a:srgbClr val="FED103"/>
                        </a:high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3243536706"/>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žvalga</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lt-LT" sz="1200" dirty="0"/>
                        <a:t>Paskutinis modulis papildo 3 modulio mokymąsi ir sujungia visą iki šiol pateiktą informaciją, padedant besimokančiajam suprasti, kaip svarbu žinoti apie vartotojo poreikius ir dabartines tendencijas, parduoti ir kurti  prekės ženklą orientuotą į senjorų rinką. Taip pat aptariama, kaip sukurti rinkodaros strategiją naudojant inovatyvius rinkodaros metodus.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1801450"/>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Mokymosi tikslai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lt-LT" sz="1200" dirty="0"/>
                        <a:t>Vadovaudamiesi šiuo moduliu, besimokantieji supras pagrindinius rinkodaros ir prekės ženklo kūrimo aspektus senjorų / sidabrinės ekonomikos maisto produktų rinkoje; bei įgaus žinių apie rinkodaros strategijas ir metodus, kaip padidinti prekės ženklo žinomumą  vyresnio amžiaus žmonų tarpe.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3313708"/>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emos</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Rinkodara ir prekės ženklo kūrimas senjorų / sidabrinės ekonomikos maisto produktų rinkoje</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Rinkodaros strategijos kūrimas</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Inovatyvūs rinkodaros metodai</a:t>
                      </a:r>
                    </a:p>
                    <a:p>
                      <a:pPr marL="154716" indent="-154716">
                        <a:buClr>
                          <a:srgbClr val="86D3E2"/>
                        </a:buClr>
                        <a:buFont typeface="Wingdings" panose="05000000000000000000" pitchFamily="2" charset="2"/>
                        <a:buChar char="§"/>
                      </a:pPr>
                      <a:r>
                        <a:rPr lang="lt-LT" sz="1200" dirty="0">
                          <a:ln/>
                          <a:solidFill>
                            <a:srgbClr val="262626"/>
                          </a:solidFill>
                          <a:latin typeface="Calibri" panose="020F0502020204030204" pitchFamily="34" charset="0"/>
                          <a:ea typeface="OpenSans-Bold"/>
                          <a:cs typeface="Calibri" panose="020F0502020204030204" pitchFamily="34" charset="0"/>
                          <a:sym typeface="OpenSans-Bold"/>
                          <a:rtl val="0"/>
                        </a:rPr>
                        <a:t>Prekės ženklo žinomumo didinimas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6724937"/>
                  </a:ext>
                </a:extLst>
              </a:tr>
              <a:tr h="592137">
                <a:tc>
                  <a:txBody>
                    <a:bodyPr/>
                    <a:lstStyle/>
                    <a:p>
                      <a:pPr>
                        <a:lnSpc>
                          <a:spcPct val="107000"/>
                        </a:lnSpc>
                        <a:spcAft>
                          <a:spcPts val="800"/>
                        </a:spcAft>
                      </a:pP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Atvejo analizė</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6FC0CA"/>
                        </a:buClr>
                        <a:buFont typeface="Wingdings" panose="05000000000000000000" pitchFamily="2" charset="2"/>
                        <a:buChar char="§"/>
                      </a:pPr>
                      <a:r>
                        <a:rPr lang="lt-LT" sz="1200" dirty="0"/>
                        <a:t>"</a:t>
                      </a:r>
                      <a:r>
                        <a:rPr lang="lt-LT" sz="1200" dirty="0" err="1"/>
                        <a:t>Cadbury</a:t>
                      </a:r>
                      <a:r>
                        <a:rPr lang="lt-LT" sz="1200" dirty="0"/>
                        <a:t> </a:t>
                      </a:r>
                      <a:r>
                        <a:rPr lang="lt-LT" sz="1200" dirty="0" err="1"/>
                        <a:t>Chocolate</a:t>
                      </a:r>
                      <a:r>
                        <a:rPr lang="lt-LT" sz="1200" dirty="0"/>
                        <a:t>" – empatiją demonstruojančios įmonės pavyzdys</a:t>
                      </a:r>
                    </a:p>
                    <a:p>
                      <a:pPr marL="285750" indent="-285750">
                        <a:buClr>
                          <a:srgbClr val="6FC0CA"/>
                        </a:buClr>
                        <a:buFont typeface="Wingdings" panose="05000000000000000000" pitchFamily="2" charset="2"/>
                        <a:buChar char="§"/>
                      </a:pPr>
                      <a:r>
                        <a:rPr lang="lt-LT" sz="1200" dirty="0" err="1"/>
                        <a:t>Irnbru</a:t>
                      </a:r>
                      <a:r>
                        <a:rPr lang="lt-LT" sz="1200" dirty="0"/>
                        <a:t> – humoro naudojimas kuriant santykius ir vengiant „etikečių“</a:t>
                      </a:r>
                    </a:p>
                    <a:p>
                      <a:pPr marL="285750" indent="-285750">
                        <a:buClr>
                          <a:srgbClr val="6FC0CA"/>
                        </a:buClr>
                        <a:buFont typeface="Wingdings" panose="05000000000000000000" pitchFamily="2" charset="2"/>
                        <a:buChar char="§"/>
                      </a:pPr>
                      <a:r>
                        <a:rPr lang="lt-LT" sz="1200" dirty="0" err="1"/>
                        <a:t>Jacobsas</a:t>
                      </a:r>
                      <a:r>
                        <a:rPr lang="lt-LT" sz="1200" dirty="0"/>
                        <a:t> – gyvenimo etapų naudojimo ryšiui užmegzti pavyzdys</a:t>
                      </a:r>
                    </a:p>
                    <a:p>
                      <a:pPr marL="285750" indent="-285750">
                        <a:buClr>
                          <a:srgbClr val="6FC0CA"/>
                        </a:buClr>
                        <a:buFont typeface="Wingdings" panose="05000000000000000000" pitchFamily="2" charset="2"/>
                        <a:buChar char="§"/>
                      </a:pPr>
                      <a:r>
                        <a:rPr lang="lt-LT" sz="1200" dirty="0"/>
                        <a:t>Senes – parama sveikatos priežiūros specialistams</a:t>
                      </a:r>
                    </a:p>
                    <a:p>
                      <a:pPr marL="285750" indent="-285750">
                        <a:buClr>
                          <a:srgbClr val="6FC0CA"/>
                        </a:buClr>
                        <a:buFont typeface="Wingdings" panose="05000000000000000000" pitchFamily="2" charset="2"/>
                        <a:buChar char="§"/>
                      </a:pPr>
                      <a:r>
                        <a:rPr lang="lt-LT" sz="1200" dirty="0" err="1"/>
                        <a:t>Juspy</a:t>
                      </a:r>
                      <a:r>
                        <a:rPr lang="lt-LT" sz="1200" dirty="0"/>
                        <a:t> – demonstravimo patirties pavyzdys</a:t>
                      </a:r>
                    </a:p>
                    <a:p>
                      <a:pPr marL="285750" indent="-285750">
                        <a:buClr>
                          <a:srgbClr val="6FC0CA"/>
                        </a:buClr>
                        <a:buFont typeface="Wingdings" panose="05000000000000000000" pitchFamily="2" charset="2"/>
                        <a:buChar char="§"/>
                      </a:pPr>
                      <a:r>
                        <a:rPr lang="lt-LT" sz="1200" dirty="0"/>
                        <a:t>Nekaltas – žmogaus įsitraukimas į savo auditoriją/ pasitikėjimo kūrimas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6137772"/>
                  </a:ext>
                </a:extLst>
              </a:tr>
              <a:tr h="391554">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t>
                      </a:r>
                      <a:r>
                        <a:rPr lang="lt-LT" sz="1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iūlomi</a:t>
                      </a:r>
                      <a:r>
                        <a:rPr lang="lt-LT"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vertinimai</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lt-LT" sz="1200" dirty="0"/>
                        <a:t>45 skaidrė - refleksijos pratimas, susijęs su rinkodaros strategijomis</a:t>
                      </a:r>
                      <a:endParaRPr lang="en-IE"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4982787"/>
                  </a:ext>
                </a:extLst>
              </a:tr>
              <a:tr h="592137">
                <a:tc>
                  <a:txBody>
                    <a:bodyPr/>
                    <a:lstStyle/>
                    <a:p>
                      <a:pPr>
                        <a:lnSpc>
                          <a:spcPct val="107000"/>
                        </a:lnSpc>
                        <a:spcAft>
                          <a:spcPts val="800"/>
                        </a:spcAft>
                      </a:pPr>
                      <a:r>
                        <a:rPr lang="en-US"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Further Reading</a:t>
                      </a:r>
                      <a:endParaRPr lang="en-IE"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indent="-342900">
                        <a:buFont typeface="Arial" panose="020B0604020202020204" pitchFamily="34" charset="0"/>
                        <a:buChar char="•"/>
                      </a:pPr>
                      <a:r>
                        <a:rPr lang="en-US" sz="1200" dirty="0">
                          <a:solidFill>
                            <a:srgbClr val="1188A3"/>
                          </a:solidFill>
                          <a:hlinkClick r:id="rId2">
                            <a:extLst>
                              <a:ext uri="{A12FA001-AC4F-418D-AE19-62706E023703}">
                                <ahyp:hlinkClr xmlns:ahyp="http://schemas.microsoft.com/office/drawing/2018/hyperlinkcolor" val="tx"/>
                              </a:ext>
                            </a:extLst>
                          </a:hlinkClick>
                        </a:rPr>
                        <a:t>Know how to talk to seniors – a marketing study 2018</a:t>
                      </a:r>
                      <a:endParaRPr lang="en-US" sz="1200" dirty="0">
                        <a:solidFill>
                          <a:srgbClr val="1188A3"/>
                        </a:solidFill>
                      </a:endParaRPr>
                    </a:p>
                    <a:p>
                      <a:pPr marL="342900" indent="-342900">
                        <a:buFont typeface="Arial" panose="020B0604020202020204" pitchFamily="34" charset="0"/>
                        <a:buChar char="•"/>
                      </a:pPr>
                      <a:r>
                        <a:rPr lang="en-US" sz="1200" dirty="0" err="1">
                          <a:solidFill>
                            <a:srgbClr val="1188A3"/>
                          </a:solidFill>
                          <a:hlinkClick r:id="rId3">
                            <a:extLst>
                              <a:ext uri="{A12FA001-AC4F-418D-AE19-62706E023703}">
                                <ahyp:hlinkClr xmlns:ahyp="http://schemas.microsoft.com/office/drawing/2018/hyperlinkcolor" val="tx"/>
                              </a:ext>
                            </a:extLst>
                          </a:hlinkClick>
                        </a:rPr>
                        <a:t>Foodnavigator</a:t>
                      </a:r>
                      <a:r>
                        <a:rPr lang="en-US" sz="1200" dirty="0">
                          <a:solidFill>
                            <a:srgbClr val="1188A3"/>
                          </a:solidFill>
                          <a:hlinkClick r:id="rId3">
                            <a:extLst>
                              <a:ext uri="{A12FA001-AC4F-418D-AE19-62706E023703}">
                                <ahyp:hlinkClr xmlns:ahyp="http://schemas.microsoft.com/office/drawing/2018/hyperlinkcolor" val="tx"/>
                              </a:ext>
                            </a:extLst>
                          </a:hlinkClick>
                        </a:rPr>
                        <a:t> study – Food for Seniors</a:t>
                      </a:r>
                      <a:endParaRPr lang="en-US" sz="1200" dirty="0">
                        <a:solidFill>
                          <a:srgbClr val="1188A3"/>
                        </a:solidFill>
                      </a:endParaRPr>
                    </a:p>
                    <a:p>
                      <a:pPr marL="342900" indent="-342900">
                        <a:buFont typeface="Arial" panose="020B0604020202020204" pitchFamily="34" charset="0"/>
                        <a:buChar char="•"/>
                      </a:pPr>
                      <a:r>
                        <a:rPr lang="en-US" sz="1200" dirty="0">
                          <a:solidFill>
                            <a:srgbClr val="1188A3"/>
                          </a:solidFill>
                          <a:hlinkClick r:id="rId4">
                            <a:extLst>
                              <a:ext uri="{A12FA001-AC4F-418D-AE19-62706E023703}">
                                <ahyp:hlinkClr xmlns:ahyp="http://schemas.microsoft.com/office/drawing/2018/hyperlinkcolor" val="tx"/>
                              </a:ext>
                            </a:extLst>
                          </a:hlinkClick>
                        </a:rPr>
                        <a:t>Eurostat - A look at the lives of the elderly in the EU today (europa.eu)</a:t>
                      </a:r>
                      <a:endParaRPr lang="en-US"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dirty="0">
                          <a:solidFill>
                            <a:srgbClr val="1188A3"/>
                          </a:solidFill>
                          <a:hlinkClick r:id="rId5">
                            <a:extLst>
                              <a:ext uri="{A12FA001-AC4F-418D-AE19-62706E023703}">
                                <ahyp:hlinkClr xmlns:ahyp="http://schemas.microsoft.com/office/drawing/2018/hyperlinkcolor" val="tx"/>
                              </a:ext>
                            </a:extLst>
                          </a:hlinkClick>
                        </a:rPr>
                        <a:t>https://www.foodpr.ie/food-nostalgia/</a:t>
                      </a:r>
                      <a:endParaRPr lang="en-IE"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200" b="0" dirty="0">
                          <a:solidFill>
                            <a:srgbClr val="1188A3"/>
                          </a:solidFill>
                          <a:hlinkClick r:id="rId6">
                            <a:extLst>
                              <a:ext uri="{A12FA001-AC4F-418D-AE19-62706E023703}">
                                <ahyp:hlinkClr xmlns:ahyp="http://schemas.microsoft.com/office/drawing/2018/hyperlinkcolor" val="tx"/>
                              </a:ext>
                            </a:extLst>
                          </a:hlinkClick>
                        </a:rPr>
                        <a:t>Four Types of Competitive Strategies</a:t>
                      </a:r>
                      <a:endParaRPr lang="en-IE" sz="1200" b="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1188A3"/>
                          </a:solidFill>
                          <a:hlinkClick r:id="rId7">
                            <a:extLst>
                              <a:ext uri="{A12FA001-AC4F-418D-AE19-62706E023703}">
                                <ahyp:hlinkClr xmlns:ahyp="http://schemas.microsoft.com/office/drawing/2018/hyperlinkcolor" val="tx"/>
                              </a:ext>
                            </a:extLst>
                          </a:hlinkClick>
                        </a:rPr>
                        <a:t>Innovative Marketing Techniques</a:t>
                      </a:r>
                      <a:endParaRPr lang="en-GB"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1188A3"/>
                          </a:solidFill>
                          <a:hlinkClick r:id="rId8">
                            <a:extLst>
                              <a:ext uri="{A12FA001-AC4F-418D-AE19-62706E023703}">
                                <ahyp:hlinkClr xmlns:ahyp="http://schemas.microsoft.com/office/drawing/2018/hyperlinkcolor" val="tx"/>
                              </a:ext>
                            </a:extLst>
                          </a:hlinkClick>
                        </a:rPr>
                        <a:t>How to use Instagram polls for your business | The Social Journal </a:t>
                      </a:r>
                      <a:endParaRPr lang="en-IE" sz="1200" dirty="0">
                        <a:solidFill>
                          <a:srgbClr val="1188A3"/>
                        </a:solidFill>
                      </a:endParaRPr>
                    </a:p>
                    <a:p>
                      <a:pPr marL="342900" marR="0" lvl="0" indent="-342900" algn="l" defTabSz="755934"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rgbClr val="1188A3"/>
                          </a:solidFill>
                          <a:effectLst/>
                          <a:latin typeface="+mn-lt"/>
                          <a:hlinkClick r:id="rId9">
                            <a:extLst>
                              <a:ext uri="{A12FA001-AC4F-418D-AE19-62706E023703}">
                                <ahyp:hlinkClr xmlns:ahyp="http://schemas.microsoft.com/office/drawing/2018/hyperlinkcolor" val="tx"/>
                              </a:ext>
                            </a:extLst>
                          </a:hlinkClick>
                        </a:rPr>
                        <a:t>14 tips on how to use social media for food marketing in 2022</a:t>
                      </a:r>
                      <a:endParaRPr lang="en-IE" sz="1200" b="0" dirty="0">
                        <a:solidFill>
                          <a:srgbClr val="1188A3"/>
                        </a:solidFill>
                        <a:latin typeface="+mn-lt"/>
                      </a:endParaRPr>
                    </a:p>
                    <a:p>
                      <a:pPr marL="342900" indent="-342900">
                        <a:buFont typeface="Arial" panose="020B0604020202020204" pitchFamily="34" charset="0"/>
                        <a:buChar char="•"/>
                      </a:pPr>
                      <a:endParaRPr lang="en-US" sz="1200" dirty="0">
                        <a:solidFill>
                          <a:srgbClr val="1188A3"/>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38694532"/>
                  </a:ext>
                </a:extLst>
              </a:tr>
            </a:tbl>
          </a:graphicData>
        </a:graphic>
      </p:graphicFrame>
      <p:sp>
        <p:nvSpPr>
          <p:cNvPr id="5" name="TextBox 4">
            <a:extLst>
              <a:ext uri="{FF2B5EF4-FFF2-40B4-BE49-F238E27FC236}">
                <a16:creationId xmlns:a16="http://schemas.microsoft.com/office/drawing/2014/main" id="{010232BB-C1E7-7EE0-A99A-2872F9454C21}"/>
              </a:ext>
            </a:extLst>
          </p:cNvPr>
          <p:cNvSpPr txBox="1"/>
          <p:nvPr/>
        </p:nvSpPr>
        <p:spPr>
          <a:xfrm>
            <a:off x="824765" y="6452771"/>
            <a:ext cx="1668723" cy="461665"/>
          </a:xfrm>
          <a:prstGeom prst="rect">
            <a:avLst/>
          </a:prstGeom>
          <a:noFill/>
        </p:spPr>
        <p:txBody>
          <a:bodyPr wrap="square" rtlCol="0">
            <a:spAutoFit/>
          </a:bodyPr>
          <a:lstStyle/>
          <a:p>
            <a:pPr marL="154716" indent="-154716">
              <a:buClr>
                <a:srgbClr val="86D3E2"/>
              </a:buClr>
              <a:buFont typeface="Wingdings" panose="05000000000000000000" pitchFamily="2" charset="2"/>
              <a:buChar char="§"/>
            </a:pPr>
            <a:endParaRPr lang="en-US" sz="1200" dirty="0"/>
          </a:p>
          <a:p>
            <a:pPr marL="154716" indent="-154716">
              <a:buFont typeface="Wingdings" panose="05000000000000000000" pitchFamily="2" charset="2"/>
              <a:buChar char="§"/>
            </a:pPr>
            <a:endParaRPr lang="en-US" sz="1200" dirty="0"/>
          </a:p>
        </p:txBody>
      </p:sp>
      <p:pic>
        <p:nvPicPr>
          <p:cNvPr id="6" name="Picture 5" descr="Old women in retirement home">
            <a:extLst>
              <a:ext uri="{FF2B5EF4-FFF2-40B4-BE49-F238E27FC236}">
                <a16:creationId xmlns:a16="http://schemas.microsoft.com/office/drawing/2014/main" id="{71D74173-DBE7-3D53-01C4-817B6420A1B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0" y="876822"/>
            <a:ext cx="7559675" cy="1753643"/>
          </a:xfrm>
          <a:prstGeom prst="rect">
            <a:avLst/>
          </a:prstGeom>
        </p:spPr>
      </p:pic>
    </p:spTree>
    <p:extLst>
      <p:ext uri="{BB962C8B-B14F-4D97-AF65-F5344CB8AC3E}">
        <p14:creationId xmlns:p14="http://schemas.microsoft.com/office/powerpoint/2010/main" val="2229610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CA7E19-C9DC-7A42-8671-3E10516E16A7}"/>
              </a:ext>
            </a:extLst>
          </p:cNvPr>
          <p:cNvSpPr>
            <a:spLocks noGrp="1"/>
          </p:cNvSpPr>
          <p:nvPr>
            <p:ph type="body" sz="quarter" idx="16"/>
          </p:nvPr>
        </p:nvSpPr>
        <p:spPr/>
        <p:txBody>
          <a:bodyPr>
            <a:normAutofit/>
          </a:bodyPr>
          <a:lstStyle/>
          <a:p>
            <a:r>
              <a:rPr lang="lt-LT" sz="3600" b="1" dirty="0"/>
              <a:t>Turinys</a:t>
            </a:r>
            <a:r>
              <a:rPr lang="en-US" sz="3600" b="1" dirty="0"/>
              <a:t>:</a:t>
            </a:r>
          </a:p>
        </p:txBody>
      </p:sp>
      <p:sp>
        <p:nvSpPr>
          <p:cNvPr id="3" name="Text Placeholder 2">
            <a:extLst>
              <a:ext uri="{FF2B5EF4-FFF2-40B4-BE49-F238E27FC236}">
                <a16:creationId xmlns:a16="http://schemas.microsoft.com/office/drawing/2014/main" id="{9C4F7933-2122-A447-A9A8-F77E9F6C2E03}"/>
              </a:ext>
            </a:extLst>
          </p:cNvPr>
          <p:cNvSpPr>
            <a:spLocks noGrp="1"/>
          </p:cNvSpPr>
          <p:nvPr>
            <p:ph type="body" sz="quarter" idx="11"/>
          </p:nvPr>
        </p:nvSpPr>
        <p:spPr/>
        <p:txBody>
          <a:bodyPr/>
          <a:lstStyle/>
          <a:p>
            <a:r>
              <a:rPr lang="en-US" dirty="0"/>
              <a:t>01</a:t>
            </a:r>
          </a:p>
        </p:txBody>
      </p:sp>
      <p:sp>
        <p:nvSpPr>
          <p:cNvPr id="4" name="Text Placeholder 3">
            <a:extLst>
              <a:ext uri="{FF2B5EF4-FFF2-40B4-BE49-F238E27FC236}">
                <a16:creationId xmlns:a16="http://schemas.microsoft.com/office/drawing/2014/main" id="{3354978C-A0B0-0240-931B-31BC190C1048}"/>
              </a:ext>
            </a:extLst>
          </p:cNvPr>
          <p:cNvSpPr>
            <a:spLocks noGrp="1"/>
          </p:cNvSpPr>
          <p:nvPr>
            <p:ph type="body" sz="quarter" idx="12"/>
          </p:nvPr>
        </p:nvSpPr>
        <p:spPr/>
        <p:txBody>
          <a:bodyPr/>
          <a:lstStyle/>
          <a:p>
            <a:r>
              <a:rPr lang="lt-LT" sz="1800" b="1" dirty="0"/>
              <a:t>Įžanga</a:t>
            </a:r>
            <a:endParaRPr lang="en-US" sz="1800" b="1" dirty="0"/>
          </a:p>
        </p:txBody>
      </p:sp>
      <p:sp>
        <p:nvSpPr>
          <p:cNvPr id="5" name="Text Placeholder 4">
            <a:extLst>
              <a:ext uri="{FF2B5EF4-FFF2-40B4-BE49-F238E27FC236}">
                <a16:creationId xmlns:a16="http://schemas.microsoft.com/office/drawing/2014/main" id="{D26642BC-4CE0-014E-BE97-90258089A72C}"/>
              </a:ext>
            </a:extLst>
          </p:cNvPr>
          <p:cNvSpPr>
            <a:spLocks noGrp="1"/>
          </p:cNvSpPr>
          <p:nvPr>
            <p:ph type="body" sz="quarter" idx="13"/>
          </p:nvPr>
        </p:nvSpPr>
        <p:spPr/>
        <p:txBody>
          <a:bodyPr/>
          <a:lstStyle/>
          <a:p>
            <a:r>
              <a:rPr lang="en-US" dirty="0"/>
              <a:t>02</a:t>
            </a:r>
          </a:p>
        </p:txBody>
      </p:sp>
      <p:sp>
        <p:nvSpPr>
          <p:cNvPr id="6" name="Text Placeholder 5">
            <a:extLst>
              <a:ext uri="{FF2B5EF4-FFF2-40B4-BE49-F238E27FC236}">
                <a16:creationId xmlns:a16="http://schemas.microsoft.com/office/drawing/2014/main" id="{B9D3F92B-1832-D64A-A036-8528912BE763}"/>
              </a:ext>
            </a:extLst>
          </p:cNvPr>
          <p:cNvSpPr>
            <a:spLocks noGrp="1"/>
          </p:cNvSpPr>
          <p:nvPr>
            <p:ph type="body" sz="quarter" idx="14"/>
          </p:nvPr>
        </p:nvSpPr>
        <p:spPr>
          <a:xfrm>
            <a:off x="1234712" y="3658916"/>
            <a:ext cx="5866920" cy="348400"/>
          </a:xfrm>
        </p:spPr>
        <p:txBody>
          <a:bodyPr/>
          <a:lstStyle/>
          <a:p>
            <a:r>
              <a:rPr lang="lt-LT" sz="1800" b="1" dirty="0"/>
              <a:t>Apie mokymosi turinį ir modulius</a:t>
            </a:r>
            <a:endParaRPr lang="en-US" sz="1800" b="1" dirty="0"/>
          </a:p>
        </p:txBody>
      </p:sp>
      <p:sp>
        <p:nvSpPr>
          <p:cNvPr id="7" name="Text Placeholder 6">
            <a:extLst>
              <a:ext uri="{FF2B5EF4-FFF2-40B4-BE49-F238E27FC236}">
                <a16:creationId xmlns:a16="http://schemas.microsoft.com/office/drawing/2014/main" id="{20C3BB6F-1B20-7B45-9E7F-E87E9AF44D2A}"/>
              </a:ext>
            </a:extLst>
          </p:cNvPr>
          <p:cNvSpPr>
            <a:spLocks noGrp="1"/>
          </p:cNvSpPr>
          <p:nvPr>
            <p:ph type="body" sz="quarter" idx="15"/>
          </p:nvPr>
        </p:nvSpPr>
        <p:spPr/>
        <p:txBody>
          <a:bodyPr/>
          <a:lstStyle/>
          <a:p>
            <a:r>
              <a:rPr lang="en-US" dirty="0"/>
              <a:t>03</a:t>
            </a:r>
          </a:p>
        </p:txBody>
      </p:sp>
      <p:sp>
        <p:nvSpPr>
          <p:cNvPr id="8" name="Text Placeholder 7">
            <a:extLst>
              <a:ext uri="{FF2B5EF4-FFF2-40B4-BE49-F238E27FC236}">
                <a16:creationId xmlns:a16="http://schemas.microsoft.com/office/drawing/2014/main" id="{3CD12DD6-7CA0-604D-9DAA-CDDFC9EF2D62}"/>
              </a:ext>
            </a:extLst>
          </p:cNvPr>
          <p:cNvSpPr>
            <a:spLocks noGrp="1"/>
          </p:cNvSpPr>
          <p:nvPr>
            <p:ph type="body" sz="quarter" idx="19"/>
          </p:nvPr>
        </p:nvSpPr>
        <p:spPr/>
        <p:txBody>
          <a:bodyPr/>
          <a:lstStyle/>
          <a:p>
            <a:r>
              <a:rPr lang="lt-LT" sz="1800" b="1" dirty="0"/>
              <a:t>Bendri patarimai mokytojams ir dėstytojams</a:t>
            </a:r>
            <a:endParaRPr lang="en-US" sz="1800" b="1" dirty="0"/>
          </a:p>
        </p:txBody>
      </p:sp>
      <p:sp>
        <p:nvSpPr>
          <p:cNvPr id="9" name="Text Placeholder 8">
            <a:extLst>
              <a:ext uri="{FF2B5EF4-FFF2-40B4-BE49-F238E27FC236}">
                <a16:creationId xmlns:a16="http://schemas.microsoft.com/office/drawing/2014/main" id="{CB70F16D-9262-4C4F-BFB3-A754ED267334}"/>
              </a:ext>
            </a:extLst>
          </p:cNvPr>
          <p:cNvSpPr>
            <a:spLocks noGrp="1"/>
          </p:cNvSpPr>
          <p:nvPr>
            <p:ph type="body" sz="quarter" idx="17"/>
          </p:nvPr>
        </p:nvSpPr>
        <p:spPr/>
        <p:txBody>
          <a:bodyPr/>
          <a:lstStyle/>
          <a:p>
            <a:r>
              <a:rPr lang="en-US" dirty="0"/>
              <a:t>04</a:t>
            </a:r>
          </a:p>
        </p:txBody>
      </p:sp>
      <p:sp>
        <p:nvSpPr>
          <p:cNvPr id="10" name="Text Placeholder 9">
            <a:extLst>
              <a:ext uri="{FF2B5EF4-FFF2-40B4-BE49-F238E27FC236}">
                <a16:creationId xmlns:a16="http://schemas.microsoft.com/office/drawing/2014/main" id="{009DED3B-55B2-4F43-9CE0-964CDFAA0CFE}"/>
              </a:ext>
            </a:extLst>
          </p:cNvPr>
          <p:cNvSpPr>
            <a:spLocks noGrp="1"/>
          </p:cNvSpPr>
          <p:nvPr>
            <p:ph type="body" sz="quarter" idx="20"/>
          </p:nvPr>
        </p:nvSpPr>
        <p:spPr/>
        <p:txBody>
          <a:bodyPr/>
          <a:lstStyle/>
          <a:p>
            <a:r>
              <a:rPr lang="lt-LT" sz="1800" b="1" dirty="0"/>
              <a:t>Kursų skaitymo būdai</a:t>
            </a:r>
            <a:endParaRPr lang="en-US" sz="1800" b="1" dirty="0"/>
          </a:p>
        </p:txBody>
      </p:sp>
      <p:sp>
        <p:nvSpPr>
          <p:cNvPr id="11" name="Text Placeholder 10">
            <a:extLst>
              <a:ext uri="{FF2B5EF4-FFF2-40B4-BE49-F238E27FC236}">
                <a16:creationId xmlns:a16="http://schemas.microsoft.com/office/drawing/2014/main" id="{9800759D-7CF7-034F-AB23-ABA8617CF59C}"/>
              </a:ext>
            </a:extLst>
          </p:cNvPr>
          <p:cNvSpPr>
            <a:spLocks noGrp="1"/>
          </p:cNvSpPr>
          <p:nvPr>
            <p:ph type="body" sz="quarter" idx="21"/>
          </p:nvPr>
        </p:nvSpPr>
        <p:spPr/>
        <p:txBody>
          <a:bodyPr/>
          <a:lstStyle/>
          <a:p>
            <a:r>
              <a:rPr lang="en-US" dirty="0"/>
              <a:t>05</a:t>
            </a:r>
          </a:p>
        </p:txBody>
      </p:sp>
      <p:sp>
        <p:nvSpPr>
          <p:cNvPr id="12" name="Text Placeholder 11">
            <a:extLst>
              <a:ext uri="{FF2B5EF4-FFF2-40B4-BE49-F238E27FC236}">
                <a16:creationId xmlns:a16="http://schemas.microsoft.com/office/drawing/2014/main" id="{A87CF1DE-49E7-CE48-B47E-C4FDFE1D8238}"/>
              </a:ext>
            </a:extLst>
          </p:cNvPr>
          <p:cNvSpPr>
            <a:spLocks noGrp="1"/>
          </p:cNvSpPr>
          <p:nvPr>
            <p:ph type="body" sz="quarter" idx="22"/>
          </p:nvPr>
        </p:nvSpPr>
        <p:spPr>
          <a:xfrm>
            <a:off x="1234712" y="5200270"/>
            <a:ext cx="5090250" cy="348400"/>
          </a:xfrm>
        </p:spPr>
        <p:txBody>
          <a:bodyPr/>
          <a:lstStyle/>
          <a:p>
            <a:r>
              <a:rPr lang="lt-LT" sz="1800" b="1" dirty="0"/>
              <a:t>Kursų turinio apžvalga</a:t>
            </a:r>
            <a:endParaRPr lang="en-US" sz="1800" b="1" dirty="0"/>
          </a:p>
        </p:txBody>
      </p:sp>
      <p:sp>
        <p:nvSpPr>
          <p:cNvPr id="13" name="Text Placeholder 12">
            <a:extLst>
              <a:ext uri="{FF2B5EF4-FFF2-40B4-BE49-F238E27FC236}">
                <a16:creationId xmlns:a16="http://schemas.microsoft.com/office/drawing/2014/main" id="{985C0798-E565-EF40-9B79-A7B37EC31BF1}"/>
              </a:ext>
            </a:extLst>
          </p:cNvPr>
          <p:cNvSpPr>
            <a:spLocks noGrp="1"/>
          </p:cNvSpPr>
          <p:nvPr>
            <p:ph type="body" sz="quarter" idx="23"/>
          </p:nvPr>
        </p:nvSpPr>
        <p:spPr/>
        <p:txBody>
          <a:bodyPr/>
          <a:lstStyle/>
          <a:p>
            <a:r>
              <a:rPr lang="en-US" dirty="0"/>
              <a:t>06</a:t>
            </a:r>
          </a:p>
        </p:txBody>
      </p:sp>
      <p:sp>
        <p:nvSpPr>
          <p:cNvPr id="14" name="Text Placeholder 13">
            <a:extLst>
              <a:ext uri="{FF2B5EF4-FFF2-40B4-BE49-F238E27FC236}">
                <a16:creationId xmlns:a16="http://schemas.microsoft.com/office/drawing/2014/main" id="{96BB1AA3-CDD1-944D-9816-74CF13327397}"/>
              </a:ext>
            </a:extLst>
          </p:cNvPr>
          <p:cNvSpPr>
            <a:spLocks noGrp="1"/>
          </p:cNvSpPr>
          <p:nvPr>
            <p:ph type="body" sz="quarter" idx="24"/>
          </p:nvPr>
        </p:nvSpPr>
        <p:spPr/>
        <p:txBody>
          <a:bodyPr/>
          <a:lstStyle/>
          <a:p>
            <a:r>
              <a:rPr lang="lt-LT" sz="1800" b="1" dirty="0"/>
              <a:t>Naudingos nuorodos</a:t>
            </a:r>
            <a:endParaRPr lang="en-US" sz="1800" b="1" dirty="0"/>
          </a:p>
        </p:txBody>
      </p:sp>
      <p:sp>
        <p:nvSpPr>
          <p:cNvPr id="15" name="Text Placeholder 14">
            <a:extLst>
              <a:ext uri="{FF2B5EF4-FFF2-40B4-BE49-F238E27FC236}">
                <a16:creationId xmlns:a16="http://schemas.microsoft.com/office/drawing/2014/main" id="{48ED718C-52E0-CF42-AC93-CFA7FDB40880}"/>
              </a:ext>
            </a:extLst>
          </p:cNvPr>
          <p:cNvSpPr>
            <a:spLocks noGrp="1"/>
          </p:cNvSpPr>
          <p:nvPr>
            <p:ph type="body" sz="quarter" idx="25"/>
          </p:nvPr>
        </p:nvSpPr>
        <p:spPr/>
        <p:txBody>
          <a:bodyPr/>
          <a:lstStyle/>
          <a:p>
            <a:r>
              <a:rPr lang="en-US" dirty="0"/>
              <a:t>07</a:t>
            </a:r>
          </a:p>
        </p:txBody>
      </p:sp>
      <p:sp>
        <p:nvSpPr>
          <p:cNvPr id="16" name="Text Placeholder 15">
            <a:extLst>
              <a:ext uri="{FF2B5EF4-FFF2-40B4-BE49-F238E27FC236}">
                <a16:creationId xmlns:a16="http://schemas.microsoft.com/office/drawing/2014/main" id="{55051891-98C1-4E40-BAF6-88C3FCFD3891}"/>
              </a:ext>
            </a:extLst>
          </p:cNvPr>
          <p:cNvSpPr>
            <a:spLocks noGrp="1"/>
          </p:cNvSpPr>
          <p:nvPr>
            <p:ph type="body" sz="quarter" idx="26"/>
          </p:nvPr>
        </p:nvSpPr>
        <p:spPr/>
        <p:txBody>
          <a:bodyPr/>
          <a:lstStyle/>
          <a:p>
            <a:r>
              <a:rPr lang="lt-LT" sz="1800" b="1" dirty="0"/>
              <a:t>Pavyzdžių nuorodos</a:t>
            </a:r>
            <a:endParaRPr lang="en-US" sz="1800" b="1" dirty="0"/>
          </a:p>
        </p:txBody>
      </p:sp>
      <p:pic>
        <p:nvPicPr>
          <p:cNvPr id="17" name="Picture 16" descr="Icon&#10;&#10;Description automatically generated with medium confidence">
            <a:extLst>
              <a:ext uri="{FF2B5EF4-FFF2-40B4-BE49-F238E27FC236}">
                <a16:creationId xmlns:a16="http://schemas.microsoft.com/office/drawing/2014/main" id="{39129157-FCA1-AB40-AE68-0C9298664C8B}"/>
              </a:ext>
            </a:extLst>
          </p:cNvPr>
          <p:cNvPicPr/>
          <p:nvPr/>
        </p:nvPicPr>
        <p:blipFill>
          <a:blip r:embed="rId2" cstate="screen">
            <a:extLst>
              <a:ext uri="{28A0092B-C50C-407E-A947-70E740481C1C}">
                <a14:useLocalDpi xmlns:a14="http://schemas.microsoft.com/office/drawing/2010/main"/>
              </a:ext>
            </a:extLst>
          </a:blip>
          <a:stretch>
            <a:fillRect/>
          </a:stretch>
        </p:blipFill>
        <p:spPr>
          <a:xfrm>
            <a:off x="4223657" y="7278121"/>
            <a:ext cx="2179799" cy="2983131"/>
          </a:xfrm>
          <a:prstGeom prst="rect">
            <a:avLst/>
          </a:prstGeom>
        </p:spPr>
      </p:pic>
    </p:spTree>
    <p:extLst>
      <p:ext uri="{BB962C8B-B14F-4D97-AF65-F5344CB8AC3E}">
        <p14:creationId xmlns:p14="http://schemas.microsoft.com/office/powerpoint/2010/main" val="986358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AC64BD-A446-0146-B312-44616CEC9C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74992" y="6986835"/>
            <a:ext cx="4312498" cy="2641405"/>
          </a:xfrm>
          <a:prstGeom prst="rect">
            <a:avLst/>
          </a:prstGeom>
        </p:spPr>
      </p:pic>
      <p:sp>
        <p:nvSpPr>
          <p:cNvPr id="10" name="Rectangle 9">
            <a:extLst>
              <a:ext uri="{FF2B5EF4-FFF2-40B4-BE49-F238E27FC236}">
                <a16:creationId xmlns:a16="http://schemas.microsoft.com/office/drawing/2014/main" id="{B70933C4-201E-B84E-BADA-E14E4387678B}"/>
              </a:ext>
            </a:extLst>
          </p:cNvPr>
          <p:cNvSpPr/>
          <p:nvPr/>
        </p:nvSpPr>
        <p:spPr>
          <a:xfrm>
            <a:off x="3665094" y="7354303"/>
            <a:ext cx="2925155" cy="1826568"/>
          </a:xfrm>
          <a:prstGeom prst="rect">
            <a:avLst/>
          </a:prstGeom>
          <a:blipFill>
            <a:blip r:embed="rId3" cstate="screen">
              <a:extLst>
                <a:ext uri="{28A0092B-C50C-407E-A947-70E740481C1C}">
                  <a14:useLocalDpi xmlns:a14="http://schemas.microsoft.com/office/drawing/2010/main"/>
                </a:ext>
              </a:extLst>
            </a:blip>
            <a:srcRect/>
            <a:stretch>
              <a:fillRect t="56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FD70C48-75A2-1E4D-BB0A-21A3B82FDA42}"/>
              </a:ext>
            </a:extLst>
          </p:cNvPr>
          <p:cNvSpPr/>
          <p:nvPr/>
        </p:nvSpPr>
        <p:spPr>
          <a:xfrm>
            <a:off x="2943997" y="8399193"/>
            <a:ext cx="1051430" cy="1051430"/>
          </a:xfrm>
          <a:prstGeom prst="ellipse">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5FE0A6-593C-F843-8BB6-51401575D394}"/>
              </a:ext>
            </a:extLst>
          </p:cNvPr>
          <p:cNvSpPr/>
          <p:nvPr/>
        </p:nvSpPr>
        <p:spPr>
          <a:xfrm>
            <a:off x="2943997" y="8660958"/>
            <a:ext cx="1051430" cy="584775"/>
          </a:xfrm>
          <a:prstGeom prst="rect">
            <a:avLst/>
          </a:prstGeom>
        </p:spPr>
        <p:txBody>
          <a:bodyPr wrap="square">
            <a:spAutoFit/>
          </a:bodyPr>
          <a:lstStyle/>
          <a:p>
            <a:pPr algn="ctr"/>
            <a:r>
              <a:rPr lang="en-US" sz="1600" dirty="0"/>
              <a:t>CLICK TO </a:t>
            </a:r>
            <a:r>
              <a:rPr lang="en-US" sz="1600" b="1" dirty="0">
                <a:hlinkClick r:id="rId4">
                  <a:extLst>
                    <a:ext uri="{A12FA001-AC4F-418D-AE19-62706E023703}">
                      <ahyp:hlinkClr xmlns:ahyp="http://schemas.microsoft.com/office/drawing/2018/hyperlinkcolor" val="tx"/>
                    </a:ext>
                  </a:extLst>
                </a:hlinkClick>
              </a:rPr>
              <a:t>VIEW</a:t>
            </a:r>
            <a:endParaRPr lang="en-US" sz="1600" b="1" dirty="0"/>
          </a:p>
        </p:txBody>
      </p:sp>
      <p:sp>
        <p:nvSpPr>
          <p:cNvPr id="13" name="Text Placeholder 6">
            <a:extLst>
              <a:ext uri="{FF2B5EF4-FFF2-40B4-BE49-F238E27FC236}">
                <a16:creationId xmlns:a16="http://schemas.microsoft.com/office/drawing/2014/main" id="{45919338-E0A9-E364-4BC6-8660D930871D}"/>
              </a:ext>
            </a:extLst>
          </p:cNvPr>
          <p:cNvSpPr>
            <a:spLocks noGrp="1"/>
          </p:cNvSpPr>
          <p:nvPr>
            <p:ph type="body" sz="quarter" idx="13"/>
          </p:nvPr>
        </p:nvSpPr>
        <p:spPr>
          <a:xfrm>
            <a:off x="519113" y="792163"/>
            <a:ext cx="2808287" cy="1895475"/>
          </a:xfrm>
        </p:spPr>
        <p:txBody>
          <a:bodyPr/>
          <a:lstStyle/>
          <a:p>
            <a:r>
              <a:rPr lang="en-US" sz="2800" dirty="0">
                <a:highlight>
                  <a:srgbClr val="FED103"/>
                </a:highlight>
              </a:rPr>
              <a:t>06: </a:t>
            </a:r>
            <a:r>
              <a:rPr lang="lt-LT" sz="2800" dirty="0">
                <a:highlight>
                  <a:srgbClr val="FED103"/>
                </a:highlight>
              </a:rPr>
              <a:t>Naudingos nuorodos</a:t>
            </a:r>
            <a:r>
              <a:rPr lang="en-US" sz="2800" dirty="0">
                <a:highlight>
                  <a:srgbClr val="FED103"/>
                </a:highlight>
              </a:rPr>
              <a:t>:</a:t>
            </a:r>
          </a:p>
        </p:txBody>
      </p:sp>
      <p:graphicFrame>
        <p:nvGraphicFramePr>
          <p:cNvPr id="7" name="Table 7">
            <a:extLst>
              <a:ext uri="{FF2B5EF4-FFF2-40B4-BE49-F238E27FC236}">
                <a16:creationId xmlns:a16="http://schemas.microsoft.com/office/drawing/2014/main" id="{9562EF83-31C9-C8CC-3A86-3CEE305F8889}"/>
              </a:ext>
            </a:extLst>
          </p:cNvPr>
          <p:cNvGraphicFramePr>
            <a:graphicFrameLocks noGrp="1"/>
          </p:cNvGraphicFramePr>
          <p:nvPr>
            <p:extLst>
              <p:ext uri="{D42A27DB-BD31-4B8C-83A1-F6EECF244321}">
                <p14:modId xmlns:p14="http://schemas.microsoft.com/office/powerpoint/2010/main" val="1252725086"/>
              </p:ext>
            </p:extLst>
          </p:nvPr>
        </p:nvGraphicFramePr>
        <p:xfrm>
          <a:off x="307651" y="1753644"/>
          <a:ext cx="6714886" cy="4691911"/>
        </p:xfrm>
        <a:graphic>
          <a:graphicData uri="http://schemas.openxmlformats.org/drawingml/2006/table">
            <a:tbl>
              <a:tblPr firstRow="1" bandRow="1">
                <a:tableStyleId>{5C22544A-7EE6-4342-B048-85BDC9FD1C3A}</a:tableStyleId>
              </a:tblPr>
              <a:tblGrid>
                <a:gridCol w="3357443">
                  <a:extLst>
                    <a:ext uri="{9D8B030D-6E8A-4147-A177-3AD203B41FA5}">
                      <a16:colId xmlns:a16="http://schemas.microsoft.com/office/drawing/2014/main" val="2768001383"/>
                    </a:ext>
                  </a:extLst>
                </a:gridCol>
                <a:gridCol w="3357443">
                  <a:extLst>
                    <a:ext uri="{9D8B030D-6E8A-4147-A177-3AD203B41FA5}">
                      <a16:colId xmlns:a16="http://schemas.microsoft.com/office/drawing/2014/main" val="4136601745"/>
                    </a:ext>
                  </a:extLst>
                </a:gridCol>
              </a:tblGrid>
              <a:tr h="578833">
                <a:tc>
                  <a:txBody>
                    <a:bodyPr/>
                    <a:lstStyle/>
                    <a:p>
                      <a:pPr algn="ctr"/>
                      <a:r>
                        <a:rPr lang="en-IE" dirty="0" err="1">
                          <a:solidFill>
                            <a:srgbClr val="1188A3"/>
                          </a:solidFill>
                        </a:rPr>
                        <a:t>Proje</a:t>
                      </a:r>
                      <a:r>
                        <a:rPr lang="lt-LT" dirty="0" err="1">
                          <a:solidFill>
                            <a:srgbClr val="1188A3"/>
                          </a:solidFill>
                        </a:rPr>
                        <a:t>kto</a:t>
                      </a:r>
                      <a:r>
                        <a:rPr lang="lt-LT" dirty="0">
                          <a:solidFill>
                            <a:srgbClr val="1188A3"/>
                          </a:solidFill>
                        </a:rPr>
                        <a:t> tinklapis</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5">
                            <a:extLst>
                              <a:ext uri="{A12FA001-AC4F-418D-AE19-62706E023703}">
                                <ahyp:hlinkClr xmlns:ahyp="http://schemas.microsoft.com/office/drawing/2018/hyperlinkcolor" val="tx"/>
                              </a:ext>
                            </a:extLst>
                          </a:hlinkClick>
                        </a:rPr>
                        <a:t>https://www.innovatingfoodforseniors.eu</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3488033470"/>
                  </a:ext>
                </a:extLst>
              </a:tr>
              <a:tr h="578833">
                <a:tc>
                  <a:txBody>
                    <a:bodyPr/>
                    <a:lstStyle/>
                    <a:p>
                      <a:pPr algn="ctr"/>
                      <a:r>
                        <a:rPr lang="lt-LT" dirty="0">
                          <a:solidFill>
                            <a:srgbClr val="1188A3"/>
                          </a:solidFill>
                        </a:rPr>
                        <a:t>Gerųjų praktikų gidas, skirtas profesinio mokymo mokykloms</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6">
                            <a:extLst>
                              <a:ext uri="{A12FA001-AC4F-418D-AE19-62706E023703}">
                                <ahyp:hlinkClr xmlns:ahyp="http://schemas.microsoft.com/office/drawing/2018/hyperlinkcolor" val="tx"/>
                              </a:ext>
                            </a:extLst>
                          </a:hlinkClick>
                        </a:rPr>
                        <a:t>https://www.innovatingfoodforseniors.eu/good-practice-guide-for-vet-trainers-2/</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77347470"/>
                  </a:ext>
                </a:extLst>
              </a:tr>
              <a:tr h="578833">
                <a:tc>
                  <a:txBody>
                    <a:bodyPr/>
                    <a:lstStyle/>
                    <a:p>
                      <a:pPr algn="ctr"/>
                      <a:r>
                        <a:rPr lang="lt-LT" dirty="0">
                          <a:solidFill>
                            <a:srgbClr val="1188A3"/>
                          </a:solidFill>
                        </a:rPr>
                        <a:t>Gerųjų praktikų gidas skirtas MVĮ</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7">
                            <a:extLst>
                              <a:ext uri="{A12FA001-AC4F-418D-AE19-62706E023703}">
                                <ahyp:hlinkClr xmlns:ahyp="http://schemas.microsoft.com/office/drawing/2018/hyperlinkcolor" val="tx"/>
                              </a:ext>
                            </a:extLst>
                          </a:hlinkClick>
                        </a:rPr>
                        <a:t>https://www.innovatingfoodforseniors.eu/good-practice-guide-for-smes/</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1511534892"/>
                  </a:ext>
                </a:extLst>
              </a:tr>
              <a:tr h="597786">
                <a:tc>
                  <a:txBody>
                    <a:bodyPr/>
                    <a:lstStyle/>
                    <a:p>
                      <a:pPr algn="ctr"/>
                      <a:r>
                        <a:rPr lang="lt-LT" dirty="0">
                          <a:solidFill>
                            <a:srgbClr val="1188A3"/>
                          </a:solidFill>
                        </a:rPr>
                        <a:t>Įmonės Įsivertinimo diegti inovacijas įrankis</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8">
                            <a:extLst>
                              <a:ext uri="{A12FA001-AC4F-418D-AE19-62706E023703}">
                                <ahyp:hlinkClr xmlns:ahyp="http://schemas.microsoft.com/office/drawing/2018/hyperlinkcolor" val="tx"/>
                              </a:ext>
                            </a:extLst>
                          </a:hlinkClick>
                        </a:rPr>
                        <a:t>https://thevisionworks.brilliantassessments.com/Home/Index/?responseCode=q2VXLUMt4wnYRFlLnsUxcA%3d%3d</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183612724"/>
                  </a:ext>
                </a:extLst>
              </a:tr>
              <a:tr h="578833">
                <a:tc>
                  <a:txBody>
                    <a:bodyPr/>
                    <a:lstStyle/>
                    <a:p>
                      <a:pPr algn="ctr"/>
                      <a:r>
                        <a:rPr lang="lt-LT" dirty="0">
                          <a:solidFill>
                            <a:srgbClr val="1188A3"/>
                          </a:solidFill>
                        </a:rPr>
                        <a:t>Mokymosi ištekliai</a:t>
                      </a:r>
                      <a:endParaRPr lang="en-IE" dirty="0">
                        <a:solidFill>
                          <a:srgbClr val="1188A3"/>
                        </a:solidFill>
                      </a:endParaRPr>
                    </a:p>
                  </a:txBody>
                  <a:tcPr anchor="ctr">
                    <a:solidFill>
                      <a:srgbClr val="E6E6E6"/>
                    </a:solidFill>
                  </a:tcPr>
                </a:tc>
                <a:tc>
                  <a:txBody>
                    <a:bodyPr/>
                    <a:lstStyle/>
                    <a:p>
                      <a:pPr algn="ctr"/>
                      <a:r>
                        <a:rPr lang="en-IE" dirty="0">
                          <a:solidFill>
                            <a:srgbClr val="1188A3"/>
                          </a:solidFill>
                          <a:highlight>
                            <a:srgbClr val="FED103"/>
                          </a:highlight>
                        </a:rPr>
                        <a:t>Insert link once provided </a:t>
                      </a:r>
                      <a:r>
                        <a:rPr lang="en-IE" dirty="0" err="1">
                          <a:solidFill>
                            <a:srgbClr val="1188A3"/>
                          </a:solidFill>
                          <a:highlight>
                            <a:srgbClr val="FED103"/>
                          </a:highlight>
                        </a:rPr>
                        <a:t>xxxxx</a:t>
                      </a:r>
                      <a:endParaRPr lang="en-IE" dirty="0">
                        <a:solidFill>
                          <a:srgbClr val="1188A3"/>
                        </a:solidFill>
                        <a:highlight>
                          <a:srgbClr val="FED103"/>
                        </a:highlight>
                      </a:endParaRPr>
                    </a:p>
                  </a:txBody>
                  <a:tcPr anchor="ctr">
                    <a:solidFill>
                      <a:srgbClr val="E6E6E6"/>
                    </a:solidFill>
                  </a:tcPr>
                </a:tc>
                <a:extLst>
                  <a:ext uri="{0D108BD9-81ED-4DB2-BD59-A6C34878D82A}">
                    <a16:rowId xmlns:a16="http://schemas.microsoft.com/office/drawing/2014/main" val="1978571862"/>
                  </a:ext>
                </a:extLst>
              </a:tr>
              <a:tr h="578833">
                <a:tc>
                  <a:txBody>
                    <a:bodyPr/>
                    <a:lstStyle/>
                    <a:p>
                      <a:pPr algn="ctr"/>
                      <a:r>
                        <a:rPr lang="lt-LT" dirty="0">
                          <a:solidFill>
                            <a:srgbClr val="1188A3"/>
                          </a:solidFill>
                        </a:rPr>
                        <a:t>Projekto puslapis Facebook</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9">
                            <a:extLst>
                              <a:ext uri="{A12FA001-AC4F-418D-AE19-62706E023703}">
                                <ahyp:hlinkClr xmlns:ahyp="http://schemas.microsoft.com/office/drawing/2018/hyperlinkcolor" val="tx"/>
                              </a:ext>
                            </a:extLst>
                          </a:hlinkClick>
                        </a:rPr>
                        <a:t>https://www.facebook.com/pifsproject</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3647125007"/>
                  </a:ext>
                </a:extLst>
              </a:tr>
              <a:tr h="578833">
                <a:tc>
                  <a:txBody>
                    <a:bodyPr/>
                    <a:lstStyle/>
                    <a:p>
                      <a:pPr algn="ctr"/>
                      <a:r>
                        <a:rPr lang="lt-LT" dirty="0">
                          <a:solidFill>
                            <a:srgbClr val="1188A3"/>
                          </a:solidFill>
                        </a:rPr>
                        <a:t>Projekto Twitter</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10">
                            <a:extLst>
                              <a:ext uri="{A12FA001-AC4F-418D-AE19-62706E023703}">
                                <ahyp:hlinkClr xmlns:ahyp="http://schemas.microsoft.com/office/drawing/2018/hyperlinkcolor" val="tx"/>
                              </a:ext>
                            </a:extLst>
                          </a:hlinkClick>
                        </a:rPr>
                        <a:t>https://twitter.com/pifsproject</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3716622378"/>
                  </a:ext>
                </a:extLst>
              </a:tr>
              <a:tr h="578833">
                <a:tc>
                  <a:txBody>
                    <a:bodyPr/>
                    <a:lstStyle/>
                    <a:p>
                      <a:pPr algn="ctr"/>
                      <a:r>
                        <a:rPr lang="lt-LT" dirty="0">
                          <a:solidFill>
                            <a:srgbClr val="1188A3"/>
                          </a:solidFill>
                        </a:rPr>
                        <a:t>Projekto </a:t>
                      </a:r>
                      <a:r>
                        <a:rPr lang="lt-LT" dirty="0" err="1">
                          <a:solidFill>
                            <a:srgbClr val="1188A3"/>
                          </a:solidFill>
                        </a:rPr>
                        <a:t>LinkedIn</a:t>
                      </a:r>
                      <a:endParaRPr lang="en-IE" dirty="0">
                        <a:solidFill>
                          <a:srgbClr val="1188A3"/>
                        </a:solidFill>
                      </a:endParaRPr>
                    </a:p>
                  </a:txBody>
                  <a:tcPr anchor="ctr">
                    <a:solidFill>
                      <a:srgbClr val="E6E6E6"/>
                    </a:solidFill>
                  </a:tcPr>
                </a:tc>
                <a:tc>
                  <a:txBody>
                    <a:bodyPr/>
                    <a:lstStyle/>
                    <a:p>
                      <a:pPr algn="ctr"/>
                      <a:r>
                        <a:rPr lang="en-IE" sz="1200" dirty="0">
                          <a:solidFill>
                            <a:srgbClr val="1188A3"/>
                          </a:solidFill>
                          <a:hlinkClick r:id="rId11">
                            <a:extLst>
                              <a:ext uri="{A12FA001-AC4F-418D-AE19-62706E023703}">
                                <ahyp:hlinkClr xmlns:ahyp="http://schemas.microsoft.com/office/drawing/2018/hyperlinkcolor" val="tx"/>
                              </a:ext>
                            </a:extLst>
                          </a:hlinkClick>
                        </a:rPr>
                        <a:t>https://www.linkedin.com/company/innovative-food-for-seniors/?viewAsMember=true</a:t>
                      </a:r>
                      <a:endParaRPr lang="en-IE" sz="1200" dirty="0">
                        <a:solidFill>
                          <a:srgbClr val="1188A3"/>
                        </a:solidFill>
                      </a:endParaRPr>
                    </a:p>
                  </a:txBody>
                  <a:tcPr anchor="ctr">
                    <a:solidFill>
                      <a:srgbClr val="E6E6E6"/>
                    </a:solidFill>
                  </a:tcPr>
                </a:tc>
                <a:extLst>
                  <a:ext uri="{0D108BD9-81ED-4DB2-BD59-A6C34878D82A}">
                    <a16:rowId xmlns:a16="http://schemas.microsoft.com/office/drawing/2014/main" val="699560880"/>
                  </a:ext>
                </a:extLst>
              </a:tr>
            </a:tbl>
          </a:graphicData>
        </a:graphic>
      </p:graphicFrame>
    </p:spTree>
    <p:extLst>
      <p:ext uri="{BB962C8B-B14F-4D97-AF65-F5344CB8AC3E}">
        <p14:creationId xmlns:p14="http://schemas.microsoft.com/office/powerpoint/2010/main" val="3498553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FAF23E-F187-C902-9AC6-0238DF89428D}"/>
              </a:ext>
            </a:extLst>
          </p:cNvPr>
          <p:cNvSpPr>
            <a:spLocks noGrp="1"/>
          </p:cNvSpPr>
          <p:nvPr>
            <p:ph type="body" sz="quarter" idx="13"/>
          </p:nvPr>
        </p:nvSpPr>
        <p:spPr>
          <a:xfrm>
            <a:off x="662038" y="470403"/>
            <a:ext cx="6177674" cy="531680"/>
          </a:xfrm>
        </p:spPr>
        <p:txBody>
          <a:bodyPr/>
          <a:lstStyle/>
          <a:p>
            <a:r>
              <a:rPr kumimoji="0" lang="en-US" altLang="en-US" sz="2400" b="1" i="0" u="none" strike="noStrike" cap="none" normalizeH="0" baseline="0" dirty="0">
                <a:ln>
                  <a:noFill/>
                </a:ln>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07:  </a:t>
            </a:r>
            <a:r>
              <a:rPr kumimoji="0" lang="lt-LT" altLang="en-US" sz="2400" b="1" i="0" u="none" strike="noStrike" cap="none" normalizeH="0" baseline="0" dirty="0">
                <a:ln>
                  <a:noFill/>
                </a:ln>
                <a:effectLst/>
                <a:highlight>
                  <a:srgbClr val="FED103"/>
                </a:highlight>
                <a:latin typeface="Calibri" panose="020F0502020204030204" pitchFamily="34" charset="0"/>
                <a:ea typeface="Calibri" panose="020F0502020204030204" pitchFamily="34" charset="0"/>
                <a:cs typeface="Times New Roman" panose="02020603050405020304" pitchFamily="18" charset="0"/>
              </a:rPr>
              <a:t>PIFS </a:t>
            </a:r>
            <a:r>
              <a:rPr lang="en-US" altLang="en-US" b="1" dirty="0">
                <a:ea typeface="Calibri" panose="020F0502020204030204" pitchFamily="34" charset="0"/>
                <a:cs typeface="Times New Roman" panose="02020603050405020304" pitchFamily="18" charset="0"/>
              </a:rPr>
              <a:t>6 </a:t>
            </a:r>
            <a:r>
              <a:rPr lang="en-US" altLang="en-US" b="1" dirty="0" err="1">
                <a:ea typeface="Calibri" panose="020F0502020204030204" pitchFamily="34" charset="0"/>
                <a:cs typeface="Times New Roman" panose="02020603050405020304" pitchFamily="18" charset="0"/>
              </a:rPr>
              <a:t>mokymosi</a:t>
            </a:r>
            <a:r>
              <a:rPr lang="en-US" altLang="en-US" b="1" dirty="0">
                <a:ea typeface="Calibri" panose="020F0502020204030204" pitchFamily="34" charset="0"/>
                <a:cs typeface="Times New Roman" panose="02020603050405020304" pitchFamily="18" charset="0"/>
              </a:rPr>
              <a:t> moduli</a:t>
            </a:r>
            <a:r>
              <a:rPr lang="lt-LT" altLang="en-US" b="1" dirty="0">
                <a:ea typeface="Calibri" panose="020F0502020204030204" pitchFamily="34" charset="0"/>
                <a:cs typeface="Times New Roman" panose="02020603050405020304" pitchFamily="18" charset="0"/>
              </a:rPr>
              <a:t>ų paskaitų grafiko pavyzdys</a:t>
            </a:r>
            <a:endParaRPr kumimoji="0" lang="en-IE" altLang="en-US" sz="500" b="0" i="0" u="none" strike="noStrike" cap="none" normalizeH="0" baseline="0" dirty="0">
              <a:ln>
                <a:noFill/>
              </a:ln>
              <a:effectLst/>
              <a:highlight>
                <a:srgbClr val="FED103"/>
              </a:highlight>
            </a:endParaRPr>
          </a:p>
          <a:p>
            <a:endParaRPr lang="en-IE" dirty="0"/>
          </a:p>
        </p:txBody>
      </p:sp>
      <p:graphicFrame>
        <p:nvGraphicFramePr>
          <p:cNvPr id="5" name="Table 4">
            <a:extLst>
              <a:ext uri="{FF2B5EF4-FFF2-40B4-BE49-F238E27FC236}">
                <a16:creationId xmlns:a16="http://schemas.microsoft.com/office/drawing/2014/main" id="{DEFA9456-5F43-98BE-E220-5B21B5C981A8}"/>
              </a:ext>
            </a:extLst>
          </p:cNvPr>
          <p:cNvGraphicFramePr>
            <a:graphicFrameLocks noGrp="1"/>
          </p:cNvGraphicFramePr>
          <p:nvPr>
            <p:extLst>
              <p:ext uri="{D42A27DB-BD31-4B8C-83A1-F6EECF244321}">
                <p14:modId xmlns:p14="http://schemas.microsoft.com/office/powerpoint/2010/main" val="382937367"/>
              </p:ext>
            </p:extLst>
          </p:nvPr>
        </p:nvGraphicFramePr>
        <p:xfrm>
          <a:off x="662038" y="2915740"/>
          <a:ext cx="6273738" cy="3629775"/>
        </p:xfrm>
        <a:graphic>
          <a:graphicData uri="http://schemas.openxmlformats.org/drawingml/2006/table">
            <a:tbl>
              <a:tblPr firstRow="1" firstCol="1" bandRow="1">
                <a:tableStyleId>{00A15C55-8517-42AA-B614-E9B94910E393}</a:tableStyleId>
              </a:tblPr>
              <a:tblGrid>
                <a:gridCol w="1876652">
                  <a:extLst>
                    <a:ext uri="{9D8B030D-6E8A-4147-A177-3AD203B41FA5}">
                      <a16:colId xmlns:a16="http://schemas.microsoft.com/office/drawing/2014/main" val="1637434645"/>
                    </a:ext>
                  </a:extLst>
                </a:gridCol>
                <a:gridCol w="4397086">
                  <a:extLst>
                    <a:ext uri="{9D8B030D-6E8A-4147-A177-3AD203B41FA5}">
                      <a16:colId xmlns:a16="http://schemas.microsoft.com/office/drawing/2014/main" val="4169125909"/>
                    </a:ext>
                  </a:extLst>
                </a:gridCol>
              </a:tblGrid>
              <a:tr h="503865">
                <a:tc>
                  <a:txBody>
                    <a:bodyPr/>
                    <a:lstStyle/>
                    <a:p>
                      <a:pPr algn="ctr">
                        <a:lnSpc>
                          <a:spcPct val="107000"/>
                        </a:lnSpc>
                        <a:spcAft>
                          <a:spcPts val="800"/>
                        </a:spcAft>
                      </a:pPr>
                      <a:r>
                        <a:rPr lang="en-US" sz="1400" dirty="0">
                          <a:effectLst/>
                        </a:rPr>
                        <a:t>D</a:t>
                      </a:r>
                      <a:r>
                        <a:rPr lang="lt-LT" sz="1400" dirty="0">
                          <a:effectLst/>
                        </a:rPr>
                        <a:t>ienos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US" sz="1400" dirty="0">
                          <a:effectLst/>
                        </a:rPr>
                        <a:t>T</a:t>
                      </a:r>
                      <a:r>
                        <a:rPr lang="lt-LT" sz="1400" dirty="0">
                          <a:effectLst/>
                        </a:rPr>
                        <a:t>URINYS</a:t>
                      </a: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92028554"/>
                  </a:ext>
                </a:extLst>
              </a:tr>
              <a:tr h="520985">
                <a:tc>
                  <a:txBody>
                    <a:bodyPr/>
                    <a:lstStyle/>
                    <a:p>
                      <a:pPr algn="ctr">
                        <a:lnSpc>
                          <a:spcPct val="107000"/>
                        </a:lnSpc>
                        <a:spcAft>
                          <a:spcPts val="800"/>
                        </a:spcAft>
                      </a:pPr>
                      <a:r>
                        <a:rPr lang="en-US" sz="1400" dirty="0">
                          <a:effectLst/>
                        </a:rPr>
                        <a:t>1</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1</a:t>
                      </a:r>
                      <a:r>
                        <a:rPr lang="lt-LT" sz="1300" dirty="0">
                          <a:effectLst/>
                        </a:rPr>
                        <a:t> Modulis</a:t>
                      </a:r>
                      <a:r>
                        <a:rPr lang="en-IE" sz="1300" dirty="0">
                          <a:effectLst/>
                        </a:rPr>
                        <a:t> </a:t>
                      </a:r>
                    </a:p>
                    <a:p>
                      <a:pPr>
                        <a:lnSpc>
                          <a:spcPct val="107000"/>
                        </a:lnSpc>
                        <a:spcAft>
                          <a:spcPts val="800"/>
                        </a:spcAft>
                      </a:pPr>
                      <a:r>
                        <a:rPr lang="en-IE" sz="1300" dirty="0">
                          <a:effectLst/>
                        </a:rPr>
                        <a:t>14.00 – 15.30 2</a:t>
                      </a:r>
                      <a:r>
                        <a:rPr lang="lt-LT" sz="1300" dirty="0">
                          <a:effectLst/>
                        </a:rPr>
                        <a:t> Modulis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722038"/>
                  </a:ext>
                </a:extLst>
              </a:tr>
              <a:tr h="520985">
                <a:tc>
                  <a:txBody>
                    <a:bodyPr/>
                    <a:lstStyle/>
                    <a:p>
                      <a:pPr algn="ctr">
                        <a:lnSpc>
                          <a:spcPct val="107000"/>
                        </a:lnSpc>
                        <a:spcAft>
                          <a:spcPts val="800"/>
                        </a:spcAft>
                      </a:pPr>
                      <a:r>
                        <a:rPr lang="en-US" sz="1400" dirty="0">
                          <a:effectLst/>
                        </a:rPr>
                        <a:t>2</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a:t>
                      </a:r>
                      <a:r>
                        <a:rPr lang="en-US" sz="1300" dirty="0">
                          <a:effectLst/>
                        </a:rPr>
                        <a:t>3 </a:t>
                      </a:r>
                      <a:r>
                        <a:rPr lang="en-IE" sz="1300" dirty="0" err="1">
                          <a:effectLst/>
                        </a:rPr>
                        <a:t>Modulis</a:t>
                      </a:r>
                      <a:r>
                        <a:rPr lang="en-IE" sz="1300" dirty="0">
                          <a:effectLst/>
                        </a:rPr>
                        <a:t> </a:t>
                      </a:r>
                    </a:p>
                    <a:p>
                      <a:pPr>
                        <a:lnSpc>
                          <a:spcPct val="107000"/>
                        </a:lnSpc>
                        <a:spcAft>
                          <a:spcPts val="800"/>
                        </a:spcAft>
                      </a:pPr>
                      <a:r>
                        <a:rPr lang="en-IE" sz="1300" dirty="0">
                          <a:effectLst/>
                        </a:rPr>
                        <a:t>14.00 – 15.30 3 </a:t>
                      </a:r>
                      <a:r>
                        <a:rPr lang="en-IE" sz="1300" dirty="0" err="1">
                          <a:effectLst/>
                        </a:rPr>
                        <a:t>Modulis</a:t>
                      </a:r>
                      <a:r>
                        <a:rPr lang="en-IE" sz="1300" dirty="0">
                          <a:effectLst/>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8370664"/>
                  </a:ext>
                </a:extLst>
              </a:tr>
              <a:tr h="520985">
                <a:tc>
                  <a:txBody>
                    <a:bodyPr/>
                    <a:lstStyle/>
                    <a:p>
                      <a:pPr algn="ctr">
                        <a:lnSpc>
                          <a:spcPct val="107000"/>
                        </a:lnSpc>
                        <a:spcAft>
                          <a:spcPts val="800"/>
                        </a:spcAft>
                      </a:pPr>
                      <a:r>
                        <a:rPr lang="en-US" sz="1400" dirty="0">
                          <a:effectLst/>
                        </a:rPr>
                        <a:t>3</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4 </a:t>
                      </a:r>
                      <a:r>
                        <a:rPr lang="en-IE" sz="1300" dirty="0" err="1">
                          <a:effectLst/>
                        </a:rPr>
                        <a:t>Modulis</a:t>
                      </a:r>
                      <a:r>
                        <a:rPr lang="en-IE" sz="1300" dirty="0">
                          <a:effectLst/>
                        </a:rPr>
                        <a:t>  </a:t>
                      </a:r>
                    </a:p>
                    <a:p>
                      <a:pPr>
                        <a:lnSpc>
                          <a:spcPct val="107000"/>
                        </a:lnSpc>
                        <a:spcAft>
                          <a:spcPts val="800"/>
                        </a:spcAft>
                      </a:pPr>
                      <a:r>
                        <a:rPr lang="en-IE" sz="1300" dirty="0">
                          <a:effectLst/>
                        </a:rPr>
                        <a:t>14.00 – 15.30 4 </a:t>
                      </a:r>
                      <a:r>
                        <a:rPr lang="en-IE" sz="1300" dirty="0" err="1">
                          <a:effectLst/>
                        </a:rPr>
                        <a:t>Modulis</a:t>
                      </a:r>
                      <a:r>
                        <a:rPr lang="en-IE" sz="1300" dirty="0">
                          <a:effectLst/>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4893525"/>
                  </a:ext>
                </a:extLst>
              </a:tr>
              <a:tr h="520985">
                <a:tc>
                  <a:txBody>
                    <a:bodyPr/>
                    <a:lstStyle/>
                    <a:p>
                      <a:pPr algn="ctr">
                        <a:lnSpc>
                          <a:spcPct val="107000"/>
                        </a:lnSpc>
                        <a:spcAft>
                          <a:spcPts val="800"/>
                        </a:spcAft>
                      </a:pPr>
                      <a:r>
                        <a:rPr lang="en-US" sz="1400" dirty="0">
                          <a:effectLst/>
                        </a:rPr>
                        <a:t>4</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4 </a:t>
                      </a:r>
                      <a:r>
                        <a:rPr lang="en-IE" sz="1300" dirty="0" err="1">
                          <a:effectLst/>
                        </a:rPr>
                        <a:t>Modulis</a:t>
                      </a:r>
                      <a:r>
                        <a:rPr lang="en-IE" sz="1300" dirty="0">
                          <a:effectLst/>
                        </a:rPr>
                        <a:t>  </a:t>
                      </a:r>
                    </a:p>
                    <a:p>
                      <a:pPr>
                        <a:lnSpc>
                          <a:spcPct val="107000"/>
                        </a:lnSpc>
                        <a:spcAft>
                          <a:spcPts val="800"/>
                        </a:spcAft>
                      </a:pPr>
                      <a:r>
                        <a:rPr lang="en-IE" sz="1300" dirty="0">
                          <a:effectLst/>
                        </a:rPr>
                        <a:t>14.00 – 15.30 5 </a:t>
                      </a:r>
                      <a:r>
                        <a:rPr lang="en-IE" sz="1300" dirty="0" err="1">
                          <a:effectLst/>
                        </a:rPr>
                        <a:t>Modulis</a:t>
                      </a:r>
                      <a:r>
                        <a:rPr lang="en-IE" sz="1300" dirty="0">
                          <a:effectLst/>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8362354"/>
                  </a:ext>
                </a:extLst>
              </a:tr>
              <a:tr h="520985">
                <a:tc>
                  <a:txBody>
                    <a:bodyPr/>
                    <a:lstStyle/>
                    <a:p>
                      <a:pPr algn="ctr">
                        <a:lnSpc>
                          <a:spcPct val="107000"/>
                        </a:lnSpc>
                        <a:spcAft>
                          <a:spcPts val="800"/>
                        </a:spcAft>
                      </a:pPr>
                      <a:r>
                        <a:rPr lang="en-US" sz="1400" dirty="0">
                          <a:effectLst/>
                        </a:rPr>
                        <a:t>5</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5 </a:t>
                      </a:r>
                      <a:r>
                        <a:rPr lang="en-IE" sz="1300" dirty="0" err="1">
                          <a:effectLst/>
                        </a:rPr>
                        <a:t>Modulis</a:t>
                      </a:r>
                      <a:r>
                        <a:rPr lang="en-IE" sz="1300" dirty="0">
                          <a:effectLst/>
                        </a:rPr>
                        <a:t>  </a:t>
                      </a:r>
                    </a:p>
                    <a:p>
                      <a:pPr>
                        <a:lnSpc>
                          <a:spcPct val="107000"/>
                        </a:lnSpc>
                        <a:spcAft>
                          <a:spcPts val="800"/>
                        </a:spcAft>
                      </a:pPr>
                      <a:r>
                        <a:rPr lang="en-IE" sz="1300" dirty="0">
                          <a:effectLst/>
                        </a:rPr>
                        <a:t>14.00 – 15.30 6 </a:t>
                      </a:r>
                      <a:r>
                        <a:rPr lang="en-IE" sz="1300" dirty="0" err="1">
                          <a:effectLst/>
                        </a:rPr>
                        <a:t>Modulis</a:t>
                      </a:r>
                      <a:r>
                        <a:rPr lang="en-IE" sz="1300" dirty="0">
                          <a:effectLst/>
                        </a:rPr>
                        <a:t> </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3068176"/>
                  </a:ext>
                </a:extLst>
              </a:tr>
              <a:tr h="520985">
                <a:tc>
                  <a:txBody>
                    <a:bodyPr/>
                    <a:lstStyle/>
                    <a:p>
                      <a:pPr algn="ctr">
                        <a:lnSpc>
                          <a:spcPct val="107000"/>
                        </a:lnSpc>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en-IE" sz="1300" dirty="0">
                          <a:effectLst/>
                        </a:rPr>
                        <a:t>09.00 – 13.00 6 </a:t>
                      </a:r>
                      <a:r>
                        <a:rPr lang="en-IE" sz="1300" dirty="0" err="1">
                          <a:effectLst/>
                        </a:rPr>
                        <a:t>Modulis</a:t>
                      </a:r>
                      <a:r>
                        <a:rPr lang="en-IE" sz="1300" dirty="0">
                          <a:effectLst/>
                        </a:rPr>
                        <a:t>  </a:t>
                      </a:r>
                    </a:p>
                    <a:p>
                      <a:pPr>
                        <a:lnSpc>
                          <a:spcPct val="107000"/>
                        </a:lnSpc>
                        <a:spcAft>
                          <a:spcPts val="800"/>
                        </a:spcAft>
                      </a:pPr>
                      <a:r>
                        <a:rPr lang="en-IE" sz="1300" dirty="0">
                          <a:effectLst/>
                        </a:rPr>
                        <a:t>14.00 – 15.30 </a:t>
                      </a:r>
                      <a:r>
                        <a:rPr lang="en-IE" sz="1300" dirty="0" err="1">
                          <a:effectLst/>
                        </a:rPr>
                        <a:t>Apibendrinimas</a:t>
                      </a:r>
                      <a:endParaRPr lang="en-IE"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61232306"/>
                  </a:ext>
                </a:extLst>
              </a:tr>
            </a:tbl>
          </a:graphicData>
        </a:graphic>
      </p:graphicFrame>
      <p:sp>
        <p:nvSpPr>
          <p:cNvPr id="6" name="Rectangle 1">
            <a:extLst>
              <a:ext uri="{FF2B5EF4-FFF2-40B4-BE49-F238E27FC236}">
                <a16:creationId xmlns:a16="http://schemas.microsoft.com/office/drawing/2014/main" id="{E04B378F-3AB6-5E8A-90B2-6DAD86C0508D}"/>
              </a:ext>
            </a:extLst>
          </p:cNvPr>
          <p:cNvSpPr>
            <a:spLocks noGrp="1" noChangeArrowheads="1"/>
          </p:cNvSpPr>
          <p:nvPr>
            <p:ph type="body" sz="quarter" idx="29"/>
          </p:nvPr>
        </p:nvSpPr>
        <p:spPr bwMode="auto">
          <a:xfrm>
            <a:off x="662038" y="1298110"/>
            <a:ext cx="627373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14400" rtl="0" eaLnBrk="0" fontAlgn="base" latinLnBrk="0" hangingPunct="0">
              <a:lnSpc>
                <a:spcPct val="100000"/>
              </a:lnSpc>
              <a:spcBef>
                <a:spcPct val="0"/>
              </a:spcBef>
              <a:spcAft>
                <a:spcPct val="0"/>
              </a:spcAft>
              <a:buClr>
                <a:srgbClr val="85D2E1"/>
              </a:buClr>
              <a:buSzTx/>
              <a:buFont typeface="Wingdings" panose="05000000000000000000" pitchFamily="2" charset="2"/>
              <a:buChar char="§"/>
              <a:tabLst/>
            </a:pPr>
            <a:r>
              <a:rPr kumimoji="0" lang="lt-LT" altLang="en-US" sz="12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Rekomenduojama, kad nurodytas laikas žemiau esančioje lentelėje nebūtų viršijamas.</a:t>
            </a:r>
          </a:p>
          <a:p>
            <a:pPr marL="171450" marR="0" lvl="0" indent="-171450" algn="l" defTabSz="914400" rtl="0" eaLnBrk="0" fontAlgn="base" latinLnBrk="0" hangingPunct="0">
              <a:lnSpc>
                <a:spcPct val="100000"/>
              </a:lnSpc>
              <a:spcBef>
                <a:spcPct val="0"/>
              </a:spcBef>
              <a:spcAft>
                <a:spcPct val="0"/>
              </a:spcAft>
              <a:buClr>
                <a:srgbClr val="85D2E1"/>
              </a:buClr>
              <a:buSzTx/>
              <a:buFont typeface="Wingdings" panose="05000000000000000000" pitchFamily="2" charset="2"/>
              <a:buChar char="§"/>
              <a:tabLst/>
            </a:pPr>
            <a:r>
              <a:rPr kumimoji="0" lang="lt-LT" altLang="en-US" sz="12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Kadangi mokymosi medžiaga yra gana intensyvi ir nauja mokytojams ir besimokantiesiems, rekomenduojama informaciją pateikti per kelias dienas. </a:t>
            </a:r>
          </a:p>
          <a:p>
            <a:pPr marL="171450" marR="0" lvl="0" indent="-171450" algn="l" defTabSz="914400" rtl="0" eaLnBrk="0" fontAlgn="base" latinLnBrk="0" hangingPunct="0">
              <a:lnSpc>
                <a:spcPct val="100000"/>
              </a:lnSpc>
              <a:spcBef>
                <a:spcPct val="0"/>
              </a:spcBef>
              <a:spcAft>
                <a:spcPct val="0"/>
              </a:spcAft>
              <a:buClr>
                <a:srgbClr val="85D2E1"/>
              </a:buClr>
              <a:buSzTx/>
              <a:buFont typeface="Wingdings" panose="05000000000000000000" pitchFamily="2" charset="2"/>
              <a:buChar char="§"/>
              <a:tabLst/>
            </a:pPr>
            <a:r>
              <a:rPr kumimoji="0" lang="lt-LT" altLang="en-US" sz="12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Norėdami gauti geriausio mokymo turinio įsisavinimo, galite pasirinkti paskirstyti dienas savaitėmis, pavyzdžiui, vieną dieną per savaitę.</a:t>
            </a:r>
          </a:p>
        </p:txBody>
      </p:sp>
    </p:spTree>
    <p:extLst>
      <p:ext uri="{BB962C8B-B14F-4D97-AF65-F5344CB8AC3E}">
        <p14:creationId xmlns:p14="http://schemas.microsoft.com/office/powerpoint/2010/main" val="656894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Blackboard and yellow chairs in a classroom">
            <a:extLst>
              <a:ext uri="{FF2B5EF4-FFF2-40B4-BE49-F238E27FC236}">
                <a16:creationId xmlns:a16="http://schemas.microsoft.com/office/drawing/2014/main" id="{34C1C659-31E9-1D11-0CC6-3CA9B8175A1E}"/>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a:fillRect/>
          </a:stretch>
        </p:blipFill>
        <p:spPr>
          <a:xfrm>
            <a:off x="0" y="0"/>
            <a:ext cx="7559675" cy="6489700"/>
          </a:xfrm>
        </p:spPr>
      </p:pic>
      <p:sp>
        <p:nvSpPr>
          <p:cNvPr id="5" name="Text Placeholder 4">
            <a:extLst>
              <a:ext uri="{FF2B5EF4-FFF2-40B4-BE49-F238E27FC236}">
                <a16:creationId xmlns:a16="http://schemas.microsoft.com/office/drawing/2014/main" id="{4015E218-1FDC-A74F-8BF0-233605CD7E6A}"/>
              </a:ext>
            </a:extLst>
          </p:cNvPr>
          <p:cNvSpPr>
            <a:spLocks noGrp="1"/>
          </p:cNvSpPr>
          <p:nvPr>
            <p:ph type="body" sz="quarter" idx="17"/>
          </p:nvPr>
        </p:nvSpPr>
        <p:spPr/>
        <p:txBody>
          <a:bodyPr>
            <a:normAutofit fontScale="85000" lnSpcReduction="10000"/>
          </a:bodyPr>
          <a:lstStyle/>
          <a:p>
            <a:pPr algn="l"/>
            <a:r>
              <a:rPr lang="en-IE" sz="2000" dirty="0">
                <a:hlinkClick r:id="rId3">
                  <a:extLst>
                    <a:ext uri="{A12FA001-AC4F-418D-AE19-62706E023703}">
                      <ahyp:hlinkClr xmlns:ahyp="http://schemas.microsoft.com/office/drawing/2018/hyperlinkcolor" val="tx"/>
                    </a:ext>
                  </a:extLst>
                </a:hlinkClick>
              </a:rPr>
              <a:t>www.innovatingfoodforseniors.eu</a:t>
            </a:r>
            <a:endParaRPr lang="en-US"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BDF84D6-28FC-99AF-B67F-FE0E0F9E085E}"/>
                  </a:ext>
                </a:extLst>
              </p:cNvPr>
              <p:cNvSpPr txBox="1"/>
              <p:nvPr/>
            </p:nvSpPr>
            <p:spPr>
              <a:xfrm>
                <a:off x="1424943" y="1478071"/>
                <a:ext cx="4709787" cy="1938992"/>
              </a:xfrm>
              <a:prstGeom prst="rect">
                <a:avLst/>
              </a:prstGeom>
              <a:noFill/>
            </p:spPr>
            <p:txBody>
              <a:bodyPr wrap="square" rtlCol="0">
                <a:spAutoFit/>
              </a:bodyPr>
              <a:lstStyle/>
              <a:p>
                <a:pPr algn="ctr"/>
                <a:r>
                  <a:rPr lang="en-IE" sz="2400" b="1" dirty="0">
                    <a:solidFill>
                      <a:schemeClr val="bg1"/>
                    </a:solidFill>
                    <a:latin typeface="Bradley Hand ITC" panose="03070402050302030203" pitchFamily="66" charset="0"/>
                  </a:rPr>
                  <a:t>“</a:t>
                </a:r>
                <a:r>
                  <a:rPr lang="lt-LT" sz="2400" b="1" dirty="0">
                    <a:solidFill>
                      <a:schemeClr val="bg1"/>
                    </a:solidFill>
                    <a:latin typeface="Bradley Hand ITC" panose="03070402050302030203" pitchFamily="66" charset="0"/>
                  </a:rPr>
                  <a:t>Niekada neabejokite, kad nedidelė grupė mąstančių, atsidavusių </a:t>
                </a:r>
                <a14:m>
                  <m:oMath xmlns:m="http://schemas.openxmlformats.org/officeDocument/2006/math">
                    <m:r>
                      <a:rPr lang="lt-LT" sz="2400" b="1" i="1" smtClean="0">
                        <a:solidFill>
                          <a:schemeClr val="bg1"/>
                        </a:solidFill>
                        <a:latin typeface="Cambria Math" panose="02040503050406030204" pitchFamily="18" charset="0"/>
                      </a:rPr>
                      <m:t>ž</m:t>
                    </m:r>
                    <m:r>
                      <a:rPr lang="lt-LT" sz="2400" b="1" i="1" smtClean="0">
                        <a:solidFill>
                          <a:schemeClr val="bg1"/>
                        </a:solidFill>
                        <a:latin typeface="Cambria Math" panose="02040503050406030204" pitchFamily="18" charset="0"/>
                      </a:rPr>
                      <m:t>𝒎𝒐𝒏𝒊</m:t>
                    </m:r>
                    <m:r>
                      <a:rPr lang="lt-LT" sz="2400" b="1" i="1" smtClean="0">
                        <a:solidFill>
                          <a:schemeClr val="bg1"/>
                        </a:solidFill>
                        <a:latin typeface="Cambria Math" panose="02040503050406030204" pitchFamily="18" charset="0"/>
                      </a:rPr>
                      <m:t>ų</m:t>
                    </m:r>
                  </m:oMath>
                </a14:m>
                <a:r>
                  <a:rPr lang="lt-LT" sz="2400" b="1" dirty="0">
                    <a:solidFill>
                      <a:schemeClr val="bg1"/>
                    </a:solidFill>
                    <a:latin typeface="Bradley Hand ITC" panose="03070402050302030203" pitchFamily="66" charset="0"/>
                  </a:rPr>
                  <a:t> gali pakeisti pasaulį... iš tiesų tai vienintelis dalykas, kuris kada nors turi įvykti!"</a:t>
                </a:r>
                <a:endParaRPr lang="en-IE" sz="2400" b="1" dirty="0">
                  <a:solidFill>
                    <a:schemeClr val="bg1"/>
                  </a:solidFill>
                  <a:latin typeface="Bradley Hand ITC" panose="03070402050302030203" pitchFamily="66" charset="0"/>
                </a:endParaRPr>
              </a:p>
            </p:txBody>
          </p:sp>
        </mc:Choice>
        <mc:Fallback xmlns="">
          <p:sp>
            <p:nvSpPr>
              <p:cNvPr id="10" name="TextBox 9">
                <a:extLst>
                  <a:ext uri="{FF2B5EF4-FFF2-40B4-BE49-F238E27FC236}">
                    <a16:creationId xmlns:a16="http://schemas.microsoft.com/office/drawing/2014/main" id="{FBDF84D6-28FC-99AF-B67F-FE0E0F9E085E}"/>
                  </a:ext>
                </a:extLst>
              </p:cNvPr>
              <p:cNvSpPr txBox="1">
                <a:spLocks noRot="1" noChangeAspect="1" noMove="1" noResize="1" noEditPoints="1" noAdjustHandles="1" noChangeArrowheads="1" noChangeShapeType="1" noTextEdit="1"/>
              </p:cNvSpPr>
              <p:nvPr/>
            </p:nvSpPr>
            <p:spPr>
              <a:xfrm>
                <a:off x="1424943" y="1478071"/>
                <a:ext cx="4709787" cy="1938992"/>
              </a:xfrm>
              <a:prstGeom prst="rect">
                <a:avLst/>
              </a:prstGeom>
              <a:blipFill>
                <a:blip r:embed="rId4"/>
                <a:stretch>
                  <a:fillRect l="-2073" t="-4389" r="-3109" b="-6583"/>
                </a:stretch>
              </a:blipFill>
            </p:spPr>
            <p:txBody>
              <a:bodyPr/>
              <a:lstStyle/>
              <a:p>
                <a:r>
                  <a:rPr lang="en-US">
                    <a:noFill/>
                  </a:rPr>
                  <a:t> </a:t>
                </a:r>
              </a:p>
            </p:txBody>
          </p:sp>
        </mc:Fallback>
      </mc:AlternateContent>
      <p:sp>
        <p:nvSpPr>
          <p:cNvPr id="11" name="TextBox 10">
            <a:extLst>
              <a:ext uri="{FF2B5EF4-FFF2-40B4-BE49-F238E27FC236}">
                <a16:creationId xmlns:a16="http://schemas.microsoft.com/office/drawing/2014/main" id="{1F85D6C1-AB85-113A-273C-7E6073E56D52}"/>
              </a:ext>
            </a:extLst>
          </p:cNvPr>
          <p:cNvSpPr txBox="1"/>
          <p:nvPr/>
        </p:nvSpPr>
        <p:spPr>
          <a:xfrm>
            <a:off x="4371584" y="3344449"/>
            <a:ext cx="2029216" cy="307777"/>
          </a:xfrm>
          <a:prstGeom prst="rect">
            <a:avLst/>
          </a:prstGeom>
          <a:noFill/>
        </p:spPr>
        <p:txBody>
          <a:bodyPr wrap="square" rtlCol="0">
            <a:spAutoFit/>
          </a:bodyPr>
          <a:lstStyle/>
          <a:p>
            <a:r>
              <a:rPr lang="en-IE" sz="1400" dirty="0">
                <a:solidFill>
                  <a:schemeClr val="bg1"/>
                </a:solidFill>
              </a:rPr>
              <a:t>-Margaret Mead</a:t>
            </a:r>
          </a:p>
        </p:txBody>
      </p:sp>
    </p:spTree>
    <p:extLst>
      <p:ext uri="{BB962C8B-B14F-4D97-AF65-F5344CB8AC3E}">
        <p14:creationId xmlns:p14="http://schemas.microsoft.com/office/powerpoint/2010/main" val="3668956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EF84F4-B35E-A645-B0BF-739F69291218}"/>
              </a:ext>
            </a:extLst>
          </p:cNvPr>
          <p:cNvSpPr>
            <a:spLocks noGrp="1"/>
          </p:cNvSpPr>
          <p:nvPr>
            <p:ph type="body" sz="quarter" idx="13"/>
          </p:nvPr>
        </p:nvSpPr>
        <p:spPr/>
        <p:txBody>
          <a:bodyPr/>
          <a:lstStyle/>
          <a:p>
            <a:r>
              <a:rPr lang="en-US" b="1" dirty="0"/>
              <a:t>01: </a:t>
            </a:r>
            <a:r>
              <a:rPr lang="lt-LT" b="1" dirty="0"/>
              <a:t>Įžanga</a:t>
            </a:r>
            <a:endParaRPr lang="en-US" b="1" dirty="0"/>
          </a:p>
        </p:txBody>
      </p:sp>
      <p:sp>
        <p:nvSpPr>
          <p:cNvPr id="3" name="Text Placeholder 2">
            <a:extLst>
              <a:ext uri="{FF2B5EF4-FFF2-40B4-BE49-F238E27FC236}">
                <a16:creationId xmlns:a16="http://schemas.microsoft.com/office/drawing/2014/main" id="{BEB62696-4EAF-8A4F-9BD1-A94454838D7B}"/>
              </a:ext>
            </a:extLst>
          </p:cNvPr>
          <p:cNvSpPr>
            <a:spLocks noGrp="1"/>
          </p:cNvSpPr>
          <p:nvPr>
            <p:ph type="body" sz="quarter" idx="14"/>
          </p:nvPr>
        </p:nvSpPr>
        <p:spPr>
          <a:xfrm>
            <a:off x="662038" y="1031232"/>
            <a:ext cx="6235598" cy="3771356"/>
          </a:xfrm>
        </p:spPr>
        <p:txBody>
          <a:bodyPr numCol="1"/>
          <a:lstStyle/>
          <a:p>
            <a:r>
              <a:rPr lang="lt-LT" sz="1200" dirty="0"/>
              <a:t>ES maisto inovacijų politikos prioritetas  "Maistas 2030„ skatina inovacijas ir bendruomenių įgalinimą. Šiuo prioritetu siekiama, kad pridėtinės vertės produktai atsakingai ir etiškai atitiktų visuomenės poreikius, vertybes ir lūkesčius</a:t>
            </a:r>
            <a:r>
              <a:rPr lang="en-US" sz="1200" dirty="0"/>
              <a:t>. </a:t>
            </a:r>
          </a:p>
          <a:p>
            <a:endParaRPr lang="en-US" sz="1200" dirty="0"/>
          </a:p>
          <a:p>
            <a:r>
              <a:rPr lang="lt-LT" sz="1200" dirty="0"/>
              <a:t>Projektas „Inovatyvus maistas senjorams“ (PIFS) siekia suteikti maisto pramonės MVĮ žinių apie inovacijas ir įgūdžių, kad jos galėtų kurti maistinėmis medžiagomis praturtintus maisto produktus ir paslaugas, kurie yra įperkami ir lengvai prieinami didėjančiai senjorų rinkai, taip didinant MVĮ konkurencingumą ir indėlį į sveikesnę ir savarankiškesnę visuomenę</a:t>
            </a:r>
            <a:r>
              <a:rPr lang="en-US" sz="1200" dirty="0"/>
              <a:t>. </a:t>
            </a:r>
            <a:r>
              <a:rPr lang="lt-LT" sz="1200" dirty="0"/>
              <a:t>Siekdami užtikrinti, kad būtų siekiama kuo didesnio poveikio, mokymo paslaugas teikiančioms įstaigos ir profesinio mokymo institucijoms parengėme pagrindinį mokymosi  šaltinį – atviruosius išteklius, kuriais jos gali naudotis  norėdamos iš esmės pakeisti mokymą apie inovacijas, skirtą maisto sektoriuje veikiančioms MVĮ.</a:t>
            </a:r>
            <a:endParaRPr lang="en-US" sz="1200" dirty="0"/>
          </a:p>
          <a:p>
            <a:r>
              <a:rPr lang="lt-LT" sz="1200" dirty="0"/>
              <a:t>Projekto „Inovatyvus maisto senjorams“ (PIFS) tikslas – suteikti profesinio mokymo įstaigoms ir maisto įmonėms naujausius inovacijų, rinkodaros ir </a:t>
            </a:r>
            <a:r>
              <a:rPr lang="lt-LT" sz="1200" dirty="0" err="1"/>
              <a:t>komercializavimo</a:t>
            </a:r>
            <a:r>
              <a:rPr lang="lt-LT" sz="1200" dirty="0"/>
              <a:t> įgūdžius, reikalingus norint pasinaudoti šiomis palankiomis aplinkybėmis.</a:t>
            </a:r>
            <a:endParaRPr lang="en-US" sz="1200" dirty="0"/>
          </a:p>
          <a:p>
            <a:r>
              <a:rPr lang="lt-LT" sz="1200" dirty="0"/>
              <a:t>Suteikiant prieigą prie inovacijomis grįstų mokymo išteklių, vietinėms įmonėms suteikiame įgūdžių, kurie padės joms kūrybiškai diegti naujoves kuriant naujiems ir aktualesnius maisto produktus senjorų rinkai. Tai darydami mes kuriame sveikesnę senjorų bendruomenę ir galiausiai sumažiname spaudimą ir poreikį mūsų valstybėms teikti sveikatos ir priežiūros paslaugas šiai visuomenės grupei.</a:t>
            </a:r>
            <a:endParaRPr lang="en-US" sz="1200" dirty="0"/>
          </a:p>
        </p:txBody>
      </p:sp>
      <p:pic>
        <p:nvPicPr>
          <p:cNvPr id="5" name="Picture 4" descr="Old woman in the kitchen">
            <a:extLst>
              <a:ext uri="{FF2B5EF4-FFF2-40B4-BE49-F238E27FC236}">
                <a16:creationId xmlns:a16="http://schemas.microsoft.com/office/drawing/2014/main" id="{4A67FEC1-AC2E-7AD8-6365-50B40AECAE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799552"/>
            <a:ext cx="6068858" cy="4045906"/>
          </a:xfrm>
          <a:prstGeom prst="rect">
            <a:avLst/>
          </a:prstGeom>
        </p:spPr>
      </p:pic>
      <p:sp>
        <p:nvSpPr>
          <p:cNvPr id="4" name="TextBox 3">
            <a:extLst>
              <a:ext uri="{FF2B5EF4-FFF2-40B4-BE49-F238E27FC236}">
                <a16:creationId xmlns:a16="http://schemas.microsoft.com/office/drawing/2014/main" id="{57EBB0B9-108D-A84C-398F-C2315D415E8C}"/>
              </a:ext>
            </a:extLst>
          </p:cNvPr>
          <p:cNvSpPr txBox="1"/>
          <p:nvPr/>
        </p:nvSpPr>
        <p:spPr>
          <a:xfrm>
            <a:off x="0" y="5183263"/>
            <a:ext cx="7559675" cy="646331"/>
          </a:xfrm>
          <a:prstGeom prst="rect">
            <a:avLst/>
          </a:prstGeom>
          <a:solidFill>
            <a:srgbClr val="85D2E1"/>
          </a:solidFill>
        </p:spPr>
        <p:txBody>
          <a:bodyPr wrap="square" rtlCol="0">
            <a:spAutoFit/>
          </a:bodyPr>
          <a:lstStyle/>
          <a:p>
            <a:endParaRPr lang="en-IE" dirty="0"/>
          </a:p>
          <a:p>
            <a:endParaRPr lang="en-IE" dirty="0"/>
          </a:p>
        </p:txBody>
      </p:sp>
    </p:spTree>
    <p:extLst>
      <p:ext uri="{BB962C8B-B14F-4D97-AF65-F5344CB8AC3E}">
        <p14:creationId xmlns:p14="http://schemas.microsoft.com/office/powerpoint/2010/main" val="2829247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86B228-8CE4-77CD-21F3-B2B88CB7A5CC}"/>
              </a:ext>
            </a:extLst>
          </p:cNvPr>
          <p:cNvSpPr>
            <a:spLocks noGrp="1"/>
          </p:cNvSpPr>
          <p:nvPr>
            <p:ph type="body" sz="quarter" idx="13"/>
          </p:nvPr>
        </p:nvSpPr>
        <p:spPr>
          <a:xfrm>
            <a:off x="662037" y="470402"/>
            <a:ext cx="6176611" cy="1121661"/>
          </a:xfrm>
        </p:spPr>
        <p:txBody>
          <a:bodyPr/>
          <a:lstStyle/>
          <a:p>
            <a:r>
              <a:rPr lang="en-IE" b="1" dirty="0"/>
              <a:t>02:  </a:t>
            </a:r>
            <a:r>
              <a:rPr lang="lt-LT" sz="2400" b="1" dirty="0"/>
              <a:t>Apie mokymosi turinį ir modulius</a:t>
            </a:r>
            <a:endParaRPr lang="en-US" sz="2400" b="1" dirty="0"/>
          </a:p>
          <a:p>
            <a:endParaRPr lang="en-IE" b="1" dirty="0"/>
          </a:p>
        </p:txBody>
      </p:sp>
      <p:sp>
        <p:nvSpPr>
          <p:cNvPr id="3" name="Text Placeholder 2">
            <a:extLst>
              <a:ext uri="{FF2B5EF4-FFF2-40B4-BE49-F238E27FC236}">
                <a16:creationId xmlns:a16="http://schemas.microsoft.com/office/drawing/2014/main" id="{B1312462-A07F-A8E1-EA39-106A0F6723B3}"/>
              </a:ext>
            </a:extLst>
          </p:cNvPr>
          <p:cNvSpPr>
            <a:spLocks noGrp="1"/>
          </p:cNvSpPr>
          <p:nvPr>
            <p:ph type="body" sz="quarter" idx="14"/>
          </p:nvPr>
        </p:nvSpPr>
        <p:spPr>
          <a:xfrm>
            <a:off x="603051" y="6389555"/>
            <a:ext cx="6235598" cy="3678789"/>
          </a:xfrm>
        </p:spPr>
        <p:txBody>
          <a:bodyPr numCol="1"/>
          <a:lstStyle/>
          <a:p>
            <a:r>
              <a:rPr lang="en-US" sz="1300" b="1" dirty="0"/>
              <a:t>b) </a:t>
            </a:r>
            <a:r>
              <a:rPr lang="lt-LT" sz="1300" b="1" dirty="0"/>
              <a:t>Projekto PIFS tikslai:</a:t>
            </a:r>
            <a:endParaRPr lang="en-US" sz="1300" b="1" dirty="0"/>
          </a:p>
          <a:p>
            <a:endParaRPr lang="en-US" dirty="0"/>
          </a:p>
          <a:p>
            <a:pPr marL="171450" indent="-171450">
              <a:buClr>
                <a:srgbClr val="6FC0CA"/>
              </a:buClr>
              <a:buFont typeface="Wingdings" panose="05000000000000000000" pitchFamily="2" charset="2"/>
              <a:buChar char="§"/>
            </a:pPr>
            <a:r>
              <a:rPr lang="lt-LT" sz="1200" dirty="0"/>
              <a:t>Suteikti 500 MVĮ, profesinio rengimo ir mokymo mokytojų ir dėstytojų bei politikos formuotojų naujausias žinias apie verslo galimybes, atsirandančias dėl inovatyvių maisto produktų, skirtų senjorų ekonomikai, kūrimo. PIFS siekia atlikti svarbų vaidmenį ugdant dėstytojų ir mokytojų kompetencijas, kad jie neatsiliktų nuo sidabrinės ekonomikos rinkos tendencijų ir jų poveikio inovacijoms ir augimui. Tam buvo sukurtas gerųjų praktikų gidas profesinio mokymo įstaigoms (IO</a:t>
            </a:r>
            <a:r>
              <a:rPr lang="en-US" sz="1200" dirty="0"/>
              <a:t>1)</a:t>
            </a:r>
            <a:r>
              <a:rPr lang="lt-LT" sz="1200" dirty="0"/>
              <a:t>.</a:t>
            </a:r>
          </a:p>
          <a:p>
            <a:pPr marL="171450" indent="-171450">
              <a:buClr>
                <a:srgbClr val="6FC0CA"/>
              </a:buClr>
              <a:buFont typeface="Wingdings" panose="05000000000000000000" pitchFamily="2" charset="2"/>
              <a:buChar char="§"/>
            </a:pPr>
            <a:endParaRPr lang="en-US" sz="1200" dirty="0"/>
          </a:p>
          <a:p>
            <a:pPr marL="171450" indent="-171450">
              <a:buClr>
                <a:srgbClr val="6FC0CA"/>
              </a:buClr>
              <a:buFont typeface="Wingdings" panose="05000000000000000000" pitchFamily="2" charset="2"/>
              <a:buChar char="§"/>
            </a:pPr>
            <a:r>
              <a:rPr lang="lt-LT" sz="1200" dirty="0"/>
              <a:t>Suteikti 300 maisto sektoriaus</a:t>
            </a:r>
            <a:r>
              <a:rPr lang="en-US" sz="1200" dirty="0"/>
              <a:t> </a:t>
            </a:r>
            <a:r>
              <a:rPr lang="lt-LT" sz="1200" dirty="0"/>
              <a:t>įmonių naujų išteklių, kurie padėtų naudoti inovatyvius mokymo metodus ir skaitmenines technologijas, o projektas suteikia mokymo paslaugų teikėjams atvirojo kodo skaitmeninį mokymo turinį, kad jie galėtų mokyti taikomųjų maisto inovacijų naujais būdais. Tam buvo sukurtas skaitmeninis įmonės inovacijų į(</a:t>
            </a:r>
            <a:r>
              <a:rPr lang="lt-LT" sz="1200" dirty="0" err="1"/>
              <a:t>si</a:t>
            </a:r>
            <a:r>
              <a:rPr lang="lt-LT" sz="1200" dirty="0"/>
              <a:t>)vertinimo įrankis (IO2)-  pirmąjį tokio pobūdžio skaitmeninis įrankis įmonėms įvertinti, kiek jos yra pasirengusios taikyti inovacijas kuriant maistą senjorams.</a:t>
            </a:r>
          </a:p>
          <a:p>
            <a:pPr marL="171450" indent="-171450">
              <a:buClr>
                <a:srgbClr val="6FC0CA"/>
              </a:buClr>
              <a:buFont typeface="Wingdings" panose="05000000000000000000" pitchFamily="2" charset="2"/>
              <a:buChar char="§"/>
            </a:pPr>
            <a:endParaRPr lang="en-US" sz="1200" dirty="0"/>
          </a:p>
          <a:p>
            <a:pPr marL="171450" indent="-171450">
              <a:buClr>
                <a:srgbClr val="6FC0CA"/>
              </a:buClr>
              <a:buFont typeface="Wingdings" panose="05000000000000000000" pitchFamily="2" charset="2"/>
              <a:buChar char="§"/>
            </a:pPr>
            <a:r>
              <a:rPr lang="lt-LT" sz="1200" dirty="0"/>
              <a:t>PIFS mokymo ištekliai skirti mokymui klasėje, taip maksimaliai išnaudojant daugialypę terpę, o mokytojams skirtas gidas supažindins pedagogus su į ateitį orientuotų technologijų darbotvarke "Švietimas 4.0", skirta adaptyviam mokymuisi. Atviri mokymosi ištekliai sukurti  derinant su nuotoliniu kursu, kuris leidžia </a:t>
            </a:r>
            <a:r>
              <a:rPr lang="en-US" sz="1200" dirty="0"/>
              <a:t>1000 </a:t>
            </a:r>
            <a:r>
              <a:rPr lang="lt-LT" sz="1200" dirty="0"/>
              <a:t>MVĮ </a:t>
            </a:r>
            <a:r>
              <a:rPr lang="en-US" sz="1200" dirty="0" err="1"/>
              <a:t>vadov</a:t>
            </a:r>
            <a:r>
              <a:rPr lang="lt-LT" sz="1200" dirty="0"/>
              <a:t>ų ir darbuotojų toliau mokytis lanksčioje aplinkoje. Visi ištekliai yra sukurti pagal </a:t>
            </a:r>
            <a:r>
              <a:rPr lang="lt-LT" sz="1200" dirty="0" err="1"/>
              <a:t>Dig</a:t>
            </a:r>
            <a:r>
              <a:rPr lang="lt-LT" sz="1200" dirty="0"/>
              <a:t> </a:t>
            </a:r>
            <a:r>
              <a:rPr lang="lt-LT" sz="1200" dirty="0" err="1"/>
              <a:t>Comp</a:t>
            </a:r>
            <a:r>
              <a:rPr lang="lt-LT" sz="1200" dirty="0"/>
              <a:t> </a:t>
            </a:r>
            <a:r>
              <a:rPr lang="lt-LT" sz="1200" dirty="0" err="1"/>
              <a:t>Org</a:t>
            </a:r>
            <a:r>
              <a:rPr lang="lt-LT" sz="1200" dirty="0"/>
              <a:t>/</a:t>
            </a:r>
            <a:r>
              <a:rPr lang="lt-LT" sz="1200" dirty="0" err="1"/>
              <a:t>Dig</a:t>
            </a:r>
            <a:r>
              <a:rPr lang="lt-LT" sz="1200" dirty="0"/>
              <a:t> </a:t>
            </a:r>
            <a:r>
              <a:rPr lang="lt-LT" sz="1200" dirty="0" err="1"/>
              <a:t>Comp</a:t>
            </a:r>
            <a:r>
              <a:rPr lang="lt-LT" sz="1200" dirty="0"/>
              <a:t> </a:t>
            </a:r>
            <a:r>
              <a:rPr lang="lt-LT" sz="1200" dirty="0" err="1"/>
              <a:t>Edu</a:t>
            </a:r>
            <a:r>
              <a:rPr lang="lt-LT" sz="1200" dirty="0"/>
              <a:t>/</a:t>
            </a:r>
            <a:r>
              <a:rPr lang="lt-LT" sz="1200" dirty="0" err="1"/>
              <a:t>Selfie</a:t>
            </a:r>
            <a:r>
              <a:rPr lang="lt-LT" sz="1200" dirty="0"/>
              <a:t> sistemas.</a:t>
            </a:r>
          </a:p>
        </p:txBody>
      </p:sp>
      <p:sp>
        <p:nvSpPr>
          <p:cNvPr id="4" name="Text Placeholder 3">
            <a:extLst>
              <a:ext uri="{FF2B5EF4-FFF2-40B4-BE49-F238E27FC236}">
                <a16:creationId xmlns:a16="http://schemas.microsoft.com/office/drawing/2014/main" id="{862D56D1-ED6E-7A29-603B-4AECB543DBE9}"/>
              </a:ext>
            </a:extLst>
          </p:cNvPr>
          <p:cNvSpPr>
            <a:spLocks noGrp="1"/>
          </p:cNvSpPr>
          <p:nvPr>
            <p:ph type="body" sz="quarter" idx="29"/>
          </p:nvPr>
        </p:nvSpPr>
        <p:spPr>
          <a:xfrm>
            <a:off x="603051" y="1031232"/>
            <a:ext cx="6294585" cy="2851804"/>
          </a:xfrm>
        </p:spPr>
        <p:txBody>
          <a:bodyPr/>
          <a:lstStyle/>
          <a:p>
            <a:r>
              <a:rPr lang="en-US" sz="1300" b="1" dirty="0"/>
              <a:t>a) </a:t>
            </a:r>
            <a:r>
              <a:rPr lang="lt-LT" sz="1300" b="1" dirty="0"/>
              <a:t>Kas yra PIFS</a:t>
            </a:r>
            <a:r>
              <a:rPr lang="en-US" sz="1300" b="1" dirty="0"/>
              <a:t>? </a:t>
            </a:r>
            <a:r>
              <a:rPr lang="lt-LT" sz="1300" b="1" dirty="0"/>
              <a:t>Trumpai apie atviruosius mokymosi išteklius, naudojamus šiame projekte</a:t>
            </a:r>
            <a:endParaRPr lang="en-US" sz="1300" b="1" dirty="0"/>
          </a:p>
          <a:p>
            <a:endParaRPr lang="en-US" sz="800" dirty="0"/>
          </a:p>
          <a:p>
            <a:r>
              <a:rPr lang="lt-LT" sz="1200" dirty="0"/>
              <a:t>PIFS yra "Erasmus+" strateginės partnerystės projektas, kuriame daugiausia dėmesio skiriama maisto inovacijų plėtrai Europos maisto sektoriuje ir kuriuo skatinamas glaudus inovacijų ir konkurencingumo ryšys. Jį sudaro atvirų mokymosi išteklių rinkinys, sukurtas mokytojams ir dėstytojams, skelbiamas projekto interneto svetainėje, kurį galima nemokamai atsisiųsti ir naudoti savo poreikiams. </a:t>
            </a:r>
          </a:p>
          <a:p>
            <a:r>
              <a:rPr lang="en-US" sz="1200" dirty="0"/>
              <a:t> </a:t>
            </a:r>
          </a:p>
          <a:p>
            <a:r>
              <a:rPr lang="lt-LT" sz="1200" dirty="0"/>
              <a:t>PIFS atvirieji mokymosi ištekliai yra mūsų naujas mokymo modelis, skirtas profesinio mokymo įstaigoms ir maisto MVĮ, kad jos galėtų kurti konkrečiam rinkos segmentui skirtus inovatyvius maisto produktus ir tobulinti esamus verslo procesus užtikrinant, kad Europos maisto pramonės sektorius dinamiškai reaguotų į vyresnio amžiaus visuomenės poreikius, iššūkius, pokyčius ir gyvenimo būdą. Tai rinka, kupina augimo potencialo ir galimybių.</a:t>
            </a:r>
            <a:endParaRPr lang="en-US" sz="1200" dirty="0"/>
          </a:p>
          <a:p>
            <a:r>
              <a:rPr lang="lt-LT" sz="1200" dirty="0"/>
              <a:t>PIFS prisidės prie jūsų, kaip profesinio mokymo mokytojų ir dėstytojų profesinio tobulėjimo: jūs pagerinsite savo pedagoginius įgūdžius, susijusius su inovacijomis, susijusiomis su maisto produktais ir paslaugomis vyresnio amžiaus žmonėms. Šis gidas taip pat padės minėtas temas dėstyti naudojantis skaitmeninėmis technologijomis. </a:t>
            </a:r>
            <a:endParaRPr lang="en-US" sz="1200" dirty="0"/>
          </a:p>
          <a:p>
            <a:endParaRPr lang="en-US" dirty="0"/>
          </a:p>
        </p:txBody>
      </p:sp>
      <p:sp>
        <p:nvSpPr>
          <p:cNvPr id="5" name="TextBox 4">
            <a:extLst>
              <a:ext uri="{FF2B5EF4-FFF2-40B4-BE49-F238E27FC236}">
                <a16:creationId xmlns:a16="http://schemas.microsoft.com/office/drawing/2014/main" id="{BFFC8818-F761-5E41-2B67-D8ADFAF5E0C8}"/>
              </a:ext>
            </a:extLst>
          </p:cNvPr>
          <p:cNvSpPr txBox="1"/>
          <p:nvPr/>
        </p:nvSpPr>
        <p:spPr>
          <a:xfrm>
            <a:off x="0" y="4528736"/>
            <a:ext cx="7559675" cy="1754326"/>
          </a:xfrm>
          <a:prstGeom prst="rect">
            <a:avLst/>
          </a:prstGeom>
          <a:solidFill>
            <a:srgbClr val="85D2E1"/>
          </a:solidFill>
        </p:spPr>
        <p:txBody>
          <a:bodyPr wrap="square" rtlCol="0">
            <a:spAutoFit/>
          </a:bodyPr>
          <a:lstStyle/>
          <a:p>
            <a:endParaRPr lang="en-US" dirty="0"/>
          </a:p>
          <a:p>
            <a:endParaRPr lang="en-IE" dirty="0"/>
          </a:p>
          <a:p>
            <a:endParaRPr lang="en-IE" dirty="0"/>
          </a:p>
          <a:p>
            <a:endParaRPr lang="en-IE" dirty="0"/>
          </a:p>
          <a:p>
            <a:endParaRPr lang="en-IE" dirty="0"/>
          </a:p>
          <a:p>
            <a:endParaRPr lang="en-IE" dirty="0"/>
          </a:p>
        </p:txBody>
      </p:sp>
      <p:sp>
        <p:nvSpPr>
          <p:cNvPr id="6" name="TextBox 5">
            <a:extLst>
              <a:ext uri="{FF2B5EF4-FFF2-40B4-BE49-F238E27FC236}">
                <a16:creationId xmlns:a16="http://schemas.microsoft.com/office/drawing/2014/main" id="{C12A602E-743E-1643-5F28-C99B386EDFF6}"/>
              </a:ext>
            </a:extLst>
          </p:cNvPr>
          <p:cNvSpPr txBox="1"/>
          <p:nvPr/>
        </p:nvSpPr>
        <p:spPr>
          <a:xfrm>
            <a:off x="757453" y="4713401"/>
            <a:ext cx="6480674" cy="1200329"/>
          </a:xfrm>
          <a:prstGeom prst="rect">
            <a:avLst/>
          </a:prstGeom>
          <a:noFill/>
        </p:spPr>
        <p:txBody>
          <a:bodyPr wrap="square" rtlCol="0">
            <a:spAutoFit/>
          </a:bodyPr>
          <a:lstStyle/>
          <a:p>
            <a:r>
              <a:rPr lang="lt-LT" sz="1200" b="1" dirty="0"/>
              <a:t>Ištekliai pateikiami skirtingais formatais, atsižvelgiant į jų naudojimą</a:t>
            </a:r>
            <a:r>
              <a:rPr lang="en-US" sz="1200" b="1" dirty="0"/>
              <a:t>:</a:t>
            </a:r>
          </a:p>
          <a:p>
            <a:endParaRPr lang="en-US" sz="1200" dirty="0"/>
          </a:p>
          <a:p>
            <a:pPr marL="171450" indent="-171450">
              <a:buClr>
                <a:srgbClr val="FED103"/>
              </a:buClr>
              <a:buFont typeface="Wingdings" panose="05000000000000000000" pitchFamily="2" charset="2"/>
              <a:buChar char="§"/>
            </a:pPr>
            <a:r>
              <a:rPr lang="lt-LT" sz="1200" dirty="0"/>
              <a:t>Atvirieji mokymosi ištekliai kaip multimedijos rinkinys  ("PowerPoint", vaizdo įrašai, interaktyvios viktorinos ir kt.) yra suskirstytas į 6 modulius, kurie susiję su mokymo programos tikslais;</a:t>
            </a:r>
          </a:p>
          <a:p>
            <a:pPr marL="171450" indent="-171450">
              <a:buClr>
                <a:srgbClr val="FED103"/>
              </a:buClr>
              <a:buFont typeface="Wingdings" panose="05000000000000000000" pitchFamily="2" charset="2"/>
              <a:buChar char="§"/>
            </a:pPr>
            <a:r>
              <a:rPr lang="lt-LT" sz="1200" dirty="0"/>
              <a:t>Profesinio mokymo institucijų mokytojų ir dėstytojų  vadovas (šis PDF), kuriame paaiškinama atvirųjų mokymosi išteklių struktūra ir siūlomi naudojimo būdai</a:t>
            </a:r>
          </a:p>
        </p:txBody>
      </p:sp>
    </p:spTree>
    <p:extLst>
      <p:ext uri="{BB962C8B-B14F-4D97-AF65-F5344CB8AC3E}">
        <p14:creationId xmlns:p14="http://schemas.microsoft.com/office/powerpoint/2010/main" val="235922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18642-460B-5F92-2FFF-D3649BAD54C8}"/>
              </a:ext>
            </a:extLst>
          </p:cNvPr>
          <p:cNvSpPr>
            <a:spLocks noGrp="1"/>
          </p:cNvSpPr>
          <p:nvPr>
            <p:ph type="body" sz="quarter" idx="14"/>
          </p:nvPr>
        </p:nvSpPr>
        <p:spPr>
          <a:xfrm>
            <a:off x="2983404" y="4901082"/>
            <a:ext cx="4136041" cy="995393"/>
          </a:xfrm>
        </p:spPr>
        <p:txBody>
          <a:bodyPr/>
          <a:lstStyle/>
          <a:p>
            <a:r>
              <a:rPr lang="lt-LT" dirty="0"/>
              <a:t>"</a:t>
            </a:r>
            <a:r>
              <a:rPr lang="lt-LT" dirty="0" err="1"/>
              <a:t>Momentum</a:t>
            </a:r>
            <a:r>
              <a:rPr lang="lt-LT" dirty="0"/>
              <a:t>" yra apdovanojimus pelniusi Airijos mokymo institucija, kurianti inovatyvias mokymo programas ir mokymo platformas, ypatingą dėmesį skiriant verslumo skatinimui maisto pramonės srityje, verslumo įgūdžių ugdymui, verslo pradžios skatinimui, inovacijoms ir rinkodarai. Jie veda mokymus ir dirba su šimtais maisto pramonės MVĮ per metus</a:t>
            </a:r>
            <a:r>
              <a:rPr lang="en-US" dirty="0"/>
              <a:t>.</a:t>
            </a:r>
            <a:endParaRPr lang="en-IE" dirty="0"/>
          </a:p>
        </p:txBody>
      </p:sp>
      <p:sp>
        <p:nvSpPr>
          <p:cNvPr id="5" name="Text Placeholder 4">
            <a:extLst>
              <a:ext uri="{FF2B5EF4-FFF2-40B4-BE49-F238E27FC236}">
                <a16:creationId xmlns:a16="http://schemas.microsoft.com/office/drawing/2014/main" id="{95A201C5-B713-9C63-D712-364434BD392E}"/>
              </a:ext>
            </a:extLst>
          </p:cNvPr>
          <p:cNvSpPr>
            <a:spLocks noGrp="1"/>
          </p:cNvSpPr>
          <p:nvPr>
            <p:ph type="body" sz="quarter" idx="19"/>
          </p:nvPr>
        </p:nvSpPr>
        <p:spPr>
          <a:xfrm>
            <a:off x="2180881" y="4382167"/>
            <a:ext cx="784346" cy="635000"/>
          </a:xfrm>
        </p:spPr>
        <p:txBody>
          <a:bodyPr/>
          <a:lstStyle/>
          <a:p>
            <a:r>
              <a:rPr lang="en-IE" dirty="0"/>
              <a:t>1</a:t>
            </a:r>
          </a:p>
        </p:txBody>
      </p:sp>
      <p:sp>
        <p:nvSpPr>
          <p:cNvPr id="9" name="Text Placeholder 8">
            <a:extLst>
              <a:ext uri="{FF2B5EF4-FFF2-40B4-BE49-F238E27FC236}">
                <a16:creationId xmlns:a16="http://schemas.microsoft.com/office/drawing/2014/main" id="{CB7304EF-8F56-AAE0-09B5-8C5822A35DA8}"/>
              </a:ext>
            </a:extLst>
          </p:cNvPr>
          <p:cNvSpPr>
            <a:spLocks noGrp="1"/>
          </p:cNvSpPr>
          <p:nvPr>
            <p:ph type="body" sz="quarter" idx="23"/>
          </p:nvPr>
        </p:nvSpPr>
        <p:spPr>
          <a:xfrm>
            <a:off x="2983403" y="6771146"/>
            <a:ext cx="4136041" cy="995393"/>
          </a:xfrm>
        </p:spPr>
        <p:txBody>
          <a:bodyPr/>
          <a:lstStyle/>
          <a:p>
            <a:r>
              <a:rPr lang="lt-LT" b="0" i="0" dirty="0" err="1">
                <a:solidFill>
                  <a:srgbClr val="000000"/>
                </a:solidFill>
                <a:effectLst/>
                <a:latin typeface="Calibri" panose="020F0502020204030204" pitchFamily="34" charset="0"/>
              </a:rPr>
              <a:t>Notingamo</a:t>
            </a:r>
            <a:r>
              <a:rPr lang="lt-LT" b="0" i="0" dirty="0">
                <a:solidFill>
                  <a:srgbClr val="000000"/>
                </a:solidFill>
                <a:effectLst/>
                <a:latin typeface="Calibri" panose="020F0502020204030204" pitchFamily="34" charset="0"/>
              </a:rPr>
              <a:t> universiteto maisto inovacijų centras buvo įkurtas 2016 m., siekiant padėti maisto ir gėrimų gamybos MVĮ plėtoti savo verslą ir gerinti komercinius rezultatus. Centras prisideda prie PIFS projekto teikdamas mokslines žinias apie senjorų mitybos ir sveikatos poreikius ir teikia konsultacijas MVĮ įmonėms apie inovacijas maisto srityje. </a:t>
            </a:r>
          </a:p>
          <a:p>
            <a:endParaRPr lang="en-IE" dirty="0"/>
          </a:p>
        </p:txBody>
      </p:sp>
      <p:sp>
        <p:nvSpPr>
          <p:cNvPr id="10" name="Text Placeholder 9">
            <a:extLst>
              <a:ext uri="{FF2B5EF4-FFF2-40B4-BE49-F238E27FC236}">
                <a16:creationId xmlns:a16="http://schemas.microsoft.com/office/drawing/2014/main" id="{857494BC-68B6-9D34-B7FB-D60BDF450674}"/>
              </a:ext>
            </a:extLst>
          </p:cNvPr>
          <p:cNvSpPr>
            <a:spLocks noGrp="1"/>
          </p:cNvSpPr>
          <p:nvPr>
            <p:ph type="body" sz="quarter" idx="24"/>
          </p:nvPr>
        </p:nvSpPr>
        <p:spPr>
          <a:xfrm>
            <a:off x="2199058" y="6191653"/>
            <a:ext cx="784346" cy="635000"/>
          </a:xfrm>
        </p:spPr>
        <p:txBody>
          <a:bodyPr/>
          <a:lstStyle/>
          <a:p>
            <a:r>
              <a:rPr lang="en-IE" dirty="0"/>
              <a:t>2</a:t>
            </a:r>
          </a:p>
        </p:txBody>
      </p:sp>
      <p:sp>
        <p:nvSpPr>
          <p:cNvPr id="13" name="Text Placeholder 12">
            <a:extLst>
              <a:ext uri="{FF2B5EF4-FFF2-40B4-BE49-F238E27FC236}">
                <a16:creationId xmlns:a16="http://schemas.microsoft.com/office/drawing/2014/main" id="{03B3448D-326B-3A6F-95A1-6B2C97CAE722}"/>
              </a:ext>
            </a:extLst>
          </p:cNvPr>
          <p:cNvSpPr>
            <a:spLocks noGrp="1"/>
          </p:cNvSpPr>
          <p:nvPr>
            <p:ph type="body" sz="quarter" idx="27"/>
          </p:nvPr>
        </p:nvSpPr>
        <p:spPr>
          <a:xfrm>
            <a:off x="2983404" y="8520488"/>
            <a:ext cx="4136041" cy="995393"/>
          </a:xfrm>
        </p:spPr>
        <p:txBody>
          <a:bodyPr/>
          <a:lstStyle/>
          <a:p>
            <a:r>
              <a:rPr lang="lt-LT" dirty="0">
                <a:solidFill>
                  <a:srgbClr val="000000"/>
                </a:solidFill>
              </a:rPr>
              <a:t>MUAS nuo 1971 m. skatina universitetų ir pramonės bendradarbiavimą bei keitimąsi žiniomis. Pasitelkdamas </a:t>
            </a:r>
            <a:r>
              <a:rPr lang="lt-LT" dirty="0" err="1">
                <a:solidFill>
                  <a:srgbClr val="000000"/>
                </a:solidFill>
              </a:rPr>
              <a:t>daugiadisciplininę</a:t>
            </a:r>
            <a:r>
              <a:rPr lang="lt-LT" dirty="0">
                <a:solidFill>
                  <a:srgbClr val="000000"/>
                </a:solidFill>
              </a:rPr>
              <a:t> patirtį mokslo rinkodaros, inovacijų ir technologijų perdavimo, maisto chemijos ir mitybos srityse, MUAS atlieka maisto sektoriaus inovatyvių produktų mokslinius tyrimus bei dirba jų plėtros, rinkodaros ir </a:t>
            </a:r>
            <a:r>
              <a:rPr lang="lt-LT" dirty="0" err="1">
                <a:solidFill>
                  <a:srgbClr val="000000"/>
                </a:solidFill>
              </a:rPr>
              <a:t>komercializacijos</a:t>
            </a:r>
            <a:r>
              <a:rPr lang="lt-LT" dirty="0">
                <a:solidFill>
                  <a:srgbClr val="000000"/>
                </a:solidFill>
              </a:rPr>
              <a:t> klausimais. </a:t>
            </a:r>
          </a:p>
        </p:txBody>
      </p:sp>
      <p:sp>
        <p:nvSpPr>
          <p:cNvPr id="14" name="Text Placeholder 13">
            <a:extLst>
              <a:ext uri="{FF2B5EF4-FFF2-40B4-BE49-F238E27FC236}">
                <a16:creationId xmlns:a16="http://schemas.microsoft.com/office/drawing/2014/main" id="{CC002A71-15AC-66F8-7ADD-0ABFCCF6CD26}"/>
              </a:ext>
            </a:extLst>
          </p:cNvPr>
          <p:cNvSpPr>
            <a:spLocks noGrp="1"/>
          </p:cNvSpPr>
          <p:nvPr>
            <p:ph type="body" sz="quarter" idx="28"/>
          </p:nvPr>
        </p:nvSpPr>
        <p:spPr>
          <a:xfrm>
            <a:off x="2199058" y="8025669"/>
            <a:ext cx="784346" cy="635000"/>
          </a:xfrm>
        </p:spPr>
        <p:txBody>
          <a:bodyPr/>
          <a:lstStyle/>
          <a:p>
            <a:r>
              <a:rPr lang="en-IE" dirty="0"/>
              <a:t>3</a:t>
            </a:r>
          </a:p>
        </p:txBody>
      </p:sp>
      <p:sp>
        <p:nvSpPr>
          <p:cNvPr id="17" name="Text Placeholder 6">
            <a:extLst>
              <a:ext uri="{FF2B5EF4-FFF2-40B4-BE49-F238E27FC236}">
                <a16:creationId xmlns:a16="http://schemas.microsoft.com/office/drawing/2014/main" id="{AFEED069-270A-3E98-7A27-9F82A7E1FC21}"/>
              </a:ext>
            </a:extLst>
          </p:cNvPr>
          <p:cNvSpPr>
            <a:spLocks noGrp="1"/>
          </p:cNvSpPr>
          <p:nvPr>
            <p:ph type="body" sz="quarter" idx="21"/>
          </p:nvPr>
        </p:nvSpPr>
        <p:spPr>
          <a:xfrm>
            <a:off x="2983404" y="2500807"/>
            <a:ext cx="4190852" cy="862012"/>
          </a:xfrm>
        </p:spPr>
        <p:txBody>
          <a:bodyPr/>
          <a:lstStyle/>
          <a:p>
            <a:r>
              <a:rPr lang="lt-LT" dirty="0"/>
              <a:t>Kursą sukūrė ekspertai, besidomintys naujovėmis maisto sektoriuje, ypatingą dėmesį skirdami </a:t>
            </a:r>
            <a:r>
              <a:rPr lang="lt-LT" dirty="0" err="1"/>
              <a:t>senjjorų</a:t>
            </a:r>
            <a:r>
              <a:rPr lang="lt-LT" dirty="0"/>
              <a:t> poreikiams ir iššūkiams. Mokymo programa siekia sukurti naują ir veiksmingą mokymo modelį, atkreipiant dėmesį į šioje rinkoje esančias galimybes. Taip maisto pramonės sektoriaus MVĮ ir kiti verslo atstovai bus pasirengę ateities iššūkiams maisto sektoriuje. Toliau pristatome partnerius, kurie prisidėjo prie šio kurso kūrimo:</a:t>
            </a:r>
          </a:p>
        </p:txBody>
      </p:sp>
      <p:sp>
        <p:nvSpPr>
          <p:cNvPr id="18" name="Text Placeholder 7">
            <a:extLst>
              <a:ext uri="{FF2B5EF4-FFF2-40B4-BE49-F238E27FC236}">
                <a16:creationId xmlns:a16="http://schemas.microsoft.com/office/drawing/2014/main" id="{3DEDC8C7-CAAE-DA34-CC97-601482AA269F}"/>
              </a:ext>
            </a:extLst>
          </p:cNvPr>
          <p:cNvSpPr txBox="1">
            <a:spLocks noGrp="1"/>
          </p:cNvSpPr>
          <p:nvPr>
            <p:ph type="body" sz="quarter" idx="13"/>
          </p:nvPr>
        </p:nvSpPr>
        <p:spPr>
          <a:xfrm>
            <a:off x="3092450" y="4567238"/>
            <a:ext cx="3517900" cy="327025"/>
          </a:xfrm>
          <a:prstGeom prst="rect">
            <a:avLst/>
          </a:prstGeom>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1500" b="0" i="0" kern="1200">
                <a:solidFill>
                  <a:schemeClr val="tx1"/>
                </a:solidFill>
                <a:latin typeface="Calibri" panose="020F0502020204030204" pitchFamily="34"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300" b="1" dirty="0">
                <a:solidFill>
                  <a:srgbClr val="000000"/>
                </a:solidFill>
              </a:rPr>
              <a:t>Momentum</a:t>
            </a:r>
            <a:r>
              <a:rPr lang="en-GB" sz="1300" dirty="0">
                <a:solidFill>
                  <a:srgbClr val="000000"/>
                </a:solidFill>
              </a:rPr>
              <a:t> </a:t>
            </a:r>
            <a:endParaRPr lang="en-IE" sz="1300" dirty="0"/>
          </a:p>
        </p:txBody>
      </p:sp>
      <p:sp>
        <p:nvSpPr>
          <p:cNvPr id="19" name="Text Placeholder 7">
            <a:extLst>
              <a:ext uri="{FF2B5EF4-FFF2-40B4-BE49-F238E27FC236}">
                <a16:creationId xmlns:a16="http://schemas.microsoft.com/office/drawing/2014/main" id="{7A0B5B3B-D938-492C-422C-D345B69A6527}"/>
              </a:ext>
            </a:extLst>
          </p:cNvPr>
          <p:cNvSpPr>
            <a:spLocks noGrp="1"/>
          </p:cNvSpPr>
          <p:nvPr>
            <p:ph type="body" sz="quarter" idx="22"/>
          </p:nvPr>
        </p:nvSpPr>
        <p:spPr>
          <a:xfrm>
            <a:off x="3111499" y="6357938"/>
            <a:ext cx="4062755" cy="327025"/>
          </a:xfrm>
        </p:spPr>
        <p:txBody>
          <a:bodyPr/>
          <a:lstStyle/>
          <a:p>
            <a:r>
              <a:rPr lang="lt-LT" sz="1300" b="1" i="0" dirty="0" err="1">
                <a:solidFill>
                  <a:srgbClr val="000000"/>
                </a:solidFill>
                <a:effectLst/>
                <a:latin typeface="Calibri" panose="020F0502020204030204" pitchFamily="34" charset="0"/>
              </a:rPr>
              <a:t>Notingamo</a:t>
            </a:r>
            <a:r>
              <a:rPr lang="lt-LT" sz="1300" b="1" i="0" dirty="0">
                <a:solidFill>
                  <a:srgbClr val="000000"/>
                </a:solidFill>
                <a:effectLst/>
                <a:latin typeface="Calibri" panose="020F0502020204030204" pitchFamily="34" charset="0"/>
              </a:rPr>
              <a:t> Universiteto maisto inovacijų centras</a:t>
            </a:r>
            <a:endParaRPr lang="en-IE" sz="1300" dirty="0"/>
          </a:p>
        </p:txBody>
      </p:sp>
      <p:pic>
        <p:nvPicPr>
          <p:cNvPr id="20" name="Picture 19">
            <a:hlinkClick r:id="rId2"/>
            <a:extLst>
              <a:ext uri="{FF2B5EF4-FFF2-40B4-BE49-F238E27FC236}">
                <a16:creationId xmlns:a16="http://schemas.microsoft.com/office/drawing/2014/main" id="{901D9C16-DC26-2B4B-ECEE-43668BD2144F}"/>
              </a:ext>
            </a:extLst>
          </p:cNvPr>
          <p:cNvPicPr>
            <a:picLocks noChangeAspect="1"/>
          </p:cNvPicPr>
          <p:nvPr/>
        </p:nvPicPr>
        <p:blipFill>
          <a:blip r:embed="rId3"/>
          <a:stretch>
            <a:fillRect/>
          </a:stretch>
        </p:blipFill>
        <p:spPr>
          <a:xfrm>
            <a:off x="551555" y="7017520"/>
            <a:ext cx="1963296" cy="656510"/>
          </a:xfrm>
          <a:prstGeom prst="rect">
            <a:avLst/>
          </a:prstGeom>
        </p:spPr>
      </p:pic>
      <p:sp>
        <p:nvSpPr>
          <p:cNvPr id="21" name="Text Placeholder 1">
            <a:extLst>
              <a:ext uri="{FF2B5EF4-FFF2-40B4-BE49-F238E27FC236}">
                <a16:creationId xmlns:a16="http://schemas.microsoft.com/office/drawing/2014/main" id="{716B3630-E714-7A77-9AA9-8B1F59184D2D}"/>
              </a:ext>
            </a:extLst>
          </p:cNvPr>
          <p:cNvSpPr>
            <a:spLocks noGrp="1"/>
          </p:cNvSpPr>
          <p:nvPr>
            <p:ph type="body" sz="quarter" idx="26"/>
          </p:nvPr>
        </p:nvSpPr>
        <p:spPr>
          <a:xfrm>
            <a:off x="3111499" y="8178800"/>
            <a:ext cx="3799663" cy="328613"/>
          </a:xfrm>
        </p:spPr>
        <p:txBody>
          <a:bodyPr/>
          <a:lstStyle/>
          <a:p>
            <a:r>
              <a:rPr lang="lt-LT" sz="1300" b="1" i="0" dirty="0" err="1">
                <a:solidFill>
                  <a:srgbClr val="000000"/>
                </a:solidFill>
                <a:effectLst/>
                <a:latin typeface="Calibri" panose="020F0502020204030204" pitchFamily="34" charset="0"/>
              </a:rPr>
              <a:t>Miunsterio</a:t>
            </a:r>
            <a:r>
              <a:rPr lang="lt-LT" sz="1300" b="1" i="0" dirty="0">
                <a:solidFill>
                  <a:srgbClr val="000000"/>
                </a:solidFill>
                <a:effectLst/>
                <a:latin typeface="Calibri" panose="020F0502020204030204" pitchFamily="34" charset="0"/>
              </a:rPr>
              <a:t> taikomųjų mokslų universitetas (MUAS)</a:t>
            </a:r>
            <a:endParaRPr lang="en-IE" sz="1300" dirty="0"/>
          </a:p>
        </p:txBody>
      </p:sp>
      <p:sp>
        <p:nvSpPr>
          <p:cNvPr id="22" name="Text Placeholder 3">
            <a:extLst>
              <a:ext uri="{FF2B5EF4-FFF2-40B4-BE49-F238E27FC236}">
                <a16:creationId xmlns:a16="http://schemas.microsoft.com/office/drawing/2014/main" id="{32C4DE3B-EB9D-06AE-FA6C-5644A715AACE}"/>
              </a:ext>
            </a:extLst>
          </p:cNvPr>
          <p:cNvSpPr>
            <a:spLocks noGrp="1"/>
          </p:cNvSpPr>
          <p:nvPr>
            <p:ph type="body" sz="quarter" idx="15"/>
          </p:nvPr>
        </p:nvSpPr>
        <p:spPr>
          <a:xfrm>
            <a:off x="522288" y="2481263"/>
            <a:ext cx="1992312" cy="1708150"/>
          </a:xfrm>
        </p:spPr>
        <p:txBody>
          <a:bodyPr/>
          <a:lstStyle/>
          <a:p>
            <a:r>
              <a:rPr lang="en-IE" dirty="0"/>
              <a:t>c) </a:t>
            </a:r>
            <a:r>
              <a:rPr lang="lt-LT" dirty="0"/>
              <a:t>Mokymosi programą rengė</a:t>
            </a:r>
            <a:r>
              <a:rPr lang="en-IE" dirty="0"/>
              <a:t>:</a:t>
            </a:r>
          </a:p>
        </p:txBody>
      </p:sp>
      <p:pic>
        <p:nvPicPr>
          <p:cNvPr id="23" name="Picture Placeholder 22">
            <a:extLst>
              <a:ext uri="{FF2B5EF4-FFF2-40B4-BE49-F238E27FC236}">
                <a16:creationId xmlns:a16="http://schemas.microsoft.com/office/drawing/2014/main" id="{ECBC2EEA-6C8E-8849-BDC3-C7B1EC3B40D8}"/>
              </a:ext>
            </a:extLst>
          </p:cNvPr>
          <p:cNvPicPr>
            <a:picLocks noGrp="1" noChangeAspect="1"/>
          </p:cNvPicPr>
          <p:nvPr>
            <p:ph type="pic" sz="quarter" idx="30"/>
          </p:nvPr>
        </p:nvPicPr>
        <p:blipFill>
          <a:blip r:embed="rId4" cstate="screen">
            <a:extLst>
              <a:ext uri="{28A0092B-C50C-407E-A947-70E740481C1C}">
                <a14:useLocalDpi xmlns:a14="http://schemas.microsoft.com/office/drawing/2010/main"/>
              </a:ext>
            </a:extLst>
          </a:blip>
          <a:srcRect/>
          <a:stretch>
            <a:fillRect/>
          </a:stretch>
        </p:blipFill>
        <p:spPr>
          <a:xfrm>
            <a:off x="69849" y="-70668"/>
            <a:ext cx="7559675" cy="2339975"/>
          </a:xfrm>
          <a:prstGeom prst="rect">
            <a:avLst/>
          </a:prstGeom>
        </p:spPr>
      </p:pic>
      <p:pic>
        <p:nvPicPr>
          <p:cNvPr id="24" name="Picture 23">
            <a:hlinkClick r:id="rId5"/>
            <a:extLst>
              <a:ext uri="{FF2B5EF4-FFF2-40B4-BE49-F238E27FC236}">
                <a16:creationId xmlns:a16="http://schemas.microsoft.com/office/drawing/2014/main" id="{BBC9A50A-C166-56D1-5F27-43EF485DCC0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2288" y="8852860"/>
            <a:ext cx="1963297" cy="656510"/>
          </a:xfrm>
          <a:prstGeom prst="rect">
            <a:avLst/>
          </a:prstGeom>
        </p:spPr>
      </p:pic>
      <p:pic>
        <p:nvPicPr>
          <p:cNvPr id="25" name="Picture 24">
            <a:hlinkClick r:id="rId7"/>
            <a:extLst>
              <a:ext uri="{FF2B5EF4-FFF2-40B4-BE49-F238E27FC236}">
                <a16:creationId xmlns:a16="http://schemas.microsoft.com/office/drawing/2014/main" id="{1605B5F6-618F-814E-AE0E-D7407174081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17514" y="5229123"/>
            <a:ext cx="1897086" cy="658425"/>
          </a:xfrm>
          <a:prstGeom prst="rect">
            <a:avLst/>
          </a:prstGeom>
        </p:spPr>
      </p:pic>
    </p:spTree>
    <p:extLst>
      <p:ext uri="{BB962C8B-B14F-4D97-AF65-F5344CB8AC3E}">
        <p14:creationId xmlns:p14="http://schemas.microsoft.com/office/powerpoint/2010/main" val="3126666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CA39AA-DDE1-0D83-0613-4AFC67551386}"/>
              </a:ext>
            </a:extLst>
          </p:cNvPr>
          <p:cNvSpPr>
            <a:spLocks noGrp="1"/>
          </p:cNvSpPr>
          <p:nvPr>
            <p:ph type="body" sz="quarter" idx="14"/>
          </p:nvPr>
        </p:nvSpPr>
        <p:spPr>
          <a:xfrm>
            <a:off x="2983404" y="4925454"/>
            <a:ext cx="4096730" cy="995393"/>
          </a:xfrm>
        </p:spPr>
        <p:txBody>
          <a:bodyPr/>
          <a:lstStyle/>
          <a:p>
            <a:r>
              <a:rPr lang="lt-LT" b="0" i="0" dirty="0">
                <a:solidFill>
                  <a:srgbClr val="000000"/>
                </a:solidFill>
                <a:effectLst/>
                <a:latin typeface="Calibri" panose="020F0502020204030204" pitchFamily="34" charset="0"/>
              </a:rPr>
              <a:t>"</a:t>
            </a:r>
            <a:r>
              <a:rPr lang="lt-LT" b="0" i="0" dirty="0" err="1">
                <a:solidFill>
                  <a:srgbClr val="000000"/>
                </a:solidFill>
                <a:effectLst/>
                <a:latin typeface="Calibri" panose="020F0502020204030204" pitchFamily="34" charset="0"/>
              </a:rPr>
              <a:t>Ageing</a:t>
            </a:r>
            <a:r>
              <a:rPr lang="lt-LT" b="0" i="0" dirty="0">
                <a:solidFill>
                  <a:srgbClr val="000000"/>
                </a:solidFill>
                <a:effectLst/>
                <a:latin typeface="Calibri" panose="020F0502020204030204" pitchFamily="34" charset="0"/>
              </a:rPr>
              <a:t> </a:t>
            </a:r>
            <a:r>
              <a:rPr lang="lt-LT" b="0" i="0" dirty="0" err="1">
                <a:solidFill>
                  <a:srgbClr val="000000"/>
                </a:solidFill>
                <a:effectLst/>
                <a:latin typeface="Calibri" panose="020F0502020204030204" pitchFamily="34" charset="0"/>
              </a:rPr>
              <a:t>LaB</a:t>
            </a:r>
            <a:r>
              <a:rPr lang="lt-LT" b="0" i="0" dirty="0">
                <a:solidFill>
                  <a:srgbClr val="000000"/>
                </a:solidFill>
                <a:effectLst/>
                <a:latin typeface="Calibri" panose="020F0502020204030204" pitchFamily="34" charset="0"/>
              </a:rPr>
              <a:t>“ yra nepelno siekianti Ispanijos organizacija,  siekianti tapti žinių apie senėjimą platforma. Organizacija priklauso plačiam mokslinių tyrimų ir sklaidos tinklui, jos padalinys "</a:t>
            </a:r>
            <a:r>
              <a:rPr lang="lt-LT" b="0" i="0" dirty="0" err="1">
                <a:solidFill>
                  <a:srgbClr val="000000"/>
                </a:solidFill>
                <a:effectLst/>
                <a:latin typeface="Calibri" panose="020F0502020204030204" pitchFamily="34" charset="0"/>
              </a:rPr>
              <a:t>Living</a:t>
            </a:r>
            <a:r>
              <a:rPr lang="lt-LT" b="0" i="0" dirty="0">
                <a:solidFill>
                  <a:srgbClr val="000000"/>
                </a:solidFill>
                <a:effectLst/>
                <a:latin typeface="Calibri" panose="020F0502020204030204" pitchFamily="34" charset="0"/>
              </a:rPr>
              <a:t> </a:t>
            </a:r>
            <a:r>
              <a:rPr lang="lt-LT" b="0" i="0" dirty="0" err="1">
                <a:solidFill>
                  <a:srgbClr val="000000"/>
                </a:solidFill>
                <a:effectLst/>
                <a:latin typeface="Calibri" panose="020F0502020204030204" pitchFamily="34" charset="0"/>
              </a:rPr>
              <a:t>Lab</a:t>
            </a:r>
            <a:r>
              <a:rPr lang="lt-LT" b="0" i="0" dirty="0">
                <a:solidFill>
                  <a:srgbClr val="000000"/>
                </a:solidFill>
                <a:effectLst/>
                <a:latin typeface="Calibri" panose="020F0502020204030204" pitchFamily="34" charset="0"/>
              </a:rPr>
              <a:t>„ yra akredituotas Europos gyvųjų laboratorijų tinkle (</a:t>
            </a:r>
            <a:r>
              <a:rPr lang="lt-LT" b="0" i="0" dirty="0" err="1">
                <a:solidFill>
                  <a:srgbClr val="000000"/>
                </a:solidFill>
                <a:effectLst/>
                <a:latin typeface="Calibri" panose="020F0502020204030204" pitchFamily="34" charset="0"/>
              </a:rPr>
              <a:t>Enoll</a:t>
            </a:r>
            <a:r>
              <a:rPr lang="lt-LT" b="0" i="0" dirty="0">
                <a:solidFill>
                  <a:srgbClr val="000000"/>
                </a:solidFill>
                <a:effectLst/>
                <a:latin typeface="Calibri" panose="020F0502020204030204" pitchFamily="34" charset="0"/>
              </a:rPr>
              <a:t>), ir tai leidžia organizacijai dalyvauti nacionaliniuose ir tarptautiniuose projektuose ("Erasmus</a:t>
            </a:r>
            <a:r>
              <a:rPr lang="en-US" b="0" i="0" dirty="0">
                <a:solidFill>
                  <a:srgbClr val="000000"/>
                </a:solidFill>
                <a:effectLst/>
                <a:latin typeface="Calibri" panose="020F0502020204030204" pitchFamily="34" charset="0"/>
              </a:rPr>
              <a:t>+</a:t>
            </a:r>
            <a:r>
              <a:rPr lang="lt-LT" b="0" i="0" dirty="0">
                <a:solidFill>
                  <a:srgbClr val="000000"/>
                </a:solidFill>
                <a:effectLst/>
                <a:latin typeface="Calibri" panose="020F0502020204030204" pitchFamily="34" charset="0"/>
              </a:rPr>
              <a:t>" ir "Horizontas 2020").</a:t>
            </a:r>
          </a:p>
        </p:txBody>
      </p:sp>
      <p:sp>
        <p:nvSpPr>
          <p:cNvPr id="5" name="Text Placeholder 4">
            <a:extLst>
              <a:ext uri="{FF2B5EF4-FFF2-40B4-BE49-F238E27FC236}">
                <a16:creationId xmlns:a16="http://schemas.microsoft.com/office/drawing/2014/main" id="{9E6AC0D1-CF1C-0B9D-C62C-5ECB35CC6E9D}"/>
              </a:ext>
            </a:extLst>
          </p:cNvPr>
          <p:cNvSpPr>
            <a:spLocks noGrp="1"/>
          </p:cNvSpPr>
          <p:nvPr>
            <p:ph type="body" sz="quarter" idx="19"/>
          </p:nvPr>
        </p:nvSpPr>
        <p:spPr>
          <a:xfrm>
            <a:off x="2180881" y="4361948"/>
            <a:ext cx="784346" cy="635000"/>
          </a:xfrm>
        </p:spPr>
        <p:txBody>
          <a:bodyPr/>
          <a:lstStyle/>
          <a:p>
            <a:r>
              <a:rPr lang="en-IE" dirty="0"/>
              <a:t>4</a:t>
            </a:r>
          </a:p>
        </p:txBody>
      </p:sp>
      <p:sp>
        <p:nvSpPr>
          <p:cNvPr id="9" name="Text Placeholder 8">
            <a:extLst>
              <a:ext uri="{FF2B5EF4-FFF2-40B4-BE49-F238E27FC236}">
                <a16:creationId xmlns:a16="http://schemas.microsoft.com/office/drawing/2014/main" id="{6796B42E-2673-79F2-3039-2FB8CD68F1E7}"/>
              </a:ext>
            </a:extLst>
          </p:cNvPr>
          <p:cNvSpPr>
            <a:spLocks noGrp="1"/>
          </p:cNvSpPr>
          <p:nvPr>
            <p:ph type="body" sz="quarter" idx="23"/>
          </p:nvPr>
        </p:nvSpPr>
        <p:spPr>
          <a:xfrm>
            <a:off x="2983403" y="6684963"/>
            <a:ext cx="4096731" cy="995393"/>
          </a:xfrm>
        </p:spPr>
        <p:txBody>
          <a:bodyPr/>
          <a:lstStyle/>
          <a:p>
            <a:r>
              <a:rPr lang="lt-LT" b="0" i="0" dirty="0">
                <a:solidFill>
                  <a:srgbClr val="000000"/>
                </a:solidFill>
                <a:effectLst/>
                <a:latin typeface="Calibri" panose="020F0502020204030204" pitchFamily="34" charset="0"/>
              </a:rPr>
              <a:t>LIC yra viešoji įstaiga, teikianti nefinansinę paramą ir konsultacijas MVĮ daugiau nei 25 metus. Visa institucijos veikla yra nukreipta  skatinanti įmones kurti ir diegti inovacijas.  Nuo 2016 m. LIC aktyviai dirba sidabrinės ekonomikos srityje tiek nacionaliniu, tiek tarptautiniu lygmeniu. </a:t>
            </a:r>
          </a:p>
        </p:txBody>
      </p:sp>
      <p:sp>
        <p:nvSpPr>
          <p:cNvPr id="10" name="Text Placeholder 9">
            <a:extLst>
              <a:ext uri="{FF2B5EF4-FFF2-40B4-BE49-F238E27FC236}">
                <a16:creationId xmlns:a16="http://schemas.microsoft.com/office/drawing/2014/main" id="{B42B94B4-F8D1-ACB2-BCA5-FC5B78549A2C}"/>
              </a:ext>
            </a:extLst>
          </p:cNvPr>
          <p:cNvSpPr>
            <a:spLocks noGrp="1"/>
          </p:cNvSpPr>
          <p:nvPr>
            <p:ph type="body" sz="quarter" idx="24"/>
          </p:nvPr>
        </p:nvSpPr>
        <p:spPr>
          <a:xfrm>
            <a:off x="2199058" y="6202936"/>
            <a:ext cx="784346" cy="635000"/>
          </a:xfrm>
        </p:spPr>
        <p:txBody>
          <a:bodyPr/>
          <a:lstStyle/>
          <a:p>
            <a:r>
              <a:rPr lang="en-IE" dirty="0"/>
              <a:t>5</a:t>
            </a:r>
          </a:p>
        </p:txBody>
      </p:sp>
      <p:sp>
        <p:nvSpPr>
          <p:cNvPr id="13" name="Text Placeholder 12">
            <a:extLst>
              <a:ext uri="{FF2B5EF4-FFF2-40B4-BE49-F238E27FC236}">
                <a16:creationId xmlns:a16="http://schemas.microsoft.com/office/drawing/2014/main" id="{8927BA9B-22E0-BCCD-4E3C-6113AF492AA3}"/>
              </a:ext>
            </a:extLst>
          </p:cNvPr>
          <p:cNvSpPr>
            <a:spLocks noGrp="1"/>
          </p:cNvSpPr>
          <p:nvPr>
            <p:ph type="body" sz="quarter" idx="27"/>
          </p:nvPr>
        </p:nvSpPr>
        <p:spPr>
          <a:xfrm>
            <a:off x="2965227" y="8608781"/>
            <a:ext cx="4114907" cy="995393"/>
          </a:xfrm>
        </p:spPr>
        <p:txBody>
          <a:bodyPr/>
          <a:lstStyle/>
          <a:p>
            <a:r>
              <a:rPr lang="lt-LT" b="0" i="0" dirty="0">
                <a:solidFill>
                  <a:srgbClr val="000000"/>
                </a:solidFill>
                <a:effectLst/>
                <a:latin typeface="Calibri" panose="020F0502020204030204" pitchFamily="34" charset="0"/>
              </a:rPr>
              <a:t>Europos e-mokymosi institutas (EUEI) specializuojasi kuriant  interneto platformas, </a:t>
            </a:r>
            <a:r>
              <a:rPr lang="lt-LT" dirty="0">
                <a:solidFill>
                  <a:srgbClr val="000000"/>
                </a:solidFill>
              </a:rPr>
              <a:t>a</a:t>
            </a:r>
            <a:r>
              <a:rPr lang="lt-LT" b="0" i="0" dirty="0">
                <a:solidFill>
                  <a:srgbClr val="000000"/>
                </a:solidFill>
                <a:effectLst/>
                <a:latin typeface="Calibri" panose="020F0502020204030204" pitchFamily="34" charset="0"/>
              </a:rPr>
              <a:t>pimančias įvairias švietimo aplinkas ir teikia išteklius bei priemones vertingai mokymosi patirčiai kurti. Institutas turi kompetencijų ir patirties kurdamas nuotolinius kursus su maistu susijusiomis temomis.  </a:t>
            </a:r>
          </a:p>
        </p:txBody>
      </p:sp>
      <p:sp>
        <p:nvSpPr>
          <p:cNvPr id="14" name="Text Placeholder 13">
            <a:extLst>
              <a:ext uri="{FF2B5EF4-FFF2-40B4-BE49-F238E27FC236}">
                <a16:creationId xmlns:a16="http://schemas.microsoft.com/office/drawing/2014/main" id="{D43B2934-8728-89C0-BF0A-E16725275106}"/>
              </a:ext>
            </a:extLst>
          </p:cNvPr>
          <p:cNvSpPr>
            <a:spLocks noGrp="1"/>
          </p:cNvSpPr>
          <p:nvPr>
            <p:ph type="body" sz="quarter" idx="28"/>
          </p:nvPr>
        </p:nvSpPr>
        <p:spPr>
          <a:xfrm>
            <a:off x="2199058" y="8025669"/>
            <a:ext cx="784346" cy="635000"/>
          </a:xfrm>
        </p:spPr>
        <p:txBody>
          <a:bodyPr/>
          <a:lstStyle/>
          <a:p>
            <a:r>
              <a:rPr lang="en-IE" dirty="0"/>
              <a:t>6</a:t>
            </a:r>
          </a:p>
        </p:txBody>
      </p:sp>
      <p:sp>
        <p:nvSpPr>
          <p:cNvPr id="16" name="Picture Placeholder 15">
            <a:extLst>
              <a:ext uri="{FF2B5EF4-FFF2-40B4-BE49-F238E27FC236}">
                <a16:creationId xmlns:a16="http://schemas.microsoft.com/office/drawing/2014/main" id="{48DFFF24-1075-9294-3502-40F1FDFF4208}"/>
              </a:ext>
            </a:extLst>
          </p:cNvPr>
          <p:cNvSpPr>
            <a:spLocks noGrp="1"/>
          </p:cNvSpPr>
          <p:nvPr>
            <p:ph type="pic" sz="quarter" idx="30"/>
          </p:nvPr>
        </p:nvSpPr>
        <p:spPr/>
      </p:sp>
      <p:pic>
        <p:nvPicPr>
          <p:cNvPr id="17" name="Picture Placeholder 12">
            <a:extLst>
              <a:ext uri="{FF2B5EF4-FFF2-40B4-BE49-F238E27FC236}">
                <a16:creationId xmlns:a16="http://schemas.microsoft.com/office/drawing/2014/main" id="{D6DF0F0A-BCC6-91C7-4BC7-B6505E45B8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a:stretch/>
        </p:blipFill>
        <p:spPr>
          <a:xfrm>
            <a:off x="0" y="0"/>
            <a:ext cx="7559675" cy="2339975"/>
          </a:xfrm>
          <a:prstGeom prst="rect">
            <a:avLst/>
          </a:prstGeom>
          <a:solidFill>
            <a:schemeClr val="bg1">
              <a:lumMod val="85000"/>
            </a:schemeClr>
          </a:solidFill>
        </p:spPr>
      </p:pic>
      <p:sp>
        <p:nvSpPr>
          <p:cNvPr id="18" name="Text Placeholder 3">
            <a:extLst>
              <a:ext uri="{FF2B5EF4-FFF2-40B4-BE49-F238E27FC236}">
                <a16:creationId xmlns:a16="http://schemas.microsoft.com/office/drawing/2014/main" id="{2AA7DA94-8338-AC39-5A3E-52975194B3AD}"/>
              </a:ext>
            </a:extLst>
          </p:cNvPr>
          <p:cNvSpPr txBox="1">
            <a:spLocks noGrp="1"/>
          </p:cNvSpPr>
          <p:nvPr>
            <p:ph type="body" sz="quarter" idx="15"/>
          </p:nvPr>
        </p:nvSpPr>
        <p:spPr>
          <a:xfrm>
            <a:off x="879729" y="2818950"/>
            <a:ext cx="4152039" cy="838023"/>
          </a:xfrm>
          <a:prstGeom prst="rect">
            <a:avLst/>
          </a:prstGeom>
          <a:solidFill>
            <a:srgbClr val="FED103"/>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400" b="0" i="0" kern="1200">
                <a:solidFill>
                  <a:schemeClr val="tx1"/>
                </a:solidFill>
                <a:latin typeface="Calibri" panose="020F0502020204030204" pitchFamily="34"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lt-LT" dirty="0"/>
              <a:t>Projekto partneriai (tęsinys):</a:t>
            </a:r>
            <a:endParaRPr lang="en-IE" dirty="0"/>
          </a:p>
        </p:txBody>
      </p:sp>
      <p:sp>
        <p:nvSpPr>
          <p:cNvPr id="19" name="Text Placeholder 1">
            <a:extLst>
              <a:ext uri="{FF2B5EF4-FFF2-40B4-BE49-F238E27FC236}">
                <a16:creationId xmlns:a16="http://schemas.microsoft.com/office/drawing/2014/main" id="{B2494C40-ADA4-7DF8-A92F-255BF03301F7}"/>
              </a:ext>
            </a:extLst>
          </p:cNvPr>
          <p:cNvSpPr>
            <a:spLocks noGrp="1"/>
          </p:cNvSpPr>
          <p:nvPr>
            <p:ph type="body" sz="quarter" idx="13"/>
          </p:nvPr>
        </p:nvSpPr>
        <p:spPr>
          <a:xfrm>
            <a:off x="3092450" y="4567238"/>
            <a:ext cx="3517900" cy="327025"/>
          </a:xfrm>
        </p:spPr>
        <p:txBody>
          <a:bodyPr/>
          <a:lstStyle/>
          <a:p>
            <a:r>
              <a:rPr lang="en-US" sz="1300" b="1" i="0" dirty="0">
                <a:solidFill>
                  <a:srgbClr val="000000"/>
                </a:solidFill>
                <a:effectLst/>
                <a:latin typeface="Calibri" panose="020F0502020204030204" pitchFamily="34" charset="0"/>
              </a:rPr>
              <a:t>Fundación Ageing Lab</a:t>
            </a:r>
            <a:r>
              <a:rPr lang="en-US" sz="1300" b="0" i="0" dirty="0">
                <a:solidFill>
                  <a:srgbClr val="000000"/>
                </a:solidFill>
                <a:effectLst/>
                <a:latin typeface="Calibri" panose="020F0502020204030204" pitchFamily="34" charset="0"/>
              </a:rPr>
              <a:t> </a:t>
            </a:r>
            <a:endParaRPr lang="en-IE" sz="1300" dirty="0"/>
          </a:p>
        </p:txBody>
      </p:sp>
      <p:pic>
        <p:nvPicPr>
          <p:cNvPr id="20" name="Picture 19">
            <a:hlinkClick r:id="rId3"/>
            <a:extLst>
              <a:ext uri="{FF2B5EF4-FFF2-40B4-BE49-F238E27FC236}">
                <a16:creationId xmlns:a16="http://schemas.microsoft.com/office/drawing/2014/main" id="{C6F80FB7-9723-99A4-FD9E-C33735B081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7765" y="5184592"/>
            <a:ext cx="1897086" cy="804967"/>
          </a:xfrm>
          <a:prstGeom prst="rect">
            <a:avLst/>
          </a:prstGeom>
        </p:spPr>
      </p:pic>
      <p:sp>
        <p:nvSpPr>
          <p:cNvPr id="21" name="Text Placeholder 1">
            <a:extLst>
              <a:ext uri="{FF2B5EF4-FFF2-40B4-BE49-F238E27FC236}">
                <a16:creationId xmlns:a16="http://schemas.microsoft.com/office/drawing/2014/main" id="{330FEC1C-8E08-2D59-B9E6-702C10A0117B}"/>
              </a:ext>
            </a:extLst>
          </p:cNvPr>
          <p:cNvSpPr>
            <a:spLocks noGrp="1"/>
          </p:cNvSpPr>
          <p:nvPr>
            <p:ph type="body" sz="quarter" idx="22"/>
          </p:nvPr>
        </p:nvSpPr>
        <p:spPr>
          <a:xfrm>
            <a:off x="3111500" y="6357938"/>
            <a:ext cx="3498850" cy="327025"/>
          </a:xfrm>
        </p:spPr>
        <p:txBody>
          <a:bodyPr/>
          <a:lstStyle/>
          <a:p>
            <a:r>
              <a:rPr lang="en-US" sz="1300" b="1" i="0" dirty="0" err="1">
                <a:solidFill>
                  <a:srgbClr val="000000"/>
                </a:solidFill>
                <a:effectLst/>
                <a:latin typeface="Calibri" panose="020F0502020204030204" pitchFamily="34" charset="0"/>
              </a:rPr>
              <a:t>Lietuvos</a:t>
            </a:r>
            <a:r>
              <a:rPr lang="en-US" sz="1300" b="1" i="0" dirty="0">
                <a:solidFill>
                  <a:srgbClr val="000000"/>
                </a:solidFill>
                <a:effectLst/>
                <a:latin typeface="Calibri" panose="020F0502020204030204" pitchFamily="34" charset="0"/>
              </a:rPr>
              <a:t> </a:t>
            </a:r>
            <a:r>
              <a:rPr lang="en-US" sz="1300" b="1" i="0" dirty="0" err="1">
                <a:solidFill>
                  <a:srgbClr val="000000"/>
                </a:solidFill>
                <a:effectLst/>
                <a:latin typeface="Calibri" panose="020F0502020204030204" pitchFamily="34" charset="0"/>
              </a:rPr>
              <a:t>inovacij</a:t>
            </a:r>
            <a:r>
              <a:rPr lang="lt-LT" sz="1300" b="1" dirty="0">
                <a:solidFill>
                  <a:srgbClr val="000000"/>
                </a:solidFill>
              </a:rPr>
              <a:t>ų centras </a:t>
            </a:r>
            <a:r>
              <a:rPr lang="en-US" sz="1300" b="1" i="0" dirty="0">
                <a:solidFill>
                  <a:srgbClr val="000000"/>
                </a:solidFill>
                <a:effectLst/>
                <a:latin typeface="Calibri" panose="020F0502020204030204" pitchFamily="34" charset="0"/>
              </a:rPr>
              <a:t>(LIC)</a:t>
            </a:r>
            <a:r>
              <a:rPr lang="en-US" sz="1300" b="0" i="0" dirty="0">
                <a:solidFill>
                  <a:srgbClr val="000000"/>
                </a:solidFill>
                <a:effectLst/>
                <a:latin typeface="Calibri" panose="020F0502020204030204" pitchFamily="34" charset="0"/>
              </a:rPr>
              <a:t> </a:t>
            </a:r>
            <a:endParaRPr lang="en-IE" sz="1300" dirty="0"/>
          </a:p>
        </p:txBody>
      </p:sp>
      <p:pic>
        <p:nvPicPr>
          <p:cNvPr id="22" name="Picture 21">
            <a:hlinkClick r:id="rId5"/>
            <a:extLst>
              <a:ext uri="{FF2B5EF4-FFF2-40B4-BE49-F238E27FC236}">
                <a16:creationId xmlns:a16="http://schemas.microsoft.com/office/drawing/2014/main" id="{81F39B18-9E07-47A1-85D6-99528529EB4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7765" y="6972067"/>
            <a:ext cx="1897086" cy="858681"/>
          </a:xfrm>
          <a:prstGeom prst="rect">
            <a:avLst/>
          </a:prstGeom>
        </p:spPr>
      </p:pic>
      <p:pic>
        <p:nvPicPr>
          <p:cNvPr id="23" name="Picture 22">
            <a:hlinkClick r:id="rId7"/>
            <a:extLst>
              <a:ext uri="{FF2B5EF4-FFF2-40B4-BE49-F238E27FC236}">
                <a16:creationId xmlns:a16="http://schemas.microsoft.com/office/drawing/2014/main" id="{D9E664B2-EAC6-1105-FE98-7FD293CC6BD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2190" y="8775221"/>
            <a:ext cx="1840030" cy="858681"/>
          </a:xfrm>
          <a:prstGeom prst="rect">
            <a:avLst/>
          </a:prstGeom>
        </p:spPr>
      </p:pic>
      <p:sp>
        <p:nvSpPr>
          <p:cNvPr id="24" name="Text Placeholder 7">
            <a:extLst>
              <a:ext uri="{FF2B5EF4-FFF2-40B4-BE49-F238E27FC236}">
                <a16:creationId xmlns:a16="http://schemas.microsoft.com/office/drawing/2014/main" id="{CCF0C05E-CF31-079B-68AE-5D755D531CF1}"/>
              </a:ext>
            </a:extLst>
          </p:cNvPr>
          <p:cNvSpPr>
            <a:spLocks noGrp="1"/>
          </p:cNvSpPr>
          <p:nvPr>
            <p:ph type="body" sz="quarter" idx="26"/>
          </p:nvPr>
        </p:nvSpPr>
        <p:spPr>
          <a:xfrm>
            <a:off x="3111500" y="8178800"/>
            <a:ext cx="3481388" cy="328613"/>
          </a:xfrm>
        </p:spPr>
        <p:txBody>
          <a:bodyPr/>
          <a:lstStyle/>
          <a:p>
            <a:r>
              <a:rPr lang="lt-LT" sz="1300" b="1" i="0" dirty="0">
                <a:solidFill>
                  <a:srgbClr val="000000"/>
                </a:solidFill>
                <a:effectLst/>
                <a:latin typeface="Calibri" panose="020F0502020204030204" pitchFamily="34" charset="0"/>
              </a:rPr>
              <a:t>Europos E-mokymosi institutas</a:t>
            </a:r>
            <a:endParaRPr lang="en-IE" sz="1300" dirty="0"/>
          </a:p>
        </p:txBody>
      </p:sp>
    </p:spTree>
    <p:extLst>
      <p:ext uri="{BB962C8B-B14F-4D97-AF65-F5344CB8AC3E}">
        <p14:creationId xmlns:p14="http://schemas.microsoft.com/office/powerpoint/2010/main" val="1282007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D9C4E5-1382-330C-3ABA-807835130D49}"/>
              </a:ext>
            </a:extLst>
          </p:cNvPr>
          <p:cNvSpPr>
            <a:spLocks noGrp="1"/>
          </p:cNvSpPr>
          <p:nvPr>
            <p:ph type="body" sz="quarter" idx="14"/>
          </p:nvPr>
        </p:nvSpPr>
        <p:spPr>
          <a:xfrm>
            <a:off x="661987" y="1034957"/>
            <a:ext cx="6235598" cy="3422597"/>
          </a:xfrm>
        </p:spPr>
        <p:txBody>
          <a:bodyPr numCol="1"/>
          <a:lstStyle/>
          <a:p>
            <a:r>
              <a:rPr lang="en-US" sz="1300" b="1" dirty="0"/>
              <a:t>d) </a:t>
            </a:r>
            <a:r>
              <a:rPr lang="lt-LT" sz="1300" b="1" dirty="0"/>
              <a:t>Bendras mokymo programos tikslas:</a:t>
            </a:r>
            <a:endParaRPr lang="en-US" sz="1300" b="1" dirty="0"/>
          </a:p>
          <a:p>
            <a:endParaRPr lang="en-US" sz="800" dirty="0"/>
          </a:p>
          <a:p>
            <a:r>
              <a:rPr lang="lt-LT" sz="1200" dirty="0"/>
              <a:t>Maisto sektorius yra vienas dinamiškiausių Europoje, nes technologijų, demografinių rodiklių ir gyvenimo būdo pokyčiai greitai keičia vartotojų pageidavimus ir daro įtaką įmonių pelno maržoms. PIFS prisideda prie profesinio mokymo mokytojų profesinio tobulėjimo, nes stiprina įgūdžius, susijusius su naujų maisto produktų kūrimu augančiai vyresniųjų amžiaus žmonių rinkai ir taip pat supažindina su skaitmeninio mokymo naujovėmis. </a:t>
            </a:r>
          </a:p>
          <a:p>
            <a:endParaRPr lang="en-US" sz="1200" dirty="0"/>
          </a:p>
          <a:p>
            <a:r>
              <a:rPr lang="lt-LT" sz="1200" dirty="0"/>
              <a:t>PIFS projektas prisidės remiant pedagogus ir skatinant juos neatsilikti nuo rinkos pokyčių ir jų poveikio inovacijoms bei įmonių augimo galimybėms. PIFS kursas suteiks mokytojams ir dėstytojams žinių apie senjorų maisto rinką ir ypač inovacijų, kaip šios rinkos varomosios jėgos, potencialą.</a:t>
            </a:r>
          </a:p>
          <a:p>
            <a:endParaRPr lang="en-US" sz="1200" dirty="0"/>
          </a:p>
          <a:p>
            <a:r>
              <a:rPr lang="lt-LT" sz="1200" dirty="0"/>
              <a:t>PIFS projektas prasidėjo sukurdamas originalų žinių šaltinį, kuriame pateikiamos mūsų specialistų atrinktos įvairios gerosios įvairių šalių praktikos: Gerųjų praktikų gide pristatoma 20 MVĮ produktai ar paslaugos, skirtos tenkinti senjorų rinkos poreikius. Kadangi maisto sektoriaus pridėtinė vertė ir toliau auga, šiame gerųjų praktikų gide pateikiami pavyzdžiai, kurie skirti įkvėpti kitas įmones gerinti savo rezultatus ar verslo plėtrai.</a:t>
            </a:r>
            <a:endParaRPr lang="en-IE" dirty="0"/>
          </a:p>
        </p:txBody>
      </p:sp>
      <p:sp>
        <p:nvSpPr>
          <p:cNvPr id="4" name="Text Placeholder 1">
            <a:extLst>
              <a:ext uri="{FF2B5EF4-FFF2-40B4-BE49-F238E27FC236}">
                <a16:creationId xmlns:a16="http://schemas.microsoft.com/office/drawing/2014/main" id="{9BE01830-7AC0-8DD3-3524-1BA654A893E1}"/>
              </a:ext>
            </a:extLst>
          </p:cNvPr>
          <p:cNvSpPr>
            <a:spLocks noGrp="1"/>
          </p:cNvSpPr>
          <p:nvPr>
            <p:ph type="body" sz="quarter" idx="13"/>
          </p:nvPr>
        </p:nvSpPr>
        <p:spPr>
          <a:xfrm>
            <a:off x="661987" y="469901"/>
            <a:ext cx="6340061" cy="632390"/>
          </a:xfrm>
        </p:spPr>
        <p:txBody>
          <a:bodyPr/>
          <a:lstStyle/>
          <a:p>
            <a:r>
              <a:rPr lang="en-IE" b="1" dirty="0"/>
              <a:t>02:  </a:t>
            </a:r>
            <a:r>
              <a:rPr lang="lt-LT" b="1" dirty="0"/>
              <a:t>Apie projekto turinį (tęsinys</a:t>
            </a:r>
            <a:r>
              <a:rPr lang="en-IE" b="1" dirty="0"/>
              <a:t>):</a:t>
            </a:r>
          </a:p>
        </p:txBody>
      </p:sp>
      <p:pic>
        <p:nvPicPr>
          <p:cNvPr id="6" name="Picture 5" descr="Hand holding piece of white puzzle on blue background">
            <a:extLst>
              <a:ext uri="{FF2B5EF4-FFF2-40B4-BE49-F238E27FC236}">
                <a16:creationId xmlns:a16="http://schemas.microsoft.com/office/drawing/2014/main" id="{F4C0C3EA-D6B2-24D8-7D99-9E6E68629E8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2" y="5022610"/>
            <a:ext cx="7559675" cy="1653826"/>
          </a:xfrm>
          <a:prstGeom prst="rect">
            <a:avLst/>
          </a:prstGeom>
        </p:spPr>
      </p:pic>
      <p:sp>
        <p:nvSpPr>
          <p:cNvPr id="7" name="TextBox 6">
            <a:extLst>
              <a:ext uri="{FF2B5EF4-FFF2-40B4-BE49-F238E27FC236}">
                <a16:creationId xmlns:a16="http://schemas.microsoft.com/office/drawing/2014/main" id="{6A3B183A-A4C0-7264-E474-B9AFE087B4F1}"/>
              </a:ext>
            </a:extLst>
          </p:cNvPr>
          <p:cNvSpPr txBox="1"/>
          <p:nvPr/>
        </p:nvSpPr>
        <p:spPr>
          <a:xfrm>
            <a:off x="661987" y="6876789"/>
            <a:ext cx="6340061" cy="2708434"/>
          </a:xfrm>
          <a:prstGeom prst="rect">
            <a:avLst/>
          </a:prstGeom>
          <a:noFill/>
        </p:spPr>
        <p:txBody>
          <a:bodyPr wrap="square" rtlCol="0">
            <a:spAutoFit/>
          </a:bodyPr>
          <a:lstStyle/>
          <a:p>
            <a:pPr algn="just"/>
            <a:r>
              <a:rPr lang="en-IE" sz="1300" b="1" dirty="0"/>
              <a:t>e) </a:t>
            </a:r>
            <a:r>
              <a:rPr lang="sv-SE" sz="1300" b="1" dirty="0"/>
              <a:t>Kas gali </a:t>
            </a:r>
            <a:r>
              <a:rPr lang="lt-LT" sz="1300" b="1" dirty="0"/>
              <a:t>vesti mokymus</a:t>
            </a:r>
            <a:r>
              <a:rPr lang="sv-SE" sz="1300" b="1" dirty="0"/>
              <a:t> ir kam skirtas šis kursas:</a:t>
            </a:r>
          </a:p>
          <a:p>
            <a:pPr algn="just"/>
            <a:endParaRPr lang="sv-SE" sz="1300" b="1" dirty="0"/>
          </a:p>
          <a:p>
            <a:pPr algn="just"/>
            <a:r>
              <a:rPr lang="lt-LT" sz="1200" dirty="0"/>
              <a:t>Mokymus gali vesti vesti profesinio mokymo mokytojai ir dėstytojai. Mokytojai/dėstytojai gali lengvai adaptuoti mokymo medžiagą ir papildomai pateikiamus išteklius ir vesti paskaitas naudodamiesi ekspertų iš  Vokietijos, JK, Lietuvos, Ispanijos, Airijos ir Danijos sukurta mokymo programa.</a:t>
            </a:r>
          </a:p>
          <a:p>
            <a:pPr algn="just"/>
            <a:endParaRPr lang="lt-LT" sz="1200" b="1" dirty="0"/>
          </a:p>
          <a:p>
            <a:pPr algn="just"/>
            <a:r>
              <a:rPr lang="lt-LT" sz="1200" b="1" dirty="0"/>
              <a:t>Pastaba </a:t>
            </a:r>
          </a:p>
          <a:p>
            <a:pPr marL="171450" indent="-171450" algn="just">
              <a:buFont typeface="Arial" panose="020B0604020202020204" pitchFamily="34" charset="0"/>
              <a:buChar char="•"/>
            </a:pPr>
            <a:r>
              <a:rPr lang="lt-LT" sz="1200" dirty="0"/>
              <a:t>PIFS atvirojo švietimo ištekliai yra skirti pedagogams ir mokytojams vesti paskaitas maisto technologijų, maisto verslo ir rinkodaros studentams bei esamiems maisto pramonės sektoriaus MVĮ darbuotojams inovacijų ir naujų maisto produktų </a:t>
            </a:r>
            <a:r>
              <a:rPr lang="lt-LT" sz="1200" dirty="0" err="1"/>
              <a:t>komercializavimo</a:t>
            </a:r>
            <a:r>
              <a:rPr lang="lt-LT" sz="1200" dirty="0"/>
              <a:t> maisto sektoriuje tema, skiriant dėmesį senjorų rinkai.</a:t>
            </a:r>
            <a:endParaRPr lang="lt-LT" sz="1200" b="1" dirty="0"/>
          </a:p>
          <a:p>
            <a:pPr marL="171450" indent="-171450" algn="just">
              <a:buClr>
                <a:srgbClr val="85D2E1"/>
              </a:buClr>
              <a:buFont typeface="Wingdings" panose="05000000000000000000" pitchFamily="2" charset="2"/>
              <a:buChar char="§"/>
            </a:pPr>
            <a:endParaRPr lang="en-US" sz="1200" dirty="0"/>
          </a:p>
          <a:p>
            <a:pPr marL="171450" indent="-171450" algn="just">
              <a:buClr>
                <a:srgbClr val="85D2E1"/>
              </a:buClr>
              <a:buFont typeface="Wingdings" panose="05000000000000000000" pitchFamily="2" charset="2"/>
              <a:buChar char="§"/>
            </a:pPr>
            <a:r>
              <a:rPr lang="lt-LT" sz="1200" dirty="0"/>
              <a:t>Mes pateikiame visus medžiagą sėkmingam mokymuisi. </a:t>
            </a:r>
            <a:endParaRPr lang="en-IE" sz="1200" dirty="0"/>
          </a:p>
        </p:txBody>
      </p:sp>
    </p:spTree>
    <p:extLst>
      <p:ext uri="{BB962C8B-B14F-4D97-AF65-F5344CB8AC3E}">
        <p14:creationId xmlns:p14="http://schemas.microsoft.com/office/powerpoint/2010/main" val="3993052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8F2CEB-FF60-BFD6-5F28-25B450D01AAD}"/>
              </a:ext>
            </a:extLst>
          </p:cNvPr>
          <p:cNvSpPr>
            <a:spLocks noGrp="1"/>
          </p:cNvSpPr>
          <p:nvPr>
            <p:ph type="body" sz="quarter" idx="19"/>
          </p:nvPr>
        </p:nvSpPr>
        <p:spPr/>
        <p:txBody>
          <a:bodyPr/>
          <a:lstStyle/>
          <a:p>
            <a:r>
              <a:rPr lang="en-IE" dirty="0"/>
              <a:t>03</a:t>
            </a:r>
          </a:p>
        </p:txBody>
      </p:sp>
      <p:sp>
        <p:nvSpPr>
          <p:cNvPr id="4" name="Text Placeholder 3">
            <a:extLst>
              <a:ext uri="{FF2B5EF4-FFF2-40B4-BE49-F238E27FC236}">
                <a16:creationId xmlns:a16="http://schemas.microsoft.com/office/drawing/2014/main" id="{960B1C8E-69E2-B5EA-B3D0-63F19ADB1D04}"/>
              </a:ext>
            </a:extLst>
          </p:cNvPr>
          <p:cNvSpPr>
            <a:spLocks noGrp="1"/>
          </p:cNvSpPr>
          <p:nvPr>
            <p:ph type="body" sz="quarter" idx="21"/>
          </p:nvPr>
        </p:nvSpPr>
        <p:spPr>
          <a:xfrm>
            <a:off x="473895" y="3518948"/>
            <a:ext cx="3852514" cy="1707482"/>
          </a:xfrm>
        </p:spPr>
        <p:txBody>
          <a:bodyPr/>
          <a:lstStyle/>
          <a:p>
            <a:r>
              <a:rPr lang="lt-LT" dirty="0"/>
              <a:t>Bendri patarimai mokytojams ir dėstytojams:</a:t>
            </a:r>
            <a:endParaRPr lang="en-IE" dirty="0"/>
          </a:p>
        </p:txBody>
      </p:sp>
      <p:sp>
        <p:nvSpPr>
          <p:cNvPr id="5" name="Text Placeholder 4">
            <a:extLst>
              <a:ext uri="{FF2B5EF4-FFF2-40B4-BE49-F238E27FC236}">
                <a16:creationId xmlns:a16="http://schemas.microsoft.com/office/drawing/2014/main" id="{B610705C-BF31-10D9-4600-7C402DBBC335}"/>
              </a:ext>
            </a:extLst>
          </p:cNvPr>
          <p:cNvSpPr>
            <a:spLocks noGrp="1"/>
          </p:cNvSpPr>
          <p:nvPr>
            <p:ph type="body" sz="quarter" idx="12"/>
          </p:nvPr>
        </p:nvSpPr>
        <p:spPr>
          <a:xfrm>
            <a:off x="473895" y="5561557"/>
            <a:ext cx="6503102" cy="3805964"/>
          </a:xfrm>
        </p:spPr>
        <p:txBody>
          <a:bodyPr/>
          <a:lstStyle/>
          <a:p>
            <a:pPr marL="342900" indent="-342900">
              <a:buAutoNum type="arabicPeriod"/>
            </a:pPr>
            <a:r>
              <a:rPr lang="lt-LT" sz="1300" b="1" dirty="0"/>
              <a:t>Metodologija</a:t>
            </a:r>
            <a:endParaRPr lang="en-IE" sz="1300" b="1" dirty="0"/>
          </a:p>
          <a:p>
            <a:pPr lvl="1" algn="just">
              <a:lnSpc>
                <a:spcPct val="100000"/>
              </a:lnSpc>
            </a:pPr>
            <a:r>
              <a:rPr lang="lt-LT" sz="1200" dirty="0">
                <a:solidFill>
                  <a:schemeClr val="tx1"/>
                </a:solidFill>
                <a:latin typeface="+mn-lt"/>
              </a:rPr>
              <a:t>Atvirojo mokymosi išteklius sudaro 6 modulių mokymo programa, skirta supažindinti besimokančiuosius su projekto rezultatais tokiu būdu, kuris atitiktų akademinių tyrimų rezultatus ir būtų orientuotas į realų inovacijų naudojimą, naujų produktų kūrimą, senjorų rinkos specifinę rinkodarą ir naujų produktų pristatymą rinkai. Mokymo programa remiasi požiūriu, kad MVĮ turi neatsilikti nuo maisto pramonės sektoriaus pokyčių, kad išliktų konkurencingos ir taip pat prisitaikyti prie visuomenės pokyčių. Be to, mokymosi programa parodo, kaip galima tobulinti kompetencijas mokantis naujais mokymosi metodais bei gauti praktinių įžvalgų. </a:t>
            </a:r>
            <a:endParaRPr lang="en-US" sz="800" b="1" dirty="0">
              <a:solidFill>
                <a:schemeClr val="tx1"/>
              </a:solidFill>
              <a:latin typeface="+mn-lt"/>
            </a:endParaRPr>
          </a:p>
          <a:p>
            <a:pPr marL="342900" marR="0" lvl="0" indent="-342900" algn="l" defTabSz="755934" rtl="0" eaLnBrk="1" fontAlgn="auto" latinLnBrk="0" hangingPunct="1">
              <a:lnSpc>
                <a:spcPct val="90000"/>
              </a:lnSpc>
              <a:spcBef>
                <a:spcPts val="827"/>
              </a:spcBef>
              <a:spcAft>
                <a:spcPts val="0"/>
              </a:spcAft>
              <a:buClrTx/>
              <a:buSzTx/>
              <a:buFont typeface="Arial" panose="020B0604020202020204" pitchFamily="34" charset="0"/>
              <a:buAutoNum type="arabicPeriod"/>
              <a:tabLst/>
              <a:defRPr/>
            </a:pPr>
            <a:r>
              <a:rPr lang="lt-LT" sz="1300" b="1" dirty="0">
                <a:solidFill>
                  <a:prstClr val="black"/>
                </a:solidFill>
              </a:rPr>
              <a:t>Bendri patarimai</a:t>
            </a:r>
            <a:endParaRPr lang="en-US" sz="1100" dirty="0">
              <a:solidFill>
                <a:schemeClr val="tx1"/>
              </a:solidFill>
              <a:latin typeface="+mn-lt"/>
            </a:endParaRPr>
          </a:p>
          <a:p>
            <a:pPr lvl="1" algn="just">
              <a:lnSpc>
                <a:spcPct val="100000"/>
              </a:lnSpc>
            </a:pPr>
            <a:r>
              <a:rPr lang="lt-LT" sz="1200" dirty="0">
                <a:solidFill>
                  <a:schemeClr val="tx1"/>
                </a:solidFill>
                <a:latin typeface="+mn-lt"/>
              </a:rPr>
              <a:t>Atidžiai perskaitykite šias instrukcijas prieš pradėdami vesti mokymus. Ruošdamiesi mokymui klasėje, prašome</a:t>
            </a:r>
            <a:r>
              <a:rPr lang="en-US" sz="1200" dirty="0">
                <a:solidFill>
                  <a:schemeClr val="tx1"/>
                </a:solidFill>
                <a:latin typeface="+mn-lt"/>
              </a:rPr>
              <a:t>: </a:t>
            </a:r>
          </a:p>
          <a:p>
            <a:pPr marL="557052" lvl="1" indent="-171450">
              <a:lnSpc>
                <a:spcPct val="100000"/>
              </a:lnSpc>
              <a:buClr>
                <a:srgbClr val="6FC0CA"/>
              </a:buClr>
              <a:buFont typeface="Wingdings" panose="05000000000000000000" pitchFamily="2" charset="2"/>
              <a:buChar char="§"/>
            </a:pPr>
            <a:r>
              <a:rPr lang="lt-LT" sz="1200" dirty="0">
                <a:solidFill>
                  <a:schemeClr val="tx1"/>
                </a:solidFill>
                <a:latin typeface="+mn-lt"/>
              </a:rPr>
              <a:t>Atsisiųskite, peržiūrėkite ar pakoreguokite mokymosi modulį pagal poreikį. Skirkite kursui pakankamai laiko: Nuoroda į mokymo programos modulius čia: </a:t>
            </a:r>
            <a:r>
              <a:rPr lang="en-US" sz="1000" dirty="0">
                <a:solidFill>
                  <a:srgbClr val="1188A3"/>
                </a:solidFill>
                <a:latin typeface="+mn-lt"/>
                <a:hlinkClick r:id="rId2">
                  <a:extLst>
                    <a:ext uri="{A12FA001-AC4F-418D-AE19-62706E023703}">
                      <ahyp:hlinkClr xmlns:ahyp="http://schemas.microsoft.com/office/drawing/2018/hyperlinkcolor" val="tx"/>
                    </a:ext>
                  </a:extLst>
                </a:hlinkClick>
              </a:rPr>
              <a:t>https://www.innovatingfoodforseniors.eu/resources/</a:t>
            </a:r>
            <a:r>
              <a:rPr lang="en-US" sz="1000" dirty="0">
                <a:solidFill>
                  <a:srgbClr val="1188A3"/>
                </a:solidFill>
                <a:latin typeface="+mn-lt"/>
              </a:rPr>
              <a:t> </a:t>
            </a:r>
          </a:p>
          <a:p>
            <a:pPr marL="557052" lvl="1" indent="-171450">
              <a:lnSpc>
                <a:spcPct val="100000"/>
              </a:lnSpc>
              <a:buClr>
                <a:srgbClr val="6FC0CA"/>
              </a:buClr>
              <a:buFont typeface="Wingdings" panose="05000000000000000000" pitchFamily="2" charset="2"/>
              <a:buChar char="§"/>
            </a:pPr>
            <a:r>
              <a:rPr lang="lt-LT" sz="1200" dirty="0">
                <a:solidFill>
                  <a:schemeClr val="tx1"/>
                </a:solidFill>
                <a:latin typeface="+mn-lt"/>
              </a:rPr>
              <a:t>Pagalvokite, gal galite lokalizuoti pateikiamus pavyzdžius ar naudoti tuos, kurie įkvėptų ar jau būtų žinomi jūsų mokiniams ar besimokantiems. </a:t>
            </a:r>
            <a:endParaRPr lang="en-US" sz="1200" dirty="0">
              <a:solidFill>
                <a:schemeClr val="tx1"/>
              </a:solidFill>
              <a:latin typeface="+mn-lt"/>
            </a:endParaRPr>
          </a:p>
          <a:p>
            <a:pPr marL="557052" lvl="1" indent="-171450">
              <a:lnSpc>
                <a:spcPct val="100000"/>
              </a:lnSpc>
              <a:buClr>
                <a:srgbClr val="6FC0CA"/>
              </a:buClr>
              <a:buFont typeface="Wingdings" panose="05000000000000000000" pitchFamily="2" charset="2"/>
              <a:buChar char="§"/>
            </a:pPr>
            <a:r>
              <a:rPr lang="lt-LT" sz="1200" dirty="0">
                <a:solidFill>
                  <a:schemeClr val="tx1"/>
                </a:solidFill>
                <a:latin typeface="+mn-lt"/>
              </a:rPr>
              <a:t>Pasirūpinkite, kad kiekvienas mokinys atliktų visas užduotis, pateikiamas kiekviename modulyje- tai būtina užtikinant mokymo medžiagos įsisavinimą.</a:t>
            </a:r>
            <a:endParaRPr lang="en-US" sz="1200" dirty="0">
              <a:solidFill>
                <a:schemeClr val="tx1"/>
              </a:solidFill>
              <a:latin typeface="+mn-lt"/>
            </a:endParaRPr>
          </a:p>
          <a:p>
            <a:pPr marL="557052" lvl="1" indent="-171450">
              <a:lnSpc>
                <a:spcPct val="100000"/>
              </a:lnSpc>
              <a:buClr>
                <a:srgbClr val="6FC0CA"/>
              </a:buClr>
              <a:buFont typeface="Wingdings" panose="05000000000000000000" pitchFamily="2" charset="2"/>
              <a:buChar char="§"/>
            </a:pPr>
            <a:r>
              <a:rPr lang="lt-LT" sz="1200" dirty="0">
                <a:solidFill>
                  <a:schemeClr val="tx1"/>
                </a:solidFill>
                <a:latin typeface="+mn-lt"/>
              </a:rPr>
              <a:t>Skirkite laiko atlikti pratimus bei būtinai aptarkite rezultatus su besimokančiaisiais. </a:t>
            </a:r>
            <a:endParaRPr lang="en-IE" sz="1200" dirty="0">
              <a:solidFill>
                <a:schemeClr val="tx1"/>
              </a:solidFill>
              <a:latin typeface="+mn-lt"/>
            </a:endParaRPr>
          </a:p>
          <a:p>
            <a:pPr marL="557052" lvl="1" indent="-171450">
              <a:lnSpc>
                <a:spcPct val="100000"/>
              </a:lnSpc>
              <a:buClr>
                <a:srgbClr val="6FC0CA"/>
              </a:buClr>
              <a:buFont typeface="Wingdings" panose="05000000000000000000" pitchFamily="2" charset="2"/>
              <a:buChar char="§"/>
            </a:pPr>
            <a:endParaRPr lang="en-IE" sz="1300" b="1" dirty="0"/>
          </a:p>
        </p:txBody>
      </p:sp>
      <p:pic>
        <p:nvPicPr>
          <p:cNvPr id="7" name="Picture 6" descr="One glowing light up arrow among other down arrows on green pastel color background">
            <a:extLst>
              <a:ext uri="{FF2B5EF4-FFF2-40B4-BE49-F238E27FC236}">
                <a16:creationId xmlns:a16="http://schemas.microsoft.com/office/drawing/2014/main" id="{95005147-5887-C7B0-097C-A390A7236A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7559675" cy="2555310"/>
          </a:xfrm>
          <a:prstGeom prst="rect">
            <a:avLst/>
          </a:prstGeom>
        </p:spPr>
      </p:pic>
    </p:spTree>
    <p:extLst>
      <p:ext uri="{BB962C8B-B14F-4D97-AF65-F5344CB8AC3E}">
        <p14:creationId xmlns:p14="http://schemas.microsoft.com/office/powerpoint/2010/main" val="414491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2A4B5B-341C-657B-7AD7-5F5DD5BBFEED}"/>
              </a:ext>
            </a:extLst>
          </p:cNvPr>
          <p:cNvSpPr>
            <a:spLocks noGrp="1"/>
          </p:cNvSpPr>
          <p:nvPr>
            <p:ph type="body" sz="quarter" idx="17"/>
          </p:nvPr>
        </p:nvSpPr>
        <p:spPr>
          <a:xfrm>
            <a:off x="442002" y="1316763"/>
            <a:ext cx="3979685" cy="1416968"/>
          </a:xfrm>
        </p:spPr>
        <p:txBody>
          <a:bodyPr>
            <a:normAutofit/>
          </a:bodyPr>
          <a:lstStyle/>
          <a:p>
            <a:r>
              <a:rPr lang="lt-LT" sz="1800" dirty="0"/>
              <a:t>Švietimas yra skirtas pagerinti kitų gyvenimą ir palikti savo bendruomenę ir pasaulį geresnį, nei radote</a:t>
            </a:r>
            <a:r>
              <a:rPr lang="en-US" sz="1800" dirty="0"/>
              <a:t>.</a:t>
            </a:r>
            <a:endParaRPr lang="en-IE" sz="1800" dirty="0"/>
          </a:p>
        </p:txBody>
      </p:sp>
      <p:sp>
        <p:nvSpPr>
          <p:cNvPr id="3" name="Text Placeholder 2">
            <a:extLst>
              <a:ext uri="{FF2B5EF4-FFF2-40B4-BE49-F238E27FC236}">
                <a16:creationId xmlns:a16="http://schemas.microsoft.com/office/drawing/2014/main" id="{56654D12-98D5-3AA9-E773-028C1D8CE76D}"/>
              </a:ext>
            </a:extLst>
          </p:cNvPr>
          <p:cNvSpPr>
            <a:spLocks noGrp="1"/>
          </p:cNvSpPr>
          <p:nvPr>
            <p:ph type="body" sz="quarter" idx="34"/>
          </p:nvPr>
        </p:nvSpPr>
        <p:spPr>
          <a:xfrm>
            <a:off x="3491332" y="2129512"/>
            <a:ext cx="1372357" cy="517423"/>
          </a:xfrm>
        </p:spPr>
        <p:txBody>
          <a:bodyPr/>
          <a:lstStyle/>
          <a:p>
            <a:r>
              <a:rPr lang="en-IE" dirty="0"/>
              <a:t>”</a:t>
            </a:r>
          </a:p>
        </p:txBody>
      </p:sp>
      <p:sp>
        <p:nvSpPr>
          <p:cNvPr id="4" name="Text Placeholder 3">
            <a:extLst>
              <a:ext uri="{FF2B5EF4-FFF2-40B4-BE49-F238E27FC236}">
                <a16:creationId xmlns:a16="http://schemas.microsoft.com/office/drawing/2014/main" id="{BCF7EF9A-9EF6-B916-9214-9458A25C4B88}"/>
              </a:ext>
            </a:extLst>
          </p:cNvPr>
          <p:cNvSpPr>
            <a:spLocks noGrp="1"/>
          </p:cNvSpPr>
          <p:nvPr>
            <p:ph type="body" sz="quarter" idx="35"/>
          </p:nvPr>
        </p:nvSpPr>
        <p:spPr>
          <a:xfrm>
            <a:off x="0" y="1329202"/>
            <a:ext cx="1894173" cy="642182"/>
          </a:xfrm>
        </p:spPr>
        <p:txBody>
          <a:bodyPr/>
          <a:lstStyle/>
          <a:p>
            <a:r>
              <a:rPr lang="en-IE" dirty="0"/>
              <a:t>“</a:t>
            </a:r>
          </a:p>
        </p:txBody>
      </p:sp>
      <p:sp>
        <p:nvSpPr>
          <p:cNvPr id="5" name="Text Placeholder 4">
            <a:extLst>
              <a:ext uri="{FF2B5EF4-FFF2-40B4-BE49-F238E27FC236}">
                <a16:creationId xmlns:a16="http://schemas.microsoft.com/office/drawing/2014/main" id="{46DAF8CD-37AB-CF98-85E7-B04CDE615193}"/>
              </a:ext>
            </a:extLst>
          </p:cNvPr>
          <p:cNvSpPr>
            <a:spLocks noGrp="1"/>
          </p:cNvSpPr>
          <p:nvPr>
            <p:ph type="body" sz="quarter" idx="14"/>
          </p:nvPr>
        </p:nvSpPr>
        <p:spPr/>
        <p:txBody>
          <a:bodyPr numCol="1"/>
          <a:lstStyle/>
          <a:p>
            <a:pPr marL="342900" marR="0" lvl="0" indent="-342900" algn="l" defTabSz="755934" rtl="0" eaLnBrk="1" fontAlgn="auto" latinLnBrk="0" hangingPunct="1">
              <a:lnSpc>
                <a:spcPct val="90000"/>
              </a:lnSpc>
              <a:spcBef>
                <a:spcPts val="827"/>
              </a:spcBef>
              <a:spcAft>
                <a:spcPts val="0"/>
              </a:spcAft>
              <a:buClrTx/>
              <a:buSzTx/>
              <a:buFont typeface="+mj-lt"/>
              <a:buAutoNum type="arabicPeriod" startAt="3"/>
              <a:tabLst/>
              <a:defRPr/>
            </a:pPr>
            <a:r>
              <a:rPr kumimoji="0" lang="lt-LT" sz="1300" b="1" i="0" u="none" strike="noStrike" kern="1200" cap="none" spc="0" normalizeH="0" baseline="0" noProof="0" dirty="0">
                <a:ln>
                  <a:noFill/>
                </a:ln>
                <a:solidFill>
                  <a:prstClr val="black"/>
                </a:solidFill>
                <a:effectLst/>
                <a:uLnTx/>
                <a:uFillTx/>
                <a:latin typeface="Calibri" panose="020F0502020204030204" pitchFamily="34" charset="0"/>
                <a:ea typeface="Open Sans" panose="020B0606030504020204" pitchFamily="34" charset="0"/>
                <a:cs typeface="Calibri" panose="020F0502020204030204" pitchFamily="34" charset="0"/>
              </a:rPr>
              <a:t>Instrukcija</a:t>
            </a:r>
            <a:endParaRPr kumimoji="0" lang="en-IE" sz="1300" b="1" i="0" u="none" strike="noStrike" kern="1200" cap="none" spc="0" normalizeH="0" baseline="0" noProof="0" dirty="0">
              <a:ln>
                <a:noFill/>
              </a:ln>
              <a:solidFill>
                <a:prstClr val="black"/>
              </a:solidFill>
              <a:effectLst/>
              <a:uLnTx/>
              <a:uFillTx/>
              <a:latin typeface="Calibri" panose="020F0502020204030204" pitchFamily="34" charset="0"/>
              <a:ea typeface="Open Sans" panose="020B0606030504020204" pitchFamily="34" charset="0"/>
              <a:cs typeface="Calibri" panose="020F0502020204030204" pitchFamily="34" charset="0"/>
            </a:endParaRPr>
          </a:p>
          <a:p>
            <a:pPr lvl="1">
              <a:spcBef>
                <a:spcPts val="827"/>
              </a:spcBef>
              <a:defRPr/>
            </a:pPr>
            <a:r>
              <a:rPr lang="lt-LT" sz="1200" dirty="0">
                <a:solidFill>
                  <a:schemeClr val="tx1"/>
                </a:solidFill>
                <a:latin typeface="+mn-lt"/>
              </a:rPr>
              <a:t>Atvirojo mokymosi ištekliai buvo sukurti taip, kad atitiktų įvairius mokymo stilius ir kultūras. Kiekvienas modulis pateikiamas laikantis bendros struktūros:</a:t>
            </a:r>
          </a:p>
          <a:p>
            <a:pPr marL="549417" lvl="1" indent="-171450">
              <a:spcBef>
                <a:spcPts val="827"/>
              </a:spcBef>
              <a:buFont typeface="Arial" panose="020B0604020202020204" pitchFamily="34" charset="0"/>
              <a:buChar char="•"/>
              <a:defRPr/>
            </a:pPr>
            <a:r>
              <a:rPr lang="lt-LT" sz="1200" dirty="0">
                <a:solidFill>
                  <a:schemeClr val="tx1"/>
                </a:solidFill>
                <a:latin typeface="+mn-lt"/>
              </a:rPr>
              <a:t>Tema trumpai pristatoma prieš įsigilinant į temą.  </a:t>
            </a:r>
          </a:p>
          <a:p>
            <a:pPr marL="549417" lvl="1" indent="-171450">
              <a:spcBef>
                <a:spcPts val="827"/>
              </a:spcBef>
              <a:buClr>
                <a:srgbClr val="6FC0CA"/>
              </a:buClr>
              <a:buFont typeface="Wingdings" panose="05000000000000000000" pitchFamily="2" charset="2"/>
              <a:buChar char="§"/>
              <a:defRPr/>
            </a:pPr>
            <a:r>
              <a:rPr lang="lt-LT" sz="1200" dirty="0">
                <a:solidFill>
                  <a:schemeClr val="tx1"/>
                </a:solidFill>
                <a:latin typeface="+mn-lt"/>
              </a:rPr>
              <a:t>Pateikiama informacija ir dabartinė geriausia praktika šia tema, nuo bendrųjų apibrėžimų pereinama prie detalių paaiškinimų, kad būtų lengvai suprantama visa tema.</a:t>
            </a:r>
          </a:p>
          <a:p>
            <a:pPr marL="549417" lvl="1" indent="-171450">
              <a:spcBef>
                <a:spcPts val="827"/>
              </a:spcBef>
              <a:buClr>
                <a:srgbClr val="6FC0CA"/>
              </a:buClr>
              <a:buFont typeface="Wingdings" panose="05000000000000000000" pitchFamily="2" charset="2"/>
              <a:buChar char="§"/>
              <a:defRPr/>
            </a:pPr>
            <a:r>
              <a:rPr lang="lt-LT" sz="1200" dirty="0">
                <a:solidFill>
                  <a:schemeClr val="tx1"/>
                </a:solidFill>
                <a:latin typeface="+mn-lt"/>
              </a:rPr>
              <a:t>Žinios yra įtvirtinamos ir įgūdžiai lavinami kaip besimokantieji atlieka praktines užduotis ar atsako į klausimus.  </a:t>
            </a:r>
            <a:endParaRPr lang="en-IE" dirty="0"/>
          </a:p>
        </p:txBody>
      </p:sp>
      <p:sp>
        <p:nvSpPr>
          <p:cNvPr id="6" name="Text Placeholder 5">
            <a:extLst>
              <a:ext uri="{FF2B5EF4-FFF2-40B4-BE49-F238E27FC236}">
                <a16:creationId xmlns:a16="http://schemas.microsoft.com/office/drawing/2014/main" id="{D1B217C2-5CD4-9B41-EFD8-4574C7482095}"/>
              </a:ext>
            </a:extLst>
          </p:cNvPr>
          <p:cNvSpPr>
            <a:spLocks noGrp="1"/>
          </p:cNvSpPr>
          <p:nvPr>
            <p:ph type="body" sz="quarter" idx="13"/>
          </p:nvPr>
        </p:nvSpPr>
        <p:spPr>
          <a:xfrm>
            <a:off x="442002" y="452401"/>
            <a:ext cx="5285697" cy="896477"/>
          </a:xfrm>
        </p:spPr>
        <p:txBody>
          <a:bodyPr/>
          <a:lstStyle/>
          <a:p>
            <a:r>
              <a:rPr lang="en-IE" dirty="0"/>
              <a:t>03: </a:t>
            </a:r>
            <a:r>
              <a:rPr lang="lt-LT" dirty="0"/>
              <a:t>B</a:t>
            </a:r>
            <a:r>
              <a:rPr lang="en-IE" dirty="0"/>
              <a:t>)</a:t>
            </a:r>
            <a:r>
              <a:rPr lang="lt-LT" dirty="0"/>
              <a:t> Bendri patarimai mokytojams ir dėstytojams (tęsinys):</a:t>
            </a:r>
            <a:endParaRPr lang="en-IE" dirty="0"/>
          </a:p>
          <a:p>
            <a:endParaRPr lang="en-IE" dirty="0"/>
          </a:p>
        </p:txBody>
      </p:sp>
      <p:sp>
        <p:nvSpPr>
          <p:cNvPr id="7" name="TextBox 6">
            <a:extLst>
              <a:ext uri="{FF2B5EF4-FFF2-40B4-BE49-F238E27FC236}">
                <a16:creationId xmlns:a16="http://schemas.microsoft.com/office/drawing/2014/main" id="{C7920507-21D1-06EA-C460-51616FDAA529}"/>
              </a:ext>
            </a:extLst>
          </p:cNvPr>
          <p:cNvSpPr txBox="1"/>
          <p:nvPr/>
        </p:nvSpPr>
        <p:spPr>
          <a:xfrm>
            <a:off x="5442776" y="2456732"/>
            <a:ext cx="2116899" cy="276999"/>
          </a:xfrm>
          <a:prstGeom prst="rect">
            <a:avLst/>
          </a:prstGeom>
          <a:noFill/>
        </p:spPr>
        <p:txBody>
          <a:bodyPr wrap="square" rtlCol="0">
            <a:spAutoFit/>
          </a:bodyPr>
          <a:lstStyle/>
          <a:p>
            <a:r>
              <a:rPr lang="en-IE" sz="1200" dirty="0"/>
              <a:t>-Marian Wright </a:t>
            </a:r>
            <a:r>
              <a:rPr lang="en-IE" sz="1200" dirty="0" err="1"/>
              <a:t>Edelamn</a:t>
            </a:r>
            <a:endParaRPr lang="en-IE" sz="1200" dirty="0"/>
          </a:p>
        </p:txBody>
      </p:sp>
      <p:pic>
        <p:nvPicPr>
          <p:cNvPr id="10" name="Picture 9" descr="People working on ideas">
            <a:extLst>
              <a:ext uri="{FF2B5EF4-FFF2-40B4-BE49-F238E27FC236}">
                <a16:creationId xmlns:a16="http://schemas.microsoft.com/office/drawing/2014/main" id="{56078B33-F8A5-7FED-A608-BC8025C8728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5746601"/>
            <a:ext cx="6684012" cy="4373303"/>
          </a:xfrm>
          <a:prstGeom prst="rect">
            <a:avLst/>
          </a:prstGeom>
        </p:spPr>
      </p:pic>
    </p:spTree>
    <p:extLst>
      <p:ext uri="{BB962C8B-B14F-4D97-AF65-F5344CB8AC3E}">
        <p14:creationId xmlns:p14="http://schemas.microsoft.com/office/powerpoint/2010/main" val="31308932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as" ma:contentTypeID="0x010100E089EED690624143B9CCB44C7945D306" ma:contentTypeVersion="21" ma:contentTypeDescription="Kurkite naują dokumentą." ma:contentTypeScope="" ma:versionID="fa331e19678088c791ecace7807b854e">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865bd342303fdba8ec99ba8b2fe686cf"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Vaizdų žymė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Bendrinta su išsamia informacija"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D84D0A8-FE57-48E6-9163-A112A6B3D8B0}">
  <ds:schemaRefs>
    <ds:schemaRef ds:uri="http://schemas.microsoft.com/sharepoint/v3/contenttype/forms"/>
  </ds:schemaRefs>
</ds:datastoreItem>
</file>

<file path=customXml/itemProps2.xml><?xml version="1.0" encoding="utf-8"?>
<ds:datastoreItem xmlns:ds="http://schemas.openxmlformats.org/officeDocument/2006/customXml" ds:itemID="{4A6BFA2F-1C6F-4618-9FC1-A0CCEB2718FB}"/>
</file>

<file path=customXml/itemProps3.xml><?xml version="1.0" encoding="utf-8"?>
<ds:datastoreItem xmlns:ds="http://schemas.openxmlformats.org/officeDocument/2006/customXml" ds:itemID="{2AB91C02-7DDA-412A-B5A1-8EC66E938C3D}">
  <ds:schemaRefs>
    <ds:schemaRef ds:uri="http://schemas.microsoft.com/office/2006/metadata/properties"/>
    <ds:schemaRef ds:uri="http://schemas.microsoft.com/office/infopath/2007/PartnerControls"/>
    <ds:schemaRef ds:uri="539e4a8c-7e7c-4ea1-8c2e-f9bf51a8ca20"/>
  </ds:schemaRefs>
</ds:datastoreItem>
</file>

<file path=docProps/app.xml><?xml version="1.0" encoding="utf-8"?>
<Properties xmlns="http://schemas.openxmlformats.org/officeDocument/2006/extended-properties" xmlns:vt="http://schemas.openxmlformats.org/officeDocument/2006/docPropsVTypes">
  <Template>Office Theme</Template>
  <TotalTime>14392</TotalTime>
  <Words>4751</Words>
  <Application>Microsoft Office PowerPoint</Application>
  <PresentationFormat>Pasirinktinai</PresentationFormat>
  <Paragraphs>420</Paragraphs>
  <Slides>22</Slides>
  <Notes>0</Notes>
  <HiddenSlides>0</HiddenSlides>
  <MMClips>0</MMClips>
  <ScaleCrop>false</ScaleCrop>
  <HeadingPairs>
    <vt:vector size="6" baseType="variant">
      <vt:variant>
        <vt:lpstr>Naudojami šriftai</vt:lpstr>
      </vt:variant>
      <vt:variant>
        <vt:i4>10</vt:i4>
      </vt:variant>
      <vt:variant>
        <vt:lpstr>Tema</vt:lpstr>
      </vt:variant>
      <vt:variant>
        <vt:i4>1</vt:i4>
      </vt:variant>
      <vt:variant>
        <vt:lpstr>Skaidrių pavadinimai</vt:lpstr>
      </vt:variant>
      <vt:variant>
        <vt:i4>22</vt:i4>
      </vt:variant>
    </vt:vector>
  </HeadingPairs>
  <TitlesOfParts>
    <vt:vector size="33" baseType="lpstr">
      <vt:lpstr>Arial</vt:lpstr>
      <vt:lpstr>Bradley Hand ITC</vt:lpstr>
      <vt:lpstr>Calibri</vt:lpstr>
      <vt:lpstr>Calibri Light</vt:lpstr>
      <vt:lpstr>Cambria Math</vt:lpstr>
      <vt:lpstr>Monsterrat</vt:lpstr>
      <vt:lpstr>Montserrat</vt:lpstr>
      <vt:lpstr>Symbol</vt:lpstr>
      <vt:lpstr>Times</vt:lpstr>
      <vt:lpstr>Wingdings</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Ingrida Krogertė</cp:lastModifiedBy>
  <cp:revision>597</cp:revision>
  <dcterms:created xsi:type="dcterms:W3CDTF">2020-10-14T13:32:04Z</dcterms:created>
  <dcterms:modified xsi:type="dcterms:W3CDTF">2022-07-20T13:03:12Z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