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4"/>
  </p:sldMasterIdLst>
  <p:notesMasterIdLst>
    <p:notesMasterId r:id="rId27"/>
  </p:notesMasterIdLst>
  <p:handoutMasterIdLst>
    <p:handoutMasterId r:id="rId28"/>
  </p:handoutMasterIdLst>
  <p:sldIdLst>
    <p:sldId id="327" r:id="rId5"/>
    <p:sldId id="325" r:id="rId6"/>
    <p:sldId id="330" r:id="rId7"/>
    <p:sldId id="336" r:id="rId8"/>
    <p:sldId id="353" r:id="rId9"/>
    <p:sldId id="354" r:id="rId10"/>
    <p:sldId id="340" r:id="rId11"/>
    <p:sldId id="341" r:id="rId12"/>
    <p:sldId id="342" r:id="rId13"/>
    <p:sldId id="343" r:id="rId14"/>
    <p:sldId id="344" r:id="rId15"/>
    <p:sldId id="345" r:id="rId16"/>
    <p:sldId id="324" r:id="rId17"/>
    <p:sldId id="346" r:id="rId18"/>
    <p:sldId id="347" r:id="rId19"/>
    <p:sldId id="348" r:id="rId20"/>
    <p:sldId id="349" r:id="rId21"/>
    <p:sldId id="350" r:id="rId22"/>
    <p:sldId id="351" r:id="rId23"/>
    <p:sldId id="329" r:id="rId24"/>
    <p:sldId id="352" r:id="rId25"/>
    <p:sldId id="326" r:id="rId2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8A3"/>
    <a:srgbClr val="FED103"/>
    <a:srgbClr val="E6E6E6"/>
    <a:srgbClr val="85D2E1"/>
    <a:srgbClr val="EC9822"/>
    <a:srgbClr val="6FC0CA"/>
    <a:srgbClr val="4B4B4B"/>
    <a:srgbClr val="07766F"/>
    <a:srgbClr val="50BDB7"/>
    <a:srgbClr val="BFC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00E675-E6E0-472E-A148-8D0E3776C3F5}" v="68" dt="2022-07-20T12:47:47.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24" autoAdjust="0"/>
    <p:restoredTop sz="94663"/>
  </p:normalViewPr>
  <p:slideViewPr>
    <p:cSldViewPr snapToGrid="0" snapToObjects="1">
      <p:cViewPr>
        <p:scale>
          <a:sx n="60" d="100"/>
          <a:sy n="60" d="100"/>
        </p:scale>
        <p:origin x="1444" y="-11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7/20/2022</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7/20/2022</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out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28F645-F846-CC42-92C4-1BE5F788BAC0}"/>
              </a:ext>
            </a:extLst>
          </p:cNvPr>
          <p:cNvSpPr/>
          <p:nvPr userDrawn="1"/>
        </p:nvSpPr>
        <p:spPr>
          <a:xfrm>
            <a:off x="16961" y="5003077"/>
            <a:ext cx="7559675" cy="4052023"/>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grpSp>
        <p:nvGrpSpPr>
          <p:cNvPr id="17" name="Group 16">
            <a:extLst>
              <a:ext uri="{FF2B5EF4-FFF2-40B4-BE49-F238E27FC236}">
                <a16:creationId xmlns:a16="http://schemas.microsoft.com/office/drawing/2014/main" id="{53F6B73D-BFD5-EA45-A0C3-6E4C2CE9F26E}"/>
              </a:ext>
            </a:extLst>
          </p:cNvPr>
          <p:cNvGrpSpPr/>
          <p:nvPr userDrawn="1"/>
        </p:nvGrpSpPr>
        <p:grpSpPr>
          <a:xfrm>
            <a:off x="167951" y="10039739"/>
            <a:ext cx="1627384" cy="404078"/>
            <a:chOff x="0" y="0"/>
            <a:chExt cx="2301694" cy="571500"/>
          </a:xfrm>
        </p:grpSpPr>
        <p:sp>
          <p:nvSpPr>
            <p:cNvPr id="18" name="Rectangle 17">
              <a:extLst>
                <a:ext uri="{FF2B5EF4-FFF2-40B4-BE49-F238E27FC236}">
                  <a16:creationId xmlns:a16="http://schemas.microsoft.com/office/drawing/2014/main" id="{DEDD686E-F46A-7344-A21C-A3F13442AA87}"/>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891A49FF-F935-4547-8E2C-4F4E57957F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0" name="Rectangle 19">
            <a:extLst>
              <a:ext uri="{FF2B5EF4-FFF2-40B4-BE49-F238E27FC236}">
                <a16:creationId xmlns:a16="http://schemas.microsoft.com/office/drawing/2014/main" id="{99E24675-C24A-D644-AC51-B443FBA5E071}"/>
              </a:ext>
            </a:extLst>
          </p:cNvPr>
          <p:cNvSpPr/>
          <p:nvPr userDrawn="1"/>
        </p:nvSpPr>
        <p:spPr>
          <a:xfrm>
            <a:off x="3603463" y="8819466"/>
            <a:ext cx="3976019" cy="545949"/>
          </a:xfrm>
          <a:prstGeom prst="rect">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sp>
        <p:nvSpPr>
          <p:cNvPr id="21" name="Text Placeholder 23">
            <a:extLst>
              <a:ext uri="{FF2B5EF4-FFF2-40B4-BE49-F238E27FC236}">
                <a16:creationId xmlns:a16="http://schemas.microsoft.com/office/drawing/2014/main" id="{A21CC0EB-F5CF-AD45-BC07-F6B139BA184D}"/>
              </a:ext>
            </a:extLst>
          </p:cNvPr>
          <p:cNvSpPr>
            <a:spLocks noGrp="1"/>
          </p:cNvSpPr>
          <p:nvPr>
            <p:ph type="body" sz="quarter" idx="17" hasCustomPrompt="1"/>
          </p:nvPr>
        </p:nvSpPr>
        <p:spPr>
          <a:xfrm>
            <a:off x="3603464" y="8911069"/>
            <a:ext cx="3452148" cy="356813"/>
          </a:xfrm>
        </p:spPr>
        <p:txBody>
          <a:bodyPr>
            <a:normAutofit/>
          </a:bodyPr>
          <a:lstStyle>
            <a:lvl1pPr marL="0" indent="0" algn="r">
              <a:buNone/>
              <a:defRPr sz="2000" b="0" i="0">
                <a:solidFill>
                  <a:schemeClr val="tx1"/>
                </a:solidFill>
                <a:latin typeface="Calibri" panose="020F0502020204030204" pitchFamily="34" charset="0"/>
              </a:defRPr>
            </a:lvl1pPr>
          </a:lstStyle>
          <a:p>
            <a:pPr lvl="0"/>
            <a:r>
              <a:rPr lang="en-US" dirty="0" err="1"/>
              <a:t>www.webiste.eu</a:t>
            </a:r>
            <a:endParaRPr lang="en-US" dirty="0"/>
          </a:p>
        </p:txBody>
      </p:sp>
      <p:pic>
        <p:nvPicPr>
          <p:cNvPr id="23" name="Picture 22" descr="A picture containing text&#10;&#10;Description automatically generated">
            <a:extLst>
              <a:ext uri="{FF2B5EF4-FFF2-40B4-BE49-F238E27FC236}">
                <a16:creationId xmlns:a16="http://schemas.microsoft.com/office/drawing/2014/main" id="{BF8AD40A-108B-5846-858D-C7B9F7A01FF1}"/>
              </a:ext>
            </a:extLst>
          </p:cNvPr>
          <p:cNvPicPr/>
          <p:nvPr userDrawn="1"/>
        </p:nvPicPr>
        <p:blipFill rotWithShape="1">
          <a:blip r:embed="rId3" cstate="screen">
            <a:extLst>
              <a:ext uri="{28A0092B-C50C-407E-A947-70E740481C1C}">
                <a14:useLocalDpi xmlns:a14="http://schemas.microsoft.com/office/drawing/2010/main"/>
              </a:ext>
            </a:extLst>
          </a:blip>
          <a:srcRect/>
          <a:stretch/>
        </p:blipFill>
        <p:spPr>
          <a:xfrm>
            <a:off x="16960" y="1194493"/>
            <a:ext cx="7559675" cy="4158574"/>
          </a:xfrm>
          <a:prstGeom prst="rect">
            <a:avLst/>
          </a:prstGeom>
        </p:spPr>
      </p:pic>
      <p:sp>
        <p:nvSpPr>
          <p:cNvPr id="24" name="Rectangle 23">
            <a:extLst>
              <a:ext uri="{FF2B5EF4-FFF2-40B4-BE49-F238E27FC236}">
                <a16:creationId xmlns:a16="http://schemas.microsoft.com/office/drawing/2014/main" id="{54466A36-830E-9E4C-8CDA-AC76C8CD6127}"/>
              </a:ext>
            </a:extLst>
          </p:cNvPr>
          <p:cNvSpPr/>
          <p:nvPr userDrawn="1"/>
        </p:nvSpPr>
        <p:spPr>
          <a:xfrm>
            <a:off x="757909" y="5165049"/>
            <a:ext cx="3434313" cy="2708810"/>
          </a:xfrm>
          <a:prstGeom prst="rect">
            <a:avLst/>
          </a:prstGeom>
          <a:solidFill>
            <a:srgbClr val="85D2E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7B7770D-F2E8-BC4F-89B7-8CF53C61B508}"/>
              </a:ext>
            </a:extLst>
          </p:cNvPr>
          <p:cNvSpPr/>
          <p:nvPr userDrawn="1"/>
        </p:nvSpPr>
        <p:spPr>
          <a:xfrm>
            <a:off x="1588858" y="5372716"/>
            <a:ext cx="3256949" cy="2062532"/>
          </a:xfrm>
          <a:prstGeom prst="rect">
            <a:avLst/>
          </a:prstGeom>
          <a:solidFill>
            <a:srgbClr val="85D2E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D6F2AEAC-8FF1-0C4B-893C-7B969B6849B9}"/>
              </a:ext>
            </a:extLst>
          </p:cNvPr>
          <p:cNvSpPr>
            <a:spLocks noGrp="1"/>
          </p:cNvSpPr>
          <p:nvPr>
            <p:ph type="body" sz="quarter" idx="15" hasCustomPrompt="1"/>
          </p:nvPr>
        </p:nvSpPr>
        <p:spPr>
          <a:xfrm>
            <a:off x="1222558" y="6371989"/>
            <a:ext cx="3256950" cy="697353"/>
          </a:xfrm>
        </p:spPr>
        <p:txBody>
          <a:bodyPr>
            <a:noAutofit/>
          </a:bodyPr>
          <a:lstStyle>
            <a:lvl1pPr marL="0" indent="0" algn="l">
              <a:buNone/>
              <a:defRPr sz="3400" b="1" i="0" baseline="0">
                <a:solidFill>
                  <a:schemeClr val="tx1"/>
                </a:solidFill>
                <a:latin typeface="Calibri" panose="020F0502020204030204" pitchFamily="34" charset="0"/>
              </a:defRPr>
            </a:lvl1pPr>
          </a:lstStyle>
          <a:p>
            <a:pPr lvl="0"/>
            <a:r>
              <a:rPr lang="en-US" dirty="0"/>
              <a:t>POWERPIONT</a:t>
            </a:r>
          </a:p>
        </p:txBody>
      </p:sp>
      <p:sp>
        <p:nvSpPr>
          <p:cNvPr id="27" name="Text Placeholder 23">
            <a:extLst>
              <a:ext uri="{FF2B5EF4-FFF2-40B4-BE49-F238E27FC236}">
                <a16:creationId xmlns:a16="http://schemas.microsoft.com/office/drawing/2014/main" id="{FCEC100F-B8A8-664E-8371-2ADC4B83D549}"/>
              </a:ext>
            </a:extLst>
          </p:cNvPr>
          <p:cNvSpPr>
            <a:spLocks noGrp="1"/>
          </p:cNvSpPr>
          <p:nvPr>
            <p:ph type="body" sz="quarter" idx="16" hasCustomPrompt="1"/>
          </p:nvPr>
        </p:nvSpPr>
        <p:spPr>
          <a:xfrm>
            <a:off x="1222558" y="5856629"/>
            <a:ext cx="3256950" cy="538586"/>
          </a:xfrm>
        </p:spPr>
        <p:txBody>
          <a:bodyPr>
            <a:normAutofit/>
          </a:bodyPr>
          <a:lstStyle>
            <a:lvl1pPr marL="0" indent="0" algn="l">
              <a:buNone/>
              <a:defRPr sz="2800" b="0" i="0">
                <a:solidFill>
                  <a:schemeClr val="tx1"/>
                </a:solidFill>
                <a:latin typeface="Calibri" panose="020F0502020204030204" pitchFamily="34" charset="0"/>
              </a:defRPr>
            </a:lvl1pPr>
          </a:lstStyle>
          <a:p>
            <a:pPr lvl="0"/>
            <a:r>
              <a:rPr lang="en-US" dirty="0"/>
              <a:t>Cover Design 1</a:t>
            </a:r>
          </a:p>
        </p:txBody>
      </p:sp>
    </p:spTree>
    <p:extLst>
      <p:ext uri="{BB962C8B-B14F-4D97-AF65-F5344CB8AC3E}">
        <p14:creationId xmlns:p14="http://schemas.microsoft.com/office/powerpoint/2010/main" val="127311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w to use the toolkit">
    <p:spTree>
      <p:nvGrpSpPr>
        <p:cNvPr id="1" name=""/>
        <p:cNvGrpSpPr/>
        <p:nvPr/>
      </p:nvGrpSpPr>
      <p:grpSpPr>
        <a:xfrm>
          <a:off x="0" y="0"/>
          <a:ext cx="0" cy="0"/>
          <a:chOff x="0" y="0"/>
          <a:chExt cx="0" cy="0"/>
        </a:xfrm>
      </p:grpSpPr>
      <p:sp>
        <p:nvSpPr>
          <p:cNvPr id="29" name="Graphic 5">
            <a:extLst>
              <a:ext uri="{FF2B5EF4-FFF2-40B4-BE49-F238E27FC236}">
                <a16:creationId xmlns:a16="http://schemas.microsoft.com/office/drawing/2014/main" id="{31657A1D-8B5D-6140-9800-287290EA3E05}"/>
              </a:ext>
            </a:extLst>
          </p:cNvPr>
          <p:cNvSpPr/>
          <p:nvPr userDrawn="1"/>
        </p:nvSpPr>
        <p:spPr>
          <a:xfrm>
            <a:off x="2973811" y="4857984"/>
            <a:ext cx="3708000" cy="12783"/>
          </a:xfrm>
          <a:custGeom>
            <a:avLst/>
            <a:gdLst>
              <a:gd name="connsiteX0" fmla="*/ 6818176 w 6818175"/>
              <a:gd name="connsiteY0" fmla="*/ 0 h 12783"/>
              <a:gd name="connsiteX1" fmla="*/ 0 w 6818175"/>
              <a:gd name="connsiteY1" fmla="*/ 0 h 12783"/>
            </a:gdLst>
            <a:ahLst/>
            <a:cxnLst>
              <a:cxn ang="0">
                <a:pos x="connsiteX0" y="connsiteY0"/>
              </a:cxn>
              <a:cxn ang="0">
                <a:pos x="connsiteX1" y="connsiteY1"/>
              </a:cxn>
            </a:cxnLst>
            <a:rect l="l" t="t" r="r" b="b"/>
            <a:pathLst>
              <a:path w="6818175" h="12783">
                <a:moveTo>
                  <a:pt x="6818176" y="0"/>
                </a:moveTo>
                <a:lnTo>
                  <a:pt x="0" y="0"/>
                </a:lnTo>
              </a:path>
            </a:pathLst>
          </a:custGeom>
          <a:ln w="12788" cap="rnd">
            <a:solidFill>
              <a:srgbClr val="FED103"/>
            </a:solidFill>
            <a:custDash>
              <a:ds d="0" sp="225225"/>
            </a:custDash>
            <a:round/>
          </a:ln>
        </p:spPr>
        <p:txBody>
          <a:bodyPr rtlCol="0" anchor="ctr"/>
          <a:lstStyle/>
          <a:p>
            <a:endParaRPr lang="en-US"/>
          </a:p>
        </p:txBody>
      </p:sp>
      <p:sp>
        <p:nvSpPr>
          <p:cNvPr id="21" name="Rectangle 20">
            <a:extLst>
              <a:ext uri="{FF2B5EF4-FFF2-40B4-BE49-F238E27FC236}">
                <a16:creationId xmlns:a16="http://schemas.microsoft.com/office/drawing/2014/main" id="{E93E5245-BB7B-2245-AA84-001ED7471A14}"/>
              </a:ext>
            </a:extLst>
          </p:cNvPr>
          <p:cNvSpPr/>
          <p:nvPr userDrawn="1"/>
        </p:nvSpPr>
        <p:spPr>
          <a:xfrm>
            <a:off x="409552" y="2278228"/>
            <a:ext cx="2269480" cy="7469699"/>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C314C274-0312-7E42-BC61-6AB755287CE4}"/>
              </a:ext>
            </a:extLst>
          </p:cNvPr>
          <p:cNvSpPr/>
          <p:nvPr userDrawn="1"/>
        </p:nvSpPr>
        <p:spPr>
          <a:xfrm>
            <a:off x="2155807" y="4306243"/>
            <a:ext cx="834495" cy="834068"/>
          </a:xfrm>
          <a:custGeom>
            <a:avLst/>
            <a:gdLst>
              <a:gd name="connsiteX0" fmla="*/ 0 w 652553"/>
              <a:gd name="connsiteY0" fmla="*/ 326110 h 652219"/>
              <a:gd name="connsiteX1" fmla="*/ 326277 w 652553"/>
              <a:gd name="connsiteY1" fmla="*/ 652220 h 652219"/>
              <a:gd name="connsiteX2" fmla="*/ 652554 w 652553"/>
              <a:gd name="connsiteY2" fmla="*/ 326110 h 652219"/>
              <a:gd name="connsiteX3" fmla="*/ 326277 w 652553"/>
              <a:gd name="connsiteY3" fmla="*/ 0 h 652219"/>
              <a:gd name="connsiteX4" fmla="*/ 0 w 652553"/>
              <a:gd name="connsiteY4" fmla="*/ 326110 h 65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53" h="652219">
                <a:moveTo>
                  <a:pt x="0" y="326110"/>
                </a:moveTo>
                <a:cubicBezTo>
                  <a:pt x="0" y="506231"/>
                  <a:pt x="146064" y="652220"/>
                  <a:pt x="326277" y="652220"/>
                </a:cubicBezTo>
                <a:cubicBezTo>
                  <a:pt x="506490" y="652220"/>
                  <a:pt x="652554" y="506231"/>
                  <a:pt x="652554" y="326110"/>
                </a:cubicBezTo>
                <a:cubicBezTo>
                  <a:pt x="652554" y="145989"/>
                  <a:pt x="506490" y="0"/>
                  <a:pt x="326277" y="0"/>
                </a:cubicBezTo>
                <a:cubicBezTo>
                  <a:pt x="146064" y="0"/>
                  <a:pt x="0" y="145989"/>
                  <a:pt x="0" y="326110"/>
                </a:cubicBezTo>
              </a:path>
            </a:pathLst>
          </a:custGeom>
          <a:solidFill>
            <a:srgbClr val="FED103"/>
          </a:solidFill>
          <a:ln w="12788" cap="flat">
            <a:noFill/>
            <a:prstDash val="solid"/>
            <a:miter/>
          </a:ln>
        </p:spPr>
        <p:txBody>
          <a:bodyPr rtlCol="0" anchor="ctr"/>
          <a:lstStyle/>
          <a:p>
            <a:endParaRPr lang="en-US"/>
          </a:p>
        </p:txBody>
      </p:sp>
      <p:sp>
        <p:nvSpPr>
          <p:cNvPr id="19" name="Text Placeholder 32">
            <a:extLst>
              <a:ext uri="{FF2B5EF4-FFF2-40B4-BE49-F238E27FC236}">
                <a16:creationId xmlns:a16="http://schemas.microsoft.com/office/drawing/2014/main" id="{220683C4-70C7-D04E-B00A-55720BB4D605}"/>
              </a:ext>
            </a:extLst>
          </p:cNvPr>
          <p:cNvSpPr>
            <a:spLocks noGrp="1"/>
          </p:cNvSpPr>
          <p:nvPr>
            <p:ph type="body" sz="quarter" idx="13" hasCustomPrompt="1"/>
          </p:nvPr>
        </p:nvSpPr>
        <p:spPr>
          <a:xfrm>
            <a:off x="3093024" y="4567728"/>
            <a:ext cx="3517313" cy="327216"/>
          </a:xfrm>
        </p:spPr>
        <p:txBody>
          <a:bodyPr>
            <a:noAutofit/>
          </a:bodyPr>
          <a:lstStyle>
            <a:lvl1pPr marL="0" indent="0" algn="l">
              <a:buNone/>
              <a:defRPr sz="1500" b="0" i="0">
                <a:solidFill>
                  <a:schemeClr val="tx1"/>
                </a:solidFill>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“IN A NUTSHELL”</a:t>
            </a:r>
            <a:endParaRPr lang="en-US" dirty="0"/>
          </a:p>
        </p:txBody>
      </p:sp>
      <p:sp>
        <p:nvSpPr>
          <p:cNvPr id="20" name="Text Placeholder 32">
            <a:extLst>
              <a:ext uri="{FF2B5EF4-FFF2-40B4-BE49-F238E27FC236}">
                <a16:creationId xmlns:a16="http://schemas.microsoft.com/office/drawing/2014/main" id="{97DB415E-E9EF-6E46-887B-827EC3CCA3C8}"/>
              </a:ext>
            </a:extLst>
          </p:cNvPr>
          <p:cNvSpPr>
            <a:spLocks noGrp="1"/>
          </p:cNvSpPr>
          <p:nvPr>
            <p:ph type="body" sz="quarter" idx="14" hasCustomPrompt="1"/>
          </p:nvPr>
        </p:nvSpPr>
        <p:spPr>
          <a:xfrm>
            <a:off x="3093025" y="4996948"/>
            <a:ext cx="3499136" cy="995393"/>
          </a:xfrm>
        </p:spPr>
        <p:txBody>
          <a:bodyPr numCol="1" spcCol="288000" anchor="t">
            <a:noAutofit/>
          </a:bodyPr>
          <a:lstStyle>
            <a:lvl1pPr marL="0" marR="0" indent="0" algn="just" defTabSz="755934" rtl="0" eaLnBrk="1" fontAlgn="auto" latinLnBrk="0" hangingPunct="1">
              <a:lnSpc>
                <a:spcPct val="100000"/>
              </a:lnSpc>
              <a:spcBef>
                <a:spcPts val="0"/>
              </a:spcBef>
              <a:spcAft>
                <a:spcPts val="0"/>
              </a:spcAft>
              <a:buClr>
                <a:srgbClr val="6FC0CA"/>
              </a:buClr>
              <a:buSzTx/>
              <a:buFont typeface="Arial" panose="020B0604020202020204" pitchFamily="34" charset="0"/>
              <a:buNone/>
              <a:tabLst/>
              <a:defRPr sz="12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71450" marR="0" lvl="0" indent="-171450" algn="just" defTabSz="755934" rtl="0" eaLnBrk="1" fontAlgn="auto" latinLnBrk="0" hangingPunct="1">
              <a:lnSpc>
                <a:spcPct val="100000"/>
              </a:lnSpc>
              <a:spcBef>
                <a:spcPts val="0"/>
              </a:spcBef>
              <a:spcAft>
                <a:spcPts val="0"/>
              </a:spcAft>
              <a:buClrTx/>
              <a:buSzTx/>
              <a:tabLst/>
              <a:defRPr/>
            </a:pPr>
            <a:r>
              <a:rPr lang="en-US" dirty="0"/>
              <a:t>Click here to type</a:t>
            </a:r>
          </a:p>
        </p:txBody>
      </p:sp>
      <p:sp>
        <p:nvSpPr>
          <p:cNvPr id="23" name="Text Placeholder 32">
            <a:extLst>
              <a:ext uri="{FF2B5EF4-FFF2-40B4-BE49-F238E27FC236}">
                <a16:creationId xmlns:a16="http://schemas.microsoft.com/office/drawing/2014/main" id="{A4C709D2-F9B8-9A48-8A6C-7675CAF4514D}"/>
              </a:ext>
            </a:extLst>
          </p:cNvPr>
          <p:cNvSpPr>
            <a:spLocks noGrp="1"/>
          </p:cNvSpPr>
          <p:nvPr>
            <p:ph type="body" sz="quarter" idx="15" hasCustomPrompt="1"/>
          </p:nvPr>
        </p:nvSpPr>
        <p:spPr>
          <a:xfrm>
            <a:off x="522983" y="2481204"/>
            <a:ext cx="1991868" cy="1707482"/>
          </a:xfrm>
        </p:spPr>
        <p:txBody>
          <a:bodyPr>
            <a:noAutofit/>
          </a:bodyPr>
          <a:lstStyle>
            <a:lvl1pPr marL="0" indent="0" algn="l">
              <a:buNone/>
              <a:defRPr sz="2400" b="0" i="0">
                <a:solidFill>
                  <a:schemeClr val="tx1"/>
                </a:solidFill>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to use the Toolkit</a:t>
            </a:r>
            <a:endParaRPr lang="en-US" dirty="0"/>
          </a:p>
        </p:txBody>
      </p:sp>
      <p:sp>
        <p:nvSpPr>
          <p:cNvPr id="24" name="Text Placeholder 25">
            <a:extLst>
              <a:ext uri="{FF2B5EF4-FFF2-40B4-BE49-F238E27FC236}">
                <a16:creationId xmlns:a16="http://schemas.microsoft.com/office/drawing/2014/main" id="{7F0C9E32-23F7-FD46-A6EF-1ACB4F4C9D45}"/>
              </a:ext>
            </a:extLst>
          </p:cNvPr>
          <p:cNvSpPr>
            <a:spLocks noGrp="1"/>
          </p:cNvSpPr>
          <p:nvPr>
            <p:ph type="body" sz="quarter" idx="19" hasCustomPrompt="1"/>
          </p:nvPr>
        </p:nvSpPr>
        <p:spPr>
          <a:xfrm>
            <a:off x="2180881" y="4505311"/>
            <a:ext cx="784346" cy="635000"/>
          </a:xfrm>
          <a:noFill/>
        </p:spPr>
        <p:txBody>
          <a:bodyPr anchor="ctr">
            <a:noAutofit/>
          </a:bodyPr>
          <a:lstStyle>
            <a:lvl1pPr marL="0" indent="0" algn="ctr">
              <a:buNone/>
              <a:defRPr sz="2800" b="1"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7" name="Text Placeholder 25">
            <a:extLst>
              <a:ext uri="{FF2B5EF4-FFF2-40B4-BE49-F238E27FC236}">
                <a16:creationId xmlns:a16="http://schemas.microsoft.com/office/drawing/2014/main" id="{EC5A5430-0824-BE45-88E0-877CEF31ED1E}"/>
              </a:ext>
            </a:extLst>
          </p:cNvPr>
          <p:cNvSpPr>
            <a:spLocks noGrp="1"/>
          </p:cNvSpPr>
          <p:nvPr>
            <p:ph type="body" sz="quarter" idx="20" hasCustomPrompt="1"/>
          </p:nvPr>
        </p:nvSpPr>
        <p:spPr>
          <a:xfrm>
            <a:off x="2180881" y="4456888"/>
            <a:ext cx="784346" cy="287396"/>
          </a:xfrm>
          <a:noFill/>
        </p:spPr>
        <p:txBody>
          <a:bodyPr anchor="t">
            <a:noAutofit/>
          </a:bodyPr>
          <a:lstStyle>
            <a:lvl1pPr marL="0" indent="0" algn="ctr">
              <a:buNone/>
              <a:defRPr sz="1200" b="0" i="0" baseline="0">
                <a:solidFill>
                  <a:schemeClr val="tx1"/>
                </a:solidFill>
                <a:latin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STEP</a:t>
            </a:r>
          </a:p>
        </p:txBody>
      </p:sp>
      <p:sp>
        <p:nvSpPr>
          <p:cNvPr id="28" name="Text Placeholder 32">
            <a:extLst>
              <a:ext uri="{FF2B5EF4-FFF2-40B4-BE49-F238E27FC236}">
                <a16:creationId xmlns:a16="http://schemas.microsoft.com/office/drawing/2014/main" id="{5B497ADB-8913-9A4F-8621-0DC49C185F0C}"/>
              </a:ext>
            </a:extLst>
          </p:cNvPr>
          <p:cNvSpPr>
            <a:spLocks noGrp="1"/>
          </p:cNvSpPr>
          <p:nvPr>
            <p:ph type="body" sz="quarter" idx="21" hasCustomPrompt="1"/>
          </p:nvPr>
        </p:nvSpPr>
        <p:spPr>
          <a:xfrm>
            <a:off x="3118100" y="3578532"/>
            <a:ext cx="3499134" cy="863016"/>
          </a:xfrm>
        </p:spPr>
        <p:txBody>
          <a:bodyPr numCol="1" spcCol="288000" anchor="t">
            <a:noAutofit/>
          </a:bodyPr>
          <a:lstStyle>
            <a:lvl1pPr marL="0" marR="0" indent="0" algn="just" defTabSz="755934" rtl="0" eaLnBrk="1" fontAlgn="auto" latinLnBrk="0" hangingPunct="1">
              <a:lnSpc>
                <a:spcPct val="100000"/>
              </a:lnSpc>
              <a:spcBef>
                <a:spcPts val="0"/>
              </a:spcBef>
              <a:spcAft>
                <a:spcPts val="0"/>
              </a:spcAft>
              <a:buClr>
                <a:srgbClr val="6FC0CA"/>
              </a:buClr>
              <a:buSzTx/>
              <a:buFont typeface="Arial" panose="020B0604020202020204" pitchFamily="34" charset="0"/>
              <a:buNone/>
              <a:tabLst/>
              <a:defRPr sz="12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71450" marR="0" lvl="0" indent="-171450" algn="just" defTabSz="755934" rtl="0" eaLnBrk="1" fontAlgn="auto" latinLnBrk="0" hangingPunct="1">
              <a:lnSpc>
                <a:spcPct val="100000"/>
              </a:lnSpc>
              <a:spcBef>
                <a:spcPts val="0"/>
              </a:spcBef>
              <a:spcAft>
                <a:spcPts val="0"/>
              </a:spcAft>
              <a:buClrTx/>
              <a:buSzTx/>
              <a:tabLst/>
              <a:defRPr/>
            </a:pPr>
            <a:r>
              <a:rPr lang="en-US" dirty="0"/>
              <a:t>Click here to type</a:t>
            </a:r>
          </a:p>
        </p:txBody>
      </p:sp>
      <p:sp>
        <p:nvSpPr>
          <p:cNvPr id="30" name="Graphic 5">
            <a:extLst>
              <a:ext uri="{FF2B5EF4-FFF2-40B4-BE49-F238E27FC236}">
                <a16:creationId xmlns:a16="http://schemas.microsoft.com/office/drawing/2014/main" id="{6FEDA84C-8948-4441-8D8D-793A48C9AE31}"/>
              </a:ext>
            </a:extLst>
          </p:cNvPr>
          <p:cNvSpPr/>
          <p:nvPr userDrawn="1"/>
        </p:nvSpPr>
        <p:spPr>
          <a:xfrm>
            <a:off x="2965227" y="7427255"/>
            <a:ext cx="3708000" cy="12783"/>
          </a:xfrm>
          <a:custGeom>
            <a:avLst/>
            <a:gdLst>
              <a:gd name="connsiteX0" fmla="*/ 6818176 w 6818175"/>
              <a:gd name="connsiteY0" fmla="*/ 0 h 12783"/>
              <a:gd name="connsiteX1" fmla="*/ 0 w 6818175"/>
              <a:gd name="connsiteY1" fmla="*/ 0 h 12783"/>
            </a:gdLst>
            <a:ahLst/>
            <a:cxnLst>
              <a:cxn ang="0">
                <a:pos x="connsiteX0" y="connsiteY0"/>
              </a:cxn>
              <a:cxn ang="0">
                <a:pos x="connsiteX1" y="connsiteY1"/>
              </a:cxn>
            </a:cxnLst>
            <a:rect l="l" t="t" r="r" b="b"/>
            <a:pathLst>
              <a:path w="6818175" h="12783">
                <a:moveTo>
                  <a:pt x="6818176" y="0"/>
                </a:moveTo>
                <a:lnTo>
                  <a:pt x="0" y="0"/>
                </a:lnTo>
              </a:path>
            </a:pathLst>
          </a:custGeom>
          <a:ln w="12788" cap="rnd">
            <a:solidFill>
              <a:srgbClr val="FED103"/>
            </a:solidFill>
            <a:custDash>
              <a:ds d="0" sp="225225"/>
            </a:custDash>
            <a:round/>
          </a:ln>
        </p:spPr>
        <p:txBody>
          <a:bodyPr rtlCol="0" anchor="ctr"/>
          <a:lstStyle/>
          <a:p>
            <a:endParaRPr lang="en-US"/>
          </a:p>
        </p:txBody>
      </p:sp>
      <p:sp>
        <p:nvSpPr>
          <p:cNvPr id="31" name="Freeform 30">
            <a:extLst>
              <a:ext uri="{FF2B5EF4-FFF2-40B4-BE49-F238E27FC236}">
                <a16:creationId xmlns:a16="http://schemas.microsoft.com/office/drawing/2014/main" id="{D5193712-44ED-BA43-BFEB-D71B5BF49F2F}"/>
              </a:ext>
            </a:extLst>
          </p:cNvPr>
          <p:cNvSpPr/>
          <p:nvPr userDrawn="1"/>
        </p:nvSpPr>
        <p:spPr>
          <a:xfrm>
            <a:off x="2093916" y="6859396"/>
            <a:ext cx="834495" cy="834068"/>
          </a:xfrm>
          <a:custGeom>
            <a:avLst/>
            <a:gdLst>
              <a:gd name="connsiteX0" fmla="*/ 0 w 652553"/>
              <a:gd name="connsiteY0" fmla="*/ 326110 h 652219"/>
              <a:gd name="connsiteX1" fmla="*/ 326277 w 652553"/>
              <a:gd name="connsiteY1" fmla="*/ 652220 h 652219"/>
              <a:gd name="connsiteX2" fmla="*/ 652554 w 652553"/>
              <a:gd name="connsiteY2" fmla="*/ 326110 h 652219"/>
              <a:gd name="connsiteX3" fmla="*/ 326277 w 652553"/>
              <a:gd name="connsiteY3" fmla="*/ 0 h 652219"/>
              <a:gd name="connsiteX4" fmla="*/ 0 w 652553"/>
              <a:gd name="connsiteY4" fmla="*/ 326110 h 65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53" h="652219">
                <a:moveTo>
                  <a:pt x="0" y="326110"/>
                </a:moveTo>
                <a:cubicBezTo>
                  <a:pt x="0" y="506231"/>
                  <a:pt x="146064" y="652220"/>
                  <a:pt x="326277" y="652220"/>
                </a:cubicBezTo>
                <a:cubicBezTo>
                  <a:pt x="506490" y="652220"/>
                  <a:pt x="652554" y="506231"/>
                  <a:pt x="652554" y="326110"/>
                </a:cubicBezTo>
                <a:cubicBezTo>
                  <a:pt x="652554" y="145989"/>
                  <a:pt x="506490" y="0"/>
                  <a:pt x="326277" y="0"/>
                </a:cubicBezTo>
                <a:cubicBezTo>
                  <a:pt x="146064" y="0"/>
                  <a:pt x="0" y="145989"/>
                  <a:pt x="0" y="326110"/>
                </a:cubicBezTo>
              </a:path>
            </a:pathLst>
          </a:custGeom>
          <a:solidFill>
            <a:srgbClr val="FED103"/>
          </a:solidFill>
          <a:ln w="12788" cap="flat">
            <a:noFill/>
            <a:prstDash val="solid"/>
            <a:miter/>
          </a:ln>
        </p:spPr>
        <p:txBody>
          <a:bodyPr rtlCol="0" anchor="ctr"/>
          <a:lstStyle/>
          <a:p>
            <a:endParaRPr lang="en-US"/>
          </a:p>
        </p:txBody>
      </p:sp>
      <p:sp>
        <p:nvSpPr>
          <p:cNvPr id="32" name="Text Placeholder 32">
            <a:extLst>
              <a:ext uri="{FF2B5EF4-FFF2-40B4-BE49-F238E27FC236}">
                <a16:creationId xmlns:a16="http://schemas.microsoft.com/office/drawing/2014/main" id="{45E17CA2-D5FB-D040-BEF2-791B471B965A}"/>
              </a:ext>
            </a:extLst>
          </p:cNvPr>
          <p:cNvSpPr>
            <a:spLocks noGrp="1"/>
          </p:cNvSpPr>
          <p:nvPr>
            <p:ph type="body" sz="quarter" idx="22" hasCustomPrompt="1"/>
          </p:nvPr>
        </p:nvSpPr>
        <p:spPr>
          <a:xfrm>
            <a:off x="3111201" y="7112822"/>
            <a:ext cx="3499135" cy="327216"/>
          </a:xfrm>
        </p:spPr>
        <p:txBody>
          <a:bodyPr>
            <a:noAutofit/>
          </a:bodyPr>
          <a:lstStyle>
            <a:lvl1pPr marL="0" indent="0" algn="l">
              <a:buNone/>
              <a:defRPr sz="1500" b="0" i="0">
                <a:solidFill>
                  <a:schemeClr val="tx1"/>
                </a:solidFill>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ADVANTAGES &amp; DISADVANTAGES</a:t>
            </a:r>
            <a:endParaRPr lang="en-US" dirty="0"/>
          </a:p>
        </p:txBody>
      </p:sp>
      <p:sp>
        <p:nvSpPr>
          <p:cNvPr id="33" name="Text Placeholder 32">
            <a:extLst>
              <a:ext uri="{FF2B5EF4-FFF2-40B4-BE49-F238E27FC236}">
                <a16:creationId xmlns:a16="http://schemas.microsoft.com/office/drawing/2014/main" id="{65816409-7E2E-E440-B5D1-F5910C20DF18}"/>
              </a:ext>
            </a:extLst>
          </p:cNvPr>
          <p:cNvSpPr>
            <a:spLocks noGrp="1"/>
          </p:cNvSpPr>
          <p:nvPr>
            <p:ph type="body" sz="quarter" idx="23" hasCustomPrompt="1"/>
          </p:nvPr>
        </p:nvSpPr>
        <p:spPr>
          <a:xfrm>
            <a:off x="3118100" y="7672359"/>
            <a:ext cx="3499136" cy="995393"/>
          </a:xfrm>
        </p:spPr>
        <p:txBody>
          <a:bodyPr numCol="1" spcCol="288000" anchor="t">
            <a:noAutofit/>
          </a:bodyPr>
          <a:lstStyle>
            <a:lvl1pPr marL="0" marR="0" indent="0" algn="just" defTabSz="755934" rtl="0" eaLnBrk="1" fontAlgn="auto" latinLnBrk="0" hangingPunct="1">
              <a:lnSpc>
                <a:spcPct val="100000"/>
              </a:lnSpc>
              <a:spcBef>
                <a:spcPts val="0"/>
              </a:spcBef>
              <a:spcAft>
                <a:spcPts val="0"/>
              </a:spcAft>
              <a:buClr>
                <a:srgbClr val="6FC0CA"/>
              </a:buClr>
              <a:buSzTx/>
              <a:buFont typeface="Arial" panose="020B0604020202020204" pitchFamily="34" charset="0"/>
              <a:buNone/>
              <a:tabLst/>
              <a:defRPr sz="12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71450" marR="0" lvl="0" indent="-171450" algn="just" defTabSz="755934" rtl="0" eaLnBrk="1" fontAlgn="auto" latinLnBrk="0" hangingPunct="1">
              <a:lnSpc>
                <a:spcPct val="100000"/>
              </a:lnSpc>
              <a:spcBef>
                <a:spcPts val="0"/>
              </a:spcBef>
              <a:spcAft>
                <a:spcPts val="0"/>
              </a:spcAft>
              <a:buClrTx/>
              <a:buSzTx/>
              <a:tabLst/>
              <a:defRPr/>
            </a:pPr>
            <a:r>
              <a:rPr lang="en-US" dirty="0"/>
              <a:t>Click here to type</a:t>
            </a:r>
          </a:p>
        </p:txBody>
      </p:sp>
      <p:sp>
        <p:nvSpPr>
          <p:cNvPr id="34" name="Text Placeholder 25">
            <a:extLst>
              <a:ext uri="{FF2B5EF4-FFF2-40B4-BE49-F238E27FC236}">
                <a16:creationId xmlns:a16="http://schemas.microsoft.com/office/drawing/2014/main" id="{7BF0BEE1-82C1-1443-82EF-4C0ED607ED24}"/>
              </a:ext>
            </a:extLst>
          </p:cNvPr>
          <p:cNvSpPr>
            <a:spLocks noGrp="1"/>
          </p:cNvSpPr>
          <p:nvPr>
            <p:ph type="body" sz="quarter" idx="24" hasCustomPrompt="1"/>
          </p:nvPr>
        </p:nvSpPr>
        <p:spPr>
          <a:xfrm>
            <a:off x="2101683" y="6931119"/>
            <a:ext cx="784346" cy="635000"/>
          </a:xfrm>
          <a:noFill/>
        </p:spPr>
        <p:txBody>
          <a:bodyPr anchor="ctr">
            <a:noAutofit/>
          </a:bodyPr>
          <a:lstStyle>
            <a:lvl1pPr marL="0" indent="0" algn="ctr">
              <a:buNone/>
              <a:defRPr sz="2800" b="1"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54" name="Slide Number Placeholder 5">
            <a:extLst>
              <a:ext uri="{FF2B5EF4-FFF2-40B4-BE49-F238E27FC236}">
                <a16:creationId xmlns:a16="http://schemas.microsoft.com/office/drawing/2014/main" id="{F425B0A1-9AB7-F843-8B93-6C38BB5787E7}"/>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a:t>
            </a:fld>
            <a:endParaRPr lang="en-US" b="0" i="0" dirty="0">
              <a:latin typeface="Calibri" panose="020F0502020204030204" pitchFamily="34" charset="0"/>
            </a:endParaRPr>
          </a:p>
        </p:txBody>
      </p:sp>
      <p:cxnSp>
        <p:nvCxnSpPr>
          <p:cNvPr id="55" name="Straight Connector 54">
            <a:extLst>
              <a:ext uri="{FF2B5EF4-FFF2-40B4-BE49-F238E27FC236}">
                <a16:creationId xmlns:a16="http://schemas.microsoft.com/office/drawing/2014/main" id="{37536044-1751-7144-A778-DD305E7CAC9D}"/>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63DF29C9-A519-CB40-8F18-EC37B785C911}"/>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
        <p:nvSpPr>
          <p:cNvPr id="3" name="Picture Placeholder 2">
            <a:extLst>
              <a:ext uri="{FF2B5EF4-FFF2-40B4-BE49-F238E27FC236}">
                <a16:creationId xmlns:a16="http://schemas.microsoft.com/office/drawing/2014/main" id="{D1DFC186-885D-E448-8E14-41C835FC9451}"/>
              </a:ext>
            </a:extLst>
          </p:cNvPr>
          <p:cNvSpPr>
            <a:spLocks noGrp="1"/>
          </p:cNvSpPr>
          <p:nvPr>
            <p:ph type="pic" sz="quarter" idx="30"/>
          </p:nvPr>
        </p:nvSpPr>
        <p:spPr>
          <a:xfrm>
            <a:off x="0" y="38899"/>
            <a:ext cx="7559675" cy="2340301"/>
          </a:xfrm>
          <a:solidFill>
            <a:schemeClr val="bg1">
              <a:lumMod val="85000"/>
            </a:schemeClr>
          </a:solidFill>
        </p:spPr>
        <p:txBody>
          <a:bodyPr/>
          <a:lstStyle/>
          <a:p>
            <a:endParaRPr lang="en-US"/>
          </a:p>
        </p:txBody>
      </p:sp>
    </p:spTree>
    <p:extLst>
      <p:ext uri="{BB962C8B-B14F-4D97-AF65-F5344CB8AC3E}">
        <p14:creationId xmlns:p14="http://schemas.microsoft.com/office/powerpoint/2010/main" val="892449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How to use the toolkit">
    <p:spTree>
      <p:nvGrpSpPr>
        <p:cNvPr id="1" name=""/>
        <p:cNvGrpSpPr/>
        <p:nvPr/>
      </p:nvGrpSpPr>
      <p:grpSpPr>
        <a:xfrm>
          <a:off x="0" y="0"/>
          <a:ext cx="0" cy="0"/>
          <a:chOff x="0" y="0"/>
          <a:chExt cx="0" cy="0"/>
        </a:xfrm>
      </p:grpSpPr>
      <p:sp>
        <p:nvSpPr>
          <p:cNvPr id="29" name="Graphic 5">
            <a:extLst>
              <a:ext uri="{FF2B5EF4-FFF2-40B4-BE49-F238E27FC236}">
                <a16:creationId xmlns:a16="http://schemas.microsoft.com/office/drawing/2014/main" id="{31657A1D-8B5D-6140-9800-287290EA3E05}"/>
              </a:ext>
            </a:extLst>
          </p:cNvPr>
          <p:cNvSpPr/>
          <p:nvPr userDrawn="1"/>
        </p:nvSpPr>
        <p:spPr>
          <a:xfrm>
            <a:off x="2973811" y="4857984"/>
            <a:ext cx="3708000" cy="12783"/>
          </a:xfrm>
          <a:custGeom>
            <a:avLst/>
            <a:gdLst>
              <a:gd name="connsiteX0" fmla="*/ 6818176 w 6818175"/>
              <a:gd name="connsiteY0" fmla="*/ 0 h 12783"/>
              <a:gd name="connsiteX1" fmla="*/ 0 w 6818175"/>
              <a:gd name="connsiteY1" fmla="*/ 0 h 12783"/>
            </a:gdLst>
            <a:ahLst/>
            <a:cxnLst>
              <a:cxn ang="0">
                <a:pos x="connsiteX0" y="connsiteY0"/>
              </a:cxn>
              <a:cxn ang="0">
                <a:pos x="connsiteX1" y="connsiteY1"/>
              </a:cxn>
            </a:cxnLst>
            <a:rect l="l" t="t" r="r" b="b"/>
            <a:pathLst>
              <a:path w="6818175" h="12783">
                <a:moveTo>
                  <a:pt x="6818176" y="0"/>
                </a:moveTo>
                <a:lnTo>
                  <a:pt x="0" y="0"/>
                </a:lnTo>
              </a:path>
            </a:pathLst>
          </a:custGeom>
          <a:ln w="12788" cap="rnd">
            <a:solidFill>
              <a:srgbClr val="FED103"/>
            </a:solidFill>
            <a:custDash>
              <a:ds d="0" sp="225225"/>
            </a:custDash>
            <a:round/>
          </a:ln>
        </p:spPr>
        <p:txBody>
          <a:bodyPr rtlCol="0" anchor="ctr"/>
          <a:lstStyle/>
          <a:p>
            <a:endParaRPr lang="en-US"/>
          </a:p>
        </p:txBody>
      </p:sp>
      <p:sp>
        <p:nvSpPr>
          <p:cNvPr id="21" name="Rectangle 20">
            <a:extLst>
              <a:ext uri="{FF2B5EF4-FFF2-40B4-BE49-F238E27FC236}">
                <a16:creationId xmlns:a16="http://schemas.microsoft.com/office/drawing/2014/main" id="{E93E5245-BB7B-2245-AA84-001ED7471A14}"/>
              </a:ext>
            </a:extLst>
          </p:cNvPr>
          <p:cNvSpPr/>
          <p:nvPr userDrawn="1"/>
        </p:nvSpPr>
        <p:spPr>
          <a:xfrm>
            <a:off x="409552" y="2278228"/>
            <a:ext cx="2269480" cy="7469699"/>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C314C274-0312-7E42-BC61-6AB755287CE4}"/>
              </a:ext>
            </a:extLst>
          </p:cNvPr>
          <p:cNvSpPr/>
          <p:nvPr userDrawn="1"/>
        </p:nvSpPr>
        <p:spPr>
          <a:xfrm>
            <a:off x="2155807" y="4306243"/>
            <a:ext cx="834495" cy="834068"/>
          </a:xfrm>
          <a:custGeom>
            <a:avLst/>
            <a:gdLst>
              <a:gd name="connsiteX0" fmla="*/ 0 w 652553"/>
              <a:gd name="connsiteY0" fmla="*/ 326110 h 652219"/>
              <a:gd name="connsiteX1" fmla="*/ 326277 w 652553"/>
              <a:gd name="connsiteY1" fmla="*/ 652220 h 652219"/>
              <a:gd name="connsiteX2" fmla="*/ 652554 w 652553"/>
              <a:gd name="connsiteY2" fmla="*/ 326110 h 652219"/>
              <a:gd name="connsiteX3" fmla="*/ 326277 w 652553"/>
              <a:gd name="connsiteY3" fmla="*/ 0 h 652219"/>
              <a:gd name="connsiteX4" fmla="*/ 0 w 652553"/>
              <a:gd name="connsiteY4" fmla="*/ 326110 h 65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53" h="652219">
                <a:moveTo>
                  <a:pt x="0" y="326110"/>
                </a:moveTo>
                <a:cubicBezTo>
                  <a:pt x="0" y="506231"/>
                  <a:pt x="146064" y="652220"/>
                  <a:pt x="326277" y="652220"/>
                </a:cubicBezTo>
                <a:cubicBezTo>
                  <a:pt x="506490" y="652220"/>
                  <a:pt x="652554" y="506231"/>
                  <a:pt x="652554" y="326110"/>
                </a:cubicBezTo>
                <a:cubicBezTo>
                  <a:pt x="652554" y="145989"/>
                  <a:pt x="506490" y="0"/>
                  <a:pt x="326277" y="0"/>
                </a:cubicBezTo>
                <a:cubicBezTo>
                  <a:pt x="146064" y="0"/>
                  <a:pt x="0" y="145989"/>
                  <a:pt x="0" y="326110"/>
                </a:cubicBezTo>
              </a:path>
            </a:pathLst>
          </a:custGeom>
          <a:solidFill>
            <a:srgbClr val="FED103"/>
          </a:solidFill>
          <a:ln w="12788" cap="flat">
            <a:noFill/>
            <a:prstDash val="solid"/>
            <a:miter/>
          </a:ln>
        </p:spPr>
        <p:txBody>
          <a:bodyPr rtlCol="0" anchor="ctr"/>
          <a:lstStyle/>
          <a:p>
            <a:endParaRPr lang="en-US"/>
          </a:p>
        </p:txBody>
      </p:sp>
      <p:sp>
        <p:nvSpPr>
          <p:cNvPr id="19" name="Text Placeholder 32">
            <a:extLst>
              <a:ext uri="{FF2B5EF4-FFF2-40B4-BE49-F238E27FC236}">
                <a16:creationId xmlns:a16="http://schemas.microsoft.com/office/drawing/2014/main" id="{220683C4-70C7-D04E-B00A-55720BB4D605}"/>
              </a:ext>
            </a:extLst>
          </p:cNvPr>
          <p:cNvSpPr>
            <a:spLocks noGrp="1"/>
          </p:cNvSpPr>
          <p:nvPr>
            <p:ph type="body" sz="quarter" idx="13" hasCustomPrompt="1"/>
          </p:nvPr>
        </p:nvSpPr>
        <p:spPr>
          <a:xfrm>
            <a:off x="3093024" y="4567728"/>
            <a:ext cx="3517313" cy="327216"/>
          </a:xfrm>
        </p:spPr>
        <p:txBody>
          <a:bodyPr>
            <a:noAutofit/>
          </a:bodyPr>
          <a:lstStyle>
            <a:lvl1pPr marL="0" indent="0" algn="l">
              <a:buNone/>
              <a:defRPr sz="1500" b="0" i="0">
                <a:solidFill>
                  <a:schemeClr val="tx1"/>
                </a:solidFill>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“IN A NUTSHELL”</a:t>
            </a:r>
            <a:endParaRPr lang="en-US" dirty="0"/>
          </a:p>
        </p:txBody>
      </p:sp>
      <p:sp>
        <p:nvSpPr>
          <p:cNvPr id="20" name="Text Placeholder 32">
            <a:extLst>
              <a:ext uri="{FF2B5EF4-FFF2-40B4-BE49-F238E27FC236}">
                <a16:creationId xmlns:a16="http://schemas.microsoft.com/office/drawing/2014/main" id="{97DB415E-E9EF-6E46-887B-827EC3CCA3C8}"/>
              </a:ext>
            </a:extLst>
          </p:cNvPr>
          <p:cNvSpPr>
            <a:spLocks noGrp="1"/>
          </p:cNvSpPr>
          <p:nvPr>
            <p:ph type="body" sz="quarter" idx="14" hasCustomPrompt="1"/>
          </p:nvPr>
        </p:nvSpPr>
        <p:spPr>
          <a:xfrm>
            <a:off x="3093025" y="4996948"/>
            <a:ext cx="3499136" cy="995393"/>
          </a:xfrm>
        </p:spPr>
        <p:txBody>
          <a:bodyPr numCol="1" spcCol="288000" anchor="t">
            <a:noAutofit/>
          </a:bodyPr>
          <a:lstStyle>
            <a:lvl1pPr marL="0" marR="0" indent="0" algn="just" defTabSz="755934" rtl="0" eaLnBrk="1" fontAlgn="auto" latinLnBrk="0" hangingPunct="1">
              <a:lnSpc>
                <a:spcPct val="100000"/>
              </a:lnSpc>
              <a:spcBef>
                <a:spcPts val="0"/>
              </a:spcBef>
              <a:spcAft>
                <a:spcPts val="0"/>
              </a:spcAft>
              <a:buClr>
                <a:srgbClr val="6FC0CA"/>
              </a:buClr>
              <a:buSzTx/>
              <a:buFont typeface="Arial" panose="020B0604020202020204" pitchFamily="34" charset="0"/>
              <a:buNone/>
              <a:tabLst/>
              <a:defRPr sz="12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71450" marR="0" lvl="0" indent="-171450" algn="just" defTabSz="755934" rtl="0" eaLnBrk="1" fontAlgn="auto" latinLnBrk="0" hangingPunct="1">
              <a:lnSpc>
                <a:spcPct val="100000"/>
              </a:lnSpc>
              <a:spcBef>
                <a:spcPts val="0"/>
              </a:spcBef>
              <a:spcAft>
                <a:spcPts val="0"/>
              </a:spcAft>
              <a:buClrTx/>
              <a:buSzTx/>
              <a:tabLst/>
              <a:defRPr/>
            </a:pPr>
            <a:r>
              <a:rPr lang="en-US" dirty="0"/>
              <a:t>Click here to type</a:t>
            </a:r>
          </a:p>
        </p:txBody>
      </p:sp>
      <p:sp>
        <p:nvSpPr>
          <p:cNvPr id="23" name="Text Placeholder 32">
            <a:extLst>
              <a:ext uri="{FF2B5EF4-FFF2-40B4-BE49-F238E27FC236}">
                <a16:creationId xmlns:a16="http://schemas.microsoft.com/office/drawing/2014/main" id="{A4C709D2-F9B8-9A48-8A6C-7675CAF4514D}"/>
              </a:ext>
            </a:extLst>
          </p:cNvPr>
          <p:cNvSpPr>
            <a:spLocks noGrp="1"/>
          </p:cNvSpPr>
          <p:nvPr>
            <p:ph type="body" sz="quarter" idx="15" hasCustomPrompt="1"/>
          </p:nvPr>
        </p:nvSpPr>
        <p:spPr>
          <a:xfrm>
            <a:off x="522983" y="2481204"/>
            <a:ext cx="1991868" cy="1707482"/>
          </a:xfrm>
        </p:spPr>
        <p:txBody>
          <a:bodyPr>
            <a:noAutofit/>
          </a:bodyPr>
          <a:lstStyle>
            <a:lvl1pPr marL="0" indent="0" algn="l">
              <a:buNone/>
              <a:defRPr sz="2400" b="0" i="0">
                <a:solidFill>
                  <a:schemeClr val="tx1"/>
                </a:solidFill>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to use the Toolkit</a:t>
            </a:r>
            <a:endParaRPr lang="en-US" dirty="0"/>
          </a:p>
        </p:txBody>
      </p:sp>
      <p:sp>
        <p:nvSpPr>
          <p:cNvPr id="24" name="Text Placeholder 25">
            <a:extLst>
              <a:ext uri="{FF2B5EF4-FFF2-40B4-BE49-F238E27FC236}">
                <a16:creationId xmlns:a16="http://schemas.microsoft.com/office/drawing/2014/main" id="{7F0C9E32-23F7-FD46-A6EF-1ACB4F4C9D45}"/>
              </a:ext>
            </a:extLst>
          </p:cNvPr>
          <p:cNvSpPr>
            <a:spLocks noGrp="1"/>
          </p:cNvSpPr>
          <p:nvPr>
            <p:ph type="body" sz="quarter" idx="19" hasCustomPrompt="1"/>
          </p:nvPr>
        </p:nvSpPr>
        <p:spPr>
          <a:xfrm>
            <a:off x="2180881" y="4505311"/>
            <a:ext cx="784346" cy="635000"/>
          </a:xfrm>
          <a:noFill/>
        </p:spPr>
        <p:txBody>
          <a:bodyPr anchor="ctr">
            <a:noAutofit/>
          </a:bodyPr>
          <a:lstStyle>
            <a:lvl1pPr marL="0" indent="0" algn="ctr">
              <a:buNone/>
              <a:defRPr sz="2800" b="1"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7" name="Text Placeholder 25">
            <a:extLst>
              <a:ext uri="{FF2B5EF4-FFF2-40B4-BE49-F238E27FC236}">
                <a16:creationId xmlns:a16="http://schemas.microsoft.com/office/drawing/2014/main" id="{EC5A5430-0824-BE45-88E0-877CEF31ED1E}"/>
              </a:ext>
            </a:extLst>
          </p:cNvPr>
          <p:cNvSpPr>
            <a:spLocks noGrp="1"/>
          </p:cNvSpPr>
          <p:nvPr>
            <p:ph type="body" sz="quarter" idx="20" hasCustomPrompt="1"/>
          </p:nvPr>
        </p:nvSpPr>
        <p:spPr>
          <a:xfrm>
            <a:off x="2180881" y="4456888"/>
            <a:ext cx="784346" cy="287396"/>
          </a:xfrm>
          <a:noFill/>
        </p:spPr>
        <p:txBody>
          <a:bodyPr anchor="t">
            <a:noAutofit/>
          </a:bodyPr>
          <a:lstStyle>
            <a:lvl1pPr marL="0" indent="0" algn="ctr">
              <a:buNone/>
              <a:defRPr sz="1200" b="0" i="0" baseline="0">
                <a:solidFill>
                  <a:schemeClr val="tx1"/>
                </a:solidFill>
                <a:latin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STEP</a:t>
            </a:r>
          </a:p>
        </p:txBody>
      </p:sp>
      <p:sp>
        <p:nvSpPr>
          <p:cNvPr id="28" name="Text Placeholder 32">
            <a:extLst>
              <a:ext uri="{FF2B5EF4-FFF2-40B4-BE49-F238E27FC236}">
                <a16:creationId xmlns:a16="http://schemas.microsoft.com/office/drawing/2014/main" id="{5B497ADB-8913-9A4F-8621-0DC49C185F0C}"/>
              </a:ext>
            </a:extLst>
          </p:cNvPr>
          <p:cNvSpPr>
            <a:spLocks noGrp="1"/>
          </p:cNvSpPr>
          <p:nvPr>
            <p:ph type="body" sz="quarter" idx="21" hasCustomPrompt="1"/>
          </p:nvPr>
        </p:nvSpPr>
        <p:spPr>
          <a:xfrm>
            <a:off x="3118100" y="3578532"/>
            <a:ext cx="3499134" cy="863016"/>
          </a:xfrm>
        </p:spPr>
        <p:txBody>
          <a:bodyPr numCol="1" spcCol="288000" anchor="t">
            <a:noAutofit/>
          </a:bodyPr>
          <a:lstStyle>
            <a:lvl1pPr marL="0" marR="0" indent="0" algn="just" defTabSz="755934" rtl="0" eaLnBrk="1" fontAlgn="auto" latinLnBrk="0" hangingPunct="1">
              <a:lnSpc>
                <a:spcPct val="100000"/>
              </a:lnSpc>
              <a:spcBef>
                <a:spcPts val="0"/>
              </a:spcBef>
              <a:spcAft>
                <a:spcPts val="0"/>
              </a:spcAft>
              <a:buClr>
                <a:srgbClr val="6FC0CA"/>
              </a:buClr>
              <a:buSzTx/>
              <a:buFont typeface="Arial" panose="020B0604020202020204" pitchFamily="34" charset="0"/>
              <a:buNone/>
              <a:tabLst/>
              <a:defRPr sz="12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71450" marR="0" lvl="0" indent="-171450" algn="just" defTabSz="755934" rtl="0" eaLnBrk="1" fontAlgn="auto" latinLnBrk="0" hangingPunct="1">
              <a:lnSpc>
                <a:spcPct val="100000"/>
              </a:lnSpc>
              <a:spcBef>
                <a:spcPts val="0"/>
              </a:spcBef>
              <a:spcAft>
                <a:spcPts val="0"/>
              </a:spcAft>
              <a:buClrTx/>
              <a:buSzTx/>
              <a:tabLst/>
              <a:defRPr/>
            </a:pPr>
            <a:r>
              <a:rPr lang="en-US" dirty="0"/>
              <a:t>Click here to type</a:t>
            </a:r>
          </a:p>
        </p:txBody>
      </p:sp>
      <p:sp>
        <p:nvSpPr>
          <p:cNvPr id="30" name="Graphic 5">
            <a:extLst>
              <a:ext uri="{FF2B5EF4-FFF2-40B4-BE49-F238E27FC236}">
                <a16:creationId xmlns:a16="http://schemas.microsoft.com/office/drawing/2014/main" id="{6FEDA84C-8948-4441-8D8D-793A48C9AE31}"/>
              </a:ext>
            </a:extLst>
          </p:cNvPr>
          <p:cNvSpPr/>
          <p:nvPr userDrawn="1"/>
        </p:nvSpPr>
        <p:spPr>
          <a:xfrm>
            <a:off x="2991988" y="6648792"/>
            <a:ext cx="3708000" cy="12783"/>
          </a:xfrm>
          <a:custGeom>
            <a:avLst/>
            <a:gdLst>
              <a:gd name="connsiteX0" fmla="*/ 6818176 w 6818175"/>
              <a:gd name="connsiteY0" fmla="*/ 0 h 12783"/>
              <a:gd name="connsiteX1" fmla="*/ 0 w 6818175"/>
              <a:gd name="connsiteY1" fmla="*/ 0 h 12783"/>
            </a:gdLst>
            <a:ahLst/>
            <a:cxnLst>
              <a:cxn ang="0">
                <a:pos x="connsiteX0" y="connsiteY0"/>
              </a:cxn>
              <a:cxn ang="0">
                <a:pos x="connsiteX1" y="connsiteY1"/>
              </a:cxn>
            </a:cxnLst>
            <a:rect l="l" t="t" r="r" b="b"/>
            <a:pathLst>
              <a:path w="6818175" h="12783">
                <a:moveTo>
                  <a:pt x="6818176" y="0"/>
                </a:moveTo>
                <a:lnTo>
                  <a:pt x="0" y="0"/>
                </a:lnTo>
              </a:path>
            </a:pathLst>
          </a:custGeom>
          <a:ln w="12788" cap="rnd">
            <a:solidFill>
              <a:srgbClr val="FED103"/>
            </a:solidFill>
            <a:custDash>
              <a:ds d="0" sp="225225"/>
            </a:custDash>
            <a:round/>
          </a:ln>
        </p:spPr>
        <p:txBody>
          <a:bodyPr rtlCol="0" anchor="ctr"/>
          <a:lstStyle/>
          <a:p>
            <a:endParaRPr lang="en-US"/>
          </a:p>
        </p:txBody>
      </p:sp>
      <p:sp>
        <p:nvSpPr>
          <p:cNvPr id="31" name="Freeform 30">
            <a:extLst>
              <a:ext uri="{FF2B5EF4-FFF2-40B4-BE49-F238E27FC236}">
                <a16:creationId xmlns:a16="http://schemas.microsoft.com/office/drawing/2014/main" id="{D5193712-44ED-BA43-BFEB-D71B5BF49F2F}"/>
              </a:ext>
            </a:extLst>
          </p:cNvPr>
          <p:cNvSpPr/>
          <p:nvPr userDrawn="1"/>
        </p:nvSpPr>
        <p:spPr>
          <a:xfrm>
            <a:off x="2173984" y="6097051"/>
            <a:ext cx="834495" cy="834068"/>
          </a:xfrm>
          <a:custGeom>
            <a:avLst/>
            <a:gdLst>
              <a:gd name="connsiteX0" fmla="*/ 0 w 652553"/>
              <a:gd name="connsiteY0" fmla="*/ 326110 h 652219"/>
              <a:gd name="connsiteX1" fmla="*/ 326277 w 652553"/>
              <a:gd name="connsiteY1" fmla="*/ 652220 h 652219"/>
              <a:gd name="connsiteX2" fmla="*/ 652554 w 652553"/>
              <a:gd name="connsiteY2" fmla="*/ 326110 h 652219"/>
              <a:gd name="connsiteX3" fmla="*/ 326277 w 652553"/>
              <a:gd name="connsiteY3" fmla="*/ 0 h 652219"/>
              <a:gd name="connsiteX4" fmla="*/ 0 w 652553"/>
              <a:gd name="connsiteY4" fmla="*/ 326110 h 65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53" h="652219">
                <a:moveTo>
                  <a:pt x="0" y="326110"/>
                </a:moveTo>
                <a:cubicBezTo>
                  <a:pt x="0" y="506231"/>
                  <a:pt x="146064" y="652220"/>
                  <a:pt x="326277" y="652220"/>
                </a:cubicBezTo>
                <a:cubicBezTo>
                  <a:pt x="506490" y="652220"/>
                  <a:pt x="652554" y="506231"/>
                  <a:pt x="652554" y="326110"/>
                </a:cubicBezTo>
                <a:cubicBezTo>
                  <a:pt x="652554" y="145989"/>
                  <a:pt x="506490" y="0"/>
                  <a:pt x="326277" y="0"/>
                </a:cubicBezTo>
                <a:cubicBezTo>
                  <a:pt x="146064" y="0"/>
                  <a:pt x="0" y="145989"/>
                  <a:pt x="0" y="326110"/>
                </a:cubicBezTo>
              </a:path>
            </a:pathLst>
          </a:custGeom>
          <a:solidFill>
            <a:srgbClr val="FED103"/>
          </a:solidFill>
          <a:ln w="12788" cap="flat">
            <a:noFill/>
            <a:prstDash val="solid"/>
            <a:miter/>
          </a:ln>
        </p:spPr>
        <p:txBody>
          <a:bodyPr rtlCol="0" anchor="ctr"/>
          <a:lstStyle/>
          <a:p>
            <a:endParaRPr lang="en-US"/>
          </a:p>
        </p:txBody>
      </p:sp>
      <p:sp>
        <p:nvSpPr>
          <p:cNvPr id="32" name="Text Placeholder 32">
            <a:extLst>
              <a:ext uri="{FF2B5EF4-FFF2-40B4-BE49-F238E27FC236}">
                <a16:creationId xmlns:a16="http://schemas.microsoft.com/office/drawing/2014/main" id="{45E17CA2-D5FB-D040-BEF2-791B471B965A}"/>
              </a:ext>
            </a:extLst>
          </p:cNvPr>
          <p:cNvSpPr>
            <a:spLocks noGrp="1"/>
          </p:cNvSpPr>
          <p:nvPr>
            <p:ph type="body" sz="quarter" idx="22" hasCustomPrompt="1"/>
          </p:nvPr>
        </p:nvSpPr>
        <p:spPr>
          <a:xfrm>
            <a:off x="3111201" y="6358536"/>
            <a:ext cx="3499135" cy="327216"/>
          </a:xfrm>
        </p:spPr>
        <p:txBody>
          <a:bodyPr>
            <a:noAutofit/>
          </a:bodyPr>
          <a:lstStyle>
            <a:lvl1pPr marL="0" indent="0" algn="l">
              <a:buNone/>
              <a:defRPr sz="1500" b="0" i="0">
                <a:solidFill>
                  <a:schemeClr val="tx1"/>
                </a:solidFill>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ADVANTAGES &amp; DISADVANTAGES</a:t>
            </a:r>
            <a:endParaRPr lang="en-US" dirty="0"/>
          </a:p>
        </p:txBody>
      </p:sp>
      <p:sp>
        <p:nvSpPr>
          <p:cNvPr id="33" name="Text Placeholder 32">
            <a:extLst>
              <a:ext uri="{FF2B5EF4-FFF2-40B4-BE49-F238E27FC236}">
                <a16:creationId xmlns:a16="http://schemas.microsoft.com/office/drawing/2014/main" id="{65816409-7E2E-E440-B5D1-F5910C20DF18}"/>
              </a:ext>
            </a:extLst>
          </p:cNvPr>
          <p:cNvSpPr>
            <a:spLocks noGrp="1"/>
          </p:cNvSpPr>
          <p:nvPr>
            <p:ph type="body" sz="quarter" idx="23" hasCustomPrompt="1"/>
          </p:nvPr>
        </p:nvSpPr>
        <p:spPr>
          <a:xfrm>
            <a:off x="3111202" y="6787756"/>
            <a:ext cx="3499136" cy="995393"/>
          </a:xfrm>
        </p:spPr>
        <p:txBody>
          <a:bodyPr numCol="1" spcCol="288000" anchor="t">
            <a:noAutofit/>
          </a:bodyPr>
          <a:lstStyle>
            <a:lvl1pPr marL="0" marR="0" indent="0" algn="just" defTabSz="755934" rtl="0" eaLnBrk="1" fontAlgn="auto" latinLnBrk="0" hangingPunct="1">
              <a:lnSpc>
                <a:spcPct val="100000"/>
              </a:lnSpc>
              <a:spcBef>
                <a:spcPts val="0"/>
              </a:spcBef>
              <a:spcAft>
                <a:spcPts val="0"/>
              </a:spcAft>
              <a:buClr>
                <a:srgbClr val="6FC0CA"/>
              </a:buClr>
              <a:buSzTx/>
              <a:buFont typeface="Arial" panose="020B0604020202020204" pitchFamily="34" charset="0"/>
              <a:buNone/>
              <a:tabLst/>
              <a:defRPr sz="12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71450" marR="0" lvl="0" indent="-171450" algn="just" defTabSz="755934" rtl="0" eaLnBrk="1" fontAlgn="auto" latinLnBrk="0" hangingPunct="1">
              <a:lnSpc>
                <a:spcPct val="100000"/>
              </a:lnSpc>
              <a:spcBef>
                <a:spcPts val="0"/>
              </a:spcBef>
              <a:spcAft>
                <a:spcPts val="0"/>
              </a:spcAft>
              <a:buClrTx/>
              <a:buSzTx/>
              <a:tabLst/>
              <a:defRPr/>
            </a:pPr>
            <a:r>
              <a:rPr lang="en-US" dirty="0"/>
              <a:t>Click here to type</a:t>
            </a:r>
          </a:p>
        </p:txBody>
      </p:sp>
      <p:sp>
        <p:nvSpPr>
          <p:cNvPr id="34" name="Text Placeholder 25">
            <a:extLst>
              <a:ext uri="{FF2B5EF4-FFF2-40B4-BE49-F238E27FC236}">
                <a16:creationId xmlns:a16="http://schemas.microsoft.com/office/drawing/2014/main" id="{7BF0BEE1-82C1-1443-82EF-4C0ED607ED24}"/>
              </a:ext>
            </a:extLst>
          </p:cNvPr>
          <p:cNvSpPr>
            <a:spLocks noGrp="1"/>
          </p:cNvSpPr>
          <p:nvPr>
            <p:ph type="body" sz="quarter" idx="24" hasCustomPrompt="1"/>
          </p:nvPr>
        </p:nvSpPr>
        <p:spPr>
          <a:xfrm>
            <a:off x="2199058" y="6296119"/>
            <a:ext cx="784346" cy="635000"/>
          </a:xfrm>
          <a:noFill/>
        </p:spPr>
        <p:txBody>
          <a:bodyPr anchor="ctr">
            <a:noAutofit/>
          </a:bodyPr>
          <a:lstStyle>
            <a:lvl1pPr marL="0" indent="0" algn="ctr">
              <a:buNone/>
              <a:defRPr sz="2800" b="1"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5" name="Text Placeholder 25">
            <a:extLst>
              <a:ext uri="{FF2B5EF4-FFF2-40B4-BE49-F238E27FC236}">
                <a16:creationId xmlns:a16="http://schemas.microsoft.com/office/drawing/2014/main" id="{7F5BC216-1A5C-E740-9F1D-ACD3DA752AD4}"/>
              </a:ext>
            </a:extLst>
          </p:cNvPr>
          <p:cNvSpPr>
            <a:spLocks noGrp="1"/>
          </p:cNvSpPr>
          <p:nvPr>
            <p:ph type="body" sz="quarter" idx="25" hasCustomPrompt="1"/>
          </p:nvPr>
        </p:nvSpPr>
        <p:spPr>
          <a:xfrm>
            <a:off x="2199058" y="6247696"/>
            <a:ext cx="784346" cy="287396"/>
          </a:xfrm>
          <a:noFill/>
        </p:spPr>
        <p:txBody>
          <a:bodyPr anchor="t">
            <a:noAutofit/>
          </a:bodyPr>
          <a:lstStyle>
            <a:lvl1pPr marL="0" indent="0" algn="ctr">
              <a:buNone/>
              <a:defRPr sz="1200" b="0" i="0" baseline="0">
                <a:solidFill>
                  <a:schemeClr val="tx1"/>
                </a:solidFill>
                <a:latin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STEP</a:t>
            </a:r>
          </a:p>
        </p:txBody>
      </p:sp>
      <p:sp>
        <p:nvSpPr>
          <p:cNvPr id="36" name="Graphic 5">
            <a:extLst>
              <a:ext uri="{FF2B5EF4-FFF2-40B4-BE49-F238E27FC236}">
                <a16:creationId xmlns:a16="http://schemas.microsoft.com/office/drawing/2014/main" id="{A8B983EB-6266-154E-9CB3-A1E91DFA3D85}"/>
              </a:ext>
            </a:extLst>
          </p:cNvPr>
          <p:cNvSpPr/>
          <p:nvPr userDrawn="1"/>
        </p:nvSpPr>
        <p:spPr>
          <a:xfrm>
            <a:off x="2991988" y="8469817"/>
            <a:ext cx="3708000" cy="12783"/>
          </a:xfrm>
          <a:custGeom>
            <a:avLst/>
            <a:gdLst>
              <a:gd name="connsiteX0" fmla="*/ 6818176 w 6818175"/>
              <a:gd name="connsiteY0" fmla="*/ 0 h 12783"/>
              <a:gd name="connsiteX1" fmla="*/ 0 w 6818175"/>
              <a:gd name="connsiteY1" fmla="*/ 0 h 12783"/>
            </a:gdLst>
            <a:ahLst/>
            <a:cxnLst>
              <a:cxn ang="0">
                <a:pos x="connsiteX0" y="connsiteY0"/>
              </a:cxn>
              <a:cxn ang="0">
                <a:pos x="connsiteX1" y="connsiteY1"/>
              </a:cxn>
            </a:cxnLst>
            <a:rect l="l" t="t" r="r" b="b"/>
            <a:pathLst>
              <a:path w="6818175" h="12783">
                <a:moveTo>
                  <a:pt x="6818176" y="0"/>
                </a:moveTo>
                <a:lnTo>
                  <a:pt x="0" y="0"/>
                </a:lnTo>
              </a:path>
            </a:pathLst>
          </a:custGeom>
          <a:ln w="12788" cap="rnd">
            <a:solidFill>
              <a:srgbClr val="FED103"/>
            </a:solidFill>
            <a:custDash>
              <a:ds d="0" sp="225225"/>
            </a:custDash>
            <a:round/>
          </a:ln>
        </p:spPr>
        <p:txBody>
          <a:bodyPr rtlCol="0" anchor="ctr"/>
          <a:lstStyle/>
          <a:p>
            <a:endParaRPr lang="en-US"/>
          </a:p>
        </p:txBody>
      </p:sp>
      <p:sp>
        <p:nvSpPr>
          <p:cNvPr id="37" name="Freeform 36">
            <a:extLst>
              <a:ext uri="{FF2B5EF4-FFF2-40B4-BE49-F238E27FC236}">
                <a16:creationId xmlns:a16="http://schemas.microsoft.com/office/drawing/2014/main" id="{000ABD48-CA6C-5A41-9591-777907F136E7}"/>
              </a:ext>
            </a:extLst>
          </p:cNvPr>
          <p:cNvSpPr/>
          <p:nvPr userDrawn="1"/>
        </p:nvSpPr>
        <p:spPr>
          <a:xfrm>
            <a:off x="2173984" y="7918076"/>
            <a:ext cx="834495" cy="834068"/>
          </a:xfrm>
          <a:custGeom>
            <a:avLst/>
            <a:gdLst>
              <a:gd name="connsiteX0" fmla="*/ 0 w 652553"/>
              <a:gd name="connsiteY0" fmla="*/ 326110 h 652219"/>
              <a:gd name="connsiteX1" fmla="*/ 326277 w 652553"/>
              <a:gd name="connsiteY1" fmla="*/ 652220 h 652219"/>
              <a:gd name="connsiteX2" fmla="*/ 652554 w 652553"/>
              <a:gd name="connsiteY2" fmla="*/ 326110 h 652219"/>
              <a:gd name="connsiteX3" fmla="*/ 326277 w 652553"/>
              <a:gd name="connsiteY3" fmla="*/ 0 h 652219"/>
              <a:gd name="connsiteX4" fmla="*/ 0 w 652553"/>
              <a:gd name="connsiteY4" fmla="*/ 326110 h 65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553" h="652219">
                <a:moveTo>
                  <a:pt x="0" y="326110"/>
                </a:moveTo>
                <a:cubicBezTo>
                  <a:pt x="0" y="506231"/>
                  <a:pt x="146064" y="652220"/>
                  <a:pt x="326277" y="652220"/>
                </a:cubicBezTo>
                <a:cubicBezTo>
                  <a:pt x="506490" y="652220"/>
                  <a:pt x="652554" y="506231"/>
                  <a:pt x="652554" y="326110"/>
                </a:cubicBezTo>
                <a:cubicBezTo>
                  <a:pt x="652554" y="145989"/>
                  <a:pt x="506490" y="0"/>
                  <a:pt x="326277" y="0"/>
                </a:cubicBezTo>
                <a:cubicBezTo>
                  <a:pt x="146064" y="0"/>
                  <a:pt x="0" y="145989"/>
                  <a:pt x="0" y="326110"/>
                </a:cubicBezTo>
              </a:path>
            </a:pathLst>
          </a:custGeom>
          <a:solidFill>
            <a:srgbClr val="FED103"/>
          </a:solidFill>
          <a:ln w="12788" cap="flat">
            <a:noFill/>
            <a:prstDash val="solid"/>
            <a:miter/>
          </a:ln>
        </p:spPr>
        <p:txBody>
          <a:bodyPr rtlCol="0" anchor="ctr"/>
          <a:lstStyle/>
          <a:p>
            <a:endParaRPr lang="en-US"/>
          </a:p>
        </p:txBody>
      </p:sp>
      <p:sp>
        <p:nvSpPr>
          <p:cNvPr id="38" name="Text Placeholder 32">
            <a:extLst>
              <a:ext uri="{FF2B5EF4-FFF2-40B4-BE49-F238E27FC236}">
                <a16:creationId xmlns:a16="http://schemas.microsoft.com/office/drawing/2014/main" id="{1088F422-ABFA-D74E-8F0E-772E2F3EE2FE}"/>
              </a:ext>
            </a:extLst>
          </p:cNvPr>
          <p:cNvSpPr>
            <a:spLocks noGrp="1"/>
          </p:cNvSpPr>
          <p:nvPr>
            <p:ph type="body" sz="quarter" idx="26" hasCustomPrompt="1"/>
          </p:nvPr>
        </p:nvSpPr>
        <p:spPr>
          <a:xfrm>
            <a:off x="3111201" y="8179561"/>
            <a:ext cx="3480959" cy="327216"/>
          </a:xfrm>
        </p:spPr>
        <p:txBody>
          <a:bodyPr>
            <a:noAutofit/>
          </a:bodyPr>
          <a:lstStyle>
            <a:lvl1pPr marL="0" indent="0" algn="l">
              <a:buNone/>
              <a:defRPr sz="1500" b="0" i="0">
                <a:solidFill>
                  <a:schemeClr val="tx1"/>
                </a:solidFill>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LEARNING FROM OTHERS</a:t>
            </a:r>
            <a:endParaRPr lang="en-US" dirty="0"/>
          </a:p>
        </p:txBody>
      </p:sp>
      <p:sp>
        <p:nvSpPr>
          <p:cNvPr id="39" name="Text Placeholder 32">
            <a:extLst>
              <a:ext uri="{FF2B5EF4-FFF2-40B4-BE49-F238E27FC236}">
                <a16:creationId xmlns:a16="http://schemas.microsoft.com/office/drawing/2014/main" id="{E1CEF1DA-93EA-624C-9ED9-701527A3EE54}"/>
              </a:ext>
            </a:extLst>
          </p:cNvPr>
          <p:cNvSpPr>
            <a:spLocks noGrp="1"/>
          </p:cNvSpPr>
          <p:nvPr>
            <p:ph type="body" sz="quarter" idx="27" hasCustomPrompt="1"/>
          </p:nvPr>
        </p:nvSpPr>
        <p:spPr>
          <a:xfrm>
            <a:off x="3111202" y="8608781"/>
            <a:ext cx="3499136" cy="995393"/>
          </a:xfrm>
        </p:spPr>
        <p:txBody>
          <a:bodyPr numCol="1" spcCol="288000" anchor="t">
            <a:noAutofit/>
          </a:bodyPr>
          <a:lstStyle>
            <a:lvl1pPr marL="0" marR="0" indent="0" algn="just" defTabSz="755934" rtl="0" eaLnBrk="1" fontAlgn="auto" latinLnBrk="0" hangingPunct="1">
              <a:lnSpc>
                <a:spcPct val="100000"/>
              </a:lnSpc>
              <a:spcBef>
                <a:spcPts val="0"/>
              </a:spcBef>
              <a:spcAft>
                <a:spcPts val="0"/>
              </a:spcAft>
              <a:buClr>
                <a:srgbClr val="6FC0CA"/>
              </a:buClr>
              <a:buSzTx/>
              <a:buFont typeface="Arial" panose="020B0604020202020204" pitchFamily="34" charset="0"/>
              <a:buNone/>
              <a:tabLst/>
              <a:defRPr sz="12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71450" marR="0" lvl="0" indent="-171450" algn="just" defTabSz="755934" rtl="0" eaLnBrk="1" fontAlgn="auto" latinLnBrk="0" hangingPunct="1">
              <a:lnSpc>
                <a:spcPct val="100000"/>
              </a:lnSpc>
              <a:spcBef>
                <a:spcPts val="0"/>
              </a:spcBef>
              <a:spcAft>
                <a:spcPts val="0"/>
              </a:spcAft>
              <a:buClrTx/>
              <a:buSzTx/>
              <a:tabLst/>
              <a:defRPr/>
            </a:pPr>
            <a:r>
              <a:rPr lang="en-US" dirty="0"/>
              <a:t>Click here to type</a:t>
            </a:r>
          </a:p>
        </p:txBody>
      </p:sp>
      <p:sp>
        <p:nvSpPr>
          <p:cNvPr id="40" name="Text Placeholder 25">
            <a:extLst>
              <a:ext uri="{FF2B5EF4-FFF2-40B4-BE49-F238E27FC236}">
                <a16:creationId xmlns:a16="http://schemas.microsoft.com/office/drawing/2014/main" id="{7A4C69D2-46C7-A44E-965E-E35832036E7C}"/>
              </a:ext>
            </a:extLst>
          </p:cNvPr>
          <p:cNvSpPr>
            <a:spLocks noGrp="1"/>
          </p:cNvSpPr>
          <p:nvPr>
            <p:ph type="body" sz="quarter" idx="28" hasCustomPrompt="1"/>
          </p:nvPr>
        </p:nvSpPr>
        <p:spPr>
          <a:xfrm>
            <a:off x="2199058" y="8117144"/>
            <a:ext cx="784346" cy="635000"/>
          </a:xfrm>
          <a:noFill/>
        </p:spPr>
        <p:txBody>
          <a:bodyPr anchor="ctr">
            <a:noAutofit/>
          </a:bodyPr>
          <a:lstStyle>
            <a:lvl1pPr marL="0" indent="0" algn="ctr">
              <a:buNone/>
              <a:defRPr sz="2800" b="1"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41" name="Text Placeholder 25">
            <a:extLst>
              <a:ext uri="{FF2B5EF4-FFF2-40B4-BE49-F238E27FC236}">
                <a16:creationId xmlns:a16="http://schemas.microsoft.com/office/drawing/2014/main" id="{3BDAFA6F-E258-3846-8828-0C0E3F3406B0}"/>
              </a:ext>
            </a:extLst>
          </p:cNvPr>
          <p:cNvSpPr>
            <a:spLocks noGrp="1"/>
          </p:cNvSpPr>
          <p:nvPr>
            <p:ph type="body" sz="quarter" idx="29" hasCustomPrompt="1"/>
          </p:nvPr>
        </p:nvSpPr>
        <p:spPr>
          <a:xfrm>
            <a:off x="2199058" y="8068721"/>
            <a:ext cx="784346" cy="287396"/>
          </a:xfrm>
          <a:noFill/>
        </p:spPr>
        <p:txBody>
          <a:bodyPr anchor="t">
            <a:noAutofit/>
          </a:bodyPr>
          <a:lstStyle>
            <a:lvl1pPr marL="0" indent="0" algn="ctr">
              <a:buNone/>
              <a:defRPr sz="1200" b="0" i="0" baseline="0">
                <a:solidFill>
                  <a:schemeClr val="tx1"/>
                </a:solidFill>
                <a:latin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STEP</a:t>
            </a:r>
          </a:p>
        </p:txBody>
      </p:sp>
      <p:sp>
        <p:nvSpPr>
          <p:cNvPr id="54" name="Slide Number Placeholder 5">
            <a:extLst>
              <a:ext uri="{FF2B5EF4-FFF2-40B4-BE49-F238E27FC236}">
                <a16:creationId xmlns:a16="http://schemas.microsoft.com/office/drawing/2014/main" id="{F425B0A1-9AB7-F843-8B93-6C38BB5787E7}"/>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a:t>
            </a:fld>
            <a:endParaRPr lang="en-US" b="0" i="0" dirty="0">
              <a:latin typeface="Calibri" panose="020F0502020204030204" pitchFamily="34" charset="0"/>
            </a:endParaRPr>
          </a:p>
        </p:txBody>
      </p:sp>
      <p:cxnSp>
        <p:nvCxnSpPr>
          <p:cNvPr id="55" name="Straight Connector 54">
            <a:extLst>
              <a:ext uri="{FF2B5EF4-FFF2-40B4-BE49-F238E27FC236}">
                <a16:creationId xmlns:a16="http://schemas.microsoft.com/office/drawing/2014/main" id="{37536044-1751-7144-A778-DD305E7CAC9D}"/>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63DF29C9-A519-CB40-8F18-EC37B785C911}"/>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
        <p:nvSpPr>
          <p:cNvPr id="3" name="Picture Placeholder 2">
            <a:extLst>
              <a:ext uri="{FF2B5EF4-FFF2-40B4-BE49-F238E27FC236}">
                <a16:creationId xmlns:a16="http://schemas.microsoft.com/office/drawing/2014/main" id="{D1DFC186-885D-E448-8E14-41C835FC9451}"/>
              </a:ext>
            </a:extLst>
          </p:cNvPr>
          <p:cNvSpPr>
            <a:spLocks noGrp="1"/>
          </p:cNvSpPr>
          <p:nvPr>
            <p:ph type="pic" sz="quarter" idx="30"/>
          </p:nvPr>
        </p:nvSpPr>
        <p:spPr>
          <a:xfrm>
            <a:off x="0" y="38899"/>
            <a:ext cx="7559675" cy="2340301"/>
          </a:xfrm>
          <a:solidFill>
            <a:schemeClr val="bg1">
              <a:lumMod val="85000"/>
            </a:schemeClr>
          </a:solidFill>
        </p:spPr>
        <p:txBody>
          <a:bodyPr/>
          <a:lstStyle/>
          <a:p>
            <a:endParaRPr lang="en-US"/>
          </a:p>
        </p:txBody>
      </p:sp>
    </p:spTree>
    <p:extLst>
      <p:ext uri="{BB962C8B-B14F-4D97-AF65-F5344CB8AC3E}">
        <p14:creationId xmlns:p14="http://schemas.microsoft.com/office/powerpoint/2010/main" val="270990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ow to use the toolkit">
    <p:spTree>
      <p:nvGrpSpPr>
        <p:cNvPr id="1" name=""/>
        <p:cNvGrpSpPr/>
        <p:nvPr/>
      </p:nvGrpSpPr>
      <p:grpSpPr>
        <a:xfrm>
          <a:off x="0" y="0"/>
          <a:ext cx="0" cy="0"/>
          <a:chOff x="0" y="0"/>
          <a:chExt cx="0" cy="0"/>
        </a:xfrm>
      </p:grpSpPr>
      <p:sp>
        <p:nvSpPr>
          <p:cNvPr id="54" name="Slide Number Placeholder 5">
            <a:extLst>
              <a:ext uri="{FF2B5EF4-FFF2-40B4-BE49-F238E27FC236}">
                <a16:creationId xmlns:a16="http://schemas.microsoft.com/office/drawing/2014/main" id="{F425B0A1-9AB7-F843-8B93-6C38BB5787E7}"/>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a:t>
            </a:fld>
            <a:endParaRPr lang="en-US" b="0" i="0" dirty="0">
              <a:latin typeface="Calibri" panose="020F0502020204030204" pitchFamily="34" charset="0"/>
            </a:endParaRPr>
          </a:p>
        </p:txBody>
      </p:sp>
      <p:cxnSp>
        <p:nvCxnSpPr>
          <p:cNvPr id="55" name="Straight Connector 54">
            <a:extLst>
              <a:ext uri="{FF2B5EF4-FFF2-40B4-BE49-F238E27FC236}">
                <a16:creationId xmlns:a16="http://schemas.microsoft.com/office/drawing/2014/main" id="{37536044-1751-7144-A778-DD305E7CAC9D}"/>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63DF29C9-A519-CB40-8F18-EC37B785C911}"/>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
        <p:nvSpPr>
          <p:cNvPr id="26" name="Rectangle 25">
            <a:extLst>
              <a:ext uri="{FF2B5EF4-FFF2-40B4-BE49-F238E27FC236}">
                <a16:creationId xmlns:a16="http://schemas.microsoft.com/office/drawing/2014/main" id="{AF7DF944-9363-5847-B831-256D15ED99F4}"/>
              </a:ext>
            </a:extLst>
          </p:cNvPr>
          <p:cNvSpPr/>
          <p:nvPr userDrawn="1"/>
        </p:nvSpPr>
        <p:spPr>
          <a:xfrm flipV="1">
            <a:off x="0" y="2526224"/>
            <a:ext cx="7559675" cy="2819682"/>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Placeholder 25">
            <a:extLst>
              <a:ext uri="{FF2B5EF4-FFF2-40B4-BE49-F238E27FC236}">
                <a16:creationId xmlns:a16="http://schemas.microsoft.com/office/drawing/2014/main" id="{DCE2A14F-0DE1-F548-9350-E3735FDAE511}"/>
              </a:ext>
            </a:extLst>
          </p:cNvPr>
          <p:cNvSpPr>
            <a:spLocks noGrp="1"/>
          </p:cNvSpPr>
          <p:nvPr>
            <p:ph type="body" sz="quarter" idx="19" hasCustomPrompt="1"/>
          </p:nvPr>
        </p:nvSpPr>
        <p:spPr>
          <a:xfrm>
            <a:off x="5910099" y="3518948"/>
            <a:ext cx="784346" cy="635000"/>
          </a:xfrm>
          <a:noFill/>
        </p:spPr>
        <p:txBody>
          <a:bodyPr anchor="ctr">
            <a:noAutofit/>
          </a:bodyPr>
          <a:lstStyle>
            <a:lvl1pPr marL="0" indent="0" algn="ctr">
              <a:buNone/>
              <a:defRPr sz="4400" b="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47" name="Text Placeholder 25">
            <a:extLst>
              <a:ext uri="{FF2B5EF4-FFF2-40B4-BE49-F238E27FC236}">
                <a16:creationId xmlns:a16="http://schemas.microsoft.com/office/drawing/2014/main" id="{BEF3DF00-FBB1-7949-8AB7-E25700E056CB}"/>
              </a:ext>
            </a:extLst>
          </p:cNvPr>
          <p:cNvSpPr>
            <a:spLocks noGrp="1"/>
          </p:cNvSpPr>
          <p:nvPr>
            <p:ph type="body" sz="quarter" idx="20" hasCustomPrompt="1"/>
          </p:nvPr>
        </p:nvSpPr>
        <p:spPr>
          <a:xfrm>
            <a:off x="5746741" y="3214793"/>
            <a:ext cx="1111062" cy="312653"/>
          </a:xfrm>
          <a:noFill/>
        </p:spPr>
        <p:txBody>
          <a:bodyPr anchor="t">
            <a:noAutofit/>
          </a:bodyPr>
          <a:lstStyle>
            <a:lvl1pPr marL="0" indent="0" algn="ctr">
              <a:buNone/>
              <a:defRPr sz="2000" b="0" i="0" baseline="0">
                <a:solidFill>
                  <a:schemeClr val="tx1"/>
                </a:solidFill>
                <a:latin typeface="Calibri" panose="020F0502020204030204" pitchFamily="34" charset="0"/>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GROUP</a:t>
            </a:r>
          </a:p>
        </p:txBody>
      </p:sp>
      <p:sp>
        <p:nvSpPr>
          <p:cNvPr id="48" name="Text Placeholder 32">
            <a:extLst>
              <a:ext uri="{FF2B5EF4-FFF2-40B4-BE49-F238E27FC236}">
                <a16:creationId xmlns:a16="http://schemas.microsoft.com/office/drawing/2014/main" id="{BBB207C3-5A4F-4046-ABB1-C5B27F05FFA9}"/>
              </a:ext>
            </a:extLst>
          </p:cNvPr>
          <p:cNvSpPr>
            <a:spLocks noGrp="1"/>
          </p:cNvSpPr>
          <p:nvPr>
            <p:ph type="body" sz="quarter" idx="21" hasCustomPrompt="1"/>
          </p:nvPr>
        </p:nvSpPr>
        <p:spPr>
          <a:xfrm>
            <a:off x="574103" y="3915217"/>
            <a:ext cx="3852514" cy="1707482"/>
          </a:xfrm>
        </p:spPr>
        <p:txBody>
          <a:bodyPr>
            <a:noAutofit/>
          </a:bodyPr>
          <a:lstStyle>
            <a:lvl1pPr marL="0" indent="0" algn="l">
              <a:buNone/>
              <a:defRPr sz="2800" b="0" i="0">
                <a:solidFill>
                  <a:schemeClr val="tx1"/>
                </a:solidFill>
                <a:highlight>
                  <a:srgbClr val="FED103"/>
                </a:highlight>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to use the Toolkit</a:t>
            </a:r>
            <a:endParaRPr lang="en-US" dirty="0"/>
          </a:p>
        </p:txBody>
      </p:sp>
      <p:sp>
        <p:nvSpPr>
          <p:cNvPr id="52" name="Text Placeholder 32">
            <a:extLst>
              <a:ext uri="{FF2B5EF4-FFF2-40B4-BE49-F238E27FC236}">
                <a16:creationId xmlns:a16="http://schemas.microsoft.com/office/drawing/2014/main" id="{7F1ADE7E-E8B4-8449-8222-6FC5886AF4FA}"/>
              </a:ext>
            </a:extLst>
          </p:cNvPr>
          <p:cNvSpPr>
            <a:spLocks noGrp="1"/>
          </p:cNvSpPr>
          <p:nvPr>
            <p:ph type="body" sz="quarter" idx="12" hasCustomPrompt="1"/>
          </p:nvPr>
        </p:nvSpPr>
        <p:spPr>
          <a:xfrm>
            <a:off x="574103" y="6902754"/>
            <a:ext cx="3852514" cy="2464766"/>
          </a:xfrm>
        </p:spPr>
        <p:txBody>
          <a:bodyPr anchor="t">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Tree>
    <p:extLst>
      <p:ext uri="{BB962C8B-B14F-4D97-AF65-F5344CB8AC3E}">
        <p14:creationId xmlns:p14="http://schemas.microsoft.com/office/powerpoint/2010/main" val="422200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BE3FA9F-0E30-C645-82A1-085E2E5E2167}"/>
              </a:ext>
            </a:extLst>
          </p:cNvPr>
          <p:cNvSpPr/>
          <p:nvPr userDrawn="1"/>
        </p:nvSpPr>
        <p:spPr>
          <a:xfrm>
            <a:off x="-22870" y="1163479"/>
            <a:ext cx="5918693" cy="196238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Picture Placeholder 24">
            <a:extLst>
              <a:ext uri="{FF2B5EF4-FFF2-40B4-BE49-F238E27FC236}">
                <a16:creationId xmlns:a16="http://schemas.microsoft.com/office/drawing/2014/main" id="{A92FDA1D-BAB1-314A-B697-17E6EC669653}"/>
              </a:ext>
            </a:extLst>
          </p:cNvPr>
          <p:cNvSpPr>
            <a:spLocks noGrp="1"/>
          </p:cNvSpPr>
          <p:nvPr>
            <p:ph type="pic" sz="quarter" idx="15"/>
          </p:nvPr>
        </p:nvSpPr>
        <p:spPr>
          <a:xfrm>
            <a:off x="421165" y="2687479"/>
            <a:ext cx="6371674" cy="7234443"/>
          </a:xfrm>
          <a:custGeom>
            <a:avLst/>
            <a:gdLst>
              <a:gd name="connsiteX0" fmla="*/ 5474658 w 6371674"/>
              <a:gd name="connsiteY0" fmla="*/ 0 h 7234443"/>
              <a:gd name="connsiteX1" fmla="*/ 6371674 w 6371674"/>
              <a:gd name="connsiteY1" fmla="*/ 0 h 7234443"/>
              <a:gd name="connsiteX2" fmla="*/ 6371674 w 6371674"/>
              <a:gd name="connsiteY2" fmla="*/ 7234443 h 7234443"/>
              <a:gd name="connsiteX3" fmla="*/ 0 w 6371674"/>
              <a:gd name="connsiteY3" fmla="*/ 7234443 h 7234443"/>
              <a:gd name="connsiteX4" fmla="*/ 0 w 6371674"/>
              <a:gd name="connsiteY4" fmla="*/ 438380 h 7234443"/>
              <a:gd name="connsiteX5" fmla="*/ 5474658 w 6371674"/>
              <a:gd name="connsiteY5" fmla="*/ 438380 h 723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71674" h="7234443">
                <a:moveTo>
                  <a:pt x="5474658" y="0"/>
                </a:moveTo>
                <a:lnTo>
                  <a:pt x="6371674" y="0"/>
                </a:lnTo>
                <a:lnTo>
                  <a:pt x="6371674" y="7234443"/>
                </a:lnTo>
                <a:lnTo>
                  <a:pt x="0" y="7234443"/>
                </a:lnTo>
                <a:lnTo>
                  <a:pt x="0" y="438380"/>
                </a:lnTo>
                <a:lnTo>
                  <a:pt x="5474658" y="438380"/>
                </a:lnTo>
                <a:close/>
              </a:path>
            </a:pathLst>
          </a:custGeom>
          <a:solidFill>
            <a:schemeClr val="bg1">
              <a:lumMod val="65000"/>
            </a:schemeClr>
          </a:solidFill>
        </p:spPr>
        <p:txBody>
          <a:bodyPr wrap="square" anchor="t">
            <a:noAutofit/>
          </a:bodyPr>
          <a:lstStyle>
            <a:lvl1pPr marL="0" indent="0" algn="ctr">
              <a:buNone/>
              <a:defRPr sz="2000">
                <a:solidFill>
                  <a:schemeClr val="bg1"/>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C7E8FB55-B643-6340-9310-8D7065F2DE5F}"/>
              </a:ext>
            </a:extLst>
          </p:cNvPr>
          <p:cNvSpPr/>
          <p:nvPr userDrawn="1"/>
        </p:nvSpPr>
        <p:spPr>
          <a:xfrm>
            <a:off x="421165" y="402107"/>
            <a:ext cx="1210162" cy="2458635"/>
          </a:xfrm>
          <a:prstGeom prst="rect">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Text Placeholder 32">
            <a:extLst>
              <a:ext uri="{FF2B5EF4-FFF2-40B4-BE49-F238E27FC236}">
                <a16:creationId xmlns:a16="http://schemas.microsoft.com/office/drawing/2014/main" id="{A2EA35C5-1F1B-1B40-8AB5-944F7DBA5F51}"/>
              </a:ext>
            </a:extLst>
          </p:cNvPr>
          <p:cNvSpPr>
            <a:spLocks noGrp="1"/>
          </p:cNvSpPr>
          <p:nvPr userDrawn="1">
            <p:ph type="body" sz="quarter" idx="13" hasCustomPrompt="1"/>
          </p:nvPr>
        </p:nvSpPr>
        <p:spPr>
          <a:xfrm>
            <a:off x="510635" y="1631424"/>
            <a:ext cx="1031222" cy="1084776"/>
          </a:xfrm>
        </p:spPr>
        <p:txBody>
          <a:bodyPr anchor="ctr">
            <a:noAutofit/>
          </a:bodyPr>
          <a:lstStyle>
            <a:lvl1pPr marL="0" indent="0" algn="l">
              <a:buNone/>
              <a:defRPr sz="5400" b="0" i="0">
                <a:solidFill>
                  <a:schemeClr val="tx1"/>
                </a:solidFill>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8" name="Text Placeholder 32">
            <a:extLst>
              <a:ext uri="{FF2B5EF4-FFF2-40B4-BE49-F238E27FC236}">
                <a16:creationId xmlns:a16="http://schemas.microsoft.com/office/drawing/2014/main" id="{D369EDCF-7400-1040-80BB-3B8B66B582B8}"/>
              </a:ext>
            </a:extLst>
          </p:cNvPr>
          <p:cNvSpPr>
            <a:spLocks noGrp="1"/>
          </p:cNvSpPr>
          <p:nvPr userDrawn="1">
            <p:ph type="body" sz="quarter" idx="14" hasCustomPrompt="1"/>
          </p:nvPr>
        </p:nvSpPr>
        <p:spPr>
          <a:xfrm>
            <a:off x="1879600" y="1631425"/>
            <a:ext cx="3736123" cy="1084774"/>
          </a:xfrm>
        </p:spPr>
        <p:txBody>
          <a:bodyPr anchor="ctr">
            <a:noAutofit/>
          </a:bodyPr>
          <a:lstStyle>
            <a:lvl1pPr marL="0" indent="0" algn="l">
              <a:buNone/>
              <a:defRPr sz="2200" b="0" i="0">
                <a:solidFill>
                  <a:schemeClr val="tx1"/>
                </a:solidFill>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p>
        </p:txBody>
      </p:sp>
      <p:sp>
        <p:nvSpPr>
          <p:cNvPr id="27" name="Slide Number Placeholder 5">
            <a:extLst>
              <a:ext uri="{FF2B5EF4-FFF2-40B4-BE49-F238E27FC236}">
                <a16:creationId xmlns:a16="http://schemas.microsoft.com/office/drawing/2014/main" id="{D9C3F2D5-10DD-8046-87C5-A8F2B622E716}"/>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a:t>
            </a:fld>
            <a:endParaRPr lang="en-US" b="0" i="0" dirty="0">
              <a:latin typeface="Calibri" panose="020F0502020204030204" pitchFamily="34" charset="0"/>
            </a:endParaRPr>
          </a:p>
        </p:txBody>
      </p:sp>
      <p:cxnSp>
        <p:nvCxnSpPr>
          <p:cNvPr id="28" name="Straight Connector 27">
            <a:extLst>
              <a:ext uri="{FF2B5EF4-FFF2-40B4-BE49-F238E27FC236}">
                <a16:creationId xmlns:a16="http://schemas.microsoft.com/office/drawing/2014/main" id="{F9F87A93-98AC-8B44-8AA3-439D2A136E8E}"/>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0B534B94-4C2F-1C4F-A954-8C69C93E42EF}"/>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Tree>
    <p:extLst>
      <p:ext uri="{BB962C8B-B14F-4D97-AF65-F5344CB8AC3E}">
        <p14:creationId xmlns:p14="http://schemas.microsoft.com/office/powerpoint/2010/main" val="3462273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Slide 1 (green)">
    <p:spTree>
      <p:nvGrpSpPr>
        <p:cNvPr id="1" name=""/>
        <p:cNvGrpSpPr/>
        <p:nvPr/>
      </p:nvGrpSpPr>
      <p:grpSpPr>
        <a:xfrm>
          <a:off x="0" y="0"/>
          <a:ext cx="0" cy="0"/>
          <a:chOff x="0" y="0"/>
          <a:chExt cx="0" cy="0"/>
        </a:xfrm>
      </p:grpSpPr>
      <p:sp>
        <p:nvSpPr>
          <p:cNvPr id="24" name="Graphic 5">
            <a:extLst>
              <a:ext uri="{FF2B5EF4-FFF2-40B4-BE49-F238E27FC236}">
                <a16:creationId xmlns:a16="http://schemas.microsoft.com/office/drawing/2014/main" id="{68C85A28-6353-194A-A9E8-F8306759DCBB}"/>
              </a:ext>
            </a:extLst>
          </p:cNvPr>
          <p:cNvSpPr/>
          <p:nvPr/>
        </p:nvSpPr>
        <p:spPr>
          <a:xfrm>
            <a:off x="0" y="1198014"/>
            <a:ext cx="7610501" cy="1714792"/>
          </a:xfrm>
          <a:custGeom>
            <a:avLst/>
            <a:gdLst>
              <a:gd name="connsiteX0" fmla="*/ 0 w 5417269"/>
              <a:gd name="connsiteY0" fmla="*/ 0 h 3199608"/>
              <a:gd name="connsiteX1" fmla="*/ 5417270 w 5417269"/>
              <a:gd name="connsiteY1" fmla="*/ 0 h 3199608"/>
              <a:gd name="connsiteX2" fmla="*/ 5417270 w 5417269"/>
              <a:gd name="connsiteY2" fmla="*/ 3199609 h 3199608"/>
              <a:gd name="connsiteX3" fmla="*/ 0 w 5417269"/>
              <a:gd name="connsiteY3" fmla="*/ 3199609 h 3199608"/>
            </a:gdLst>
            <a:ahLst/>
            <a:cxnLst>
              <a:cxn ang="0">
                <a:pos x="connsiteX0" y="connsiteY0"/>
              </a:cxn>
              <a:cxn ang="0">
                <a:pos x="connsiteX1" y="connsiteY1"/>
              </a:cxn>
              <a:cxn ang="0">
                <a:pos x="connsiteX2" y="connsiteY2"/>
              </a:cxn>
              <a:cxn ang="0">
                <a:pos x="connsiteX3" y="connsiteY3"/>
              </a:cxn>
            </a:cxnLst>
            <a:rect l="l" t="t" r="r" b="b"/>
            <a:pathLst>
              <a:path w="5417269" h="3199608">
                <a:moveTo>
                  <a:pt x="0" y="0"/>
                </a:moveTo>
                <a:lnTo>
                  <a:pt x="5417270" y="0"/>
                </a:lnTo>
                <a:lnTo>
                  <a:pt x="5417270" y="3199609"/>
                </a:lnTo>
                <a:lnTo>
                  <a:pt x="0" y="3199609"/>
                </a:lnTo>
                <a:close/>
              </a:path>
            </a:pathLst>
          </a:custGeom>
          <a:solidFill>
            <a:srgbClr val="85D2E1"/>
          </a:solidFill>
          <a:ln w="12788" cap="flat">
            <a:noFill/>
            <a:prstDash val="solid"/>
            <a:miter/>
          </a:ln>
        </p:spPr>
        <p:txBody>
          <a:bodyPr numCol="1" rtlCol="0" anchor="ctr"/>
          <a:lstStyle/>
          <a:p>
            <a:endParaRPr lang="en-US"/>
          </a:p>
        </p:txBody>
      </p:sp>
      <p:grpSp>
        <p:nvGrpSpPr>
          <p:cNvPr id="39" name="Graphic 5">
            <a:extLst>
              <a:ext uri="{FF2B5EF4-FFF2-40B4-BE49-F238E27FC236}">
                <a16:creationId xmlns:a16="http://schemas.microsoft.com/office/drawing/2014/main" id="{C26DB5BE-7D18-1E41-9C79-EBB780569D7E}"/>
              </a:ext>
            </a:extLst>
          </p:cNvPr>
          <p:cNvGrpSpPr/>
          <p:nvPr/>
        </p:nvGrpSpPr>
        <p:grpSpPr>
          <a:xfrm>
            <a:off x="518535" y="4715197"/>
            <a:ext cx="372577" cy="372258"/>
            <a:chOff x="493699" y="4805485"/>
            <a:chExt cx="372577" cy="372258"/>
          </a:xfrm>
          <a:solidFill>
            <a:srgbClr val="FFFFFF"/>
          </a:solidFill>
        </p:grpSpPr>
        <p:sp>
          <p:nvSpPr>
            <p:cNvPr id="40" name="Freeform 39">
              <a:extLst>
                <a:ext uri="{FF2B5EF4-FFF2-40B4-BE49-F238E27FC236}">
                  <a16:creationId xmlns:a16="http://schemas.microsoft.com/office/drawing/2014/main" id="{C53FCA5C-B5EF-1546-AB3C-B9B258D6114A}"/>
                </a:ext>
              </a:extLst>
            </p:cNvPr>
            <p:cNvSpPr/>
            <p:nvPr/>
          </p:nvSpPr>
          <p:spPr>
            <a:xfrm>
              <a:off x="493699" y="4805485"/>
              <a:ext cx="372577" cy="372258"/>
            </a:xfrm>
            <a:custGeom>
              <a:avLst/>
              <a:gdLst>
                <a:gd name="connsiteX0" fmla="*/ 240327 w 372577"/>
                <a:gd name="connsiteY0" fmla="*/ 360242 h 372258"/>
                <a:gd name="connsiteX1" fmla="*/ 240327 w 372577"/>
                <a:gd name="connsiteY1" fmla="*/ 317289 h 372258"/>
                <a:gd name="connsiteX2" fmla="*/ 241862 w 372577"/>
                <a:gd name="connsiteY2" fmla="*/ 310002 h 372258"/>
                <a:gd name="connsiteX3" fmla="*/ 261687 w 372577"/>
                <a:gd name="connsiteY3" fmla="*/ 265260 h 372258"/>
                <a:gd name="connsiteX4" fmla="*/ 264245 w 372577"/>
                <a:gd name="connsiteY4" fmla="*/ 253115 h 372258"/>
                <a:gd name="connsiteX5" fmla="*/ 264245 w 372577"/>
                <a:gd name="connsiteY5" fmla="*/ 240204 h 372258"/>
                <a:gd name="connsiteX6" fmla="*/ 342393 w 372577"/>
                <a:gd name="connsiteY6" fmla="*/ 240204 h 372258"/>
                <a:gd name="connsiteX7" fmla="*/ 342393 w 372577"/>
                <a:gd name="connsiteY7" fmla="*/ 30042 h 372258"/>
                <a:gd name="connsiteX8" fmla="*/ 300313 w 372577"/>
                <a:gd name="connsiteY8" fmla="*/ 30042 h 372258"/>
                <a:gd name="connsiteX9" fmla="*/ 300313 w 372577"/>
                <a:gd name="connsiteY9" fmla="*/ 0 h 372258"/>
                <a:gd name="connsiteX10" fmla="*/ 234188 w 372577"/>
                <a:gd name="connsiteY10" fmla="*/ 0 h 372258"/>
                <a:gd name="connsiteX11" fmla="*/ 186097 w 372577"/>
                <a:gd name="connsiteY11" fmla="*/ 29275 h 372258"/>
                <a:gd name="connsiteX12" fmla="*/ 138006 w 372577"/>
                <a:gd name="connsiteY12" fmla="*/ 0 h 372258"/>
                <a:gd name="connsiteX13" fmla="*/ 71881 w 372577"/>
                <a:gd name="connsiteY13" fmla="*/ 0 h 372258"/>
                <a:gd name="connsiteX14" fmla="*/ 71881 w 372577"/>
                <a:gd name="connsiteY14" fmla="*/ 30042 h 372258"/>
                <a:gd name="connsiteX15" fmla="*/ 29801 w 372577"/>
                <a:gd name="connsiteY15" fmla="*/ 30042 h 372258"/>
                <a:gd name="connsiteX16" fmla="*/ 29801 w 372577"/>
                <a:gd name="connsiteY16" fmla="*/ 240204 h 372258"/>
                <a:gd name="connsiteX17" fmla="*/ 107949 w 372577"/>
                <a:gd name="connsiteY17" fmla="*/ 240204 h 372258"/>
                <a:gd name="connsiteX18" fmla="*/ 107949 w 372577"/>
                <a:gd name="connsiteY18" fmla="*/ 251965 h 372258"/>
                <a:gd name="connsiteX19" fmla="*/ 111786 w 372577"/>
                <a:gd name="connsiteY19" fmla="*/ 266538 h 372258"/>
                <a:gd name="connsiteX20" fmla="*/ 135831 w 372577"/>
                <a:gd name="connsiteY20" fmla="*/ 309747 h 372258"/>
                <a:gd name="connsiteX21" fmla="*/ 138134 w 372577"/>
                <a:gd name="connsiteY21" fmla="*/ 318440 h 372258"/>
                <a:gd name="connsiteX22" fmla="*/ 138134 w 372577"/>
                <a:gd name="connsiteY22" fmla="*/ 360242 h 372258"/>
                <a:gd name="connsiteX23" fmla="*/ 0 w 372577"/>
                <a:gd name="connsiteY23" fmla="*/ 360242 h 372258"/>
                <a:gd name="connsiteX24" fmla="*/ 0 w 372577"/>
                <a:gd name="connsiteY24" fmla="*/ 372259 h 372258"/>
                <a:gd name="connsiteX25" fmla="*/ 372577 w 372577"/>
                <a:gd name="connsiteY25" fmla="*/ 372259 h 372258"/>
                <a:gd name="connsiteX26" fmla="*/ 372577 w 372577"/>
                <a:gd name="connsiteY26" fmla="*/ 360242 h 372258"/>
                <a:gd name="connsiteX27" fmla="*/ 240327 w 372577"/>
                <a:gd name="connsiteY27" fmla="*/ 360242 h 372258"/>
                <a:gd name="connsiteX28" fmla="*/ 330498 w 372577"/>
                <a:gd name="connsiteY28" fmla="*/ 42058 h 372258"/>
                <a:gd name="connsiteX29" fmla="*/ 330498 w 372577"/>
                <a:gd name="connsiteY29" fmla="*/ 228187 h 372258"/>
                <a:gd name="connsiteX30" fmla="*/ 204387 w 372577"/>
                <a:gd name="connsiteY30" fmla="*/ 228187 h 372258"/>
                <a:gd name="connsiteX31" fmla="*/ 204387 w 372577"/>
                <a:gd name="connsiteY31" fmla="*/ 234196 h 372258"/>
                <a:gd name="connsiteX32" fmla="*/ 186353 w 372577"/>
                <a:gd name="connsiteY32" fmla="*/ 252221 h 372258"/>
                <a:gd name="connsiteX33" fmla="*/ 184178 w 372577"/>
                <a:gd name="connsiteY33" fmla="*/ 251965 h 372258"/>
                <a:gd name="connsiteX34" fmla="*/ 164737 w 372577"/>
                <a:gd name="connsiteY34" fmla="*/ 216171 h 372258"/>
                <a:gd name="connsiteX35" fmla="*/ 300569 w 372577"/>
                <a:gd name="connsiteY35" fmla="*/ 216171 h 372258"/>
                <a:gd name="connsiteX36" fmla="*/ 300569 w 372577"/>
                <a:gd name="connsiteY36" fmla="*/ 42058 h 372258"/>
                <a:gd name="connsiteX37" fmla="*/ 330498 w 372577"/>
                <a:gd name="connsiteY37" fmla="*/ 42058 h 372258"/>
                <a:gd name="connsiteX38" fmla="*/ 84159 w 372577"/>
                <a:gd name="connsiteY38" fmla="*/ 12017 h 372258"/>
                <a:gd name="connsiteX39" fmla="*/ 138262 w 372577"/>
                <a:gd name="connsiteY39" fmla="*/ 12017 h 372258"/>
                <a:gd name="connsiteX40" fmla="*/ 180341 w 372577"/>
                <a:gd name="connsiteY40" fmla="*/ 54075 h 372258"/>
                <a:gd name="connsiteX41" fmla="*/ 180341 w 372577"/>
                <a:gd name="connsiteY41" fmla="*/ 102141 h 372258"/>
                <a:gd name="connsiteX42" fmla="*/ 192364 w 372577"/>
                <a:gd name="connsiteY42" fmla="*/ 102141 h 372258"/>
                <a:gd name="connsiteX43" fmla="*/ 192364 w 372577"/>
                <a:gd name="connsiteY43" fmla="*/ 54075 h 372258"/>
                <a:gd name="connsiteX44" fmla="*/ 234444 w 372577"/>
                <a:gd name="connsiteY44" fmla="*/ 12017 h 372258"/>
                <a:gd name="connsiteX45" fmla="*/ 288546 w 372577"/>
                <a:gd name="connsiteY45" fmla="*/ 12017 h 372258"/>
                <a:gd name="connsiteX46" fmla="*/ 288546 w 372577"/>
                <a:gd name="connsiteY46" fmla="*/ 204154 h 372258"/>
                <a:gd name="connsiteX47" fmla="*/ 192364 w 372577"/>
                <a:gd name="connsiteY47" fmla="*/ 204154 h 372258"/>
                <a:gd name="connsiteX48" fmla="*/ 192364 w 372577"/>
                <a:gd name="connsiteY48" fmla="*/ 114030 h 372258"/>
                <a:gd name="connsiteX49" fmla="*/ 180341 w 372577"/>
                <a:gd name="connsiteY49" fmla="*/ 114030 h 372258"/>
                <a:gd name="connsiteX50" fmla="*/ 180341 w 372577"/>
                <a:gd name="connsiteY50" fmla="*/ 204154 h 372258"/>
                <a:gd name="connsiteX51" fmla="*/ 156296 w 372577"/>
                <a:gd name="connsiteY51" fmla="*/ 204154 h 372258"/>
                <a:gd name="connsiteX52" fmla="*/ 156296 w 372577"/>
                <a:gd name="connsiteY52" fmla="*/ 174113 h 372258"/>
                <a:gd name="connsiteX53" fmla="*/ 120227 w 372577"/>
                <a:gd name="connsiteY53" fmla="*/ 138063 h 372258"/>
                <a:gd name="connsiteX54" fmla="*/ 108205 w 372577"/>
                <a:gd name="connsiteY54" fmla="*/ 150079 h 372258"/>
                <a:gd name="connsiteX55" fmla="*/ 108205 w 372577"/>
                <a:gd name="connsiteY55" fmla="*/ 204154 h 372258"/>
                <a:gd name="connsiteX56" fmla="*/ 84159 w 372577"/>
                <a:gd name="connsiteY56" fmla="*/ 204154 h 372258"/>
                <a:gd name="connsiteX57" fmla="*/ 84159 w 372577"/>
                <a:gd name="connsiteY57" fmla="*/ 12017 h 372258"/>
                <a:gd name="connsiteX58" fmla="*/ 42080 w 372577"/>
                <a:gd name="connsiteY58" fmla="*/ 228187 h 372258"/>
                <a:gd name="connsiteX59" fmla="*/ 42080 w 372577"/>
                <a:gd name="connsiteY59" fmla="*/ 42058 h 372258"/>
                <a:gd name="connsiteX60" fmla="*/ 72137 w 372577"/>
                <a:gd name="connsiteY60" fmla="*/ 42058 h 372258"/>
                <a:gd name="connsiteX61" fmla="*/ 72137 w 372577"/>
                <a:gd name="connsiteY61" fmla="*/ 216171 h 372258"/>
                <a:gd name="connsiteX62" fmla="*/ 108205 w 372577"/>
                <a:gd name="connsiteY62" fmla="*/ 216171 h 372258"/>
                <a:gd name="connsiteX63" fmla="*/ 108205 w 372577"/>
                <a:gd name="connsiteY63" fmla="*/ 228187 h 372258"/>
                <a:gd name="connsiteX64" fmla="*/ 42080 w 372577"/>
                <a:gd name="connsiteY64" fmla="*/ 228187 h 372258"/>
                <a:gd name="connsiteX65" fmla="*/ 122402 w 372577"/>
                <a:gd name="connsiteY65" fmla="*/ 260785 h 372258"/>
                <a:gd name="connsiteX66" fmla="*/ 120100 w 372577"/>
                <a:gd name="connsiteY66" fmla="*/ 252093 h 372258"/>
                <a:gd name="connsiteX67" fmla="*/ 120100 w 372577"/>
                <a:gd name="connsiteY67" fmla="*/ 150207 h 372258"/>
                <a:gd name="connsiteX68" fmla="*/ 144145 w 372577"/>
                <a:gd name="connsiteY68" fmla="*/ 174241 h 372258"/>
                <a:gd name="connsiteX69" fmla="*/ 144145 w 372577"/>
                <a:gd name="connsiteY69" fmla="*/ 212719 h 372258"/>
                <a:gd name="connsiteX70" fmla="*/ 154761 w 372577"/>
                <a:gd name="connsiteY70" fmla="*/ 223330 h 372258"/>
                <a:gd name="connsiteX71" fmla="*/ 174202 w 372577"/>
                <a:gd name="connsiteY71" fmla="*/ 270373 h 372258"/>
                <a:gd name="connsiteX72" fmla="*/ 186225 w 372577"/>
                <a:gd name="connsiteY72" fmla="*/ 270373 h 372258"/>
                <a:gd name="connsiteX73" fmla="*/ 185969 w 372577"/>
                <a:gd name="connsiteY73" fmla="*/ 264365 h 372258"/>
                <a:gd name="connsiteX74" fmla="*/ 186225 w 372577"/>
                <a:gd name="connsiteY74" fmla="*/ 264365 h 372258"/>
                <a:gd name="connsiteX75" fmla="*/ 215642 w 372577"/>
                <a:gd name="connsiteY75" fmla="*/ 240332 h 372258"/>
                <a:gd name="connsiteX76" fmla="*/ 252350 w 372577"/>
                <a:gd name="connsiteY76" fmla="*/ 240332 h 372258"/>
                <a:gd name="connsiteX77" fmla="*/ 252350 w 372577"/>
                <a:gd name="connsiteY77" fmla="*/ 253243 h 372258"/>
                <a:gd name="connsiteX78" fmla="*/ 250815 w 372577"/>
                <a:gd name="connsiteY78" fmla="*/ 260530 h 372258"/>
                <a:gd name="connsiteX79" fmla="*/ 230990 w 372577"/>
                <a:gd name="connsiteY79" fmla="*/ 305273 h 372258"/>
                <a:gd name="connsiteX80" fmla="*/ 228944 w 372577"/>
                <a:gd name="connsiteY80" fmla="*/ 312431 h 372258"/>
                <a:gd name="connsiteX81" fmla="*/ 149645 w 372577"/>
                <a:gd name="connsiteY81" fmla="*/ 312431 h 372258"/>
                <a:gd name="connsiteX82" fmla="*/ 146575 w 372577"/>
                <a:gd name="connsiteY82" fmla="*/ 304122 h 372258"/>
                <a:gd name="connsiteX83" fmla="*/ 122402 w 372577"/>
                <a:gd name="connsiteY83" fmla="*/ 260785 h 372258"/>
                <a:gd name="connsiteX84" fmla="*/ 150284 w 372577"/>
                <a:gd name="connsiteY84" fmla="*/ 348225 h 372258"/>
                <a:gd name="connsiteX85" fmla="*/ 204387 w 372577"/>
                <a:gd name="connsiteY85" fmla="*/ 348225 h 372258"/>
                <a:gd name="connsiteX86" fmla="*/ 204387 w 372577"/>
                <a:gd name="connsiteY86" fmla="*/ 336209 h 372258"/>
                <a:gd name="connsiteX87" fmla="*/ 150284 w 372577"/>
                <a:gd name="connsiteY87" fmla="*/ 336209 h 372258"/>
                <a:gd name="connsiteX88" fmla="*/ 150284 w 372577"/>
                <a:gd name="connsiteY88" fmla="*/ 324192 h 372258"/>
                <a:gd name="connsiteX89" fmla="*/ 228432 w 372577"/>
                <a:gd name="connsiteY89" fmla="*/ 324192 h 372258"/>
                <a:gd name="connsiteX90" fmla="*/ 228432 w 372577"/>
                <a:gd name="connsiteY90" fmla="*/ 336209 h 372258"/>
                <a:gd name="connsiteX91" fmla="*/ 216409 w 372577"/>
                <a:gd name="connsiteY91" fmla="*/ 336209 h 372258"/>
                <a:gd name="connsiteX92" fmla="*/ 216409 w 372577"/>
                <a:gd name="connsiteY92" fmla="*/ 348225 h 372258"/>
                <a:gd name="connsiteX93" fmla="*/ 228432 w 372577"/>
                <a:gd name="connsiteY93" fmla="*/ 348225 h 372258"/>
                <a:gd name="connsiteX94" fmla="*/ 228432 w 372577"/>
                <a:gd name="connsiteY94" fmla="*/ 360242 h 372258"/>
                <a:gd name="connsiteX95" fmla="*/ 150284 w 372577"/>
                <a:gd name="connsiteY95" fmla="*/ 360242 h 372258"/>
                <a:gd name="connsiteX96" fmla="*/ 150284 w 372577"/>
                <a:gd name="connsiteY96" fmla="*/ 348225 h 37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72577" h="372258">
                  <a:moveTo>
                    <a:pt x="240327" y="360242"/>
                  </a:moveTo>
                  <a:lnTo>
                    <a:pt x="240327" y="317289"/>
                  </a:lnTo>
                  <a:cubicBezTo>
                    <a:pt x="240327" y="314732"/>
                    <a:pt x="240839" y="312303"/>
                    <a:pt x="241862" y="310002"/>
                  </a:cubicBezTo>
                  <a:lnTo>
                    <a:pt x="261687" y="265260"/>
                  </a:lnTo>
                  <a:cubicBezTo>
                    <a:pt x="263349" y="261425"/>
                    <a:pt x="264245" y="257334"/>
                    <a:pt x="264245" y="253115"/>
                  </a:cubicBezTo>
                  <a:lnTo>
                    <a:pt x="264245" y="240204"/>
                  </a:lnTo>
                  <a:lnTo>
                    <a:pt x="342393" y="240204"/>
                  </a:lnTo>
                  <a:lnTo>
                    <a:pt x="342393" y="30042"/>
                  </a:lnTo>
                  <a:lnTo>
                    <a:pt x="300313" y="30042"/>
                  </a:lnTo>
                  <a:lnTo>
                    <a:pt x="300313" y="0"/>
                  </a:lnTo>
                  <a:lnTo>
                    <a:pt x="234188" y="0"/>
                  </a:lnTo>
                  <a:cubicBezTo>
                    <a:pt x="213340" y="0"/>
                    <a:pt x="195178" y="11889"/>
                    <a:pt x="186097" y="29275"/>
                  </a:cubicBezTo>
                  <a:cubicBezTo>
                    <a:pt x="177144" y="11889"/>
                    <a:pt x="158982" y="0"/>
                    <a:pt x="138006" y="0"/>
                  </a:cubicBezTo>
                  <a:lnTo>
                    <a:pt x="71881" y="0"/>
                  </a:lnTo>
                  <a:lnTo>
                    <a:pt x="71881" y="30042"/>
                  </a:lnTo>
                  <a:lnTo>
                    <a:pt x="29801" y="30042"/>
                  </a:lnTo>
                  <a:lnTo>
                    <a:pt x="29801" y="240204"/>
                  </a:lnTo>
                  <a:lnTo>
                    <a:pt x="107949" y="240204"/>
                  </a:lnTo>
                  <a:lnTo>
                    <a:pt x="107949" y="251965"/>
                  </a:lnTo>
                  <a:cubicBezTo>
                    <a:pt x="107949" y="257078"/>
                    <a:pt x="109228" y="262064"/>
                    <a:pt x="111786" y="266538"/>
                  </a:cubicBezTo>
                  <a:lnTo>
                    <a:pt x="135831" y="309747"/>
                  </a:lnTo>
                  <a:cubicBezTo>
                    <a:pt x="137366" y="312431"/>
                    <a:pt x="138134" y="315371"/>
                    <a:pt x="138134" y="318440"/>
                  </a:cubicBezTo>
                  <a:lnTo>
                    <a:pt x="138134" y="360242"/>
                  </a:lnTo>
                  <a:lnTo>
                    <a:pt x="0" y="360242"/>
                  </a:lnTo>
                  <a:lnTo>
                    <a:pt x="0" y="372259"/>
                  </a:lnTo>
                  <a:lnTo>
                    <a:pt x="372577" y="372259"/>
                  </a:lnTo>
                  <a:lnTo>
                    <a:pt x="372577" y="360242"/>
                  </a:lnTo>
                  <a:lnTo>
                    <a:pt x="240327" y="360242"/>
                  </a:lnTo>
                  <a:close/>
                  <a:moveTo>
                    <a:pt x="330498" y="42058"/>
                  </a:moveTo>
                  <a:lnTo>
                    <a:pt x="330498" y="228187"/>
                  </a:lnTo>
                  <a:lnTo>
                    <a:pt x="204387" y="228187"/>
                  </a:lnTo>
                  <a:lnTo>
                    <a:pt x="204387" y="234196"/>
                  </a:lnTo>
                  <a:cubicBezTo>
                    <a:pt x="204387" y="244167"/>
                    <a:pt x="196329" y="252221"/>
                    <a:pt x="186353" y="252221"/>
                  </a:cubicBezTo>
                  <a:cubicBezTo>
                    <a:pt x="185585" y="252221"/>
                    <a:pt x="184818" y="252093"/>
                    <a:pt x="184178" y="251965"/>
                  </a:cubicBezTo>
                  <a:cubicBezTo>
                    <a:pt x="180981" y="238670"/>
                    <a:pt x="174330" y="226398"/>
                    <a:pt x="164737" y="216171"/>
                  </a:cubicBezTo>
                  <a:lnTo>
                    <a:pt x="300569" y="216171"/>
                  </a:lnTo>
                  <a:lnTo>
                    <a:pt x="300569" y="42058"/>
                  </a:lnTo>
                  <a:lnTo>
                    <a:pt x="330498" y="42058"/>
                  </a:lnTo>
                  <a:close/>
                  <a:moveTo>
                    <a:pt x="84159" y="12017"/>
                  </a:moveTo>
                  <a:lnTo>
                    <a:pt x="138262" y="12017"/>
                  </a:lnTo>
                  <a:cubicBezTo>
                    <a:pt x="161412" y="12017"/>
                    <a:pt x="180341" y="30936"/>
                    <a:pt x="180341" y="54075"/>
                  </a:cubicBezTo>
                  <a:lnTo>
                    <a:pt x="180341" y="102141"/>
                  </a:lnTo>
                  <a:lnTo>
                    <a:pt x="192364" y="102141"/>
                  </a:lnTo>
                  <a:lnTo>
                    <a:pt x="192364" y="54075"/>
                  </a:lnTo>
                  <a:cubicBezTo>
                    <a:pt x="192364" y="30936"/>
                    <a:pt x="211293" y="12017"/>
                    <a:pt x="234444" y="12017"/>
                  </a:cubicBezTo>
                  <a:lnTo>
                    <a:pt x="288546" y="12017"/>
                  </a:lnTo>
                  <a:lnTo>
                    <a:pt x="288546" y="204154"/>
                  </a:lnTo>
                  <a:lnTo>
                    <a:pt x="192364" y="204154"/>
                  </a:lnTo>
                  <a:lnTo>
                    <a:pt x="192364" y="114030"/>
                  </a:lnTo>
                  <a:lnTo>
                    <a:pt x="180341" y="114030"/>
                  </a:lnTo>
                  <a:lnTo>
                    <a:pt x="180341" y="204154"/>
                  </a:lnTo>
                  <a:lnTo>
                    <a:pt x="156296" y="204154"/>
                  </a:lnTo>
                  <a:lnTo>
                    <a:pt x="156296" y="174113"/>
                  </a:lnTo>
                  <a:cubicBezTo>
                    <a:pt x="156296" y="154298"/>
                    <a:pt x="140180" y="138063"/>
                    <a:pt x="120227" y="138063"/>
                  </a:cubicBezTo>
                  <a:cubicBezTo>
                    <a:pt x="113577" y="138063"/>
                    <a:pt x="108205" y="143432"/>
                    <a:pt x="108205" y="150079"/>
                  </a:cubicBezTo>
                  <a:lnTo>
                    <a:pt x="108205" y="204154"/>
                  </a:lnTo>
                  <a:lnTo>
                    <a:pt x="84159" y="204154"/>
                  </a:lnTo>
                  <a:lnTo>
                    <a:pt x="84159" y="12017"/>
                  </a:lnTo>
                  <a:close/>
                  <a:moveTo>
                    <a:pt x="42080" y="228187"/>
                  </a:moveTo>
                  <a:lnTo>
                    <a:pt x="42080" y="42058"/>
                  </a:lnTo>
                  <a:lnTo>
                    <a:pt x="72137" y="42058"/>
                  </a:lnTo>
                  <a:lnTo>
                    <a:pt x="72137" y="216171"/>
                  </a:lnTo>
                  <a:lnTo>
                    <a:pt x="108205" y="216171"/>
                  </a:lnTo>
                  <a:lnTo>
                    <a:pt x="108205" y="228187"/>
                  </a:lnTo>
                  <a:lnTo>
                    <a:pt x="42080" y="228187"/>
                  </a:lnTo>
                  <a:close/>
                  <a:moveTo>
                    <a:pt x="122402" y="260785"/>
                  </a:moveTo>
                  <a:cubicBezTo>
                    <a:pt x="120867" y="258101"/>
                    <a:pt x="120100" y="255033"/>
                    <a:pt x="120100" y="252093"/>
                  </a:cubicBezTo>
                  <a:lnTo>
                    <a:pt x="120100" y="150207"/>
                  </a:lnTo>
                  <a:cubicBezTo>
                    <a:pt x="133401" y="150207"/>
                    <a:pt x="144145" y="160946"/>
                    <a:pt x="144145" y="174241"/>
                  </a:cubicBezTo>
                  <a:lnTo>
                    <a:pt x="144145" y="212719"/>
                  </a:lnTo>
                  <a:lnTo>
                    <a:pt x="154761" y="223330"/>
                  </a:lnTo>
                  <a:cubicBezTo>
                    <a:pt x="167295" y="235857"/>
                    <a:pt x="174202" y="252604"/>
                    <a:pt x="174202" y="270373"/>
                  </a:cubicBezTo>
                  <a:lnTo>
                    <a:pt x="186225" y="270373"/>
                  </a:lnTo>
                  <a:cubicBezTo>
                    <a:pt x="186225" y="268328"/>
                    <a:pt x="186097" y="266410"/>
                    <a:pt x="185969" y="264365"/>
                  </a:cubicBezTo>
                  <a:cubicBezTo>
                    <a:pt x="186097" y="264365"/>
                    <a:pt x="186225" y="264365"/>
                    <a:pt x="186225" y="264365"/>
                  </a:cubicBezTo>
                  <a:cubicBezTo>
                    <a:pt x="200678" y="264365"/>
                    <a:pt x="212828" y="254010"/>
                    <a:pt x="215642" y="240332"/>
                  </a:cubicBezTo>
                  <a:lnTo>
                    <a:pt x="252350" y="240332"/>
                  </a:lnTo>
                  <a:lnTo>
                    <a:pt x="252350" y="253243"/>
                  </a:lnTo>
                  <a:cubicBezTo>
                    <a:pt x="252350" y="255800"/>
                    <a:pt x="251838" y="258229"/>
                    <a:pt x="250815" y="260530"/>
                  </a:cubicBezTo>
                  <a:lnTo>
                    <a:pt x="230990" y="305273"/>
                  </a:lnTo>
                  <a:cubicBezTo>
                    <a:pt x="229967" y="307574"/>
                    <a:pt x="229327" y="310002"/>
                    <a:pt x="228944" y="312431"/>
                  </a:cubicBezTo>
                  <a:lnTo>
                    <a:pt x="149645" y="312431"/>
                  </a:lnTo>
                  <a:cubicBezTo>
                    <a:pt x="149005" y="309491"/>
                    <a:pt x="147982" y="306679"/>
                    <a:pt x="146575" y="304122"/>
                  </a:cubicBezTo>
                  <a:lnTo>
                    <a:pt x="122402" y="260785"/>
                  </a:lnTo>
                  <a:close/>
                  <a:moveTo>
                    <a:pt x="150284" y="348225"/>
                  </a:moveTo>
                  <a:lnTo>
                    <a:pt x="204387" y="348225"/>
                  </a:lnTo>
                  <a:lnTo>
                    <a:pt x="204387" y="336209"/>
                  </a:lnTo>
                  <a:lnTo>
                    <a:pt x="150284" y="336209"/>
                  </a:lnTo>
                  <a:lnTo>
                    <a:pt x="150284" y="324192"/>
                  </a:lnTo>
                  <a:lnTo>
                    <a:pt x="228432" y="324192"/>
                  </a:lnTo>
                  <a:lnTo>
                    <a:pt x="228432" y="336209"/>
                  </a:lnTo>
                  <a:lnTo>
                    <a:pt x="216409" y="336209"/>
                  </a:lnTo>
                  <a:lnTo>
                    <a:pt x="216409" y="348225"/>
                  </a:lnTo>
                  <a:lnTo>
                    <a:pt x="228432" y="348225"/>
                  </a:lnTo>
                  <a:lnTo>
                    <a:pt x="228432" y="360242"/>
                  </a:lnTo>
                  <a:lnTo>
                    <a:pt x="150284" y="360242"/>
                  </a:lnTo>
                  <a:lnTo>
                    <a:pt x="150284" y="348225"/>
                  </a:lnTo>
                  <a:close/>
                </a:path>
              </a:pathLst>
            </a:custGeom>
            <a:solidFill>
              <a:srgbClr val="FFFFFF"/>
            </a:solidFill>
            <a:ln w="1278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6609A49-1981-FD43-9843-6920685950BB}"/>
                </a:ext>
              </a:extLst>
            </p:cNvPr>
            <p:cNvSpPr/>
            <p:nvPr/>
          </p:nvSpPr>
          <p:spPr>
            <a:xfrm>
              <a:off x="728015" y="4961573"/>
              <a:ext cx="12022" cy="12016"/>
            </a:xfrm>
            <a:custGeom>
              <a:avLst/>
              <a:gdLst>
                <a:gd name="connsiteX0" fmla="*/ 0 w 12022"/>
                <a:gd name="connsiteY0" fmla="*/ 0 h 12016"/>
                <a:gd name="connsiteX1" fmla="*/ 12023 w 12022"/>
                <a:gd name="connsiteY1" fmla="*/ 0 h 12016"/>
                <a:gd name="connsiteX2" fmla="*/ 12023 w 12022"/>
                <a:gd name="connsiteY2" fmla="*/ 12017 h 12016"/>
                <a:gd name="connsiteX3" fmla="*/ 0 w 12022"/>
                <a:gd name="connsiteY3" fmla="*/ 12017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9944ABA-20C8-2E43-B624-454AF097119F}"/>
                </a:ext>
              </a:extLst>
            </p:cNvPr>
            <p:cNvSpPr/>
            <p:nvPr/>
          </p:nvSpPr>
          <p:spPr>
            <a:xfrm>
              <a:off x="752061" y="4961573"/>
              <a:ext cx="12022" cy="12016"/>
            </a:xfrm>
            <a:custGeom>
              <a:avLst/>
              <a:gdLst>
                <a:gd name="connsiteX0" fmla="*/ 0 w 12022"/>
                <a:gd name="connsiteY0" fmla="*/ 0 h 12016"/>
                <a:gd name="connsiteX1" fmla="*/ 12023 w 12022"/>
                <a:gd name="connsiteY1" fmla="*/ 0 h 12016"/>
                <a:gd name="connsiteX2" fmla="*/ 12023 w 12022"/>
                <a:gd name="connsiteY2" fmla="*/ 12017 h 12016"/>
                <a:gd name="connsiteX3" fmla="*/ 0 w 12022"/>
                <a:gd name="connsiteY3" fmla="*/ 12017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1994F8E-D6C2-9F4A-8788-01885A7FDD38}"/>
                </a:ext>
              </a:extLst>
            </p:cNvPr>
            <p:cNvSpPr/>
            <p:nvPr/>
          </p:nvSpPr>
          <p:spPr>
            <a:xfrm>
              <a:off x="703970" y="4961573"/>
              <a:ext cx="12022" cy="12016"/>
            </a:xfrm>
            <a:custGeom>
              <a:avLst/>
              <a:gdLst>
                <a:gd name="connsiteX0" fmla="*/ 0 w 12022"/>
                <a:gd name="connsiteY0" fmla="*/ 0 h 12016"/>
                <a:gd name="connsiteX1" fmla="*/ 12023 w 12022"/>
                <a:gd name="connsiteY1" fmla="*/ 0 h 12016"/>
                <a:gd name="connsiteX2" fmla="*/ 12023 w 12022"/>
                <a:gd name="connsiteY2" fmla="*/ 12017 h 12016"/>
                <a:gd name="connsiteX3" fmla="*/ 0 w 12022"/>
                <a:gd name="connsiteY3" fmla="*/ 12017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B0C33A2-D5DF-AD4F-811C-A403462EF359}"/>
                </a:ext>
              </a:extLst>
            </p:cNvPr>
            <p:cNvSpPr/>
            <p:nvPr/>
          </p:nvSpPr>
          <p:spPr>
            <a:xfrm>
              <a:off x="697958" y="4985606"/>
              <a:ext cx="72136" cy="12016"/>
            </a:xfrm>
            <a:custGeom>
              <a:avLst/>
              <a:gdLst>
                <a:gd name="connsiteX0" fmla="*/ 0 w 72136"/>
                <a:gd name="connsiteY0" fmla="*/ 0 h 12016"/>
                <a:gd name="connsiteX1" fmla="*/ 72136 w 72136"/>
                <a:gd name="connsiteY1" fmla="*/ 0 h 12016"/>
                <a:gd name="connsiteX2" fmla="*/ 72136 w 72136"/>
                <a:gd name="connsiteY2" fmla="*/ 12017 h 12016"/>
                <a:gd name="connsiteX3" fmla="*/ 0 w 72136"/>
                <a:gd name="connsiteY3" fmla="*/ 12017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30F6723-B45D-DA49-B895-91806C469135}"/>
                </a:ext>
              </a:extLst>
            </p:cNvPr>
            <p:cNvSpPr/>
            <p:nvPr/>
          </p:nvSpPr>
          <p:spPr>
            <a:xfrm>
              <a:off x="697958" y="4937539"/>
              <a:ext cx="72136" cy="12016"/>
            </a:xfrm>
            <a:custGeom>
              <a:avLst/>
              <a:gdLst>
                <a:gd name="connsiteX0" fmla="*/ 0 w 72136"/>
                <a:gd name="connsiteY0" fmla="*/ 0 h 12016"/>
                <a:gd name="connsiteX1" fmla="*/ 72136 w 72136"/>
                <a:gd name="connsiteY1" fmla="*/ 0 h 12016"/>
                <a:gd name="connsiteX2" fmla="*/ 72136 w 72136"/>
                <a:gd name="connsiteY2" fmla="*/ 12016 h 12016"/>
                <a:gd name="connsiteX3" fmla="*/ 0 w 72136"/>
                <a:gd name="connsiteY3" fmla="*/ 12016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6"/>
                  </a:lnTo>
                  <a:lnTo>
                    <a:pt x="0" y="12016"/>
                  </a:lnTo>
                  <a:close/>
                </a:path>
              </a:pathLst>
            </a:custGeom>
            <a:solidFill>
              <a:srgbClr val="FFFFFF"/>
            </a:solidFill>
            <a:ln w="12788"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7FAB2F7-5A72-3B49-9B6E-C9F615C3FABF}"/>
                </a:ext>
              </a:extLst>
            </p:cNvPr>
            <p:cNvSpPr/>
            <p:nvPr/>
          </p:nvSpPr>
          <p:spPr>
            <a:xfrm>
              <a:off x="697958" y="4895481"/>
              <a:ext cx="72136" cy="12016"/>
            </a:xfrm>
            <a:custGeom>
              <a:avLst/>
              <a:gdLst>
                <a:gd name="connsiteX0" fmla="*/ 0 w 72136"/>
                <a:gd name="connsiteY0" fmla="*/ 0 h 12016"/>
                <a:gd name="connsiteX1" fmla="*/ 72136 w 72136"/>
                <a:gd name="connsiteY1" fmla="*/ 0 h 12016"/>
                <a:gd name="connsiteX2" fmla="*/ 72136 w 72136"/>
                <a:gd name="connsiteY2" fmla="*/ 12017 h 12016"/>
                <a:gd name="connsiteX3" fmla="*/ 0 w 72136"/>
                <a:gd name="connsiteY3" fmla="*/ 12017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1535315-B3D8-A948-8185-F10C13A68D86}"/>
                </a:ext>
              </a:extLst>
            </p:cNvPr>
            <p:cNvSpPr/>
            <p:nvPr/>
          </p:nvSpPr>
          <p:spPr>
            <a:xfrm>
              <a:off x="697958" y="4871576"/>
              <a:ext cx="72136" cy="12016"/>
            </a:xfrm>
            <a:custGeom>
              <a:avLst/>
              <a:gdLst>
                <a:gd name="connsiteX0" fmla="*/ 0 w 72136"/>
                <a:gd name="connsiteY0" fmla="*/ 0 h 12016"/>
                <a:gd name="connsiteX1" fmla="*/ 72136 w 72136"/>
                <a:gd name="connsiteY1" fmla="*/ 0 h 12016"/>
                <a:gd name="connsiteX2" fmla="*/ 72136 w 72136"/>
                <a:gd name="connsiteY2" fmla="*/ 12016 h 12016"/>
                <a:gd name="connsiteX3" fmla="*/ 0 w 72136"/>
                <a:gd name="connsiteY3" fmla="*/ 12016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6"/>
                  </a:lnTo>
                  <a:lnTo>
                    <a:pt x="0" y="12016"/>
                  </a:lnTo>
                  <a:close/>
                </a:path>
              </a:pathLst>
            </a:custGeom>
            <a:solidFill>
              <a:srgbClr val="FFFFFF"/>
            </a:solidFill>
            <a:ln w="12788"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02443F5-3A6D-1145-B190-6E8EF042CC94}"/>
                </a:ext>
              </a:extLst>
            </p:cNvPr>
            <p:cNvSpPr/>
            <p:nvPr/>
          </p:nvSpPr>
          <p:spPr>
            <a:xfrm>
              <a:off x="697958" y="4847543"/>
              <a:ext cx="72136" cy="12016"/>
            </a:xfrm>
            <a:custGeom>
              <a:avLst/>
              <a:gdLst>
                <a:gd name="connsiteX0" fmla="*/ 0 w 72136"/>
                <a:gd name="connsiteY0" fmla="*/ 0 h 12016"/>
                <a:gd name="connsiteX1" fmla="*/ 72136 w 72136"/>
                <a:gd name="connsiteY1" fmla="*/ 0 h 12016"/>
                <a:gd name="connsiteX2" fmla="*/ 72136 w 72136"/>
                <a:gd name="connsiteY2" fmla="*/ 12017 h 12016"/>
                <a:gd name="connsiteX3" fmla="*/ 0 w 72136"/>
                <a:gd name="connsiteY3" fmla="*/ 12017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4986032-45EA-3A4D-B4DB-32C8DA4F7EB6}"/>
                </a:ext>
              </a:extLst>
            </p:cNvPr>
            <p:cNvSpPr/>
            <p:nvPr/>
          </p:nvSpPr>
          <p:spPr>
            <a:xfrm>
              <a:off x="619938" y="4871576"/>
              <a:ext cx="12022" cy="12016"/>
            </a:xfrm>
            <a:custGeom>
              <a:avLst/>
              <a:gdLst>
                <a:gd name="connsiteX0" fmla="*/ 0 w 12022"/>
                <a:gd name="connsiteY0" fmla="*/ 0 h 12016"/>
                <a:gd name="connsiteX1" fmla="*/ 12023 w 12022"/>
                <a:gd name="connsiteY1" fmla="*/ 0 h 12016"/>
                <a:gd name="connsiteX2" fmla="*/ 12023 w 12022"/>
                <a:gd name="connsiteY2" fmla="*/ 12016 h 12016"/>
                <a:gd name="connsiteX3" fmla="*/ 0 w 12022"/>
                <a:gd name="connsiteY3" fmla="*/ 12016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6"/>
                  </a:lnTo>
                  <a:lnTo>
                    <a:pt x="0" y="12016"/>
                  </a:lnTo>
                  <a:close/>
                </a:path>
              </a:pathLst>
            </a:custGeom>
            <a:solidFill>
              <a:srgbClr val="FFFFFF"/>
            </a:solidFill>
            <a:ln w="12788"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732D132-47E0-204A-8CEA-3E01C7D1759F}"/>
                </a:ext>
              </a:extLst>
            </p:cNvPr>
            <p:cNvSpPr/>
            <p:nvPr/>
          </p:nvSpPr>
          <p:spPr>
            <a:xfrm>
              <a:off x="643984" y="4871576"/>
              <a:ext cx="12022" cy="12016"/>
            </a:xfrm>
            <a:custGeom>
              <a:avLst/>
              <a:gdLst>
                <a:gd name="connsiteX0" fmla="*/ 0 w 12022"/>
                <a:gd name="connsiteY0" fmla="*/ 0 h 12016"/>
                <a:gd name="connsiteX1" fmla="*/ 12023 w 12022"/>
                <a:gd name="connsiteY1" fmla="*/ 0 h 12016"/>
                <a:gd name="connsiteX2" fmla="*/ 12023 w 12022"/>
                <a:gd name="connsiteY2" fmla="*/ 12016 h 12016"/>
                <a:gd name="connsiteX3" fmla="*/ 0 w 12022"/>
                <a:gd name="connsiteY3" fmla="*/ 12016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6"/>
                  </a:lnTo>
                  <a:lnTo>
                    <a:pt x="0" y="12016"/>
                  </a:lnTo>
                  <a:close/>
                </a:path>
              </a:pathLst>
            </a:custGeom>
            <a:solidFill>
              <a:srgbClr val="FFFFFF"/>
            </a:solidFill>
            <a:ln w="12788"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83B91BC-1387-3045-9022-32A7636885AB}"/>
                </a:ext>
              </a:extLst>
            </p:cNvPr>
            <p:cNvSpPr/>
            <p:nvPr/>
          </p:nvSpPr>
          <p:spPr>
            <a:xfrm>
              <a:off x="595893" y="4871576"/>
              <a:ext cx="12022" cy="12016"/>
            </a:xfrm>
            <a:custGeom>
              <a:avLst/>
              <a:gdLst>
                <a:gd name="connsiteX0" fmla="*/ 0 w 12022"/>
                <a:gd name="connsiteY0" fmla="*/ 0 h 12016"/>
                <a:gd name="connsiteX1" fmla="*/ 12023 w 12022"/>
                <a:gd name="connsiteY1" fmla="*/ 0 h 12016"/>
                <a:gd name="connsiteX2" fmla="*/ 12023 w 12022"/>
                <a:gd name="connsiteY2" fmla="*/ 12016 h 12016"/>
                <a:gd name="connsiteX3" fmla="*/ 0 w 12022"/>
                <a:gd name="connsiteY3" fmla="*/ 12016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6"/>
                  </a:lnTo>
                  <a:lnTo>
                    <a:pt x="0" y="12016"/>
                  </a:lnTo>
                  <a:close/>
                </a:path>
              </a:pathLst>
            </a:custGeom>
            <a:solidFill>
              <a:srgbClr val="FFFFFF"/>
            </a:solidFill>
            <a:ln w="12788"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A61E6FD-DBF4-B54B-8A09-7DC471256F82}"/>
                </a:ext>
              </a:extLst>
            </p:cNvPr>
            <p:cNvSpPr/>
            <p:nvPr/>
          </p:nvSpPr>
          <p:spPr>
            <a:xfrm>
              <a:off x="589881" y="4847543"/>
              <a:ext cx="72136" cy="12016"/>
            </a:xfrm>
            <a:custGeom>
              <a:avLst/>
              <a:gdLst>
                <a:gd name="connsiteX0" fmla="*/ 0 w 72136"/>
                <a:gd name="connsiteY0" fmla="*/ 0 h 12016"/>
                <a:gd name="connsiteX1" fmla="*/ 72136 w 72136"/>
                <a:gd name="connsiteY1" fmla="*/ 0 h 12016"/>
                <a:gd name="connsiteX2" fmla="*/ 72136 w 72136"/>
                <a:gd name="connsiteY2" fmla="*/ 12017 h 12016"/>
                <a:gd name="connsiteX3" fmla="*/ 0 w 72136"/>
                <a:gd name="connsiteY3" fmla="*/ 12017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3E39097-C9A1-BE42-A103-ACEA93B74F00}"/>
                </a:ext>
              </a:extLst>
            </p:cNvPr>
            <p:cNvSpPr/>
            <p:nvPr/>
          </p:nvSpPr>
          <p:spPr>
            <a:xfrm>
              <a:off x="589881" y="4895481"/>
              <a:ext cx="72136" cy="12016"/>
            </a:xfrm>
            <a:custGeom>
              <a:avLst/>
              <a:gdLst>
                <a:gd name="connsiteX0" fmla="*/ 0 w 72136"/>
                <a:gd name="connsiteY0" fmla="*/ 0 h 12016"/>
                <a:gd name="connsiteX1" fmla="*/ 72136 w 72136"/>
                <a:gd name="connsiteY1" fmla="*/ 0 h 12016"/>
                <a:gd name="connsiteX2" fmla="*/ 72136 w 72136"/>
                <a:gd name="connsiteY2" fmla="*/ 12017 h 12016"/>
                <a:gd name="connsiteX3" fmla="*/ 0 w 72136"/>
                <a:gd name="connsiteY3" fmla="*/ 12017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550AB4F-20FB-2E4D-99FA-160D432906DE}"/>
                </a:ext>
              </a:extLst>
            </p:cNvPr>
            <p:cNvSpPr/>
            <p:nvPr/>
          </p:nvSpPr>
          <p:spPr>
            <a:xfrm>
              <a:off x="589881" y="4919514"/>
              <a:ext cx="72136" cy="12016"/>
            </a:xfrm>
            <a:custGeom>
              <a:avLst/>
              <a:gdLst>
                <a:gd name="connsiteX0" fmla="*/ 0 w 72136"/>
                <a:gd name="connsiteY0" fmla="*/ 0 h 12016"/>
                <a:gd name="connsiteX1" fmla="*/ 72136 w 72136"/>
                <a:gd name="connsiteY1" fmla="*/ 0 h 12016"/>
                <a:gd name="connsiteX2" fmla="*/ 72136 w 72136"/>
                <a:gd name="connsiteY2" fmla="*/ 12016 h 12016"/>
                <a:gd name="connsiteX3" fmla="*/ 0 w 72136"/>
                <a:gd name="connsiteY3" fmla="*/ 12016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6"/>
                  </a:lnTo>
                  <a:lnTo>
                    <a:pt x="0" y="12016"/>
                  </a:lnTo>
                  <a:close/>
                </a:path>
              </a:pathLst>
            </a:custGeom>
            <a:solidFill>
              <a:srgbClr val="FFFFFF"/>
            </a:solidFill>
            <a:ln w="12788" cap="flat">
              <a:noFill/>
              <a:prstDash val="solid"/>
              <a:miter/>
            </a:ln>
          </p:spPr>
          <p:txBody>
            <a:bodyPr rtlCol="0" anchor="ctr"/>
            <a:lstStyle/>
            <a:p>
              <a:endParaRPr lang="en-US"/>
            </a:p>
          </p:txBody>
        </p:sp>
      </p:grpSp>
      <p:sp>
        <p:nvSpPr>
          <p:cNvPr id="55" name="Text Placeholder 100">
            <a:extLst>
              <a:ext uri="{FF2B5EF4-FFF2-40B4-BE49-F238E27FC236}">
                <a16:creationId xmlns:a16="http://schemas.microsoft.com/office/drawing/2014/main" id="{43907CCC-C1F7-7249-BC69-DB0C41ECC6F6}"/>
              </a:ext>
            </a:extLst>
          </p:cNvPr>
          <p:cNvSpPr>
            <a:spLocks noGrp="1"/>
          </p:cNvSpPr>
          <p:nvPr>
            <p:ph type="body" sz="quarter" idx="17" hasCustomPrompt="1"/>
          </p:nvPr>
        </p:nvSpPr>
        <p:spPr>
          <a:xfrm>
            <a:off x="442003" y="1378920"/>
            <a:ext cx="3517312" cy="1416968"/>
          </a:xfrm>
        </p:spPr>
        <p:txBody>
          <a:bodyPr anchor="ctr">
            <a:normAutofit/>
          </a:bodyPr>
          <a:lstStyle>
            <a:lvl1pPr marL="0" indent="0" algn="ctr">
              <a:lnSpc>
                <a:spcPct val="100000"/>
              </a:lnSpc>
              <a:spcBef>
                <a:spcPts val="0"/>
              </a:spcBef>
              <a:buNone/>
              <a:defRPr sz="1400" b="1" i="1">
                <a:solidFill>
                  <a:schemeClr val="tx1"/>
                </a:solidFill>
                <a:latin typeface="Calibri" panose="020F0502020204030204" pitchFamily="34" charset="0"/>
              </a:defRPr>
            </a:lvl1pPr>
          </a:lstStyle>
          <a:p>
            <a:pPr lvl="0"/>
            <a:r>
              <a:rPr lang="en-GB" dirty="0"/>
              <a:t>quote</a:t>
            </a:r>
            <a:endParaRPr lang="en-US" dirty="0"/>
          </a:p>
        </p:txBody>
      </p:sp>
      <p:sp>
        <p:nvSpPr>
          <p:cNvPr id="72" name="Text Placeholder 23">
            <a:extLst>
              <a:ext uri="{FF2B5EF4-FFF2-40B4-BE49-F238E27FC236}">
                <a16:creationId xmlns:a16="http://schemas.microsoft.com/office/drawing/2014/main" id="{B61FEBFC-AD76-E44E-A559-C253CFA8F15E}"/>
              </a:ext>
            </a:extLst>
          </p:cNvPr>
          <p:cNvSpPr>
            <a:spLocks noGrp="1"/>
          </p:cNvSpPr>
          <p:nvPr>
            <p:ph type="body" sz="quarter" idx="34" hasCustomPrompt="1"/>
          </p:nvPr>
        </p:nvSpPr>
        <p:spPr>
          <a:xfrm>
            <a:off x="2712066" y="2287640"/>
            <a:ext cx="1372357" cy="517423"/>
          </a:xfrm>
        </p:spPr>
        <p:txBody>
          <a:bodyPr anchor="t">
            <a:noAutofit/>
          </a:bodyPr>
          <a:lstStyle>
            <a:lvl1pPr marL="0" indent="0" algn="r">
              <a:buNone/>
              <a:defRPr sz="6500" b="1" i="0" baseline="0">
                <a:solidFill>
                  <a:schemeClr val="tx1"/>
                </a:solidFill>
                <a:latin typeface="Times" pitchFamily="2" charset="0"/>
                <a:ea typeface="Times" pitchFamily="2" charset="0"/>
                <a:cs typeface="Calibri" panose="020F0502020204030204" pitchFamily="34" charset="0"/>
              </a:defRPr>
            </a:lvl1pPr>
          </a:lstStyle>
          <a:p>
            <a:pPr lvl="0"/>
            <a:r>
              <a:rPr lang="en-US" dirty="0"/>
              <a:t>”</a:t>
            </a:r>
          </a:p>
        </p:txBody>
      </p:sp>
      <p:sp>
        <p:nvSpPr>
          <p:cNvPr id="73" name="Text Placeholder 23">
            <a:extLst>
              <a:ext uri="{FF2B5EF4-FFF2-40B4-BE49-F238E27FC236}">
                <a16:creationId xmlns:a16="http://schemas.microsoft.com/office/drawing/2014/main" id="{39E0FAD2-B4D6-7742-A7E8-34C614E923B3}"/>
              </a:ext>
            </a:extLst>
          </p:cNvPr>
          <p:cNvSpPr>
            <a:spLocks noGrp="1"/>
          </p:cNvSpPr>
          <p:nvPr>
            <p:ph type="body" sz="quarter" idx="35" hasCustomPrompt="1"/>
          </p:nvPr>
        </p:nvSpPr>
        <p:spPr>
          <a:xfrm>
            <a:off x="442002" y="1481888"/>
            <a:ext cx="1894173" cy="642182"/>
          </a:xfrm>
        </p:spPr>
        <p:txBody>
          <a:bodyPr anchor="t">
            <a:noAutofit/>
          </a:bodyPr>
          <a:lstStyle>
            <a:lvl1pPr marL="0" indent="0" algn="l">
              <a:buNone/>
              <a:defRPr sz="6500" b="1" i="0" baseline="0">
                <a:solidFill>
                  <a:schemeClr val="tx1"/>
                </a:solidFill>
                <a:latin typeface="Times" pitchFamily="2" charset="0"/>
                <a:ea typeface="Times" pitchFamily="2" charset="0"/>
                <a:cs typeface="Calibri" panose="020F0502020204030204" pitchFamily="34" charset="0"/>
              </a:defRPr>
            </a:lvl1pPr>
          </a:lstStyle>
          <a:p>
            <a:pPr lvl="0"/>
            <a:r>
              <a:rPr lang="en-US" dirty="0"/>
              <a:t>“</a:t>
            </a:r>
          </a:p>
        </p:txBody>
      </p:sp>
      <p:sp>
        <p:nvSpPr>
          <p:cNvPr id="74" name="Text Placeholder 32">
            <a:extLst>
              <a:ext uri="{FF2B5EF4-FFF2-40B4-BE49-F238E27FC236}">
                <a16:creationId xmlns:a16="http://schemas.microsoft.com/office/drawing/2014/main" id="{5E7549EF-4ED5-C443-8AE1-D559074E56CE}"/>
              </a:ext>
            </a:extLst>
          </p:cNvPr>
          <p:cNvSpPr>
            <a:spLocks noGrp="1"/>
          </p:cNvSpPr>
          <p:nvPr>
            <p:ph type="body" sz="quarter" idx="14" hasCustomPrompt="1"/>
          </p:nvPr>
        </p:nvSpPr>
        <p:spPr>
          <a:xfrm>
            <a:off x="518535" y="3427569"/>
            <a:ext cx="6396366" cy="6605324"/>
          </a:xfrm>
        </p:spPr>
        <p:txBody>
          <a:bodyPr numCol="2" spcCol="32400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here to type</a:t>
            </a:r>
          </a:p>
        </p:txBody>
      </p:sp>
      <p:sp>
        <p:nvSpPr>
          <p:cNvPr id="81" name="Text Placeholder 32">
            <a:extLst>
              <a:ext uri="{FF2B5EF4-FFF2-40B4-BE49-F238E27FC236}">
                <a16:creationId xmlns:a16="http://schemas.microsoft.com/office/drawing/2014/main" id="{E37988F9-74DF-CA43-9AFD-E24D6B69C2BF}"/>
              </a:ext>
            </a:extLst>
          </p:cNvPr>
          <p:cNvSpPr>
            <a:spLocks noGrp="1"/>
          </p:cNvSpPr>
          <p:nvPr>
            <p:ph type="body" sz="quarter" idx="13" hasCustomPrompt="1"/>
          </p:nvPr>
        </p:nvSpPr>
        <p:spPr>
          <a:xfrm>
            <a:off x="442003" y="452401"/>
            <a:ext cx="4603420" cy="896477"/>
          </a:xfrm>
        </p:spPr>
        <p:txBody>
          <a:bodyPr>
            <a:noAutofit/>
          </a:bodyPr>
          <a:lstStyle>
            <a:lvl1pPr marL="0" indent="0" algn="l">
              <a:buNone/>
              <a:defRPr sz="2400" b="0" i="0">
                <a:solidFill>
                  <a:schemeClr val="tx1"/>
                </a:solidFill>
                <a:highlight>
                  <a:srgbClr val="FED103"/>
                </a:highlight>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82" name="Slide Number Placeholder 5">
            <a:extLst>
              <a:ext uri="{FF2B5EF4-FFF2-40B4-BE49-F238E27FC236}">
                <a16:creationId xmlns:a16="http://schemas.microsoft.com/office/drawing/2014/main" id="{1EB3AB47-FB55-524C-85BA-CAC020E29637}"/>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a:t>
            </a:fld>
            <a:endParaRPr lang="en-US" b="0" i="0" dirty="0">
              <a:latin typeface="Calibri" panose="020F0502020204030204" pitchFamily="34" charset="0"/>
            </a:endParaRPr>
          </a:p>
        </p:txBody>
      </p:sp>
      <p:cxnSp>
        <p:nvCxnSpPr>
          <p:cNvPr id="85" name="Straight Connector 84">
            <a:extLst>
              <a:ext uri="{FF2B5EF4-FFF2-40B4-BE49-F238E27FC236}">
                <a16:creationId xmlns:a16="http://schemas.microsoft.com/office/drawing/2014/main" id="{2340AFF8-D779-114C-88ED-380B4CFE33C8}"/>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C9CD9421-7EAA-E444-889F-006692415A74}"/>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Tree>
    <p:extLst>
      <p:ext uri="{BB962C8B-B14F-4D97-AF65-F5344CB8AC3E}">
        <p14:creationId xmlns:p14="http://schemas.microsoft.com/office/powerpoint/2010/main" val="416506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bout Slide 1 (green)">
    <p:spTree>
      <p:nvGrpSpPr>
        <p:cNvPr id="1" name=""/>
        <p:cNvGrpSpPr/>
        <p:nvPr/>
      </p:nvGrpSpPr>
      <p:grpSpPr>
        <a:xfrm>
          <a:off x="0" y="0"/>
          <a:ext cx="0" cy="0"/>
          <a:chOff x="0" y="0"/>
          <a:chExt cx="0" cy="0"/>
        </a:xfrm>
      </p:grpSpPr>
      <p:sp>
        <p:nvSpPr>
          <p:cNvPr id="24" name="Graphic 5">
            <a:extLst>
              <a:ext uri="{FF2B5EF4-FFF2-40B4-BE49-F238E27FC236}">
                <a16:creationId xmlns:a16="http://schemas.microsoft.com/office/drawing/2014/main" id="{68C85A28-6353-194A-A9E8-F8306759DCBB}"/>
              </a:ext>
            </a:extLst>
          </p:cNvPr>
          <p:cNvSpPr/>
          <p:nvPr/>
        </p:nvSpPr>
        <p:spPr>
          <a:xfrm>
            <a:off x="2620370" y="1079342"/>
            <a:ext cx="4940154" cy="2305304"/>
          </a:xfrm>
          <a:custGeom>
            <a:avLst/>
            <a:gdLst>
              <a:gd name="connsiteX0" fmla="*/ 0 w 5417269"/>
              <a:gd name="connsiteY0" fmla="*/ 0 h 3199608"/>
              <a:gd name="connsiteX1" fmla="*/ 5417270 w 5417269"/>
              <a:gd name="connsiteY1" fmla="*/ 0 h 3199608"/>
              <a:gd name="connsiteX2" fmla="*/ 5417270 w 5417269"/>
              <a:gd name="connsiteY2" fmla="*/ 3199609 h 3199608"/>
              <a:gd name="connsiteX3" fmla="*/ 0 w 5417269"/>
              <a:gd name="connsiteY3" fmla="*/ 3199609 h 3199608"/>
            </a:gdLst>
            <a:ahLst/>
            <a:cxnLst>
              <a:cxn ang="0">
                <a:pos x="connsiteX0" y="connsiteY0"/>
              </a:cxn>
              <a:cxn ang="0">
                <a:pos x="connsiteX1" y="connsiteY1"/>
              </a:cxn>
              <a:cxn ang="0">
                <a:pos x="connsiteX2" y="connsiteY2"/>
              </a:cxn>
              <a:cxn ang="0">
                <a:pos x="connsiteX3" y="connsiteY3"/>
              </a:cxn>
            </a:cxnLst>
            <a:rect l="l" t="t" r="r" b="b"/>
            <a:pathLst>
              <a:path w="5417269" h="3199608">
                <a:moveTo>
                  <a:pt x="0" y="0"/>
                </a:moveTo>
                <a:lnTo>
                  <a:pt x="5417270" y="0"/>
                </a:lnTo>
                <a:lnTo>
                  <a:pt x="5417270" y="3199609"/>
                </a:lnTo>
                <a:lnTo>
                  <a:pt x="0" y="3199609"/>
                </a:lnTo>
                <a:close/>
              </a:path>
            </a:pathLst>
          </a:custGeom>
          <a:solidFill>
            <a:srgbClr val="85D2E1"/>
          </a:solidFill>
          <a:ln w="12788" cap="flat">
            <a:noFill/>
            <a:prstDash val="solid"/>
            <a:miter/>
          </a:ln>
        </p:spPr>
        <p:txBody>
          <a:bodyPr numCol="1" rtlCol="0" anchor="ctr"/>
          <a:lstStyle/>
          <a:p>
            <a:endParaRPr lang="en-US"/>
          </a:p>
        </p:txBody>
      </p:sp>
      <p:grpSp>
        <p:nvGrpSpPr>
          <p:cNvPr id="39" name="Graphic 5">
            <a:extLst>
              <a:ext uri="{FF2B5EF4-FFF2-40B4-BE49-F238E27FC236}">
                <a16:creationId xmlns:a16="http://schemas.microsoft.com/office/drawing/2014/main" id="{C26DB5BE-7D18-1E41-9C79-EBB780569D7E}"/>
              </a:ext>
            </a:extLst>
          </p:cNvPr>
          <p:cNvGrpSpPr/>
          <p:nvPr/>
        </p:nvGrpSpPr>
        <p:grpSpPr>
          <a:xfrm>
            <a:off x="518535" y="4715197"/>
            <a:ext cx="372577" cy="372258"/>
            <a:chOff x="493699" y="4805485"/>
            <a:chExt cx="372577" cy="372258"/>
          </a:xfrm>
          <a:solidFill>
            <a:srgbClr val="FFFFFF"/>
          </a:solidFill>
        </p:grpSpPr>
        <p:sp>
          <p:nvSpPr>
            <p:cNvPr id="40" name="Freeform 39">
              <a:extLst>
                <a:ext uri="{FF2B5EF4-FFF2-40B4-BE49-F238E27FC236}">
                  <a16:creationId xmlns:a16="http://schemas.microsoft.com/office/drawing/2014/main" id="{C53FCA5C-B5EF-1546-AB3C-B9B258D6114A}"/>
                </a:ext>
              </a:extLst>
            </p:cNvPr>
            <p:cNvSpPr/>
            <p:nvPr/>
          </p:nvSpPr>
          <p:spPr>
            <a:xfrm>
              <a:off x="493699" y="4805485"/>
              <a:ext cx="372577" cy="372258"/>
            </a:xfrm>
            <a:custGeom>
              <a:avLst/>
              <a:gdLst>
                <a:gd name="connsiteX0" fmla="*/ 240327 w 372577"/>
                <a:gd name="connsiteY0" fmla="*/ 360242 h 372258"/>
                <a:gd name="connsiteX1" fmla="*/ 240327 w 372577"/>
                <a:gd name="connsiteY1" fmla="*/ 317289 h 372258"/>
                <a:gd name="connsiteX2" fmla="*/ 241862 w 372577"/>
                <a:gd name="connsiteY2" fmla="*/ 310002 h 372258"/>
                <a:gd name="connsiteX3" fmla="*/ 261687 w 372577"/>
                <a:gd name="connsiteY3" fmla="*/ 265260 h 372258"/>
                <a:gd name="connsiteX4" fmla="*/ 264245 w 372577"/>
                <a:gd name="connsiteY4" fmla="*/ 253115 h 372258"/>
                <a:gd name="connsiteX5" fmla="*/ 264245 w 372577"/>
                <a:gd name="connsiteY5" fmla="*/ 240204 h 372258"/>
                <a:gd name="connsiteX6" fmla="*/ 342393 w 372577"/>
                <a:gd name="connsiteY6" fmla="*/ 240204 h 372258"/>
                <a:gd name="connsiteX7" fmla="*/ 342393 w 372577"/>
                <a:gd name="connsiteY7" fmla="*/ 30042 h 372258"/>
                <a:gd name="connsiteX8" fmla="*/ 300313 w 372577"/>
                <a:gd name="connsiteY8" fmla="*/ 30042 h 372258"/>
                <a:gd name="connsiteX9" fmla="*/ 300313 w 372577"/>
                <a:gd name="connsiteY9" fmla="*/ 0 h 372258"/>
                <a:gd name="connsiteX10" fmla="*/ 234188 w 372577"/>
                <a:gd name="connsiteY10" fmla="*/ 0 h 372258"/>
                <a:gd name="connsiteX11" fmla="*/ 186097 w 372577"/>
                <a:gd name="connsiteY11" fmla="*/ 29275 h 372258"/>
                <a:gd name="connsiteX12" fmla="*/ 138006 w 372577"/>
                <a:gd name="connsiteY12" fmla="*/ 0 h 372258"/>
                <a:gd name="connsiteX13" fmla="*/ 71881 w 372577"/>
                <a:gd name="connsiteY13" fmla="*/ 0 h 372258"/>
                <a:gd name="connsiteX14" fmla="*/ 71881 w 372577"/>
                <a:gd name="connsiteY14" fmla="*/ 30042 h 372258"/>
                <a:gd name="connsiteX15" fmla="*/ 29801 w 372577"/>
                <a:gd name="connsiteY15" fmla="*/ 30042 h 372258"/>
                <a:gd name="connsiteX16" fmla="*/ 29801 w 372577"/>
                <a:gd name="connsiteY16" fmla="*/ 240204 h 372258"/>
                <a:gd name="connsiteX17" fmla="*/ 107949 w 372577"/>
                <a:gd name="connsiteY17" fmla="*/ 240204 h 372258"/>
                <a:gd name="connsiteX18" fmla="*/ 107949 w 372577"/>
                <a:gd name="connsiteY18" fmla="*/ 251965 h 372258"/>
                <a:gd name="connsiteX19" fmla="*/ 111786 w 372577"/>
                <a:gd name="connsiteY19" fmla="*/ 266538 h 372258"/>
                <a:gd name="connsiteX20" fmla="*/ 135831 w 372577"/>
                <a:gd name="connsiteY20" fmla="*/ 309747 h 372258"/>
                <a:gd name="connsiteX21" fmla="*/ 138134 w 372577"/>
                <a:gd name="connsiteY21" fmla="*/ 318440 h 372258"/>
                <a:gd name="connsiteX22" fmla="*/ 138134 w 372577"/>
                <a:gd name="connsiteY22" fmla="*/ 360242 h 372258"/>
                <a:gd name="connsiteX23" fmla="*/ 0 w 372577"/>
                <a:gd name="connsiteY23" fmla="*/ 360242 h 372258"/>
                <a:gd name="connsiteX24" fmla="*/ 0 w 372577"/>
                <a:gd name="connsiteY24" fmla="*/ 372259 h 372258"/>
                <a:gd name="connsiteX25" fmla="*/ 372577 w 372577"/>
                <a:gd name="connsiteY25" fmla="*/ 372259 h 372258"/>
                <a:gd name="connsiteX26" fmla="*/ 372577 w 372577"/>
                <a:gd name="connsiteY26" fmla="*/ 360242 h 372258"/>
                <a:gd name="connsiteX27" fmla="*/ 240327 w 372577"/>
                <a:gd name="connsiteY27" fmla="*/ 360242 h 372258"/>
                <a:gd name="connsiteX28" fmla="*/ 330498 w 372577"/>
                <a:gd name="connsiteY28" fmla="*/ 42058 h 372258"/>
                <a:gd name="connsiteX29" fmla="*/ 330498 w 372577"/>
                <a:gd name="connsiteY29" fmla="*/ 228187 h 372258"/>
                <a:gd name="connsiteX30" fmla="*/ 204387 w 372577"/>
                <a:gd name="connsiteY30" fmla="*/ 228187 h 372258"/>
                <a:gd name="connsiteX31" fmla="*/ 204387 w 372577"/>
                <a:gd name="connsiteY31" fmla="*/ 234196 h 372258"/>
                <a:gd name="connsiteX32" fmla="*/ 186353 w 372577"/>
                <a:gd name="connsiteY32" fmla="*/ 252221 h 372258"/>
                <a:gd name="connsiteX33" fmla="*/ 184178 w 372577"/>
                <a:gd name="connsiteY33" fmla="*/ 251965 h 372258"/>
                <a:gd name="connsiteX34" fmla="*/ 164737 w 372577"/>
                <a:gd name="connsiteY34" fmla="*/ 216171 h 372258"/>
                <a:gd name="connsiteX35" fmla="*/ 300569 w 372577"/>
                <a:gd name="connsiteY35" fmla="*/ 216171 h 372258"/>
                <a:gd name="connsiteX36" fmla="*/ 300569 w 372577"/>
                <a:gd name="connsiteY36" fmla="*/ 42058 h 372258"/>
                <a:gd name="connsiteX37" fmla="*/ 330498 w 372577"/>
                <a:gd name="connsiteY37" fmla="*/ 42058 h 372258"/>
                <a:gd name="connsiteX38" fmla="*/ 84159 w 372577"/>
                <a:gd name="connsiteY38" fmla="*/ 12017 h 372258"/>
                <a:gd name="connsiteX39" fmla="*/ 138262 w 372577"/>
                <a:gd name="connsiteY39" fmla="*/ 12017 h 372258"/>
                <a:gd name="connsiteX40" fmla="*/ 180341 w 372577"/>
                <a:gd name="connsiteY40" fmla="*/ 54075 h 372258"/>
                <a:gd name="connsiteX41" fmla="*/ 180341 w 372577"/>
                <a:gd name="connsiteY41" fmla="*/ 102141 h 372258"/>
                <a:gd name="connsiteX42" fmla="*/ 192364 w 372577"/>
                <a:gd name="connsiteY42" fmla="*/ 102141 h 372258"/>
                <a:gd name="connsiteX43" fmla="*/ 192364 w 372577"/>
                <a:gd name="connsiteY43" fmla="*/ 54075 h 372258"/>
                <a:gd name="connsiteX44" fmla="*/ 234444 w 372577"/>
                <a:gd name="connsiteY44" fmla="*/ 12017 h 372258"/>
                <a:gd name="connsiteX45" fmla="*/ 288546 w 372577"/>
                <a:gd name="connsiteY45" fmla="*/ 12017 h 372258"/>
                <a:gd name="connsiteX46" fmla="*/ 288546 w 372577"/>
                <a:gd name="connsiteY46" fmla="*/ 204154 h 372258"/>
                <a:gd name="connsiteX47" fmla="*/ 192364 w 372577"/>
                <a:gd name="connsiteY47" fmla="*/ 204154 h 372258"/>
                <a:gd name="connsiteX48" fmla="*/ 192364 w 372577"/>
                <a:gd name="connsiteY48" fmla="*/ 114030 h 372258"/>
                <a:gd name="connsiteX49" fmla="*/ 180341 w 372577"/>
                <a:gd name="connsiteY49" fmla="*/ 114030 h 372258"/>
                <a:gd name="connsiteX50" fmla="*/ 180341 w 372577"/>
                <a:gd name="connsiteY50" fmla="*/ 204154 h 372258"/>
                <a:gd name="connsiteX51" fmla="*/ 156296 w 372577"/>
                <a:gd name="connsiteY51" fmla="*/ 204154 h 372258"/>
                <a:gd name="connsiteX52" fmla="*/ 156296 w 372577"/>
                <a:gd name="connsiteY52" fmla="*/ 174113 h 372258"/>
                <a:gd name="connsiteX53" fmla="*/ 120227 w 372577"/>
                <a:gd name="connsiteY53" fmla="*/ 138063 h 372258"/>
                <a:gd name="connsiteX54" fmla="*/ 108205 w 372577"/>
                <a:gd name="connsiteY54" fmla="*/ 150079 h 372258"/>
                <a:gd name="connsiteX55" fmla="*/ 108205 w 372577"/>
                <a:gd name="connsiteY55" fmla="*/ 204154 h 372258"/>
                <a:gd name="connsiteX56" fmla="*/ 84159 w 372577"/>
                <a:gd name="connsiteY56" fmla="*/ 204154 h 372258"/>
                <a:gd name="connsiteX57" fmla="*/ 84159 w 372577"/>
                <a:gd name="connsiteY57" fmla="*/ 12017 h 372258"/>
                <a:gd name="connsiteX58" fmla="*/ 42080 w 372577"/>
                <a:gd name="connsiteY58" fmla="*/ 228187 h 372258"/>
                <a:gd name="connsiteX59" fmla="*/ 42080 w 372577"/>
                <a:gd name="connsiteY59" fmla="*/ 42058 h 372258"/>
                <a:gd name="connsiteX60" fmla="*/ 72137 w 372577"/>
                <a:gd name="connsiteY60" fmla="*/ 42058 h 372258"/>
                <a:gd name="connsiteX61" fmla="*/ 72137 w 372577"/>
                <a:gd name="connsiteY61" fmla="*/ 216171 h 372258"/>
                <a:gd name="connsiteX62" fmla="*/ 108205 w 372577"/>
                <a:gd name="connsiteY62" fmla="*/ 216171 h 372258"/>
                <a:gd name="connsiteX63" fmla="*/ 108205 w 372577"/>
                <a:gd name="connsiteY63" fmla="*/ 228187 h 372258"/>
                <a:gd name="connsiteX64" fmla="*/ 42080 w 372577"/>
                <a:gd name="connsiteY64" fmla="*/ 228187 h 372258"/>
                <a:gd name="connsiteX65" fmla="*/ 122402 w 372577"/>
                <a:gd name="connsiteY65" fmla="*/ 260785 h 372258"/>
                <a:gd name="connsiteX66" fmla="*/ 120100 w 372577"/>
                <a:gd name="connsiteY66" fmla="*/ 252093 h 372258"/>
                <a:gd name="connsiteX67" fmla="*/ 120100 w 372577"/>
                <a:gd name="connsiteY67" fmla="*/ 150207 h 372258"/>
                <a:gd name="connsiteX68" fmla="*/ 144145 w 372577"/>
                <a:gd name="connsiteY68" fmla="*/ 174241 h 372258"/>
                <a:gd name="connsiteX69" fmla="*/ 144145 w 372577"/>
                <a:gd name="connsiteY69" fmla="*/ 212719 h 372258"/>
                <a:gd name="connsiteX70" fmla="*/ 154761 w 372577"/>
                <a:gd name="connsiteY70" fmla="*/ 223330 h 372258"/>
                <a:gd name="connsiteX71" fmla="*/ 174202 w 372577"/>
                <a:gd name="connsiteY71" fmla="*/ 270373 h 372258"/>
                <a:gd name="connsiteX72" fmla="*/ 186225 w 372577"/>
                <a:gd name="connsiteY72" fmla="*/ 270373 h 372258"/>
                <a:gd name="connsiteX73" fmla="*/ 185969 w 372577"/>
                <a:gd name="connsiteY73" fmla="*/ 264365 h 372258"/>
                <a:gd name="connsiteX74" fmla="*/ 186225 w 372577"/>
                <a:gd name="connsiteY74" fmla="*/ 264365 h 372258"/>
                <a:gd name="connsiteX75" fmla="*/ 215642 w 372577"/>
                <a:gd name="connsiteY75" fmla="*/ 240332 h 372258"/>
                <a:gd name="connsiteX76" fmla="*/ 252350 w 372577"/>
                <a:gd name="connsiteY76" fmla="*/ 240332 h 372258"/>
                <a:gd name="connsiteX77" fmla="*/ 252350 w 372577"/>
                <a:gd name="connsiteY77" fmla="*/ 253243 h 372258"/>
                <a:gd name="connsiteX78" fmla="*/ 250815 w 372577"/>
                <a:gd name="connsiteY78" fmla="*/ 260530 h 372258"/>
                <a:gd name="connsiteX79" fmla="*/ 230990 w 372577"/>
                <a:gd name="connsiteY79" fmla="*/ 305273 h 372258"/>
                <a:gd name="connsiteX80" fmla="*/ 228944 w 372577"/>
                <a:gd name="connsiteY80" fmla="*/ 312431 h 372258"/>
                <a:gd name="connsiteX81" fmla="*/ 149645 w 372577"/>
                <a:gd name="connsiteY81" fmla="*/ 312431 h 372258"/>
                <a:gd name="connsiteX82" fmla="*/ 146575 w 372577"/>
                <a:gd name="connsiteY82" fmla="*/ 304122 h 372258"/>
                <a:gd name="connsiteX83" fmla="*/ 122402 w 372577"/>
                <a:gd name="connsiteY83" fmla="*/ 260785 h 372258"/>
                <a:gd name="connsiteX84" fmla="*/ 150284 w 372577"/>
                <a:gd name="connsiteY84" fmla="*/ 348225 h 372258"/>
                <a:gd name="connsiteX85" fmla="*/ 204387 w 372577"/>
                <a:gd name="connsiteY85" fmla="*/ 348225 h 372258"/>
                <a:gd name="connsiteX86" fmla="*/ 204387 w 372577"/>
                <a:gd name="connsiteY86" fmla="*/ 336209 h 372258"/>
                <a:gd name="connsiteX87" fmla="*/ 150284 w 372577"/>
                <a:gd name="connsiteY87" fmla="*/ 336209 h 372258"/>
                <a:gd name="connsiteX88" fmla="*/ 150284 w 372577"/>
                <a:gd name="connsiteY88" fmla="*/ 324192 h 372258"/>
                <a:gd name="connsiteX89" fmla="*/ 228432 w 372577"/>
                <a:gd name="connsiteY89" fmla="*/ 324192 h 372258"/>
                <a:gd name="connsiteX90" fmla="*/ 228432 w 372577"/>
                <a:gd name="connsiteY90" fmla="*/ 336209 h 372258"/>
                <a:gd name="connsiteX91" fmla="*/ 216409 w 372577"/>
                <a:gd name="connsiteY91" fmla="*/ 336209 h 372258"/>
                <a:gd name="connsiteX92" fmla="*/ 216409 w 372577"/>
                <a:gd name="connsiteY92" fmla="*/ 348225 h 372258"/>
                <a:gd name="connsiteX93" fmla="*/ 228432 w 372577"/>
                <a:gd name="connsiteY93" fmla="*/ 348225 h 372258"/>
                <a:gd name="connsiteX94" fmla="*/ 228432 w 372577"/>
                <a:gd name="connsiteY94" fmla="*/ 360242 h 372258"/>
                <a:gd name="connsiteX95" fmla="*/ 150284 w 372577"/>
                <a:gd name="connsiteY95" fmla="*/ 360242 h 372258"/>
                <a:gd name="connsiteX96" fmla="*/ 150284 w 372577"/>
                <a:gd name="connsiteY96" fmla="*/ 348225 h 37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72577" h="372258">
                  <a:moveTo>
                    <a:pt x="240327" y="360242"/>
                  </a:moveTo>
                  <a:lnTo>
                    <a:pt x="240327" y="317289"/>
                  </a:lnTo>
                  <a:cubicBezTo>
                    <a:pt x="240327" y="314732"/>
                    <a:pt x="240839" y="312303"/>
                    <a:pt x="241862" y="310002"/>
                  </a:cubicBezTo>
                  <a:lnTo>
                    <a:pt x="261687" y="265260"/>
                  </a:lnTo>
                  <a:cubicBezTo>
                    <a:pt x="263349" y="261425"/>
                    <a:pt x="264245" y="257334"/>
                    <a:pt x="264245" y="253115"/>
                  </a:cubicBezTo>
                  <a:lnTo>
                    <a:pt x="264245" y="240204"/>
                  </a:lnTo>
                  <a:lnTo>
                    <a:pt x="342393" y="240204"/>
                  </a:lnTo>
                  <a:lnTo>
                    <a:pt x="342393" y="30042"/>
                  </a:lnTo>
                  <a:lnTo>
                    <a:pt x="300313" y="30042"/>
                  </a:lnTo>
                  <a:lnTo>
                    <a:pt x="300313" y="0"/>
                  </a:lnTo>
                  <a:lnTo>
                    <a:pt x="234188" y="0"/>
                  </a:lnTo>
                  <a:cubicBezTo>
                    <a:pt x="213340" y="0"/>
                    <a:pt x="195178" y="11889"/>
                    <a:pt x="186097" y="29275"/>
                  </a:cubicBezTo>
                  <a:cubicBezTo>
                    <a:pt x="177144" y="11889"/>
                    <a:pt x="158982" y="0"/>
                    <a:pt x="138006" y="0"/>
                  </a:cubicBezTo>
                  <a:lnTo>
                    <a:pt x="71881" y="0"/>
                  </a:lnTo>
                  <a:lnTo>
                    <a:pt x="71881" y="30042"/>
                  </a:lnTo>
                  <a:lnTo>
                    <a:pt x="29801" y="30042"/>
                  </a:lnTo>
                  <a:lnTo>
                    <a:pt x="29801" y="240204"/>
                  </a:lnTo>
                  <a:lnTo>
                    <a:pt x="107949" y="240204"/>
                  </a:lnTo>
                  <a:lnTo>
                    <a:pt x="107949" y="251965"/>
                  </a:lnTo>
                  <a:cubicBezTo>
                    <a:pt x="107949" y="257078"/>
                    <a:pt x="109228" y="262064"/>
                    <a:pt x="111786" y="266538"/>
                  </a:cubicBezTo>
                  <a:lnTo>
                    <a:pt x="135831" y="309747"/>
                  </a:lnTo>
                  <a:cubicBezTo>
                    <a:pt x="137366" y="312431"/>
                    <a:pt x="138134" y="315371"/>
                    <a:pt x="138134" y="318440"/>
                  </a:cubicBezTo>
                  <a:lnTo>
                    <a:pt x="138134" y="360242"/>
                  </a:lnTo>
                  <a:lnTo>
                    <a:pt x="0" y="360242"/>
                  </a:lnTo>
                  <a:lnTo>
                    <a:pt x="0" y="372259"/>
                  </a:lnTo>
                  <a:lnTo>
                    <a:pt x="372577" y="372259"/>
                  </a:lnTo>
                  <a:lnTo>
                    <a:pt x="372577" y="360242"/>
                  </a:lnTo>
                  <a:lnTo>
                    <a:pt x="240327" y="360242"/>
                  </a:lnTo>
                  <a:close/>
                  <a:moveTo>
                    <a:pt x="330498" y="42058"/>
                  </a:moveTo>
                  <a:lnTo>
                    <a:pt x="330498" y="228187"/>
                  </a:lnTo>
                  <a:lnTo>
                    <a:pt x="204387" y="228187"/>
                  </a:lnTo>
                  <a:lnTo>
                    <a:pt x="204387" y="234196"/>
                  </a:lnTo>
                  <a:cubicBezTo>
                    <a:pt x="204387" y="244167"/>
                    <a:pt x="196329" y="252221"/>
                    <a:pt x="186353" y="252221"/>
                  </a:cubicBezTo>
                  <a:cubicBezTo>
                    <a:pt x="185585" y="252221"/>
                    <a:pt x="184818" y="252093"/>
                    <a:pt x="184178" y="251965"/>
                  </a:cubicBezTo>
                  <a:cubicBezTo>
                    <a:pt x="180981" y="238670"/>
                    <a:pt x="174330" y="226398"/>
                    <a:pt x="164737" y="216171"/>
                  </a:cubicBezTo>
                  <a:lnTo>
                    <a:pt x="300569" y="216171"/>
                  </a:lnTo>
                  <a:lnTo>
                    <a:pt x="300569" y="42058"/>
                  </a:lnTo>
                  <a:lnTo>
                    <a:pt x="330498" y="42058"/>
                  </a:lnTo>
                  <a:close/>
                  <a:moveTo>
                    <a:pt x="84159" y="12017"/>
                  </a:moveTo>
                  <a:lnTo>
                    <a:pt x="138262" y="12017"/>
                  </a:lnTo>
                  <a:cubicBezTo>
                    <a:pt x="161412" y="12017"/>
                    <a:pt x="180341" y="30936"/>
                    <a:pt x="180341" y="54075"/>
                  </a:cubicBezTo>
                  <a:lnTo>
                    <a:pt x="180341" y="102141"/>
                  </a:lnTo>
                  <a:lnTo>
                    <a:pt x="192364" y="102141"/>
                  </a:lnTo>
                  <a:lnTo>
                    <a:pt x="192364" y="54075"/>
                  </a:lnTo>
                  <a:cubicBezTo>
                    <a:pt x="192364" y="30936"/>
                    <a:pt x="211293" y="12017"/>
                    <a:pt x="234444" y="12017"/>
                  </a:cubicBezTo>
                  <a:lnTo>
                    <a:pt x="288546" y="12017"/>
                  </a:lnTo>
                  <a:lnTo>
                    <a:pt x="288546" y="204154"/>
                  </a:lnTo>
                  <a:lnTo>
                    <a:pt x="192364" y="204154"/>
                  </a:lnTo>
                  <a:lnTo>
                    <a:pt x="192364" y="114030"/>
                  </a:lnTo>
                  <a:lnTo>
                    <a:pt x="180341" y="114030"/>
                  </a:lnTo>
                  <a:lnTo>
                    <a:pt x="180341" y="204154"/>
                  </a:lnTo>
                  <a:lnTo>
                    <a:pt x="156296" y="204154"/>
                  </a:lnTo>
                  <a:lnTo>
                    <a:pt x="156296" y="174113"/>
                  </a:lnTo>
                  <a:cubicBezTo>
                    <a:pt x="156296" y="154298"/>
                    <a:pt x="140180" y="138063"/>
                    <a:pt x="120227" y="138063"/>
                  </a:cubicBezTo>
                  <a:cubicBezTo>
                    <a:pt x="113577" y="138063"/>
                    <a:pt x="108205" y="143432"/>
                    <a:pt x="108205" y="150079"/>
                  </a:cubicBezTo>
                  <a:lnTo>
                    <a:pt x="108205" y="204154"/>
                  </a:lnTo>
                  <a:lnTo>
                    <a:pt x="84159" y="204154"/>
                  </a:lnTo>
                  <a:lnTo>
                    <a:pt x="84159" y="12017"/>
                  </a:lnTo>
                  <a:close/>
                  <a:moveTo>
                    <a:pt x="42080" y="228187"/>
                  </a:moveTo>
                  <a:lnTo>
                    <a:pt x="42080" y="42058"/>
                  </a:lnTo>
                  <a:lnTo>
                    <a:pt x="72137" y="42058"/>
                  </a:lnTo>
                  <a:lnTo>
                    <a:pt x="72137" y="216171"/>
                  </a:lnTo>
                  <a:lnTo>
                    <a:pt x="108205" y="216171"/>
                  </a:lnTo>
                  <a:lnTo>
                    <a:pt x="108205" y="228187"/>
                  </a:lnTo>
                  <a:lnTo>
                    <a:pt x="42080" y="228187"/>
                  </a:lnTo>
                  <a:close/>
                  <a:moveTo>
                    <a:pt x="122402" y="260785"/>
                  </a:moveTo>
                  <a:cubicBezTo>
                    <a:pt x="120867" y="258101"/>
                    <a:pt x="120100" y="255033"/>
                    <a:pt x="120100" y="252093"/>
                  </a:cubicBezTo>
                  <a:lnTo>
                    <a:pt x="120100" y="150207"/>
                  </a:lnTo>
                  <a:cubicBezTo>
                    <a:pt x="133401" y="150207"/>
                    <a:pt x="144145" y="160946"/>
                    <a:pt x="144145" y="174241"/>
                  </a:cubicBezTo>
                  <a:lnTo>
                    <a:pt x="144145" y="212719"/>
                  </a:lnTo>
                  <a:lnTo>
                    <a:pt x="154761" y="223330"/>
                  </a:lnTo>
                  <a:cubicBezTo>
                    <a:pt x="167295" y="235857"/>
                    <a:pt x="174202" y="252604"/>
                    <a:pt x="174202" y="270373"/>
                  </a:cubicBezTo>
                  <a:lnTo>
                    <a:pt x="186225" y="270373"/>
                  </a:lnTo>
                  <a:cubicBezTo>
                    <a:pt x="186225" y="268328"/>
                    <a:pt x="186097" y="266410"/>
                    <a:pt x="185969" y="264365"/>
                  </a:cubicBezTo>
                  <a:cubicBezTo>
                    <a:pt x="186097" y="264365"/>
                    <a:pt x="186225" y="264365"/>
                    <a:pt x="186225" y="264365"/>
                  </a:cubicBezTo>
                  <a:cubicBezTo>
                    <a:pt x="200678" y="264365"/>
                    <a:pt x="212828" y="254010"/>
                    <a:pt x="215642" y="240332"/>
                  </a:cubicBezTo>
                  <a:lnTo>
                    <a:pt x="252350" y="240332"/>
                  </a:lnTo>
                  <a:lnTo>
                    <a:pt x="252350" y="253243"/>
                  </a:lnTo>
                  <a:cubicBezTo>
                    <a:pt x="252350" y="255800"/>
                    <a:pt x="251838" y="258229"/>
                    <a:pt x="250815" y="260530"/>
                  </a:cubicBezTo>
                  <a:lnTo>
                    <a:pt x="230990" y="305273"/>
                  </a:lnTo>
                  <a:cubicBezTo>
                    <a:pt x="229967" y="307574"/>
                    <a:pt x="229327" y="310002"/>
                    <a:pt x="228944" y="312431"/>
                  </a:cubicBezTo>
                  <a:lnTo>
                    <a:pt x="149645" y="312431"/>
                  </a:lnTo>
                  <a:cubicBezTo>
                    <a:pt x="149005" y="309491"/>
                    <a:pt x="147982" y="306679"/>
                    <a:pt x="146575" y="304122"/>
                  </a:cubicBezTo>
                  <a:lnTo>
                    <a:pt x="122402" y="260785"/>
                  </a:lnTo>
                  <a:close/>
                  <a:moveTo>
                    <a:pt x="150284" y="348225"/>
                  </a:moveTo>
                  <a:lnTo>
                    <a:pt x="204387" y="348225"/>
                  </a:lnTo>
                  <a:lnTo>
                    <a:pt x="204387" y="336209"/>
                  </a:lnTo>
                  <a:lnTo>
                    <a:pt x="150284" y="336209"/>
                  </a:lnTo>
                  <a:lnTo>
                    <a:pt x="150284" y="324192"/>
                  </a:lnTo>
                  <a:lnTo>
                    <a:pt x="228432" y="324192"/>
                  </a:lnTo>
                  <a:lnTo>
                    <a:pt x="228432" y="336209"/>
                  </a:lnTo>
                  <a:lnTo>
                    <a:pt x="216409" y="336209"/>
                  </a:lnTo>
                  <a:lnTo>
                    <a:pt x="216409" y="348225"/>
                  </a:lnTo>
                  <a:lnTo>
                    <a:pt x="228432" y="348225"/>
                  </a:lnTo>
                  <a:lnTo>
                    <a:pt x="228432" y="360242"/>
                  </a:lnTo>
                  <a:lnTo>
                    <a:pt x="150284" y="360242"/>
                  </a:lnTo>
                  <a:lnTo>
                    <a:pt x="150284" y="348225"/>
                  </a:lnTo>
                  <a:close/>
                </a:path>
              </a:pathLst>
            </a:custGeom>
            <a:solidFill>
              <a:srgbClr val="FFFFFF"/>
            </a:solidFill>
            <a:ln w="1278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6609A49-1981-FD43-9843-6920685950BB}"/>
                </a:ext>
              </a:extLst>
            </p:cNvPr>
            <p:cNvSpPr/>
            <p:nvPr/>
          </p:nvSpPr>
          <p:spPr>
            <a:xfrm>
              <a:off x="728015" y="4961573"/>
              <a:ext cx="12022" cy="12016"/>
            </a:xfrm>
            <a:custGeom>
              <a:avLst/>
              <a:gdLst>
                <a:gd name="connsiteX0" fmla="*/ 0 w 12022"/>
                <a:gd name="connsiteY0" fmla="*/ 0 h 12016"/>
                <a:gd name="connsiteX1" fmla="*/ 12023 w 12022"/>
                <a:gd name="connsiteY1" fmla="*/ 0 h 12016"/>
                <a:gd name="connsiteX2" fmla="*/ 12023 w 12022"/>
                <a:gd name="connsiteY2" fmla="*/ 12017 h 12016"/>
                <a:gd name="connsiteX3" fmla="*/ 0 w 12022"/>
                <a:gd name="connsiteY3" fmla="*/ 12017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9944ABA-20C8-2E43-B624-454AF097119F}"/>
                </a:ext>
              </a:extLst>
            </p:cNvPr>
            <p:cNvSpPr/>
            <p:nvPr/>
          </p:nvSpPr>
          <p:spPr>
            <a:xfrm>
              <a:off x="752061" y="4961573"/>
              <a:ext cx="12022" cy="12016"/>
            </a:xfrm>
            <a:custGeom>
              <a:avLst/>
              <a:gdLst>
                <a:gd name="connsiteX0" fmla="*/ 0 w 12022"/>
                <a:gd name="connsiteY0" fmla="*/ 0 h 12016"/>
                <a:gd name="connsiteX1" fmla="*/ 12023 w 12022"/>
                <a:gd name="connsiteY1" fmla="*/ 0 h 12016"/>
                <a:gd name="connsiteX2" fmla="*/ 12023 w 12022"/>
                <a:gd name="connsiteY2" fmla="*/ 12017 h 12016"/>
                <a:gd name="connsiteX3" fmla="*/ 0 w 12022"/>
                <a:gd name="connsiteY3" fmla="*/ 12017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1994F8E-D6C2-9F4A-8788-01885A7FDD38}"/>
                </a:ext>
              </a:extLst>
            </p:cNvPr>
            <p:cNvSpPr/>
            <p:nvPr/>
          </p:nvSpPr>
          <p:spPr>
            <a:xfrm>
              <a:off x="703970" y="4961573"/>
              <a:ext cx="12022" cy="12016"/>
            </a:xfrm>
            <a:custGeom>
              <a:avLst/>
              <a:gdLst>
                <a:gd name="connsiteX0" fmla="*/ 0 w 12022"/>
                <a:gd name="connsiteY0" fmla="*/ 0 h 12016"/>
                <a:gd name="connsiteX1" fmla="*/ 12023 w 12022"/>
                <a:gd name="connsiteY1" fmla="*/ 0 h 12016"/>
                <a:gd name="connsiteX2" fmla="*/ 12023 w 12022"/>
                <a:gd name="connsiteY2" fmla="*/ 12017 h 12016"/>
                <a:gd name="connsiteX3" fmla="*/ 0 w 12022"/>
                <a:gd name="connsiteY3" fmla="*/ 12017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B0C33A2-D5DF-AD4F-811C-A403462EF359}"/>
                </a:ext>
              </a:extLst>
            </p:cNvPr>
            <p:cNvSpPr/>
            <p:nvPr/>
          </p:nvSpPr>
          <p:spPr>
            <a:xfrm>
              <a:off x="697958" y="4985606"/>
              <a:ext cx="72136" cy="12016"/>
            </a:xfrm>
            <a:custGeom>
              <a:avLst/>
              <a:gdLst>
                <a:gd name="connsiteX0" fmla="*/ 0 w 72136"/>
                <a:gd name="connsiteY0" fmla="*/ 0 h 12016"/>
                <a:gd name="connsiteX1" fmla="*/ 72136 w 72136"/>
                <a:gd name="connsiteY1" fmla="*/ 0 h 12016"/>
                <a:gd name="connsiteX2" fmla="*/ 72136 w 72136"/>
                <a:gd name="connsiteY2" fmla="*/ 12017 h 12016"/>
                <a:gd name="connsiteX3" fmla="*/ 0 w 72136"/>
                <a:gd name="connsiteY3" fmla="*/ 12017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30F6723-B45D-DA49-B895-91806C469135}"/>
                </a:ext>
              </a:extLst>
            </p:cNvPr>
            <p:cNvSpPr/>
            <p:nvPr/>
          </p:nvSpPr>
          <p:spPr>
            <a:xfrm>
              <a:off x="697958" y="4937539"/>
              <a:ext cx="72136" cy="12016"/>
            </a:xfrm>
            <a:custGeom>
              <a:avLst/>
              <a:gdLst>
                <a:gd name="connsiteX0" fmla="*/ 0 w 72136"/>
                <a:gd name="connsiteY0" fmla="*/ 0 h 12016"/>
                <a:gd name="connsiteX1" fmla="*/ 72136 w 72136"/>
                <a:gd name="connsiteY1" fmla="*/ 0 h 12016"/>
                <a:gd name="connsiteX2" fmla="*/ 72136 w 72136"/>
                <a:gd name="connsiteY2" fmla="*/ 12016 h 12016"/>
                <a:gd name="connsiteX3" fmla="*/ 0 w 72136"/>
                <a:gd name="connsiteY3" fmla="*/ 12016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6"/>
                  </a:lnTo>
                  <a:lnTo>
                    <a:pt x="0" y="12016"/>
                  </a:lnTo>
                  <a:close/>
                </a:path>
              </a:pathLst>
            </a:custGeom>
            <a:solidFill>
              <a:srgbClr val="FFFFFF"/>
            </a:solidFill>
            <a:ln w="12788"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7FAB2F7-5A72-3B49-9B6E-C9F615C3FABF}"/>
                </a:ext>
              </a:extLst>
            </p:cNvPr>
            <p:cNvSpPr/>
            <p:nvPr/>
          </p:nvSpPr>
          <p:spPr>
            <a:xfrm>
              <a:off x="697958" y="4895481"/>
              <a:ext cx="72136" cy="12016"/>
            </a:xfrm>
            <a:custGeom>
              <a:avLst/>
              <a:gdLst>
                <a:gd name="connsiteX0" fmla="*/ 0 w 72136"/>
                <a:gd name="connsiteY0" fmla="*/ 0 h 12016"/>
                <a:gd name="connsiteX1" fmla="*/ 72136 w 72136"/>
                <a:gd name="connsiteY1" fmla="*/ 0 h 12016"/>
                <a:gd name="connsiteX2" fmla="*/ 72136 w 72136"/>
                <a:gd name="connsiteY2" fmla="*/ 12017 h 12016"/>
                <a:gd name="connsiteX3" fmla="*/ 0 w 72136"/>
                <a:gd name="connsiteY3" fmla="*/ 12017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1535315-B3D8-A948-8185-F10C13A68D86}"/>
                </a:ext>
              </a:extLst>
            </p:cNvPr>
            <p:cNvSpPr/>
            <p:nvPr/>
          </p:nvSpPr>
          <p:spPr>
            <a:xfrm>
              <a:off x="697958" y="4871576"/>
              <a:ext cx="72136" cy="12016"/>
            </a:xfrm>
            <a:custGeom>
              <a:avLst/>
              <a:gdLst>
                <a:gd name="connsiteX0" fmla="*/ 0 w 72136"/>
                <a:gd name="connsiteY0" fmla="*/ 0 h 12016"/>
                <a:gd name="connsiteX1" fmla="*/ 72136 w 72136"/>
                <a:gd name="connsiteY1" fmla="*/ 0 h 12016"/>
                <a:gd name="connsiteX2" fmla="*/ 72136 w 72136"/>
                <a:gd name="connsiteY2" fmla="*/ 12016 h 12016"/>
                <a:gd name="connsiteX3" fmla="*/ 0 w 72136"/>
                <a:gd name="connsiteY3" fmla="*/ 12016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6"/>
                  </a:lnTo>
                  <a:lnTo>
                    <a:pt x="0" y="12016"/>
                  </a:lnTo>
                  <a:close/>
                </a:path>
              </a:pathLst>
            </a:custGeom>
            <a:solidFill>
              <a:srgbClr val="FFFFFF"/>
            </a:solidFill>
            <a:ln w="12788"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02443F5-3A6D-1145-B190-6E8EF042CC94}"/>
                </a:ext>
              </a:extLst>
            </p:cNvPr>
            <p:cNvSpPr/>
            <p:nvPr/>
          </p:nvSpPr>
          <p:spPr>
            <a:xfrm>
              <a:off x="697958" y="4847543"/>
              <a:ext cx="72136" cy="12016"/>
            </a:xfrm>
            <a:custGeom>
              <a:avLst/>
              <a:gdLst>
                <a:gd name="connsiteX0" fmla="*/ 0 w 72136"/>
                <a:gd name="connsiteY0" fmla="*/ 0 h 12016"/>
                <a:gd name="connsiteX1" fmla="*/ 72136 w 72136"/>
                <a:gd name="connsiteY1" fmla="*/ 0 h 12016"/>
                <a:gd name="connsiteX2" fmla="*/ 72136 w 72136"/>
                <a:gd name="connsiteY2" fmla="*/ 12017 h 12016"/>
                <a:gd name="connsiteX3" fmla="*/ 0 w 72136"/>
                <a:gd name="connsiteY3" fmla="*/ 12017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4986032-45EA-3A4D-B4DB-32C8DA4F7EB6}"/>
                </a:ext>
              </a:extLst>
            </p:cNvPr>
            <p:cNvSpPr/>
            <p:nvPr/>
          </p:nvSpPr>
          <p:spPr>
            <a:xfrm>
              <a:off x="619938" y="4871576"/>
              <a:ext cx="12022" cy="12016"/>
            </a:xfrm>
            <a:custGeom>
              <a:avLst/>
              <a:gdLst>
                <a:gd name="connsiteX0" fmla="*/ 0 w 12022"/>
                <a:gd name="connsiteY0" fmla="*/ 0 h 12016"/>
                <a:gd name="connsiteX1" fmla="*/ 12023 w 12022"/>
                <a:gd name="connsiteY1" fmla="*/ 0 h 12016"/>
                <a:gd name="connsiteX2" fmla="*/ 12023 w 12022"/>
                <a:gd name="connsiteY2" fmla="*/ 12016 h 12016"/>
                <a:gd name="connsiteX3" fmla="*/ 0 w 12022"/>
                <a:gd name="connsiteY3" fmla="*/ 12016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6"/>
                  </a:lnTo>
                  <a:lnTo>
                    <a:pt x="0" y="12016"/>
                  </a:lnTo>
                  <a:close/>
                </a:path>
              </a:pathLst>
            </a:custGeom>
            <a:solidFill>
              <a:srgbClr val="FFFFFF"/>
            </a:solidFill>
            <a:ln w="12788"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732D132-47E0-204A-8CEA-3E01C7D1759F}"/>
                </a:ext>
              </a:extLst>
            </p:cNvPr>
            <p:cNvSpPr/>
            <p:nvPr/>
          </p:nvSpPr>
          <p:spPr>
            <a:xfrm>
              <a:off x="643984" y="4871576"/>
              <a:ext cx="12022" cy="12016"/>
            </a:xfrm>
            <a:custGeom>
              <a:avLst/>
              <a:gdLst>
                <a:gd name="connsiteX0" fmla="*/ 0 w 12022"/>
                <a:gd name="connsiteY0" fmla="*/ 0 h 12016"/>
                <a:gd name="connsiteX1" fmla="*/ 12023 w 12022"/>
                <a:gd name="connsiteY1" fmla="*/ 0 h 12016"/>
                <a:gd name="connsiteX2" fmla="*/ 12023 w 12022"/>
                <a:gd name="connsiteY2" fmla="*/ 12016 h 12016"/>
                <a:gd name="connsiteX3" fmla="*/ 0 w 12022"/>
                <a:gd name="connsiteY3" fmla="*/ 12016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6"/>
                  </a:lnTo>
                  <a:lnTo>
                    <a:pt x="0" y="12016"/>
                  </a:lnTo>
                  <a:close/>
                </a:path>
              </a:pathLst>
            </a:custGeom>
            <a:solidFill>
              <a:srgbClr val="FFFFFF"/>
            </a:solidFill>
            <a:ln w="12788"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83B91BC-1387-3045-9022-32A7636885AB}"/>
                </a:ext>
              </a:extLst>
            </p:cNvPr>
            <p:cNvSpPr/>
            <p:nvPr/>
          </p:nvSpPr>
          <p:spPr>
            <a:xfrm>
              <a:off x="595893" y="4871576"/>
              <a:ext cx="12022" cy="12016"/>
            </a:xfrm>
            <a:custGeom>
              <a:avLst/>
              <a:gdLst>
                <a:gd name="connsiteX0" fmla="*/ 0 w 12022"/>
                <a:gd name="connsiteY0" fmla="*/ 0 h 12016"/>
                <a:gd name="connsiteX1" fmla="*/ 12023 w 12022"/>
                <a:gd name="connsiteY1" fmla="*/ 0 h 12016"/>
                <a:gd name="connsiteX2" fmla="*/ 12023 w 12022"/>
                <a:gd name="connsiteY2" fmla="*/ 12016 h 12016"/>
                <a:gd name="connsiteX3" fmla="*/ 0 w 12022"/>
                <a:gd name="connsiteY3" fmla="*/ 12016 h 12016"/>
              </a:gdLst>
              <a:ahLst/>
              <a:cxnLst>
                <a:cxn ang="0">
                  <a:pos x="connsiteX0" y="connsiteY0"/>
                </a:cxn>
                <a:cxn ang="0">
                  <a:pos x="connsiteX1" y="connsiteY1"/>
                </a:cxn>
                <a:cxn ang="0">
                  <a:pos x="connsiteX2" y="connsiteY2"/>
                </a:cxn>
                <a:cxn ang="0">
                  <a:pos x="connsiteX3" y="connsiteY3"/>
                </a:cxn>
              </a:cxnLst>
              <a:rect l="l" t="t" r="r" b="b"/>
              <a:pathLst>
                <a:path w="12022" h="12016">
                  <a:moveTo>
                    <a:pt x="0" y="0"/>
                  </a:moveTo>
                  <a:lnTo>
                    <a:pt x="12023" y="0"/>
                  </a:lnTo>
                  <a:lnTo>
                    <a:pt x="12023" y="12016"/>
                  </a:lnTo>
                  <a:lnTo>
                    <a:pt x="0" y="12016"/>
                  </a:lnTo>
                  <a:close/>
                </a:path>
              </a:pathLst>
            </a:custGeom>
            <a:solidFill>
              <a:srgbClr val="FFFFFF"/>
            </a:solidFill>
            <a:ln w="12788"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A61E6FD-DBF4-B54B-8A09-7DC471256F82}"/>
                </a:ext>
              </a:extLst>
            </p:cNvPr>
            <p:cNvSpPr/>
            <p:nvPr/>
          </p:nvSpPr>
          <p:spPr>
            <a:xfrm>
              <a:off x="589881" y="4847543"/>
              <a:ext cx="72136" cy="12016"/>
            </a:xfrm>
            <a:custGeom>
              <a:avLst/>
              <a:gdLst>
                <a:gd name="connsiteX0" fmla="*/ 0 w 72136"/>
                <a:gd name="connsiteY0" fmla="*/ 0 h 12016"/>
                <a:gd name="connsiteX1" fmla="*/ 72136 w 72136"/>
                <a:gd name="connsiteY1" fmla="*/ 0 h 12016"/>
                <a:gd name="connsiteX2" fmla="*/ 72136 w 72136"/>
                <a:gd name="connsiteY2" fmla="*/ 12017 h 12016"/>
                <a:gd name="connsiteX3" fmla="*/ 0 w 72136"/>
                <a:gd name="connsiteY3" fmla="*/ 12017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3E39097-C9A1-BE42-A103-ACEA93B74F00}"/>
                </a:ext>
              </a:extLst>
            </p:cNvPr>
            <p:cNvSpPr/>
            <p:nvPr/>
          </p:nvSpPr>
          <p:spPr>
            <a:xfrm>
              <a:off x="589881" y="4895481"/>
              <a:ext cx="72136" cy="12016"/>
            </a:xfrm>
            <a:custGeom>
              <a:avLst/>
              <a:gdLst>
                <a:gd name="connsiteX0" fmla="*/ 0 w 72136"/>
                <a:gd name="connsiteY0" fmla="*/ 0 h 12016"/>
                <a:gd name="connsiteX1" fmla="*/ 72136 w 72136"/>
                <a:gd name="connsiteY1" fmla="*/ 0 h 12016"/>
                <a:gd name="connsiteX2" fmla="*/ 72136 w 72136"/>
                <a:gd name="connsiteY2" fmla="*/ 12017 h 12016"/>
                <a:gd name="connsiteX3" fmla="*/ 0 w 72136"/>
                <a:gd name="connsiteY3" fmla="*/ 12017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7"/>
                  </a:lnTo>
                  <a:lnTo>
                    <a:pt x="0" y="12017"/>
                  </a:lnTo>
                  <a:close/>
                </a:path>
              </a:pathLst>
            </a:custGeom>
            <a:solidFill>
              <a:srgbClr val="FFFFFF"/>
            </a:solidFill>
            <a:ln w="12788"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550AB4F-20FB-2E4D-99FA-160D432906DE}"/>
                </a:ext>
              </a:extLst>
            </p:cNvPr>
            <p:cNvSpPr/>
            <p:nvPr/>
          </p:nvSpPr>
          <p:spPr>
            <a:xfrm>
              <a:off x="589881" y="4919514"/>
              <a:ext cx="72136" cy="12016"/>
            </a:xfrm>
            <a:custGeom>
              <a:avLst/>
              <a:gdLst>
                <a:gd name="connsiteX0" fmla="*/ 0 w 72136"/>
                <a:gd name="connsiteY0" fmla="*/ 0 h 12016"/>
                <a:gd name="connsiteX1" fmla="*/ 72136 w 72136"/>
                <a:gd name="connsiteY1" fmla="*/ 0 h 12016"/>
                <a:gd name="connsiteX2" fmla="*/ 72136 w 72136"/>
                <a:gd name="connsiteY2" fmla="*/ 12016 h 12016"/>
                <a:gd name="connsiteX3" fmla="*/ 0 w 72136"/>
                <a:gd name="connsiteY3" fmla="*/ 12016 h 12016"/>
              </a:gdLst>
              <a:ahLst/>
              <a:cxnLst>
                <a:cxn ang="0">
                  <a:pos x="connsiteX0" y="connsiteY0"/>
                </a:cxn>
                <a:cxn ang="0">
                  <a:pos x="connsiteX1" y="connsiteY1"/>
                </a:cxn>
                <a:cxn ang="0">
                  <a:pos x="connsiteX2" y="connsiteY2"/>
                </a:cxn>
                <a:cxn ang="0">
                  <a:pos x="connsiteX3" y="connsiteY3"/>
                </a:cxn>
              </a:cxnLst>
              <a:rect l="l" t="t" r="r" b="b"/>
              <a:pathLst>
                <a:path w="72136" h="12016">
                  <a:moveTo>
                    <a:pt x="0" y="0"/>
                  </a:moveTo>
                  <a:lnTo>
                    <a:pt x="72136" y="0"/>
                  </a:lnTo>
                  <a:lnTo>
                    <a:pt x="72136" y="12016"/>
                  </a:lnTo>
                  <a:lnTo>
                    <a:pt x="0" y="12016"/>
                  </a:lnTo>
                  <a:close/>
                </a:path>
              </a:pathLst>
            </a:custGeom>
            <a:solidFill>
              <a:srgbClr val="FFFFFF"/>
            </a:solidFill>
            <a:ln w="12788" cap="flat">
              <a:noFill/>
              <a:prstDash val="solid"/>
              <a:miter/>
            </a:ln>
          </p:spPr>
          <p:txBody>
            <a:bodyPr rtlCol="0" anchor="ctr"/>
            <a:lstStyle/>
            <a:p>
              <a:endParaRPr lang="en-US"/>
            </a:p>
          </p:txBody>
        </p:sp>
      </p:grpSp>
      <p:sp>
        <p:nvSpPr>
          <p:cNvPr id="74" name="Text Placeholder 32">
            <a:extLst>
              <a:ext uri="{FF2B5EF4-FFF2-40B4-BE49-F238E27FC236}">
                <a16:creationId xmlns:a16="http://schemas.microsoft.com/office/drawing/2014/main" id="{5E7549EF-4ED5-C443-8AE1-D559074E56CE}"/>
              </a:ext>
            </a:extLst>
          </p:cNvPr>
          <p:cNvSpPr>
            <a:spLocks noGrp="1"/>
          </p:cNvSpPr>
          <p:nvPr>
            <p:ph type="body" sz="quarter" idx="14" hasCustomPrompt="1"/>
          </p:nvPr>
        </p:nvSpPr>
        <p:spPr>
          <a:xfrm>
            <a:off x="662038" y="4104713"/>
            <a:ext cx="6235598" cy="5413420"/>
          </a:xfrm>
        </p:spPr>
        <p:txBody>
          <a:bodyPr numCol="2" spcCol="43200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here to type</a:t>
            </a:r>
          </a:p>
        </p:txBody>
      </p:sp>
      <p:sp>
        <p:nvSpPr>
          <p:cNvPr id="81" name="Text Placeholder 32">
            <a:extLst>
              <a:ext uri="{FF2B5EF4-FFF2-40B4-BE49-F238E27FC236}">
                <a16:creationId xmlns:a16="http://schemas.microsoft.com/office/drawing/2014/main" id="{E37988F9-74DF-CA43-9AFD-E24D6B69C2BF}"/>
              </a:ext>
            </a:extLst>
          </p:cNvPr>
          <p:cNvSpPr>
            <a:spLocks noGrp="1"/>
          </p:cNvSpPr>
          <p:nvPr>
            <p:ph type="body" sz="quarter" idx="13" hasCustomPrompt="1"/>
          </p:nvPr>
        </p:nvSpPr>
        <p:spPr>
          <a:xfrm>
            <a:off x="442003" y="452401"/>
            <a:ext cx="4603420" cy="896477"/>
          </a:xfrm>
        </p:spPr>
        <p:txBody>
          <a:bodyPr>
            <a:noAutofit/>
          </a:bodyPr>
          <a:lstStyle>
            <a:lvl1pPr marL="0" indent="0" algn="l">
              <a:buNone/>
              <a:defRPr sz="2400" b="0" i="0">
                <a:solidFill>
                  <a:schemeClr val="tx1"/>
                </a:solidFill>
                <a:highlight>
                  <a:srgbClr val="FED103"/>
                </a:highlight>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82" name="Slide Number Placeholder 5">
            <a:extLst>
              <a:ext uri="{FF2B5EF4-FFF2-40B4-BE49-F238E27FC236}">
                <a16:creationId xmlns:a16="http://schemas.microsoft.com/office/drawing/2014/main" id="{1EB3AB47-FB55-524C-85BA-CAC020E29637}"/>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a:t>
            </a:fld>
            <a:endParaRPr lang="en-US" b="0" i="0" dirty="0">
              <a:latin typeface="Calibri" panose="020F0502020204030204" pitchFamily="34" charset="0"/>
            </a:endParaRPr>
          </a:p>
        </p:txBody>
      </p:sp>
      <p:cxnSp>
        <p:nvCxnSpPr>
          <p:cNvPr id="85" name="Straight Connector 84">
            <a:extLst>
              <a:ext uri="{FF2B5EF4-FFF2-40B4-BE49-F238E27FC236}">
                <a16:creationId xmlns:a16="http://schemas.microsoft.com/office/drawing/2014/main" id="{2340AFF8-D779-114C-88ED-380B4CFE33C8}"/>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C9CD9421-7EAA-E444-889F-006692415A74}"/>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
        <p:nvSpPr>
          <p:cNvPr id="27" name="Text Placeholder 100">
            <a:extLst>
              <a:ext uri="{FF2B5EF4-FFF2-40B4-BE49-F238E27FC236}">
                <a16:creationId xmlns:a16="http://schemas.microsoft.com/office/drawing/2014/main" id="{1FF5662E-3F65-0245-B358-E3B38ABF4271}"/>
              </a:ext>
            </a:extLst>
          </p:cNvPr>
          <p:cNvSpPr>
            <a:spLocks noGrp="1"/>
          </p:cNvSpPr>
          <p:nvPr>
            <p:ph type="body" sz="quarter" idx="17" hasCustomPrompt="1"/>
          </p:nvPr>
        </p:nvSpPr>
        <p:spPr>
          <a:xfrm>
            <a:off x="3380324" y="1605465"/>
            <a:ext cx="3517312" cy="1416968"/>
          </a:xfrm>
        </p:spPr>
        <p:txBody>
          <a:bodyPr anchor="ctr">
            <a:normAutofit/>
          </a:bodyPr>
          <a:lstStyle>
            <a:lvl1pPr marL="0" indent="0" algn="ctr">
              <a:lnSpc>
                <a:spcPct val="100000"/>
              </a:lnSpc>
              <a:spcBef>
                <a:spcPts val="0"/>
              </a:spcBef>
              <a:buNone/>
              <a:defRPr sz="1400" b="1" i="1">
                <a:solidFill>
                  <a:schemeClr val="tx1"/>
                </a:solidFill>
                <a:latin typeface="Calibri" panose="020F0502020204030204" pitchFamily="34" charset="0"/>
              </a:defRPr>
            </a:lvl1pPr>
          </a:lstStyle>
          <a:p>
            <a:pPr lvl="0"/>
            <a:r>
              <a:rPr lang="en-GB" dirty="0"/>
              <a:t>quote</a:t>
            </a:r>
            <a:endParaRPr lang="en-US" dirty="0"/>
          </a:p>
        </p:txBody>
      </p:sp>
      <p:sp>
        <p:nvSpPr>
          <p:cNvPr id="28" name="Text Placeholder 23">
            <a:extLst>
              <a:ext uri="{FF2B5EF4-FFF2-40B4-BE49-F238E27FC236}">
                <a16:creationId xmlns:a16="http://schemas.microsoft.com/office/drawing/2014/main" id="{3AF02F15-C67C-9C4F-869B-F535E01A464A}"/>
              </a:ext>
            </a:extLst>
          </p:cNvPr>
          <p:cNvSpPr>
            <a:spLocks noGrp="1"/>
          </p:cNvSpPr>
          <p:nvPr>
            <p:ph type="body" sz="quarter" idx="34" hasCustomPrompt="1"/>
          </p:nvPr>
        </p:nvSpPr>
        <p:spPr>
          <a:xfrm>
            <a:off x="5650387" y="2514185"/>
            <a:ext cx="1372357" cy="517423"/>
          </a:xfrm>
        </p:spPr>
        <p:txBody>
          <a:bodyPr anchor="t">
            <a:noAutofit/>
          </a:bodyPr>
          <a:lstStyle>
            <a:lvl1pPr marL="0" indent="0" algn="r">
              <a:buNone/>
              <a:defRPr sz="6500" b="1" i="0" baseline="0">
                <a:solidFill>
                  <a:schemeClr val="tx1"/>
                </a:solidFill>
                <a:latin typeface="Times" pitchFamily="2" charset="0"/>
                <a:ea typeface="Times" pitchFamily="2" charset="0"/>
                <a:cs typeface="Calibri" panose="020F0502020204030204" pitchFamily="34" charset="0"/>
              </a:defRPr>
            </a:lvl1pPr>
          </a:lstStyle>
          <a:p>
            <a:pPr lvl="0"/>
            <a:r>
              <a:rPr lang="en-US" dirty="0"/>
              <a:t>”</a:t>
            </a:r>
          </a:p>
        </p:txBody>
      </p:sp>
      <p:sp>
        <p:nvSpPr>
          <p:cNvPr id="29" name="Text Placeholder 23">
            <a:extLst>
              <a:ext uri="{FF2B5EF4-FFF2-40B4-BE49-F238E27FC236}">
                <a16:creationId xmlns:a16="http://schemas.microsoft.com/office/drawing/2014/main" id="{C4C7837B-34F1-2A42-80E4-0111B0C0F630}"/>
              </a:ext>
            </a:extLst>
          </p:cNvPr>
          <p:cNvSpPr>
            <a:spLocks noGrp="1"/>
          </p:cNvSpPr>
          <p:nvPr>
            <p:ph type="body" sz="quarter" idx="35" hasCustomPrompt="1"/>
          </p:nvPr>
        </p:nvSpPr>
        <p:spPr>
          <a:xfrm>
            <a:off x="3380323" y="1708433"/>
            <a:ext cx="1894173" cy="642182"/>
          </a:xfrm>
        </p:spPr>
        <p:txBody>
          <a:bodyPr anchor="t">
            <a:noAutofit/>
          </a:bodyPr>
          <a:lstStyle>
            <a:lvl1pPr marL="0" indent="0" algn="l">
              <a:buNone/>
              <a:defRPr sz="6500" b="1" i="0" baseline="0">
                <a:solidFill>
                  <a:schemeClr val="tx1"/>
                </a:solidFill>
                <a:latin typeface="Times" pitchFamily="2" charset="0"/>
                <a:ea typeface="Times" pitchFamily="2" charset="0"/>
                <a:cs typeface="Calibri" panose="020F0502020204030204" pitchFamily="34" charset="0"/>
              </a:defRPr>
            </a:lvl1pPr>
          </a:lstStyle>
          <a:p>
            <a:pPr lvl="0"/>
            <a:r>
              <a:rPr lang="en-US" dirty="0"/>
              <a:t>“</a:t>
            </a:r>
          </a:p>
        </p:txBody>
      </p:sp>
    </p:spTree>
    <p:extLst>
      <p:ext uri="{BB962C8B-B14F-4D97-AF65-F5344CB8AC3E}">
        <p14:creationId xmlns:p14="http://schemas.microsoft.com/office/powerpoint/2010/main" val="81176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photo">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8F741A1-AB60-8E46-B32E-E72AE55C9727}"/>
              </a:ext>
            </a:extLst>
          </p:cNvPr>
          <p:cNvSpPr/>
          <p:nvPr userDrawn="1"/>
        </p:nvSpPr>
        <p:spPr>
          <a:xfrm>
            <a:off x="-14115" y="6229820"/>
            <a:ext cx="7587903" cy="3270552"/>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grpSp>
        <p:nvGrpSpPr>
          <p:cNvPr id="17" name="Group 16">
            <a:extLst>
              <a:ext uri="{FF2B5EF4-FFF2-40B4-BE49-F238E27FC236}">
                <a16:creationId xmlns:a16="http://schemas.microsoft.com/office/drawing/2014/main" id="{53F6B73D-BFD5-EA45-A0C3-6E4C2CE9F26E}"/>
              </a:ext>
            </a:extLst>
          </p:cNvPr>
          <p:cNvGrpSpPr/>
          <p:nvPr userDrawn="1"/>
        </p:nvGrpSpPr>
        <p:grpSpPr>
          <a:xfrm>
            <a:off x="5718142" y="10152034"/>
            <a:ext cx="1627384" cy="404078"/>
            <a:chOff x="0" y="0"/>
            <a:chExt cx="2301694" cy="571500"/>
          </a:xfrm>
        </p:grpSpPr>
        <p:sp>
          <p:nvSpPr>
            <p:cNvPr id="18" name="Rectangle 17">
              <a:extLst>
                <a:ext uri="{FF2B5EF4-FFF2-40B4-BE49-F238E27FC236}">
                  <a16:creationId xmlns:a16="http://schemas.microsoft.com/office/drawing/2014/main" id="{DEDD686E-F46A-7344-A21C-A3F13442AA87}"/>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891A49FF-F935-4547-8E2C-4F4E57957F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Picture Placeholder 26">
            <a:extLst>
              <a:ext uri="{FF2B5EF4-FFF2-40B4-BE49-F238E27FC236}">
                <a16:creationId xmlns:a16="http://schemas.microsoft.com/office/drawing/2014/main" id="{4C7960A4-0184-934C-9407-963B5157E066}"/>
              </a:ext>
            </a:extLst>
          </p:cNvPr>
          <p:cNvSpPr>
            <a:spLocks noGrp="1"/>
          </p:cNvSpPr>
          <p:nvPr>
            <p:ph type="pic" sz="quarter" idx="10"/>
          </p:nvPr>
        </p:nvSpPr>
        <p:spPr>
          <a:xfrm>
            <a:off x="0" y="2903621"/>
            <a:ext cx="7559675" cy="3596852"/>
          </a:xfrm>
          <a:custGeom>
            <a:avLst/>
            <a:gdLst>
              <a:gd name="connsiteX0" fmla="*/ 0 w 7559675"/>
              <a:gd name="connsiteY0" fmla="*/ 0 h 3596852"/>
              <a:gd name="connsiteX1" fmla="*/ 7559675 w 7559675"/>
              <a:gd name="connsiteY1" fmla="*/ 0 h 3596852"/>
              <a:gd name="connsiteX2" fmla="*/ 7559675 w 7559675"/>
              <a:gd name="connsiteY2" fmla="*/ 3596852 h 3596852"/>
              <a:gd name="connsiteX3" fmla="*/ 3988325 w 7559675"/>
              <a:gd name="connsiteY3" fmla="*/ 3596852 h 3596852"/>
              <a:gd name="connsiteX4" fmla="*/ 3988325 w 7559675"/>
              <a:gd name="connsiteY4" fmla="*/ 3501218 h 3596852"/>
              <a:gd name="connsiteX5" fmla="*/ 536177 w 7559675"/>
              <a:gd name="connsiteY5" fmla="*/ 3501218 h 3596852"/>
              <a:gd name="connsiteX6" fmla="*/ 536177 w 7559675"/>
              <a:gd name="connsiteY6" fmla="*/ 3596852 h 3596852"/>
              <a:gd name="connsiteX7" fmla="*/ 0 w 7559675"/>
              <a:gd name="connsiteY7" fmla="*/ 3596852 h 359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3596852">
                <a:moveTo>
                  <a:pt x="0" y="0"/>
                </a:moveTo>
                <a:lnTo>
                  <a:pt x="7559675" y="0"/>
                </a:lnTo>
                <a:lnTo>
                  <a:pt x="7559675" y="3596852"/>
                </a:lnTo>
                <a:lnTo>
                  <a:pt x="3988325" y="3596852"/>
                </a:lnTo>
                <a:lnTo>
                  <a:pt x="3988325" y="3501218"/>
                </a:lnTo>
                <a:lnTo>
                  <a:pt x="536177" y="3501218"/>
                </a:lnTo>
                <a:lnTo>
                  <a:pt x="536177" y="3596852"/>
                </a:lnTo>
                <a:lnTo>
                  <a:pt x="0" y="3596852"/>
                </a:lnTo>
                <a:close/>
              </a:path>
            </a:pathLst>
          </a:custGeom>
          <a:solidFill>
            <a:schemeClr val="bg1">
              <a:lumMod val="85000"/>
            </a:schemeClr>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r>
              <a:rPr lang="en-US" dirty="0"/>
              <a:t>Click to add photo</a:t>
            </a:r>
          </a:p>
        </p:txBody>
      </p:sp>
      <p:pic>
        <p:nvPicPr>
          <p:cNvPr id="13" name="Picture 12" descr="A picture containing text&#10;&#10;Description automatically generated">
            <a:extLst>
              <a:ext uri="{FF2B5EF4-FFF2-40B4-BE49-F238E27FC236}">
                <a16:creationId xmlns:a16="http://schemas.microsoft.com/office/drawing/2014/main" id="{CA6FA924-C075-EA4E-A32E-4D4DB242F4D9}"/>
              </a:ext>
            </a:extLst>
          </p:cNvPr>
          <p:cNvPicPr/>
          <p:nvPr userDrawn="1"/>
        </p:nvPicPr>
        <p:blipFill rotWithShape="1">
          <a:blip r:embed="rId3" cstate="screen">
            <a:extLst>
              <a:ext uri="{28A0092B-C50C-407E-A947-70E740481C1C}">
                <a14:useLocalDpi xmlns:a14="http://schemas.microsoft.com/office/drawing/2010/main"/>
              </a:ext>
            </a:extLst>
          </a:blip>
          <a:srcRect/>
          <a:stretch/>
        </p:blipFill>
        <p:spPr>
          <a:xfrm>
            <a:off x="14114" y="-96278"/>
            <a:ext cx="7559675" cy="2999899"/>
          </a:xfrm>
          <a:prstGeom prst="rect">
            <a:avLst/>
          </a:prstGeom>
        </p:spPr>
      </p:pic>
      <p:sp>
        <p:nvSpPr>
          <p:cNvPr id="22" name="Text Placeholder 23">
            <a:extLst>
              <a:ext uri="{FF2B5EF4-FFF2-40B4-BE49-F238E27FC236}">
                <a16:creationId xmlns:a16="http://schemas.microsoft.com/office/drawing/2014/main" id="{DB5A878D-D7F0-1346-8835-C0E4E8DF3179}"/>
              </a:ext>
            </a:extLst>
          </p:cNvPr>
          <p:cNvSpPr>
            <a:spLocks noGrp="1"/>
          </p:cNvSpPr>
          <p:nvPr>
            <p:ph type="body" sz="quarter" idx="15" hasCustomPrompt="1"/>
          </p:nvPr>
        </p:nvSpPr>
        <p:spPr>
          <a:xfrm>
            <a:off x="850577" y="7800285"/>
            <a:ext cx="3256950" cy="697353"/>
          </a:xfrm>
        </p:spPr>
        <p:txBody>
          <a:bodyPr>
            <a:noAutofit/>
          </a:bodyPr>
          <a:lstStyle>
            <a:lvl1pPr marL="0" indent="0" algn="l">
              <a:buNone/>
              <a:defRPr sz="3400" b="1" i="0" baseline="0">
                <a:solidFill>
                  <a:schemeClr val="tx1"/>
                </a:solidFill>
                <a:latin typeface="Calibri" panose="020F0502020204030204" pitchFamily="34" charset="0"/>
              </a:defRPr>
            </a:lvl1pPr>
          </a:lstStyle>
          <a:p>
            <a:pPr lvl="0"/>
            <a:r>
              <a:rPr lang="en-US" dirty="0"/>
              <a:t>POWERPIONT</a:t>
            </a:r>
          </a:p>
        </p:txBody>
      </p:sp>
      <p:sp>
        <p:nvSpPr>
          <p:cNvPr id="24" name="Text Placeholder 23">
            <a:extLst>
              <a:ext uri="{FF2B5EF4-FFF2-40B4-BE49-F238E27FC236}">
                <a16:creationId xmlns:a16="http://schemas.microsoft.com/office/drawing/2014/main" id="{64799240-8096-684D-85D8-D41CE13E4D4F}"/>
              </a:ext>
            </a:extLst>
          </p:cNvPr>
          <p:cNvSpPr>
            <a:spLocks noGrp="1"/>
          </p:cNvSpPr>
          <p:nvPr>
            <p:ph type="body" sz="quarter" idx="16" hasCustomPrompt="1"/>
          </p:nvPr>
        </p:nvSpPr>
        <p:spPr>
          <a:xfrm>
            <a:off x="850577" y="7284925"/>
            <a:ext cx="3256950" cy="538586"/>
          </a:xfrm>
        </p:spPr>
        <p:txBody>
          <a:bodyPr>
            <a:normAutofit/>
          </a:bodyPr>
          <a:lstStyle>
            <a:lvl1pPr marL="0" indent="0" algn="l">
              <a:buNone/>
              <a:defRPr sz="2800" b="0" i="0">
                <a:solidFill>
                  <a:schemeClr val="tx1"/>
                </a:solidFill>
                <a:latin typeface="Calibri" panose="020F0502020204030204" pitchFamily="34" charset="0"/>
              </a:defRPr>
            </a:lvl1pPr>
          </a:lstStyle>
          <a:p>
            <a:pPr lvl="0"/>
            <a:r>
              <a:rPr lang="en-US" dirty="0"/>
              <a:t>Cover Design 1</a:t>
            </a:r>
          </a:p>
        </p:txBody>
      </p:sp>
      <p:sp>
        <p:nvSpPr>
          <p:cNvPr id="25" name="Rectangle 24">
            <a:extLst>
              <a:ext uri="{FF2B5EF4-FFF2-40B4-BE49-F238E27FC236}">
                <a16:creationId xmlns:a16="http://schemas.microsoft.com/office/drawing/2014/main" id="{A4C803FC-B39C-B14A-9A1E-8E2521387128}"/>
              </a:ext>
            </a:extLst>
          </p:cNvPr>
          <p:cNvSpPr/>
          <p:nvPr userDrawn="1"/>
        </p:nvSpPr>
        <p:spPr>
          <a:xfrm>
            <a:off x="3779837" y="9079572"/>
            <a:ext cx="3779838" cy="545949"/>
          </a:xfrm>
          <a:prstGeom prst="rect">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sp>
        <p:nvSpPr>
          <p:cNvPr id="26" name="Text Placeholder 23">
            <a:extLst>
              <a:ext uri="{FF2B5EF4-FFF2-40B4-BE49-F238E27FC236}">
                <a16:creationId xmlns:a16="http://schemas.microsoft.com/office/drawing/2014/main" id="{AD08A9AC-4B6D-CE4F-BB1A-88B69CFFD127}"/>
              </a:ext>
            </a:extLst>
          </p:cNvPr>
          <p:cNvSpPr>
            <a:spLocks noGrp="1"/>
          </p:cNvSpPr>
          <p:nvPr>
            <p:ph type="body" sz="quarter" idx="17" hasCustomPrompt="1"/>
          </p:nvPr>
        </p:nvSpPr>
        <p:spPr>
          <a:xfrm>
            <a:off x="3826024" y="9147086"/>
            <a:ext cx="3452148" cy="356813"/>
          </a:xfrm>
        </p:spPr>
        <p:txBody>
          <a:bodyPr>
            <a:normAutofit/>
          </a:bodyPr>
          <a:lstStyle>
            <a:lvl1pPr marL="0" indent="0" algn="r">
              <a:buNone/>
              <a:defRPr sz="2000" b="0" i="0">
                <a:solidFill>
                  <a:schemeClr val="tx1"/>
                </a:solidFill>
                <a:latin typeface="Calibri" panose="020F0502020204030204" pitchFamily="34" charset="0"/>
              </a:defRPr>
            </a:lvl1pPr>
          </a:lstStyle>
          <a:p>
            <a:pPr lvl="0"/>
            <a:r>
              <a:rPr lang="en-US" dirty="0" err="1"/>
              <a:t>www.webiste.eu</a:t>
            </a:r>
            <a:endParaRPr lang="en-US" dirty="0"/>
          </a:p>
        </p:txBody>
      </p:sp>
      <p:sp>
        <p:nvSpPr>
          <p:cNvPr id="32" name="Rectangle 31">
            <a:extLst>
              <a:ext uri="{FF2B5EF4-FFF2-40B4-BE49-F238E27FC236}">
                <a16:creationId xmlns:a16="http://schemas.microsoft.com/office/drawing/2014/main" id="{8473CC9F-1A39-BF4C-9F7A-3E75632530D7}"/>
              </a:ext>
            </a:extLst>
          </p:cNvPr>
          <p:cNvSpPr/>
          <p:nvPr userDrawn="1"/>
        </p:nvSpPr>
        <p:spPr>
          <a:xfrm>
            <a:off x="536177" y="6430016"/>
            <a:ext cx="3571350" cy="272975"/>
          </a:xfrm>
          <a:prstGeom prst="rect">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766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with photo">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B56E7B8-8573-5D44-AE15-B94009B42F92}"/>
              </a:ext>
            </a:extLst>
          </p:cNvPr>
          <p:cNvSpPr/>
          <p:nvPr userDrawn="1"/>
        </p:nvSpPr>
        <p:spPr>
          <a:xfrm>
            <a:off x="-13294" y="6183252"/>
            <a:ext cx="7586261" cy="3360223"/>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pic>
        <p:nvPicPr>
          <p:cNvPr id="32" name="Picture 31" descr="A picture containing text&#10;&#10;Description automatically generated">
            <a:extLst>
              <a:ext uri="{FF2B5EF4-FFF2-40B4-BE49-F238E27FC236}">
                <a16:creationId xmlns:a16="http://schemas.microsoft.com/office/drawing/2014/main" id="{4A919D34-096E-D847-93D1-EE2EC13DA3FE}"/>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a:xfrm>
            <a:off x="356805" y="6259209"/>
            <a:ext cx="7216162" cy="2542394"/>
          </a:xfrm>
          <a:prstGeom prst="rect">
            <a:avLst/>
          </a:prstGeom>
        </p:spPr>
      </p:pic>
      <p:sp>
        <p:nvSpPr>
          <p:cNvPr id="4" name="Picture Placeholder 3">
            <a:extLst>
              <a:ext uri="{FF2B5EF4-FFF2-40B4-BE49-F238E27FC236}">
                <a16:creationId xmlns:a16="http://schemas.microsoft.com/office/drawing/2014/main" id="{0FF2374B-A422-9B46-AC34-4EE0F04F1C71}"/>
              </a:ext>
            </a:extLst>
          </p:cNvPr>
          <p:cNvSpPr>
            <a:spLocks noGrp="1"/>
          </p:cNvSpPr>
          <p:nvPr>
            <p:ph type="pic" sz="quarter" idx="18"/>
          </p:nvPr>
        </p:nvSpPr>
        <p:spPr>
          <a:xfrm>
            <a:off x="2349500" y="0"/>
            <a:ext cx="5210175" cy="6489700"/>
          </a:xfrm>
        </p:spPr>
        <p:txBody>
          <a:bodyPr/>
          <a:lstStyle/>
          <a:p>
            <a:endParaRPr lang="en-US"/>
          </a:p>
        </p:txBody>
      </p:sp>
      <p:sp>
        <p:nvSpPr>
          <p:cNvPr id="11" name="Rectangle 10">
            <a:extLst>
              <a:ext uri="{FF2B5EF4-FFF2-40B4-BE49-F238E27FC236}">
                <a16:creationId xmlns:a16="http://schemas.microsoft.com/office/drawing/2014/main" id="{5C1BD9A4-F751-FE4F-B075-6395C5DA6300}"/>
              </a:ext>
            </a:extLst>
          </p:cNvPr>
          <p:cNvSpPr/>
          <p:nvPr userDrawn="1"/>
        </p:nvSpPr>
        <p:spPr>
          <a:xfrm>
            <a:off x="3793129" y="9320486"/>
            <a:ext cx="3779838" cy="545949"/>
          </a:xfrm>
          <a:prstGeom prst="rect">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sp>
        <p:nvSpPr>
          <p:cNvPr id="21" name="Text Placeholder 23">
            <a:extLst>
              <a:ext uri="{FF2B5EF4-FFF2-40B4-BE49-F238E27FC236}">
                <a16:creationId xmlns:a16="http://schemas.microsoft.com/office/drawing/2014/main" id="{6A4B37CF-B62F-1743-9D97-B40FF71C0A86}"/>
              </a:ext>
            </a:extLst>
          </p:cNvPr>
          <p:cNvSpPr>
            <a:spLocks noGrp="1"/>
          </p:cNvSpPr>
          <p:nvPr>
            <p:ph type="body" sz="quarter" idx="15" hasCustomPrompt="1"/>
          </p:nvPr>
        </p:nvSpPr>
        <p:spPr>
          <a:xfrm>
            <a:off x="536180" y="1916843"/>
            <a:ext cx="3256950" cy="697353"/>
          </a:xfrm>
        </p:spPr>
        <p:txBody>
          <a:bodyPr>
            <a:noAutofit/>
          </a:bodyPr>
          <a:lstStyle>
            <a:lvl1pPr marL="0" indent="0" algn="l">
              <a:buNone/>
              <a:defRPr sz="3400" b="1" i="0" baseline="0">
                <a:solidFill>
                  <a:schemeClr val="tx1"/>
                </a:solidFill>
                <a:latin typeface="Calibri" panose="020F0502020204030204" pitchFamily="34" charset="0"/>
              </a:defRPr>
            </a:lvl1pPr>
          </a:lstStyle>
          <a:p>
            <a:pPr lvl="0"/>
            <a:r>
              <a:rPr lang="en-US" dirty="0"/>
              <a:t>POWERPIONT</a:t>
            </a:r>
          </a:p>
        </p:txBody>
      </p:sp>
      <p:sp>
        <p:nvSpPr>
          <p:cNvPr id="23" name="Text Placeholder 23">
            <a:extLst>
              <a:ext uri="{FF2B5EF4-FFF2-40B4-BE49-F238E27FC236}">
                <a16:creationId xmlns:a16="http://schemas.microsoft.com/office/drawing/2014/main" id="{73B11617-40F2-F940-B0BE-328DFB5CEA0F}"/>
              </a:ext>
            </a:extLst>
          </p:cNvPr>
          <p:cNvSpPr>
            <a:spLocks noGrp="1"/>
          </p:cNvSpPr>
          <p:nvPr>
            <p:ph type="body" sz="quarter" idx="16" hasCustomPrompt="1"/>
          </p:nvPr>
        </p:nvSpPr>
        <p:spPr>
          <a:xfrm>
            <a:off x="536180" y="1401483"/>
            <a:ext cx="3256950" cy="538586"/>
          </a:xfrm>
        </p:spPr>
        <p:txBody>
          <a:bodyPr>
            <a:normAutofit/>
          </a:bodyPr>
          <a:lstStyle>
            <a:lvl1pPr marL="0" indent="0" algn="l">
              <a:buNone/>
              <a:defRPr sz="2800" b="0" i="0">
                <a:solidFill>
                  <a:schemeClr val="tx1"/>
                </a:solidFill>
                <a:latin typeface="Calibri" panose="020F0502020204030204" pitchFamily="34" charset="0"/>
              </a:defRPr>
            </a:lvl1pPr>
          </a:lstStyle>
          <a:p>
            <a:pPr lvl="0"/>
            <a:r>
              <a:rPr lang="en-US" dirty="0"/>
              <a:t>Cover Design 1</a:t>
            </a:r>
          </a:p>
        </p:txBody>
      </p:sp>
      <p:sp>
        <p:nvSpPr>
          <p:cNvPr id="28" name="Text Placeholder 23">
            <a:extLst>
              <a:ext uri="{FF2B5EF4-FFF2-40B4-BE49-F238E27FC236}">
                <a16:creationId xmlns:a16="http://schemas.microsoft.com/office/drawing/2014/main" id="{EA04A089-8A30-5E4C-9FEA-F5A899A8EC07}"/>
              </a:ext>
            </a:extLst>
          </p:cNvPr>
          <p:cNvSpPr>
            <a:spLocks noGrp="1"/>
          </p:cNvSpPr>
          <p:nvPr>
            <p:ph type="body" sz="quarter" idx="17" hasCustomPrompt="1"/>
          </p:nvPr>
        </p:nvSpPr>
        <p:spPr>
          <a:xfrm>
            <a:off x="4120819" y="9419028"/>
            <a:ext cx="3452148" cy="356813"/>
          </a:xfrm>
        </p:spPr>
        <p:txBody>
          <a:bodyPr>
            <a:normAutofit/>
          </a:bodyPr>
          <a:lstStyle>
            <a:lvl1pPr marL="0" indent="0" algn="ctr">
              <a:buNone/>
              <a:defRPr sz="2000" b="0" i="0">
                <a:solidFill>
                  <a:schemeClr val="tx1"/>
                </a:solidFill>
                <a:latin typeface="Calibri" panose="020F0502020204030204" pitchFamily="34" charset="0"/>
              </a:defRPr>
            </a:lvl1pPr>
          </a:lstStyle>
          <a:p>
            <a:pPr lvl="0"/>
            <a:r>
              <a:rPr lang="en-US" dirty="0" err="1"/>
              <a:t>www.webiste.eu</a:t>
            </a:r>
            <a:endParaRPr lang="en-US" dirty="0"/>
          </a:p>
        </p:txBody>
      </p:sp>
      <p:grpSp>
        <p:nvGrpSpPr>
          <p:cNvPr id="34" name="Group 33">
            <a:extLst>
              <a:ext uri="{FF2B5EF4-FFF2-40B4-BE49-F238E27FC236}">
                <a16:creationId xmlns:a16="http://schemas.microsoft.com/office/drawing/2014/main" id="{0B05F848-52B9-1F4A-BFB3-96FF4CE96540}"/>
              </a:ext>
            </a:extLst>
          </p:cNvPr>
          <p:cNvGrpSpPr/>
          <p:nvPr userDrawn="1"/>
        </p:nvGrpSpPr>
        <p:grpSpPr>
          <a:xfrm>
            <a:off x="329315" y="9956204"/>
            <a:ext cx="1627384" cy="404078"/>
            <a:chOff x="0" y="0"/>
            <a:chExt cx="2301694" cy="571500"/>
          </a:xfrm>
        </p:grpSpPr>
        <p:sp>
          <p:nvSpPr>
            <p:cNvPr id="35" name="Rectangle 34">
              <a:extLst>
                <a:ext uri="{FF2B5EF4-FFF2-40B4-BE49-F238E27FC236}">
                  <a16:creationId xmlns:a16="http://schemas.microsoft.com/office/drawing/2014/main" id="{B277F36B-AB84-3C47-B34A-BB6A3E44DAF3}"/>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B995B135-6C5A-B145-8A06-CF0FA8FD5A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13765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80A8C7-66E4-5F4A-AA7A-292BA23E1778}"/>
              </a:ext>
            </a:extLst>
          </p:cNvPr>
          <p:cNvSpPr/>
          <p:nvPr userDrawn="1"/>
        </p:nvSpPr>
        <p:spPr>
          <a:xfrm>
            <a:off x="0" y="699284"/>
            <a:ext cx="305330" cy="8364505"/>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41477F03-B0D0-EA4E-ACCB-E527D97FA1DB}"/>
              </a:ext>
            </a:extLst>
          </p:cNvPr>
          <p:cNvSpPr/>
          <p:nvPr userDrawn="1"/>
        </p:nvSpPr>
        <p:spPr>
          <a:xfrm>
            <a:off x="3779837" y="791623"/>
            <a:ext cx="3779838" cy="5287509"/>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sp>
        <p:nvSpPr>
          <p:cNvPr id="11" name="Text Placeholder 32">
            <a:extLst>
              <a:ext uri="{FF2B5EF4-FFF2-40B4-BE49-F238E27FC236}">
                <a16:creationId xmlns:a16="http://schemas.microsoft.com/office/drawing/2014/main" id="{640B3A54-0E64-8347-988F-F8C5276BEC81}"/>
              </a:ext>
            </a:extLst>
          </p:cNvPr>
          <p:cNvSpPr>
            <a:spLocks noGrp="1"/>
          </p:cNvSpPr>
          <p:nvPr>
            <p:ph type="body" sz="quarter" idx="13" hasCustomPrompt="1"/>
          </p:nvPr>
        </p:nvSpPr>
        <p:spPr>
          <a:xfrm>
            <a:off x="519728" y="791623"/>
            <a:ext cx="2807369" cy="1895825"/>
          </a:xfrm>
        </p:spPr>
        <p:txBody>
          <a:bodyPr>
            <a:noAutofit/>
          </a:bodyPr>
          <a:lstStyle>
            <a:lvl1pPr marL="0" indent="0" algn="l">
              <a:buNone/>
              <a:defRPr sz="2400" b="0" i="0">
                <a:solidFill>
                  <a:schemeClr val="tx1"/>
                </a:solidFill>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Welcome to our Toolkit</a:t>
            </a:r>
            <a:endParaRPr lang="en-US" dirty="0"/>
          </a:p>
        </p:txBody>
      </p:sp>
      <p:sp>
        <p:nvSpPr>
          <p:cNvPr id="12" name="Text Placeholder 32">
            <a:extLst>
              <a:ext uri="{FF2B5EF4-FFF2-40B4-BE49-F238E27FC236}">
                <a16:creationId xmlns:a16="http://schemas.microsoft.com/office/drawing/2014/main" id="{09A8E1A2-B382-CC44-8CBF-2A1F9F3A845A}"/>
              </a:ext>
            </a:extLst>
          </p:cNvPr>
          <p:cNvSpPr>
            <a:spLocks noGrp="1"/>
          </p:cNvSpPr>
          <p:nvPr>
            <p:ph type="body" sz="quarter" idx="14" hasCustomPrompt="1"/>
          </p:nvPr>
        </p:nvSpPr>
        <p:spPr>
          <a:xfrm>
            <a:off x="536628" y="3297093"/>
            <a:ext cx="2807369" cy="4963057"/>
          </a:xfrm>
        </p:spPr>
        <p:txBody>
          <a:bodyPr numCol="1" spcCol="28800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here to type</a:t>
            </a:r>
          </a:p>
        </p:txBody>
      </p:sp>
      <p:sp>
        <p:nvSpPr>
          <p:cNvPr id="13" name="Text Placeholder 23">
            <a:extLst>
              <a:ext uri="{FF2B5EF4-FFF2-40B4-BE49-F238E27FC236}">
                <a16:creationId xmlns:a16="http://schemas.microsoft.com/office/drawing/2014/main" id="{54038B1C-E866-4C45-AEA2-55A24877B319}"/>
              </a:ext>
            </a:extLst>
          </p:cNvPr>
          <p:cNvSpPr>
            <a:spLocks noGrp="1"/>
          </p:cNvSpPr>
          <p:nvPr>
            <p:ph type="body" sz="quarter" idx="15" hasCustomPrompt="1"/>
          </p:nvPr>
        </p:nvSpPr>
        <p:spPr>
          <a:xfrm>
            <a:off x="6502162" y="4553356"/>
            <a:ext cx="785328" cy="1056986"/>
          </a:xfrm>
        </p:spPr>
        <p:txBody>
          <a:bodyPr anchor="t">
            <a:normAutofit/>
          </a:bodyPr>
          <a:lstStyle>
            <a:lvl1pPr marL="0" indent="0" algn="r">
              <a:buNone/>
              <a:defRPr sz="9600" b="1" i="0" baseline="0">
                <a:solidFill>
                  <a:schemeClr val="tx1"/>
                </a:solidFill>
                <a:latin typeface="Times" pitchFamily="2" charset="0"/>
                <a:ea typeface="Times" pitchFamily="2" charset="0"/>
                <a:cs typeface="Calibri" panose="020F0502020204030204" pitchFamily="34" charset="0"/>
              </a:defRPr>
            </a:lvl1pPr>
          </a:lstStyle>
          <a:p>
            <a:pPr lvl="0"/>
            <a:r>
              <a:rPr lang="en-US" dirty="0"/>
              <a:t>”</a:t>
            </a:r>
          </a:p>
        </p:txBody>
      </p:sp>
      <p:sp>
        <p:nvSpPr>
          <p:cNvPr id="14" name="Text Placeholder 23">
            <a:extLst>
              <a:ext uri="{FF2B5EF4-FFF2-40B4-BE49-F238E27FC236}">
                <a16:creationId xmlns:a16="http://schemas.microsoft.com/office/drawing/2014/main" id="{C63B86AC-D010-5742-B720-1239D7C571F9}"/>
              </a:ext>
            </a:extLst>
          </p:cNvPr>
          <p:cNvSpPr>
            <a:spLocks noGrp="1"/>
          </p:cNvSpPr>
          <p:nvPr>
            <p:ph type="body" sz="quarter" idx="16" hasCustomPrompt="1"/>
          </p:nvPr>
        </p:nvSpPr>
        <p:spPr>
          <a:xfrm>
            <a:off x="3936689" y="1373638"/>
            <a:ext cx="3350802" cy="4236704"/>
          </a:xfrm>
        </p:spPr>
        <p:txBody>
          <a:bodyPr anchor="ctr">
            <a:normAutofit/>
          </a:bodyPr>
          <a:lstStyle>
            <a:lvl1pPr marL="0" indent="0" algn="ctr">
              <a:buNone/>
              <a:defRPr sz="1900" b="1" i="1" baseline="0">
                <a:solidFill>
                  <a:schemeClr val="tx1"/>
                </a:solidFill>
                <a:latin typeface="Calibri" panose="020F0502020204030204" pitchFamily="34" charset="0"/>
              </a:defRPr>
            </a:lvl1pPr>
          </a:lstStyle>
          <a:p>
            <a:pPr lvl="0"/>
            <a:r>
              <a:rPr lang="en-US" dirty="0"/>
              <a:t>Quote Slide</a:t>
            </a:r>
          </a:p>
        </p:txBody>
      </p:sp>
      <p:sp>
        <p:nvSpPr>
          <p:cNvPr id="15" name="Text Placeholder 23">
            <a:extLst>
              <a:ext uri="{FF2B5EF4-FFF2-40B4-BE49-F238E27FC236}">
                <a16:creationId xmlns:a16="http://schemas.microsoft.com/office/drawing/2014/main" id="{D6209699-295C-4C44-BD97-DDAC54AA11B9}"/>
              </a:ext>
            </a:extLst>
          </p:cNvPr>
          <p:cNvSpPr>
            <a:spLocks noGrp="1"/>
          </p:cNvSpPr>
          <p:nvPr>
            <p:ph type="body" sz="quarter" idx="17" hasCustomPrompt="1"/>
          </p:nvPr>
        </p:nvSpPr>
        <p:spPr>
          <a:xfrm>
            <a:off x="4188400" y="1360265"/>
            <a:ext cx="2613204" cy="1221666"/>
          </a:xfrm>
        </p:spPr>
        <p:txBody>
          <a:bodyPr anchor="t">
            <a:normAutofit/>
          </a:bodyPr>
          <a:lstStyle>
            <a:lvl1pPr marL="0" indent="0" algn="l">
              <a:buNone/>
              <a:defRPr sz="9600" b="1" i="0" baseline="0">
                <a:solidFill>
                  <a:schemeClr val="tx1"/>
                </a:solidFill>
                <a:latin typeface="Times" pitchFamily="2" charset="0"/>
                <a:ea typeface="Times" pitchFamily="2" charset="0"/>
                <a:cs typeface="Calibri" panose="020F0502020204030204" pitchFamily="34" charset="0"/>
              </a:defRPr>
            </a:lvl1pPr>
          </a:lstStyle>
          <a:p>
            <a:pPr lvl="0"/>
            <a:r>
              <a:rPr lang="en-US" dirty="0"/>
              <a:t>“</a:t>
            </a:r>
          </a:p>
        </p:txBody>
      </p:sp>
      <p:cxnSp>
        <p:nvCxnSpPr>
          <p:cNvPr id="18" name="Straight Connector 17">
            <a:extLst>
              <a:ext uri="{FF2B5EF4-FFF2-40B4-BE49-F238E27FC236}">
                <a16:creationId xmlns:a16="http://schemas.microsoft.com/office/drawing/2014/main" id="{BC5C5B50-E3D6-7E48-BDEF-53579C657562}"/>
              </a:ext>
            </a:extLst>
          </p:cNvPr>
          <p:cNvCxnSpPr>
            <a:cxnSpLocks/>
          </p:cNvCxnSpPr>
          <p:nvPr userDrawn="1"/>
        </p:nvCxnSpPr>
        <p:spPr>
          <a:xfrm>
            <a:off x="448847" y="2431646"/>
            <a:ext cx="2936247" cy="0"/>
          </a:xfrm>
          <a:prstGeom prst="line">
            <a:avLst/>
          </a:prstGeom>
          <a:ln w="19050">
            <a:solidFill>
              <a:srgbClr val="FED103"/>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CE789A0-1B73-8144-BFEB-FE7535B081E0}"/>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a:t>
            </a:fld>
            <a:endParaRPr lang="en-US" b="0" i="0" dirty="0">
              <a:latin typeface="Calibri" panose="020F0502020204030204" pitchFamily="34" charset="0"/>
            </a:endParaRPr>
          </a:p>
        </p:txBody>
      </p:sp>
      <p:cxnSp>
        <p:nvCxnSpPr>
          <p:cNvPr id="28" name="Straight Connector 27">
            <a:extLst>
              <a:ext uri="{FF2B5EF4-FFF2-40B4-BE49-F238E27FC236}">
                <a16:creationId xmlns:a16="http://schemas.microsoft.com/office/drawing/2014/main" id="{5115A5BF-F52F-6A4B-9CA2-3A54DAEE84A9}"/>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5872CAAB-0B46-EF4D-BB1F-278920701407}"/>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Tree>
    <p:extLst>
      <p:ext uri="{BB962C8B-B14F-4D97-AF65-F5344CB8AC3E}">
        <p14:creationId xmlns:p14="http://schemas.microsoft.com/office/powerpoint/2010/main" val="96422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 Slide 2">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E63BC11-2887-974A-9F3C-3450F6BEC76C}"/>
              </a:ext>
            </a:extLst>
          </p:cNvPr>
          <p:cNvSpPr/>
          <p:nvPr userDrawn="1"/>
        </p:nvSpPr>
        <p:spPr>
          <a:xfrm>
            <a:off x="327689" y="8793779"/>
            <a:ext cx="3452148" cy="545949"/>
          </a:xfrm>
          <a:prstGeom prst="rect">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CF9E1D57-225E-5547-8227-562B45BE64F6}"/>
              </a:ext>
            </a:extLst>
          </p:cNvPr>
          <p:cNvSpPr/>
          <p:nvPr userDrawn="1"/>
        </p:nvSpPr>
        <p:spPr>
          <a:xfrm>
            <a:off x="3609474" y="2972647"/>
            <a:ext cx="3950201" cy="4589134"/>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pic>
        <p:nvPicPr>
          <p:cNvPr id="10" name="Picture 9" descr="A black background with white dots&#10;&#10;Description automatically generated with low confidence">
            <a:extLst>
              <a:ext uri="{FF2B5EF4-FFF2-40B4-BE49-F238E27FC236}">
                <a16:creationId xmlns:a16="http://schemas.microsoft.com/office/drawing/2014/main" id="{BFB2B699-3278-2F45-857B-910821A60860}"/>
              </a:ext>
            </a:extLst>
          </p:cNvPr>
          <p:cNvPicPr/>
          <p:nvPr userDrawn="1"/>
        </p:nvPicPr>
        <p:blipFill rotWithShape="1">
          <a:blip r:embed="rId2" cstate="screen">
            <a:alphaModFix amt="10000"/>
            <a:extLst>
              <a:ext uri="{28A0092B-C50C-407E-A947-70E740481C1C}">
                <a14:useLocalDpi xmlns:a14="http://schemas.microsoft.com/office/drawing/2010/main"/>
              </a:ext>
            </a:extLst>
          </a:blip>
          <a:srcRect/>
          <a:stretch/>
        </p:blipFill>
        <p:spPr>
          <a:xfrm rot="16200000">
            <a:off x="5967160" y="1515464"/>
            <a:ext cx="2640661" cy="4473027"/>
          </a:xfrm>
          <a:prstGeom prst="rect">
            <a:avLst/>
          </a:prstGeom>
        </p:spPr>
      </p:pic>
      <p:sp>
        <p:nvSpPr>
          <p:cNvPr id="23" name="Picture Placeholder 22">
            <a:extLst>
              <a:ext uri="{FF2B5EF4-FFF2-40B4-BE49-F238E27FC236}">
                <a16:creationId xmlns:a16="http://schemas.microsoft.com/office/drawing/2014/main" id="{88E447BE-EA26-D942-9822-D53A8A9180E8}"/>
              </a:ext>
            </a:extLst>
          </p:cNvPr>
          <p:cNvSpPr>
            <a:spLocks noGrp="1"/>
          </p:cNvSpPr>
          <p:nvPr>
            <p:ph type="pic" sz="quarter" idx="18"/>
          </p:nvPr>
        </p:nvSpPr>
        <p:spPr>
          <a:xfrm>
            <a:off x="-1" y="699284"/>
            <a:ext cx="6982159" cy="8364505"/>
          </a:xfrm>
          <a:custGeom>
            <a:avLst/>
            <a:gdLst>
              <a:gd name="connsiteX0" fmla="*/ 0 w 6982159"/>
              <a:gd name="connsiteY0" fmla="*/ 0 h 8364505"/>
              <a:gd name="connsiteX1" fmla="*/ 6982159 w 6982159"/>
              <a:gd name="connsiteY1" fmla="*/ 0 h 8364505"/>
              <a:gd name="connsiteX2" fmla="*/ 6982159 w 6982159"/>
              <a:gd name="connsiteY2" fmla="*/ 8364505 h 8364505"/>
              <a:gd name="connsiteX3" fmla="*/ 3779838 w 6982159"/>
              <a:gd name="connsiteY3" fmla="*/ 8364505 h 8364505"/>
              <a:gd name="connsiteX4" fmla="*/ 3779838 w 6982159"/>
              <a:gd name="connsiteY4" fmla="*/ 8094495 h 8364505"/>
              <a:gd name="connsiteX5" fmla="*/ 327690 w 6982159"/>
              <a:gd name="connsiteY5" fmla="*/ 8094495 h 8364505"/>
              <a:gd name="connsiteX6" fmla="*/ 327690 w 6982159"/>
              <a:gd name="connsiteY6" fmla="*/ 8364505 h 8364505"/>
              <a:gd name="connsiteX7" fmla="*/ 0 w 6982159"/>
              <a:gd name="connsiteY7" fmla="*/ 8364505 h 836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2159" h="8364505">
                <a:moveTo>
                  <a:pt x="0" y="0"/>
                </a:moveTo>
                <a:lnTo>
                  <a:pt x="6982159" y="0"/>
                </a:lnTo>
                <a:lnTo>
                  <a:pt x="6982159" y="8364505"/>
                </a:lnTo>
                <a:lnTo>
                  <a:pt x="3779838" y="8364505"/>
                </a:lnTo>
                <a:lnTo>
                  <a:pt x="3779838" y="8094495"/>
                </a:lnTo>
                <a:lnTo>
                  <a:pt x="327690" y="8094495"/>
                </a:lnTo>
                <a:lnTo>
                  <a:pt x="327690" y="8364505"/>
                </a:lnTo>
                <a:lnTo>
                  <a:pt x="0" y="8364505"/>
                </a:lnTo>
                <a:close/>
              </a:path>
            </a:pathLst>
          </a:custGeom>
          <a:solidFill>
            <a:schemeClr val="bg1">
              <a:lumMod val="85000"/>
            </a:schemeClr>
          </a:solidFill>
        </p:spPr>
        <p:txBody>
          <a:bodyPr wrap="square">
            <a:noAutofit/>
          </a:bodyPr>
          <a:lstStyle/>
          <a:p>
            <a:endParaRPr lang="en-US" dirty="0"/>
          </a:p>
        </p:txBody>
      </p:sp>
      <p:sp>
        <p:nvSpPr>
          <p:cNvPr id="17" name="Text Placeholder 23">
            <a:extLst>
              <a:ext uri="{FF2B5EF4-FFF2-40B4-BE49-F238E27FC236}">
                <a16:creationId xmlns:a16="http://schemas.microsoft.com/office/drawing/2014/main" id="{19DBF93C-326D-9B46-B258-3C82FE90F6CC}"/>
              </a:ext>
            </a:extLst>
          </p:cNvPr>
          <p:cNvSpPr>
            <a:spLocks noGrp="1"/>
          </p:cNvSpPr>
          <p:nvPr>
            <p:ph type="body" sz="quarter" idx="17" hasCustomPrompt="1"/>
          </p:nvPr>
        </p:nvSpPr>
        <p:spPr>
          <a:xfrm>
            <a:off x="327689" y="8887522"/>
            <a:ext cx="3452148" cy="356813"/>
          </a:xfrm>
        </p:spPr>
        <p:txBody>
          <a:bodyPr>
            <a:normAutofit/>
          </a:bodyPr>
          <a:lstStyle>
            <a:lvl1pPr marL="0" indent="0" algn="ctr">
              <a:buNone/>
              <a:defRPr sz="2000" b="0" i="0">
                <a:solidFill>
                  <a:schemeClr val="tx1"/>
                </a:solidFill>
                <a:latin typeface="Calibri" panose="020F0502020204030204" pitchFamily="34" charset="0"/>
              </a:defRPr>
            </a:lvl1pPr>
          </a:lstStyle>
          <a:p>
            <a:pPr lvl="0"/>
            <a:r>
              <a:rPr lang="en-US" dirty="0" err="1"/>
              <a:t>www.webiste.eu</a:t>
            </a:r>
            <a:endParaRPr lang="en-US" dirty="0"/>
          </a:p>
        </p:txBody>
      </p:sp>
      <p:sp>
        <p:nvSpPr>
          <p:cNvPr id="18" name="Slide Number Placeholder 5">
            <a:extLst>
              <a:ext uri="{FF2B5EF4-FFF2-40B4-BE49-F238E27FC236}">
                <a16:creationId xmlns:a16="http://schemas.microsoft.com/office/drawing/2014/main" id="{F5DA4F66-C3D0-F543-ADB6-33296041BFF3}"/>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a:t>
            </a:fld>
            <a:endParaRPr lang="en-US" b="0" i="0" dirty="0">
              <a:latin typeface="Calibri" panose="020F0502020204030204" pitchFamily="34" charset="0"/>
            </a:endParaRPr>
          </a:p>
        </p:txBody>
      </p:sp>
      <p:cxnSp>
        <p:nvCxnSpPr>
          <p:cNvPr id="19" name="Straight Connector 18">
            <a:extLst>
              <a:ext uri="{FF2B5EF4-FFF2-40B4-BE49-F238E27FC236}">
                <a16:creationId xmlns:a16="http://schemas.microsoft.com/office/drawing/2014/main" id="{89F17C0B-354F-6F4A-B47D-76C9F7BBE6E5}"/>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01F9B73-F83B-4146-8EF2-17EBD325FB30}"/>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Tree>
    <p:extLst>
      <p:ext uri="{BB962C8B-B14F-4D97-AF65-F5344CB8AC3E}">
        <p14:creationId xmlns:p14="http://schemas.microsoft.com/office/powerpoint/2010/main" val="177921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62456B9-0DB4-334E-9EDD-36B5A50EF525}"/>
              </a:ext>
            </a:extLst>
          </p:cNvPr>
          <p:cNvSpPr/>
          <p:nvPr userDrawn="1"/>
        </p:nvSpPr>
        <p:spPr>
          <a:xfrm>
            <a:off x="0" y="-18889"/>
            <a:ext cx="7559675" cy="168970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B59AB606-DE17-FC4B-9E63-17D9EB98F96B}"/>
              </a:ext>
            </a:extLst>
          </p:cNvPr>
          <p:cNvSpPr>
            <a:spLocks noGrp="1"/>
          </p:cNvSpPr>
          <p:nvPr>
            <p:ph type="body" sz="quarter" idx="16" hasCustomPrompt="1"/>
          </p:nvPr>
        </p:nvSpPr>
        <p:spPr>
          <a:xfrm>
            <a:off x="1940313" y="1403206"/>
            <a:ext cx="5161319" cy="603631"/>
          </a:xfrm>
        </p:spPr>
        <p:txBody>
          <a:bodyPr>
            <a:normAutofit/>
          </a:bodyPr>
          <a:lstStyle>
            <a:lvl1pPr marL="0" indent="0" algn="r">
              <a:buNone/>
              <a:defRPr sz="2800" b="0" i="0">
                <a:solidFill>
                  <a:schemeClr val="tx1"/>
                </a:solidFill>
                <a:highlight>
                  <a:srgbClr val="FED103"/>
                </a:highlight>
                <a:latin typeface="Calibri" panose="020F0502020204030204" pitchFamily="34" charset="0"/>
              </a:defRPr>
            </a:lvl1pPr>
          </a:lstStyle>
          <a:p>
            <a:pPr lvl="0"/>
            <a:r>
              <a:rPr lang="en-US" dirty="0"/>
              <a:t>TABLES OF CONTENTS</a:t>
            </a:r>
          </a:p>
        </p:txBody>
      </p:sp>
      <p:sp>
        <p:nvSpPr>
          <p:cNvPr id="69" name="Slide Number Placeholder 5">
            <a:extLst>
              <a:ext uri="{FF2B5EF4-FFF2-40B4-BE49-F238E27FC236}">
                <a16:creationId xmlns:a16="http://schemas.microsoft.com/office/drawing/2014/main" id="{F737D2CE-B007-A147-A0D0-F78F4538195D}"/>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a:t>
            </a:fld>
            <a:endParaRPr lang="en-US" b="0" i="0" dirty="0">
              <a:latin typeface="Calibri" panose="020F0502020204030204" pitchFamily="34" charset="0"/>
            </a:endParaRPr>
          </a:p>
        </p:txBody>
      </p:sp>
      <p:cxnSp>
        <p:nvCxnSpPr>
          <p:cNvPr id="70" name="Straight Connector 69">
            <a:extLst>
              <a:ext uri="{FF2B5EF4-FFF2-40B4-BE49-F238E27FC236}">
                <a16:creationId xmlns:a16="http://schemas.microsoft.com/office/drawing/2014/main" id="{180B29BE-1662-E740-88ED-B58DC7203972}"/>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59A4E0B3-563F-DC4A-A4EB-2746792FCC4B}"/>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
        <p:nvSpPr>
          <p:cNvPr id="72" name="Text Box 5">
            <a:extLst>
              <a:ext uri="{FF2B5EF4-FFF2-40B4-BE49-F238E27FC236}">
                <a16:creationId xmlns:a16="http://schemas.microsoft.com/office/drawing/2014/main" id="{1C01640A-5C05-814C-B0AF-90F3868DC456}"/>
              </a:ext>
            </a:extLst>
          </p:cNvPr>
          <p:cNvSpPr txBox="1"/>
          <p:nvPr userDrawn="1"/>
        </p:nvSpPr>
        <p:spPr>
          <a:xfrm>
            <a:off x="468865" y="9721732"/>
            <a:ext cx="3987971" cy="7209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700" b="0" i="0" dirty="0">
                <a:solidFill>
                  <a:srgbClr val="404F2F"/>
                </a:solidFill>
                <a:effectLst/>
                <a:latin typeface="Calibri" panose="020F0502020204030204" pitchFamily="34" charset="0"/>
                <a:ea typeface="Times New Roman" panose="02020603050405020304" pitchFamily="18"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dirty="0">
              <a:solidFill>
                <a:srgbClr val="404F2F"/>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US" sz="800" b="0" i="0" dirty="0">
                <a:solidFill>
                  <a:srgbClr val="414141"/>
                </a:solidFill>
                <a:effectLst/>
                <a:latin typeface="Calibri" panose="020F0502020204030204" pitchFamily="34" charset="0"/>
                <a:ea typeface="Calibri" panose="020F0502020204030204" pitchFamily="34" charset="0"/>
                <a:cs typeface="Calibri" panose="020F0502020204030204" pitchFamily="34" charset="0"/>
              </a:rPr>
              <a:t> </a:t>
            </a:r>
            <a:endParaRPr lang="en-IE" sz="1100" b="0" i="0" dirty="0">
              <a:solidFill>
                <a:srgbClr val="41414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3" name="Text Placeholder 32">
            <a:extLst>
              <a:ext uri="{FF2B5EF4-FFF2-40B4-BE49-F238E27FC236}">
                <a16:creationId xmlns:a16="http://schemas.microsoft.com/office/drawing/2014/main" id="{A97FC836-62A1-4641-A97E-558FB098EB1E}"/>
              </a:ext>
            </a:extLst>
          </p:cNvPr>
          <p:cNvSpPr>
            <a:spLocks noGrp="1"/>
          </p:cNvSpPr>
          <p:nvPr>
            <p:ph type="body" sz="quarter" idx="11" hasCustomPrompt="1"/>
          </p:nvPr>
        </p:nvSpPr>
        <p:spPr>
          <a:xfrm>
            <a:off x="518873" y="3183674"/>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4" name="Text Placeholder 32">
            <a:extLst>
              <a:ext uri="{FF2B5EF4-FFF2-40B4-BE49-F238E27FC236}">
                <a16:creationId xmlns:a16="http://schemas.microsoft.com/office/drawing/2014/main" id="{BEC7190E-825E-F94F-88AC-B33DCA8E60D1}"/>
              </a:ext>
            </a:extLst>
          </p:cNvPr>
          <p:cNvSpPr>
            <a:spLocks noGrp="1"/>
          </p:cNvSpPr>
          <p:nvPr>
            <p:ph type="body" sz="quarter" idx="12" hasCustomPrompt="1"/>
          </p:nvPr>
        </p:nvSpPr>
        <p:spPr>
          <a:xfrm>
            <a:off x="1234712" y="3183674"/>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5" name="Text Placeholder 32">
            <a:extLst>
              <a:ext uri="{FF2B5EF4-FFF2-40B4-BE49-F238E27FC236}">
                <a16:creationId xmlns:a16="http://schemas.microsoft.com/office/drawing/2014/main" id="{D7A40A82-0E16-6C49-BDC4-F3E525F1CA74}"/>
              </a:ext>
            </a:extLst>
          </p:cNvPr>
          <p:cNvSpPr>
            <a:spLocks noGrp="1"/>
          </p:cNvSpPr>
          <p:nvPr>
            <p:ph type="body" sz="quarter" idx="13" hasCustomPrompt="1"/>
          </p:nvPr>
        </p:nvSpPr>
        <p:spPr>
          <a:xfrm>
            <a:off x="518873" y="3658916"/>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76" name="Text Placeholder 32">
            <a:extLst>
              <a:ext uri="{FF2B5EF4-FFF2-40B4-BE49-F238E27FC236}">
                <a16:creationId xmlns:a16="http://schemas.microsoft.com/office/drawing/2014/main" id="{FD7A2DC8-405C-2442-BBC4-35CCB620FE5E}"/>
              </a:ext>
            </a:extLst>
          </p:cNvPr>
          <p:cNvSpPr>
            <a:spLocks noGrp="1"/>
          </p:cNvSpPr>
          <p:nvPr>
            <p:ph type="body" sz="quarter" idx="14" hasCustomPrompt="1"/>
          </p:nvPr>
        </p:nvSpPr>
        <p:spPr>
          <a:xfrm>
            <a:off x="1234712" y="3658916"/>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7" name="Text Placeholder 32">
            <a:extLst>
              <a:ext uri="{FF2B5EF4-FFF2-40B4-BE49-F238E27FC236}">
                <a16:creationId xmlns:a16="http://schemas.microsoft.com/office/drawing/2014/main" id="{8DB64FE7-3F5B-5B47-8337-30ED71F35C3A}"/>
              </a:ext>
            </a:extLst>
          </p:cNvPr>
          <p:cNvSpPr>
            <a:spLocks noGrp="1"/>
          </p:cNvSpPr>
          <p:nvPr>
            <p:ph type="body" sz="quarter" idx="15" hasCustomPrompt="1"/>
          </p:nvPr>
        </p:nvSpPr>
        <p:spPr>
          <a:xfrm>
            <a:off x="518873" y="4179097"/>
            <a:ext cx="648000" cy="352044"/>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78" name="Text Placeholder 32">
            <a:extLst>
              <a:ext uri="{FF2B5EF4-FFF2-40B4-BE49-F238E27FC236}">
                <a16:creationId xmlns:a16="http://schemas.microsoft.com/office/drawing/2014/main" id="{42761F7A-3E77-A94F-8F04-EF2F57C33075}"/>
              </a:ext>
            </a:extLst>
          </p:cNvPr>
          <p:cNvSpPr>
            <a:spLocks noGrp="1"/>
          </p:cNvSpPr>
          <p:nvPr>
            <p:ph type="body" sz="quarter" idx="19" hasCustomPrompt="1"/>
          </p:nvPr>
        </p:nvSpPr>
        <p:spPr>
          <a:xfrm>
            <a:off x="1234712" y="4175040"/>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9" name="Text Placeholder 32">
            <a:extLst>
              <a:ext uri="{FF2B5EF4-FFF2-40B4-BE49-F238E27FC236}">
                <a16:creationId xmlns:a16="http://schemas.microsoft.com/office/drawing/2014/main" id="{47ECB7B4-BD57-3645-BDA8-DCDE66C292A4}"/>
              </a:ext>
            </a:extLst>
          </p:cNvPr>
          <p:cNvSpPr>
            <a:spLocks noGrp="1"/>
          </p:cNvSpPr>
          <p:nvPr>
            <p:ph type="body" sz="quarter" idx="17" hasCustomPrompt="1"/>
          </p:nvPr>
        </p:nvSpPr>
        <p:spPr>
          <a:xfrm>
            <a:off x="518873" y="4680057"/>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80" name="Text Placeholder 32">
            <a:extLst>
              <a:ext uri="{FF2B5EF4-FFF2-40B4-BE49-F238E27FC236}">
                <a16:creationId xmlns:a16="http://schemas.microsoft.com/office/drawing/2014/main" id="{ECE42196-C6B4-D24A-BECF-50ECF6DB0F56}"/>
              </a:ext>
            </a:extLst>
          </p:cNvPr>
          <p:cNvSpPr>
            <a:spLocks noGrp="1"/>
          </p:cNvSpPr>
          <p:nvPr>
            <p:ph type="body" sz="quarter" idx="20" hasCustomPrompt="1"/>
          </p:nvPr>
        </p:nvSpPr>
        <p:spPr>
          <a:xfrm>
            <a:off x="1234712" y="4661005"/>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1" name="Text Placeholder 32">
            <a:extLst>
              <a:ext uri="{FF2B5EF4-FFF2-40B4-BE49-F238E27FC236}">
                <a16:creationId xmlns:a16="http://schemas.microsoft.com/office/drawing/2014/main" id="{B123F13C-D24E-AF46-9696-A95402FBAE6B}"/>
              </a:ext>
            </a:extLst>
          </p:cNvPr>
          <p:cNvSpPr>
            <a:spLocks noGrp="1"/>
          </p:cNvSpPr>
          <p:nvPr>
            <p:ph type="body" sz="quarter" idx="21" hasCustomPrompt="1"/>
          </p:nvPr>
        </p:nvSpPr>
        <p:spPr>
          <a:xfrm>
            <a:off x="518873" y="5219322"/>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82" name="Text Placeholder 32">
            <a:extLst>
              <a:ext uri="{FF2B5EF4-FFF2-40B4-BE49-F238E27FC236}">
                <a16:creationId xmlns:a16="http://schemas.microsoft.com/office/drawing/2014/main" id="{F6628F33-4FB2-344A-98B6-A2B4F672B7CD}"/>
              </a:ext>
            </a:extLst>
          </p:cNvPr>
          <p:cNvSpPr>
            <a:spLocks noGrp="1"/>
          </p:cNvSpPr>
          <p:nvPr>
            <p:ph type="body" sz="quarter" idx="22" hasCustomPrompt="1"/>
          </p:nvPr>
        </p:nvSpPr>
        <p:spPr>
          <a:xfrm>
            <a:off x="1234712" y="5200270"/>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3" name="Text Placeholder 32">
            <a:extLst>
              <a:ext uri="{FF2B5EF4-FFF2-40B4-BE49-F238E27FC236}">
                <a16:creationId xmlns:a16="http://schemas.microsoft.com/office/drawing/2014/main" id="{E6AF7E50-1308-564D-BE6E-CED2921495C4}"/>
              </a:ext>
            </a:extLst>
          </p:cNvPr>
          <p:cNvSpPr>
            <a:spLocks noGrp="1"/>
          </p:cNvSpPr>
          <p:nvPr>
            <p:ph type="body" sz="quarter" idx="23" hasCustomPrompt="1"/>
          </p:nvPr>
        </p:nvSpPr>
        <p:spPr>
          <a:xfrm>
            <a:off x="518873" y="5716009"/>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84" name="Text Placeholder 32">
            <a:extLst>
              <a:ext uri="{FF2B5EF4-FFF2-40B4-BE49-F238E27FC236}">
                <a16:creationId xmlns:a16="http://schemas.microsoft.com/office/drawing/2014/main" id="{9CC205B7-1B0A-DF43-BE1B-C3FAE2DA86C9}"/>
              </a:ext>
            </a:extLst>
          </p:cNvPr>
          <p:cNvSpPr>
            <a:spLocks noGrp="1"/>
          </p:cNvSpPr>
          <p:nvPr>
            <p:ph type="body" sz="quarter" idx="24" hasCustomPrompt="1"/>
          </p:nvPr>
        </p:nvSpPr>
        <p:spPr>
          <a:xfrm>
            <a:off x="1234712" y="5696957"/>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5" name="Text Placeholder 32">
            <a:extLst>
              <a:ext uri="{FF2B5EF4-FFF2-40B4-BE49-F238E27FC236}">
                <a16:creationId xmlns:a16="http://schemas.microsoft.com/office/drawing/2014/main" id="{D0625E1D-4717-C146-8D4D-9E23EDE4B5FA}"/>
              </a:ext>
            </a:extLst>
          </p:cNvPr>
          <p:cNvSpPr>
            <a:spLocks noGrp="1"/>
          </p:cNvSpPr>
          <p:nvPr>
            <p:ph type="body" sz="quarter" idx="25" hasCustomPrompt="1"/>
          </p:nvPr>
        </p:nvSpPr>
        <p:spPr>
          <a:xfrm>
            <a:off x="518873" y="6212040"/>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86" name="Text Placeholder 32">
            <a:extLst>
              <a:ext uri="{FF2B5EF4-FFF2-40B4-BE49-F238E27FC236}">
                <a16:creationId xmlns:a16="http://schemas.microsoft.com/office/drawing/2014/main" id="{E7889C59-4D7A-B64A-9D79-2A8047878EE7}"/>
              </a:ext>
            </a:extLst>
          </p:cNvPr>
          <p:cNvSpPr>
            <a:spLocks noGrp="1"/>
          </p:cNvSpPr>
          <p:nvPr>
            <p:ph type="body" sz="quarter" idx="26" hasCustomPrompt="1"/>
          </p:nvPr>
        </p:nvSpPr>
        <p:spPr>
          <a:xfrm>
            <a:off x="1234712" y="6192988"/>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2" name="Group 1">
            <a:extLst>
              <a:ext uri="{FF2B5EF4-FFF2-40B4-BE49-F238E27FC236}">
                <a16:creationId xmlns:a16="http://schemas.microsoft.com/office/drawing/2014/main" id="{FCE718E3-DF6A-8443-8C51-B4B11CA9174B}"/>
              </a:ext>
            </a:extLst>
          </p:cNvPr>
          <p:cNvGrpSpPr/>
          <p:nvPr userDrawn="1"/>
        </p:nvGrpSpPr>
        <p:grpSpPr>
          <a:xfrm>
            <a:off x="355429" y="3597956"/>
            <a:ext cx="6218012" cy="2506930"/>
            <a:chOff x="530658" y="3567976"/>
            <a:chExt cx="4278713" cy="2506930"/>
          </a:xfrm>
        </p:grpSpPr>
        <p:cxnSp>
          <p:nvCxnSpPr>
            <p:cNvPr id="90" name="Straight Connector 89">
              <a:extLst>
                <a:ext uri="{FF2B5EF4-FFF2-40B4-BE49-F238E27FC236}">
                  <a16:creationId xmlns:a16="http://schemas.microsoft.com/office/drawing/2014/main" id="{60B1BC3A-CB88-304A-BE2B-222EBEE36535}"/>
                </a:ext>
              </a:extLst>
            </p:cNvPr>
            <p:cNvCxnSpPr>
              <a:cxnSpLocks/>
            </p:cNvCxnSpPr>
            <p:nvPr userDrawn="1"/>
          </p:nvCxnSpPr>
          <p:spPr>
            <a:xfrm flipH="1">
              <a:off x="530658" y="3567976"/>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1EF9377-00F5-B746-89A2-42ADD61B351D}"/>
                </a:ext>
              </a:extLst>
            </p:cNvPr>
            <p:cNvCxnSpPr>
              <a:cxnSpLocks/>
            </p:cNvCxnSpPr>
            <p:nvPr userDrawn="1"/>
          </p:nvCxnSpPr>
          <p:spPr>
            <a:xfrm flipH="1">
              <a:off x="530658" y="4063226"/>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0076359-0FF6-6649-AF83-E60627FA318E}"/>
                </a:ext>
              </a:extLst>
            </p:cNvPr>
            <p:cNvCxnSpPr>
              <a:cxnSpLocks/>
            </p:cNvCxnSpPr>
            <p:nvPr userDrawn="1"/>
          </p:nvCxnSpPr>
          <p:spPr>
            <a:xfrm flipH="1">
              <a:off x="530658" y="4560375"/>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8990D41-0C2B-3043-AC04-6944D27D84B7}"/>
                </a:ext>
              </a:extLst>
            </p:cNvPr>
            <p:cNvCxnSpPr>
              <a:cxnSpLocks/>
            </p:cNvCxnSpPr>
            <p:nvPr userDrawn="1"/>
          </p:nvCxnSpPr>
          <p:spPr>
            <a:xfrm flipH="1">
              <a:off x="530658" y="5055625"/>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1ECC8E4-CBE4-1842-B52D-C48D4C021246}"/>
                </a:ext>
              </a:extLst>
            </p:cNvPr>
            <p:cNvCxnSpPr>
              <a:cxnSpLocks/>
            </p:cNvCxnSpPr>
            <p:nvPr userDrawn="1"/>
          </p:nvCxnSpPr>
          <p:spPr>
            <a:xfrm flipH="1">
              <a:off x="530658" y="5579656"/>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D5852C5-B905-ED46-B620-57DA9635CFA0}"/>
                </a:ext>
              </a:extLst>
            </p:cNvPr>
            <p:cNvCxnSpPr>
              <a:cxnSpLocks/>
            </p:cNvCxnSpPr>
            <p:nvPr userDrawn="1"/>
          </p:nvCxnSpPr>
          <p:spPr>
            <a:xfrm flipH="1">
              <a:off x="530658" y="6074906"/>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461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62456B9-0DB4-334E-9EDD-36B5A50EF525}"/>
              </a:ext>
            </a:extLst>
          </p:cNvPr>
          <p:cNvSpPr/>
          <p:nvPr userDrawn="1"/>
        </p:nvSpPr>
        <p:spPr>
          <a:xfrm>
            <a:off x="-41122" y="-5849"/>
            <a:ext cx="1575054" cy="10697655"/>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D6E74606-951A-CE40-A94A-708906E5CBE3}"/>
              </a:ext>
            </a:extLst>
          </p:cNvPr>
          <p:cNvSpPr/>
          <p:nvPr userDrawn="1"/>
        </p:nvSpPr>
        <p:spPr>
          <a:xfrm>
            <a:off x="1102154" y="2592777"/>
            <a:ext cx="645693" cy="3812290"/>
          </a:xfrm>
          <a:prstGeom prst="rect">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a:p>
            <a:pPr marL="900430" marR="878205" algn="r">
              <a:lnSpc>
                <a:spcPts val="4000"/>
              </a:lnSpc>
              <a:spcAft>
                <a:spcPts val="900"/>
              </a:spcAft>
            </a:pPr>
            <a:r>
              <a:rPr lang="en-IE" sz="2000" b="0" i="0" dirty="0">
                <a:solidFill>
                  <a:srgbClr val="FFFFFF"/>
                </a:solidFill>
                <a:effectLst/>
                <a:ea typeface="Calibri" panose="020F0502020204030204" pitchFamily="34" charset="0"/>
                <a:cs typeface="Calibri" panose="020F0502020204030204" pitchFamily="34" charset="0"/>
              </a:rPr>
              <a:t> </a:t>
            </a:r>
            <a:endParaRPr lang="en-IE" sz="1000" b="0" i="0" dirty="0">
              <a:solidFill>
                <a:srgbClr val="7F7F7F"/>
              </a:solidFill>
              <a:effectLst/>
              <a:ea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B59AB606-DE17-FC4B-9E63-17D9EB98F96B}"/>
              </a:ext>
            </a:extLst>
          </p:cNvPr>
          <p:cNvSpPr>
            <a:spLocks noGrp="1"/>
          </p:cNvSpPr>
          <p:nvPr>
            <p:ph type="body" sz="quarter" idx="16" hasCustomPrompt="1"/>
          </p:nvPr>
        </p:nvSpPr>
        <p:spPr>
          <a:xfrm>
            <a:off x="1815685" y="950838"/>
            <a:ext cx="5161319" cy="603631"/>
          </a:xfrm>
        </p:spPr>
        <p:txBody>
          <a:bodyPr>
            <a:noAutofit/>
          </a:bodyPr>
          <a:lstStyle>
            <a:lvl1pPr marL="0" indent="0" algn="r">
              <a:buNone/>
              <a:defRPr sz="4400" b="0" i="0">
                <a:solidFill>
                  <a:schemeClr val="tx1"/>
                </a:solidFill>
                <a:latin typeface="Calibri" panose="020F0502020204030204" pitchFamily="34" charset="0"/>
              </a:defRPr>
            </a:lvl1pPr>
          </a:lstStyle>
          <a:p>
            <a:pPr lvl="0"/>
            <a:r>
              <a:rPr lang="en-US" dirty="0"/>
              <a:t>CONTENTS</a:t>
            </a:r>
          </a:p>
        </p:txBody>
      </p:sp>
      <p:sp>
        <p:nvSpPr>
          <p:cNvPr id="69" name="Slide Number Placeholder 5">
            <a:extLst>
              <a:ext uri="{FF2B5EF4-FFF2-40B4-BE49-F238E27FC236}">
                <a16:creationId xmlns:a16="http://schemas.microsoft.com/office/drawing/2014/main" id="{F737D2CE-B007-A147-A0D0-F78F4538195D}"/>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a:t>
            </a:fld>
            <a:endParaRPr lang="en-US" b="0" i="0" dirty="0">
              <a:latin typeface="Calibri" panose="020F0502020204030204" pitchFamily="34" charset="0"/>
            </a:endParaRPr>
          </a:p>
        </p:txBody>
      </p:sp>
      <p:cxnSp>
        <p:nvCxnSpPr>
          <p:cNvPr id="70" name="Straight Connector 69">
            <a:extLst>
              <a:ext uri="{FF2B5EF4-FFF2-40B4-BE49-F238E27FC236}">
                <a16:creationId xmlns:a16="http://schemas.microsoft.com/office/drawing/2014/main" id="{180B29BE-1662-E740-88ED-B58DC7203972}"/>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59A4E0B3-563F-DC4A-A4EB-2746792FCC4B}"/>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
        <p:nvSpPr>
          <p:cNvPr id="72" name="Text Box 5">
            <a:extLst>
              <a:ext uri="{FF2B5EF4-FFF2-40B4-BE49-F238E27FC236}">
                <a16:creationId xmlns:a16="http://schemas.microsoft.com/office/drawing/2014/main" id="{1C01640A-5C05-814C-B0AF-90F3868DC456}"/>
              </a:ext>
            </a:extLst>
          </p:cNvPr>
          <p:cNvSpPr txBox="1"/>
          <p:nvPr userDrawn="1"/>
        </p:nvSpPr>
        <p:spPr>
          <a:xfrm>
            <a:off x="1889147" y="7196245"/>
            <a:ext cx="4986409" cy="77209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700" b="0" i="0" dirty="0">
                <a:solidFill>
                  <a:srgbClr val="404F2F"/>
                </a:solidFill>
                <a:effectLst/>
                <a:latin typeface="Calibri" panose="020F0502020204030204" pitchFamily="34" charset="0"/>
                <a:ea typeface="Times New Roman" panose="02020603050405020304" pitchFamily="18"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dirty="0">
              <a:solidFill>
                <a:srgbClr val="404F2F"/>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US" sz="800" b="0" i="0" dirty="0">
                <a:solidFill>
                  <a:srgbClr val="414141"/>
                </a:solidFill>
                <a:effectLst/>
                <a:latin typeface="Calibri" panose="020F0502020204030204" pitchFamily="34" charset="0"/>
                <a:ea typeface="Calibri" panose="020F0502020204030204" pitchFamily="34" charset="0"/>
                <a:cs typeface="Calibri" panose="020F0502020204030204" pitchFamily="34" charset="0"/>
              </a:rPr>
              <a:t> </a:t>
            </a:r>
            <a:endParaRPr lang="en-IE" sz="1100" b="0" i="0" dirty="0">
              <a:solidFill>
                <a:srgbClr val="41414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3" name="Text Placeholder 32">
            <a:extLst>
              <a:ext uri="{FF2B5EF4-FFF2-40B4-BE49-F238E27FC236}">
                <a16:creationId xmlns:a16="http://schemas.microsoft.com/office/drawing/2014/main" id="{A97FC836-62A1-4641-A97E-558FB098EB1E}"/>
              </a:ext>
            </a:extLst>
          </p:cNvPr>
          <p:cNvSpPr>
            <a:spLocks noGrp="1"/>
          </p:cNvSpPr>
          <p:nvPr>
            <p:ph type="body" sz="quarter" idx="11" hasCustomPrompt="1"/>
          </p:nvPr>
        </p:nvSpPr>
        <p:spPr>
          <a:xfrm>
            <a:off x="1102154" y="2814973"/>
            <a:ext cx="648000" cy="348400"/>
          </a:xfrm>
        </p:spPr>
        <p:txBody>
          <a:bodyPr anchor="ctr">
            <a:noAutofit/>
          </a:bodyPr>
          <a:lstStyle>
            <a:lvl1pPr marL="0" indent="0" algn="ctr">
              <a:buNone/>
              <a:defRPr sz="19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4" name="Text Placeholder 32">
            <a:extLst>
              <a:ext uri="{FF2B5EF4-FFF2-40B4-BE49-F238E27FC236}">
                <a16:creationId xmlns:a16="http://schemas.microsoft.com/office/drawing/2014/main" id="{BEC7190E-825E-F94F-88AC-B33DCA8E60D1}"/>
              </a:ext>
            </a:extLst>
          </p:cNvPr>
          <p:cNvSpPr>
            <a:spLocks noGrp="1"/>
          </p:cNvSpPr>
          <p:nvPr>
            <p:ph type="body" sz="quarter" idx="12" hasCustomPrompt="1"/>
          </p:nvPr>
        </p:nvSpPr>
        <p:spPr>
          <a:xfrm>
            <a:off x="1817993" y="2814973"/>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5" name="Text Placeholder 32">
            <a:extLst>
              <a:ext uri="{FF2B5EF4-FFF2-40B4-BE49-F238E27FC236}">
                <a16:creationId xmlns:a16="http://schemas.microsoft.com/office/drawing/2014/main" id="{D7A40A82-0E16-6C49-BDC4-F3E525F1CA74}"/>
              </a:ext>
            </a:extLst>
          </p:cNvPr>
          <p:cNvSpPr>
            <a:spLocks noGrp="1"/>
          </p:cNvSpPr>
          <p:nvPr>
            <p:ph type="body" sz="quarter" idx="13" hasCustomPrompt="1"/>
          </p:nvPr>
        </p:nvSpPr>
        <p:spPr>
          <a:xfrm>
            <a:off x="1102154" y="3290215"/>
            <a:ext cx="648000" cy="348400"/>
          </a:xfrm>
        </p:spPr>
        <p:txBody>
          <a:bodyPr anchor="ctr">
            <a:noAutofit/>
          </a:bodyPr>
          <a:lstStyle>
            <a:lvl1pPr marL="0" indent="0" algn="ctr">
              <a:buNone/>
              <a:defRPr sz="19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76" name="Text Placeholder 32">
            <a:extLst>
              <a:ext uri="{FF2B5EF4-FFF2-40B4-BE49-F238E27FC236}">
                <a16:creationId xmlns:a16="http://schemas.microsoft.com/office/drawing/2014/main" id="{FD7A2DC8-405C-2442-BBC4-35CCB620FE5E}"/>
              </a:ext>
            </a:extLst>
          </p:cNvPr>
          <p:cNvSpPr>
            <a:spLocks noGrp="1"/>
          </p:cNvSpPr>
          <p:nvPr>
            <p:ph type="body" sz="quarter" idx="14" hasCustomPrompt="1"/>
          </p:nvPr>
        </p:nvSpPr>
        <p:spPr>
          <a:xfrm>
            <a:off x="1817993" y="3290215"/>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7" name="Text Placeholder 32">
            <a:extLst>
              <a:ext uri="{FF2B5EF4-FFF2-40B4-BE49-F238E27FC236}">
                <a16:creationId xmlns:a16="http://schemas.microsoft.com/office/drawing/2014/main" id="{8DB64FE7-3F5B-5B47-8337-30ED71F35C3A}"/>
              </a:ext>
            </a:extLst>
          </p:cNvPr>
          <p:cNvSpPr>
            <a:spLocks noGrp="1"/>
          </p:cNvSpPr>
          <p:nvPr>
            <p:ph type="body" sz="quarter" idx="15" hasCustomPrompt="1"/>
          </p:nvPr>
        </p:nvSpPr>
        <p:spPr>
          <a:xfrm>
            <a:off x="1102154" y="3810396"/>
            <a:ext cx="648000" cy="352044"/>
          </a:xfrm>
        </p:spPr>
        <p:txBody>
          <a:bodyPr anchor="ctr">
            <a:noAutofit/>
          </a:bodyPr>
          <a:lstStyle>
            <a:lvl1pPr marL="0" indent="0" algn="ctr">
              <a:buNone/>
              <a:defRPr sz="19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78" name="Text Placeholder 32">
            <a:extLst>
              <a:ext uri="{FF2B5EF4-FFF2-40B4-BE49-F238E27FC236}">
                <a16:creationId xmlns:a16="http://schemas.microsoft.com/office/drawing/2014/main" id="{42761F7A-3E77-A94F-8F04-EF2F57C33075}"/>
              </a:ext>
            </a:extLst>
          </p:cNvPr>
          <p:cNvSpPr>
            <a:spLocks noGrp="1"/>
          </p:cNvSpPr>
          <p:nvPr>
            <p:ph type="body" sz="quarter" idx="19" hasCustomPrompt="1"/>
          </p:nvPr>
        </p:nvSpPr>
        <p:spPr>
          <a:xfrm>
            <a:off x="1817993" y="3806339"/>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9" name="Text Placeholder 32">
            <a:extLst>
              <a:ext uri="{FF2B5EF4-FFF2-40B4-BE49-F238E27FC236}">
                <a16:creationId xmlns:a16="http://schemas.microsoft.com/office/drawing/2014/main" id="{47ECB7B4-BD57-3645-BDA8-DCDE66C292A4}"/>
              </a:ext>
            </a:extLst>
          </p:cNvPr>
          <p:cNvSpPr>
            <a:spLocks noGrp="1"/>
          </p:cNvSpPr>
          <p:nvPr>
            <p:ph type="body" sz="quarter" idx="17" hasCustomPrompt="1"/>
          </p:nvPr>
        </p:nvSpPr>
        <p:spPr>
          <a:xfrm>
            <a:off x="1102154" y="4311356"/>
            <a:ext cx="648000" cy="348400"/>
          </a:xfrm>
        </p:spPr>
        <p:txBody>
          <a:bodyPr anchor="ctr">
            <a:noAutofit/>
          </a:bodyPr>
          <a:lstStyle>
            <a:lvl1pPr marL="0" indent="0" algn="ctr">
              <a:buNone/>
              <a:defRPr sz="19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80" name="Text Placeholder 32">
            <a:extLst>
              <a:ext uri="{FF2B5EF4-FFF2-40B4-BE49-F238E27FC236}">
                <a16:creationId xmlns:a16="http://schemas.microsoft.com/office/drawing/2014/main" id="{ECE42196-C6B4-D24A-BECF-50ECF6DB0F56}"/>
              </a:ext>
            </a:extLst>
          </p:cNvPr>
          <p:cNvSpPr>
            <a:spLocks noGrp="1"/>
          </p:cNvSpPr>
          <p:nvPr>
            <p:ph type="body" sz="quarter" idx="20" hasCustomPrompt="1"/>
          </p:nvPr>
        </p:nvSpPr>
        <p:spPr>
          <a:xfrm>
            <a:off x="1817993" y="4292304"/>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1" name="Text Placeholder 32">
            <a:extLst>
              <a:ext uri="{FF2B5EF4-FFF2-40B4-BE49-F238E27FC236}">
                <a16:creationId xmlns:a16="http://schemas.microsoft.com/office/drawing/2014/main" id="{B123F13C-D24E-AF46-9696-A95402FBAE6B}"/>
              </a:ext>
            </a:extLst>
          </p:cNvPr>
          <p:cNvSpPr>
            <a:spLocks noGrp="1"/>
          </p:cNvSpPr>
          <p:nvPr>
            <p:ph type="body" sz="quarter" idx="21" hasCustomPrompt="1"/>
          </p:nvPr>
        </p:nvSpPr>
        <p:spPr>
          <a:xfrm>
            <a:off x="1102154" y="4850621"/>
            <a:ext cx="648000" cy="348400"/>
          </a:xfrm>
        </p:spPr>
        <p:txBody>
          <a:bodyPr anchor="ctr">
            <a:noAutofit/>
          </a:bodyPr>
          <a:lstStyle>
            <a:lvl1pPr marL="0" indent="0" algn="ctr">
              <a:buNone/>
              <a:defRPr sz="19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82" name="Text Placeholder 32">
            <a:extLst>
              <a:ext uri="{FF2B5EF4-FFF2-40B4-BE49-F238E27FC236}">
                <a16:creationId xmlns:a16="http://schemas.microsoft.com/office/drawing/2014/main" id="{F6628F33-4FB2-344A-98B6-A2B4F672B7CD}"/>
              </a:ext>
            </a:extLst>
          </p:cNvPr>
          <p:cNvSpPr>
            <a:spLocks noGrp="1"/>
          </p:cNvSpPr>
          <p:nvPr>
            <p:ph type="body" sz="quarter" idx="22" hasCustomPrompt="1"/>
          </p:nvPr>
        </p:nvSpPr>
        <p:spPr>
          <a:xfrm>
            <a:off x="1817993" y="4831569"/>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3" name="Text Placeholder 32">
            <a:extLst>
              <a:ext uri="{FF2B5EF4-FFF2-40B4-BE49-F238E27FC236}">
                <a16:creationId xmlns:a16="http://schemas.microsoft.com/office/drawing/2014/main" id="{E6AF7E50-1308-564D-BE6E-CED2921495C4}"/>
              </a:ext>
            </a:extLst>
          </p:cNvPr>
          <p:cNvSpPr>
            <a:spLocks noGrp="1"/>
          </p:cNvSpPr>
          <p:nvPr>
            <p:ph type="body" sz="quarter" idx="23" hasCustomPrompt="1"/>
          </p:nvPr>
        </p:nvSpPr>
        <p:spPr>
          <a:xfrm>
            <a:off x="1102154" y="5347308"/>
            <a:ext cx="648000" cy="348400"/>
          </a:xfrm>
        </p:spPr>
        <p:txBody>
          <a:bodyPr anchor="ctr">
            <a:noAutofit/>
          </a:bodyPr>
          <a:lstStyle>
            <a:lvl1pPr marL="0" indent="0" algn="ctr">
              <a:buNone/>
              <a:defRPr sz="19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84" name="Text Placeholder 32">
            <a:extLst>
              <a:ext uri="{FF2B5EF4-FFF2-40B4-BE49-F238E27FC236}">
                <a16:creationId xmlns:a16="http://schemas.microsoft.com/office/drawing/2014/main" id="{9CC205B7-1B0A-DF43-BE1B-C3FAE2DA86C9}"/>
              </a:ext>
            </a:extLst>
          </p:cNvPr>
          <p:cNvSpPr>
            <a:spLocks noGrp="1"/>
          </p:cNvSpPr>
          <p:nvPr>
            <p:ph type="body" sz="quarter" idx="24" hasCustomPrompt="1"/>
          </p:nvPr>
        </p:nvSpPr>
        <p:spPr>
          <a:xfrm>
            <a:off x="1817993" y="5328256"/>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5" name="Text Placeholder 32">
            <a:extLst>
              <a:ext uri="{FF2B5EF4-FFF2-40B4-BE49-F238E27FC236}">
                <a16:creationId xmlns:a16="http://schemas.microsoft.com/office/drawing/2014/main" id="{D0625E1D-4717-C146-8D4D-9E23EDE4B5FA}"/>
              </a:ext>
            </a:extLst>
          </p:cNvPr>
          <p:cNvSpPr>
            <a:spLocks noGrp="1"/>
          </p:cNvSpPr>
          <p:nvPr>
            <p:ph type="body" sz="quarter" idx="25" hasCustomPrompt="1"/>
          </p:nvPr>
        </p:nvSpPr>
        <p:spPr>
          <a:xfrm>
            <a:off x="1102154" y="5843339"/>
            <a:ext cx="648000" cy="348400"/>
          </a:xfrm>
        </p:spPr>
        <p:txBody>
          <a:bodyPr anchor="ctr">
            <a:noAutofit/>
          </a:bodyPr>
          <a:lstStyle>
            <a:lvl1pPr marL="0" indent="0" algn="ctr">
              <a:buNone/>
              <a:defRPr sz="19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86" name="Text Placeholder 32">
            <a:extLst>
              <a:ext uri="{FF2B5EF4-FFF2-40B4-BE49-F238E27FC236}">
                <a16:creationId xmlns:a16="http://schemas.microsoft.com/office/drawing/2014/main" id="{E7889C59-4D7A-B64A-9D79-2A8047878EE7}"/>
              </a:ext>
            </a:extLst>
          </p:cNvPr>
          <p:cNvSpPr>
            <a:spLocks noGrp="1"/>
          </p:cNvSpPr>
          <p:nvPr>
            <p:ph type="body" sz="quarter" idx="26" hasCustomPrompt="1"/>
          </p:nvPr>
        </p:nvSpPr>
        <p:spPr>
          <a:xfrm>
            <a:off x="1817993" y="5824287"/>
            <a:ext cx="5090250" cy="348400"/>
          </a:xfrm>
        </p:spPr>
        <p:txBody>
          <a:bodyPr anchor="ctr">
            <a:noAutofit/>
          </a:bodyPr>
          <a:lstStyle>
            <a:lvl1pPr marL="0" indent="0" algn="l">
              <a:buNone/>
              <a:defRPr sz="1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2" name="Group 1">
            <a:extLst>
              <a:ext uri="{FF2B5EF4-FFF2-40B4-BE49-F238E27FC236}">
                <a16:creationId xmlns:a16="http://schemas.microsoft.com/office/drawing/2014/main" id="{FCE718E3-DF6A-8443-8C51-B4B11CA9174B}"/>
              </a:ext>
            </a:extLst>
          </p:cNvPr>
          <p:cNvGrpSpPr/>
          <p:nvPr userDrawn="1"/>
        </p:nvGrpSpPr>
        <p:grpSpPr>
          <a:xfrm>
            <a:off x="1815686" y="3229255"/>
            <a:ext cx="5161319" cy="2506930"/>
            <a:chOff x="530658" y="3567976"/>
            <a:chExt cx="4278713" cy="2506930"/>
          </a:xfrm>
        </p:grpSpPr>
        <p:cxnSp>
          <p:nvCxnSpPr>
            <p:cNvPr id="90" name="Straight Connector 89">
              <a:extLst>
                <a:ext uri="{FF2B5EF4-FFF2-40B4-BE49-F238E27FC236}">
                  <a16:creationId xmlns:a16="http://schemas.microsoft.com/office/drawing/2014/main" id="{60B1BC3A-CB88-304A-BE2B-222EBEE36535}"/>
                </a:ext>
              </a:extLst>
            </p:cNvPr>
            <p:cNvCxnSpPr>
              <a:cxnSpLocks/>
            </p:cNvCxnSpPr>
            <p:nvPr userDrawn="1"/>
          </p:nvCxnSpPr>
          <p:spPr>
            <a:xfrm flipH="1">
              <a:off x="530658" y="3567976"/>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1EF9377-00F5-B746-89A2-42ADD61B351D}"/>
                </a:ext>
              </a:extLst>
            </p:cNvPr>
            <p:cNvCxnSpPr>
              <a:cxnSpLocks/>
            </p:cNvCxnSpPr>
            <p:nvPr userDrawn="1"/>
          </p:nvCxnSpPr>
          <p:spPr>
            <a:xfrm flipH="1">
              <a:off x="530658" y="4063226"/>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0076359-0FF6-6649-AF83-E60627FA318E}"/>
                </a:ext>
              </a:extLst>
            </p:cNvPr>
            <p:cNvCxnSpPr>
              <a:cxnSpLocks/>
            </p:cNvCxnSpPr>
            <p:nvPr userDrawn="1"/>
          </p:nvCxnSpPr>
          <p:spPr>
            <a:xfrm flipH="1">
              <a:off x="530658" y="4560375"/>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8990D41-0C2B-3043-AC04-6944D27D84B7}"/>
                </a:ext>
              </a:extLst>
            </p:cNvPr>
            <p:cNvCxnSpPr>
              <a:cxnSpLocks/>
            </p:cNvCxnSpPr>
            <p:nvPr userDrawn="1"/>
          </p:nvCxnSpPr>
          <p:spPr>
            <a:xfrm flipH="1">
              <a:off x="530658" y="5055625"/>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1ECC8E4-CBE4-1842-B52D-C48D4C021246}"/>
                </a:ext>
              </a:extLst>
            </p:cNvPr>
            <p:cNvCxnSpPr>
              <a:cxnSpLocks/>
            </p:cNvCxnSpPr>
            <p:nvPr userDrawn="1"/>
          </p:nvCxnSpPr>
          <p:spPr>
            <a:xfrm flipH="1">
              <a:off x="530658" y="5579656"/>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D5852C5-B905-ED46-B620-57DA9635CFA0}"/>
                </a:ext>
              </a:extLst>
            </p:cNvPr>
            <p:cNvCxnSpPr>
              <a:cxnSpLocks/>
            </p:cNvCxnSpPr>
            <p:nvPr userDrawn="1"/>
          </p:nvCxnSpPr>
          <p:spPr>
            <a:xfrm flipH="1">
              <a:off x="530658" y="6074906"/>
              <a:ext cx="4278713" cy="0"/>
            </a:xfrm>
            <a:prstGeom prst="line">
              <a:avLst/>
            </a:prstGeom>
            <a:ln w="9525">
              <a:solidFill>
                <a:srgbClr val="FED10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824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sp>
        <p:nvSpPr>
          <p:cNvPr id="14" name="Text Placeholder 32">
            <a:extLst>
              <a:ext uri="{FF2B5EF4-FFF2-40B4-BE49-F238E27FC236}">
                <a16:creationId xmlns:a16="http://schemas.microsoft.com/office/drawing/2014/main" id="{521D2F11-0865-E247-9ED7-60557D78063E}"/>
              </a:ext>
            </a:extLst>
          </p:cNvPr>
          <p:cNvSpPr>
            <a:spLocks noGrp="1"/>
          </p:cNvSpPr>
          <p:nvPr>
            <p:ph type="body" sz="quarter" idx="13" hasCustomPrompt="1"/>
          </p:nvPr>
        </p:nvSpPr>
        <p:spPr>
          <a:xfrm>
            <a:off x="662038" y="470402"/>
            <a:ext cx="3656333" cy="1121661"/>
          </a:xfrm>
        </p:spPr>
        <p:txBody>
          <a:bodyPr>
            <a:noAutofit/>
          </a:bodyPr>
          <a:lstStyle>
            <a:lvl1pPr marL="0" indent="0" algn="l">
              <a:buNone/>
              <a:defRPr sz="2400" b="0" i="0">
                <a:solidFill>
                  <a:schemeClr val="tx1"/>
                </a:solidFill>
                <a:highlight>
                  <a:srgbClr val="FED103"/>
                </a:highlight>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5" name="Text Placeholder 32">
            <a:extLst>
              <a:ext uri="{FF2B5EF4-FFF2-40B4-BE49-F238E27FC236}">
                <a16:creationId xmlns:a16="http://schemas.microsoft.com/office/drawing/2014/main" id="{6C433DBF-6EAF-2A43-ADCD-11ECCA23E6B2}"/>
              </a:ext>
            </a:extLst>
          </p:cNvPr>
          <p:cNvSpPr>
            <a:spLocks noGrp="1"/>
          </p:cNvSpPr>
          <p:nvPr>
            <p:ph type="body" sz="quarter" idx="14" hasCustomPrompt="1"/>
          </p:nvPr>
        </p:nvSpPr>
        <p:spPr>
          <a:xfrm>
            <a:off x="662038" y="5345906"/>
            <a:ext cx="6235598" cy="4172227"/>
          </a:xfrm>
        </p:spPr>
        <p:txBody>
          <a:bodyPr numCol="2" spcCol="43200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here to type</a:t>
            </a:r>
          </a:p>
        </p:txBody>
      </p:sp>
      <p:sp>
        <p:nvSpPr>
          <p:cNvPr id="19" name="Text Placeholder 32">
            <a:extLst>
              <a:ext uri="{FF2B5EF4-FFF2-40B4-BE49-F238E27FC236}">
                <a16:creationId xmlns:a16="http://schemas.microsoft.com/office/drawing/2014/main" id="{30CD0898-7705-F143-8F1B-72A2A5433087}"/>
              </a:ext>
            </a:extLst>
          </p:cNvPr>
          <p:cNvSpPr>
            <a:spLocks noGrp="1"/>
          </p:cNvSpPr>
          <p:nvPr>
            <p:ph type="body" sz="quarter" idx="29" hasCustomPrompt="1"/>
          </p:nvPr>
        </p:nvSpPr>
        <p:spPr>
          <a:xfrm>
            <a:off x="603051" y="1200947"/>
            <a:ext cx="6294585" cy="3207279"/>
          </a:xfrm>
        </p:spPr>
        <p:txBody>
          <a:bodyPr numCol="1" spcCol="28800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here to type</a:t>
            </a:r>
          </a:p>
        </p:txBody>
      </p:sp>
      <p:sp>
        <p:nvSpPr>
          <p:cNvPr id="25" name="Slide Number Placeholder 5">
            <a:extLst>
              <a:ext uri="{FF2B5EF4-FFF2-40B4-BE49-F238E27FC236}">
                <a16:creationId xmlns:a16="http://schemas.microsoft.com/office/drawing/2014/main" id="{7BA352DC-146A-9B44-BB1D-6EDE75794A60}"/>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a:t>
            </a:fld>
            <a:endParaRPr lang="en-US" b="0" i="0" dirty="0">
              <a:latin typeface="Calibri" panose="020F0502020204030204" pitchFamily="34" charset="0"/>
            </a:endParaRPr>
          </a:p>
        </p:txBody>
      </p:sp>
      <p:cxnSp>
        <p:nvCxnSpPr>
          <p:cNvPr id="26" name="Straight Connector 25">
            <a:extLst>
              <a:ext uri="{FF2B5EF4-FFF2-40B4-BE49-F238E27FC236}">
                <a16:creationId xmlns:a16="http://schemas.microsoft.com/office/drawing/2014/main" id="{587D37C7-0826-604F-9A4C-D02C4B2E775B}"/>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0C0D48F-D26B-CB4E-B58E-96E7604B82D9}"/>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Tree>
    <p:extLst>
      <p:ext uri="{BB962C8B-B14F-4D97-AF65-F5344CB8AC3E}">
        <p14:creationId xmlns:p14="http://schemas.microsoft.com/office/powerpoint/2010/main" val="327721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olkit Overview">
    <p:spTree>
      <p:nvGrpSpPr>
        <p:cNvPr id="1" name=""/>
        <p:cNvGrpSpPr/>
        <p:nvPr/>
      </p:nvGrpSpPr>
      <p:grpSpPr>
        <a:xfrm>
          <a:off x="0" y="0"/>
          <a:ext cx="0" cy="0"/>
          <a:chOff x="0" y="0"/>
          <a:chExt cx="0" cy="0"/>
        </a:xfrm>
      </p:grpSpPr>
      <p:sp>
        <p:nvSpPr>
          <p:cNvPr id="384" name="Text Placeholder 32">
            <a:extLst>
              <a:ext uri="{FF2B5EF4-FFF2-40B4-BE49-F238E27FC236}">
                <a16:creationId xmlns:a16="http://schemas.microsoft.com/office/drawing/2014/main" id="{E9734D9B-B7B2-1545-A31A-B0FCA99D5E0F}"/>
              </a:ext>
            </a:extLst>
          </p:cNvPr>
          <p:cNvSpPr>
            <a:spLocks noGrp="1"/>
          </p:cNvSpPr>
          <p:nvPr>
            <p:ph type="body" sz="quarter" idx="13" hasCustomPrompt="1"/>
          </p:nvPr>
        </p:nvSpPr>
        <p:spPr>
          <a:xfrm>
            <a:off x="662038" y="470402"/>
            <a:ext cx="3656333" cy="1121661"/>
          </a:xfrm>
        </p:spPr>
        <p:txBody>
          <a:bodyPr>
            <a:noAutofit/>
          </a:bodyPr>
          <a:lstStyle>
            <a:lvl1pPr marL="0" indent="0" algn="l">
              <a:buNone/>
              <a:defRPr sz="2400" b="0" i="0">
                <a:solidFill>
                  <a:schemeClr val="tx1"/>
                </a:solidFill>
                <a:highlight>
                  <a:srgbClr val="FED103"/>
                </a:highlight>
                <a:latin typeface="Calibri" panose="020F0502020204030204" pitchFamily="34" charset="0"/>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385" name="Text Placeholder 32">
            <a:extLst>
              <a:ext uri="{FF2B5EF4-FFF2-40B4-BE49-F238E27FC236}">
                <a16:creationId xmlns:a16="http://schemas.microsoft.com/office/drawing/2014/main" id="{F831BC2A-78BB-EA45-8361-3850DF9FFD20}"/>
              </a:ext>
            </a:extLst>
          </p:cNvPr>
          <p:cNvSpPr>
            <a:spLocks noGrp="1"/>
          </p:cNvSpPr>
          <p:nvPr>
            <p:ph type="body" sz="quarter" idx="14" hasCustomPrompt="1"/>
          </p:nvPr>
        </p:nvSpPr>
        <p:spPr>
          <a:xfrm>
            <a:off x="662038" y="1487606"/>
            <a:ext cx="6235598" cy="8030527"/>
          </a:xfrm>
        </p:spPr>
        <p:txBody>
          <a:bodyPr numCol="2" spcCol="43200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a:solidFill>
                  <a:schemeClr val="tx1"/>
                </a:solidFill>
                <a:latin typeface="Calibri" panose="020F050202020403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here to type</a:t>
            </a:r>
          </a:p>
        </p:txBody>
      </p:sp>
      <p:sp>
        <p:nvSpPr>
          <p:cNvPr id="390" name="Slide Number Placeholder 5">
            <a:extLst>
              <a:ext uri="{FF2B5EF4-FFF2-40B4-BE49-F238E27FC236}">
                <a16:creationId xmlns:a16="http://schemas.microsoft.com/office/drawing/2014/main" id="{2686E354-547D-8C49-8E4B-26F2FCD3ADC8}"/>
              </a:ext>
            </a:extLst>
          </p:cNvPr>
          <p:cNvSpPr txBox="1">
            <a:spLocks/>
          </p:cNvSpPr>
          <p:nvPr userDrawn="1"/>
        </p:nvSpPr>
        <p:spPr>
          <a:xfrm>
            <a:off x="7056692" y="10309407"/>
            <a:ext cx="300672"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F2F"/>
                </a:solidFill>
                <a:latin typeface="Avenir" panose="02000503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b="0" i="0" smtClean="0">
                <a:latin typeface="Calibri" panose="020F0502020204030204" pitchFamily="34" charset="0"/>
              </a:rPr>
              <a:pPr/>
              <a:t>‹#›</a:t>
            </a:fld>
            <a:endParaRPr lang="en-US" b="0" i="0" dirty="0">
              <a:latin typeface="Calibri" panose="020F0502020204030204" pitchFamily="34" charset="0"/>
            </a:endParaRPr>
          </a:p>
        </p:txBody>
      </p:sp>
      <p:cxnSp>
        <p:nvCxnSpPr>
          <p:cNvPr id="391" name="Straight Connector 390">
            <a:extLst>
              <a:ext uri="{FF2B5EF4-FFF2-40B4-BE49-F238E27FC236}">
                <a16:creationId xmlns:a16="http://schemas.microsoft.com/office/drawing/2014/main" id="{6A64DA47-B5D1-304B-B8A4-69F0761499FB}"/>
              </a:ext>
            </a:extLst>
          </p:cNvPr>
          <p:cNvCxnSpPr>
            <a:cxnSpLocks/>
          </p:cNvCxnSpPr>
          <p:nvPr userDrawn="1"/>
        </p:nvCxnSpPr>
        <p:spPr>
          <a:xfrm rot="5400000">
            <a:off x="7235053" y="10140082"/>
            <a:ext cx="0" cy="178217"/>
          </a:xfrm>
          <a:prstGeom prst="line">
            <a:avLst/>
          </a:prstGeom>
          <a:ln w="28575">
            <a:solidFill>
              <a:srgbClr val="FED103"/>
            </a:solidFill>
          </a:ln>
        </p:spPr>
        <p:style>
          <a:lnRef idx="1">
            <a:schemeClr val="accent1"/>
          </a:lnRef>
          <a:fillRef idx="0">
            <a:schemeClr val="accent1"/>
          </a:fillRef>
          <a:effectRef idx="0">
            <a:schemeClr val="accent1"/>
          </a:effectRef>
          <a:fontRef idx="minor">
            <a:schemeClr val="tx1"/>
          </a:fontRef>
        </p:style>
      </p:cxnSp>
      <p:sp>
        <p:nvSpPr>
          <p:cNvPr id="392" name="Rectangle 391">
            <a:extLst>
              <a:ext uri="{FF2B5EF4-FFF2-40B4-BE49-F238E27FC236}">
                <a16:creationId xmlns:a16="http://schemas.microsoft.com/office/drawing/2014/main" id="{4AB60C04-B695-7E4E-9192-EB808BB4BE45}"/>
              </a:ext>
            </a:extLst>
          </p:cNvPr>
          <p:cNvSpPr/>
          <p:nvPr userDrawn="1"/>
        </p:nvSpPr>
        <p:spPr>
          <a:xfrm rot="16200000">
            <a:off x="5655200" y="8361506"/>
            <a:ext cx="3173496" cy="169277"/>
          </a:xfrm>
          <a:prstGeom prst="rect">
            <a:avLst/>
          </a:prstGeom>
        </p:spPr>
        <p:txBody>
          <a:bodyPr wrap="square">
            <a:spAutoFit/>
          </a:bodyPr>
          <a:lstStyle/>
          <a:p>
            <a:pPr algn="l"/>
            <a:r>
              <a:rPr lang="en-IE" sz="500" b="0" i="0" u="none" strike="noStrike" kern="1200" spc="3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INNOVATING FOOD FOR SENIORS</a:t>
            </a:r>
          </a:p>
        </p:txBody>
      </p:sp>
    </p:spTree>
    <p:extLst>
      <p:ext uri="{BB962C8B-B14F-4D97-AF65-F5344CB8AC3E}">
        <p14:creationId xmlns:p14="http://schemas.microsoft.com/office/powerpoint/2010/main" val="283641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5">
            <a:extLst>
              <a:ext uri="{FF2B5EF4-FFF2-40B4-BE49-F238E27FC236}">
                <a16:creationId xmlns:a16="http://schemas.microsoft.com/office/drawing/2014/main" id="{2E47F65C-C5A7-514D-912E-8CA189C0223F}"/>
              </a:ext>
            </a:extLst>
          </p:cNvPr>
          <p:cNvSpPr>
            <a:spLocks noGrp="1"/>
          </p:cNvSpPr>
          <p:nvPr>
            <p:ph type="sldNum" sz="quarter" idx="4"/>
          </p:nvPr>
        </p:nvSpPr>
        <p:spPr>
          <a:xfrm>
            <a:off x="918733" y="10282433"/>
            <a:ext cx="6218048" cy="293667"/>
          </a:xfrm>
          <a:prstGeom prst="rect">
            <a:avLst/>
          </a:prstGeom>
        </p:spPr>
        <p:txBody>
          <a:bodyPr/>
          <a:lstStyle>
            <a:lvl1pPr algn="r">
              <a:defRPr sz="800" b="0" i="0">
                <a:solidFill>
                  <a:schemeClr val="tx1"/>
                </a:solidFill>
                <a:latin typeface="Calibri" panose="020F0502020204030204" pitchFamily="34" charset="0"/>
              </a:defRPr>
            </a:lvl1pPr>
          </a:lstStyle>
          <a:p>
            <a:fld id="{5E760C49-C21F-C349-B509-93C281143DFD}" type="slidenum">
              <a:rPr lang="en-US" smtClean="0"/>
              <a:pPr/>
              <a:t>‹#›</a:t>
            </a:fld>
            <a:endParaRPr lang="en-US" dirty="0"/>
          </a:p>
        </p:txBody>
      </p:sp>
    </p:spTree>
    <p:extLst>
      <p:ext uri="{BB962C8B-B14F-4D97-AF65-F5344CB8AC3E}">
        <p14:creationId xmlns:p14="http://schemas.microsoft.com/office/powerpoint/2010/main" val="891014926"/>
      </p:ext>
    </p:extLst>
  </p:cSld>
  <p:clrMap bg1="lt1" tx1="dk1" bg2="lt2" tx2="dk2" accent1="accent1" accent2="accent2" accent3="accent3" accent4="accent4" accent5="accent5" accent6="accent6" hlink="hlink" folHlink="folHlink"/>
  <p:sldLayoutIdLst>
    <p:sldLayoutId id="2147483830" r:id="rId1"/>
    <p:sldLayoutId id="2147483902" r:id="rId2"/>
    <p:sldLayoutId id="2147483916" r:id="rId3"/>
    <p:sldLayoutId id="2147483887" r:id="rId4"/>
    <p:sldLayoutId id="2147483885" r:id="rId5"/>
    <p:sldLayoutId id="2147483886" r:id="rId6"/>
    <p:sldLayoutId id="2147483915" r:id="rId7"/>
    <p:sldLayoutId id="2147483888" r:id="rId8"/>
    <p:sldLayoutId id="2147483913" r:id="rId9"/>
    <p:sldLayoutId id="2147483914" r:id="rId10"/>
    <p:sldLayoutId id="2147483919" r:id="rId11"/>
    <p:sldLayoutId id="2147483917" r:id="rId12"/>
    <p:sldLayoutId id="2147483889" r:id="rId13"/>
    <p:sldLayoutId id="2147483911" r:id="rId14"/>
    <p:sldLayoutId id="2147483918" r:id="rId15"/>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fooddesignthinking.org/" TargetMode="External"/><Relationship Id="rId2" Type="http://schemas.openxmlformats.org/officeDocument/2006/relationships/hyperlink" Target="https://www.foodnavigator.com/Article/2019/03/07/Healthy-ageing-Innovate-to-meet-the-needs-of-elderly-consumers" TargetMode="External"/><Relationship Id="rId1" Type="http://schemas.openxmlformats.org/officeDocument/2006/relationships/slideLayout" Target="../slideLayouts/slideLayout9.xml"/><Relationship Id="rId5" Type="http://schemas.openxmlformats.org/officeDocument/2006/relationships/image" Target="../media/image22.jpeg"/><Relationship Id="rId4" Type="http://schemas.openxmlformats.org/officeDocument/2006/relationships/hyperlink" Target="http://centmapress.ilb.uni-bonn.de/ojs/index.php/proceedings/article/viewFile/385/382"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mdpi.com/2072-6643/11/6/1251/htm" TargetMode="External"/><Relationship Id="rId3" Type="http://schemas.openxmlformats.org/officeDocument/2006/relationships/hyperlink" Target="https://www.euro.who.int/__data/assets/pdf_file/0003/294474/European-Food-Nutrition-Action-Plan-20152020-en.pdf" TargetMode="External"/><Relationship Id="rId7" Type="http://schemas.openxmlformats.org/officeDocument/2006/relationships/hyperlink" Target="https://www.frontiersin.org/articles/10.3389/fnut.2021.688086/full" TargetMode="External"/><Relationship Id="rId2" Type="http://schemas.openxmlformats.org/officeDocument/2006/relationships/hyperlink" Target="https://nualtra.com/products/foodlink-complete" TargetMode="External"/><Relationship Id="rId1" Type="http://schemas.openxmlformats.org/officeDocument/2006/relationships/slideLayout" Target="../slideLayouts/slideLayout9.xml"/><Relationship Id="rId6" Type="http://schemas.openxmlformats.org/officeDocument/2006/relationships/hyperlink" Target="https://pubmed.ncbi.nlm.nih.gov/18047254/" TargetMode="External"/><Relationship Id="rId5" Type="http://schemas.openxmlformats.org/officeDocument/2006/relationships/hyperlink" Target="https://www.age-platform.eu/project/promiss" TargetMode="External"/><Relationship Id="rId10" Type="http://schemas.openxmlformats.org/officeDocument/2006/relationships/image" Target="../media/image23.jpeg"/><Relationship Id="rId4" Type="http://schemas.openxmlformats.org/officeDocument/2006/relationships/hyperlink" Target="file:///C:\Users\paula\Dropbox\My%20PC%20(LAPTOP-4I5H51FU)\Documents\PIFS\IO3%20background%20info\age_related_changes_in_oral_and_nasal_physiology.pdf" TargetMode="External"/><Relationship Id="rId9" Type="http://schemas.openxmlformats.org/officeDocument/2006/relationships/hyperlink" Target="https://courses.lumenlearning.com/boundless-sociology/chapter/challenges-of-agin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ec.europa.eu/info/sites/default/files/consumer-vulnerability-factsheet_en.pdf" TargetMode="External"/><Relationship Id="rId7" Type="http://schemas.openxmlformats.org/officeDocument/2006/relationships/hyperlink" Target="https://snacknation.com/blog/162-how-to-build-an-ethical-brand-with-zero-marketing-budget-with-the-perfect-granola-founder-michele-liddle/" TargetMode="External"/><Relationship Id="rId2" Type="http://schemas.openxmlformats.org/officeDocument/2006/relationships/hyperlink" Target="https://www.cambridge.org/core/journals/nutrition-research-reviews/article/understanding-heterogeneity-among-elderly-consumers-an-evaluation-of-segmentation-approaches-in-the-functional-food-market/F9CFD438E629069A0DA513DFFBCBD998" TargetMode="External"/><Relationship Id="rId1" Type="http://schemas.openxmlformats.org/officeDocument/2006/relationships/slideLayout" Target="../slideLayouts/slideLayout9.xml"/><Relationship Id="rId6" Type="http://schemas.openxmlformats.org/officeDocument/2006/relationships/hyperlink" Target="https://snacknation.com/blog/unite-food-clara-paye/" TargetMode="External"/><Relationship Id="rId5" Type="http://schemas.openxmlformats.org/officeDocument/2006/relationships/hyperlink" Target="https://www.researchgate.net/publication/282088062_An_Analysis_of_the_Decision_Structure_for_Food_Innovation_on_the_Basis_of_Consumer_Age" TargetMode="External"/><Relationship Id="rId4" Type="http://schemas.openxmlformats.org/officeDocument/2006/relationships/hyperlink" Target="https://www.inclusilver.eu/about-inclusilver/"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ec.europa.eu/smart-regulation/roadmaps/docs/2015_sante_595_evaluation_health_claims_en.pdf" TargetMode="External"/><Relationship Id="rId13" Type="http://schemas.openxmlformats.org/officeDocument/2006/relationships/hyperlink" Target="https://www.foodpackagingforum.org/food-packaging-health/regulation-on-food-packaging/food-packaging-regulation-in-europe" TargetMode="External"/><Relationship Id="rId3" Type="http://schemas.openxmlformats.org/officeDocument/2006/relationships/hyperlink" Target="https://www.cfdr.ca/Downloads/Presentations/Functional-Foods-For-Healthy-Aging-TOOLKIT-January.aspx" TargetMode="External"/><Relationship Id="rId7" Type="http://schemas.openxmlformats.org/officeDocument/2006/relationships/hyperlink" Target="https://www.fsai.ie/search-results.html?searchString=food%20manufacturing" TargetMode="External"/><Relationship Id="rId12" Type="http://schemas.openxmlformats.org/officeDocument/2006/relationships/hyperlink" Target="https://ec.europa.eu/food/safety/labelling-and-nutrition/food-information-consumers-legislation_en" TargetMode="External"/><Relationship Id="rId2" Type="http://schemas.openxmlformats.org/officeDocument/2006/relationships/hyperlink" Target="https://www.isi.fraunhofer.de/content/dam/isi/dokumente/ccv/2019/50-trends-influencing-Europes-food-sector.pdf" TargetMode="External"/><Relationship Id="rId1" Type="http://schemas.openxmlformats.org/officeDocument/2006/relationships/slideLayout" Target="../slideLayouts/slideLayout9.xml"/><Relationship Id="rId6" Type="http://schemas.openxmlformats.org/officeDocument/2006/relationships/hyperlink" Target="https://www.fsai.ie/food_businesses/haccp/principles_of_haccp.html" TargetMode="External"/><Relationship Id="rId11" Type="http://schemas.openxmlformats.org/officeDocument/2006/relationships/hyperlink" Target="https://ec.europa.eu/food/safety/labelling-and-nutrition/nutrition-and-health-claims/nutrition-claims_en" TargetMode="External"/><Relationship Id="rId5" Type="http://schemas.openxmlformats.org/officeDocument/2006/relationships/hyperlink" Target="https://ifst.onlinelibrary.wiley.com/doi/epdf/10.1111/j.1365-2621.2010.02499.x" TargetMode="External"/><Relationship Id="rId15" Type="http://schemas.openxmlformats.org/officeDocument/2006/relationships/hyperlink" Target="https://www.leatherheadfood.com/files/2016/08/White-Paper-How-Our-Senses-Interact.pdf#:~:text=The%20way%20we%20perceive%20food%2C%20from%20a%20sensory,that%20none%20of%20our%20senses%20work%20in%20isolation." TargetMode="External"/><Relationship Id="rId10" Type="http://schemas.openxmlformats.org/officeDocument/2006/relationships/hyperlink" Target="https://ec.europa.eu/food/safety/labelling_nutrition/claims/register/public/" TargetMode="External"/><Relationship Id="rId4" Type="http://schemas.openxmlformats.org/officeDocument/2006/relationships/hyperlink" Target="https://www.cambridge.org/core/journals/proceedings-of-the-nutrition-society/article/considerations-for-developing-functional-food-products-for-the-older-population/BCFBF4D3D6F93D041C261D03AE0F3E19" TargetMode="External"/><Relationship Id="rId9" Type="http://schemas.openxmlformats.org/officeDocument/2006/relationships/hyperlink" Target="https://www.efsa.europa.eu/en/applications/nutrition/regulationsandguidance" TargetMode="External"/><Relationship Id="rId14" Type="http://schemas.openxmlformats.org/officeDocument/2006/relationships/hyperlink" Target="https://101blockchains.com/blockchain-cheat-shee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file:///C:\Users\paula\Dropbox\My%20PC%20(LAPTOP-4I5H51FU)\Downloads\Europe-Customer-Loyalty-Report-2022-by-Antavo.pdf" TargetMode="External"/><Relationship Id="rId2" Type="http://schemas.openxmlformats.org/officeDocument/2006/relationships/hyperlink" Target="https://www.strategyzer.com/" TargetMode="Externa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hyperlink" Target="https://www.wasserstrom.com/blog/2018/11/09/making-senior-citizen-friendly-restaurants/" TargetMode="External"/><Relationship Id="rId4" Type="http://schemas.openxmlformats.org/officeDocument/2006/relationships/hyperlink" Target="https://www.fourthsource.com/content-marketing/selling-experience-just-product-get-content-17076"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zoho.com/social/journal/how-to-use-instagram-polls-for-your-business.html" TargetMode="External"/><Relationship Id="rId3" Type="http://schemas.openxmlformats.org/officeDocument/2006/relationships/hyperlink" Target="https://www.foodnavigator.com/Article/2016/09/22/Food-for-seniors-The-million-dollar-opportunity-that-industry-is-in-denial-about" TargetMode="External"/><Relationship Id="rId7" Type="http://schemas.openxmlformats.org/officeDocument/2006/relationships/hyperlink" Target="https://www.marketingtutor.net/innovative-marketing/" TargetMode="External"/><Relationship Id="rId2" Type="http://schemas.openxmlformats.org/officeDocument/2006/relationships/hyperlink" Target="https://sopexa.com/en/news/know-how-to-talk-to-seniors/" TargetMode="External"/><Relationship Id="rId1" Type="http://schemas.openxmlformats.org/officeDocument/2006/relationships/slideLayout" Target="../slideLayouts/slideLayout9.xml"/><Relationship Id="rId6" Type="http://schemas.openxmlformats.org/officeDocument/2006/relationships/hyperlink" Target="https://www.marketingtutor.net/what-is-competitive-strategy/" TargetMode="External"/><Relationship Id="rId5" Type="http://schemas.openxmlformats.org/officeDocument/2006/relationships/hyperlink" Target="https://www.foodpr.ie/food-nostalgia/" TargetMode="External"/><Relationship Id="rId10" Type="http://schemas.openxmlformats.org/officeDocument/2006/relationships/image" Target="../media/image26.jpeg"/><Relationship Id="rId4" Type="http://schemas.openxmlformats.org/officeDocument/2006/relationships/hyperlink" Target="https://ec.europa.eu/eurostat/cache/infographs/elderly/index.html" TargetMode="External"/><Relationship Id="rId9" Type="http://schemas.openxmlformats.org/officeDocument/2006/relationships/hyperlink" Target="https://recurpost.com/blog/food-marketing-strateg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thevisionworks.brilliantassessments.com/Home/Index/?responseCode=q2VXLUMt4wnYRFlLnsUxcA%3d%3d" TargetMode="External"/><Relationship Id="rId3" Type="http://schemas.openxmlformats.org/officeDocument/2006/relationships/image" Target="../media/image28.png"/><Relationship Id="rId7" Type="http://schemas.openxmlformats.org/officeDocument/2006/relationships/hyperlink" Target="https://www.innovatingfoodforseniors.eu/good-practice-guide-for-smes/" TargetMode="External"/><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hyperlink" Target="https://www.innovatingfoodforseniors.eu/good-practice-guide-for-vet-trainers-2/" TargetMode="External"/><Relationship Id="rId11" Type="http://schemas.openxmlformats.org/officeDocument/2006/relationships/hyperlink" Target="https://www.linkedin.com/company/innovative-food-for-seniors/?viewAsMember=true" TargetMode="External"/><Relationship Id="rId5" Type="http://schemas.openxmlformats.org/officeDocument/2006/relationships/hyperlink" Target="https://www.innovatingfoodforseniors.eu/" TargetMode="External"/><Relationship Id="rId10" Type="http://schemas.openxmlformats.org/officeDocument/2006/relationships/hyperlink" Target="https://twitter.com/pifsproject" TargetMode="External"/><Relationship Id="rId4" Type="http://schemas.openxmlformats.org/officeDocument/2006/relationships/hyperlink" Target="https://innovatingfoodforseniors.eu/" TargetMode="External"/><Relationship Id="rId9" Type="http://schemas.openxmlformats.org/officeDocument/2006/relationships/hyperlink" Target="https://www.facebook.com/pifsprojec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innovatingfoodforseniors.eu/" TargetMode="External"/><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hyperlink" Target="https://momentumconsulting.ie/" TargetMode="External"/><Relationship Id="rId2" Type="http://schemas.openxmlformats.org/officeDocument/2006/relationships/hyperlink" Target="https://www.nottingham.ac.uk/research/beacons-of-excellence/future-food/our-research/smart-manufacturing-for-food/food-innovation-centre/food-innovation-centre.aspx" TargetMode="Externa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hyperlink" Target="https://r.search.yahoo.com/_ylt=AwrLFMeUyLpixXQACQYM34lQ;_ylu=Y29sbwNpcjIEcG9zAzEEdnRpZAMEc2VjA3Ny/RV=2/RE=1656437012/RO=10/RU=https%3a%2f%2fen.fh-muenster.de%2f/RK=2/RS=QGjdS7az4xoAxIgDAhWzfVLFpis-"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ageinglab.org/" TargetMode="External"/><Relationship Id="rId7" Type="http://schemas.openxmlformats.org/officeDocument/2006/relationships/hyperlink" Target="https://www.euei.dk/" TargetMode="External"/><Relationship Id="rId2" Type="http://schemas.openxmlformats.org/officeDocument/2006/relationships/image" Target="../media/image14.jpe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hyperlink" Target="https://lic.lt/en/lithuanian-innovation-center/"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innovatingfoodforseniors.eu/resources/"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Teacher smiling and writing on whiteboard">
            <a:extLst>
              <a:ext uri="{FF2B5EF4-FFF2-40B4-BE49-F238E27FC236}">
                <a16:creationId xmlns:a16="http://schemas.microsoft.com/office/drawing/2014/main" id="{B2C4F978-3B92-CBE9-8763-1E75F50F184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5505B102-2513-934C-B18E-7B59D47B7574}"/>
              </a:ext>
            </a:extLst>
          </p:cNvPr>
          <p:cNvSpPr>
            <a:spLocks noGrp="1"/>
          </p:cNvSpPr>
          <p:nvPr>
            <p:ph type="body" sz="quarter" idx="15"/>
          </p:nvPr>
        </p:nvSpPr>
        <p:spPr>
          <a:xfrm>
            <a:off x="655379" y="7365884"/>
            <a:ext cx="5482374" cy="1427242"/>
          </a:xfrm>
        </p:spPr>
        <p:txBody>
          <a:bodyPr/>
          <a:lstStyle/>
          <a:p>
            <a:r>
              <a:rPr lang="lt-LT" sz="4800" dirty="0"/>
              <a:t>Mokymosi Gidas</a:t>
            </a:r>
            <a:endParaRPr lang="en-US" sz="4800" dirty="0"/>
          </a:p>
        </p:txBody>
      </p:sp>
      <p:sp>
        <p:nvSpPr>
          <p:cNvPr id="9" name="Text Placeholder 8">
            <a:extLst>
              <a:ext uri="{FF2B5EF4-FFF2-40B4-BE49-F238E27FC236}">
                <a16:creationId xmlns:a16="http://schemas.microsoft.com/office/drawing/2014/main" id="{B5D516B4-E632-C946-B278-4A0C89180FCF}"/>
              </a:ext>
            </a:extLst>
          </p:cNvPr>
          <p:cNvSpPr>
            <a:spLocks noGrp="1"/>
          </p:cNvSpPr>
          <p:nvPr>
            <p:ph type="body" sz="quarter" idx="17"/>
          </p:nvPr>
        </p:nvSpPr>
        <p:spPr/>
        <p:txBody>
          <a:bodyPr>
            <a:normAutofit/>
          </a:bodyPr>
          <a:lstStyle/>
          <a:p>
            <a:r>
              <a:rPr lang="en-US" sz="1800" dirty="0"/>
              <a:t>www. innovatingfoodforseniors.eu</a:t>
            </a:r>
          </a:p>
          <a:p>
            <a:endParaRPr lang="en-US" sz="1800" dirty="0"/>
          </a:p>
        </p:txBody>
      </p:sp>
      <p:sp>
        <p:nvSpPr>
          <p:cNvPr id="10" name="TextBox 9">
            <a:extLst>
              <a:ext uri="{FF2B5EF4-FFF2-40B4-BE49-F238E27FC236}">
                <a16:creationId xmlns:a16="http://schemas.microsoft.com/office/drawing/2014/main" id="{2CB5E901-FD99-1E04-C461-E6BB1672E387}"/>
              </a:ext>
            </a:extLst>
          </p:cNvPr>
          <p:cNvSpPr txBox="1"/>
          <p:nvPr/>
        </p:nvSpPr>
        <p:spPr>
          <a:xfrm>
            <a:off x="1859032" y="9961434"/>
            <a:ext cx="3683913" cy="553998"/>
          </a:xfrm>
          <a:prstGeom prst="rect">
            <a:avLst/>
          </a:prstGeom>
          <a:noFill/>
        </p:spPr>
        <p:txBody>
          <a:bodyPr wrap="square">
            <a:spAutoFit/>
          </a:bodyPr>
          <a:lstStyle/>
          <a:p>
            <a:pPr algn="just"/>
            <a:r>
              <a:rPr lang="en-GB" sz="750" dirty="0">
                <a:solidFill>
                  <a:srgbClr val="000000"/>
                </a:solidFill>
              </a:rPr>
              <a:t>This programme  has been funded with support from the European Commission. The author is solely responsible for this publication (communication) and the Commission accepts no responsibility for any  use that may be made of the information contained therein   2020-1-DE02-KA202-007612</a:t>
            </a:r>
          </a:p>
        </p:txBody>
      </p:sp>
      <p:pic>
        <p:nvPicPr>
          <p:cNvPr id="11" name="Picture 10">
            <a:extLst>
              <a:ext uri="{FF2B5EF4-FFF2-40B4-BE49-F238E27FC236}">
                <a16:creationId xmlns:a16="http://schemas.microsoft.com/office/drawing/2014/main" id="{0AEF3736-C4D8-9146-962F-DB5EB78B58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591" y="10015646"/>
            <a:ext cx="1140457" cy="553998"/>
          </a:xfrm>
          <a:prstGeom prst="rect">
            <a:avLst/>
          </a:prstGeom>
        </p:spPr>
      </p:pic>
      <p:grpSp>
        <p:nvGrpSpPr>
          <p:cNvPr id="12" name="Group 11">
            <a:extLst>
              <a:ext uri="{FF2B5EF4-FFF2-40B4-BE49-F238E27FC236}">
                <a16:creationId xmlns:a16="http://schemas.microsoft.com/office/drawing/2014/main" id="{4ED9BF2A-2D65-78F3-96B1-9E6FB6D47142}"/>
              </a:ext>
            </a:extLst>
          </p:cNvPr>
          <p:cNvGrpSpPr/>
          <p:nvPr/>
        </p:nvGrpSpPr>
        <p:grpSpPr>
          <a:xfrm>
            <a:off x="5542945" y="9962502"/>
            <a:ext cx="2016730" cy="552930"/>
            <a:chOff x="0" y="0"/>
            <a:chExt cx="2301694" cy="571500"/>
          </a:xfrm>
        </p:grpSpPr>
        <p:sp>
          <p:nvSpPr>
            <p:cNvPr id="13" name="Rectangle 12">
              <a:extLst>
                <a:ext uri="{FF2B5EF4-FFF2-40B4-BE49-F238E27FC236}">
                  <a16:creationId xmlns:a16="http://schemas.microsoft.com/office/drawing/2014/main" id="{01CEFB8B-9416-30CA-06E9-007FE5B937D2}"/>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a:extLst>
                <a:ext uri="{FF2B5EF4-FFF2-40B4-BE49-F238E27FC236}">
                  <a16:creationId xmlns:a16="http://schemas.microsoft.com/office/drawing/2014/main" id="{7AD4BBA2-A7F0-2BB3-0AF4-7C7C3DE4DC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936073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92942A-4C34-A91C-0C25-46EE8F8BE998}"/>
              </a:ext>
            </a:extLst>
          </p:cNvPr>
          <p:cNvSpPr>
            <a:spLocks noGrp="1"/>
          </p:cNvSpPr>
          <p:nvPr>
            <p:ph type="body" sz="quarter" idx="14"/>
          </p:nvPr>
        </p:nvSpPr>
        <p:spPr>
          <a:xfrm>
            <a:off x="662038" y="4113415"/>
            <a:ext cx="6235598" cy="1322881"/>
          </a:xfrm>
        </p:spPr>
        <p:txBody>
          <a:bodyPr numCol="1"/>
          <a:lstStyle/>
          <a:p>
            <a:pPr marL="342900" lvl="0" indent="-342900">
              <a:lnSpc>
                <a:spcPct val="107000"/>
              </a:lnSpc>
              <a:spcAft>
                <a:spcPts val="800"/>
              </a:spcAft>
              <a:buFont typeface="+mj-lt"/>
              <a:buAutoNum type="alphaLcParenR"/>
            </a:pPr>
            <a:r>
              <a:rPr lang="lt-LT" sz="1600" b="1" dirty="0">
                <a:effectLst/>
                <a:latin typeface="Calibri" panose="020F0502020204030204" pitchFamily="34" charset="0"/>
                <a:ea typeface="Calibri" panose="020F0502020204030204" pitchFamily="34" charset="0"/>
                <a:cs typeface="Times New Roman" panose="02020603050405020304" pitchFamily="18" charset="0"/>
              </a:rPr>
              <a:t>Tradicinė pamoka ir jai reikalingos priemonės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lt-LT" sz="1200" dirty="0">
                <a:effectLst/>
                <a:latin typeface="Calibri" panose="020F0502020204030204" pitchFamily="34" charset="0"/>
                <a:ea typeface="Calibri" panose="020F0502020204030204" pitchFamily="34" charset="0"/>
                <a:cs typeface="Times New Roman" panose="02020603050405020304" pitchFamily="18" charset="0"/>
              </a:rPr>
              <a:t>Tradicinis mokymas klasėje ar auditorijoje išlieka vienu populiariausių mokymo būdu lavinant įgūdžius. Paprastai tai yra į dėstytoją orientuoti mokymai akis į akį, kurie vyksta nustatytu laiku ir konkrečioje vietoje. Inovatyvaus maisto senjorams (PIFS) projektas siūlo naudoti ir papildomas mokymui skirtas priemones, tokius kaip:</a:t>
            </a:r>
          </a:p>
          <a:p>
            <a:endParaRPr lang="en-IE" dirty="0"/>
          </a:p>
        </p:txBody>
      </p:sp>
      <p:sp>
        <p:nvSpPr>
          <p:cNvPr id="3" name="Text Placeholder 2">
            <a:extLst>
              <a:ext uri="{FF2B5EF4-FFF2-40B4-BE49-F238E27FC236}">
                <a16:creationId xmlns:a16="http://schemas.microsoft.com/office/drawing/2014/main" id="{04794AAC-DCC7-EE1B-6420-2E757521CE01}"/>
              </a:ext>
            </a:extLst>
          </p:cNvPr>
          <p:cNvSpPr>
            <a:spLocks noGrp="1"/>
          </p:cNvSpPr>
          <p:nvPr>
            <p:ph type="body" sz="quarter" idx="13"/>
          </p:nvPr>
        </p:nvSpPr>
        <p:spPr/>
        <p:txBody>
          <a:bodyPr/>
          <a:lstStyle/>
          <a:p>
            <a:r>
              <a:rPr lang="en-IE" sz="2800" dirty="0"/>
              <a:t>04:  </a:t>
            </a:r>
            <a:r>
              <a:rPr lang="lt-LT" sz="2800" dirty="0"/>
              <a:t>Mokymų vedimo būdai:</a:t>
            </a:r>
            <a:endParaRPr lang="en-IE" sz="2800" dirty="0"/>
          </a:p>
        </p:txBody>
      </p:sp>
      <p:graphicFrame>
        <p:nvGraphicFramePr>
          <p:cNvPr id="7" name="Table 7">
            <a:extLst>
              <a:ext uri="{FF2B5EF4-FFF2-40B4-BE49-F238E27FC236}">
                <a16:creationId xmlns:a16="http://schemas.microsoft.com/office/drawing/2014/main" id="{2CA46FD0-9EFD-7A24-7F07-BB4878EC0202}"/>
              </a:ext>
            </a:extLst>
          </p:cNvPr>
          <p:cNvGraphicFramePr>
            <a:graphicFrameLocks noGrp="1"/>
          </p:cNvGraphicFramePr>
          <p:nvPr>
            <p:extLst>
              <p:ext uri="{D42A27DB-BD31-4B8C-83A1-F6EECF244321}">
                <p14:modId xmlns:p14="http://schemas.microsoft.com/office/powerpoint/2010/main" val="548031143"/>
              </p:ext>
            </p:extLst>
          </p:nvPr>
        </p:nvGraphicFramePr>
        <p:xfrm>
          <a:off x="662039" y="5796145"/>
          <a:ext cx="6235597" cy="2874836"/>
        </p:xfrm>
        <a:graphic>
          <a:graphicData uri="http://schemas.openxmlformats.org/drawingml/2006/table">
            <a:tbl>
              <a:tblPr firstRow="1" bandRow="1">
                <a:tableStyleId>{00A15C55-8517-42AA-B614-E9B94910E393}</a:tableStyleId>
              </a:tblPr>
              <a:tblGrid>
                <a:gridCol w="1417283">
                  <a:extLst>
                    <a:ext uri="{9D8B030D-6E8A-4147-A177-3AD203B41FA5}">
                      <a16:colId xmlns:a16="http://schemas.microsoft.com/office/drawing/2014/main" val="3903941124"/>
                    </a:ext>
                  </a:extLst>
                </a:gridCol>
                <a:gridCol w="2868460">
                  <a:extLst>
                    <a:ext uri="{9D8B030D-6E8A-4147-A177-3AD203B41FA5}">
                      <a16:colId xmlns:a16="http://schemas.microsoft.com/office/drawing/2014/main" val="2417487657"/>
                    </a:ext>
                  </a:extLst>
                </a:gridCol>
                <a:gridCol w="1949854">
                  <a:extLst>
                    <a:ext uri="{9D8B030D-6E8A-4147-A177-3AD203B41FA5}">
                      <a16:colId xmlns:a16="http://schemas.microsoft.com/office/drawing/2014/main" val="3370213147"/>
                    </a:ext>
                  </a:extLst>
                </a:gridCol>
              </a:tblGrid>
              <a:tr h="414496">
                <a:tc>
                  <a:txBody>
                    <a:bodyPr/>
                    <a:lstStyle/>
                    <a:p>
                      <a:r>
                        <a:rPr lang="lt-LT" dirty="0">
                          <a:solidFill>
                            <a:schemeClr val="tx1"/>
                          </a:solidFill>
                        </a:rPr>
                        <a:t>Mokymosi priemonė</a:t>
                      </a:r>
                      <a:endParaRPr lang="en-IE" dirty="0">
                        <a:solidFill>
                          <a:schemeClr val="tx1"/>
                        </a:solidFill>
                      </a:endParaRPr>
                    </a:p>
                  </a:txBody>
                  <a:tcPr anchor="ctr"/>
                </a:tc>
                <a:tc>
                  <a:txBody>
                    <a:bodyPr/>
                    <a:lstStyle/>
                    <a:p>
                      <a:endParaRPr lang="en-IE" dirty="0">
                        <a:solidFill>
                          <a:schemeClr val="tx1"/>
                        </a:solidFill>
                      </a:endParaRPr>
                    </a:p>
                    <a:p>
                      <a:r>
                        <a:rPr lang="lt-LT" dirty="0">
                          <a:solidFill>
                            <a:schemeClr val="tx1"/>
                          </a:solidFill>
                        </a:rPr>
                        <a:t>Siūloma naudoti klasėje</a:t>
                      </a:r>
                      <a:endParaRPr lang="en-IE" dirty="0">
                        <a:solidFill>
                          <a:schemeClr val="tx1"/>
                        </a:solidFill>
                      </a:endParaRPr>
                    </a:p>
                    <a:p>
                      <a:endParaRPr lang="en-IE" dirty="0">
                        <a:solidFill>
                          <a:schemeClr val="tx1"/>
                        </a:solidFill>
                      </a:endParaRPr>
                    </a:p>
                  </a:txBody>
                  <a:tcPr anchor="b"/>
                </a:tc>
                <a:tc>
                  <a:txBody>
                    <a:bodyPr/>
                    <a:lstStyle/>
                    <a:p>
                      <a:pPr algn="ctr"/>
                      <a:r>
                        <a:rPr lang="lt-LT" dirty="0">
                          <a:solidFill>
                            <a:schemeClr val="tx1"/>
                          </a:solidFill>
                        </a:rPr>
                        <a:t>Reikalingi papildomi ištekliai</a:t>
                      </a:r>
                      <a:endParaRPr lang="en-IE" dirty="0">
                        <a:solidFill>
                          <a:schemeClr val="tx1"/>
                        </a:solidFill>
                      </a:endParaRPr>
                    </a:p>
                  </a:txBody>
                  <a:tcPr anchor="ctr"/>
                </a:tc>
                <a:extLst>
                  <a:ext uri="{0D108BD9-81ED-4DB2-BD59-A6C34878D82A}">
                    <a16:rowId xmlns:a16="http://schemas.microsoft.com/office/drawing/2014/main" val="2338061450"/>
                  </a:ext>
                </a:extLst>
              </a:tr>
              <a:tr h="414496">
                <a:tc>
                  <a:txBody>
                    <a:bodyPr/>
                    <a:lstStyle/>
                    <a:p>
                      <a:pPr algn="ctr"/>
                      <a:r>
                        <a:rPr lang="en-IE" sz="1200" dirty="0"/>
                        <a:t>PowerPoint © pre</a:t>
                      </a:r>
                      <a:r>
                        <a:rPr lang="lt-LT" sz="1200" dirty="0" err="1"/>
                        <a:t>zentacija</a:t>
                      </a:r>
                      <a:endParaRPr lang="en-IE" sz="1200" dirty="0"/>
                    </a:p>
                  </a:txBody>
                  <a:tcPr>
                    <a:solidFill>
                      <a:schemeClr val="accent4">
                        <a:lumMod val="20000"/>
                        <a:lumOff val="80000"/>
                      </a:schemeClr>
                    </a:solidFill>
                  </a:tcPr>
                </a:tc>
                <a:tc>
                  <a:txBody>
                    <a:bodyPr/>
                    <a:lstStyle/>
                    <a:p>
                      <a:pPr algn="ctr"/>
                      <a:r>
                        <a:rPr lang="lt-LT" sz="1200" dirty="0"/>
                        <a:t>Mokymo medžiaga yra parengta kaip PowerPoint </a:t>
                      </a:r>
                      <a:r>
                        <a:rPr lang="en-IE" sz="1200" dirty="0"/>
                        <a:t> © </a:t>
                      </a:r>
                      <a:r>
                        <a:rPr lang="lt-LT" sz="1200" dirty="0"/>
                        <a:t>Prezentacija</a:t>
                      </a:r>
                      <a:r>
                        <a:rPr lang="en-IE" sz="1200" dirty="0"/>
                        <a:t>. </a:t>
                      </a:r>
                      <a:r>
                        <a:rPr lang="lt-LT" sz="1200" dirty="0"/>
                        <a:t>Siūlome ją rodyti klasėje dideliame ekrane, </a:t>
                      </a:r>
                      <a:endParaRPr lang="en-IE" sz="1200" dirty="0"/>
                    </a:p>
                    <a:p>
                      <a:pPr algn="ctr"/>
                      <a:endParaRPr lang="en-IE" sz="1200" dirty="0"/>
                    </a:p>
                  </a:txBody>
                  <a:tcPr>
                    <a:solidFill>
                      <a:schemeClr val="accent4">
                        <a:lumMod val="40000"/>
                        <a:lumOff val="60000"/>
                      </a:schemeClr>
                    </a:solidFill>
                  </a:tcPr>
                </a:tc>
                <a:tc>
                  <a:txBody>
                    <a:bodyPr/>
                    <a:lstStyle/>
                    <a:p>
                      <a:pPr algn="l"/>
                      <a:r>
                        <a:rPr lang="lt-LT" sz="1200" dirty="0"/>
                        <a:t>Nešiojamas kompiuteris</a:t>
                      </a:r>
                      <a:r>
                        <a:rPr lang="en-IE" sz="1200" dirty="0"/>
                        <a:t>/ </a:t>
                      </a:r>
                      <a:r>
                        <a:rPr lang="lt-LT" sz="1200" dirty="0"/>
                        <a:t>Kompiuteris</a:t>
                      </a:r>
                      <a:endParaRPr lang="en-IE" sz="1200" dirty="0"/>
                    </a:p>
                    <a:p>
                      <a:pPr algn="l"/>
                      <a:r>
                        <a:rPr lang="en-IE" sz="1200" dirty="0" err="1"/>
                        <a:t>Proje</a:t>
                      </a:r>
                      <a:r>
                        <a:rPr lang="lt-LT" sz="1200" dirty="0" err="1"/>
                        <a:t>ktorius</a:t>
                      </a:r>
                      <a:endParaRPr lang="en-IE" sz="1200" dirty="0"/>
                    </a:p>
                    <a:p>
                      <a:pPr algn="l"/>
                      <a:r>
                        <a:rPr lang="lt-LT" sz="1200" dirty="0"/>
                        <a:t>Didelis ekranas</a:t>
                      </a:r>
                      <a:r>
                        <a:rPr lang="en-IE" sz="1200" dirty="0"/>
                        <a:t> /</a:t>
                      </a:r>
                      <a:r>
                        <a:rPr lang="lt-LT" sz="1200" dirty="0"/>
                        <a:t>siena</a:t>
                      </a:r>
                      <a:endParaRPr lang="en-IE" sz="1200" dirty="0"/>
                    </a:p>
                  </a:txBody>
                  <a:tcPr>
                    <a:solidFill>
                      <a:schemeClr val="accent4">
                        <a:lumMod val="60000"/>
                        <a:lumOff val="40000"/>
                      </a:schemeClr>
                    </a:solidFill>
                  </a:tcPr>
                </a:tc>
                <a:extLst>
                  <a:ext uri="{0D108BD9-81ED-4DB2-BD59-A6C34878D82A}">
                    <a16:rowId xmlns:a16="http://schemas.microsoft.com/office/drawing/2014/main" val="3637798547"/>
                  </a:ext>
                </a:extLst>
              </a:tr>
              <a:tr h="414496">
                <a:tc>
                  <a:txBody>
                    <a:bodyPr/>
                    <a:lstStyle/>
                    <a:p>
                      <a:pPr algn="ctr"/>
                      <a:r>
                        <a:rPr lang="en-IE" sz="1200" dirty="0"/>
                        <a:t>V</a:t>
                      </a:r>
                      <a:r>
                        <a:rPr lang="lt-LT" sz="1200" dirty="0"/>
                        <a:t>aizdo įrašai</a:t>
                      </a:r>
                      <a:endParaRPr lang="en-IE" sz="1200" dirty="0"/>
                    </a:p>
                  </a:txBody>
                  <a:tcPr>
                    <a:solidFill>
                      <a:schemeClr val="accent4">
                        <a:lumMod val="20000"/>
                        <a:lumOff val="80000"/>
                      </a:schemeClr>
                    </a:solidFill>
                  </a:tcPr>
                </a:tc>
                <a:tc>
                  <a:txBody>
                    <a:bodyPr/>
                    <a:lstStyle/>
                    <a:p>
                      <a:pPr algn="ctr"/>
                      <a:r>
                        <a:rPr lang="en-IE" sz="1200" dirty="0"/>
                        <a:t>V</a:t>
                      </a:r>
                      <a:r>
                        <a:rPr lang="lt-LT" sz="1200" dirty="0"/>
                        <a:t>aizdo įrašai naudojami paaiškinti tam tikras mokymo modulio dalis arbe pristato atvejus aptarimui bei diskusijai. </a:t>
                      </a:r>
                      <a:r>
                        <a:rPr lang="en-IE" sz="1200" dirty="0"/>
                        <a:t> </a:t>
                      </a:r>
                    </a:p>
                  </a:txBody>
                  <a:tcPr>
                    <a:solidFill>
                      <a:schemeClr val="accent4">
                        <a:lumMod val="40000"/>
                        <a:lumOff val="60000"/>
                      </a:schemeClr>
                    </a:solidFill>
                  </a:tcPr>
                </a:tc>
                <a:tc>
                  <a:txBody>
                    <a:bodyPr/>
                    <a:lstStyle/>
                    <a:p>
                      <a:pPr algn="l"/>
                      <a:r>
                        <a:rPr lang="lt-LT" sz="1200" dirty="0" err="1"/>
                        <a:t>Audio</a:t>
                      </a:r>
                      <a:r>
                        <a:rPr lang="en-IE" sz="1200" dirty="0"/>
                        <a:t>/ </a:t>
                      </a:r>
                      <a:r>
                        <a:rPr lang="lt-LT" sz="1200" dirty="0"/>
                        <a:t>garso sistema</a:t>
                      </a:r>
                      <a:endParaRPr lang="en-IE" sz="1200" dirty="0"/>
                    </a:p>
                  </a:txBody>
                  <a:tcPr>
                    <a:solidFill>
                      <a:schemeClr val="accent4">
                        <a:lumMod val="60000"/>
                        <a:lumOff val="40000"/>
                      </a:schemeClr>
                    </a:solidFill>
                  </a:tcPr>
                </a:tc>
                <a:extLst>
                  <a:ext uri="{0D108BD9-81ED-4DB2-BD59-A6C34878D82A}">
                    <a16:rowId xmlns:a16="http://schemas.microsoft.com/office/drawing/2014/main" val="1919567722"/>
                  </a:ext>
                </a:extLst>
              </a:tr>
              <a:tr h="414496">
                <a:tc>
                  <a:txBody>
                    <a:bodyPr/>
                    <a:lstStyle/>
                    <a:p>
                      <a:pPr algn="ctr"/>
                      <a:r>
                        <a:rPr lang="lt-LT" sz="1200" dirty="0"/>
                        <a:t>Pakabinami lapai</a:t>
                      </a:r>
                      <a:endParaRPr lang="en-IE" sz="1200" dirty="0"/>
                    </a:p>
                  </a:txBody>
                  <a:tcPr>
                    <a:solidFill>
                      <a:schemeClr val="accent4">
                        <a:lumMod val="20000"/>
                        <a:lumOff val="80000"/>
                      </a:schemeClr>
                    </a:solidFill>
                  </a:tcPr>
                </a:tc>
                <a:tc>
                  <a:txBody>
                    <a:bodyPr/>
                    <a:lstStyle/>
                    <a:p>
                      <a:pPr algn="ctr"/>
                      <a:r>
                        <a:rPr lang="lt-LT" sz="1200" dirty="0"/>
                        <a:t>Kvieskite besimokančius užrašyti ant lentos arba komentuoti tai, ką parašėte jūs</a:t>
                      </a:r>
                      <a:endParaRPr lang="en-IE" sz="1200" dirty="0"/>
                    </a:p>
                    <a:p>
                      <a:pPr algn="ctr"/>
                      <a:endParaRPr lang="en-IE" sz="1200" dirty="0"/>
                    </a:p>
                  </a:txBody>
                  <a:tcPr>
                    <a:solidFill>
                      <a:schemeClr val="accent4">
                        <a:lumMod val="40000"/>
                        <a:lumOff val="60000"/>
                      </a:schemeClr>
                    </a:solidFill>
                  </a:tcPr>
                </a:tc>
                <a:tc>
                  <a:txBody>
                    <a:bodyPr/>
                    <a:lstStyle/>
                    <a:p>
                      <a:pPr algn="l"/>
                      <a:r>
                        <a:rPr lang="lt-LT" sz="1200" dirty="0"/>
                        <a:t>Rašikliai/markeriai</a:t>
                      </a:r>
                      <a:endParaRPr lang="en-IE" sz="1200" dirty="0"/>
                    </a:p>
                  </a:txBody>
                  <a:tcPr>
                    <a:solidFill>
                      <a:schemeClr val="accent4">
                        <a:lumMod val="60000"/>
                        <a:lumOff val="40000"/>
                      </a:schemeClr>
                    </a:solidFill>
                  </a:tcPr>
                </a:tc>
                <a:extLst>
                  <a:ext uri="{0D108BD9-81ED-4DB2-BD59-A6C34878D82A}">
                    <a16:rowId xmlns:a16="http://schemas.microsoft.com/office/drawing/2014/main" val="1544839967"/>
                  </a:ext>
                </a:extLst>
              </a:tr>
            </a:tbl>
          </a:graphicData>
        </a:graphic>
      </p:graphicFrame>
      <p:grpSp>
        <p:nvGrpSpPr>
          <p:cNvPr id="8" name="Graphic 3">
            <a:extLst>
              <a:ext uri="{FF2B5EF4-FFF2-40B4-BE49-F238E27FC236}">
                <a16:creationId xmlns:a16="http://schemas.microsoft.com/office/drawing/2014/main" id="{045057E3-D3E8-AA5F-D10D-E76C8FB286AD}"/>
              </a:ext>
            </a:extLst>
          </p:cNvPr>
          <p:cNvGrpSpPr/>
          <p:nvPr/>
        </p:nvGrpSpPr>
        <p:grpSpPr>
          <a:xfrm>
            <a:off x="4358623" y="1519324"/>
            <a:ext cx="1384878" cy="1322881"/>
            <a:chOff x="8711101" y="501407"/>
            <a:chExt cx="959968" cy="957224"/>
          </a:xfrm>
        </p:grpSpPr>
        <p:sp>
          <p:nvSpPr>
            <p:cNvPr id="9" name="Freeform 1103">
              <a:extLst>
                <a:ext uri="{FF2B5EF4-FFF2-40B4-BE49-F238E27FC236}">
                  <a16:creationId xmlns:a16="http://schemas.microsoft.com/office/drawing/2014/main" id="{8B1CDA8B-3C81-B8B0-1AC2-5E5BF3FAC640}"/>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chemeClr val="bg1"/>
            </a:solidFill>
            <a:ln w="27426" cap="flat">
              <a:noFill/>
              <a:prstDash val="solid"/>
              <a:miter/>
            </a:ln>
          </p:spPr>
          <p:txBody>
            <a:bodyPr rtlCol="0" anchor="ctr"/>
            <a:lstStyle/>
            <a:p>
              <a:endParaRPr lang="en-US"/>
            </a:p>
          </p:txBody>
        </p:sp>
        <p:grpSp>
          <p:nvGrpSpPr>
            <p:cNvPr id="10" name="Graphic 3">
              <a:extLst>
                <a:ext uri="{FF2B5EF4-FFF2-40B4-BE49-F238E27FC236}">
                  <a16:creationId xmlns:a16="http://schemas.microsoft.com/office/drawing/2014/main" id="{B71C8140-7D21-FC57-93DF-40A975710BB8}"/>
                </a:ext>
              </a:extLst>
            </p:cNvPr>
            <p:cNvGrpSpPr/>
            <p:nvPr/>
          </p:nvGrpSpPr>
          <p:grpSpPr>
            <a:xfrm>
              <a:off x="8711101" y="501407"/>
              <a:ext cx="959968" cy="957224"/>
              <a:chOff x="8711101" y="501407"/>
              <a:chExt cx="959968" cy="957224"/>
            </a:xfrm>
            <a:solidFill>
              <a:srgbClr val="000000"/>
            </a:solidFill>
          </p:grpSpPr>
          <p:sp>
            <p:nvSpPr>
              <p:cNvPr id="11" name="Freeform 1105">
                <a:extLst>
                  <a:ext uri="{FF2B5EF4-FFF2-40B4-BE49-F238E27FC236}">
                    <a16:creationId xmlns:a16="http://schemas.microsoft.com/office/drawing/2014/main" id="{12D3BDFF-78FF-9376-8835-246C2163B65D}"/>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000000"/>
              </a:solidFill>
              <a:ln w="27426" cap="flat">
                <a:noFill/>
                <a:prstDash val="solid"/>
                <a:miter/>
              </a:ln>
            </p:spPr>
            <p:txBody>
              <a:bodyPr rtlCol="0" anchor="ctr"/>
              <a:lstStyle/>
              <a:p>
                <a:endParaRPr lang="en-US"/>
              </a:p>
            </p:txBody>
          </p:sp>
          <p:sp>
            <p:nvSpPr>
              <p:cNvPr id="12" name="Freeform 1106">
                <a:extLst>
                  <a:ext uri="{FF2B5EF4-FFF2-40B4-BE49-F238E27FC236}">
                    <a16:creationId xmlns:a16="http://schemas.microsoft.com/office/drawing/2014/main" id="{386B738C-F9FC-D806-E131-CD958ACBC974}"/>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000000"/>
              </a:solidFill>
              <a:ln w="27426" cap="flat">
                <a:noFill/>
                <a:prstDash val="solid"/>
                <a:miter/>
              </a:ln>
            </p:spPr>
            <p:txBody>
              <a:bodyPr rtlCol="0" anchor="ctr"/>
              <a:lstStyle/>
              <a:p>
                <a:endParaRPr lang="en-US"/>
              </a:p>
            </p:txBody>
          </p:sp>
          <p:sp>
            <p:nvSpPr>
              <p:cNvPr id="13" name="Freeform 1107">
                <a:extLst>
                  <a:ext uri="{FF2B5EF4-FFF2-40B4-BE49-F238E27FC236}">
                    <a16:creationId xmlns:a16="http://schemas.microsoft.com/office/drawing/2014/main" id="{81C7F844-077B-3368-FF4B-9692F2F1D92E}"/>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dirty="0"/>
              </a:p>
            </p:txBody>
          </p:sp>
          <p:sp>
            <p:nvSpPr>
              <p:cNvPr id="14" name="Freeform 1108">
                <a:extLst>
                  <a:ext uri="{FF2B5EF4-FFF2-40B4-BE49-F238E27FC236}">
                    <a16:creationId xmlns:a16="http://schemas.microsoft.com/office/drawing/2014/main" id="{05A18F46-97E8-DF97-D8F7-78FBFE251766}"/>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5" name="Freeform 1109">
                <a:extLst>
                  <a:ext uri="{FF2B5EF4-FFF2-40B4-BE49-F238E27FC236}">
                    <a16:creationId xmlns:a16="http://schemas.microsoft.com/office/drawing/2014/main" id="{C78B1E7B-5503-C27D-A27B-E5C7139626EE}"/>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6" name="Freeform 1110">
                <a:extLst>
                  <a:ext uri="{FF2B5EF4-FFF2-40B4-BE49-F238E27FC236}">
                    <a16:creationId xmlns:a16="http://schemas.microsoft.com/office/drawing/2014/main" id="{7759D6A9-E472-7A48-AF48-43795FA7D772}"/>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7" name="Freeform 1111">
                <a:extLst>
                  <a:ext uri="{FF2B5EF4-FFF2-40B4-BE49-F238E27FC236}">
                    <a16:creationId xmlns:a16="http://schemas.microsoft.com/office/drawing/2014/main" id="{FA236AB0-4DB8-9D14-9DE9-9780C3DA494C}"/>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000000"/>
              </a:solidFill>
              <a:ln w="27426" cap="flat">
                <a:noFill/>
                <a:prstDash val="solid"/>
                <a:miter/>
              </a:ln>
            </p:spPr>
            <p:txBody>
              <a:bodyPr rtlCol="0" anchor="ctr"/>
              <a:lstStyle/>
              <a:p>
                <a:endParaRPr lang="en-US"/>
              </a:p>
            </p:txBody>
          </p:sp>
          <p:sp>
            <p:nvSpPr>
              <p:cNvPr id="18" name="Freeform 1112">
                <a:extLst>
                  <a:ext uri="{FF2B5EF4-FFF2-40B4-BE49-F238E27FC236}">
                    <a16:creationId xmlns:a16="http://schemas.microsoft.com/office/drawing/2014/main" id="{F1D075F4-B219-EB8C-26B3-5A7778275B41}"/>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000000"/>
              </a:solidFill>
              <a:ln w="27426" cap="flat">
                <a:noFill/>
                <a:prstDash val="solid"/>
                <a:miter/>
              </a:ln>
            </p:spPr>
            <p:txBody>
              <a:bodyPr rtlCol="0" anchor="ctr"/>
              <a:lstStyle/>
              <a:p>
                <a:endParaRPr lang="en-US"/>
              </a:p>
            </p:txBody>
          </p:sp>
          <p:sp>
            <p:nvSpPr>
              <p:cNvPr id="19" name="Freeform 1113">
                <a:extLst>
                  <a:ext uri="{FF2B5EF4-FFF2-40B4-BE49-F238E27FC236}">
                    <a16:creationId xmlns:a16="http://schemas.microsoft.com/office/drawing/2014/main" id="{73D425EE-098B-C519-F9B6-E6D3CA8F9899}"/>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000000"/>
              </a:solidFill>
              <a:ln w="27426" cap="flat">
                <a:noFill/>
                <a:prstDash val="solid"/>
                <a:miter/>
              </a:ln>
            </p:spPr>
            <p:txBody>
              <a:bodyPr rtlCol="0" anchor="ctr"/>
              <a:lstStyle/>
              <a:p>
                <a:endParaRPr lang="en-US"/>
              </a:p>
            </p:txBody>
          </p:sp>
          <p:sp>
            <p:nvSpPr>
              <p:cNvPr id="20" name="Freeform 1114">
                <a:extLst>
                  <a:ext uri="{FF2B5EF4-FFF2-40B4-BE49-F238E27FC236}">
                    <a16:creationId xmlns:a16="http://schemas.microsoft.com/office/drawing/2014/main" id="{012218BF-18A5-C105-AA5E-0EBBAB28AFBC}"/>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8532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B00AD5-AA90-A3DA-ECC3-CC88E2911402}"/>
              </a:ext>
            </a:extLst>
          </p:cNvPr>
          <p:cNvSpPr>
            <a:spLocks noGrp="1"/>
          </p:cNvSpPr>
          <p:nvPr>
            <p:ph type="body" sz="quarter" idx="14"/>
          </p:nvPr>
        </p:nvSpPr>
        <p:spPr>
          <a:xfrm>
            <a:off x="662038" y="1161931"/>
            <a:ext cx="6235598" cy="3435122"/>
          </a:xfrm>
        </p:spPr>
        <p:txBody>
          <a:bodyPr numCol="1"/>
          <a:lstStyle/>
          <a:p>
            <a:pPr algn="just">
              <a:lnSpc>
                <a:spcPct val="107000"/>
              </a:lnSpc>
              <a:spcAft>
                <a:spcPts val="800"/>
              </a:spcAft>
            </a:pPr>
            <a:r>
              <a:rPr lang="lt-LT" sz="1300" b="1" dirty="0">
                <a:effectLst/>
                <a:latin typeface="Calibri" panose="020F0502020204030204" pitchFamily="34" charset="0"/>
                <a:ea typeface="Calibri" panose="020F0502020204030204" pitchFamily="34" charset="0"/>
                <a:cs typeface="Times New Roman" panose="02020603050405020304" pitchFamily="18" charset="0"/>
              </a:rPr>
              <a:t>Siūlomi mokymo vedimo būdai</a:t>
            </a:r>
            <a:r>
              <a:rPr lang="en-IE" sz="13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200" dirty="0">
                <a:effectLst/>
                <a:latin typeface="Calibri" panose="020F0502020204030204" pitchFamily="34" charset="0"/>
                <a:ea typeface="Calibri" panose="020F0502020204030204" pitchFamily="34" charset="0"/>
                <a:cs typeface="Times New Roman" panose="02020603050405020304" pitchFamily="18" charset="0"/>
              </a:rPr>
              <a:t>• </a:t>
            </a:r>
            <a:r>
              <a:rPr lang="lt-LT" sz="1200" u="sng" dirty="0">
                <a:effectLst/>
                <a:latin typeface="Calibri" panose="020F0502020204030204" pitchFamily="34" charset="0"/>
                <a:ea typeface="Calibri" panose="020F0502020204030204" pitchFamily="34" charset="0"/>
                <a:cs typeface="Times New Roman" panose="02020603050405020304" pitchFamily="18" charset="0"/>
              </a:rPr>
              <a:t>Diskusija grupėse: </a:t>
            </a:r>
            <a:r>
              <a:rPr lang="lt-LT" sz="1200" dirty="0">
                <a:effectLst/>
                <a:latin typeface="Calibri" panose="020F0502020204030204" pitchFamily="34" charset="0"/>
                <a:ea typeface="Calibri" panose="020F0502020204030204" pitchFamily="34" charset="0"/>
                <a:cs typeface="Times New Roman" panose="02020603050405020304" pitchFamily="18" charset="0"/>
              </a:rPr>
              <a:t>suskirstykite dalyvius į mažas grupeles ir pateikite jiems atvejų analizes ar darbo situacijas, kurias reikia aptarti ar išspręsti. Tai leidžia keistis žiniomis tarp besimokančiųjų. </a:t>
            </a:r>
          </a:p>
          <a:p>
            <a:pPr>
              <a:lnSpc>
                <a:spcPct val="107000"/>
              </a:lnSpc>
              <a:spcAft>
                <a:spcPts val="800"/>
              </a:spcAft>
            </a:pPr>
            <a:r>
              <a:rPr lang="lt-LT" sz="1200" dirty="0">
                <a:effectLst/>
                <a:latin typeface="Calibri" panose="020F0502020204030204" pitchFamily="34" charset="0"/>
                <a:ea typeface="Calibri" panose="020F0502020204030204" pitchFamily="34" charset="0"/>
                <a:cs typeface="Times New Roman" panose="02020603050405020304" pitchFamily="18" charset="0"/>
              </a:rPr>
              <a:t>• </a:t>
            </a:r>
            <a:r>
              <a:rPr lang="lt-LT" sz="1200" u="sng" dirty="0">
                <a:effectLst/>
                <a:latin typeface="Calibri" panose="020F0502020204030204" pitchFamily="34" charset="0"/>
                <a:ea typeface="Calibri" panose="020F0502020204030204" pitchFamily="34" charset="0"/>
                <a:cs typeface="Times New Roman" panose="02020603050405020304" pitchFamily="18" charset="0"/>
              </a:rPr>
              <a:t>Klausimų ir atsakymų sesijos</a:t>
            </a:r>
            <a:r>
              <a:rPr lang="lt-LT" sz="1200" dirty="0">
                <a:effectLst/>
                <a:latin typeface="Calibri" panose="020F0502020204030204" pitchFamily="34" charset="0"/>
                <a:ea typeface="Calibri" panose="020F0502020204030204" pitchFamily="34" charset="0"/>
                <a:cs typeface="Times New Roman" panose="02020603050405020304" pitchFamily="18" charset="0"/>
              </a:rPr>
              <a:t>: neformalios klausimų ir atsakymų sesijos yra efektyviausios mažose grupėse siekiant atnaujinti įgūdžius, o ne mokyti naujų įgūdžių. </a:t>
            </a:r>
            <a:r>
              <a:rPr lang="lt-LT" sz="1200" dirty="0">
                <a:ea typeface="Calibri" panose="020F0502020204030204" pitchFamily="34" charset="0"/>
                <a:cs typeface="Times New Roman" panose="02020603050405020304" pitchFamily="18" charset="0"/>
              </a:rPr>
              <a:t>Šis metodas</a:t>
            </a:r>
            <a:r>
              <a:rPr lang="lt-LT" sz="1200" dirty="0">
                <a:effectLst/>
                <a:latin typeface="Calibri" panose="020F0502020204030204" pitchFamily="34" charset="0"/>
                <a:ea typeface="Calibri" panose="020F0502020204030204" pitchFamily="34" charset="0"/>
                <a:cs typeface="Times New Roman" panose="02020603050405020304" pitchFamily="18" charset="0"/>
              </a:rPr>
              <a:t> turėtų būti dažnai naudojamas viso kurso metu. </a:t>
            </a:r>
          </a:p>
          <a:p>
            <a:pPr>
              <a:lnSpc>
                <a:spcPct val="107000"/>
              </a:lnSpc>
              <a:spcAft>
                <a:spcPts val="800"/>
              </a:spcAft>
            </a:pP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lt-LT" sz="1200" u="sng" dirty="0">
                <a:effectLst/>
                <a:latin typeface="Calibri" panose="020F0502020204030204" pitchFamily="34" charset="0"/>
                <a:ea typeface="Calibri" panose="020F0502020204030204" pitchFamily="34" charset="0"/>
                <a:cs typeface="Times New Roman" panose="02020603050405020304" pitchFamily="18" charset="0"/>
              </a:rPr>
              <a:t>Multimedija: </a:t>
            </a:r>
            <a:r>
              <a:rPr lang="lt-LT" sz="1200" dirty="0">
                <a:effectLst/>
                <a:latin typeface="Calibri" panose="020F0502020204030204" pitchFamily="34" charset="0"/>
                <a:ea typeface="Calibri" panose="020F0502020204030204" pitchFamily="34" charset="0"/>
                <a:cs typeface="Times New Roman" panose="02020603050405020304" pitchFamily="18" charset="0"/>
              </a:rPr>
              <a:t>Multimedijos mokymo medžiaga paprastai būna labiau interaktyvi  ir sudėtingesnė, todėl labiau stimuliuoja suaugusiųjų protą. </a:t>
            </a:r>
            <a:r>
              <a:rPr lang="lt-LT" sz="1200" dirty="0">
                <a:ea typeface="Calibri" panose="020F0502020204030204" pitchFamily="34" charset="0"/>
                <a:cs typeface="Times New Roman" panose="02020603050405020304" pitchFamily="18" charset="0"/>
              </a:rPr>
              <a:t>Dėstytojai</a:t>
            </a:r>
            <a:r>
              <a:rPr lang="lt-LT" sz="1200" dirty="0">
                <a:effectLst/>
                <a:latin typeface="Calibri" panose="020F0502020204030204" pitchFamily="34" charset="0"/>
                <a:ea typeface="Calibri" panose="020F0502020204030204" pitchFamily="34" charset="0"/>
                <a:cs typeface="Times New Roman" panose="02020603050405020304" pitchFamily="18" charset="0"/>
              </a:rPr>
              <a:t> turėtų užtikrinti, kad būtų išnaudotas visas parengtų mokymo priemonių potencialas. </a:t>
            </a:r>
          </a:p>
          <a:p>
            <a:pPr>
              <a:lnSpc>
                <a:spcPct val="107000"/>
              </a:lnSpc>
              <a:spcAft>
                <a:spcPts val="800"/>
              </a:spcAft>
            </a:pP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en-IE" sz="1200" u="sng" dirty="0">
                <a:effectLst/>
                <a:latin typeface="Calibri" panose="020F0502020204030204" pitchFamily="34" charset="0"/>
                <a:ea typeface="Calibri" panose="020F0502020204030204" pitchFamily="34" charset="0"/>
                <a:cs typeface="Times New Roman" panose="02020603050405020304" pitchFamily="18" charset="0"/>
              </a:rPr>
              <a:t>I</a:t>
            </a:r>
            <a:r>
              <a:rPr lang="lt-LT" sz="1200" u="sng" dirty="0" err="1">
                <a:effectLst/>
                <a:latin typeface="Calibri" panose="020F0502020204030204" pitchFamily="34" charset="0"/>
                <a:ea typeface="Calibri" panose="020F0502020204030204" pitchFamily="34" charset="0"/>
                <a:cs typeface="Times New Roman" panose="02020603050405020304" pitchFamily="18" charset="0"/>
              </a:rPr>
              <a:t>nteraktyvios</a:t>
            </a:r>
            <a:r>
              <a:rPr lang="lt-LT" sz="1200" u="sng" dirty="0">
                <a:effectLst/>
                <a:latin typeface="Calibri" panose="020F0502020204030204" pitchFamily="34" charset="0"/>
                <a:ea typeface="Calibri" panose="020F0502020204030204" pitchFamily="34" charset="0"/>
                <a:cs typeface="Times New Roman" panose="02020603050405020304" pitchFamily="18" charset="0"/>
              </a:rPr>
              <a:t> priemonės</a:t>
            </a:r>
            <a:r>
              <a:rPr lang="en-IE" sz="1200" u="sng" dirty="0">
                <a:effectLst/>
                <a:latin typeface="Calibri" panose="020F0502020204030204" pitchFamily="34" charset="0"/>
                <a:ea typeface="Calibri" panose="020F0502020204030204" pitchFamily="34" charset="0"/>
                <a:cs typeface="Times New Roman" panose="02020603050405020304" pitchFamily="18" charset="0"/>
              </a:rPr>
              <a:t>:</a:t>
            </a: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r>
              <a:rPr lang="lt-LT" sz="1200" dirty="0">
                <a:effectLst/>
                <a:latin typeface="Calibri" panose="020F0502020204030204" pitchFamily="34" charset="0"/>
                <a:ea typeface="Calibri" panose="020F0502020204030204" pitchFamily="34" charset="0"/>
                <a:cs typeface="Times New Roman" panose="02020603050405020304" pitchFamily="18" charset="0"/>
              </a:rPr>
              <a:t>Mokinių įsitraukimą į mokymosi procesą galima lengvai pasiekti naudojant interaktyvias priemones. Nemokamo įrankio pavyzdys yra </a:t>
            </a:r>
            <a:r>
              <a:rPr lang="lt-LT" sz="1200" dirty="0" err="1">
                <a:effectLst/>
                <a:latin typeface="Calibri" panose="020F0502020204030204" pitchFamily="34" charset="0"/>
                <a:ea typeface="Calibri" panose="020F0502020204030204" pitchFamily="34" charset="0"/>
                <a:cs typeface="Times New Roman" panose="02020603050405020304" pitchFamily="18" charset="0"/>
              </a:rPr>
              <a:t>Kahoot</a:t>
            </a:r>
            <a:r>
              <a:rPr lang="lt-LT" sz="1200" dirty="0">
                <a:ea typeface="Calibri" panose="020F0502020204030204" pitchFamily="34" charset="0"/>
                <a:cs typeface="Times New Roman" panose="02020603050405020304" pitchFamily="18" charset="0"/>
              </a:rPr>
              <a:t>. T</a:t>
            </a:r>
            <a:r>
              <a:rPr lang="lt-LT" sz="1200" dirty="0">
                <a:effectLst/>
                <a:latin typeface="Calibri" panose="020F0502020204030204" pitchFamily="34" charset="0"/>
                <a:ea typeface="Calibri" panose="020F0502020204030204" pitchFamily="34" charset="0"/>
                <a:cs typeface="Times New Roman" panose="02020603050405020304" pitchFamily="18" charset="0"/>
              </a:rPr>
              <a:t>ai yra žaidimais pagrįsta mokymosi platforma, naudojama klasėse, biuruose ir socialinėje aplinkoje. Galite sudaryti viktoriną, į kurią studentai gali atsakyti savo telefonuose/planšetiniuose kompiuteriuose/ kompiuteriuose. Galima gauti tiesioginį grįžtamąjį ryšį ir rezultatus.</a:t>
            </a:r>
          </a:p>
          <a:p>
            <a:pPr marL="228600">
              <a:lnSpc>
                <a:spcPct val="107000"/>
              </a:lnSpc>
              <a:spcAft>
                <a:spcPts val="800"/>
              </a:spcAft>
            </a:pPr>
            <a:r>
              <a:rPr lang="en-IE" sz="1200" dirty="0">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p>
        </p:txBody>
      </p:sp>
      <p:sp>
        <p:nvSpPr>
          <p:cNvPr id="4" name="Text Placeholder 2">
            <a:extLst>
              <a:ext uri="{FF2B5EF4-FFF2-40B4-BE49-F238E27FC236}">
                <a16:creationId xmlns:a16="http://schemas.microsoft.com/office/drawing/2014/main" id="{3CEC9F8A-CFE0-7F54-B096-D297DC1E84B1}"/>
              </a:ext>
            </a:extLst>
          </p:cNvPr>
          <p:cNvSpPr>
            <a:spLocks noGrp="1"/>
          </p:cNvSpPr>
          <p:nvPr>
            <p:ph type="body" sz="quarter" idx="13"/>
          </p:nvPr>
        </p:nvSpPr>
        <p:spPr>
          <a:xfrm>
            <a:off x="661987" y="469900"/>
            <a:ext cx="6235649" cy="482600"/>
          </a:xfrm>
        </p:spPr>
        <p:txBody>
          <a:bodyPr/>
          <a:lstStyle/>
          <a:p>
            <a:r>
              <a:rPr lang="en-IE" sz="2800" dirty="0"/>
              <a:t>04: </a:t>
            </a:r>
            <a:r>
              <a:rPr lang="lt-LT" sz="2800" dirty="0"/>
              <a:t>Mokymų vedimo būdai </a:t>
            </a:r>
            <a:r>
              <a:rPr lang="en-IE" sz="2800" dirty="0"/>
              <a:t>(</a:t>
            </a:r>
            <a:r>
              <a:rPr lang="lt-LT" sz="2800" dirty="0"/>
              <a:t>tęsinys)</a:t>
            </a:r>
            <a:endParaRPr lang="en-IE" sz="2800" dirty="0"/>
          </a:p>
        </p:txBody>
      </p:sp>
      <p:sp>
        <p:nvSpPr>
          <p:cNvPr id="5" name="TextBox 4">
            <a:extLst>
              <a:ext uri="{FF2B5EF4-FFF2-40B4-BE49-F238E27FC236}">
                <a16:creationId xmlns:a16="http://schemas.microsoft.com/office/drawing/2014/main" id="{960A4C53-9F2F-F087-EEF2-69BE86F2763B}"/>
              </a:ext>
            </a:extLst>
          </p:cNvPr>
          <p:cNvSpPr txBox="1"/>
          <p:nvPr/>
        </p:nvSpPr>
        <p:spPr>
          <a:xfrm>
            <a:off x="661986" y="6604827"/>
            <a:ext cx="6235649" cy="2521524"/>
          </a:xfrm>
          <a:prstGeom prst="rect">
            <a:avLst/>
          </a:prstGeom>
          <a:noFill/>
        </p:spPr>
        <p:txBody>
          <a:bodyPr wrap="square" rtlCol="0">
            <a:spAutoFit/>
          </a:bodyPr>
          <a:lstStyle/>
          <a:p>
            <a:pPr marL="342900" marR="0" lvl="0" indent="-342900" algn="just" defTabSz="755934" rtl="0" eaLnBrk="1" fontAlgn="auto" latinLnBrk="0" hangingPunct="1">
              <a:lnSpc>
                <a:spcPct val="107000"/>
              </a:lnSpc>
              <a:spcBef>
                <a:spcPts val="0"/>
              </a:spcBef>
              <a:spcAft>
                <a:spcPts val="800"/>
              </a:spcAft>
              <a:buClrTx/>
              <a:buSzTx/>
              <a:buFont typeface="+mj-lt"/>
              <a:buAutoNum type="alphaLcParenR" startAt="2"/>
              <a:tabLst/>
              <a:defRPr/>
            </a:pPr>
            <a:r>
              <a:rPr kumimoji="0" lang="lt-LT"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Nuotolinis mokymasis</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IE"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lt-LT"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Šio mokymo metu naudojamos interneto technologijos, įterptos į PIFS mokymosi platformą, taip suteikiant galimybę mokytis.  </a:t>
            </a:r>
            <a:r>
              <a:rPr lang="lt-LT"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PIFS mokymosi moduliai</a:t>
            </a:r>
            <a:r>
              <a:rPr kumimoji="0" lang="lt-LT"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pateikiami kaip internetinė mokymosi programa, skirta visiems besidomintiems maisto inovacijų tema, būdinga senjorų rinkai, maisto įskaitant dėstytojus, studentus, maisto pramonės sektoriaus MVĮ darbuotojus.</a:t>
            </a: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lang="lt-LT"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Projekto platforma yra daugiakalbė, interaktyvi svetainė, sujungianti informacinius išteklius su jau minėtu įmonės pasirengimo diegti inovacijas įsivertinimu, suskaitmenintais pratimais ir įgūdžių ugdymo mokymais. Papildomai yra pateikiama siūlomas skaityti  informacija ir nuorodos į multimedijos įrašus. </a:t>
            </a:r>
          </a:p>
          <a:p>
            <a:endParaRPr lang="en-IE" dirty="0"/>
          </a:p>
        </p:txBody>
      </p:sp>
      <p:sp>
        <p:nvSpPr>
          <p:cNvPr id="6" name="TextBox 5">
            <a:extLst>
              <a:ext uri="{FF2B5EF4-FFF2-40B4-BE49-F238E27FC236}">
                <a16:creationId xmlns:a16="http://schemas.microsoft.com/office/drawing/2014/main" id="{9F626380-5FC1-EFB8-C671-5E9F4D471910}"/>
              </a:ext>
            </a:extLst>
          </p:cNvPr>
          <p:cNvSpPr txBox="1"/>
          <p:nvPr/>
        </p:nvSpPr>
        <p:spPr>
          <a:xfrm>
            <a:off x="-28" y="4806484"/>
            <a:ext cx="7559675" cy="1648020"/>
          </a:xfrm>
          <a:prstGeom prst="rect">
            <a:avLst/>
          </a:prstGeom>
          <a:solidFill>
            <a:srgbClr val="85D2E1"/>
          </a:solidFill>
        </p:spPr>
        <p:txBody>
          <a:bodyPr wrap="square" rtlCol="0">
            <a:spAutoFit/>
          </a:bodyPr>
          <a:lstStyle/>
          <a:p>
            <a:endParaRPr lang="en-IE" dirty="0"/>
          </a:p>
        </p:txBody>
      </p:sp>
      <p:grpSp>
        <p:nvGrpSpPr>
          <p:cNvPr id="7" name="Graphic 3">
            <a:extLst>
              <a:ext uri="{FF2B5EF4-FFF2-40B4-BE49-F238E27FC236}">
                <a16:creationId xmlns:a16="http://schemas.microsoft.com/office/drawing/2014/main" id="{09322CBC-C5F2-E860-5A09-12EE13E5B6CC}"/>
              </a:ext>
            </a:extLst>
          </p:cNvPr>
          <p:cNvGrpSpPr/>
          <p:nvPr/>
        </p:nvGrpSpPr>
        <p:grpSpPr>
          <a:xfrm>
            <a:off x="5285984" y="4806484"/>
            <a:ext cx="1215024" cy="1193483"/>
            <a:chOff x="2535967" y="3877309"/>
            <a:chExt cx="912375" cy="910597"/>
          </a:xfrm>
        </p:grpSpPr>
        <p:sp>
          <p:nvSpPr>
            <p:cNvPr id="8" name="Freeform 1474">
              <a:extLst>
                <a:ext uri="{FF2B5EF4-FFF2-40B4-BE49-F238E27FC236}">
                  <a16:creationId xmlns:a16="http://schemas.microsoft.com/office/drawing/2014/main" id="{A1CC0607-6CAB-84AD-B2EC-8F25D7D39B4F}"/>
                </a:ext>
              </a:extLst>
            </p:cNvPr>
            <p:cNvSpPr/>
            <p:nvPr/>
          </p:nvSpPr>
          <p:spPr>
            <a:xfrm>
              <a:off x="2692305" y="3877309"/>
              <a:ext cx="608894" cy="740545"/>
            </a:xfrm>
            <a:custGeom>
              <a:avLst/>
              <a:gdLst>
                <a:gd name="connsiteX0" fmla="*/ 578724 w 608894"/>
                <a:gd name="connsiteY0" fmla="*/ 183765 h 740545"/>
                <a:gd name="connsiteX1" fmla="*/ 578724 w 608894"/>
                <a:gd name="connsiteY1" fmla="*/ 142624 h 740545"/>
                <a:gd name="connsiteX2" fmla="*/ 597923 w 608894"/>
                <a:gd name="connsiteY2" fmla="*/ 134396 h 740545"/>
                <a:gd name="connsiteX3" fmla="*/ 608894 w 608894"/>
                <a:gd name="connsiteY3" fmla="*/ 120682 h 740545"/>
                <a:gd name="connsiteX4" fmla="*/ 597923 w 608894"/>
                <a:gd name="connsiteY4" fmla="*/ 106968 h 740545"/>
                <a:gd name="connsiteX5" fmla="*/ 309932 w 608894"/>
                <a:gd name="connsiteY5" fmla="*/ 0 h 740545"/>
                <a:gd name="connsiteX6" fmla="*/ 298961 w 608894"/>
                <a:gd name="connsiteY6" fmla="*/ 0 h 740545"/>
                <a:gd name="connsiteX7" fmla="*/ 10971 w 608894"/>
                <a:gd name="connsiteY7" fmla="*/ 106968 h 740545"/>
                <a:gd name="connsiteX8" fmla="*/ 0 w 608894"/>
                <a:gd name="connsiteY8" fmla="*/ 120682 h 740545"/>
                <a:gd name="connsiteX9" fmla="*/ 10971 w 608894"/>
                <a:gd name="connsiteY9" fmla="*/ 134396 h 740545"/>
                <a:gd name="connsiteX10" fmla="*/ 128910 w 608894"/>
                <a:gd name="connsiteY10" fmla="*/ 178280 h 740545"/>
                <a:gd name="connsiteX11" fmla="*/ 76797 w 608894"/>
                <a:gd name="connsiteY11" fmla="*/ 389473 h 740545"/>
                <a:gd name="connsiteX12" fmla="*/ 79540 w 608894"/>
                <a:gd name="connsiteY12" fmla="*/ 403186 h 740545"/>
                <a:gd name="connsiteX13" fmla="*/ 79540 w 608894"/>
                <a:gd name="connsiteY13" fmla="*/ 403186 h 740545"/>
                <a:gd name="connsiteX14" fmla="*/ 98739 w 608894"/>
                <a:gd name="connsiteY14" fmla="*/ 630835 h 740545"/>
                <a:gd name="connsiteX15" fmla="*/ 301704 w 608894"/>
                <a:gd name="connsiteY15" fmla="*/ 740546 h 740545"/>
                <a:gd name="connsiteX16" fmla="*/ 504669 w 608894"/>
                <a:gd name="connsiteY16" fmla="*/ 630835 h 740545"/>
                <a:gd name="connsiteX17" fmla="*/ 523868 w 608894"/>
                <a:gd name="connsiteY17" fmla="*/ 403186 h 740545"/>
                <a:gd name="connsiteX18" fmla="*/ 523868 w 608894"/>
                <a:gd name="connsiteY18" fmla="*/ 403186 h 740545"/>
                <a:gd name="connsiteX19" fmla="*/ 526611 w 608894"/>
                <a:gd name="connsiteY19" fmla="*/ 389473 h 740545"/>
                <a:gd name="connsiteX20" fmla="*/ 474498 w 608894"/>
                <a:gd name="connsiteY20" fmla="*/ 178280 h 740545"/>
                <a:gd name="connsiteX21" fmla="*/ 543068 w 608894"/>
                <a:gd name="connsiteY21" fmla="*/ 153595 h 740545"/>
                <a:gd name="connsiteX22" fmla="*/ 543068 w 608894"/>
                <a:gd name="connsiteY22" fmla="*/ 183765 h 740545"/>
                <a:gd name="connsiteX23" fmla="*/ 512897 w 608894"/>
                <a:gd name="connsiteY23" fmla="*/ 227649 h 740545"/>
                <a:gd name="connsiteX24" fmla="*/ 512897 w 608894"/>
                <a:gd name="connsiteY24" fmla="*/ 274276 h 740545"/>
                <a:gd name="connsiteX25" fmla="*/ 529354 w 608894"/>
                <a:gd name="connsiteY25" fmla="*/ 290733 h 740545"/>
                <a:gd name="connsiteX26" fmla="*/ 589695 w 608894"/>
                <a:gd name="connsiteY26" fmla="*/ 290733 h 740545"/>
                <a:gd name="connsiteX27" fmla="*/ 606151 w 608894"/>
                <a:gd name="connsiteY27" fmla="*/ 274276 h 740545"/>
                <a:gd name="connsiteX28" fmla="*/ 606151 w 608894"/>
                <a:gd name="connsiteY28" fmla="*/ 227649 h 740545"/>
                <a:gd name="connsiteX29" fmla="*/ 578724 w 608894"/>
                <a:gd name="connsiteY29" fmla="*/ 183765 h 740545"/>
                <a:gd name="connsiteX30" fmla="*/ 578724 w 608894"/>
                <a:gd name="connsiteY30" fmla="*/ 183765 h 740545"/>
                <a:gd name="connsiteX31" fmla="*/ 93254 w 608894"/>
                <a:gd name="connsiteY31" fmla="*/ 515639 h 740545"/>
                <a:gd name="connsiteX32" fmla="*/ 167309 w 608894"/>
                <a:gd name="connsiteY32" fmla="*/ 515639 h 740545"/>
                <a:gd name="connsiteX33" fmla="*/ 181022 w 608894"/>
                <a:gd name="connsiteY33" fmla="*/ 606151 h 740545"/>
                <a:gd name="connsiteX34" fmla="*/ 134395 w 608894"/>
                <a:gd name="connsiteY34" fmla="*/ 625350 h 740545"/>
                <a:gd name="connsiteX35" fmla="*/ 93254 w 608894"/>
                <a:gd name="connsiteY35" fmla="*/ 515639 h 740545"/>
                <a:gd name="connsiteX36" fmla="*/ 93254 w 608894"/>
                <a:gd name="connsiteY36" fmla="*/ 515639 h 740545"/>
                <a:gd name="connsiteX37" fmla="*/ 93254 w 608894"/>
                <a:gd name="connsiteY37" fmla="*/ 485469 h 740545"/>
                <a:gd name="connsiteX38" fmla="*/ 112453 w 608894"/>
                <a:gd name="connsiteY38" fmla="*/ 408672 h 740545"/>
                <a:gd name="connsiteX39" fmla="*/ 178280 w 608894"/>
                <a:gd name="connsiteY39" fmla="*/ 408672 h 740545"/>
                <a:gd name="connsiteX40" fmla="*/ 170051 w 608894"/>
                <a:gd name="connsiteY40" fmla="*/ 485469 h 740545"/>
                <a:gd name="connsiteX41" fmla="*/ 93254 w 608894"/>
                <a:gd name="connsiteY41" fmla="*/ 485469 h 740545"/>
                <a:gd name="connsiteX42" fmla="*/ 156338 w 608894"/>
                <a:gd name="connsiteY42" fmla="*/ 647292 h 740545"/>
                <a:gd name="connsiteX43" fmla="*/ 194736 w 608894"/>
                <a:gd name="connsiteY43" fmla="*/ 633578 h 740545"/>
                <a:gd name="connsiteX44" fmla="*/ 227649 w 608894"/>
                <a:gd name="connsiteY44" fmla="*/ 693919 h 740545"/>
                <a:gd name="connsiteX45" fmla="*/ 156338 w 608894"/>
                <a:gd name="connsiteY45" fmla="*/ 647292 h 740545"/>
                <a:gd name="connsiteX46" fmla="*/ 156338 w 608894"/>
                <a:gd name="connsiteY46" fmla="*/ 647292 h 740545"/>
                <a:gd name="connsiteX47" fmla="*/ 290733 w 608894"/>
                <a:gd name="connsiteY47" fmla="*/ 707633 h 740545"/>
                <a:gd name="connsiteX48" fmla="*/ 222164 w 608894"/>
                <a:gd name="connsiteY48" fmla="*/ 628093 h 740545"/>
                <a:gd name="connsiteX49" fmla="*/ 290733 w 608894"/>
                <a:gd name="connsiteY49" fmla="*/ 619864 h 740545"/>
                <a:gd name="connsiteX50" fmla="*/ 290733 w 608894"/>
                <a:gd name="connsiteY50" fmla="*/ 707633 h 740545"/>
                <a:gd name="connsiteX51" fmla="*/ 290733 w 608894"/>
                <a:gd name="connsiteY51" fmla="*/ 589694 h 740545"/>
                <a:gd name="connsiteX52" fmla="*/ 213936 w 608894"/>
                <a:gd name="connsiteY52" fmla="*/ 597922 h 740545"/>
                <a:gd name="connsiteX53" fmla="*/ 200222 w 608894"/>
                <a:gd name="connsiteY53" fmla="*/ 512897 h 740545"/>
                <a:gd name="connsiteX54" fmla="*/ 290733 w 608894"/>
                <a:gd name="connsiteY54" fmla="*/ 512897 h 740545"/>
                <a:gd name="connsiteX55" fmla="*/ 290733 w 608894"/>
                <a:gd name="connsiteY55" fmla="*/ 589694 h 740545"/>
                <a:gd name="connsiteX56" fmla="*/ 290733 w 608894"/>
                <a:gd name="connsiteY56" fmla="*/ 485469 h 740545"/>
                <a:gd name="connsiteX57" fmla="*/ 200222 w 608894"/>
                <a:gd name="connsiteY57" fmla="*/ 485469 h 740545"/>
                <a:gd name="connsiteX58" fmla="*/ 211193 w 608894"/>
                <a:gd name="connsiteY58" fmla="*/ 408672 h 740545"/>
                <a:gd name="connsiteX59" fmla="*/ 290733 w 608894"/>
                <a:gd name="connsiteY59" fmla="*/ 408672 h 740545"/>
                <a:gd name="connsiteX60" fmla="*/ 290733 w 608894"/>
                <a:gd name="connsiteY60" fmla="*/ 485469 h 740545"/>
                <a:gd name="connsiteX61" fmla="*/ 320904 w 608894"/>
                <a:gd name="connsiteY61" fmla="*/ 707633 h 740545"/>
                <a:gd name="connsiteX62" fmla="*/ 320904 w 608894"/>
                <a:gd name="connsiteY62" fmla="*/ 619864 h 740545"/>
                <a:gd name="connsiteX63" fmla="*/ 389473 w 608894"/>
                <a:gd name="connsiteY63" fmla="*/ 628093 h 740545"/>
                <a:gd name="connsiteX64" fmla="*/ 320904 w 608894"/>
                <a:gd name="connsiteY64" fmla="*/ 707633 h 740545"/>
                <a:gd name="connsiteX65" fmla="*/ 320904 w 608894"/>
                <a:gd name="connsiteY65" fmla="*/ 707633 h 740545"/>
                <a:gd name="connsiteX66" fmla="*/ 411415 w 608894"/>
                <a:gd name="connsiteY66" fmla="*/ 515639 h 740545"/>
                <a:gd name="connsiteX67" fmla="*/ 397701 w 608894"/>
                <a:gd name="connsiteY67" fmla="*/ 600665 h 740545"/>
                <a:gd name="connsiteX68" fmla="*/ 320904 w 608894"/>
                <a:gd name="connsiteY68" fmla="*/ 592437 h 740545"/>
                <a:gd name="connsiteX69" fmla="*/ 320904 w 608894"/>
                <a:gd name="connsiteY69" fmla="*/ 515639 h 740545"/>
                <a:gd name="connsiteX70" fmla="*/ 411415 w 608894"/>
                <a:gd name="connsiteY70" fmla="*/ 515639 h 740545"/>
                <a:gd name="connsiteX71" fmla="*/ 320904 w 608894"/>
                <a:gd name="connsiteY71" fmla="*/ 485469 h 740545"/>
                <a:gd name="connsiteX72" fmla="*/ 320904 w 608894"/>
                <a:gd name="connsiteY72" fmla="*/ 408672 h 740545"/>
                <a:gd name="connsiteX73" fmla="*/ 400444 w 608894"/>
                <a:gd name="connsiteY73" fmla="*/ 408672 h 740545"/>
                <a:gd name="connsiteX74" fmla="*/ 411415 w 608894"/>
                <a:gd name="connsiteY74" fmla="*/ 485469 h 740545"/>
                <a:gd name="connsiteX75" fmla="*/ 320904 w 608894"/>
                <a:gd name="connsiteY75" fmla="*/ 485469 h 740545"/>
                <a:gd name="connsiteX76" fmla="*/ 386730 w 608894"/>
                <a:gd name="connsiteY76" fmla="*/ 693919 h 740545"/>
                <a:gd name="connsiteX77" fmla="*/ 419643 w 608894"/>
                <a:gd name="connsiteY77" fmla="*/ 633578 h 740545"/>
                <a:gd name="connsiteX78" fmla="*/ 458042 w 608894"/>
                <a:gd name="connsiteY78" fmla="*/ 647292 h 740545"/>
                <a:gd name="connsiteX79" fmla="*/ 386730 w 608894"/>
                <a:gd name="connsiteY79" fmla="*/ 693919 h 740545"/>
                <a:gd name="connsiteX80" fmla="*/ 386730 w 608894"/>
                <a:gd name="connsiteY80" fmla="*/ 693919 h 740545"/>
                <a:gd name="connsiteX81" fmla="*/ 474498 w 608894"/>
                <a:gd name="connsiteY81" fmla="*/ 625350 h 740545"/>
                <a:gd name="connsiteX82" fmla="*/ 427871 w 608894"/>
                <a:gd name="connsiteY82" fmla="*/ 606151 h 740545"/>
                <a:gd name="connsiteX83" fmla="*/ 441585 w 608894"/>
                <a:gd name="connsiteY83" fmla="*/ 515639 h 740545"/>
                <a:gd name="connsiteX84" fmla="*/ 515640 w 608894"/>
                <a:gd name="connsiteY84" fmla="*/ 515639 h 740545"/>
                <a:gd name="connsiteX85" fmla="*/ 474498 w 608894"/>
                <a:gd name="connsiteY85" fmla="*/ 625350 h 740545"/>
                <a:gd name="connsiteX86" fmla="*/ 474498 w 608894"/>
                <a:gd name="connsiteY86" fmla="*/ 625350 h 740545"/>
                <a:gd name="connsiteX87" fmla="*/ 441585 w 608894"/>
                <a:gd name="connsiteY87" fmla="*/ 485469 h 740545"/>
                <a:gd name="connsiteX88" fmla="*/ 433357 w 608894"/>
                <a:gd name="connsiteY88" fmla="*/ 408672 h 740545"/>
                <a:gd name="connsiteX89" fmla="*/ 499184 w 608894"/>
                <a:gd name="connsiteY89" fmla="*/ 408672 h 740545"/>
                <a:gd name="connsiteX90" fmla="*/ 518383 w 608894"/>
                <a:gd name="connsiteY90" fmla="*/ 485469 h 740545"/>
                <a:gd name="connsiteX91" fmla="*/ 441585 w 608894"/>
                <a:gd name="connsiteY91" fmla="*/ 485469 h 740545"/>
                <a:gd name="connsiteX92" fmla="*/ 496441 w 608894"/>
                <a:gd name="connsiteY92" fmla="*/ 378501 h 740545"/>
                <a:gd name="connsiteX93" fmla="*/ 112453 w 608894"/>
                <a:gd name="connsiteY93" fmla="*/ 378501 h 740545"/>
                <a:gd name="connsiteX94" fmla="*/ 159080 w 608894"/>
                <a:gd name="connsiteY94" fmla="*/ 189251 h 740545"/>
                <a:gd name="connsiteX95" fmla="*/ 298961 w 608894"/>
                <a:gd name="connsiteY95" fmla="*/ 241363 h 740545"/>
                <a:gd name="connsiteX96" fmla="*/ 309932 w 608894"/>
                <a:gd name="connsiteY96" fmla="*/ 241363 h 740545"/>
                <a:gd name="connsiteX97" fmla="*/ 449814 w 608894"/>
                <a:gd name="connsiteY97" fmla="*/ 189251 h 740545"/>
                <a:gd name="connsiteX98" fmla="*/ 496441 w 608894"/>
                <a:gd name="connsiteY98" fmla="*/ 378501 h 740545"/>
                <a:gd name="connsiteX99" fmla="*/ 304447 w 608894"/>
                <a:gd name="connsiteY99" fmla="*/ 76797 h 740545"/>
                <a:gd name="connsiteX100" fmla="*/ 263305 w 608894"/>
                <a:gd name="connsiteY100" fmla="*/ 101483 h 740545"/>
                <a:gd name="connsiteX101" fmla="*/ 266048 w 608894"/>
                <a:gd name="connsiteY101" fmla="*/ 148109 h 740545"/>
                <a:gd name="connsiteX102" fmla="*/ 309932 w 608894"/>
                <a:gd name="connsiteY102" fmla="*/ 167309 h 740545"/>
                <a:gd name="connsiteX103" fmla="*/ 345588 w 608894"/>
                <a:gd name="connsiteY103" fmla="*/ 137138 h 740545"/>
                <a:gd name="connsiteX104" fmla="*/ 504669 w 608894"/>
                <a:gd name="connsiteY104" fmla="*/ 137138 h 740545"/>
                <a:gd name="connsiteX105" fmla="*/ 301704 w 608894"/>
                <a:gd name="connsiteY105" fmla="*/ 211193 h 740545"/>
                <a:gd name="connsiteX106" fmla="*/ 57598 w 608894"/>
                <a:gd name="connsiteY106" fmla="*/ 120682 h 740545"/>
                <a:gd name="connsiteX107" fmla="*/ 301704 w 608894"/>
                <a:gd name="connsiteY107" fmla="*/ 30171 h 740545"/>
                <a:gd name="connsiteX108" fmla="*/ 504669 w 608894"/>
                <a:gd name="connsiteY108" fmla="*/ 104225 h 740545"/>
                <a:gd name="connsiteX109" fmla="*/ 345588 w 608894"/>
                <a:gd name="connsiteY109" fmla="*/ 104225 h 740545"/>
                <a:gd name="connsiteX110" fmla="*/ 304447 w 608894"/>
                <a:gd name="connsiteY110" fmla="*/ 76797 h 740545"/>
                <a:gd name="connsiteX111" fmla="*/ 304447 w 608894"/>
                <a:gd name="connsiteY111" fmla="*/ 76797 h 740545"/>
                <a:gd name="connsiteX112" fmla="*/ 320904 w 608894"/>
                <a:gd name="connsiteY112" fmla="*/ 120682 h 740545"/>
                <a:gd name="connsiteX113" fmla="*/ 312675 w 608894"/>
                <a:gd name="connsiteY113" fmla="*/ 134396 h 740545"/>
                <a:gd name="connsiteX114" fmla="*/ 296219 w 608894"/>
                <a:gd name="connsiteY114" fmla="*/ 131653 h 740545"/>
                <a:gd name="connsiteX115" fmla="*/ 293476 w 608894"/>
                <a:gd name="connsiteY115" fmla="*/ 115196 h 740545"/>
                <a:gd name="connsiteX116" fmla="*/ 307190 w 608894"/>
                <a:gd name="connsiteY116" fmla="*/ 106968 h 740545"/>
                <a:gd name="connsiteX117" fmla="*/ 320904 w 608894"/>
                <a:gd name="connsiteY117" fmla="*/ 120682 h 740545"/>
                <a:gd name="connsiteX118" fmla="*/ 320904 w 608894"/>
                <a:gd name="connsiteY118" fmla="*/ 120682 h 740545"/>
                <a:gd name="connsiteX119" fmla="*/ 578724 w 608894"/>
                <a:gd name="connsiteY119" fmla="*/ 257820 h 740545"/>
                <a:gd name="connsiteX120" fmla="*/ 548553 w 608894"/>
                <a:gd name="connsiteY120" fmla="*/ 257820 h 740545"/>
                <a:gd name="connsiteX121" fmla="*/ 548553 w 608894"/>
                <a:gd name="connsiteY121" fmla="*/ 227649 h 740545"/>
                <a:gd name="connsiteX122" fmla="*/ 565010 w 608894"/>
                <a:gd name="connsiteY122" fmla="*/ 211193 h 740545"/>
                <a:gd name="connsiteX123" fmla="*/ 581467 w 608894"/>
                <a:gd name="connsiteY123" fmla="*/ 227649 h 740545"/>
                <a:gd name="connsiteX124" fmla="*/ 581467 w 608894"/>
                <a:gd name="connsiteY124" fmla="*/ 257820 h 74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8894" h="740545">
                  <a:moveTo>
                    <a:pt x="578724" y="183765"/>
                  </a:moveTo>
                  <a:lnTo>
                    <a:pt x="578724" y="142624"/>
                  </a:lnTo>
                  <a:lnTo>
                    <a:pt x="597923" y="134396"/>
                  </a:lnTo>
                  <a:cubicBezTo>
                    <a:pt x="603409" y="131653"/>
                    <a:pt x="608894" y="126167"/>
                    <a:pt x="608894" y="120682"/>
                  </a:cubicBezTo>
                  <a:cubicBezTo>
                    <a:pt x="608894" y="115196"/>
                    <a:pt x="606151" y="109710"/>
                    <a:pt x="597923" y="106968"/>
                  </a:cubicBezTo>
                  <a:lnTo>
                    <a:pt x="309932" y="0"/>
                  </a:lnTo>
                  <a:cubicBezTo>
                    <a:pt x="307190" y="0"/>
                    <a:pt x="301704" y="0"/>
                    <a:pt x="298961" y="0"/>
                  </a:cubicBezTo>
                  <a:lnTo>
                    <a:pt x="10971" y="106968"/>
                  </a:lnTo>
                  <a:cubicBezTo>
                    <a:pt x="5485" y="109710"/>
                    <a:pt x="0" y="115196"/>
                    <a:pt x="0" y="120682"/>
                  </a:cubicBezTo>
                  <a:cubicBezTo>
                    <a:pt x="0" y="126167"/>
                    <a:pt x="2743" y="131653"/>
                    <a:pt x="10971" y="134396"/>
                  </a:cubicBezTo>
                  <a:lnTo>
                    <a:pt x="128910" y="178280"/>
                  </a:lnTo>
                  <a:lnTo>
                    <a:pt x="76797" y="389473"/>
                  </a:lnTo>
                  <a:cubicBezTo>
                    <a:pt x="76797" y="394958"/>
                    <a:pt x="76797" y="397701"/>
                    <a:pt x="79540" y="403186"/>
                  </a:cubicBezTo>
                  <a:cubicBezTo>
                    <a:pt x="79540" y="403186"/>
                    <a:pt x="79540" y="403186"/>
                    <a:pt x="79540" y="403186"/>
                  </a:cubicBezTo>
                  <a:cubicBezTo>
                    <a:pt x="46627" y="477241"/>
                    <a:pt x="54855" y="565009"/>
                    <a:pt x="98739" y="630835"/>
                  </a:cubicBezTo>
                  <a:cubicBezTo>
                    <a:pt x="142624" y="699404"/>
                    <a:pt x="219421" y="740546"/>
                    <a:pt x="301704" y="740546"/>
                  </a:cubicBezTo>
                  <a:cubicBezTo>
                    <a:pt x="383987" y="740546"/>
                    <a:pt x="458042" y="699404"/>
                    <a:pt x="504669" y="630835"/>
                  </a:cubicBezTo>
                  <a:cubicBezTo>
                    <a:pt x="548553" y="562266"/>
                    <a:pt x="556781" y="477241"/>
                    <a:pt x="523868" y="403186"/>
                  </a:cubicBezTo>
                  <a:cubicBezTo>
                    <a:pt x="523868" y="403186"/>
                    <a:pt x="523868" y="403186"/>
                    <a:pt x="523868" y="403186"/>
                  </a:cubicBezTo>
                  <a:cubicBezTo>
                    <a:pt x="526611" y="400443"/>
                    <a:pt x="526611" y="394958"/>
                    <a:pt x="526611" y="389473"/>
                  </a:cubicBezTo>
                  <a:lnTo>
                    <a:pt x="474498" y="178280"/>
                  </a:lnTo>
                  <a:lnTo>
                    <a:pt x="543068" y="153595"/>
                  </a:lnTo>
                  <a:lnTo>
                    <a:pt x="543068" y="183765"/>
                  </a:lnTo>
                  <a:cubicBezTo>
                    <a:pt x="523868" y="189251"/>
                    <a:pt x="512897" y="208450"/>
                    <a:pt x="512897" y="227649"/>
                  </a:cubicBezTo>
                  <a:lnTo>
                    <a:pt x="512897" y="274276"/>
                  </a:lnTo>
                  <a:cubicBezTo>
                    <a:pt x="512897" y="282505"/>
                    <a:pt x="518383" y="290733"/>
                    <a:pt x="529354" y="290733"/>
                  </a:cubicBezTo>
                  <a:lnTo>
                    <a:pt x="589695" y="290733"/>
                  </a:lnTo>
                  <a:cubicBezTo>
                    <a:pt x="597923" y="290733"/>
                    <a:pt x="606151" y="285248"/>
                    <a:pt x="606151" y="274276"/>
                  </a:cubicBezTo>
                  <a:lnTo>
                    <a:pt x="606151" y="227649"/>
                  </a:lnTo>
                  <a:cubicBezTo>
                    <a:pt x="608894" y="208450"/>
                    <a:pt x="595180" y="191993"/>
                    <a:pt x="578724" y="183765"/>
                  </a:cubicBezTo>
                  <a:lnTo>
                    <a:pt x="578724" y="183765"/>
                  </a:lnTo>
                  <a:close/>
                  <a:moveTo>
                    <a:pt x="93254" y="515639"/>
                  </a:moveTo>
                  <a:lnTo>
                    <a:pt x="167309" y="515639"/>
                  </a:lnTo>
                  <a:cubicBezTo>
                    <a:pt x="167309" y="545810"/>
                    <a:pt x="172794" y="578723"/>
                    <a:pt x="181022" y="606151"/>
                  </a:cubicBezTo>
                  <a:cubicBezTo>
                    <a:pt x="164566" y="611636"/>
                    <a:pt x="148109" y="617122"/>
                    <a:pt x="134395" y="625350"/>
                  </a:cubicBezTo>
                  <a:cubicBezTo>
                    <a:pt x="112453" y="592437"/>
                    <a:pt x="95997" y="554038"/>
                    <a:pt x="93254" y="515639"/>
                  </a:cubicBezTo>
                  <a:lnTo>
                    <a:pt x="93254" y="515639"/>
                  </a:lnTo>
                  <a:close/>
                  <a:moveTo>
                    <a:pt x="93254" y="485469"/>
                  </a:moveTo>
                  <a:cubicBezTo>
                    <a:pt x="95997" y="458042"/>
                    <a:pt x="101482" y="433357"/>
                    <a:pt x="112453" y="408672"/>
                  </a:cubicBezTo>
                  <a:lnTo>
                    <a:pt x="178280" y="408672"/>
                  </a:lnTo>
                  <a:cubicBezTo>
                    <a:pt x="172794" y="433357"/>
                    <a:pt x="170051" y="458042"/>
                    <a:pt x="170051" y="485469"/>
                  </a:cubicBezTo>
                  <a:lnTo>
                    <a:pt x="93254" y="485469"/>
                  </a:lnTo>
                  <a:close/>
                  <a:moveTo>
                    <a:pt x="156338" y="647292"/>
                  </a:moveTo>
                  <a:cubicBezTo>
                    <a:pt x="167309" y="641807"/>
                    <a:pt x="181022" y="636321"/>
                    <a:pt x="194736" y="633578"/>
                  </a:cubicBezTo>
                  <a:cubicBezTo>
                    <a:pt x="202965" y="655520"/>
                    <a:pt x="213936" y="674720"/>
                    <a:pt x="227649" y="693919"/>
                  </a:cubicBezTo>
                  <a:cubicBezTo>
                    <a:pt x="197479" y="682948"/>
                    <a:pt x="175537" y="669234"/>
                    <a:pt x="156338" y="647292"/>
                  </a:cubicBezTo>
                  <a:lnTo>
                    <a:pt x="156338" y="647292"/>
                  </a:lnTo>
                  <a:close/>
                  <a:moveTo>
                    <a:pt x="290733" y="707633"/>
                  </a:moveTo>
                  <a:cubicBezTo>
                    <a:pt x="263305" y="699404"/>
                    <a:pt x="238621" y="669234"/>
                    <a:pt x="222164" y="628093"/>
                  </a:cubicBezTo>
                  <a:cubicBezTo>
                    <a:pt x="244106" y="622607"/>
                    <a:pt x="266048" y="622607"/>
                    <a:pt x="290733" y="619864"/>
                  </a:cubicBezTo>
                  <a:lnTo>
                    <a:pt x="290733" y="707633"/>
                  </a:lnTo>
                  <a:close/>
                  <a:moveTo>
                    <a:pt x="290733" y="589694"/>
                  </a:moveTo>
                  <a:cubicBezTo>
                    <a:pt x="263305" y="589694"/>
                    <a:pt x="238621" y="592437"/>
                    <a:pt x="213936" y="597922"/>
                  </a:cubicBezTo>
                  <a:cubicBezTo>
                    <a:pt x="205708" y="570495"/>
                    <a:pt x="202965" y="543067"/>
                    <a:pt x="200222" y="512897"/>
                  </a:cubicBezTo>
                  <a:lnTo>
                    <a:pt x="290733" y="512897"/>
                  </a:lnTo>
                  <a:lnTo>
                    <a:pt x="290733" y="589694"/>
                  </a:lnTo>
                  <a:close/>
                  <a:moveTo>
                    <a:pt x="290733" y="485469"/>
                  </a:moveTo>
                  <a:lnTo>
                    <a:pt x="200222" y="485469"/>
                  </a:lnTo>
                  <a:cubicBezTo>
                    <a:pt x="200222" y="460784"/>
                    <a:pt x="205708" y="433357"/>
                    <a:pt x="211193" y="408672"/>
                  </a:cubicBezTo>
                  <a:lnTo>
                    <a:pt x="290733" y="408672"/>
                  </a:lnTo>
                  <a:lnTo>
                    <a:pt x="290733" y="485469"/>
                  </a:lnTo>
                  <a:close/>
                  <a:moveTo>
                    <a:pt x="320904" y="707633"/>
                  </a:moveTo>
                  <a:lnTo>
                    <a:pt x="320904" y="619864"/>
                  </a:lnTo>
                  <a:cubicBezTo>
                    <a:pt x="342846" y="619864"/>
                    <a:pt x="367531" y="622607"/>
                    <a:pt x="389473" y="628093"/>
                  </a:cubicBezTo>
                  <a:cubicBezTo>
                    <a:pt x="373016" y="669234"/>
                    <a:pt x="348331" y="699404"/>
                    <a:pt x="320904" y="707633"/>
                  </a:cubicBezTo>
                  <a:lnTo>
                    <a:pt x="320904" y="707633"/>
                  </a:lnTo>
                  <a:close/>
                  <a:moveTo>
                    <a:pt x="411415" y="515639"/>
                  </a:moveTo>
                  <a:cubicBezTo>
                    <a:pt x="411415" y="543067"/>
                    <a:pt x="405929" y="573238"/>
                    <a:pt x="397701" y="600665"/>
                  </a:cubicBezTo>
                  <a:cubicBezTo>
                    <a:pt x="373016" y="595180"/>
                    <a:pt x="345588" y="592437"/>
                    <a:pt x="320904" y="592437"/>
                  </a:cubicBezTo>
                  <a:lnTo>
                    <a:pt x="320904" y="515639"/>
                  </a:lnTo>
                  <a:lnTo>
                    <a:pt x="411415" y="515639"/>
                  </a:lnTo>
                  <a:close/>
                  <a:moveTo>
                    <a:pt x="320904" y="485469"/>
                  </a:moveTo>
                  <a:lnTo>
                    <a:pt x="320904" y="408672"/>
                  </a:lnTo>
                  <a:lnTo>
                    <a:pt x="400444" y="408672"/>
                  </a:lnTo>
                  <a:cubicBezTo>
                    <a:pt x="405929" y="433357"/>
                    <a:pt x="408672" y="458042"/>
                    <a:pt x="411415" y="485469"/>
                  </a:cubicBezTo>
                  <a:lnTo>
                    <a:pt x="320904" y="485469"/>
                  </a:lnTo>
                  <a:close/>
                  <a:moveTo>
                    <a:pt x="386730" y="693919"/>
                  </a:moveTo>
                  <a:cubicBezTo>
                    <a:pt x="400444" y="674720"/>
                    <a:pt x="411415" y="655520"/>
                    <a:pt x="419643" y="633578"/>
                  </a:cubicBezTo>
                  <a:cubicBezTo>
                    <a:pt x="433357" y="636321"/>
                    <a:pt x="444328" y="641807"/>
                    <a:pt x="458042" y="647292"/>
                  </a:cubicBezTo>
                  <a:cubicBezTo>
                    <a:pt x="436100" y="669234"/>
                    <a:pt x="411415" y="682948"/>
                    <a:pt x="386730" y="693919"/>
                  </a:cubicBezTo>
                  <a:lnTo>
                    <a:pt x="386730" y="693919"/>
                  </a:lnTo>
                  <a:close/>
                  <a:moveTo>
                    <a:pt x="474498" y="625350"/>
                  </a:moveTo>
                  <a:cubicBezTo>
                    <a:pt x="458042" y="617122"/>
                    <a:pt x="444328" y="611636"/>
                    <a:pt x="427871" y="606151"/>
                  </a:cubicBezTo>
                  <a:cubicBezTo>
                    <a:pt x="436100" y="575980"/>
                    <a:pt x="441585" y="545810"/>
                    <a:pt x="441585" y="515639"/>
                  </a:cubicBezTo>
                  <a:lnTo>
                    <a:pt x="515640" y="515639"/>
                  </a:lnTo>
                  <a:cubicBezTo>
                    <a:pt x="512897" y="554038"/>
                    <a:pt x="499184" y="592437"/>
                    <a:pt x="474498" y="625350"/>
                  </a:cubicBezTo>
                  <a:lnTo>
                    <a:pt x="474498" y="625350"/>
                  </a:lnTo>
                  <a:close/>
                  <a:moveTo>
                    <a:pt x="441585" y="485469"/>
                  </a:moveTo>
                  <a:cubicBezTo>
                    <a:pt x="441585" y="460784"/>
                    <a:pt x="438843" y="433357"/>
                    <a:pt x="433357" y="408672"/>
                  </a:cubicBezTo>
                  <a:lnTo>
                    <a:pt x="499184" y="408672"/>
                  </a:lnTo>
                  <a:cubicBezTo>
                    <a:pt x="510154" y="433357"/>
                    <a:pt x="518383" y="458042"/>
                    <a:pt x="518383" y="485469"/>
                  </a:cubicBezTo>
                  <a:lnTo>
                    <a:pt x="441585" y="485469"/>
                  </a:lnTo>
                  <a:close/>
                  <a:moveTo>
                    <a:pt x="496441" y="378501"/>
                  </a:moveTo>
                  <a:lnTo>
                    <a:pt x="112453" y="378501"/>
                  </a:lnTo>
                  <a:lnTo>
                    <a:pt x="159080" y="189251"/>
                  </a:lnTo>
                  <a:lnTo>
                    <a:pt x="298961" y="241363"/>
                  </a:lnTo>
                  <a:cubicBezTo>
                    <a:pt x="301704" y="241363"/>
                    <a:pt x="307190" y="241363"/>
                    <a:pt x="309932" y="241363"/>
                  </a:cubicBezTo>
                  <a:lnTo>
                    <a:pt x="449814" y="189251"/>
                  </a:lnTo>
                  <a:lnTo>
                    <a:pt x="496441" y="378501"/>
                  </a:lnTo>
                  <a:close/>
                  <a:moveTo>
                    <a:pt x="304447" y="76797"/>
                  </a:moveTo>
                  <a:cubicBezTo>
                    <a:pt x="287991" y="76797"/>
                    <a:pt x="271534" y="85026"/>
                    <a:pt x="263305" y="101483"/>
                  </a:cubicBezTo>
                  <a:cubicBezTo>
                    <a:pt x="255077" y="115196"/>
                    <a:pt x="257820" y="134396"/>
                    <a:pt x="266048" y="148109"/>
                  </a:cubicBezTo>
                  <a:cubicBezTo>
                    <a:pt x="277019" y="161823"/>
                    <a:pt x="293476" y="170052"/>
                    <a:pt x="309932" y="167309"/>
                  </a:cubicBezTo>
                  <a:cubicBezTo>
                    <a:pt x="326389" y="164566"/>
                    <a:pt x="340103" y="153595"/>
                    <a:pt x="345588" y="137138"/>
                  </a:cubicBezTo>
                  <a:lnTo>
                    <a:pt x="504669" y="137138"/>
                  </a:lnTo>
                  <a:lnTo>
                    <a:pt x="301704" y="211193"/>
                  </a:lnTo>
                  <a:lnTo>
                    <a:pt x="57598" y="120682"/>
                  </a:lnTo>
                  <a:lnTo>
                    <a:pt x="301704" y="30171"/>
                  </a:lnTo>
                  <a:lnTo>
                    <a:pt x="504669" y="104225"/>
                  </a:lnTo>
                  <a:lnTo>
                    <a:pt x="345588" y="104225"/>
                  </a:lnTo>
                  <a:cubicBezTo>
                    <a:pt x="342846" y="87769"/>
                    <a:pt x="323646" y="76797"/>
                    <a:pt x="304447" y="76797"/>
                  </a:cubicBezTo>
                  <a:lnTo>
                    <a:pt x="304447" y="76797"/>
                  </a:lnTo>
                  <a:close/>
                  <a:moveTo>
                    <a:pt x="320904" y="120682"/>
                  </a:moveTo>
                  <a:cubicBezTo>
                    <a:pt x="320904" y="126167"/>
                    <a:pt x="318161" y="131653"/>
                    <a:pt x="312675" y="134396"/>
                  </a:cubicBezTo>
                  <a:cubicBezTo>
                    <a:pt x="307190" y="137138"/>
                    <a:pt x="301704" y="134396"/>
                    <a:pt x="296219" y="131653"/>
                  </a:cubicBezTo>
                  <a:cubicBezTo>
                    <a:pt x="290733" y="126167"/>
                    <a:pt x="290733" y="120682"/>
                    <a:pt x="293476" y="115196"/>
                  </a:cubicBezTo>
                  <a:cubicBezTo>
                    <a:pt x="296219" y="109710"/>
                    <a:pt x="301704" y="106968"/>
                    <a:pt x="307190" y="106968"/>
                  </a:cubicBezTo>
                  <a:cubicBezTo>
                    <a:pt x="312675" y="106968"/>
                    <a:pt x="320904" y="112453"/>
                    <a:pt x="320904" y="120682"/>
                  </a:cubicBezTo>
                  <a:lnTo>
                    <a:pt x="320904" y="120682"/>
                  </a:lnTo>
                  <a:close/>
                  <a:moveTo>
                    <a:pt x="578724" y="257820"/>
                  </a:moveTo>
                  <a:lnTo>
                    <a:pt x="548553" y="257820"/>
                  </a:lnTo>
                  <a:lnTo>
                    <a:pt x="548553" y="227649"/>
                  </a:lnTo>
                  <a:cubicBezTo>
                    <a:pt x="548553" y="219421"/>
                    <a:pt x="554039" y="211193"/>
                    <a:pt x="565010" y="211193"/>
                  </a:cubicBezTo>
                  <a:cubicBezTo>
                    <a:pt x="573238" y="211193"/>
                    <a:pt x="581467" y="216678"/>
                    <a:pt x="581467" y="227649"/>
                  </a:cubicBezTo>
                  <a:lnTo>
                    <a:pt x="581467" y="257820"/>
                  </a:lnTo>
                  <a:close/>
                </a:path>
              </a:pathLst>
            </a:custGeom>
            <a:solidFill>
              <a:srgbClr val="00BADE"/>
            </a:solidFill>
            <a:ln w="27426" cap="flat">
              <a:noFill/>
              <a:prstDash val="solid"/>
              <a:miter/>
            </a:ln>
          </p:spPr>
          <p:txBody>
            <a:bodyPr rtlCol="0" anchor="ctr"/>
            <a:lstStyle/>
            <a:p>
              <a:endParaRPr lang="en-US"/>
            </a:p>
          </p:txBody>
        </p:sp>
        <p:sp>
          <p:nvSpPr>
            <p:cNvPr id="9" name="Freeform 1475">
              <a:extLst>
                <a:ext uri="{FF2B5EF4-FFF2-40B4-BE49-F238E27FC236}">
                  <a16:creationId xmlns:a16="http://schemas.microsoft.com/office/drawing/2014/main" id="{11D0AB2C-A1A6-1C57-F4E0-CE1B6D29086B}"/>
                </a:ext>
              </a:extLst>
            </p:cNvPr>
            <p:cNvSpPr/>
            <p:nvPr/>
          </p:nvSpPr>
          <p:spPr>
            <a:xfrm>
              <a:off x="2535967" y="4179012"/>
              <a:ext cx="912375" cy="608893"/>
            </a:xfrm>
            <a:custGeom>
              <a:avLst/>
              <a:gdLst>
                <a:gd name="connsiteX0" fmla="*/ 899628 w 912375"/>
                <a:gd name="connsiteY0" fmla="*/ 485469 h 608893"/>
                <a:gd name="connsiteX1" fmla="*/ 883171 w 912375"/>
                <a:gd name="connsiteY1" fmla="*/ 485469 h 608893"/>
                <a:gd name="connsiteX2" fmla="*/ 883171 w 912375"/>
                <a:gd name="connsiteY2" fmla="*/ 46627 h 608893"/>
                <a:gd name="connsiteX3" fmla="*/ 836544 w 912375"/>
                <a:gd name="connsiteY3" fmla="*/ 0 h 608893"/>
                <a:gd name="connsiteX4" fmla="*/ 699406 w 912375"/>
                <a:gd name="connsiteY4" fmla="*/ 0 h 608893"/>
                <a:gd name="connsiteX5" fmla="*/ 699406 w 912375"/>
                <a:gd name="connsiteY5" fmla="*/ 30171 h 608893"/>
                <a:gd name="connsiteX6" fmla="*/ 836544 w 912375"/>
                <a:gd name="connsiteY6" fmla="*/ 30171 h 608893"/>
                <a:gd name="connsiteX7" fmla="*/ 853001 w 912375"/>
                <a:gd name="connsiteY7" fmla="*/ 46627 h 608893"/>
                <a:gd name="connsiteX8" fmla="*/ 853001 w 912375"/>
                <a:gd name="connsiteY8" fmla="*/ 485469 h 608893"/>
                <a:gd name="connsiteX9" fmla="*/ 825573 w 912375"/>
                <a:gd name="connsiteY9" fmla="*/ 485469 h 608893"/>
                <a:gd name="connsiteX10" fmla="*/ 825573 w 912375"/>
                <a:gd name="connsiteY10" fmla="*/ 76797 h 608893"/>
                <a:gd name="connsiteX11" fmla="*/ 809116 w 912375"/>
                <a:gd name="connsiteY11" fmla="*/ 60341 h 608893"/>
                <a:gd name="connsiteX12" fmla="*/ 702149 w 912375"/>
                <a:gd name="connsiteY12" fmla="*/ 60341 h 608893"/>
                <a:gd name="connsiteX13" fmla="*/ 702149 w 912375"/>
                <a:gd name="connsiteY13" fmla="*/ 90511 h 608893"/>
                <a:gd name="connsiteX14" fmla="*/ 792660 w 912375"/>
                <a:gd name="connsiteY14" fmla="*/ 90511 h 608893"/>
                <a:gd name="connsiteX15" fmla="*/ 792660 w 912375"/>
                <a:gd name="connsiteY15" fmla="*/ 482726 h 608893"/>
                <a:gd name="connsiteX16" fmla="*/ 126167 w 912375"/>
                <a:gd name="connsiteY16" fmla="*/ 482726 h 608893"/>
                <a:gd name="connsiteX17" fmla="*/ 126167 w 912375"/>
                <a:gd name="connsiteY17" fmla="*/ 90511 h 608893"/>
                <a:gd name="connsiteX18" fmla="*/ 216679 w 912375"/>
                <a:gd name="connsiteY18" fmla="*/ 90511 h 608893"/>
                <a:gd name="connsiteX19" fmla="*/ 216679 w 912375"/>
                <a:gd name="connsiteY19" fmla="*/ 60341 h 608893"/>
                <a:gd name="connsiteX20" fmla="*/ 109711 w 912375"/>
                <a:gd name="connsiteY20" fmla="*/ 60341 h 608893"/>
                <a:gd name="connsiteX21" fmla="*/ 93254 w 912375"/>
                <a:gd name="connsiteY21" fmla="*/ 76797 h 608893"/>
                <a:gd name="connsiteX22" fmla="*/ 93254 w 912375"/>
                <a:gd name="connsiteY22" fmla="*/ 485469 h 608893"/>
                <a:gd name="connsiteX23" fmla="*/ 63084 w 912375"/>
                <a:gd name="connsiteY23" fmla="*/ 485469 h 608893"/>
                <a:gd name="connsiteX24" fmla="*/ 63084 w 912375"/>
                <a:gd name="connsiteY24" fmla="*/ 46627 h 608893"/>
                <a:gd name="connsiteX25" fmla="*/ 79541 w 912375"/>
                <a:gd name="connsiteY25" fmla="*/ 30171 h 608893"/>
                <a:gd name="connsiteX26" fmla="*/ 216679 w 912375"/>
                <a:gd name="connsiteY26" fmla="*/ 30171 h 608893"/>
                <a:gd name="connsiteX27" fmla="*/ 216679 w 912375"/>
                <a:gd name="connsiteY27" fmla="*/ 0 h 608893"/>
                <a:gd name="connsiteX28" fmla="*/ 79541 w 912375"/>
                <a:gd name="connsiteY28" fmla="*/ 0 h 608893"/>
                <a:gd name="connsiteX29" fmla="*/ 32914 w 912375"/>
                <a:gd name="connsiteY29" fmla="*/ 46627 h 608893"/>
                <a:gd name="connsiteX30" fmla="*/ 32914 w 912375"/>
                <a:gd name="connsiteY30" fmla="*/ 485469 h 608893"/>
                <a:gd name="connsiteX31" fmla="*/ 16457 w 912375"/>
                <a:gd name="connsiteY31" fmla="*/ 485469 h 608893"/>
                <a:gd name="connsiteX32" fmla="*/ 0 w 912375"/>
                <a:gd name="connsiteY32" fmla="*/ 501926 h 608893"/>
                <a:gd name="connsiteX33" fmla="*/ 0 w 912375"/>
                <a:gd name="connsiteY33" fmla="*/ 562266 h 608893"/>
                <a:gd name="connsiteX34" fmla="*/ 46627 w 912375"/>
                <a:gd name="connsiteY34" fmla="*/ 608894 h 608893"/>
                <a:gd name="connsiteX35" fmla="*/ 863972 w 912375"/>
                <a:gd name="connsiteY35" fmla="*/ 608894 h 608893"/>
                <a:gd name="connsiteX36" fmla="*/ 910599 w 912375"/>
                <a:gd name="connsiteY36" fmla="*/ 562266 h 608893"/>
                <a:gd name="connsiteX37" fmla="*/ 910599 w 912375"/>
                <a:gd name="connsiteY37" fmla="*/ 501926 h 608893"/>
                <a:gd name="connsiteX38" fmla="*/ 899628 w 912375"/>
                <a:gd name="connsiteY38" fmla="*/ 485469 h 608893"/>
                <a:gd name="connsiteX39" fmla="*/ 899628 w 912375"/>
                <a:gd name="connsiteY39" fmla="*/ 485469 h 608893"/>
                <a:gd name="connsiteX40" fmla="*/ 416901 w 912375"/>
                <a:gd name="connsiteY40" fmla="*/ 515639 h 608893"/>
                <a:gd name="connsiteX41" fmla="*/ 507412 w 912375"/>
                <a:gd name="connsiteY41" fmla="*/ 515639 h 608893"/>
                <a:gd name="connsiteX42" fmla="*/ 507412 w 912375"/>
                <a:gd name="connsiteY42" fmla="*/ 532096 h 608893"/>
                <a:gd name="connsiteX43" fmla="*/ 416901 w 912375"/>
                <a:gd name="connsiteY43" fmla="*/ 532096 h 608893"/>
                <a:gd name="connsiteX44" fmla="*/ 416901 w 912375"/>
                <a:gd name="connsiteY44" fmla="*/ 515639 h 608893"/>
                <a:gd name="connsiteX45" fmla="*/ 885914 w 912375"/>
                <a:gd name="connsiteY45" fmla="*/ 559524 h 608893"/>
                <a:gd name="connsiteX46" fmla="*/ 869458 w 912375"/>
                <a:gd name="connsiteY46" fmla="*/ 575980 h 608893"/>
                <a:gd name="connsiteX47" fmla="*/ 52113 w 912375"/>
                <a:gd name="connsiteY47" fmla="*/ 575980 h 608893"/>
                <a:gd name="connsiteX48" fmla="*/ 35656 w 912375"/>
                <a:gd name="connsiteY48" fmla="*/ 559524 h 608893"/>
                <a:gd name="connsiteX49" fmla="*/ 35656 w 912375"/>
                <a:gd name="connsiteY49" fmla="*/ 512897 h 608893"/>
                <a:gd name="connsiteX50" fmla="*/ 386730 w 912375"/>
                <a:gd name="connsiteY50" fmla="*/ 512897 h 608893"/>
                <a:gd name="connsiteX51" fmla="*/ 386730 w 912375"/>
                <a:gd name="connsiteY51" fmla="*/ 543067 h 608893"/>
                <a:gd name="connsiteX52" fmla="*/ 403187 w 912375"/>
                <a:gd name="connsiteY52" fmla="*/ 559524 h 608893"/>
                <a:gd name="connsiteX53" fmla="*/ 523869 w 912375"/>
                <a:gd name="connsiteY53" fmla="*/ 559524 h 608893"/>
                <a:gd name="connsiteX54" fmla="*/ 540326 w 912375"/>
                <a:gd name="connsiteY54" fmla="*/ 543067 h 608893"/>
                <a:gd name="connsiteX55" fmla="*/ 540326 w 912375"/>
                <a:gd name="connsiteY55" fmla="*/ 512897 h 608893"/>
                <a:gd name="connsiteX56" fmla="*/ 888657 w 912375"/>
                <a:gd name="connsiteY56" fmla="*/ 512897 h 608893"/>
                <a:gd name="connsiteX57" fmla="*/ 888657 w 912375"/>
                <a:gd name="connsiteY57" fmla="*/ 559524 h 60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12375" h="608893">
                  <a:moveTo>
                    <a:pt x="899628" y="485469"/>
                  </a:moveTo>
                  <a:lnTo>
                    <a:pt x="883171" y="485469"/>
                  </a:lnTo>
                  <a:lnTo>
                    <a:pt x="883171" y="46627"/>
                  </a:lnTo>
                  <a:cubicBezTo>
                    <a:pt x="883171" y="21942"/>
                    <a:pt x="863972" y="0"/>
                    <a:pt x="836544" y="0"/>
                  </a:cubicBezTo>
                  <a:lnTo>
                    <a:pt x="699406" y="0"/>
                  </a:lnTo>
                  <a:lnTo>
                    <a:pt x="699406" y="30171"/>
                  </a:lnTo>
                  <a:lnTo>
                    <a:pt x="836544" y="30171"/>
                  </a:lnTo>
                  <a:cubicBezTo>
                    <a:pt x="844772" y="30171"/>
                    <a:pt x="853001" y="35656"/>
                    <a:pt x="853001" y="46627"/>
                  </a:cubicBezTo>
                  <a:lnTo>
                    <a:pt x="853001" y="485469"/>
                  </a:lnTo>
                  <a:lnTo>
                    <a:pt x="825573" y="485469"/>
                  </a:lnTo>
                  <a:lnTo>
                    <a:pt x="825573" y="76797"/>
                  </a:lnTo>
                  <a:cubicBezTo>
                    <a:pt x="825573" y="68569"/>
                    <a:pt x="820088" y="60341"/>
                    <a:pt x="809116" y="60341"/>
                  </a:cubicBezTo>
                  <a:lnTo>
                    <a:pt x="702149" y="60341"/>
                  </a:lnTo>
                  <a:lnTo>
                    <a:pt x="702149" y="90511"/>
                  </a:lnTo>
                  <a:lnTo>
                    <a:pt x="792660" y="90511"/>
                  </a:lnTo>
                  <a:lnTo>
                    <a:pt x="792660" y="482726"/>
                  </a:lnTo>
                  <a:lnTo>
                    <a:pt x="126167" y="482726"/>
                  </a:lnTo>
                  <a:lnTo>
                    <a:pt x="126167" y="90511"/>
                  </a:lnTo>
                  <a:lnTo>
                    <a:pt x="216679" y="90511"/>
                  </a:lnTo>
                  <a:lnTo>
                    <a:pt x="216679" y="60341"/>
                  </a:lnTo>
                  <a:lnTo>
                    <a:pt x="109711" y="60341"/>
                  </a:lnTo>
                  <a:cubicBezTo>
                    <a:pt x="101483" y="60341"/>
                    <a:pt x="93254" y="65827"/>
                    <a:pt x="93254" y="76797"/>
                  </a:cubicBezTo>
                  <a:lnTo>
                    <a:pt x="93254" y="485469"/>
                  </a:lnTo>
                  <a:lnTo>
                    <a:pt x="63084" y="485469"/>
                  </a:lnTo>
                  <a:lnTo>
                    <a:pt x="63084" y="46627"/>
                  </a:lnTo>
                  <a:cubicBezTo>
                    <a:pt x="63084" y="38399"/>
                    <a:pt x="68569" y="30171"/>
                    <a:pt x="79541" y="30171"/>
                  </a:cubicBezTo>
                  <a:lnTo>
                    <a:pt x="216679" y="30171"/>
                  </a:lnTo>
                  <a:lnTo>
                    <a:pt x="216679" y="0"/>
                  </a:lnTo>
                  <a:lnTo>
                    <a:pt x="79541" y="0"/>
                  </a:lnTo>
                  <a:cubicBezTo>
                    <a:pt x="54855" y="0"/>
                    <a:pt x="32914" y="19200"/>
                    <a:pt x="32914" y="46627"/>
                  </a:cubicBezTo>
                  <a:lnTo>
                    <a:pt x="32914" y="485469"/>
                  </a:lnTo>
                  <a:lnTo>
                    <a:pt x="16457" y="485469"/>
                  </a:lnTo>
                  <a:cubicBezTo>
                    <a:pt x="8228" y="485469"/>
                    <a:pt x="0" y="490955"/>
                    <a:pt x="0" y="501926"/>
                  </a:cubicBezTo>
                  <a:lnTo>
                    <a:pt x="0" y="562266"/>
                  </a:lnTo>
                  <a:cubicBezTo>
                    <a:pt x="0" y="586951"/>
                    <a:pt x="19200" y="608894"/>
                    <a:pt x="46627" y="608894"/>
                  </a:cubicBezTo>
                  <a:lnTo>
                    <a:pt x="863972" y="608894"/>
                  </a:lnTo>
                  <a:cubicBezTo>
                    <a:pt x="888657" y="608894"/>
                    <a:pt x="910599" y="589694"/>
                    <a:pt x="910599" y="562266"/>
                  </a:cubicBezTo>
                  <a:lnTo>
                    <a:pt x="910599" y="501926"/>
                  </a:lnTo>
                  <a:cubicBezTo>
                    <a:pt x="916085" y="490955"/>
                    <a:pt x="907856" y="485469"/>
                    <a:pt x="899628" y="485469"/>
                  </a:cubicBezTo>
                  <a:lnTo>
                    <a:pt x="899628" y="485469"/>
                  </a:lnTo>
                  <a:close/>
                  <a:moveTo>
                    <a:pt x="416901" y="515639"/>
                  </a:moveTo>
                  <a:lnTo>
                    <a:pt x="507412" y="515639"/>
                  </a:lnTo>
                  <a:lnTo>
                    <a:pt x="507412" y="532096"/>
                  </a:lnTo>
                  <a:lnTo>
                    <a:pt x="416901" y="532096"/>
                  </a:lnTo>
                  <a:lnTo>
                    <a:pt x="416901" y="515639"/>
                  </a:lnTo>
                  <a:close/>
                  <a:moveTo>
                    <a:pt x="885914" y="559524"/>
                  </a:moveTo>
                  <a:cubicBezTo>
                    <a:pt x="885914" y="567752"/>
                    <a:pt x="880429" y="575980"/>
                    <a:pt x="869458" y="575980"/>
                  </a:cubicBezTo>
                  <a:lnTo>
                    <a:pt x="52113" y="575980"/>
                  </a:lnTo>
                  <a:cubicBezTo>
                    <a:pt x="43884" y="575980"/>
                    <a:pt x="35656" y="570495"/>
                    <a:pt x="35656" y="559524"/>
                  </a:cubicBezTo>
                  <a:lnTo>
                    <a:pt x="35656" y="512897"/>
                  </a:lnTo>
                  <a:lnTo>
                    <a:pt x="386730" y="512897"/>
                  </a:lnTo>
                  <a:lnTo>
                    <a:pt x="386730" y="543067"/>
                  </a:lnTo>
                  <a:cubicBezTo>
                    <a:pt x="386730" y="551295"/>
                    <a:pt x="392216" y="559524"/>
                    <a:pt x="403187" y="559524"/>
                  </a:cubicBezTo>
                  <a:lnTo>
                    <a:pt x="523869" y="559524"/>
                  </a:lnTo>
                  <a:cubicBezTo>
                    <a:pt x="532097" y="559524"/>
                    <a:pt x="540326" y="554038"/>
                    <a:pt x="540326" y="543067"/>
                  </a:cubicBezTo>
                  <a:lnTo>
                    <a:pt x="540326" y="512897"/>
                  </a:lnTo>
                  <a:lnTo>
                    <a:pt x="888657" y="512897"/>
                  </a:lnTo>
                  <a:lnTo>
                    <a:pt x="888657" y="559524"/>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1108623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781C96-F092-31DF-29B3-D961A92EA138}"/>
              </a:ext>
            </a:extLst>
          </p:cNvPr>
          <p:cNvSpPr>
            <a:spLocks noGrp="1"/>
          </p:cNvSpPr>
          <p:nvPr>
            <p:ph type="body" sz="quarter" idx="14"/>
          </p:nvPr>
        </p:nvSpPr>
        <p:spPr>
          <a:xfrm>
            <a:off x="442002" y="3569960"/>
            <a:ext cx="6580741" cy="5413420"/>
          </a:xfrm>
        </p:spPr>
        <p:txBody>
          <a:bodyPr numCol="1"/>
          <a:lstStyle/>
          <a:p>
            <a:pPr marL="342900" marR="0" lvl="0" indent="-342900" algn="just" defTabSz="755934" rtl="0" eaLnBrk="1" fontAlgn="auto" latinLnBrk="0" hangingPunct="1">
              <a:lnSpc>
                <a:spcPct val="107000"/>
              </a:lnSpc>
              <a:spcBef>
                <a:spcPts val="0"/>
              </a:spcBef>
              <a:spcAft>
                <a:spcPts val="800"/>
              </a:spcAft>
              <a:buClrTx/>
              <a:buSzTx/>
              <a:buFont typeface="+mj-lt"/>
              <a:buAutoNum type="alphaLcParenR" startAt="3"/>
              <a:tabLst/>
              <a:defRPr/>
            </a:pPr>
            <a:r>
              <a:rPr kumimoji="0" lang="lt-LT" sz="1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Kitos mokymo technikos</a:t>
            </a:r>
            <a:r>
              <a:rPr kumimoji="0" lang="en-US" sz="1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IE"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lt-LT" sz="1300" b="1" i="0" u="sng" strike="noStrike" kern="1200" cap="none" spc="0" normalizeH="0" baseline="0" noProof="0" dirty="0">
                <a:ln>
                  <a:noFill/>
                </a:ln>
                <a:effectLst/>
                <a:highlight>
                  <a:srgbClr val="FED103"/>
                </a:highlight>
                <a:uLnTx/>
                <a:uFillTx/>
                <a:latin typeface="Calibri" panose="020F0502020204030204" pitchFamily="34" charset="0"/>
                <a:ea typeface="Calibri" panose="020F0502020204030204" pitchFamily="34" charset="0"/>
                <a:cs typeface="Times New Roman" panose="02020603050405020304" pitchFamily="18" charset="0"/>
              </a:rPr>
              <a:t>Išankstinis pasirengimas:</a:t>
            </a:r>
            <a:endParaRPr kumimoji="0" lang="en-IE" sz="1300" b="0" i="0" u="none" strike="noStrike" kern="1200" cap="none" spc="0" normalizeH="0" baseline="0" noProof="0" dirty="0">
              <a:ln>
                <a:noFill/>
              </a:ln>
              <a:effectLst/>
              <a:highlight>
                <a:srgbClr val="FED103"/>
              </a:highligh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lt-LT"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Taikant tikį mokymosi metodą, besimokantieji prieš pamoką studijuoja modulio turinį, daugiausia dėmesio skirdami pratimams ir užduotims klasėje. Tai sukuria daugiau erdvės praktikuotis klasėje, prireikus papildomai paaiškinti ir suteikia galimybę pamokų metu giliau išnagrinėti pateiktą  medžiagą</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IE" sz="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lang="lt-LT" sz="1300" b="1" u="sng" dirty="0">
                <a:highlight>
                  <a:srgbClr val="FED103"/>
                </a:highlight>
                <a:ea typeface="Calibri" panose="020F0502020204030204" pitchFamily="34" charset="0"/>
                <a:cs typeface="Times New Roman" panose="02020603050405020304" pitchFamily="18" charset="0"/>
              </a:rPr>
              <a:t>Mišrus mokymasis</a:t>
            </a:r>
            <a:r>
              <a:rPr kumimoji="0" lang="en-IE" sz="1300" b="0" i="0" u="none" strike="noStrike" kern="1200" cap="none" spc="0" normalizeH="0" baseline="0" noProof="0" dirty="0">
                <a:ln>
                  <a:noFill/>
                </a:ln>
                <a:effectLst/>
                <a:highlight>
                  <a:srgbClr val="FED103"/>
                </a:highligh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lt-LT"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Mišrus mokymasis sujungia nuotolinį skaitmeninį mokymąsi su tradiciniais klasės metodais. Tam reikia  mokytojo ir mokinio gyvo buvimo, ir tam tikro mokinio laiko, vietos ar tempo kontrolės elemento. Besimokantieji vis dar ateina į klasę, kurioje yra mokytojas/dėstytojas, praktika akis į akį klasėje derinama su darbu kompiuteriu, susijusiu su turinio įsisavinimu ir pristatymu. Mišrus mokymasis dažniausiai naudojamas kvalifikacijos kėlimo ir mokymo įstaigose.</a:t>
            </a: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IE" sz="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lt-LT" sz="1300" b="1" i="0" u="sng" strike="noStrike" kern="1200" cap="none" spc="0" normalizeH="0" baseline="0" noProof="0" dirty="0">
                <a:ln>
                  <a:noFill/>
                </a:ln>
                <a:effectLst/>
                <a:highlight>
                  <a:srgbClr val="FED103"/>
                </a:highlight>
                <a:uLnTx/>
                <a:uFillTx/>
                <a:latin typeface="Calibri" panose="020F0502020204030204" pitchFamily="34" charset="0"/>
                <a:ea typeface="Calibri" panose="020F0502020204030204" pitchFamily="34" charset="0"/>
                <a:cs typeface="Times New Roman" panose="02020603050405020304" pitchFamily="18" charset="0"/>
              </a:rPr>
              <a:t>Bendradarbiavimas</a:t>
            </a:r>
            <a:r>
              <a:rPr kumimoji="0" lang="en-IE" sz="1300" b="1" i="0" u="sng" strike="noStrike" kern="1200" cap="none" spc="0" normalizeH="0" baseline="0" noProof="0" dirty="0">
                <a:ln>
                  <a:noFill/>
                </a:ln>
                <a:effectLst/>
                <a:highlight>
                  <a:srgbClr val="FED103"/>
                </a:highlight>
                <a:uLnTx/>
                <a:uFillTx/>
                <a:latin typeface="Calibri" panose="020F0502020204030204" pitchFamily="34" charset="0"/>
                <a:ea typeface="Calibri" panose="020F0502020204030204" pitchFamily="34" charset="0"/>
                <a:cs typeface="Times New Roman" panose="02020603050405020304" pitchFamily="18" charset="0"/>
              </a:rPr>
              <a:t>/</a:t>
            </a:r>
            <a:r>
              <a:rPr kumimoji="0" lang="lt-LT" sz="1300" b="1" i="0" u="sng" strike="noStrike" kern="1200" cap="none" spc="0" normalizeH="0" baseline="0" noProof="0" dirty="0">
                <a:ln>
                  <a:noFill/>
                </a:ln>
                <a:effectLst/>
                <a:highlight>
                  <a:srgbClr val="FED103"/>
                </a:highlight>
                <a:uLnTx/>
                <a:uFillTx/>
                <a:latin typeface="Calibri" panose="020F0502020204030204" pitchFamily="34" charset="0"/>
                <a:ea typeface="Calibri" panose="020F0502020204030204" pitchFamily="34" charset="0"/>
                <a:cs typeface="Times New Roman" panose="02020603050405020304" pitchFamily="18" charset="0"/>
              </a:rPr>
              <a:t>Tarpusavio vertinimas</a:t>
            </a:r>
            <a:endParaRPr kumimoji="0" lang="en-IE" sz="1300" b="0" i="0" u="none" strike="noStrike" kern="1200" cap="none" spc="0" normalizeH="0" baseline="0" noProof="0" dirty="0">
              <a:ln>
                <a:noFill/>
              </a:ln>
              <a:effectLst/>
              <a:highlight>
                <a:srgbClr val="FED103"/>
              </a:highligh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lt-LT"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Mokymasis bendradarbiaujant yra toks mokymosi būdas, kuris apibūdina besimokančiųjų grupes, dirbančias kartu. Mokymosi bendradarbiaujant ir tarpusavio mokymosi skatinimo pavyzdžiai: </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defTabSz="755934"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lt-LT" sz="12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Tarpusavio vertinimas: </a:t>
            </a:r>
            <a:r>
              <a:rPr kumimoji="0" lang="lt-LT" sz="1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Bendraamžiai klasėje suskirstomi į poras, kad kartu įvertintų darbą, kurį atlieka vienas ar daugiau žmonių, turinčių panašią kompetenciją kaip ir kiti besimokantieji. Bendraamžiai ne tik vertina vienas kito darbą, bet ir dalijasi savo patirtimi.</a:t>
            </a:r>
          </a:p>
          <a:p>
            <a:pPr marL="342900" marR="0" lvl="0" indent="-342900" algn="just" defTabSz="755934"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IE" sz="12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Google Do</a:t>
            </a:r>
            <a:r>
              <a:rPr kumimoji="0" lang="lt-LT" sz="1200" b="1"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kumentai</a:t>
            </a:r>
            <a:r>
              <a:rPr kumimoji="0" lang="lt-LT" sz="12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(Google </a:t>
            </a:r>
            <a:r>
              <a:rPr kumimoji="0" lang="lt-LT" sz="1200" b="1"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Docs</a:t>
            </a:r>
            <a:r>
              <a:rPr kumimoji="0" lang="lt-LT" sz="12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IE"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lt-LT"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Šis internetinis darbo įrankis palengvina bendrų dokumentų kūrimą. Visi grupės nariai gali dirbti tuo pačiu metu (realiuoju laiku) su tuo pačiu dokumentu, iš bet kurios vietos įvairiuose įrenginiuose. Pakeitimai automatiškai įrašomi į </a:t>
            </a:r>
            <a:r>
              <a:rPr lang="lt-LT" sz="1200" dirty="0">
                <a:ea typeface="Calibri" panose="020F0502020204030204" pitchFamily="34" charset="0"/>
                <a:cs typeface="Times New Roman" panose="02020603050405020304" pitchFamily="18" charset="0"/>
              </a:rPr>
              <a:t>rengiamus</a:t>
            </a:r>
            <a:r>
              <a:rPr kumimoji="0" lang="lt-LT"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dokumentus. Galima stebėti dokumento peržiūrų istoriją, kurioje taip pat galite matyti, kas atliko konkretų pakeitimą. "Google" dokumentų, kaip mokymosi šaltinio, vertė yra ta, kad grupės nariai taip pat gali bendrinti dokumentus, kalbėtis ir komentuoti tą patį. </a:t>
            </a:r>
            <a:endParaRPr lang="en-IE" dirty="0"/>
          </a:p>
        </p:txBody>
      </p:sp>
      <p:sp>
        <p:nvSpPr>
          <p:cNvPr id="7" name="Text Placeholder 2">
            <a:extLst>
              <a:ext uri="{FF2B5EF4-FFF2-40B4-BE49-F238E27FC236}">
                <a16:creationId xmlns:a16="http://schemas.microsoft.com/office/drawing/2014/main" id="{456DEB49-98F0-37D3-B4C7-EA2A769124E4}"/>
              </a:ext>
            </a:extLst>
          </p:cNvPr>
          <p:cNvSpPr>
            <a:spLocks noGrp="1"/>
          </p:cNvSpPr>
          <p:nvPr>
            <p:ph type="body" sz="quarter" idx="13"/>
          </p:nvPr>
        </p:nvSpPr>
        <p:spPr>
          <a:xfrm>
            <a:off x="441325" y="452438"/>
            <a:ext cx="6260100" cy="896937"/>
          </a:xfrm>
        </p:spPr>
        <p:txBody>
          <a:bodyPr/>
          <a:lstStyle/>
          <a:p>
            <a:r>
              <a:rPr lang="en-IE" sz="2800" dirty="0"/>
              <a:t>04: </a:t>
            </a:r>
            <a:r>
              <a:rPr lang="lt-LT" sz="2800" dirty="0"/>
              <a:t>Mokymų vedimo būdai (tęsinys)</a:t>
            </a:r>
            <a:endParaRPr lang="en-IE" sz="2800" dirty="0"/>
          </a:p>
        </p:txBody>
      </p:sp>
      <p:grpSp>
        <p:nvGrpSpPr>
          <p:cNvPr id="8" name="Graphic 3">
            <a:extLst>
              <a:ext uri="{FF2B5EF4-FFF2-40B4-BE49-F238E27FC236}">
                <a16:creationId xmlns:a16="http://schemas.microsoft.com/office/drawing/2014/main" id="{49D4E756-954C-0D47-7FD3-B851E089C04C}"/>
              </a:ext>
            </a:extLst>
          </p:cNvPr>
          <p:cNvGrpSpPr/>
          <p:nvPr/>
        </p:nvGrpSpPr>
        <p:grpSpPr>
          <a:xfrm>
            <a:off x="4271375" y="1528175"/>
            <a:ext cx="1515649" cy="1503124"/>
            <a:chOff x="2298626" y="4663268"/>
            <a:chExt cx="815973" cy="805687"/>
          </a:xfrm>
        </p:grpSpPr>
        <p:sp>
          <p:nvSpPr>
            <p:cNvPr id="9" name="Freeform 54">
              <a:extLst>
                <a:ext uri="{FF2B5EF4-FFF2-40B4-BE49-F238E27FC236}">
                  <a16:creationId xmlns:a16="http://schemas.microsoft.com/office/drawing/2014/main" id="{9D568195-A27F-D498-B978-0C250E2C7B94}"/>
                </a:ext>
              </a:extLst>
            </p:cNvPr>
            <p:cNvSpPr/>
            <p:nvPr/>
          </p:nvSpPr>
          <p:spPr>
            <a:xfrm>
              <a:off x="2977461" y="4676296"/>
              <a:ext cx="63084" cy="65826"/>
            </a:xfrm>
            <a:custGeom>
              <a:avLst/>
              <a:gdLst>
                <a:gd name="connsiteX0" fmla="*/ 0 w 63084"/>
                <a:gd name="connsiteY0" fmla="*/ 0 h 65826"/>
                <a:gd name="connsiteX1" fmla="*/ 63084 w 63084"/>
                <a:gd name="connsiteY1" fmla="*/ 32913 h 65826"/>
                <a:gd name="connsiteX2" fmla="*/ 0 w 63084"/>
                <a:gd name="connsiteY2" fmla="*/ 65827 h 65826"/>
              </a:gdLst>
              <a:ahLst/>
              <a:cxnLst>
                <a:cxn ang="0">
                  <a:pos x="connsiteX0" y="connsiteY0"/>
                </a:cxn>
                <a:cxn ang="0">
                  <a:pos x="connsiteX1" y="connsiteY1"/>
                </a:cxn>
                <a:cxn ang="0">
                  <a:pos x="connsiteX2" y="connsiteY2"/>
                </a:cxn>
              </a:cxnLst>
              <a:rect l="l" t="t" r="r" b="b"/>
              <a:pathLst>
                <a:path w="63084" h="65826">
                  <a:moveTo>
                    <a:pt x="0" y="0"/>
                  </a:moveTo>
                  <a:lnTo>
                    <a:pt x="63084" y="32913"/>
                  </a:lnTo>
                  <a:lnTo>
                    <a:pt x="0" y="65827"/>
                  </a:lnTo>
                </a:path>
              </a:pathLst>
            </a:custGeom>
            <a:solidFill>
              <a:srgbClr val="FED103"/>
            </a:solidFill>
            <a:ln w="27426" cap="flat">
              <a:noFill/>
              <a:prstDash val="solid"/>
              <a:miter/>
            </a:ln>
          </p:spPr>
          <p:txBody>
            <a:bodyPr rtlCol="0" anchor="ctr"/>
            <a:lstStyle/>
            <a:p>
              <a:endParaRPr lang="en-US"/>
            </a:p>
          </p:txBody>
        </p:sp>
        <p:sp>
          <p:nvSpPr>
            <p:cNvPr id="10" name="Freeform 55">
              <a:extLst>
                <a:ext uri="{FF2B5EF4-FFF2-40B4-BE49-F238E27FC236}">
                  <a16:creationId xmlns:a16="http://schemas.microsoft.com/office/drawing/2014/main" id="{E6A4F4B3-1525-1635-4B2D-45EF85C3CF35}"/>
                </a:ext>
              </a:extLst>
            </p:cNvPr>
            <p:cNvSpPr/>
            <p:nvPr/>
          </p:nvSpPr>
          <p:spPr>
            <a:xfrm>
              <a:off x="2298626" y="4663268"/>
              <a:ext cx="815973" cy="805687"/>
            </a:xfrm>
            <a:custGeom>
              <a:avLst/>
              <a:gdLst>
                <a:gd name="connsiteX0" fmla="*/ 687064 w 815973"/>
                <a:gd name="connsiteY0" fmla="*/ 388787 h 805687"/>
                <a:gd name="connsiteX1" fmla="*/ 687064 w 815973"/>
                <a:gd name="connsiteY1" fmla="*/ 295533 h 805687"/>
                <a:gd name="connsiteX2" fmla="*/ 687064 w 815973"/>
                <a:gd name="connsiteY2" fmla="*/ 240678 h 805687"/>
                <a:gd name="connsiteX3" fmla="*/ 687064 w 815973"/>
                <a:gd name="connsiteY3" fmla="*/ 128224 h 805687"/>
                <a:gd name="connsiteX4" fmla="*/ 788545 w 815973"/>
                <a:gd name="connsiteY4" fmla="*/ 78855 h 805687"/>
                <a:gd name="connsiteX5" fmla="*/ 796774 w 815973"/>
                <a:gd name="connsiteY5" fmla="*/ 67883 h 805687"/>
                <a:gd name="connsiteX6" fmla="*/ 788545 w 815973"/>
                <a:gd name="connsiteY6" fmla="*/ 56912 h 805687"/>
                <a:gd name="connsiteX7" fmla="*/ 681578 w 815973"/>
                <a:gd name="connsiteY7" fmla="*/ 2057 h 805687"/>
                <a:gd name="connsiteX8" fmla="*/ 667864 w 815973"/>
                <a:gd name="connsiteY8" fmla="*/ 2057 h 805687"/>
                <a:gd name="connsiteX9" fmla="*/ 662378 w 815973"/>
                <a:gd name="connsiteY9" fmla="*/ 13028 h 805687"/>
                <a:gd name="connsiteX10" fmla="*/ 662378 w 815973"/>
                <a:gd name="connsiteY10" fmla="*/ 119996 h 805687"/>
                <a:gd name="connsiteX11" fmla="*/ 662378 w 815973"/>
                <a:gd name="connsiteY11" fmla="*/ 226964 h 805687"/>
                <a:gd name="connsiteX12" fmla="*/ 560896 w 815973"/>
                <a:gd name="connsiteY12" fmla="*/ 226964 h 805687"/>
                <a:gd name="connsiteX13" fmla="*/ 582838 w 815973"/>
                <a:gd name="connsiteY13" fmla="*/ 172109 h 805687"/>
                <a:gd name="connsiteX14" fmla="*/ 503298 w 815973"/>
                <a:gd name="connsiteY14" fmla="*/ 92569 h 805687"/>
                <a:gd name="connsiteX15" fmla="*/ 423758 w 815973"/>
                <a:gd name="connsiteY15" fmla="*/ 172109 h 805687"/>
                <a:gd name="connsiteX16" fmla="*/ 451185 w 815973"/>
                <a:gd name="connsiteY16" fmla="*/ 232449 h 805687"/>
                <a:gd name="connsiteX17" fmla="*/ 335989 w 815973"/>
                <a:gd name="connsiteY17" fmla="*/ 336675 h 805687"/>
                <a:gd name="connsiteX18" fmla="*/ 261935 w 815973"/>
                <a:gd name="connsiteY18" fmla="*/ 375073 h 805687"/>
                <a:gd name="connsiteX19" fmla="*/ 223535 w 815973"/>
                <a:gd name="connsiteY19" fmla="*/ 369587 h 805687"/>
                <a:gd name="connsiteX20" fmla="*/ 250963 w 815973"/>
                <a:gd name="connsiteY20" fmla="*/ 309247 h 805687"/>
                <a:gd name="connsiteX21" fmla="*/ 171423 w 815973"/>
                <a:gd name="connsiteY21" fmla="*/ 229707 h 805687"/>
                <a:gd name="connsiteX22" fmla="*/ 91883 w 815973"/>
                <a:gd name="connsiteY22" fmla="*/ 309247 h 805687"/>
                <a:gd name="connsiteX23" fmla="*/ 119310 w 815973"/>
                <a:gd name="connsiteY23" fmla="*/ 369587 h 805687"/>
                <a:gd name="connsiteX24" fmla="*/ 119310 w 815973"/>
                <a:gd name="connsiteY24" fmla="*/ 369587 h 805687"/>
                <a:gd name="connsiteX25" fmla="*/ 78169 w 815973"/>
                <a:gd name="connsiteY25" fmla="*/ 479298 h 805687"/>
                <a:gd name="connsiteX26" fmla="*/ 83655 w 815973"/>
                <a:gd name="connsiteY26" fmla="*/ 539639 h 805687"/>
                <a:gd name="connsiteX27" fmla="*/ 91883 w 815973"/>
                <a:gd name="connsiteY27" fmla="*/ 547867 h 805687"/>
                <a:gd name="connsiteX28" fmla="*/ 56227 w 815973"/>
                <a:gd name="connsiteY28" fmla="*/ 608208 h 805687"/>
                <a:gd name="connsiteX29" fmla="*/ 4114 w 815973"/>
                <a:gd name="connsiteY29" fmla="*/ 660320 h 805687"/>
                <a:gd name="connsiteX30" fmla="*/ 4114 w 815973"/>
                <a:gd name="connsiteY30" fmla="*/ 679520 h 805687"/>
                <a:gd name="connsiteX31" fmla="*/ 45255 w 815973"/>
                <a:gd name="connsiteY31" fmla="*/ 720661 h 805687"/>
                <a:gd name="connsiteX32" fmla="*/ 53484 w 815973"/>
                <a:gd name="connsiteY32" fmla="*/ 723404 h 805687"/>
                <a:gd name="connsiteX33" fmla="*/ 61712 w 815973"/>
                <a:gd name="connsiteY33" fmla="*/ 720661 h 805687"/>
                <a:gd name="connsiteX34" fmla="*/ 130281 w 815973"/>
                <a:gd name="connsiteY34" fmla="*/ 652092 h 805687"/>
                <a:gd name="connsiteX35" fmla="*/ 133024 w 815973"/>
                <a:gd name="connsiteY35" fmla="*/ 649349 h 805687"/>
                <a:gd name="connsiteX36" fmla="*/ 185137 w 815973"/>
                <a:gd name="connsiteY36" fmla="*/ 572552 h 805687"/>
                <a:gd name="connsiteX37" fmla="*/ 204336 w 815973"/>
                <a:gd name="connsiteY37" fmla="*/ 575294 h 805687"/>
                <a:gd name="connsiteX38" fmla="*/ 204336 w 815973"/>
                <a:gd name="connsiteY38" fmla="*/ 630150 h 805687"/>
                <a:gd name="connsiteX39" fmla="*/ 190622 w 815973"/>
                <a:gd name="connsiteY39" fmla="*/ 630150 h 805687"/>
                <a:gd name="connsiteX40" fmla="*/ 176909 w 815973"/>
                <a:gd name="connsiteY40" fmla="*/ 643863 h 805687"/>
                <a:gd name="connsiteX41" fmla="*/ 176909 w 815973"/>
                <a:gd name="connsiteY41" fmla="*/ 739860 h 805687"/>
                <a:gd name="connsiteX42" fmla="*/ 12343 w 815973"/>
                <a:gd name="connsiteY42" fmla="*/ 778259 h 805687"/>
                <a:gd name="connsiteX43" fmla="*/ 1372 w 815973"/>
                <a:gd name="connsiteY43" fmla="*/ 791973 h 805687"/>
                <a:gd name="connsiteX44" fmla="*/ 1372 w 815973"/>
                <a:gd name="connsiteY44" fmla="*/ 805687 h 805687"/>
                <a:gd name="connsiteX45" fmla="*/ 28799 w 815973"/>
                <a:gd name="connsiteY45" fmla="*/ 805687 h 805687"/>
                <a:gd name="connsiteX46" fmla="*/ 28799 w 815973"/>
                <a:gd name="connsiteY46" fmla="*/ 802944 h 805687"/>
                <a:gd name="connsiteX47" fmla="*/ 193365 w 815973"/>
                <a:gd name="connsiteY47" fmla="*/ 764546 h 805687"/>
                <a:gd name="connsiteX48" fmla="*/ 204336 w 815973"/>
                <a:gd name="connsiteY48" fmla="*/ 750832 h 805687"/>
                <a:gd name="connsiteX49" fmla="*/ 204336 w 815973"/>
                <a:gd name="connsiteY49" fmla="*/ 657577 h 805687"/>
                <a:gd name="connsiteX50" fmla="*/ 218050 w 815973"/>
                <a:gd name="connsiteY50" fmla="*/ 657577 h 805687"/>
                <a:gd name="connsiteX51" fmla="*/ 286619 w 815973"/>
                <a:gd name="connsiteY51" fmla="*/ 657577 h 805687"/>
                <a:gd name="connsiteX52" fmla="*/ 407301 w 815973"/>
                <a:gd name="connsiteY52" fmla="*/ 657577 h 805687"/>
                <a:gd name="connsiteX53" fmla="*/ 418272 w 815973"/>
                <a:gd name="connsiteY53" fmla="*/ 652092 h 805687"/>
                <a:gd name="connsiteX54" fmla="*/ 536211 w 815973"/>
                <a:gd name="connsiteY54" fmla="*/ 523182 h 805687"/>
                <a:gd name="connsiteX55" fmla="*/ 558153 w 815973"/>
                <a:gd name="connsiteY55" fmla="*/ 523182 h 805687"/>
                <a:gd name="connsiteX56" fmla="*/ 626722 w 815973"/>
                <a:gd name="connsiteY56" fmla="*/ 523182 h 805687"/>
                <a:gd name="connsiteX57" fmla="*/ 815973 w 815973"/>
                <a:gd name="connsiteY57" fmla="*/ 523182 h 805687"/>
                <a:gd name="connsiteX58" fmla="*/ 815973 w 815973"/>
                <a:gd name="connsiteY58" fmla="*/ 495754 h 805687"/>
                <a:gd name="connsiteX59" fmla="*/ 640436 w 815973"/>
                <a:gd name="connsiteY59" fmla="*/ 495754 h 805687"/>
                <a:gd name="connsiteX60" fmla="*/ 640436 w 815973"/>
                <a:gd name="connsiteY60" fmla="*/ 397015 h 805687"/>
                <a:gd name="connsiteX61" fmla="*/ 607523 w 815973"/>
                <a:gd name="connsiteY61" fmla="*/ 355873 h 805687"/>
                <a:gd name="connsiteX62" fmla="*/ 563639 w 815973"/>
                <a:gd name="connsiteY62" fmla="*/ 347645 h 805687"/>
                <a:gd name="connsiteX63" fmla="*/ 571867 w 815973"/>
                <a:gd name="connsiteY63" fmla="*/ 303761 h 805687"/>
                <a:gd name="connsiteX64" fmla="*/ 681578 w 815973"/>
                <a:gd name="connsiteY64" fmla="*/ 303761 h 805687"/>
                <a:gd name="connsiteX65" fmla="*/ 681578 w 815973"/>
                <a:gd name="connsiteY65" fmla="*/ 383301 h 805687"/>
                <a:gd name="connsiteX66" fmla="*/ 687064 w 815973"/>
                <a:gd name="connsiteY66" fmla="*/ 383301 h 805687"/>
                <a:gd name="connsiteX67" fmla="*/ 687064 w 815973"/>
                <a:gd name="connsiteY67" fmla="*/ 98054 h 805687"/>
                <a:gd name="connsiteX68" fmla="*/ 687064 w 815973"/>
                <a:gd name="connsiteY68" fmla="*/ 32228 h 805687"/>
                <a:gd name="connsiteX69" fmla="*/ 750147 w 815973"/>
                <a:gd name="connsiteY69" fmla="*/ 65141 h 805687"/>
                <a:gd name="connsiteX70" fmla="*/ 687064 w 815973"/>
                <a:gd name="connsiteY70" fmla="*/ 98054 h 805687"/>
                <a:gd name="connsiteX71" fmla="*/ 500555 w 815973"/>
                <a:gd name="connsiteY71" fmla="*/ 119996 h 805687"/>
                <a:gd name="connsiteX72" fmla="*/ 555410 w 815973"/>
                <a:gd name="connsiteY72" fmla="*/ 174852 h 805687"/>
                <a:gd name="connsiteX73" fmla="*/ 500555 w 815973"/>
                <a:gd name="connsiteY73" fmla="*/ 229707 h 805687"/>
                <a:gd name="connsiteX74" fmla="*/ 445699 w 815973"/>
                <a:gd name="connsiteY74" fmla="*/ 174852 h 805687"/>
                <a:gd name="connsiteX75" fmla="*/ 500555 w 815973"/>
                <a:gd name="connsiteY75" fmla="*/ 119996 h 805687"/>
                <a:gd name="connsiteX76" fmla="*/ 426501 w 815973"/>
                <a:gd name="connsiteY76" fmla="*/ 287304 h 805687"/>
                <a:gd name="connsiteX77" fmla="*/ 407301 w 815973"/>
                <a:gd name="connsiteY77" fmla="*/ 339417 h 805687"/>
                <a:gd name="connsiteX78" fmla="*/ 368902 w 815973"/>
                <a:gd name="connsiteY78" fmla="*/ 366845 h 805687"/>
                <a:gd name="connsiteX79" fmla="*/ 355189 w 815973"/>
                <a:gd name="connsiteY79" fmla="*/ 347645 h 805687"/>
                <a:gd name="connsiteX80" fmla="*/ 426501 w 815973"/>
                <a:gd name="connsiteY80" fmla="*/ 287304 h 805687"/>
                <a:gd name="connsiteX81" fmla="*/ 440214 w 815973"/>
                <a:gd name="connsiteY81" fmla="*/ 429928 h 805687"/>
                <a:gd name="connsiteX82" fmla="*/ 462156 w 815973"/>
                <a:gd name="connsiteY82" fmla="*/ 435414 h 805687"/>
                <a:gd name="connsiteX83" fmla="*/ 478613 w 815973"/>
                <a:gd name="connsiteY83" fmla="*/ 438156 h 805687"/>
                <a:gd name="connsiteX84" fmla="*/ 434729 w 815973"/>
                <a:gd name="connsiteY84" fmla="*/ 501240 h 805687"/>
                <a:gd name="connsiteX85" fmla="*/ 377130 w 815973"/>
                <a:gd name="connsiteY85" fmla="*/ 558838 h 805687"/>
                <a:gd name="connsiteX86" fmla="*/ 355189 w 815973"/>
                <a:gd name="connsiteY86" fmla="*/ 536896 h 805687"/>
                <a:gd name="connsiteX87" fmla="*/ 399073 w 815973"/>
                <a:gd name="connsiteY87" fmla="*/ 493011 h 805687"/>
                <a:gd name="connsiteX88" fmla="*/ 401815 w 815973"/>
                <a:gd name="connsiteY88" fmla="*/ 490269 h 805687"/>
                <a:gd name="connsiteX89" fmla="*/ 440214 w 815973"/>
                <a:gd name="connsiteY89" fmla="*/ 429928 h 805687"/>
                <a:gd name="connsiteX90" fmla="*/ 163195 w 815973"/>
                <a:gd name="connsiteY90" fmla="*/ 254392 h 805687"/>
                <a:gd name="connsiteX91" fmla="*/ 218050 w 815973"/>
                <a:gd name="connsiteY91" fmla="*/ 309247 h 805687"/>
                <a:gd name="connsiteX92" fmla="*/ 163195 w 815973"/>
                <a:gd name="connsiteY92" fmla="*/ 364102 h 805687"/>
                <a:gd name="connsiteX93" fmla="*/ 108339 w 815973"/>
                <a:gd name="connsiteY93" fmla="*/ 309247 h 805687"/>
                <a:gd name="connsiteX94" fmla="*/ 163195 w 815973"/>
                <a:gd name="connsiteY94" fmla="*/ 254392 h 805687"/>
                <a:gd name="connsiteX95" fmla="*/ 100111 w 815973"/>
                <a:gd name="connsiteY95" fmla="*/ 635635 h 805687"/>
                <a:gd name="connsiteX96" fmla="*/ 42513 w 815973"/>
                <a:gd name="connsiteY96" fmla="*/ 693234 h 805687"/>
                <a:gd name="connsiteX97" fmla="*/ 20571 w 815973"/>
                <a:gd name="connsiteY97" fmla="*/ 671291 h 805687"/>
                <a:gd name="connsiteX98" fmla="*/ 64455 w 815973"/>
                <a:gd name="connsiteY98" fmla="*/ 627408 h 805687"/>
                <a:gd name="connsiteX99" fmla="*/ 67198 w 815973"/>
                <a:gd name="connsiteY99" fmla="*/ 624665 h 805687"/>
                <a:gd name="connsiteX100" fmla="*/ 102854 w 815973"/>
                <a:gd name="connsiteY100" fmla="*/ 564323 h 805687"/>
                <a:gd name="connsiteX101" fmla="*/ 124796 w 815973"/>
                <a:gd name="connsiteY101" fmla="*/ 569809 h 805687"/>
                <a:gd name="connsiteX102" fmla="*/ 141252 w 815973"/>
                <a:gd name="connsiteY102" fmla="*/ 572552 h 805687"/>
                <a:gd name="connsiteX103" fmla="*/ 100111 w 815973"/>
                <a:gd name="connsiteY103" fmla="*/ 635635 h 805687"/>
                <a:gd name="connsiteX104" fmla="*/ 218050 w 815973"/>
                <a:gd name="connsiteY104" fmla="*/ 630150 h 805687"/>
                <a:gd name="connsiteX105" fmla="*/ 218050 w 815973"/>
                <a:gd name="connsiteY105" fmla="*/ 561581 h 805687"/>
                <a:gd name="connsiteX106" fmla="*/ 207079 w 815973"/>
                <a:gd name="connsiteY106" fmla="*/ 547867 h 805687"/>
                <a:gd name="connsiteX107" fmla="*/ 130281 w 815973"/>
                <a:gd name="connsiteY107" fmla="*/ 539639 h 805687"/>
                <a:gd name="connsiteX108" fmla="*/ 100111 w 815973"/>
                <a:gd name="connsiteY108" fmla="*/ 520439 h 805687"/>
                <a:gd name="connsiteX109" fmla="*/ 97369 w 815973"/>
                <a:gd name="connsiteY109" fmla="*/ 484784 h 805687"/>
                <a:gd name="connsiteX110" fmla="*/ 135767 w 815973"/>
                <a:gd name="connsiteY110" fmla="*/ 386044 h 805687"/>
                <a:gd name="connsiteX111" fmla="*/ 179652 w 815973"/>
                <a:gd name="connsiteY111" fmla="*/ 386044 h 805687"/>
                <a:gd name="connsiteX112" fmla="*/ 259192 w 815973"/>
                <a:gd name="connsiteY112" fmla="*/ 399758 h 805687"/>
                <a:gd name="connsiteX113" fmla="*/ 267420 w 815973"/>
                <a:gd name="connsiteY113" fmla="*/ 399758 h 805687"/>
                <a:gd name="connsiteX114" fmla="*/ 338732 w 815973"/>
                <a:gd name="connsiteY114" fmla="*/ 364102 h 805687"/>
                <a:gd name="connsiteX115" fmla="*/ 349703 w 815973"/>
                <a:gd name="connsiteY115" fmla="*/ 383301 h 805687"/>
                <a:gd name="connsiteX116" fmla="*/ 270163 w 815973"/>
                <a:gd name="connsiteY116" fmla="*/ 427185 h 805687"/>
                <a:gd name="connsiteX117" fmla="*/ 207079 w 815973"/>
                <a:gd name="connsiteY117" fmla="*/ 427185 h 805687"/>
                <a:gd name="connsiteX118" fmla="*/ 193365 w 815973"/>
                <a:gd name="connsiteY118" fmla="*/ 438156 h 805687"/>
                <a:gd name="connsiteX119" fmla="*/ 179652 w 815973"/>
                <a:gd name="connsiteY119" fmla="*/ 493011 h 805687"/>
                <a:gd name="connsiteX120" fmla="*/ 182394 w 815973"/>
                <a:gd name="connsiteY120" fmla="*/ 503983 h 805687"/>
                <a:gd name="connsiteX121" fmla="*/ 190622 w 815973"/>
                <a:gd name="connsiteY121" fmla="*/ 509468 h 805687"/>
                <a:gd name="connsiteX122" fmla="*/ 248221 w 815973"/>
                <a:gd name="connsiteY122" fmla="*/ 520439 h 805687"/>
                <a:gd name="connsiteX123" fmla="*/ 259192 w 815973"/>
                <a:gd name="connsiteY123" fmla="*/ 534153 h 805687"/>
                <a:gd name="connsiteX124" fmla="*/ 259192 w 815973"/>
                <a:gd name="connsiteY124" fmla="*/ 632893 h 805687"/>
                <a:gd name="connsiteX125" fmla="*/ 218050 w 815973"/>
                <a:gd name="connsiteY125" fmla="*/ 632893 h 805687"/>
                <a:gd name="connsiteX126" fmla="*/ 514269 w 815973"/>
                <a:gd name="connsiteY126" fmla="*/ 495754 h 805687"/>
                <a:gd name="connsiteX127" fmla="*/ 503298 w 815973"/>
                <a:gd name="connsiteY127" fmla="*/ 501240 h 805687"/>
                <a:gd name="connsiteX128" fmla="*/ 385359 w 815973"/>
                <a:gd name="connsiteY128" fmla="*/ 630150 h 805687"/>
                <a:gd name="connsiteX129" fmla="*/ 283876 w 815973"/>
                <a:gd name="connsiteY129" fmla="*/ 630150 h 805687"/>
                <a:gd name="connsiteX130" fmla="*/ 283876 w 815973"/>
                <a:gd name="connsiteY130" fmla="*/ 531411 h 805687"/>
                <a:gd name="connsiteX131" fmla="*/ 250963 w 815973"/>
                <a:gd name="connsiteY131" fmla="*/ 490269 h 805687"/>
                <a:gd name="connsiteX132" fmla="*/ 207079 w 815973"/>
                <a:gd name="connsiteY132" fmla="*/ 482041 h 805687"/>
                <a:gd name="connsiteX133" fmla="*/ 215307 w 815973"/>
                <a:gd name="connsiteY133" fmla="*/ 451870 h 805687"/>
                <a:gd name="connsiteX134" fmla="*/ 272905 w 815973"/>
                <a:gd name="connsiteY134" fmla="*/ 451870 h 805687"/>
                <a:gd name="connsiteX135" fmla="*/ 278391 w 815973"/>
                <a:gd name="connsiteY135" fmla="*/ 449128 h 805687"/>
                <a:gd name="connsiteX136" fmla="*/ 371645 w 815973"/>
                <a:gd name="connsiteY136" fmla="*/ 394273 h 805687"/>
                <a:gd name="connsiteX137" fmla="*/ 371645 w 815973"/>
                <a:gd name="connsiteY137" fmla="*/ 394273 h 805687"/>
                <a:gd name="connsiteX138" fmla="*/ 371645 w 815973"/>
                <a:gd name="connsiteY138" fmla="*/ 394273 h 805687"/>
                <a:gd name="connsiteX139" fmla="*/ 399073 w 815973"/>
                <a:gd name="connsiteY139" fmla="*/ 372330 h 805687"/>
                <a:gd name="connsiteX140" fmla="*/ 407301 w 815973"/>
                <a:gd name="connsiteY140" fmla="*/ 397015 h 805687"/>
                <a:gd name="connsiteX141" fmla="*/ 415529 w 815973"/>
                <a:gd name="connsiteY141" fmla="*/ 405244 h 805687"/>
                <a:gd name="connsiteX142" fmla="*/ 379873 w 815973"/>
                <a:gd name="connsiteY142" fmla="*/ 465584 h 805687"/>
                <a:gd name="connsiteX143" fmla="*/ 327761 w 815973"/>
                <a:gd name="connsiteY143" fmla="*/ 517697 h 805687"/>
                <a:gd name="connsiteX144" fmla="*/ 327761 w 815973"/>
                <a:gd name="connsiteY144" fmla="*/ 536896 h 805687"/>
                <a:gd name="connsiteX145" fmla="*/ 368902 w 815973"/>
                <a:gd name="connsiteY145" fmla="*/ 578037 h 805687"/>
                <a:gd name="connsiteX146" fmla="*/ 377130 w 815973"/>
                <a:gd name="connsiteY146" fmla="*/ 580780 h 805687"/>
                <a:gd name="connsiteX147" fmla="*/ 385359 w 815973"/>
                <a:gd name="connsiteY147" fmla="*/ 578037 h 805687"/>
                <a:gd name="connsiteX148" fmla="*/ 453928 w 815973"/>
                <a:gd name="connsiteY148" fmla="*/ 509468 h 805687"/>
                <a:gd name="connsiteX149" fmla="*/ 456670 w 815973"/>
                <a:gd name="connsiteY149" fmla="*/ 506725 h 805687"/>
                <a:gd name="connsiteX150" fmla="*/ 508784 w 815973"/>
                <a:gd name="connsiteY150" fmla="*/ 429928 h 805687"/>
                <a:gd name="connsiteX151" fmla="*/ 527983 w 815973"/>
                <a:gd name="connsiteY151" fmla="*/ 432671 h 805687"/>
                <a:gd name="connsiteX152" fmla="*/ 527983 w 815973"/>
                <a:gd name="connsiteY152" fmla="*/ 487526 h 805687"/>
                <a:gd name="connsiteX153" fmla="*/ 514269 w 815973"/>
                <a:gd name="connsiteY153" fmla="*/ 487526 h 805687"/>
                <a:gd name="connsiteX154" fmla="*/ 538953 w 815973"/>
                <a:gd name="connsiteY154" fmla="*/ 281819 h 805687"/>
                <a:gd name="connsiteX155" fmla="*/ 525240 w 815973"/>
                <a:gd name="connsiteY155" fmla="*/ 292790 h 805687"/>
                <a:gd name="connsiteX156" fmla="*/ 511526 w 815973"/>
                <a:gd name="connsiteY156" fmla="*/ 361359 h 805687"/>
                <a:gd name="connsiteX157" fmla="*/ 514269 w 815973"/>
                <a:gd name="connsiteY157" fmla="*/ 372330 h 805687"/>
                <a:gd name="connsiteX158" fmla="*/ 522497 w 815973"/>
                <a:gd name="connsiteY158" fmla="*/ 377816 h 805687"/>
                <a:gd name="connsiteX159" fmla="*/ 580095 w 815973"/>
                <a:gd name="connsiteY159" fmla="*/ 388787 h 805687"/>
                <a:gd name="connsiteX160" fmla="*/ 591067 w 815973"/>
                <a:gd name="connsiteY160" fmla="*/ 402501 h 805687"/>
                <a:gd name="connsiteX161" fmla="*/ 591067 w 815973"/>
                <a:gd name="connsiteY161" fmla="*/ 501240 h 805687"/>
                <a:gd name="connsiteX162" fmla="*/ 549925 w 815973"/>
                <a:gd name="connsiteY162" fmla="*/ 501240 h 805687"/>
                <a:gd name="connsiteX163" fmla="*/ 549925 w 815973"/>
                <a:gd name="connsiteY163" fmla="*/ 432671 h 805687"/>
                <a:gd name="connsiteX164" fmla="*/ 538953 w 815973"/>
                <a:gd name="connsiteY164" fmla="*/ 418957 h 805687"/>
                <a:gd name="connsiteX165" fmla="*/ 462156 w 815973"/>
                <a:gd name="connsiteY165" fmla="*/ 410729 h 805687"/>
                <a:gd name="connsiteX166" fmla="*/ 431986 w 815973"/>
                <a:gd name="connsiteY166" fmla="*/ 391530 h 805687"/>
                <a:gd name="connsiteX167" fmla="*/ 429243 w 815973"/>
                <a:gd name="connsiteY167" fmla="*/ 355873 h 805687"/>
                <a:gd name="connsiteX168" fmla="*/ 467642 w 815973"/>
                <a:gd name="connsiteY168" fmla="*/ 257135 h 805687"/>
                <a:gd name="connsiteX169" fmla="*/ 659636 w 815973"/>
                <a:gd name="connsiteY169" fmla="*/ 257135 h 805687"/>
                <a:gd name="connsiteX170" fmla="*/ 659636 w 815973"/>
                <a:gd name="connsiteY170" fmla="*/ 284562 h 805687"/>
                <a:gd name="connsiteX171" fmla="*/ 538953 w 815973"/>
                <a:gd name="connsiteY171" fmla="*/ 284562 h 80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815973" h="805687">
                  <a:moveTo>
                    <a:pt x="687064" y="388787"/>
                  </a:moveTo>
                  <a:lnTo>
                    <a:pt x="687064" y="295533"/>
                  </a:lnTo>
                  <a:lnTo>
                    <a:pt x="687064" y="240678"/>
                  </a:lnTo>
                  <a:lnTo>
                    <a:pt x="687064" y="128224"/>
                  </a:lnTo>
                  <a:lnTo>
                    <a:pt x="788545" y="78855"/>
                  </a:lnTo>
                  <a:cubicBezTo>
                    <a:pt x="794031" y="76112"/>
                    <a:pt x="796774" y="70626"/>
                    <a:pt x="796774" y="67883"/>
                  </a:cubicBezTo>
                  <a:cubicBezTo>
                    <a:pt x="796774" y="65141"/>
                    <a:pt x="794031" y="56912"/>
                    <a:pt x="788545" y="56912"/>
                  </a:cubicBezTo>
                  <a:lnTo>
                    <a:pt x="681578" y="2057"/>
                  </a:lnTo>
                  <a:cubicBezTo>
                    <a:pt x="676092" y="-686"/>
                    <a:pt x="673350" y="-686"/>
                    <a:pt x="667864" y="2057"/>
                  </a:cubicBezTo>
                  <a:cubicBezTo>
                    <a:pt x="665121" y="4800"/>
                    <a:pt x="662378" y="7543"/>
                    <a:pt x="662378" y="13028"/>
                  </a:cubicBezTo>
                  <a:lnTo>
                    <a:pt x="662378" y="119996"/>
                  </a:lnTo>
                  <a:lnTo>
                    <a:pt x="662378" y="226964"/>
                  </a:lnTo>
                  <a:lnTo>
                    <a:pt x="560896" y="226964"/>
                  </a:lnTo>
                  <a:cubicBezTo>
                    <a:pt x="574610" y="213250"/>
                    <a:pt x="582838" y="194051"/>
                    <a:pt x="582838" y="172109"/>
                  </a:cubicBezTo>
                  <a:cubicBezTo>
                    <a:pt x="582838" y="128224"/>
                    <a:pt x="547182" y="92569"/>
                    <a:pt x="503298" y="92569"/>
                  </a:cubicBezTo>
                  <a:cubicBezTo>
                    <a:pt x="459413" y="92569"/>
                    <a:pt x="423758" y="128224"/>
                    <a:pt x="423758" y="172109"/>
                  </a:cubicBezTo>
                  <a:cubicBezTo>
                    <a:pt x="423758" y="196793"/>
                    <a:pt x="434729" y="218735"/>
                    <a:pt x="451185" y="232449"/>
                  </a:cubicBezTo>
                  <a:lnTo>
                    <a:pt x="335989" y="336675"/>
                  </a:lnTo>
                  <a:lnTo>
                    <a:pt x="261935" y="375073"/>
                  </a:lnTo>
                  <a:lnTo>
                    <a:pt x="223535" y="369587"/>
                  </a:lnTo>
                  <a:cubicBezTo>
                    <a:pt x="239992" y="355873"/>
                    <a:pt x="250963" y="333932"/>
                    <a:pt x="250963" y="309247"/>
                  </a:cubicBezTo>
                  <a:cubicBezTo>
                    <a:pt x="250963" y="265363"/>
                    <a:pt x="215307" y="229707"/>
                    <a:pt x="171423" y="229707"/>
                  </a:cubicBezTo>
                  <a:cubicBezTo>
                    <a:pt x="127538" y="229707"/>
                    <a:pt x="91883" y="265363"/>
                    <a:pt x="91883" y="309247"/>
                  </a:cubicBezTo>
                  <a:cubicBezTo>
                    <a:pt x="91883" y="333932"/>
                    <a:pt x="102854" y="355873"/>
                    <a:pt x="119310" y="369587"/>
                  </a:cubicBezTo>
                  <a:cubicBezTo>
                    <a:pt x="119310" y="369587"/>
                    <a:pt x="119310" y="369587"/>
                    <a:pt x="119310" y="369587"/>
                  </a:cubicBezTo>
                  <a:lnTo>
                    <a:pt x="78169" y="479298"/>
                  </a:lnTo>
                  <a:cubicBezTo>
                    <a:pt x="69941" y="498497"/>
                    <a:pt x="72683" y="520439"/>
                    <a:pt x="83655" y="539639"/>
                  </a:cubicBezTo>
                  <a:cubicBezTo>
                    <a:pt x="86397" y="542382"/>
                    <a:pt x="89140" y="545125"/>
                    <a:pt x="91883" y="547867"/>
                  </a:cubicBezTo>
                  <a:lnTo>
                    <a:pt x="56227" y="608208"/>
                  </a:lnTo>
                  <a:lnTo>
                    <a:pt x="4114" y="660320"/>
                  </a:lnTo>
                  <a:cubicBezTo>
                    <a:pt x="-1371" y="665806"/>
                    <a:pt x="-1371" y="674034"/>
                    <a:pt x="4114" y="679520"/>
                  </a:cubicBezTo>
                  <a:lnTo>
                    <a:pt x="45255" y="720661"/>
                  </a:lnTo>
                  <a:cubicBezTo>
                    <a:pt x="47998" y="723404"/>
                    <a:pt x="50741" y="723404"/>
                    <a:pt x="53484" y="723404"/>
                  </a:cubicBezTo>
                  <a:cubicBezTo>
                    <a:pt x="56227" y="723404"/>
                    <a:pt x="61712" y="723404"/>
                    <a:pt x="61712" y="720661"/>
                  </a:cubicBezTo>
                  <a:lnTo>
                    <a:pt x="130281" y="652092"/>
                  </a:lnTo>
                  <a:cubicBezTo>
                    <a:pt x="130281" y="652092"/>
                    <a:pt x="130281" y="652092"/>
                    <a:pt x="133024" y="649349"/>
                  </a:cubicBezTo>
                  <a:lnTo>
                    <a:pt x="185137" y="572552"/>
                  </a:lnTo>
                  <a:lnTo>
                    <a:pt x="204336" y="575294"/>
                  </a:lnTo>
                  <a:lnTo>
                    <a:pt x="204336" y="630150"/>
                  </a:lnTo>
                  <a:lnTo>
                    <a:pt x="190622" y="630150"/>
                  </a:lnTo>
                  <a:cubicBezTo>
                    <a:pt x="182394" y="630150"/>
                    <a:pt x="176909" y="635635"/>
                    <a:pt x="176909" y="643863"/>
                  </a:cubicBezTo>
                  <a:lnTo>
                    <a:pt x="176909" y="739860"/>
                  </a:lnTo>
                  <a:lnTo>
                    <a:pt x="12343" y="778259"/>
                  </a:lnTo>
                  <a:cubicBezTo>
                    <a:pt x="6857" y="781002"/>
                    <a:pt x="1372" y="783744"/>
                    <a:pt x="1372" y="791973"/>
                  </a:cubicBezTo>
                  <a:lnTo>
                    <a:pt x="1372" y="805687"/>
                  </a:lnTo>
                  <a:lnTo>
                    <a:pt x="28799" y="805687"/>
                  </a:lnTo>
                  <a:lnTo>
                    <a:pt x="28799" y="802944"/>
                  </a:lnTo>
                  <a:lnTo>
                    <a:pt x="193365" y="764546"/>
                  </a:lnTo>
                  <a:cubicBezTo>
                    <a:pt x="198850" y="761803"/>
                    <a:pt x="204336" y="759060"/>
                    <a:pt x="204336" y="750832"/>
                  </a:cubicBezTo>
                  <a:lnTo>
                    <a:pt x="204336" y="657577"/>
                  </a:lnTo>
                  <a:lnTo>
                    <a:pt x="218050" y="657577"/>
                  </a:lnTo>
                  <a:lnTo>
                    <a:pt x="286619" y="657577"/>
                  </a:lnTo>
                  <a:lnTo>
                    <a:pt x="407301" y="657577"/>
                  </a:lnTo>
                  <a:cubicBezTo>
                    <a:pt x="410044" y="657577"/>
                    <a:pt x="415529" y="654835"/>
                    <a:pt x="418272" y="652092"/>
                  </a:cubicBezTo>
                  <a:lnTo>
                    <a:pt x="536211" y="523182"/>
                  </a:lnTo>
                  <a:lnTo>
                    <a:pt x="558153" y="523182"/>
                  </a:lnTo>
                  <a:lnTo>
                    <a:pt x="626722" y="523182"/>
                  </a:lnTo>
                  <a:lnTo>
                    <a:pt x="815973" y="523182"/>
                  </a:lnTo>
                  <a:lnTo>
                    <a:pt x="815973" y="495754"/>
                  </a:lnTo>
                  <a:lnTo>
                    <a:pt x="640436" y="495754"/>
                  </a:lnTo>
                  <a:lnTo>
                    <a:pt x="640436" y="397015"/>
                  </a:lnTo>
                  <a:cubicBezTo>
                    <a:pt x="640436" y="377816"/>
                    <a:pt x="626722" y="361359"/>
                    <a:pt x="607523" y="355873"/>
                  </a:cubicBezTo>
                  <a:lnTo>
                    <a:pt x="563639" y="347645"/>
                  </a:lnTo>
                  <a:lnTo>
                    <a:pt x="571867" y="303761"/>
                  </a:lnTo>
                  <a:lnTo>
                    <a:pt x="681578" y="303761"/>
                  </a:lnTo>
                  <a:lnTo>
                    <a:pt x="681578" y="383301"/>
                  </a:lnTo>
                  <a:lnTo>
                    <a:pt x="687064" y="383301"/>
                  </a:lnTo>
                  <a:close/>
                  <a:moveTo>
                    <a:pt x="687064" y="98054"/>
                  </a:moveTo>
                  <a:lnTo>
                    <a:pt x="687064" y="32228"/>
                  </a:lnTo>
                  <a:lnTo>
                    <a:pt x="750147" y="65141"/>
                  </a:lnTo>
                  <a:lnTo>
                    <a:pt x="687064" y="98054"/>
                  </a:lnTo>
                  <a:close/>
                  <a:moveTo>
                    <a:pt x="500555" y="119996"/>
                  </a:moveTo>
                  <a:cubicBezTo>
                    <a:pt x="530725" y="119996"/>
                    <a:pt x="555410" y="144681"/>
                    <a:pt x="555410" y="174852"/>
                  </a:cubicBezTo>
                  <a:cubicBezTo>
                    <a:pt x="555410" y="205021"/>
                    <a:pt x="530725" y="229707"/>
                    <a:pt x="500555" y="229707"/>
                  </a:cubicBezTo>
                  <a:cubicBezTo>
                    <a:pt x="470384" y="229707"/>
                    <a:pt x="445699" y="205021"/>
                    <a:pt x="445699" y="174852"/>
                  </a:cubicBezTo>
                  <a:cubicBezTo>
                    <a:pt x="445699" y="141938"/>
                    <a:pt x="470384" y="119996"/>
                    <a:pt x="500555" y="119996"/>
                  </a:cubicBezTo>
                  <a:close/>
                  <a:moveTo>
                    <a:pt x="426501" y="287304"/>
                  </a:moveTo>
                  <a:lnTo>
                    <a:pt x="407301" y="339417"/>
                  </a:lnTo>
                  <a:lnTo>
                    <a:pt x="368902" y="366845"/>
                  </a:lnTo>
                  <a:lnTo>
                    <a:pt x="355189" y="347645"/>
                  </a:lnTo>
                  <a:lnTo>
                    <a:pt x="426501" y="287304"/>
                  </a:lnTo>
                  <a:close/>
                  <a:moveTo>
                    <a:pt x="440214" y="429928"/>
                  </a:moveTo>
                  <a:cubicBezTo>
                    <a:pt x="445699" y="432671"/>
                    <a:pt x="453928" y="435414"/>
                    <a:pt x="462156" y="435414"/>
                  </a:cubicBezTo>
                  <a:lnTo>
                    <a:pt x="478613" y="438156"/>
                  </a:lnTo>
                  <a:lnTo>
                    <a:pt x="434729" y="501240"/>
                  </a:lnTo>
                  <a:lnTo>
                    <a:pt x="377130" y="558838"/>
                  </a:lnTo>
                  <a:lnTo>
                    <a:pt x="355189" y="536896"/>
                  </a:lnTo>
                  <a:lnTo>
                    <a:pt x="399073" y="493011"/>
                  </a:lnTo>
                  <a:cubicBezTo>
                    <a:pt x="399073" y="493011"/>
                    <a:pt x="401815" y="490269"/>
                    <a:pt x="401815" y="490269"/>
                  </a:cubicBezTo>
                  <a:lnTo>
                    <a:pt x="440214" y="429928"/>
                  </a:lnTo>
                  <a:close/>
                  <a:moveTo>
                    <a:pt x="163195" y="254392"/>
                  </a:moveTo>
                  <a:cubicBezTo>
                    <a:pt x="193365" y="254392"/>
                    <a:pt x="218050" y="279076"/>
                    <a:pt x="218050" y="309247"/>
                  </a:cubicBezTo>
                  <a:cubicBezTo>
                    <a:pt x="218050" y="339417"/>
                    <a:pt x="193365" y="364102"/>
                    <a:pt x="163195" y="364102"/>
                  </a:cubicBezTo>
                  <a:cubicBezTo>
                    <a:pt x="133024" y="364102"/>
                    <a:pt x="108339" y="339417"/>
                    <a:pt x="108339" y="309247"/>
                  </a:cubicBezTo>
                  <a:cubicBezTo>
                    <a:pt x="108339" y="279076"/>
                    <a:pt x="133024" y="254392"/>
                    <a:pt x="163195" y="254392"/>
                  </a:cubicBezTo>
                  <a:close/>
                  <a:moveTo>
                    <a:pt x="100111" y="635635"/>
                  </a:moveTo>
                  <a:lnTo>
                    <a:pt x="42513" y="693234"/>
                  </a:lnTo>
                  <a:lnTo>
                    <a:pt x="20571" y="671291"/>
                  </a:lnTo>
                  <a:lnTo>
                    <a:pt x="64455" y="627408"/>
                  </a:lnTo>
                  <a:cubicBezTo>
                    <a:pt x="64455" y="627408"/>
                    <a:pt x="67198" y="624665"/>
                    <a:pt x="67198" y="624665"/>
                  </a:cubicBezTo>
                  <a:lnTo>
                    <a:pt x="102854" y="564323"/>
                  </a:lnTo>
                  <a:cubicBezTo>
                    <a:pt x="108339" y="567066"/>
                    <a:pt x="116567" y="569809"/>
                    <a:pt x="124796" y="569809"/>
                  </a:cubicBezTo>
                  <a:lnTo>
                    <a:pt x="141252" y="572552"/>
                  </a:lnTo>
                  <a:lnTo>
                    <a:pt x="100111" y="635635"/>
                  </a:lnTo>
                  <a:close/>
                  <a:moveTo>
                    <a:pt x="218050" y="630150"/>
                  </a:moveTo>
                  <a:lnTo>
                    <a:pt x="218050" y="561581"/>
                  </a:lnTo>
                  <a:cubicBezTo>
                    <a:pt x="218050" y="553353"/>
                    <a:pt x="212564" y="547867"/>
                    <a:pt x="207079" y="547867"/>
                  </a:cubicBezTo>
                  <a:lnTo>
                    <a:pt x="130281" y="539639"/>
                  </a:lnTo>
                  <a:cubicBezTo>
                    <a:pt x="116567" y="539639"/>
                    <a:pt x="105597" y="531411"/>
                    <a:pt x="100111" y="520439"/>
                  </a:cubicBezTo>
                  <a:cubicBezTo>
                    <a:pt x="94626" y="509468"/>
                    <a:pt x="91883" y="495754"/>
                    <a:pt x="97369" y="484784"/>
                  </a:cubicBezTo>
                  <a:lnTo>
                    <a:pt x="135767" y="386044"/>
                  </a:lnTo>
                  <a:lnTo>
                    <a:pt x="179652" y="386044"/>
                  </a:lnTo>
                  <a:lnTo>
                    <a:pt x="259192" y="399758"/>
                  </a:lnTo>
                  <a:cubicBezTo>
                    <a:pt x="261935" y="399758"/>
                    <a:pt x="264677" y="399758"/>
                    <a:pt x="267420" y="399758"/>
                  </a:cubicBezTo>
                  <a:lnTo>
                    <a:pt x="338732" y="364102"/>
                  </a:lnTo>
                  <a:lnTo>
                    <a:pt x="349703" y="383301"/>
                  </a:lnTo>
                  <a:lnTo>
                    <a:pt x="270163" y="427185"/>
                  </a:lnTo>
                  <a:lnTo>
                    <a:pt x="207079" y="427185"/>
                  </a:lnTo>
                  <a:cubicBezTo>
                    <a:pt x="201593" y="427185"/>
                    <a:pt x="196107" y="432671"/>
                    <a:pt x="193365" y="438156"/>
                  </a:cubicBezTo>
                  <a:lnTo>
                    <a:pt x="179652" y="493011"/>
                  </a:lnTo>
                  <a:cubicBezTo>
                    <a:pt x="179652" y="495754"/>
                    <a:pt x="179652" y="501240"/>
                    <a:pt x="182394" y="503983"/>
                  </a:cubicBezTo>
                  <a:cubicBezTo>
                    <a:pt x="185137" y="506725"/>
                    <a:pt x="187880" y="509468"/>
                    <a:pt x="190622" y="509468"/>
                  </a:cubicBezTo>
                  <a:lnTo>
                    <a:pt x="248221" y="520439"/>
                  </a:lnTo>
                  <a:cubicBezTo>
                    <a:pt x="253706" y="520439"/>
                    <a:pt x="259192" y="525925"/>
                    <a:pt x="259192" y="534153"/>
                  </a:cubicBezTo>
                  <a:lnTo>
                    <a:pt x="259192" y="632893"/>
                  </a:lnTo>
                  <a:lnTo>
                    <a:pt x="218050" y="632893"/>
                  </a:lnTo>
                  <a:close/>
                  <a:moveTo>
                    <a:pt x="514269" y="495754"/>
                  </a:moveTo>
                  <a:cubicBezTo>
                    <a:pt x="511526" y="495754"/>
                    <a:pt x="506041" y="498497"/>
                    <a:pt x="503298" y="501240"/>
                  </a:cubicBezTo>
                  <a:lnTo>
                    <a:pt x="385359" y="630150"/>
                  </a:lnTo>
                  <a:lnTo>
                    <a:pt x="283876" y="630150"/>
                  </a:lnTo>
                  <a:lnTo>
                    <a:pt x="283876" y="531411"/>
                  </a:lnTo>
                  <a:cubicBezTo>
                    <a:pt x="283876" y="512211"/>
                    <a:pt x="270163" y="495754"/>
                    <a:pt x="250963" y="490269"/>
                  </a:cubicBezTo>
                  <a:lnTo>
                    <a:pt x="207079" y="482041"/>
                  </a:lnTo>
                  <a:lnTo>
                    <a:pt x="215307" y="451870"/>
                  </a:lnTo>
                  <a:lnTo>
                    <a:pt x="272905" y="451870"/>
                  </a:lnTo>
                  <a:cubicBezTo>
                    <a:pt x="275648" y="451870"/>
                    <a:pt x="278391" y="451870"/>
                    <a:pt x="278391" y="449128"/>
                  </a:cubicBezTo>
                  <a:lnTo>
                    <a:pt x="371645" y="394273"/>
                  </a:lnTo>
                  <a:cubicBezTo>
                    <a:pt x="371645" y="394273"/>
                    <a:pt x="371645" y="394273"/>
                    <a:pt x="371645" y="394273"/>
                  </a:cubicBezTo>
                  <a:cubicBezTo>
                    <a:pt x="371645" y="394273"/>
                    <a:pt x="371645" y="394273"/>
                    <a:pt x="371645" y="394273"/>
                  </a:cubicBezTo>
                  <a:lnTo>
                    <a:pt x="399073" y="372330"/>
                  </a:lnTo>
                  <a:cubicBezTo>
                    <a:pt x="399073" y="380559"/>
                    <a:pt x="404558" y="388787"/>
                    <a:pt x="407301" y="397015"/>
                  </a:cubicBezTo>
                  <a:cubicBezTo>
                    <a:pt x="410044" y="399758"/>
                    <a:pt x="412787" y="402501"/>
                    <a:pt x="415529" y="405244"/>
                  </a:cubicBezTo>
                  <a:lnTo>
                    <a:pt x="379873" y="465584"/>
                  </a:lnTo>
                  <a:lnTo>
                    <a:pt x="327761" y="517697"/>
                  </a:lnTo>
                  <a:cubicBezTo>
                    <a:pt x="322275" y="523182"/>
                    <a:pt x="322275" y="531411"/>
                    <a:pt x="327761" y="536896"/>
                  </a:cubicBezTo>
                  <a:lnTo>
                    <a:pt x="368902" y="578037"/>
                  </a:lnTo>
                  <a:cubicBezTo>
                    <a:pt x="371645" y="580780"/>
                    <a:pt x="374387" y="580780"/>
                    <a:pt x="377130" y="580780"/>
                  </a:cubicBezTo>
                  <a:cubicBezTo>
                    <a:pt x="379873" y="580780"/>
                    <a:pt x="385359" y="580780"/>
                    <a:pt x="385359" y="578037"/>
                  </a:cubicBezTo>
                  <a:lnTo>
                    <a:pt x="453928" y="509468"/>
                  </a:lnTo>
                  <a:cubicBezTo>
                    <a:pt x="453928" y="509468"/>
                    <a:pt x="453928" y="509468"/>
                    <a:pt x="456670" y="506725"/>
                  </a:cubicBezTo>
                  <a:lnTo>
                    <a:pt x="508784" y="429928"/>
                  </a:lnTo>
                  <a:lnTo>
                    <a:pt x="527983" y="432671"/>
                  </a:lnTo>
                  <a:lnTo>
                    <a:pt x="527983" y="487526"/>
                  </a:lnTo>
                  <a:lnTo>
                    <a:pt x="514269" y="487526"/>
                  </a:lnTo>
                  <a:close/>
                  <a:moveTo>
                    <a:pt x="538953" y="281819"/>
                  </a:moveTo>
                  <a:cubicBezTo>
                    <a:pt x="533468" y="281819"/>
                    <a:pt x="527983" y="287304"/>
                    <a:pt x="525240" y="292790"/>
                  </a:cubicBezTo>
                  <a:lnTo>
                    <a:pt x="511526" y="361359"/>
                  </a:lnTo>
                  <a:cubicBezTo>
                    <a:pt x="511526" y="364102"/>
                    <a:pt x="511526" y="369587"/>
                    <a:pt x="514269" y="372330"/>
                  </a:cubicBezTo>
                  <a:cubicBezTo>
                    <a:pt x="517012" y="375073"/>
                    <a:pt x="519755" y="377816"/>
                    <a:pt x="522497" y="377816"/>
                  </a:cubicBezTo>
                  <a:lnTo>
                    <a:pt x="580095" y="388787"/>
                  </a:lnTo>
                  <a:cubicBezTo>
                    <a:pt x="585581" y="388787"/>
                    <a:pt x="591067" y="394273"/>
                    <a:pt x="591067" y="402501"/>
                  </a:cubicBezTo>
                  <a:lnTo>
                    <a:pt x="591067" y="501240"/>
                  </a:lnTo>
                  <a:lnTo>
                    <a:pt x="549925" y="501240"/>
                  </a:lnTo>
                  <a:lnTo>
                    <a:pt x="549925" y="432671"/>
                  </a:lnTo>
                  <a:cubicBezTo>
                    <a:pt x="549925" y="424442"/>
                    <a:pt x="544439" y="418957"/>
                    <a:pt x="538953" y="418957"/>
                  </a:cubicBezTo>
                  <a:lnTo>
                    <a:pt x="462156" y="410729"/>
                  </a:lnTo>
                  <a:cubicBezTo>
                    <a:pt x="448442" y="410729"/>
                    <a:pt x="437472" y="402501"/>
                    <a:pt x="431986" y="391530"/>
                  </a:cubicBezTo>
                  <a:cubicBezTo>
                    <a:pt x="426501" y="380559"/>
                    <a:pt x="423758" y="366845"/>
                    <a:pt x="429243" y="355873"/>
                  </a:cubicBezTo>
                  <a:lnTo>
                    <a:pt x="467642" y="257135"/>
                  </a:lnTo>
                  <a:lnTo>
                    <a:pt x="659636" y="257135"/>
                  </a:lnTo>
                  <a:lnTo>
                    <a:pt x="659636" y="284562"/>
                  </a:lnTo>
                  <a:lnTo>
                    <a:pt x="538953" y="284562"/>
                  </a:lnTo>
                  <a:close/>
                </a:path>
              </a:pathLst>
            </a:custGeom>
            <a:solidFill>
              <a:srgbClr val="000000"/>
            </a:solidFill>
            <a:ln w="27426"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448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C11784-7292-2C44-ADDF-35DA89CE0F96}"/>
              </a:ext>
            </a:extLst>
          </p:cNvPr>
          <p:cNvSpPr>
            <a:spLocks noGrp="1"/>
          </p:cNvSpPr>
          <p:nvPr>
            <p:ph type="body" sz="quarter" idx="13"/>
          </p:nvPr>
        </p:nvSpPr>
        <p:spPr>
          <a:xfrm>
            <a:off x="548556" y="1457724"/>
            <a:ext cx="1031222" cy="1084776"/>
          </a:xfrm>
        </p:spPr>
        <p:txBody>
          <a:bodyPr/>
          <a:lstStyle/>
          <a:p>
            <a:r>
              <a:rPr lang="en-US" dirty="0"/>
              <a:t>05</a:t>
            </a:r>
          </a:p>
        </p:txBody>
      </p:sp>
      <p:sp>
        <p:nvSpPr>
          <p:cNvPr id="4" name="Text Placeholder 3">
            <a:extLst>
              <a:ext uri="{FF2B5EF4-FFF2-40B4-BE49-F238E27FC236}">
                <a16:creationId xmlns:a16="http://schemas.microsoft.com/office/drawing/2014/main" id="{3D4667B5-E84A-BC49-8561-F6231D664198}"/>
              </a:ext>
            </a:extLst>
          </p:cNvPr>
          <p:cNvSpPr>
            <a:spLocks noGrp="1"/>
          </p:cNvSpPr>
          <p:nvPr>
            <p:ph type="body" sz="quarter" idx="14"/>
          </p:nvPr>
        </p:nvSpPr>
        <p:spPr/>
        <p:txBody>
          <a:bodyPr/>
          <a:lstStyle/>
          <a:p>
            <a:r>
              <a:rPr lang="lt-LT" sz="2800" b="1" dirty="0"/>
              <a:t>Mokymo modulių turinio apžvalga</a:t>
            </a:r>
            <a:endParaRPr lang="en-US" sz="2800" b="1" dirty="0"/>
          </a:p>
        </p:txBody>
      </p:sp>
      <p:pic>
        <p:nvPicPr>
          <p:cNvPr id="5" name="Picture 4" descr="Icon&#10;&#10;Description automatically generated with medium confidence">
            <a:extLst>
              <a:ext uri="{FF2B5EF4-FFF2-40B4-BE49-F238E27FC236}">
                <a16:creationId xmlns:a16="http://schemas.microsoft.com/office/drawing/2014/main" id="{6B771002-C374-194D-9866-4CAD3F90FDAD}"/>
              </a:ext>
            </a:extLst>
          </p:cNvPr>
          <p:cNvPicPr/>
          <p:nvPr/>
        </p:nvPicPr>
        <p:blipFill>
          <a:blip r:embed="rId2" cstate="screen">
            <a:extLst>
              <a:ext uri="{28A0092B-C50C-407E-A947-70E740481C1C}">
                <a14:useLocalDpi xmlns:a14="http://schemas.microsoft.com/office/drawing/2010/main"/>
              </a:ext>
            </a:extLst>
          </a:blip>
          <a:stretch>
            <a:fillRect/>
          </a:stretch>
        </p:blipFill>
        <p:spPr>
          <a:xfrm>
            <a:off x="70547" y="1065737"/>
            <a:ext cx="1755081" cy="2401888"/>
          </a:xfrm>
          <a:prstGeom prst="rect">
            <a:avLst/>
          </a:prstGeom>
        </p:spPr>
      </p:pic>
      <p:sp>
        <p:nvSpPr>
          <p:cNvPr id="6" name="TextBox 5">
            <a:extLst>
              <a:ext uri="{FF2B5EF4-FFF2-40B4-BE49-F238E27FC236}">
                <a16:creationId xmlns:a16="http://schemas.microsoft.com/office/drawing/2014/main" id="{15ACE0F6-D826-38EC-DE57-2BBF1A7957EC}"/>
              </a:ext>
            </a:extLst>
          </p:cNvPr>
          <p:cNvSpPr txBox="1"/>
          <p:nvPr/>
        </p:nvSpPr>
        <p:spPr>
          <a:xfrm>
            <a:off x="645564" y="7400162"/>
            <a:ext cx="6278317" cy="2029851"/>
          </a:xfrm>
          <a:prstGeom prst="rect">
            <a:avLst/>
          </a:prstGeom>
          <a:noFill/>
        </p:spPr>
        <p:txBody>
          <a:bodyPr wrap="square" rtlCol="0">
            <a:spAutoFit/>
          </a:bodyPr>
          <a:lstStyle/>
          <a:p>
            <a:pPr>
              <a:lnSpc>
                <a:spcPct val="107000"/>
              </a:lnSpc>
              <a:spcAft>
                <a:spcPts val="800"/>
              </a:spcAft>
            </a:pPr>
            <a:r>
              <a:rPr lang="en-US" sz="1600" b="1" dirty="0">
                <a:effectLst/>
                <a:highlight>
                  <a:srgbClr val="FED103"/>
                </a:highlight>
                <a:latin typeface="Calibri" panose="020F0502020204030204" pitchFamily="34" charset="0"/>
                <a:ea typeface="Calibri" panose="020F0502020204030204" pitchFamily="34" charset="0"/>
                <a:cs typeface="Times New Roman" panose="02020603050405020304" pitchFamily="18" charset="0"/>
              </a:rPr>
              <a:t> </a:t>
            </a:r>
            <a:endParaRPr lang="en-IE" sz="1600" dirty="0">
              <a:effectLst/>
              <a:highlight>
                <a:srgbClr val="FED103"/>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6FC0CA"/>
              </a:buClr>
              <a:buFont typeface="Wingdings" panose="05000000000000000000" pitchFamily="2" charset="2"/>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Modul</a:t>
            </a:r>
            <a:r>
              <a:rPr lang="lt-LT" sz="1300" dirty="0" err="1">
                <a:effectLst/>
                <a:latin typeface="Calibri" panose="020F0502020204030204" pitchFamily="34" charset="0"/>
                <a:ea typeface="Calibri" panose="020F0502020204030204" pitchFamily="34" charset="0"/>
                <a:cs typeface="Times New Roman" panose="02020603050405020304" pitchFamily="18" charset="0"/>
              </a:rPr>
              <a:t>is</a:t>
            </a:r>
            <a:r>
              <a:rPr lang="lt-LT" sz="1300" dirty="0">
                <a:effectLst/>
                <a:latin typeface="Calibri" panose="020F0502020204030204" pitchFamily="34" charset="0"/>
                <a:ea typeface="Calibri" panose="020F0502020204030204" pitchFamily="34" charset="0"/>
                <a:cs typeface="Times New Roman" panose="02020603050405020304" pitchFamily="18" charset="0"/>
              </a:rPr>
              <a:t> </a:t>
            </a:r>
            <a:r>
              <a:rPr lang="en-US" sz="1300" dirty="0">
                <a:effectLst/>
                <a:latin typeface="Calibri" panose="020F0502020204030204" pitchFamily="34" charset="0"/>
                <a:ea typeface="Calibri" panose="020F0502020204030204" pitchFamily="34" charset="0"/>
                <a:cs typeface="Times New Roman" panose="02020603050405020304" pitchFamily="18" charset="0"/>
              </a:rPr>
              <a:t>1: </a:t>
            </a:r>
            <a:r>
              <a:rPr lang="en-IE" sz="1300" dirty="0" err="1">
                <a:latin typeface="Calibri" panose="020F0502020204030204" pitchFamily="34" charset="0"/>
                <a:ea typeface="Calibri" panose="020F0502020204030204" pitchFamily="34" charset="0"/>
                <a:cs typeface="Times New Roman" panose="02020603050405020304" pitchFamily="18" charset="0"/>
              </a:rPr>
              <a:t>Galimybi</a:t>
            </a:r>
            <a:r>
              <a:rPr lang="lt-LT" sz="1300" dirty="0">
                <a:latin typeface="Calibri" panose="020F0502020204030204" pitchFamily="34" charset="0"/>
                <a:ea typeface="Calibri" panose="020F0502020204030204" pitchFamily="34" charset="0"/>
                <a:cs typeface="Times New Roman" panose="02020603050405020304" pitchFamily="18" charset="0"/>
              </a:rPr>
              <a:t>ų žemėlapis</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6FC0CA"/>
              </a:buClr>
              <a:buFont typeface="Wingdings" panose="05000000000000000000" pitchFamily="2" charset="2"/>
              <a:buChar char="§"/>
            </a:pPr>
            <a:r>
              <a:rPr lang="en-US" sz="1300" dirty="0" err="1">
                <a:effectLst/>
                <a:latin typeface="Calibri" panose="020F0502020204030204" pitchFamily="34" charset="0"/>
                <a:ea typeface="Calibri" panose="020F0502020204030204" pitchFamily="34" charset="0"/>
                <a:cs typeface="Times New Roman" panose="02020603050405020304" pitchFamily="18" charset="0"/>
              </a:rPr>
              <a:t>Modulis</a:t>
            </a:r>
            <a:r>
              <a:rPr lang="en-US" sz="1300" dirty="0">
                <a:effectLst/>
                <a:latin typeface="Calibri" panose="020F0502020204030204" pitchFamily="34" charset="0"/>
                <a:ea typeface="Calibri" panose="020F0502020204030204" pitchFamily="34" charset="0"/>
                <a:cs typeface="Times New Roman" panose="02020603050405020304" pitchFamily="18" charset="0"/>
              </a:rPr>
              <a:t> 2: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Personalizuotas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maistas</a:t>
            </a:r>
            <a:r>
              <a:rPr lang="en-IE" sz="1300" dirty="0">
                <a:effectLst/>
                <a:latin typeface="Calibri" panose="020F0502020204030204" pitchFamily="34" charset="0"/>
                <a:ea typeface="Calibri" panose="020F0502020204030204" pitchFamily="34" charset="0"/>
                <a:cs typeface="Times New Roman" panose="02020603050405020304" pitchFamily="18" charset="0"/>
              </a:rPr>
              <a:t>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senjorams</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6FC0CA"/>
              </a:buClr>
              <a:buFont typeface="Wingdings" panose="05000000000000000000" pitchFamily="2" charset="2"/>
              <a:buChar char="§"/>
            </a:pPr>
            <a:r>
              <a:rPr lang="en-US" sz="1300" dirty="0" err="1">
                <a:effectLst/>
                <a:latin typeface="Calibri" panose="020F0502020204030204" pitchFamily="34" charset="0"/>
                <a:ea typeface="Calibri" panose="020F0502020204030204" pitchFamily="34" charset="0"/>
                <a:cs typeface="Times New Roman" panose="02020603050405020304" pitchFamily="18" charset="0"/>
              </a:rPr>
              <a:t>Modulis</a:t>
            </a:r>
            <a:r>
              <a:rPr lang="en-US" sz="1300" dirty="0">
                <a:effectLst/>
                <a:latin typeface="Calibri" panose="020F0502020204030204" pitchFamily="34" charset="0"/>
                <a:ea typeface="Calibri" panose="020F0502020204030204" pitchFamily="34" charset="0"/>
                <a:cs typeface="Times New Roman" panose="02020603050405020304" pitchFamily="18" charset="0"/>
              </a:rPr>
              <a:t> 3: </a:t>
            </a:r>
            <a:r>
              <a:rPr lang="en-IE" sz="1300" dirty="0" err="1">
                <a:effectLst/>
                <a:latin typeface="Calibri" panose="020F0502020204030204" pitchFamily="34" charset="0"/>
                <a:ea typeface="Calibri" panose="020F0502020204030204" pitchFamily="34" charset="0"/>
                <a:cs typeface="Times New Roman" panose="02020603050405020304" pitchFamily="18" charset="0"/>
              </a:rPr>
              <a:t>Pirk</a:t>
            </a:r>
            <a:r>
              <a:rPr lang="lt-LT" sz="1300" dirty="0">
                <a:latin typeface="Calibri" panose="020F0502020204030204" pitchFamily="34" charset="0"/>
                <a:ea typeface="Calibri" panose="020F0502020204030204" pitchFamily="34" charset="0"/>
                <a:cs typeface="Times New Roman" panose="02020603050405020304" pitchFamily="18" charset="0"/>
              </a:rPr>
              <a:t>ėjų įžvalgos ir senjorų rinka</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6FC0CA"/>
              </a:buClr>
              <a:buFont typeface="Wingdings" panose="05000000000000000000" pitchFamily="2" charset="2"/>
              <a:buChar char="§"/>
            </a:pPr>
            <a:r>
              <a:rPr lang="en-US" sz="1300" dirty="0" err="1">
                <a:effectLst/>
                <a:latin typeface="Calibri" panose="020F0502020204030204" pitchFamily="34" charset="0"/>
                <a:ea typeface="Calibri" panose="020F0502020204030204" pitchFamily="34" charset="0"/>
                <a:cs typeface="Times New Roman" panose="02020603050405020304" pitchFamily="18" charset="0"/>
              </a:rPr>
              <a:t>Modulis</a:t>
            </a:r>
            <a:r>
              <a:rPr lang="en-US" sz="1300" dirty="0">
                <a:effectLst/>
                <a:latin typeface="Calibri" panose="020F0502020204030204" pitchFamily="34" charset="0"/>
                <a:ea typeface="Calibri" panose="020F0502020204030204" pitchFamily="34" charset="0"/>
                <a:cs typeface="Times New Roman" panose="02020603050405020304" pitchFamily="18" charset="0"/>
              </a:rPr>
              <a:t> 4: </a:t>
            </a:r>
            <a:r>
              <a:rPr lang="lt-LT" sz="1300" dirty="0">
                <a:effectLst/>
                <a:latin typeface="Calibri" panose="020F0502020204030204" pitchFamily="34" charset="0"/>
                <a:ea typeface="Calibri" panose="020F0502020204030204" pitchFamily="34" charset="0"/>
                <a:cs typeface="Times New Roman" panose="02020603050405020304" pitchFamily="18" charset="0"/>
              </a:rPr>
              <a:t>Naujo senjorams skirto produkto kūrimas</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6FC0CA"/>
              </a:buClr>
              <a:buFont typeface="Wingdings" panose="05000000000000000000" pitchFamily="2" charset="2"/>
              <a:buChar char="§"/>
            </a:pPr>
            <a:r>
              <a:rPr lang="en-US" sz="1300" dirty="0" err="1">
                <a:effectLst/>
                <a:latin typeface="Calibri" panose="020F0502020204030204" pitchFamily="34" charset="0"/>
                <a:ea typeface="Calibri" panose="020F0502020204030204" pitchFamily="34" charset="0"/>
                <a:cs typeface="Times New Roman" panose="02020603050405020304" pitchFamily="18" charset="0"/>
              </a:rPr>
              <a:t>Modulis</a:t>
            </a:r>
            <a:r>
              <a:rPr lang="en-US" sz="1300" dirty="0">
                <a:effectLst/>
                <a:latin typeface="Calibri" panose="020F0502020204030204" pitchFamily="34" charset="0"/>
                <a:ea typeface="Calibri" panose="020F0502020204030204" pitchFamily="34" charset="0"/>
                <a:cs typeface="Times New Roman" panose="02020603050405020304" pitchFamily="18" charset="0"/>
              </a:rPr>
              <a:t> 5: </a:t>
            </a:r>
            <a:r>
              <a:rPr lang="lt-LT" sz="1300" dirty="0">
                <a:effectLst/>
                <a:latin typeface="Calibri" panose="020F0502020204030204" pitchFamily="34" charset="0"/>
                <a:ea typeface="Calibri" panose="020F0502020204030204" pitchFamily="34" charset="0"/>
                <a:cs typeface="Times New Roman" panose="02020603050405020304" pitchFamily="18" charset="0"/>
              </a:rPr>
              <a:t>Maisto produktų ir paslaugų, skirtų senjorams, </a:t>
            </a:r>
            <a:r>
              <a:rPr lang="lt-LT" sz="1300" dirty="0" err="1">
                <a:effectLst/>
                <a:latin typeface="Calibri" panose="020F0502020204030204" pitchFamily="34" charset="0"/>
                <a:ea typeface="Calibri" panose="020F0502020204030204" pitchFamily="34" charset="0"/>
                <a:cs typeface="Times New Roman" panose="02020603050405020304" pitchFamily="18" charset="0"/>
              </a:rPr>
              <a:t>komercializavimas</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6FC0CA"/>
              </a:buClr>
              <a:buFont typeface="Wingdings" panose="05000000000000000000" pitchFamily="2" charset="2"/>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Modul</a:t>
            </a:r>
            <a:r>
              <a:rPr lang="lt-LT" sz="1300" dirty="0" err="1">
                <a:effectLst/>
                <a:latin typeface="Calibri" panose="020F0502020204030204" pitchFamily="34" charset="0"/>
                <a:ea typeface="Calibri" panose="020F0502020204030204" pitchFamily="34" charset="0"/>
                <a:cs typeface="Times New Roman" panose="02020603050405020304" pitchFamily="18" charset="0"/>
              </a:rPr>
              <a:t>is</a:t>
            </a:r>
            <a:r>
              <a:rPr lang="en-US" sz="1300" dirty="0">
                <a:effectLst/>
                <a:latin typeface="Calibri" panose="020F0502020204030204" pitchFamily="34" charset="0"/>
                <a:ea typeface="Calibri" panose="020F0502020204030204" pitchFamily="34" charset="0"/>
                <a:cs typeface="Times New Roman" panose="02020603050405020304" pitchFamily="18" charset="0"/>
              </a:rPr>
              <a:t> 6: </a:t>
            </a:r>
            <a:r>
              <a:rPr lang="lt-LT" sz="1300" dirty="0">
                <a:effectLst/>
                <a:latin typeface="Calibri" panose="020F0502020204030204" pitchFamily="34" charset="0"/>
                <a:ea typeface="Calibri" panose="020F0502020204030204" pitchFamily="34" charset="0"/>
                <a:cs typeface="Times New Roman" panose="02020603050405020304" pitchFamily="18" charset="0"/>
              </a:rPr>
              <a:t>Senjorams skirtas marketingas</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200" dirty="0"/>
          </a:p>
        </p:txBody>
      </p:sp>
      <p:sp>
        <p:nvSpPr>
          <p:cNvPr id="198" name="Freeform 208">
            <a:extLst>
              <a:ext uri="{FF2B5EF4-FFF2-40B4-BE49-F238E27FC236}">
                <a16:creationId xmlns:a16="http://schemas.microsoft.com/office/drawing/2014/main" id="{C5E36D1D-2E01-4220-A0CE-1F8CD2CF8EAB}"/>
              </a:ext>
            </a:extLst>
          </p:cNvPr>
          <p:cNvSpPr/>
          <p:nvPr/>
        </p:nvSpPr>
        <p:spPr>
          <a:xfrm>
            <a:off x="848738" y="4581592"/>
            <a:ext cx="6464059" cy="1648975"/>
          </a:xfrm>
          <a:custGeom>
            <a:avLst/>
            <a:gdLst>
              <a:gd name="connsiteX0" fmla="*/ 6440108 w 7163133"/>
              <a:gd name="connsiteY0" fmla="*/ 0 h 1827308"/>
              <a:gd name="connsiteX1" fmla="*/ 7163133 w 7163133"/>
              <a:gd name="connsiteY1" fmla="*/ 913654 h 1827308"/>
              <a:gd name="connsiteX2" fmla="*/ 6440108 w 7163133"/>
              <a:gd name="connsiteY2" fmla="*/ 1827308 h 1827308"/>
              <a:gd name="connsiteX3" fmla="*/ 0 w 7163133"/>
              <a:gd name="connsiteY3" fmla="*/ 1827308 h 1827308"/>
            </a:gdLst>
            <a:ahLst/>
            <a:cxnLst>
              <a:cxn ang="0">
                <a:pos x="connsiteX0" y="connsiteY0"/>
              </a:cxn>
              <a:cxn ang="0">
                <a:pos x="connsiteX1" y="connsiteY1"/>
              </a:cxn>
              <a:cxn ang="0">
                <a:pos x="connsiteX2" y="connsiteY2"/>
              </a:cxn>
              <a:cxn ang="0">
                <a:pos x="connsiteX3" y="connsiteY3"/>
              </a:cxn>
            </a:cxnLst>
            <a:rect l="l" t="t" r="r" b="b"/>
            <a:pathLst>
              <a:path w="7163133" h="1827308">
                <a:moveTo>
                  <a:pt x="6440108" y="0"/>
                </a:moveTo>
                <a:cubicBezTo>
                  <a:pt x="6839429" y="0"/>
                  <a:pt x="7163133" y="408807"/>
                  <a:pt x="7163133" y="913654"/>
                </a:cubicBezTo>
                <a:cubicBezTo>
                  <a:pt x="7163133" y="1418501"/>
                  <a:pt x="6839429" y="1827308"/>
                  <a:pt x="6440108" y="1827308"/>
                </a:cubicBezTo>
                <a:lnTo>
                  <a:pt x="0" y="1827308"/>
                </a:lnTo>
              </a:path>
            </a:pathLst>
          </a:custGeom>
          <a:noFill/>
          <a:ln w="101896" cap="flat">
            <a:solidFill>
              <a:srgbClr val="EBEBEC"/>
            </a:solidFill>
            <a:prstDash val="solid"/>
            <a:miter/>
          </a:ln>
        </p:spPr>
        <p:txBody>
          <a:bodyPr rtlCol="0" anchor="ctr"/>
          <a:lstStyle/>
          <a:p>
            <a:endParaRPr lang="en-US" sz="1624"/>
          </a:p>
        </p:txBody>
      </p:sp>
      <p:sp>
        <p:nvSpPr>
          <p:cNvPr id="199" name="Freeform 216">
            <a:extLst>
              <a:ext uri="{FF2B5EF4-FFF2-40B4-BE49-F238E27FC236}">
                <a16:creationId xmlns:a16="http://schemas.microsoft.com/office/drawing/2014/main" id="{2FA4397A-8D23-3275-5B06-BD912ED66E86}"/>
              </a:ext>
            </a:extLst>
          </p:cNvPr>
          <p:cNvSpPr/>
          <p:nvPr/>
        </p:nvSpPr>
        <p:spPr>
          <a:xfrm>
            <a:off x="7141056" y="4961240"/>
            <a:ext cx="157940" cy="86667"/>
          </a:xfrm>
          <a:custGeom>
            <a:avLst/>
            <a:gdLst>
              <a:gd name="connsiteX0" fmla="*/ 0 w 175021"/>
              <a:gd name="connsiteY0" fmla="*/ 66293 h 96040"/>
              <a:gd name="connsiteX1" fmla="*/ 116397 w 175021"/>
              <a:gd name="connsiteY1" fmla="*/ 96040 h 96040"/>
              <a:gd name="connsiteX2" fmla="*/ 175021 w 175021"/>
              <a:gd name="connsiteY2" fmla="*/ 0 h 96040"/>
            </a:gdLst>
            <a:ahLst/>
            <a:cxnLst>
              <a:cxn ang="0">
                <a:pos x="connsiteX0" y="connsiteY0"/>
              </a:cxn>
              <a:cxn ang="0">
                <a:pos x="connsiteX1" y="connsiteY1"/>
              </a:cxn>
              <a:cxn ang="0">
                <a:pos x="connsiteX2" y="connsiteY2"/>
              </a:cxn>
            </a:cxnLst>
            <a:rect l="l" t="t" r="r" b="b"/>
            <a:pathLst>
              <a:path w="175021" h="96040">
                <a:moveTo>
                  <a:pt x="0" y="66293"/>
                </a:moveTo>
                <a:lnTo>
                  <a:pt x="116397" y="96040"/>
                </a:lnTo>
                <a:lnTo>
                  <a:pt x="175021" y="0"/>
                </a:lnTo>
              </a:path>
            </a:pathLst>
          </a:custGeom>
          <a:noFill/>
          <a:ln w="25474" cap="flat">
            <a:solidFill>
              <a:srgbClr val="FFFFFF"/>
            </a:solidFill>
            <a:prstDash val="solid"/>
            <a:miter/>
          </a:ln>
        </p:spPr>
        <p:txBody>
          <a:bodyPr rtlCol="0" anchor="ctr"/>
          <a:lstStyle/>
          <a:p>
            <a:endParaRPr lang="en-US" sz="1624"/>
          </a:p>
        </p:txBody>
      </p:sp>
      <p:sp>
        <p:nvSpPr>
          <p:cNvPr id="200" name="Freeform 224">
            <a:extLst>
              <a:ext uri="{FF2B5EF4-FFF2-40B4-BE49-F238E27FC236}">
                <a16:creationId xmlns:a16="http://schemas.microsoft.com/office/drawing/2014/main" id="{EF8C59F1-8330-DD3D-2FFB-5EB465926EEF}"/>
              </a:ext>
            </a:extLst>
          </p:cNvPr>
          <p:cNvSpPr/>
          <p:nvPr/>
        </p:nvSpPr>
        <p:spPr>
          <a:xfrm>
            <a:off x="7143356" y="5785728"/>
            <a:ext cx="150273" cy="95104"/>
          </a:xfrm>
          <a:custGeom>
            <a:avLst/>
            <a:gdLst>
              <a:gd name="connsiteX0" fmla="*/ 0 w 166525"/>
              <a:gd name="connsiteY0" fmla="*/ 0 h 105389"/>
              <a:gd name="connsiteX1" fmla="*/ 55225 w 166525"/>
              <a:gd name="connsiteY1" fmla="*/ 105389 h 105389"/>
              <a:gd name="connsiteX2" fmla="*/ 166525 w 166525"/>
              <a:gd name="connsiteY2" fmla="*/ 84991 h 105389"/>
            </a:gdLst>
            <a:ahLst/>
            <a:cxnLst>
              <a:cxn ang="0">
                <a:pos x="connsiteX0" y="connsiteY0"/>
              </a:cxn>
              <a:cxn ang="0">
                <a:pos x="connsiteX1" y="connsiteY1"/>
              </a:cxn>
              <a:cxn ang="0">
                <a:pos x="connsiteX2" y="connsiteY2"/>
              </a:cxn>
            </a:cxnLst>
            <a:rect l="l" t="t" r="r" b="b"/>
            <a:pathLst>
              <a:path w="166525" h="105389">
                <a:moveTo>
                  <a:pt x="0" y="0"/>
                </a:moveTo>
                <a:lnTo>
                  <a:pt x="55225" y="105389"/>
                </a:lnTo>
                <a:lnTo>
                  <a:pt x="166525" y="84991"/>
                </a:lnTo>
              </a:path>
            </a:pathLst>
          </a:custGeom>
          <a:noFill/>
          <a:ln w="25474" cap="flat">
            <a:solidFill>
              <a:srgbClr val="FFFFFF"/>
            </a:solidFill>
            <a:prstDash val="solid"/>
            <a:miter/>
          </a:ln>
        </p:spPr>
        <p:txBody>
          <a:bodyPr rtlCol="0" anchor="ctr"/>
          <a:lstStyle/>
          <a:p>
            <a:endParaRPr lang="en-US" sz="1624"/>
          </a:p>
        </p:txBody>
      </p:sp>
      <p:sp>
        <p:nvSpPr>
          <p:cNvPr id="201" name="Freeform 225">
            <a:extLst>
              <a:ext uri="{FF2B5EF4-FFF2-40B4-BE49-F238E27FC236}">
                <a16:creationId xmlns:a16="http://schemas.microsoft.com/office/drawing/2014/main" id="{6E561812-2190-CA75-0538-9940405BAFC4}"/>
              </a:ext>
            </a:extLst>
          </p:cNvPr>
          <p:cNvSpPr/>
          <p:nvPr/>
        </p:nvSpPr>
        <p:spPr>
          <a:xfrm>
            <a:off x="539062" y="4464842"/>
            <a:ext cx="1508101" cy="244661"/>
          </a:xfrm>
          <a:custGeom>
            <a:avLst/>
            <a:gdLst>
              <a:gd name="connsiteX0" fmla="*/ 1557351 w 1671199"/>
              <a:gd name="connsiteY0" fmla="*/ 271121 h 271121"/>
              <a:gd name="connsiteX1" fmla="*/ 0 w 1671199"/>
              <a:gd name="connsiteY1" fmla="*/ 271121 h 271121"/>
              <a:gd name="connsiteX2" fmla="*/ 91759 w 1671199"/>
              <a:gd name="connsiteY2" fmla="*/ 136836 h 271121"/>
              <a:gd name="connsiteX3" fmla="*/ 0 w 1671199"/>
              <a:gd name="connsiteY3" fmla="*/ 0 h 271121"/>
              <a:gd name="connsiteX4" fmla="*/ 1557351 w 1671199"/>
              <a:gd name="connsiteY4" fmla="*/ 0 h 271121"/>
              <a:gd name="connsiteX5" fmla="*/ 1671200 w 1671199"/>
              <a:gd name="connsiteY5" fmla="*/ 136836 h 27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199" h="271121">
                <a:moveTo>
                  <a:pt x="1557351" y="271121"/>
                </a:moveTo>
                <a:lnTo>
                  <a:pt x="0" y="271121"/>
                </a:lnTo>
                <a:lnTo>
                  <a:pt x="91759" y="136836"/>
                </a:lnTo>
                <a:lnTo>
                  <a:pt x="0" y="0"/>
                </a:lnTo>
                <a:lnTo>
                  <a:pt x="1557351" y="0"/>
                </a:lnTo>
                <a:lnTo>
                  <a:pt x="1671200" y="136836"/>
                </a:lnTo>
                <a:close/>
              </a:path>
            </a:pathLst>
          </a:custGeom>
          <a:solidFill>
            <a:srgbClr val="FFD100"/>
          </a:solidFill>
          <a:ln w="8491" cap="flat">
            <a:noFill/>
            <a:prstDash val="solid"/>
            <a:miter/>
          </a:ln>
        </p:spPr>
        <p:txBody>
          <a:bodyPr rtlCol="0" anchor="ctr"/>
          <a:lstStyle/>
          <a:p>
            <a:endParaRPr lang="en-US" sz="1624"/>
          </a:p>
        </p:txBody>
      </p:sp>
      <p:sp>
        <p:nvSpPr>
          <p:cNvPr id="202" name="TextBox 201">
            <a:extLst>
              <a:ext uri="{FF2B5EF4-FFF2-40B4-BE49-F238E27FC236}">
                <a16:creationId xmlns:a16="http://schemas.microsoft.com/office/drawing/2014/main" id="{280956AC-60EC-48C3-FD09-5F2F1D39A222}"/>
              </a:ext>
            </a:extLst>
          </p:cNvPr>
          <p:cNvSpPr txBox="1"/>
          <p:nvPr/>
        </p:nvSpPr>
        <p:spPr>
          <a:xfrm>
            <a:off x="541567" y="4254807"/>
            <a:ext cx="873957" cy="245132"/>
          </a:xfrm>
          <a:prstGeom prst="rect">
            <a:avLst/>
          </a:prstGeom>
          <a:noFill/>
        </p:spPr>
        <p:txBody>
          <a:bodyPr wrap="none" rtlCol="0">
            <a:spAutoFit/>
          </a:bodyPr>
          <a:lstStyle/>
          <a:p>
            <a:pPr algn="l"/>
            <a:r>
              <a:rPr lang="en-US" sz="993" b="1" dirty="0">
                <a:ln/>
                <a:solidFill>
                  <a:srgbClr val="000000"/>
                </a:solidFill>
                <a:latin typeface="Calibri" panose="020F0502020204030204" pitchFamily="34" charset="0"/>
                <a:ea typeface="OpenSans-Bold"/>
                <a:cs typeface="Calibri" panose="020F0502020204030204" pitchFamily="34" charset="0"/>
                <a:sym typeface="OpenSans-Bold"/>
                <a:rtl val="0"/>
              </a:rPr>
              <a:t>1 MODUL</a:t>
            </a:r>
            <a:r>
              <a:rPr lang="lt-LT" sz="993" b="1" dirty="0">
                <a:ln/>
                <a:solidFill>
                  <a:srgbClr val="000000"/>
                </a:solidFill>
                <a:latin typeface="Calibri" panose="020F0502020204030204" pitchFamily="34" charset="0"/>
                <a:ea typeface="OpenSans-Bold"/>
                <a:cs typeface="Calibri" panose="020F0502020204030204" pitchFamily="34" charset="0"/>
                <a:sym typeface="OpenSans-Bold"/>
                <a:rtl val="0"/>
              </a:rPr>
              <a:t>IS</a:t>
            </a:r>
            <a:r>
              <a:rPr lang="en-US" sz="993" b="1" dirty="0">
                <a:ln/>
                <a:solidFill>
                  <a:srgbClr val="000000"/>
                </a:solidFill>
                <a:latin typeface="Calibri" panose="020F0502020204030204" pitchFamily="34" charset="0"/>
                <a:ea typeface="OpenSans-Bold"/>
                <a:cs typeface="Calibri" panose="020F0502020204030204" pitchFamily="34" charset="0"/>
                <a:sym typeface="OpenSans-Bold"/>
                <a:rtl val="0"/>
              </a:rPr>
              <a:t>   </a:t>
            </a:r>
          </a:p>
        </p:txBody>
      </p:sp>
      <p:sp>
        <p:nvSpPr>
          <p:cNvPr id="203" name="TextBox 202">
            <a:extLst>
              <a:ext uri="{FF2B5EF4-FFF2-40B4-BE49-F238E27FC236}">
                <a16:creationId xmlns:a16="http://schemas.microsoft.com/office/drawing/2014/main" id="{562A4338-0D05-8A08-EAF3-E20DF65956A1}"/>
              </a:ext>
            </a:extLst>
          </p:cNvPr>
          <p:cNvSpPr txBox="1"/>
          <p:nvPr/>
        </p:nvSpPr>
        <p:spPr>
          <a:xfrm>
            <a:off x="598216" y="4480852"/>
            <a:ext cx="1431127" cy="210379"/>
          </a:xfrm>
          <a:prstGeom prst="rect">
            <a:avLst/>
          </a:prstGeom>
          <a:noFill/>
        </p:spPr>
        <p:txBody>
          <a:bodyPr wrap="square" rtlCol="0">
            <a:spAutoFit/>
          </a:bodyPr>
          <a:lstStyle/>
          <a:p>
            <a:pPr algn="l"/>
            <a:r>
              <a:rPr lang="en-US" sz="767" b="1" dirty="0">
                <a:ln/>
                <a:solidFill>
                  <a:srgbClr val="000000"/>
                </a:solidFill>
                <a:latin typeface="Calibri" panose="020F0502020204030204" pitchFamily="34" charset="0"/>
                <a:ea typeface="OpenSans-Bold"/>
                <a:cs typeface="Calibri" panose="020F0502020204030204" pitchFamily="34" charset="0"/>
                <a:sym typeface="OpenSans-Bold"/>
                <a:rtl val="0"/>
              </a:rPr>
              <a:t>GALIMYBI</a:t>
            </a:r>
            <a:r>
              <a:rPr lang="lt-LT" sz="767" b="1" dirty="0">
                <a:ln/>
                <a:solidFill>
                  <a:srgbClr val="000000"/>
                </a:solidFill>
                <a:latin typeface="Calibri" panose="020F0502020204030204" pitchFamily="34" charset="0"/>
                <a:ea typeface="OpenSans-Bold"/>
                <a:cs typeface="Calibri" panose="020F0502020204030204" pitchFamily="34" charset="0"/>
                <a:sym typeface="OpenSans-Bold"/>
                <a:rtl val="0"/>
              </a:rPr>
              <a:t>Ų ŽEMĖLAPIS</a:t>
            </a:r>
            <a:endParaRPr lang="en-US" sz="767" b="1" dirty="0">
              <a:ln/>
              <a:solidFill>
                <a:srgbClr val="000000"/>
              </a:solidFill>
              <a:latin typeface="Calibri" panose="020F0502020204030204" pitchFamily="34" charset="0"/>
              <a:ea typeface="OpenSans-Bold"/>
              <a:cs typeface="Calibri" panose="020F0502020204030204" pitchFamily="34" charset="0"/>
              <a:sym typeface="OpenSans-Bold"/>
              <a:rtl val="0"/>
            </a:endParaRPr>
          </a:p>
        </p:txBody>
      </p:sp>
      <p:sp>
        <p:nvSpPr>
          <p:cNvPr id="205" name="TextBox 204">
            <a:extLst>
              <a:ext uri="{FF2B5EF4-FFF2-40B4-BE49-F238E27FC236}">
                <a16:creationId xmlns:a16="http://schemas.microsoft.com/office/drawing/2014/main" id="{CDDA4848-253C-95CE-00B2-D1DC34AC8A16}"/>
              </a:ext>
            </a:extLst>
          </p:cNvPr>
          <p:cNvSpPr txBox="1"/>
          <p:nvPr/>
        </p:nvSpPr>
        <p:spPr>
          <a:xfrm>
            <a:off x="5398383" y="5878757"/>
            <a:ext cx="787395" cy="245132"/>
          </a:xfrm>
          <a:prstGeom prst="rect">
            <a:avLst/>
          </a:prstGeom>
          <a:noFill/>
        </p:spPr>
        <p:txBody>
          <a:bodyPr wrap="none" rtlCol="0">
            <a:spAutoFit/>
          </a:bodyPr>
          <a:lstStyle/>
          <a:p>
            <a:pPr algn="l"/>
            <a:r>
              <a:rPr lang="en-US" sz="993" b="1" dirty="0">
                <a:ln/>
                <a:solidFill>
                  <a:srgbClr val="000000"/>
                </a:solidFill>
                <a:latin typeface="Calibri" panose="020F0502020204030204" pitchFamily="34" charset="0"/>
                <a:ea typeface="OpenSans-Bold"/>
                <a:cs typeface="Calibri" panose="020F0502020204030204" pitchFamily="34" charset="0"/>
                <a:sym typeface="OpenSans-Bold"/>
                <a:rtl val="0"/>
              </a:rPr>
              <a:t>4 MODULIS</a:t>
            </a:r>
          </a:p>
        </p:txBody>
      </p:sp>
      <p:sp>
        <p:nvSpPr>
          <p:cNvPr id="206" name="Freeform 324">
            <a:extLst>
              <a:ext uri="{FF2B5EF4-FFF2-40B4-BE49-F238E27FC236}">
                <a16:creationId xmlns:a16="http://schemas.microsoft.com/office/drawing/2014/main" id="{3A305FEA-4E0E-1DFF-8F8E-7670FF114B58}"/>
              </a:ext>
            </a:extLst>
          </p:cNvPr>
          <p:cNvSpPr/>
          <p:nvPr/>
        </p:nvSpPr>
        <p:spPr>
          <a:xfrm rot="10800000">
            <a:off x="5252710" y="6104988"/>
            <a:ext cx="1508101" cy="244661"/>
          </a:xfrm>
          <a:custGeom>
            <a:avLst/>
            <a:gdLst>
              <a:gd name="connsiteX0" fmla="*/ 1557351 w 1671199"/>
              <a:gd name="connsiteY0" fmla="*/ 271121 h 271121"/>
              <a:gd name="connsiteX1" fmla="*/ 0 w 1671199"/>
              <a:gd name="connsiteY1" fmla="*/ 271121 h 271121"/>
              <a:gd name="connsiteX2" fmla="*/ 91759 w 1671199"/>
              <a:gd name="connsiteY2" fmla="*/ 136836 h 271121"/>
              <a:gd name="connsiteX3" fmla="*/ 0 w 1671199"/>
              <a:gd name="connsiteY3" fmla="*/ 0 h 271121"/>
              <a:gd name="connsiteX4" fmla="*/ 1557351 w 1671199"/>
              <a:gd name="connsiteY4" fmla="*/ 0 h 271121"/>
              <a:gd name="connsiteX5" fmla="*/ 1671200 w 1671199"/>
              <a:gd name="connsiteY5" fmla="*/ 136836 h 27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199" h="271121">
                <a:moveTo>
                  <a:pt x="1557351" y="271121"/>
                </a:moveTo>
                <a:lnTo>
                  <a:pt x="0" y="271121"/>
                </a:lnTo>
                <a:lnTo>
                  <a:pt x="91759" y="136836"/>
                </a:lnTo>
                <a:lnTo>
                  <a:pt x="0" y="0"/>
                </a:lnTo>
                <a:lnTo>
                  <a:pt x="1557351" y="0"/>
                </a:lnTo>
                <a:lnTo>
                  <a:pt x="1671200" y="136836"/>
                </a:lnTo>
                <a:close/>
              </a:path>
            </a:pathLst>
          </a:custGeom>
          <a:solidFill>
            <a:srgbClr val="FFD100"/>
          </a:solidFill>
          <a:ln w="8491" cap="flat">
            <a:noFill/>
            <a:prstDash val="solid"/>
            <a:miter/>
          </a:ln>
        </p:spPr>
        <p:txBody>
          <a:bodyPr rtlCol="0" anchor="ctr"/>
          <a:lstStyle/>
          <a:p>
            <a:endParaRPr lang="en-US" sz="1624"/>
          </a:p>
        </p:txBody>
      </p:sp>
      <p:sp>
        <p:nvSpPr>
          <p:cNvPr id="207" name="TextBox 206">
            <a:extLst>
              <a:ext uri="{FF2B5EF4-FFF2-40B4-BE49-F238E27FC236}">
                <a16:creationId xmlns:a16="http://schemas.microsoft.com/office/drawing/2014/main" id="{F5C8BD16-37C0-B74C-B884-98748918262B}"/>
              </a:ext>
            </a:extLst>
          </p:cNvPr>
          <p:cNvSpPr txBox="1"/>
          <p:nvPr/>
        </p:nvSpPr>
        <p:spPr>
          <a:xfrm>
            <a:off x="5361486" y="6059993"/>
            <a:ext cx="1303273" cy="338554"/>
          </a:xfrm>
          <a:prstGeom prst="rect">
            <a:avLst/>
          </a:prstGeom>
          <a:noFill/>
        </p:spPr>
        <p:txBody>
          <a:bodyPr wrap="square" rtlCol="0">
            <a:spAutoFit/>
          </a:bodyPr>
          <a:lstStyle/>
          <a:p>
            <a:pPr algn="l"/>
            <a:r>
              <a:rPr lang="lt-LT" sz="800" b="1" dirty="0">
                <a:ln/>
                <a:solidFill>
                  <a:srgbClr val="000000"/>
                </a:solidFill>
                <a:latin typeface="Calibri" panose="020F0502020204030204" pitchFamily="34" charset="0"/>
                <a:ea typeface="OpenSans-Bold"/>
                <a:cs typeface="Calibri" panose="020F0502020204030204" pitchFamily="34" charset="0"/>
                <a:sym typeface="OpenSans-Bold"/>
                <a:rtl val="0"/>
              </a:rPr>
              <a:t>Naujo senjorams skirto produkto kūrimas</a:t>
            </a:r>
            <a:endParaRPr lang="en-US" sz="800" b="1" spc="0" baseline="0" dirty="0">
              <a:ln/>
              <a:solidFill>
                <a:srgbClr val="000000"/>
              </a:solidFill>
              <a:latin typeface="Calibri" panose="020F0502020204030204" pitchFamily="34" charset="0"/>
              <a:ea typeface="OpenSans-Bold"/>
              <a:cs typeface="Calibri" panose="020F0502020204030204" pitchFamily="34" charset="0"/>
              <a:sym typeface="OpenSans-Bold"/>
              <a:rtl val="0"/>
            </a:endParaRPr>
          </a:p>
        </p:txBody>
      </p:sp>
      <p:sp>
        <p:nvSpPr>
          <p:cNvPr id="208" name="TextBox 207">
            <a:extLst>
              <a:ext uri="{FF2B5EF4-FFF2-40B4-BE49-F238E27FC236}">
                <a16:creationId xmlns:a16="http://schemas.microsoft.com/office/drawing/2014/main" id="{E54A223F-D67D-A2B6-201F-58FF6C320003}"/>
              </a:ext>
            </a:extLst>
          </p:cNvPr>
          <p:cNvSpPr txBox="1"/>
          <p:nvPr/>
        </p:nvSpPr>
        <p:spPr>
          <a:xfrm>
            <a:off x="5075956" y="6382087"/>
            <a:ext cx="2311419" cy="1631216"/>
          </a:xfrm>
          <a:prstGeom prst="rect">
            <a:avLst/>
          </a:prstGeom>
          <a:noFill/>
        </p:spPr>
        <p:txBody>
          <a:bodyPr wrap="square" rtlCol="0">
            <a:spAutoFit/>
          </a:bodyPr>
          <a:lstStyle/>
          <a:p>
            <a:pPr marL="171450" indent="-171450">
              <a:buClr>
                <a:srgbClr val="86D3E2"/>
              </a:buClr>
              <a:buFont typeface="Wingdings" panose="05000000000000000000" pitchFamily="2" charset="2"/>
              <a:buChar char="§"/>
            </a:pPr>
            <a:r>
              <a:rPr lang="lt-LT" sz="1000" dirty="0">
                <a:ln/>
                <a:solidFill>
                  <a:srgbClr val="262626"/>
                </a:solidFill>
                <a:latin typeface="Calibri" panose="020F0502020204030204" pitchFamily="34" charset="0"/>
                <a:ea typeface="OpenSans-Bold"/>
                <a:cs typeface="Calibri" panose="020F0502020204030204" pitchFamily="34" charset="0"/>
                <a:sym typeface="OpenSans-Bold"/>
                <a:rtl val="0"/>
              </a:rPr>
              <a:t>Naujo maisto produkto senjorams kūrimas</a:t>
            </a:r>
            <a:endParaRPr lang="en-US" sz="1000" dirty="0">
              <a:ln/>
              <a:solidFill>
                <a:srgbClr val="262626"/>
              </a:solidFill>
              <a:latin typeface="Calibri" panose="020F0502020204030204" pitchFamily="34" charset="0"/>
              <a:ea typeface="OpenSans-Bold"/>
              <a:cs typeface="Calibri" panose="020F0502020204030204" pitchFamily="34" charset="0"/>
              <a:sym typeface="OpenSans-Bold"/>
              <a:rtl val="0"/>
            </a:endParaRPr>
          </a:p>
          <a:p>
            <a:pPr marL="171450" indent="-171450">
              <a:buClr>
                <a:srgbClr val="86D3E2"/>
              </a:buClr>
              <a:buFont typeface="Wingdings" panose="05000000000000000000" pitchFamily="2" charset="2"/>
              <a:buChar char="§"/>
            </a:pPr>
            <a:r>
              <a:rPr lang="lt-LT" sz="1000" dirty="0"/>
              <a:t>Naujo maisto produkto kūrimo fazės</a:t>
            </a:r>
            <a:endParaRPr lang="en-US" sz="1000" dirty="0"/>
          </a:p>
          <a:p>
            <a:pPr marL="171450" indent="-171450">
              <a:buClr>
                <a:srgbClr val="86D3E2"/>
              </a:buClr>
              <a:buFont typeface="Wingdings" panose="05000000000000000000" pitchFamily="2" charset="2"/>
              <a:buChar char="§"/>
            </a:pPr>
            <a:r>
              <a:rPr lang="lt-LT" sz="1000" dirty="0"/>
              <a:t>Maistinių dalių sudėties užrašymas</a:t>
            </a:r>
            <a:endParaRPr lang="en-US" sz="1000" dirty="0"/>
          </a:p>
          <a:p>
            <a:pPr marL="171450" indent="-171450">
              <a:buClr>
                <a:srgbClr val="86D3E2"/>
              </a:buClr>
              <a:buFont typeface="Wingdings" panose="05000000000000000000" pitchFamily="2" charset="2"/>
              <a:buChar char="§"/>
            </a:pPr>
            <a:r>
              <a:rPr lang="lt-LT" sz="1000" dirty="0"/>
              <a:t>Inovatyvios pakuotės ir maisto produktų žymėjimas</a:t>
            </a:r>
            <a:endParaRPr lang="en-US" sz="1000" dirty="0"/>
          </a:p>
          <a:p>
            <a:pPr marL="171450" indent="-171450">
              <a:buClr>
                <a:srgbClr val="86D3E2"/>
              </a:buClr>
              <a:buFont typeface="Wingdings" panose="05000000000000000000" pitchFamily="2" charset="2"/>
              <a:buChar char="§"/>
            </a:pPr>
            <a:r>
              <a:rPr lang="lt-LT" sz="1000" dirty="0"/>
              <a:t>Skonio analizė ir testavimas su vartotojais</a:t>
            </a:r>
            <a:endParaRPr lang="en-US" sz="1000" dirty="0"/>
          </a:p>
          <a:p>
            <a:pPr marL="154716" indent="-154716">
              <a:buClr>
                <a:srgbClr val="86D3E2"/>
              </a:buClr>
              <a:buFont typeface="Wingdings" panose="05000000000000000000" pitchFamily="2" charset="2"/>
              <a:buChar char="§"/>
            </a:pPr>
            <a:endParaRPr lang="en-US" sz="1000" dirty="0"/>
          </a:p>
          <a:p>
            <a:pPr marL="154716" indent="-154716">
              <a:buFont typeface="Wingdings" panose="05000000000000000000" pitchFamily="2" charset="2"/>
              <a:buChar char="§"/>
            </a:pPr>
            <a:endParaRPr lang="en-US" sz="1000" dirty="0"/>
          </a:p>
        </p:txBody>
      </p:sp>
      <p:sp>
        <p:nvSpPr>
          <p:cNvPr id="209" name="TextBox 208">
            <a:extLst>
              <a:ext uri="{FF2B5EF4-FFF2-40B4-BE49-F238E27FC236}">
                <a16:creationId xmlns:a16="http://schemas.microsoft.com/office/drawing/2014/main" id="{16B70BB7-9492-038F-DF2A-32D491E9B9F3}"/>
              </a:ext>
            </a:extLst>
          </p:cNvPr>
          <p:cNvSpPr txBox="1"/>
          <p:nvPr/>
        </p:nvSpPr>
        <p:spPr>
          <a:xfrm>
            <a:off x="3252080" y="5863393"/>
            <a:ext cx="787395" cy="245132"/>
          </a:xfrm>
          <a:prstGeom prst="rect">
            <a:avLst/>
          </a:prstGeom>
          <a:noFill/>
        </p:spPr>
        <p:txBody>
          <a:bodyPr wrap="none" rtlCol="0">
            <a:spAutoFit/>
          </a:bodyPr>
          <a:lstStyle/>
          <a:p>
            <a:pPr algn="l"/>
            <a:r>
              <a:rPr lang="en-US" sz="993" b="1" dirty="0">
                <a:ln/>
                <a:solidFill>
                  <a:srgbClr val="000000"/>
                </a:solidFill>
                <a:latin typeface="Calibri" panose="020F0502020204030204" pitchFamily="34" charset="0"/>
                <a:ea typeface="OpenSans-Bold"/>
                <a:cs typeface="Calibri" panose="020F0502020204030204" pitchFamily="34" charset="0"/>
                <a:sym typeface="OpenSans-Bold"/>
                <a:rtl val="0"/>
              </a:rPr>
              <a:t>5 MODUL</a:t>
            </a:r>
            <a:r>
              <a:rPr lang="lt-LT" sz="993" b="1" dirty="0">
                <a:ln/>
                <a:solidFill>
                  <a:srgbClr val="000000"/>
                </a:solidFill>
                <a:latin typeface="Calibri" panose="020F0502020204030204" pitchFamily="34" charset="0"/>
                <a:ea typeface="OpenSans-Bold"/>
                <a:cs typeface="Calibri" panose="020F0502020204030204" pitchFamily="34" charset="0"/>
                <a:sym typeface="OpenSans-Bold"/>
                <a:rtl val="0"/>
              </a:rPr>
              <a:t>IS</a:t>
            </a:r>
            <a:endParaRPr lang="en-US" sz="993" b="1" dirty="0">
              <a:ln/>
              <a:solidFill>
                <a:srgbClr val="000000"/>
              </a:solidFill>
              <a:latin typeface="Calibri" panose="020F0502020204030204" pitchFamily="34" charset="0"/>
              <a:ea typeface="OpenSans-Bold"/>
              <a:cs typeface="Calibri" panose="020F0502020204030204" pitchFamily="34" charset="0"/>
              <a:sym typeface="OpenSans-Bold"/>
              <a:rtl val="0"/>
            </a:endParaRPr>
          </a:p>
        </p:txBody>
      </p:sp>
      <p:sp>
        <p:nvSpPr>
          <p:cNvPr id="210" name="Freeform 332">
            <a:extLst>
              <a:ext uri="{FF2B5EF4-FFF2-40B4-BE49-F238E27FC236}">
                <a16:creationId xmlns:a16="http://schemas.microsoft.com/office/drawing/2014/main" id="{06673B06-C999-F50D-5CCA-86310B2192C5}"/>
              </a:ext>
            </a:extLst>
          </p:cNvPr>
          <p:cNvSpPr/>
          <p:nvPr/>
        </p:nvSpPr>
        <p:spPr>
          <a:xfrm rot="10800000">
            <a:off x="3106406" y="6089623"/>
            <a:ext cx="1508101" cy="244661"/>
          </a:xfrm>
          <a:custGeom>
            <a:avLst/>
            <a:gdLst>
              <a:gd name="connsiteX0" fmla="*/ 1557351 w 1671199"/>
              <a:gd name="connsiteY0" fmla="*/ 271121 h 271121"/>
              <a:gd name="connsiteX1" fmla="*/ 0 w 1671199"/>
              <a:gd name="connsiteY1" fmla="*/ 271121 h 271121"/>
              <a:gd name="connsiteX2" fmla="*/ 91759 w 1671199"/>
              <a:gd name="connsiteY2" fmla="*/ 136836 h 271121"/>
              <a:gd name="connsiteX3" fmla="*/ 0 w 1671199"/>
              <a:gd name="connsiteY3" fmla="*/ 0 h 271121"/>
              <a:gd name="connsiteX4" fmla="*/ 1557351 w 1671199"/>
              <a:gd name="connsiteY4" fmla="*/ 0 h 271121"/>
              <a:gd name="connsiteX5" fmla="*/ 1671200 w 1671199"/>
              <a:gd name="connsiteY5" fmla="*/ 136836 h 27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199" h="271121">
                <a:moveTo>
                  <a:pt x="1557351" y="271121"/>
                </a:moveTo>
                <a:lnTo>
                  <a:pt x="0" y="271121"/>
                </a:lnTo>
                <a:lnTo>
                  <a:pt x="91759" y="136836"/>
                </a:lnTo>
                <a:lnTo>
                  <a:pt x="0" y="0"/>
                </a:lnTo>
                <a:lnTo>
                  <a:pt x="1557351" y="0"/>
                </a:lnTo>
                <a:lnTo>
                  <a:pt x="1671200" y="136836"/>
                </a:lnTo>
                <a:close/>
              </a:path>
            </a:pathLst>
          </a:custGeom>
          <a:solidFill>
            <a:srgbClr val="FFD100"/>
          </a:solidFill>
          <a:ln w="8491" cap="flat">
            <a:noFill/>
            <a:prstDash val="solid"/>
            <a:miter/>
          </a:ln>
        </p:spPr>
        <p:txBody>
          <a:bodyPr rtlCol="0" anchor="ctr"/>
          <a:lstStyle/>
          <a:p>
            <a:endParaRPr lang="en-US" sz="1624"/>
          </a:p>
        </p:txBody>
      </p:sp>
      <p:sp>
        <p:nvSpPr>
          <p:cNvPr id="211" name="TextBox 210">
            <a:extLst>
              <a:ext uri="{FF2B5EF4-FFF2-40B4-BE49-F238E27FC236}">
                <a16:creationId xmlns:a16="http://schemas.microsoft.com/office/drawing/2014/main" id="{6BCF3858-D818-A6BE-CF1A-D7752FAEFEB4}"/>
              </a:ext>
            </a:extLst>
          </p:cNvPr>
          <p:cNvSpPr txBox="1"/>
          <p:nvPr/>
        </p:nvSpPr>
        <p:spPr>
          <a:xfrm>
            <a:off x="3167617" y="6044701"/>
            <a:ext cx="1655950" cy="328423"/>
          </a:xfrm>
          <a:prstGeom prst="rect">
            <a:avLst/>
          </a:prstGeom>
          <a:noFill/>
        </p:spPr>
        <p:txBody>
          <a:bodyPr wrap="square" rtlCol="0">
            <a:spAutoFit/>
          </a:bodyPr>
          <a:lstStyle/>
          <a:p>
            <a:pPr algn="l"/>
            <a:r>
              <a:rPr lang="en-US" sz="767" b="1" dirty="0" err="1">
                <a:ln/>
                <a:solidFill>
                  <a:srgbClr val="000000"/>
                </a:solidFill>
                <a:latin typeface="Calibri" panose="020F0502020204030204" pitchFamily="34" charset="0"/>
                <a:ea typeface="OpenSans-Bold"/>
                <a:cs typeface="Calibri" panose="020F0502020204030204" pitchFamily="34" charset="0"/>
                <a:sym typeface="OpenSans-Bold"/>
                <a:rtl val="0"/>
              </a:rPr>
              <a:t>Maisto</a:t>
            </a:r>
            <a:r>
              <a:rPr lang="en-US" sz="767" b="1" dirty="0">
                <a:ln/>
                <a:solidFill>
                  <a:srgbClr val="000000"/>
                </a:solidFill>
                <a:latin typeface="Calibri" panose="020F0502020204030204" pitchFamily="34" charset="0"/>
                <a:ea typeface="OpenSans-Bold"/>
                <a:cs typeface="Calibri" panose="020F0502020204030204" pitchFamily="34" charset="0"/>
                <a:sym typeface="OpenSans-Bold"/>
                <a:rtl val="0"/>
              </a:rPr>
              <a:t> </a:t>
            </a:r>
            <a:r>
              <a:rPr lang="en-US" sz="767" b="1" dirty="0" err="1">
                <a:ln/>
                <a:solidFill>
                  <a:srgbClr val="000000"/>
                </a:solidFill>
                <a:latin typeface="Calibri" panose="020F0502020204030204" pitchFamily="34" charset="0"/>
                <a:ea typeface="OpenSans-Bold"/>
                <a:cs typeface="Calibri" panose="020F0502020204030204" pitchFamily="34" charset="0"/>
                <a:sym typeface="OpenSans-Bold"/>
                <a:rtl val="0"/>
              </a:rPr>
              <a:t>produkt</a:t>
            </a:r>
            <a:r>
              <a:rPr lang="lt-LT" sz="767" b="1" dirty="0">
                <a:ln/>
                <a:solidFill>
                  <a:srgbClr val="000000"/>
                </a:solidFill>
                <a:latin typeface="Calibri" panose="020F0502020204030204" pitchFamily="34" charset="0"/>
                <a:ea typeface="OpenSans-Bold"/>
                <a:cs typeface="Calibri" panose="020F0502020204030204" pitchFamily="34" charset="0"/>
                <a:sym typeface="OpenSans-Bold"/>
                <a:rtl val="0"/>
              </a:rPr>
              <a:t>ų</a:t>
            </a:r>
            <a:r>
              <a:rPr lang="en-US" sz="767" b="1" dirty="0">
                <a:ln/>
                <a:solidFill>
                  <a:srgbClr val="000000"/>
                </a:solidFill>
                <a:latin typeface="Calibri" panose="020F0502020204030204" pitchFamily="34" charset="0"/>
                <a:ea typeface="OpenSans-Bold"/>
                <a:cs typeface="Calibri" panose="020F0502020204030204" pitchFamily="34" charset="0"/>
                <a:sym typeface="OpenSans-Bold"/>
                <a:rtl val="0"/>
              </a:rPr>
              <a:t> </a:t>
            </a:r>
            <a:r>
              <a:rPr lang="en-US" sz="767" b="1" dirty="0" err="1">
                <a:ln/>
                <a:solidFill>
                  <a:srgbClr val="000000"/>
                </a:solidFill>
                <a:latin typeface="Calibri" panose="020F0502020204030204" pitchFamily="34" charset="0"/>
                <a:ea typeface="OpenSans-Bold"/>
                <a:cs typeface="Calibri" panose="020F0502020204030204" pitchFamily="34" charset="0"/>
                <a:sym typeface="OpenSans-Bold"/>
                <a:rtl val="0"/>
              </a:rPr>
              <a:t>ir</a:t>
            </a:r>
            <a:r>
              <a:rPr lang="en-US" sz="767" b="1" dirty="0">
                <a:ln/>
                <a:solidFill>
                  <a:srgbClr val="000000"/>
                </a:solidFill>
                <a:latin typeface="Calibri" panose="020F0502020204030204" pitchFamily="34" charset="0"/>
                <a:ea typeface="OpenSans-Bold"/>
                <a:cs typeface="Calibri" panose="020F0502020204030204" pitchFamily="34" charset="0"/>
                <a:sym typeface="OpenSans-Bold"/>
                <a:rtl val="0"/>
              </a:rPr>
              <a:t> paslaug</a:t>
            </a:r>
            <a:r>
              <a:rPr lang="lt-LT" sz="767" b="1" dirty="0">
                <a:ln/>
                <a:solidFill>
                  <a:srgbClr val="000000"/>
                </a:solidFill>
                <a:latin typeface="Calibri" panose="020F0502020204030204" pitchFamily="34" charset="0"/>
                <a:ea typeface="OpenSans-Bold"/>
                <a:cs typeface="Calibri" panose="020F0502020204030204" pitchFamily="34" charset="0"/>
                <a:sym typeface="OpenSans-Bold"/>
                <a:rtl val="0"/>
              </a:rPr>
              <a:t>ų, skirtų senjorams, </a:t>
            </a:r>
            <a:r>
              <a:rPr lang="lt-LT" sz="767" b="1" dirty="0" err="1">
                <a:ln/>
                <a:solidFill>
                  <a:srgbClr val="000000"/>
                </a:solidFill>
                <a:latin typeface="Calibri" panose="020F0502020204030204" pitchFamily="34" charset="0"/>
                <a:ea typeface="OpenSans-Bold"/>
                <a:cs typeface="Calibri" panose="020F0502020204030204" pitchFamily="34" charset="0"/>
                <a:sym typeface="OpenSans-Bold"/>
                <a:rtl val="0"/>
              </a:rPr>
              <a:t>komercializavimas</a:t>
            </a:r>
            <a:endParaRPr lang="en-US" sz="767" b="1" dirty="0">
              <a:ln/>
              <a:solidFill>
                <a:srgbClr val="000000"/>
              </a:solidFill>
              <a:latin typeface="Calibri" panose="020F0502020204030204" pitchFamily="34" charset="0"/>
              <a:ea typeface="OpenSans-Bold"/>
              <a:cs typeface="Calibri" panose="020F0502020204030204" pitchFamily="34" charset="0"/>
              <a:sym typeface="OpenSans-Bold"/>
              <a:rtl val="0"/>
            </a:endParaRPr>
          </a:p>
        </p:txBody>
      </p:sp>
      <p:sp>
        <p:nvSpPr>
          <p:cNvPr id="212" name="TextBox 211">
            <a:extLst>
              <a:ext uri="{FF2B5EF4-FFF2-40B4-BE49-F238E27FC236}">
                <a16:creationId xmlns:a16="http://schemas.microsoft.com/office/drawing/2014/main" id="{DDFDFDD7-7DD1-D4D7-8C52-104022F193E2}"/>
              </a:ext>
            </a:extLst>
          </p:cNvPr>
          <p:cNvSpPr txBox="1"/>
          <p:nvPr/>
        </p:nvSpPr>
        <p:spPr>
          <a:xfrm>
            <a:off x="2570286" y="6455262"/>
            <a:ext cx="2411334" cy="1323439"/>
          </a:xfrm>
          <a:prstGeom prst="rect">
            <a:avLst/>
          </a:prstGeom>
          <a:noFill/>
        </p:spPr>
        <p:txBody>
          <a:bodyPr wrap="square" rtlCol="0">
            <a:spAutoFit/>
          </a:bodyPr>
          <a:lstStyle/>
          <a:p>
            <a:pPr marL="171450" indent="-171450">
              <a:buClr>
                <a:srgbClr val="86D3E2"/>
              </a:buClr>
              <a:buFont typeface="Wingdings" panose="05000000000000000000" pitchFamily="2" charset="2"/>
              <a:buChar char="§"/>
            </a:pPr>
            <a:r>
              <a:rPr lang="lt-LT" sz="1000" dirty="0">
                <a:ln/>
                <a:solidFill>
                  <a:srgbClr val="262626"/>
                </a:solidFill>
                <a:latin typeface="Calibri" panose="020F0502020204030204" pitchFamily="34" charset="0"/>
                <a:ea typeface="OpenSans-Bold"/>
                <a:cs typeface="Calibri" panose="020F0502020204030204" pitchFamily="34" charset="0"/>
                <a:sym typeface="OpenSans-Bold"/>
                <a:rtl val="0"/>
              </a:rPr>
              <a:t>Unikalūs senjorų maisto produktų ir paslaugų poreikiai ir kliūtys </a:t>
            </a:r>
          </a:p>
          <a:p>
            <a:pPr marL="171450" indent="-171450">
              <a:buClr>
                <a:srgbClr val="86D3E2"/>
              </a:buClr>
              <a:buFont typeface="Wingdings" panose="05000000000000000000" pitchFamily="2" charset="2"/>
              <a:buChar char="§"/>
            </a:pPr>
            <a:r>
              <a:rPr lang="lt-LT" sz="1000" dirty="0">
                <a:ln/>
                <a:solidFill>
                  <a:srgbClr val="262626"/>
                </a:solidFill>
                <a:latin typeface="Calibri" panose="020F0502020204030204" pitchFamily="34" charset="0"/>
                <a:cs typeface="Calibri" panose="020F0502020204030204" pitchFamily="34" charset="0"/>
                <a:sym typeface="OpenSans-Bold"/>
                <a:rtl val="0"/>
              </a:rPr>
              <a:t>Verslo modelis - inovacijos ir funkcionalumas</a:t>
            </a:r>
            <a:endParaRPr lang="en-US" sz="1000" dirty="0"/>
          </a:p>
          <a:p>
            <a:pPr marL="171450" indent="-171450">
              <a:buClr>
                <a:srgbClr val="86D3E2"/>
              </a:buClr>
              <a:buFont typeface="Wingdings" panose="05000000000000000000" pitchFamily="2" charset="2"/>
              <a:buChar char="§"/>
            </a:pPr>
            <a:r>
              <a:rPr lang="lt-LT" sz="1000" dirty="0"/>
              <a:t>Kaina ir kaštai</a:t>
            </a:r>
            <a:endParaRPr lang="en-US" sz="1000" dirty="0"/>
          </a:p>
          <a:p>
            <a:pPr marL="171450" indent="-171450">
              <a:buClr>
                <a:srgbClr val="86D3E2"/>
              </a:buClr>
              <a:buFont typeface="Wingdings" panose="05000000000000000000" pitchFamily="2" charset="2"/>
              <a:buChar char="§"/>
            </a:pPr>
            <a:r>
              <a:rPr lang="lt-LT" sz="1000" dirty="0"/>
              <a:t>Platinimo kanalai </a:t>
            </a:r>
            <a:endParaRPr lang="en-US" sz="1000" dirty="0"/>
          </a:p>
          <a:p>
            <a:pPr>
              <a:buClr>
                <a:srgbClr val="86D3E2"/>
              </a:buClr>
            </a:pPr>
            <a:endParaRPr lang="en-US" sz="1000" dirty="0"/>
          </a:p>
          <a:p>
            <a:pPr marL="154716" indent="-154716">
              <a:buFont typeface="Wingdings" panose="05000000000000000000" pitchFamily="2" charset="2"/>
              <a:buChar char="§"/>
            </a:pPr>
            <a:endParaRPr lang="en-US" sz="1000" dirty="0"/>
          </a:p>
        </p:txBody>
      </p:sp>
      <p:sp>
        <p:nvSpPr>
          <p:cNvPr id="213" name="TextBox 212">
            <a:extLst>
              <a:ext uri="{FF2B5EF4-FFF2-40B4-BE49-F238E27FC236}">
                <a16:creationId xmlns:a16="http://schemas.microsoft.com/office/drawing/2014/main" id="{86ED9E17-609A-9DA1-D1C6-45E9E3D75D49}"/>
              </a:ext>
            </a:extLst>
          </p:cNvPr>
          <p:cNvSpPr txBox="1"/>
          <p:nvPr/>
        </p:nvSpPr>
        <p:spPr>
          <a:xfrm>
            <a:off x="911284" y="5860902"/>
            <a:ext cx="787395" cy="245132"/>
          </a:xfrm>
          <a:prstGeom prst="rect">
            <a:avLst/>
          </a:prstGeom>
          <a:noFill/>
        </p:spPr>
        <p:txBody>
          <a:bodyPr wrap="none" rtlCol="0">
            <a:spAutoFit/>
          </a:bodyPr>
          <a:lstStyle/>
          <a:p>
            <a:pPr algn="l"/>
            <a:r>
              <a:rPr lang="en-US" sz="993" b="1" dirty="0">
                <a:ln/>
                <a:solidFill>
                  <a:srgbClr val="000000"/>
                </a:solidFill>
                <a:latin typeface="Calibri" panose="020F0502020204030204" pitchFamily="34" charset="0"/>
                <a:ea typeface="OpenSans-Bold"/>
                <a:cs typeface="Calibri" panose="020F0502020204030204" pitchFamily="34" charset="0"/>
                <a:sym typeface="OpenSans-Bold"/>
                <a:rtl val="0"/>
              </a:rPr>
              <a:t>6 MODULIS</a:t>
            </a:r>
          </a:p>
        </p:txBody>
      </p:sp>
      <p:sp>
        <p:nvSpPr>
          <p:cNvPr id="214" name="Freeform 337">
            <a:extLst>
              <a:ext uri="{FF2B5EF4-FFF2-40B4-BE49-F238E27FC236}">
                <a16:creationId xmlns:a16="http://schemas.microsoft.com/office/drawing/2014/main" id="{831FD388-721D-DAB1-6177-CCF2B6410FE1}"/>
              </a:ext>
            </a:extLst>
          </p:cNvPr>
          <p:cNvSpPr/>
          <p:nvPr/>
        </p:nvSpPr>
        <p:spPr>
          <a:xfrm rot="10800000">
            <a:off x="765611" y="6087133"/>
            <a:ext cx="1508101" cy="244661"/>
          </a:xfrm>
          <a:custGeom>
            <a:avLst/>
            <a:gdLst>
              <a:gd name="connsiteX0" fmla="*/ 1557351 w 1671199"/>
              <a:gd name="connsiteY0" fmla="*/ 271121 h 271121"/>
              <a:gd name="connsiteX1" fmla="*/ 0 w 1671199"/>
              <a:gd name="connsiteY1" fmla="*/ 271121 h 271121"/>
              <a:gd name="connsiteX2" fmla="*/ 91759 w 1671199"/>
              <a:gd name="connsiteY2" fmla="*/ 136836 h 271121"/>
              <a:gd name="connsiteX3" fmla="*/ 0 w 1671199"/>
              <a:gd name="connsiteY3" fmla="*/ 0 h 271121"/>
              <a:gd name="connsiteX4" fmla="*/ 1557351 w 1671199"/>
              <a:gd name="connsiteY4" fmla="*/ 0 h 271121"/>
              <a:gd name="connsiteX5" fmla="*/ 1671200 w 1671199"/>
              <a:gd name="connsiteY5" fmla="*/ 136836 h 27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199" h="271121">
                <a:moveTo>
                  <a:pt x="1557351" y="271121"/>
                </a:moveTo>
                <a:lnTo>
                  <a:pt x="0" y="271121"/>
                </a:lnTo>
                <a:lnTo>
                  <a:pt x="91759" y="136836"/>
                </a:lnTo>
                <a:lnTo>
                  <a:pt x="0" y="0"/>
                </a:lnTo>
                <a:lnTo>
                  <a:pt x="1557351" y="0"/>
                </a:lnTo>
                <a:lnTo>
                  <a:pt x="1671200" y="136836"/>
                </a:lnTo>
                <a:close/>
              </a:path>
            </a:pathLst>
          </a:custGeom>
          <a:solidFill>
            <a:srgbClr val="FFD100"/>
          </a:solidFill>
          <a:ln w="8491" cap="flat">
            <a:noFill/>
            <a:prstDash val="solid"/>
            <a:miter/>
          </a:ln>
        </p:spPr>
        <p:txBody>
          <a:bodyPr rtlCol="0" anchor="ctr"/>
          <a:lstStyle/>
          <a:p>
            <a:endParaRPr lang="en-US" sz="1624"/>
          </a:p>
        </p:txBody>
      </p:sp>
      <p:sp>
        <p:nvSpPr>
          <p:cNvPr id="215" name="TextBox 214">
            <a:extLst>
              <a:ext uri="{FF2B5EF4-FFF2-40B4-BE49-F238E27FC236}">
                <a16:creationId xmlns:a16="http://schemas.microsoft.com/office/drawing/2014/main" id="{F7FC1225-2C41-E5AD-28FD-308E4244AC68}"/>
              </a:ext>
            </a:extLst>
          </p:cNvPr>
          <p:cNvSpPr txBox="1"/>
          <p:nvPr/>
        </p:nvSpPr>
        <p:spPr>
          <a:xfrm>
            <a:off x="633484" y="6107479"/>
            <a:ext cx="1757322" cy="210379"/>
          </a:xfrm>
          <a:prstGeom prst="rect">
            <a:avLst/>
          </a:prstGeom>
          <a:noFill/>
        </p:spPr>
        <p:txBody>
          <a:bodyPr wrap="square" rtlCol="0">
            <a:spAutoFit/>
          </a:bodyPr>
          <a:lstStyle/>
          <a:p>
            <a:r>
              <a:rPr lang="en-US" sz="767" b="1" dirty="0"/>
              <a:t>SENJORAMS SKIRTAS MARKETINGAS</a:t>
            </a:r>
          </a:p>
        </p:txBody>
      </p:sp>
      <p:sp>
        <p:nvSpPr>
          <p:cNvPr id="216" name="TextBox 215">
            <a:extLst>
              <a:ext uri="{FF2B5EF4-FFF2-40B4-BE49-F238E27FC236}">
                <a16:creationId xmlns:a16="http://schemas.microsoft.com/office/drawing/2014/main" id="{80AB59ED-4904-EF1C-7460-B64C4642C512}"/>
              </a:ext>
            </a:extLst>
          </p:cNvPr>
          <p:cNvSpPr txBox="1"/>
          <p:nvPr/>
        </p:nvSpPr>
        <p:spPr>
          <a:xfrm>
            <a:off x="438199" y="6452771"/>
            <a:ext cx="2055290" cy="1631216"/>
          </a:xfrm>
          <a:prstGeom prst="rect">
            <a:avLst/>
          </a:prstGeom>
          <a:noFill/>
        </p:spPr>
        <p:txBody>
          <a:bodyPr wrap="square" rtlCol="0">
            <a:spAutoFit/>
          </a:bodyPr>
          <a:lstStyle/>
          <a:p>
            <a:pPr marL="171450" indent="-171450">
              <a:buClr>
                <a:srgbClr val="86D3E2"/>
              </a:buClr>
              <a:buFont typeface="Wingdings" panose="05000000000000000000" pitchFamily="2" charset="2"/>
              <a:buChar char="§"/>
            </a:pPr>
            <a:r>
              <a:rPr lang="lt-LT" sz="1000" dirty="0">
                <a:ln/>
                <a:solidFill>
                  <a:srgbClr val="262626"/>
                </a:solidFill>
                <a:latin typeface="Calibri" panose="020F0502020204030204" pitchFamily="34" charset="0"/>
                <a:ea typeface="OpenSans-Bold"/>
                <a:cs typeface="Calibri" panose="020F0502020204030204" pitchFamily="34" charset="0"/>
                <a:sym typeface="OpenSans-Bold"/>
                <a:rtl val="0"/>
              </a:rPr>
              <a:t>Marketingas ir prekės ženklai, skirti senjorų/sidabrinei maisto rinkai</a:t>
            </a:r>
          </a:p>
          <a:p>
            <a:pPr marL="171450" indent="-171450">
              <a:buClr>
                <a:srgbClr val="86D3E2"/>
              </a:buClr>
              <a:buFont typeface="Wingdings" panose="05000000000000000000" pitchFamily="2" charset="2"/>
              <a:buChar char="§"/>
            </a:pPr>
            <a:r>
              <a:rPr lang="lt-LT" sz="1000" dirty="0">
                <a:ln/>
                <a:solidFill>
                  <a:srgbClr val="262626"/>
                </a:solidFill>
                <a:latin typeface="Calibri" panose="020F0502020204030204" pitchFamily="34" charset="0"/>
                <a:ea typeface="OpenSans-Bold"/>
                <a:cs typeface="Calibri" panose="020F0502020204030204" pitchFamily="34" charset="0"/>
                <a:sym typeface="OpenSans-Bold"/>
                <a:rtl val="0"/>
              </a:rPr>
              <a:t>Marketingo  strategijos kūrimas</a:t>
            </a:r>
          </a:p>
          <a:p>
            <a:pPr marL="171450" indent="-171450">
              <a:buClr>
                <a:srgbClr val="86D3E2"/>
              </a:buClr>
              <a:buFont typeface="Wingdings" panose="05000000000000000000" pitchFamily="2" charset="2"/>
              <a:buChar char="§"/>
            </a:pPr>
            <a:r>
              <a:rPr lang="lt-LT" sz="1000" dirty="0">
                <a:ln/>
                <a:solidFill>
                  <a:srgbClr val="262626"/>
                </a:solidFill>
                <a:latin typeface="Calibri" panose="020F0502020204030204" pitchFamily="34" charset="0"/>
                <a:ea typeface="OpenSans-Bold"/>
                <a:cs typeface="Calibri" panose="020F0502020204030204" pitchFamily="34" charset="0"/>
                <a:sym typeface="OpenSans-Bold"/>
                <a:rtl val="0"/>
              </a:rPr>
              <a:t>Inovatyvios marketingo technikos</a:t>
            </a:r>
          </a:p>
          <a:p>
            <a:pPr marL="171450" indent="-171450">
              <a:buClr>
                <a:srgbClr val="86D3E2"/>
              </a:buClr>
              <a:buFont typeface="Wingdings" panose="05000000000000000000" pitchFamily="2" charset="2"/>
              <a:buChar char="§"/>
            </a:pPr>
            <a:r>
              <a:rPr lang="lt-LT" sz="1000" dirty="0">
                <a:ln/>
                <a:solidFill>
                  <a:srgbClr val="262626"/>
                </a:solidFill>
                <a:latin typeface="Calibri" panose="020F0502020204030204" pitchFamily="34" charset="0"/>
                <a:cs typeface="Calibri" panose="020F0502020204030204" pitchFamily="34" charset="0"/>
                <a:sym typeface="OpenSans-Bold"/>
                <a:rtl val="0"/>
              </a:rPr>
              <a:t>Prekės ženklo žinomumo didinimas</a:t>
            </a:r>
            <a:endParaRPr lang="en-US" sz="1000" dirty="0"/>
          </a:p>
          <a:p>
            <a:pPr marL="154716" indent="-154716">
              <a:buClr>
                <a:srgbClr val="86D3E2"/>
              </a:buClr>
              <a:buFont typeface="Wingdings" panose="05000000000000000000" pitchFamily="2" charset="2"/>
              <a:buChar char="§"/>
            </a:pPr>
            <a:endParaRPr lang="en-US" sz="1000" dirty="0"/>
          </a:p>
          <a:p>
            <a:pPr marL="154716" indent="-154716">
              <a:buFont typeface="Wingdings" panose="05000000000000000000" pitchFamily="2" charset="2"/>
              <a:buChar char="§"/>
            </a:pPr>
            <a:endParaRPr lang="en-US" sz="1000" dirty="0"/>
          </a:p>
        </p:txBody>
      </p:sp>
      <p:sp>
        <p:nvSpPr>
          <p:cNvPr id="217" name="Freeform 341">
            <a:extLst>
              <a:ext uri="{FF2B5EF4-FFF2-40B4-BE49-F238E27FC236}">
                <a16:creationId xmlns:a16="http://schemas.microsoft.com/office/drawing/2014/main" id="{896F7762-CD18-7EB4-FD3E-01A071889C72}"/>
              </a:ext>
            </a:extLst>
          </p:cNvPr>
          <p:cNvSpPr/>
          <p:nvPr/>
        </p:nvSpPr>
        <p:spPr>
          <a:xfrm>
            <a:off x="2769421" y="4464842"/>
            <a:ext cx="1508101" cy="244661"/>
          </a:xfrm>
          <a:custGeom>
            <a:avLst/>
            <a:gdLst>
              <a:gd name="connsiteX0" fmla="*/ 1557351 w 1671199"/>
              <a:gd name="connsiteY0" fmla="*/ 271121 h 271121"/>
              <a:gd name="connsiteX1" fmla="*/ 0 w 1671199"/>
              <a:gd name="connsiteY1" fmla="*/ 271121 h 271121"/>
              <a:gd name="connsiteX2" fmla="*/ 91759 w 1671199"/>
              <a:gd name="connsiteY2" fmla="*/ 136836 h 271121"/>
              <a:gd name="connsiteX3" fmla="*/ 0 w 1671199"/>
              <a:gd name="connsiteY3" fmla="*/ 0 h 271121"/>
              <a:gd name="connsiteX4" fmla="*/ 1557351 w 1671199"/>
              <a:gd name="connsiteY4" fmla="*/ 0 h 271121"/>
              <a:gd name="connsiteX5" fmla="*/ 1671200 w 1671199"/>
              <a:gd name="connsiteY5" fmla="*/ 136836 h 27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199" h="271121">
                <a:moveTo>
                  <a:pt x="1557351" y="271121"/>
                </a:moveTo>
                <a:lnTo>
                  <a:pt x="0" y="271121"/>
                </a:lnTo>
                <a:lnTo>
                  <a:pt x="91759" y="136836"/>
                </a:lnTo>
                <a:lnTo>
                  <a:pt x="0" y="0"/>
                </a:lnTo>
                <a:lnTo>
                  <a:pt x="1557351" y="0"/>
                </a:lnTo>
                <a:lnTo>
                  <a:pt x="1671200" y="136836"/>
                </a:lnTo>
                <a:close/>
              </a:path>
            </a:pathLst>
          </a:custGeom>
          <a:solidFill>
            <a:srgbClr val="FFD100"/>
          </a:solidFill>
          <a:ln w="8491" cap="flat">
            <a:noFill/>
            <a:prstDash val="solid"/>
            <a:miter/>
          </a:ln>
        </p:spPr>
        <p:txBody>
          <a:bodyPr rtlCol="0" anchor="ctr"/>
          <a:lstStyle/>
          <a:p>
            <a:endParaRPr lang="en-US" sz="1624"/>
          </a:p>
        </p:txBody>
      </p:sp>
      <p:sp>
        <p:nvSpPr>
          <p:cNvPr id="218" name="TextBox 217">
            <a:extLst>
              <a:ext uri="{FF2B5EF4-FFF2-40B4-BE49-F238E27FC236}">
                <a16:creationId xmlns:a16="http://schemas.microsoft.com/office/drawing/2014/main" id="{44341C43-D15D-F93E-0912-AF68CFAB834E}"/>
              </a:ext>
            </a:extLst>
          </p:cNvPr>
          <p:cNvSpPr txBox="1"/>
          <p:nvPr/>
        </p:nvSpPr>
        <p:spPr>
          <a:xfrm>
            <a:off x="2771925" y="4254807"/>
            <a:ext cx="845103" cy="245132"/>
          </a:xfrm>
          <a:prstGeom prst="rect">
            <a:avLst/>
          </a:prstGeom>
          <a:noFill/>
        </p:spPr>
        <p:txBody>
          <a:bodyPr wrap="none" rtlCol="0">
            <a:spAutoFit/>
          </a:bodyPr>
          <a:lstStyle/>
          <a:p>
            <a:pPr algn="l"/>
            <a:r>
              <a:rPr lang="en-US" sz="993" b="1" dirty="0">
                <a:ln/>
                <a:solidFill>
                  <a:srgbClr val="000000"/>
                </a:solidFill>
                <a:latin typeface="Calibri" panose="020F0502020204030204" pitchFamily="34" charset="0"/>
                <a:ea typeface="OpenSans-Bold"/>
                <a:cs typeface="Calibri" panose="020F0502020204030204" pitchFamily="34" charset="0"/>
                <a:sym typeface="OpenSans-Bold"/>
                <a:rtl val="0"/>
              </a:rPr>
              <a:t>2 MODULIS  </a:t>
            </a:r>
          </a:p>
        </p:txBody>
      </p:sp>
      <p:sp>
        <p:nvSpPr>
          <p:cNvPr id="219" name="TextBox 218">
            <a:extLst>
              <a:ext uri="{FF2B5EF4-FFF2-40B4-BE49-F238E27FC236}">
                <a16:creationId xmlns:a16="http://schemas.microsoft.com/office/drawing/2014/main" id="{BDD0C8FF-C6EC-AC02-9941-58F5F719F6AD}"/>
              </a:ext>
            </a:extLst>
          </p:cNvPr>
          <p:cNvSpPr txBox="1"/>
          <p:nvPr/>
        </p:nvSpPr>
        <p:spPr>
          <a:xfrm>
            <a:off x="2685986" y="4474459"/>
            <a:ext cx="1972770" cy="210379"/>
          </a:xfrm>
          <a:prstGeom prst="rect">
            <a:avLst/>
          </a:prstGeom>
          <a:noFill/>
        </p:spPr>
        <p:txBody>
          <a:bodyPr wrap="square" rtlCol="0">
            <a:spAutoFit/>
          </a:bodyPr>
          <a:lstStyle/>
          <a:p>
            <a:pPr algn="l"/>
            <a:r>
              <a:rPr lang="en-US" sz="767" b="1" dirty="0">
                <a:ln/>
                <a:solidFill>
                  <a:srgbClr val="000000"/>
                </a:solidFill>
                <a:latin typeface="Calibri" panose="020F0502020204030204" pitchFamily="34" charset="0"/>
                <a:ea typeface="OpenSans-Bold"/>
                <a:cs typeface="Calibri" panose="020F0502020204030204" pitchFamily="34" charset="0"/>
                <a:sym typeface="OpenSans-Bold"/>
                <a:rtl val="0"/>
              </a:rPr>
              <a:t>PERSONALIZUOTAS MAISTAS SENJORAMS</a:t>
            </a:r>
          </a:p>
        </p:txBody>
      </p:sp>
      <p:sp>
        <p:nvSpPr>
          <p:cNvPr id="220" name="TextBox 219">
            <a:extLst>
              <a:ext uri="{FF2B5EF4-FFF2-40B4-BE49-F238E27FC236}">
                <a16:creationId xmlns:a16="http://schemas.microsoft.com/office/drawing/2014/main" id="{C1B41E88-666D-A7E0-2C10-53FD96552AEC}"/>
              </a:ext>
            </a:extLst>
          </p:cNvPr>
          <p:cNvSpPr txBox="1"/>
          <p:nvPr/>
        </p:nvSpPr>
        <p:spPr>
          <a:xfrm>
            <a:off x="2140582" y="4744158"/>
            <a:ext cx="2522020" cy="1631216"/>
          </a:xfrm>
          <a:prstGeom prst="rect">
            <a:avLst/>
          </a:prstGeom>
          <a:noFill/>
        </p:spPr>
        <p:txBody>
          <a:bodyPr wrap="square" rtlCol="0">
            <a:spAutoFit/>
          </a:bodyPr>
          <a:lstStyle/>
          <a:p>
            <a:pPr marL="171450" indent="-171450">
              <a:buClr>
                <a:srgbClr val="86D3E2"/>
              </a:buClr>
              <a:buFont typeface="Wingdings" panose="05000000000000000000" pitchFamily="2" charset="2"/>
              <a:buChar char="§"/>
            </a:pPr>
            <a:r>
              <a:rPr lang="lt-LT" sz="1000" dirty="0">
                <a:ln/>
                <a:solidFill>
                  <a:srgbClr val="262626"/>
                </a:solidFill>
                <a:latin typeface="Calibri" panose="020F0502020204030204" pitchFamily="34" charset="0"/>
                <a:ea typeface="OpenSans-Bold"/>
                <a:cs typeface="Calibri" panose="020F0502020204030204" pitchFamily="34" charset="0"/>
                <a:sym typeface="OpenSans-Bold"/>
                <a:rtl val="0"/>
              </a:rPr>
              <a:t>Maistinių medžiagų poreikis vyresniame amžiuje  ir senjorų sveikata</a:t>
            </a:r>
            <a:endParaRPr lang="en-US" sz="1000" dirty="0">
              <a:ln/>
              <a:solidFill>
                <a:srgbClr val="262626"/>
              </a:solidFill>
              <a:latin typeface="Calibri" panose="020F0502020204030204" pitchFamily="34" charset="0"/>
              <a:ea typeface="OpenSans-Bold"/>
              <a:cs typeface="Calibri" panose="020F0502020204030204" pitchFamily="34" charset="0"/>
              <a:sym typeface="OpenSans-Bold"/>
              <a:rtl val="0"/>
            </a:endParaRPr>
          </a:p>
          <a:p>
            <a:pPr marL="171450" indent="-171450">
              <a:buClr>
                <a:srgbClr val="86D3E2"/>
              </a:buClr>
              <a:buFont typeface="Wingdings" panose="05000000000000000000" pitchFamily="2" charset="2"/>
              <a:buChar char="§"/>
            </a:pPr>
            <a:r>
              <a:rPr lang="en-US" sz="1000" dirty="0">
                <a:ln/>
                <a:solidFill>
                  <a:srgbClr val="262626"/>
                </a:solidFill>
                <a:latin typeface="Calibri" panose="020F0502020204030204" pitchFamily="34" charset="0"/>
                <a:ea typeface="OpenSans-Bold"/>
                <a:cs typeface="Calibri" panose="020F0502020204030204" pitchFamily="34" charset="0"/>
                <a:sym typeface="OpenSans-Bold"/>
                <a:rtl val="0"/>
              </a:rPr>
              <a:t>In</a:t>
            </a:r>
            <a:r>
              <a:rPr lang="lt-LT" sz="1000" dirty="0" err="1">
                <a:ln/>
                <a:solidFill>
                  <a:srgbClr val="262626"/>
                </a:solidFill>
                <a:latin typeface="Calibri" panose="020F0502020204030204" pitchFamily="34" charset="0"/>
                <a:ea typeface="OpenSans-Bold"/>
                <a:cs typeface="Calibri" panose="020F0502020204030204" pitchFamily="34" charset="0"/>
                <a:sym typeface="OpenSans-Bold"/>
                <a:rtl val="0"/>
              </a:rPr>
              <a:t>ovatyvūs</a:t>
            </a:r>
            <a:r>
              <a:rPr lang="lt-LT" sz="1000" dirty="0">
                <a:ln/>
                <a:solidFill>
                  <a:srgbClr val="262626"/>
                </a:solidFill>
                <a:latin typeface="Calibri" panose="020F0502020204030204" pitchFamily="34" charset="0"/>
                <a:ea typeface="OpenSans-Bold"/>
                <a:cs typeface="Calibri" panose="020F0502020204030204" pitchFamily="34" charset="0"/>
                <a:sym typeface="OpenSans-Bold"/>
                <a:rtl val="0"/>
              </a:rPr>
              <a:t> sprendimai ir maisto praturtinimas naudingomis medžiagomis</a:t>
            </a:r>
          </a:p>
          <a:p>
            <a:pPr marL="171450" indent="-171450">
              <a:buClr>
                <a:srgbClr val="86D3E2"/>
              </a:buClr>
              <a:buFont typeface="Wingdings" panose="05000000000000000000" pitchFamily="2" charset="2"/>
              <a:buChar char="§"/>
            </a:pPr>
            <a:r>
              <a:rPr lang="lt-LT" sz="1000" dirty="0">
                <a:ln/>
                <a:solidFill>
                  <a:srgbClr val="262626"/>
                </a:solidFill>
                <a:latin typeface="Calibri" panose="020F0502020204030204" pitchFamily="34" charset="0"/>
                <a:ea typeface="OpenSans-Bold"/>
                <a:cs typeface="Calibri" panose="020F0502020204030204" pitchFamily="34" charset="0"/>
                <a:sym typeface="OpenSans-Bold"/>
                <a:rtl val="0"/>
              </a:rPr>
              <a:t>Alergenai</a:t>
            </a:r>
          </a:p>
          <a:p>
            <a:pPr marL="171450" indent="-171450">
              <a:buClr>
                <a:srgbClr val="86D3E2"/>
              </a:buClr>
              <a:buFont typeface="Wingdings" panose="05000000000000000000" pitchFamily="2" charset="2"/>
              <a:buChar char="§"/>
            </a:pPr>
            <a:r>
              <a:rPr lang="lt-LT" sz="1000" dirty="0">
                <a:ln/>
                <a:solidFill>
                  <a:srgbClr val="262626"/>
                </a:solidFill>
                <a:latin typeface="Calibri" panose="020F0502020204030204" pitchFamily="34" charset="0"/>
                <a:ea typeface="OpenSans-Bold"/>
                <a:cs typeface="Calibri" panose="020F0502020204030204" pitchFamily="34" charset="0"/>
                <a:sym typeface="OpenSans-Bold"/>
                <a:rtl val="0"/>
              </a:rPr>
              <a:t>Natūralios maistinės medžiagos ir sudėtinės maisto dalys</a:t>
            </a:r>
          </a:p>
          <a:p>
            <a:pPr marL="154716" indent="-154716">
              <a:buClr>
                <a:srgbClr val="86D3E2"/>
              </a:buClr>
              <a:buFont typeface="Wingdings" panose="05000000000000000000" pitchFamily="2" charset="2"/>
              <a:buChar char="§"/>
            </a:pPr>
            <a:endParaRPr lang="en-US" sz="1000" dirty="0">
              <a:ln/>
              <a:solidFill>
                <a:srgbClr val="262626"/>
              </a:solidFill>
              <a:latin typeface="Calibri" panose="020F0502020204030204" pitchFamily="34" charset="0"/>
              <a:ea typeface="OpenSans-Bold"/>
              <a:cs typeface="Calibri" panose="020F0502020204030204" pitchFamily="34" charset="0"/>
              <a:sym typeface="OpenSans-Bold"/>
              <a:rtl val="0"/>
            </a:endParaRPr>
          </a:p>
          <a:p>
            <a:pPr marL="154716" indent="-154716">
              <a:buClr>
                <a:srgbClr val="86D3E2"/>
              </a:buClr>
              <a:buFont typeface="Wingdings" panose="05000000000000000000" pitchFamily="2" charset="2"/>
              <a:buChar char="§"/>
            </a:pPr>
            <a:endParaRPr lang="en-US" sz="1000" dirty="0">
              <a:ln/>
              <a:solidFill>
                <a:srgbClr val="262626"/>
              </a:solidFill>
              <a:latin typeface="Calibri" panose="020F0502020204030204" pitchFamily="34" charset="0"/>
              <a:ea typeface="OpenSans-Bold"/>
              <a:cs typeface="Calibri" panose="020F0502020204030204" pitchFamily="34" charset="0"/>
              <a:sym typeface="OpenSans-Bold"/>
              <a:rtl val="0"/>
            </a:endParaRPr>
          </a:p>
          <a:p>
            <a:pPr marL="257861" indent="-257861">
              <a:buFont typeface="Wingdings" panose="05000000000000000000" pitchFamily="2" charset="2"/>
              <a:buChar char="§"/>
            </a:pPr>
            <a:endParaRPr lang="en-US" sz="1000" dirty="0"/>
          </a:p>
        </p:txBody>
      </p:sp>
      <p:sp>
        <p:nvSpPr>
          <p:cNvPr id="221" name="Freeform 346">
            <a:extLst>
              <a:ext uri="{FF2B5EF4-FFF2-40B4-BE49-F238E27FC236}">
                <a16:creationId xmlns:a16="http://schemas.microsoft.com/office/drawing/2014/main" id="{B1871CBD-537E-6196-898C-908F7122CB2B}"/>
              </a:ext>
            </a:extLst>
          </p:cNvPr>
          <p:cNvSpPr/>
          <p:nvPr/>
        </p:nvSpPr>
        <p:spPr>
          <a:xfrm>
            <a:off x="4934165" y="4464842"/>
            <a:ext cx="1508101" cy="244661"/>
          </a:xfrm>
          <a:custGeom>
            <a:avLst/>
            <a:gdLst>
              <a:gd name="connsiteX0" fmla="*/ 1557351 w 1671199"/>
              <a:gd name="connsiteY0" fmla="*/ 271121 h 271121"/>
              <a:gd name="connsiteX1" fmla="*/ 0 w 1671199"/>
              <a:gd name="connsiteY1" fmla="*/ 271121 h 271121"/>
              <a:gd name="connsiteX2" fmla="*/ 91759 w 1671199"/>
              <a:gd name="connsiteY2" fmla="*/ 136836 h 271121"/>
              <a:gd name="connsiteX3" fmla="*/ 0 w 1671199"/>
              <a:gd name="connsiteY3" fmla="*/ 0 h 271121"/>
              <a:gd name="connsiteX4" fmla="*/ 1557351 w 1671199"/>
              <a:gd name="connsiteY4" fmla="*/ 0 h 271121"/>
              <a:gd name="connsiteX5" fmla="*/ 1671200 w 1671199"/>
              <a:gd name="connsiteY5" fmla="*/ 136836 h 27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199" h="271121">
                <a:moveTo>
                  <a:pt x="1557351" y="271121"/>
                </a:moveTo>
                <a:lnTo>
                  <a:pt x="0" y="271121"/>
                </a:lnTo>
                <a:lnTo>
                  <a:pt x="91759" y="136836"/>
                </a:lnTo>
                <a:lnTo>
                  <a:pt x="0" y="0"/>
                </a:lnTo>
                <a:lnTo>
                  <a:pt x="1557351" y="0"/>
                </a:lnTo>
                <a:lnTo>
                  <a:pt x="1671200" y="136836"/>
                </a:lnTo>
                <a:close/>
              </a:path>
            </a:pathLst>
          </a:custGeom>
          <a:solidFill>
            <a:srgbClr val="FFD100"/>
          </a:solidFill>
          <a:ln w="8491" cap="flat">
            <a:noFill/>
            <a:prstDash val="solid"/>
            <a:miter/>
          </a:ln>
        </p:spPr>
        <p:txBody>
          <a:bodyPr rtlCol="0" anchor="ctr"/>
          <a:lstStyle/>
          <a:p>
            <a:endParaRPr lang="en-US" sz="1624"/>
          </a:p>
        </p:txBody>
      </p:sp>
      <p:sp>
        <p:nvSpPr>
          <p:cNvPr id="222" name="TextBox 221">
            <a:extLst>
              <a:ext uri="{FF2B5EF4-FFF2-40B4-BE49-F238E27FC236}">
                <a16:creationId xmlns:a16="http://schemas.microsoft.com/office/drawing/2014/main" id="{91401E5B-DEC5-7F02-673C-ACD5A3D121B8}"/>
              </a:ext>
            </a:extLst>
          </p:cNvPr>
          <p:cNvSpPr txBox="1"/>
          <p:nvPr/>
        </p:nvSpPr>
        <p:spPr>
          <a:xfrm>
            <a:off x="4936670" y="4254807"/>
            <a:ext cx="816249" cy="245132"/>
          </a:xfrm>
          <a:prstGeom prst="rect">
            <a:avLst/>
          </a:prstGeom>
          <a:noFill/>
        </p:spPr>
        <p:txBody>
          <a:bodyPr wrap="none" rtlCol="0">
            <a:spAutoFit/>
          </a:bodyPr>
          <a:lstStyle/>
          <a:p>
            <a:pPr algn="l"/>
            <a:r>
              <a:rPr lang="en-US" sz="993" b="1" dirty="0">
                <a:ln/>
                <a:solidFill>
                  <a:srgbClr val="000000"/>
                </a:solidFill>
                <a:latin typeface="Calibri" panose="020F0502020204030204" pitchFamily="34" charset="0"/>
                <a:ea typeface="OpenSans-Bold"/>
                <a:cs typeface="Calibri" panose="020F0502020204030204" pitchFamily="34" charset="0"/>
                <a:sym typeface="OpenSans-Bold"/>
                <a:rtl val="0"/>
              </a:rPr>
              <a:t>3 MODULIS </a:t>
            </a:r>
          </a:p>
        </p:txBody>
      </p:sp>
      <p:sp>
        <p:nvSpPr>
          <p:cNvPr id="223" name="TextBox 222">
            <a:extLst>
              <a:ext uri="{FF2B5EF4-FFF2-40B4-BE49-F238E27FC236}">
                <a16:creationId xmlns:a16="http://schemas.microsoft.com/office/drawing/2014/main" id="{609D90C1-C3BF-8A3A-DFD7-B9AC8A57B24C}"/>
              </a:ext>
            </a:extLst>
          </p:cNvPr>
          <p:cNvSpPr txBox="1"/>
          <p:nvPr/>
        </p:nvSpPr>
        <p:spPr>
          <a:xfrm>
            <a:off x="4987577" y="4423794"/>
            <a:ext cx="1303273" cy="338554"/>
          </a:xfrm>
          <a:prstGeom prst="rect">
            <a:avLst/>
          </a:prstGeom>
          <a:noFill/>
        </p:spPr>
        <p:txBody>
          <a:bodyPr wrap="square" rtlCol="0">
            <a:spAutoFit/>
          </a:bodyPr>
          <a:lstStyle/>
          <a:p>
            <a:pPr algn="l"/>
            <a:r>
              <a:rPr lang="lt-LT" sz="800" b="1" spc="0" baseline="0" dirty="0">
                <a:ln/>
                <a:solidFill>
                  <a:srgbClr val="000000"/>
                </a:solidFill>
                <a:latin typeface="Calibri" panose="020F0502020204030204" pitchFamily="34" charset="0"/>
                <a:ea typeface="OpenSans-Bold"/>
                <a:cs typeface="Calibri" panose="020F0502020204030204" pitchFamily="34" charset="0"/>
                <a:sym typeface="OpenSans-Bold"/>
                <a:rtl val="0"/>
              </a:rPr>
              <a:t>Pirkėjų įžvalgos ir senjorų rinka</a:t>
            </a:r>
            <a:endParaRPr lang="en-US" sz="800" b="1" spc="0" baseline="0" dirty="0">
              <a:ln/>
              <a:solidFill>
                <a:srgbClr val="000000"/>
              </a:solidFill>
              <a:latin typeface="Calibri" panose="020F0502020204030204" pitchFamily="34" charset="0"/>
              <a:ea typeface="OpenSans-Bold"/>
              <a:cs typeface="Calibri" panose="020F0502020204030204" pitchFamily="34" charset="0"/>
              <a:sym typeface="OpenSans-Bold"/>
              <a:rtl val="0"/>
            </a:endParaRPr>
          </a:p>
        </p:txBody>
      </p:sp>
      <p:sp>
        <p:nvSpPr>
          <p:cNvPr id="224" name="TextBox 223">
            <a:extLst>
              <a:ext uri="{FF2B5EF4-FFF2-40B4-BE49-F238E27FC236}">
                <a16:creationId xmlns:a16="http://schemas.microsoft.com/office/drawing/2014/main" id="{64096D56-9714-47C1-E0C5-4DD7B982DE03}"/>
              </a:ext>
            </a:extLst>
          </p:cNvPr>
          <p:cNvSpPr txBox="1"/>
          <p:nvPr/>
        </p:nvSpPr>
        <p:spPr>
          <a:xfrm>
            <a:off x="4900974" y="4729988"/>
            <a:ext cx="2299514" cy="1169551"/>
          </a:xfrm>
          <a:prstGeom prst="rect">
            <a:avLst/>
          </a:prstGeom>
          <a:noFill/>
        </p:spPr>
        <p:txBody>
          <a:bodyPr wrap="square" rtlCol="0">
            <a:spAutoFit/>
          </a:bodyPr>
          <a:lstStyle/>
          <a:p>
            <a:pPr marL="171450" indent="-171450">
              <a:buClr>
                <a:srgbClr val="86D3E2"/>
              </a:buClr>
              <a:buFont typeface="Wingdings" panose="05000000000000000000" pitchFamily="2" charset="2"/>
              <a:buChar char="§"/>
            </a:pPr>
            <a:r>
              <a:rPr lang="lt-LT" sz="1000" dirty="0">
                <a:ln/>
                <a:solidFill>
                  <a:srgbClr val="262626"/>
                </a:solidFill>
                <a:latin typeface="Calibri" panose="020F0502020204030204" pitchFamily="34" charset="0"/>
                <a:ea typeface="OpenSans-Bold"/>
                <a:cs typeface="Calibri" panose="020F0502020204030204" pitchFamily="34" charset="0"/>
                <a:sym typeface="OpenSans-Bold"/>
                <a:rtl val="0"/>
              </a:rPr>
              <a:t>Vyresnio amžiaus pirkėjų požiūris ir lūkesčiai</a:t>
            </a:r>
            <a:endParaRPr lang="en-US" sz="1000" dirty="0">
              <a:ln/>
              <a:solidFill>
                <a:srgbClr val="262626"/>
              </a:solidFill>
              <a:latin typeface="Calibri" panose="020F0502020204030204" pitchFamily="34" charset="0"/>
              <a:ea typeface="OpenSans-Bold"/>
              <a:cs typeface="Calibri" panose="020F0502020204030204" pitchFamily="34" charset="0"/>
              <a:sym typeface="OpenSans-Bold"/>
              <a:rtl val="0"/>
            </a:endParaRPr>
          </a:p>
          <a:p>
            <a:pPr marL="171450" indent="-171450">
              <a:buClr>
                <a:srgbClr val="86D3E2"/>
              </a:buClr>
              <a:buFont typeface="Wingdings" panose="05000000000000000000" pitchFamily="2" charset="2"/>
              <a:buChar char="§"/>
            </a:pPr>
            <a:r>
              <a:rPr lang="lt-LT" sz="1000" dirty="0">
                <a:ln/>
                <a:solidFill>
                  <a:srgbClr val="262626"/>
                </a:solidFill>
                <a:latin typeface="Calibri" panose="020F0502020204030204" pitchFamily="34" charset="0"/>
                <a:ea typeface="OpenSans-Bold"/>
                <a:cs typeface="Calibri" panose="020F0502020204030204" pitchFamily="34" charset="0"/>
                <a:sym typeface="OpenSans-Bold"/>
                <a:rtl val="0"/>
              </a:rPr>
              <a:t>Rinkos tyrimų taktikos</a:t>
            </a:r>
            <a:endParaRPr lang="en-US" sz="1000" dirty="0">
              <a:ln/>
              <a:solidFill>
                <a:srgbClr val="262626"/>
              </a:solidFill>
              <a:latin typeface="Calibri" panose="020F0502020204030204" pitchFamily="34" charset="0"/>
              <a:ea typeface="OpenSans-Bold"/>
              <a:cs typeface="Calibri" panose="020F0502020204030204" pitchFamily="34" charset="0"/>
              <a:sym typeface="OpenSans-Bold"/>
              <a:rtl val="0"/>
            </a:endParaRPr>
          </a:p>
          <a:p>
            <a:pPr marL="171450" indent="-171450">
              <a:buClr>
                <a:srgbClr val="86D3E2"/>
              </a:buClr>
              <a:buFont typeface="Wingdings" panose="05000000000000000000" pitchFamily="2" charset="2"/>
              <a:buChar char="§"/>
            </a:pPr>
            <a:r>
              <a:rPr lang="lt-LT" sz="1000" dirty="0">
                <a:ln/>
                <a:solidFill>
                  <a:srgbClr val="262626"/>
                </a:solidFill>
                <a:latin typeface="Calibri" panose="020F0502020204030204" pitchFamily="34" charset="0"/>
                <a:ea typeface="OpenSans-Bold"/>
                <a:cs typeface="Calibri" panose="020F0502020204030204" pitchFamily="34" charset="0"/>
                <a:sym typeface="OpenSans-Bold"/>
                <a:rtl val="0"/>
              </a:rPr>
              <a:t>Informacijos naudojimas</a:t>
            </a:r>
          </a:p>
          <a:p>
            <a:pPr marL="171450" indent="-171450">
              <a:buClr>
                <a:srgbClr val="86D3E2"/>
              </a:buClr>
              <a:buFont typeface="Wingdings" panose="05000000000000000000" pitchFamily="2" charset="2"/>
              <a:buChar char="§"/>
            </a:pPr>
            <a:r>
              <a:rPr lang="lt-LT" sz="1000" dirty="0">
                <a:ln/>
                <a:solidFill>
                  <a:srgbClr val="262626"/>
                </a:solidFill>
                <a:latin typeface="Calibri" panose="020F0502020204030204" pitchFamily="34" charset="0"/>
                <a:ea typeface="OpenSans-Bold"/>
                <a:cs typeface="Calibri" panose="020F0502020204030204" pitchFamily="34" charset="0"/>
                <a:sym typeface="OpenSans-Bold"/>
                <a:rtl val="0"/>
              </a:rPr>
              <a:t>Prekės ženklas ir inovacijų kūrimas</a:t>
            </a:r>
          </a:p>
          <a:p>
            <a:pPr marL="171450" indent="-171450">
              <a:buClr>
                <a:srgbClr val="86D3E2"/>
              </a:buClr>
              <a:buFont typeface="Wingdings" panose="05000000000000000000" pitchFamily="2" charset="2"/>
              <a:buChar char="§"/>
            </a:pPr>
            <a:r>
              <a:rPr lang="lt-LT" sz="1000" dirty="0">
                <a:ln/>
                <a:solidFill>
                  <a:srgbClr val="262626"/>
                </a:solidFill>
                <a:latin typeface="Calibri" panose="020F0502020204030204" pitchFamily="34" charset="0"/>
                <a:ea typeface="OpenSans-Bold"/>
                <a:cs typeface="Calibri" panose="020F0502020204030204" pitchFamily="34" charset="0"/>
                <a:sym typeface="OpenSans-Bold"/>
                <a:rtl val="0"/>
              </a:rPr>
              <a:t>Ištekliai</a:t>
            </a:r>
            <a:endParaRPr lang="en-US" sz="1000" dirty="0">
              <a:ln/>
              <a:solidFill>
                <a:srgbClr val="262626"/>
              </a:solidFill>
              <a:latin typeface="Calibri" panose="020F0502020204030204" pitchFamily="34" charset="0"/>
              <a:ea typeface="OpenSans-Bold"/>
              <a:cs typeface="Calibri" panose="020F0502020204030204" pitchFamily="34" charset="0"/>
              <a:sym typeface="OpenSans-Bold"/>
              <a:rtl val="0"/>
            </a:endParaRPr>
          </a:p>
          <a:p>
            <a:pPr marL="154716" indent="-154716">
              <a:buClr>
                <a:srgbClr val="86D3E2"/>
              </a:buClr>
              <a:buFont typeface="Wingdings" panose="05000000000000000000" pitchFamily="2" charset="2"/>
              <a:buChar char="§"/>
            </a:pPr>
            <a:endParaRPr lang="en-US" sz="1000" dirty="0">
              <a:ln/>
              <a:solidFill>
                <a:srgbClr val="262626"/>
              </a:solidFill>
              <a:latin typeface="Calibri" panose="020F0502020204030204" pitchFamily="34" charset="0"/>
              <a:ea typeface="OpenSans-Bold"/>
              <a:cs typeface="Calibri" panose="020F0502020204030204" pitchFamily="34" charset="0"/>
              <a:sym typeface="OpenSans-Bold"/>
              <a:rtl val="0"/>
            </a:endParaRPr>
          </a:p>
        </p:txBody>
      </p:sp>
      <p:grpSp>
        <p:nvGrpSpPr>
          <p:cNvPr id="225" name="Group 224">
            <a:extLst>
              <a:ext uri="{FF2B5EF4-FFF2-40B4-BE49-F238E27FC236}">
                <a16:creationId xmlns:a16="http://schemas.microsoft.com/office/drawing/2014/main" id="{7C80896C-1CF3-8682-F509-9F8C4C213803}"/>
              </a:ext>
            </a:extLst>
          </p:cNvPr>
          <p:cNvGrpSpPr/>
          <p:nvPr/>
        </p:nvGrpSpPr>
        <p:grpSpPr>
          <a:xfrm>
            <a:off x="2140582" y="4335706"/>
            <a:ext cx="445614" cy="445703"/>
            <a:chOff x="10376768" y="2334933"/>
            <a:chExt cx="920484" cy="919581"/>
          </a:xfrm>
        </p:grpSpPr>
        <p:sp>
          <p:nvSpPr>
            <p:cNvPr id="226" name="Freeform 240">
              <a:extLst>
                <a:ext uri="{FF2B5EF4-FFF2-40B4-BE49-F238E27FC236}">
                  <a16:creationId xmlns:a16="http://schemas.microsoft.com/office/drawing/2014/main" id="{9ED94EF1-8BAA-A6C2-5CAE-F1412869FF50}"/>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86D3E2"/>
            </a:solidFill>
            <a:ln w="9028" cap="flat">
              <a:noFill/>
              <a:prstDash val="solid"/>
              <a:miter/>
            </a:ln>
          </p:spPr>
          <p:txBody>
            <a:bodyPr rtlCol="0" anchor="ctr"/>
            <a:lstStyle/>
            <a:p>
              <a:endParaRPr lang="en-US" sz="1624"/>
            </a:p>
          </p:txBody>
        </p:sp>
        <p:sp>
          <p:nvSpPr>
            <p:cNvPr id="227" name="Freeform 241">
              <a:extLst>
                <a:ext uri="{FF2B5EF4-FFF2-40B4-BE49-F238E27FC236}">
                  <a16:creationId xmlns:a16="http://schemas.microsoft.com/office/drawing/2014/main" id="{DB1C003E-0D9F-8D0C-D9AE-14F1DEAD6375}"/>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86D3E2"/>
            </a:solidFill>
            <a:ln w="9028" cap="flat">
              <a:noFill/>
              <a:prstDash val="solid"/>
              <a:miter/>
            </a:ln>
          </p:spPr>
          <p:txBody>
            <a:bodyPr rtlCol="0" anchor="ctr"/>
            <a:lstStyle/>
            <a:p>
              <a:endParaRPr lang="en-US" sz="1624"/>
            </a:p>
          </p:txBody>
        </p:sp>
        <p:grpSp>
          <p:nvGrpSpPr>
            <p:cNvPr id="228" name="Graphic 2">
              <a:extLst>
                <a:ext uri="{FF2B5EF4-FFF2-40B4-BE49-F238E27FC236}">
                  <a16:creationId xmlns:a16="http://schemas.microsoft.com/office/drawing/2014/main" id="{5C4FCFD9-E4D1-4A2D-4A1C-BD322CC745EF}"/>
                </a:ext>
              </a:extLst>
            </p:cNvPr>
            <p:cNvGrpSpPr/>
            <p:nvPr/>
          </p:nvGrpSpPr>
          <p:grpSpPr>
            <a:xfrm>
              <a:off x="10376768" y="2334933"/>
              <a:ext cx="920484" cy="919581"/>
              <a:chOff x="10376768" y="2334933"/>
              <a:chExt cx="920484" cy="919581"/>
            </a:xfrm>
            <a:solidFill>
              <a:srgbClr val="010101"/>
            </a:solidFill>
          </p:grpSpPr>
          <p:sp>
            <p:nvSpPr>
              <p:cNvPr id="229" name="Freeform 243">
                <a:extLst>
                  <a:ext uri="{FF2B5EF4-FFF2-40B4-BE49-F238E27FC236}">
                    <a16:creationId xmlns:a16="http://schemas.microsoft.com/office/drawing/2014/main" id="{69C65B72-6190-472E-0F61-CA2E7023D71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sz="1624"/>
              </a:p>
            </p:txBody>
          </p:sp>
          <p:sp>
            <p:nvSpPr>
              <p:cNvPr id="230" name="Freeform 244">
                <a:extLst>
                  <a:ext uri="{FF2B5EF4-FFF2-40B4-BE49-F238E27FC236}">
                    <a16:creationId xmlns:a16="http://schemas.microsoft.com/office/drawing/2014/main" id="{57486A38-6788-AEF7-6C68-C260C3DC8024}"/>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sz="1624" dirty="0"/>
              </a:p>
            </p:txBody>
          </p:sp>
        </p:grpSp>
      </p:grpSp>
      <p:grpSp>
        <p:nvGrpSpPr>
          <p:cNvPr id="231" name="Graphic 3">
            <a:extLst>
              <a:ext uri="{FF2B5EF4-FFF2-40B4-BE49-F238E27FC236}">
                <a16:creationId xmlns:a16="http://schemas.microsoft.com/office/drawing/2014/main" id="{AEA707FA-127D-937B-759E-30955BCA1262}"/>
              </a:ext>
            </a:extLst>
          </p:cNvPr>
          <p:cNvGrpSpPr/>
          <p:nvPr/>
        </p:nvGrpSpPr>
        <p:grpSpPr>
          <a:xfrm>
            <a:off x="4375623" y="4197152"/>
            <a:ext cx="492664" cy="508570"/>
            <a:chOff x="2451513" y="5314516"/>
            <a:chExt cx="1088992" cy="1047735"/>
          </a:xfrm>
        </p:grpSpPr>
        <p:grpSp>
          <p:nvGrpSpPr>
            <p:cNvPr id="232" name="Graphic 3">
              <a:extLst>
                <a:ext uri="{FF2B5EF4-FFF2-40B4-BE49-F238E27FC236}">
                  <a16:creationId xmlns:a16="http://schemas.microsoft.com/office/drawing/2014/main" id="{6421E36F-F2D2-A5C0-8F13-AF8E801D3CA5}"/>
                </a:ext>
              </a:extLst>
            </p:cNvPr>
            <p:cNvGrpSpPr/>
            <p:nvPr/>
          </p:nvGrpSpPr>
          <p:grpSpPr>
            <a:xfrm>
              <a:off x="2451513" y="5314516"/>
              <a:ext cx="1088992" cy="1047735"/>
              <a:chOff x="2451513" y="5314516"/>
              <a:chExt cx="1088992" cy="1047735"/>
            </a:xfrm>
            <a:solidFill>
              <a:srgbClr val="000000"/>
            </a:solidFill>
          </p:grpSpPr>
          <p:sp>
            <p:nvSpPr>
              <p:cNvPr id="234" name="Freeform 1312">
                <a:extLst>
                  <a:ext uri="{FF2B5EF4-FFF2-40B4-BE49-F238E27FC236}">
                    <a16:creationId xmlns:a16="http://schemas.microsoft.com/office/drawing/2014/main" id="{A640C21D-8B4E-76BC-C73D-921F796B4A77}"/>
                  </a:ext>
                </a:extLst>
              </p:cNvPr>
              <p:cNvSpPr/>
              <p:nvPr/>
            </p:nvSpPr>
            <p:spPr>
              <a:xfrm>
                <a:off x="2451513" y="5314516"/>
                <a:ext cx="480372" cy="729574"/>
              </a:xfrm>
              <a:custGeom>
                <a:avLst/>
                <a:gdLst>
                  <a:gd name="connsiteX0" fmla="*/ 306618 w 480372"/>
                  <a:gd name="connsiteY0" fmla="*/ 183765 h 729574"/>
                  <a:gd name="connsiteX1" fmla="*/ 325818 w 480372"/>
                  <a:gd name="connsiteY1" fmla="*/ 172795 h 729574"/>
                  <a:gd name="connsiteX2" fmla="*/ 353245 w 480372"/>
                  <a:gd name="connsiteY2" fmla="*/ 123424 h 729574"/>
                  <a:gd name="connsiteX3" fmla="*/ 369702 w 480372"/>
                  <a:gd name="connsiteY3" fmla="*/ 112453 h 729574"/>
                  <a:gd name="connsiteX4" fmla="*/ 413586 w 480372"/>
                  <a:gd name="connsiteY4" fmla="*/ 112453 h 729574"/>
                  <a:gd name="connsiteX5" fmla="*/ 432786 w 480372"/>
                  <a:gd name="connsiteY5" fmla="*/ 101483 h 729574"/>
                  <a:gd name="connsiteX6" fmla="*/ 476670 w 480372"/>
                  <a:gd name="connsiteY6" fmla="*/ 27428 h 729574"/>
                  <a:gd name="connsiteX7" fmla="*/ 460213 w 480372"/>
                  <a:gd name="connsiteY7" fmla="*/ 0 h 729574"/>
                  <a:gd name="connsiteX8" fmla="*/ 21371 w 480372"/>
                  <a:gd name="connsiteY8" fmla="*/ 0 h 729574"/>
                  <a:gd name="connsiteX9" fmla="*/ 4914 w 480372"/>
                  <a:gd name="connsiteY9" fmla="*/ 30171 h 729574"/>
                  <a:gd name="connsiteX10" fmla="*/ 48798 w 480372"/>
                  <a:gd name="connsiteY10" fmla="*/ 104225 h 729574"/>
                  <a:gd name="connsiteX11" fmla="*/ 70740 w 480372"/>
                  <a:gd name="connsiteY11" fmla="*/ 115196 h 729574"/>
                  <a:gd name="connsiteX12" fmla="*/ 114625 w 480372"/>
                  <a:gd name="connsiteY12" fmla="*/ 115196 h 729574"/>
                  <a:gd name="connsiteX13" fmla="*/ 125596 w 480372"/>
                  <a:gd name="connsiteY13" fmla="*/ 123424 h 729574"/>
                  <a:gd name="connsiteX14" fmla="*/ 153023 w 480372"/>
                  <a:gd name="connsiteY14" fmla="*/ 172795 h 729574"/>
                  <a:gd name="connsiteX15" fmla="*/ 174965 w 480372"/>
                  <a:gd name="connsiteY15" fmla="*/ 186508 h 729574"/>
                  <a:gd name="connsiteX16" fmla="*/ 221592 w 480372"/>
                  <a:gd name="connsiteY16" fmla="*/ 186508 h 729574"/>
                  <a:gd name="connsiteX17" fmla="*/ 221592 w 480372"/>
                  <a:gd name="connsiteY17" fmla="*/ 400443 h 729574"/>
                  <a:gd name="connsiteX18" fmla="*/ 147538 w 480372"/>
                  <a:gd name="connsiteY18" fmla="*/ 400443 h 729574"/>
                  <a:gd name="connsiteX19" fmla="*/ 125596 w 480372"/>
                  <a:gd name="connsiteY19" fmla="*/ 411414 h 729574"/>
                  <a:gd name="connsiteX20" fmla="*/ 26856 w 480372"/>
                  <a:gd name="connsiteY20" fmla="*/ 540325 h 729574"/>
                  <a:gd name="connsiteX21" fmla="*/ 24113 w 480372"/>
                  <a:gd name="connsiteY21" fmla="*/ 565009 h 729574"/>
                  <a:gd name="connsiteX22" fmla="*/ 89940 w 480372"/>
                  <a:gd name="connsiteY22" fmla="*/ 691176 h 729574"/>
                  <a:gd name="connsiteX23" fmla="*/ 98168 w 480372"/>
                  <a:gd name="connsiteY23" fmla="*/ 713118 h 729574"/>
                  <a:gd name="connsiteX24" fmla="*/ 103654 w 480372"/>
                  <a:gd name="connsiteY24" fmla="*/ 729575 h 729574"/>
                  <a:gd name="connsiteX25" fmla="*/ 103654 w 480372"/>
                  <a:gd name="connsiteY25" fmla="*/ 726832 h 729574"/>
                  <a:gd name="connsiteX26" fmla="*/ 114625 w 480372"/>
                  <a:gd name="connsiteY26" fmla="*/ 691176 h 729574"/>
                  <a:gd name="connsiteX27" fmla="*/ 100911 w 480372"/>
                  <a:gd name="connsiteY27" fmla="*/ 619864 h 729574"/>
                  <a:gd name="connsiteX28" fmla="*/ 100911 w 480372"/>
                  <a:gd name="connsiteY28" fmla="*/ 614379 h 729574"/>
                  <a:gd name="connsiteX29" fmla="*/ 92682 w 480372"/>
                  <a:gd name="connsiteY29" fmla="*/ 633578 h 729574"/>
                  <a:gd name="connsiteX30" fmla="*/ 87197 w 480372"/>
                  <a:gd name="connsiteY30" fmla="*/ 625350 h 729574"/>
                  <a:gd name="connsiteX31" fmla="*/ 54284 w 480372"/>
                  <a:gd name="connsiteY31" fmla="*/ 562266 h 729574"/>
                  <a:gd name="connsiteX32" fmla="*/ 54284 w 480372"/>
                  <a:gd name="connsiteY32" fmla="*/ 548552 h 729574"/>
                  <a:gd name="connsiteX33" fmla="*/ 139309 w 480372"/>
                  <a:gd name="connsiteY33" fmla="*/ 438842 h 729574"/>
                  <a:gd name="connsiteX34" fmla="*/ 155766 w 480372"/>
                  <a:gd name="connsiteY34" fmla="*/ 430614 h 729574"/>
                  <a:gd name="connsiteX35" fmla="*/ 312104 w 480372"/>
                  <a:gd name="connsiteY35" fmla="*/ 430614 h 729574"/>
                  <a:gd name="connsiteX36" fmla="*/ 328561 w 480372"/>
                  <a:gd name="connsiteY36" fmla="*/ 438842 h 729574"/>
                  <a:gd name="connsiteX37" fmla="*/ 410844 w 480372"/>
                  <a:gd name="connsiteY37" fmla="*/ 548552 h 729574"/>
                  <a:gd name="connsiteX38" fmla="*/ 410844 w 480372"/>
                  <a:gd name="connsiteY38" fmla="*/ 565009 h 729574"/>
                  <a:gd name="connsiteX39" fmla="*/ 377930 w 480372"/>
                  <a:gd name="connsiteY39" fmla="*/ 625350 h 729574"/>
                  <a:gd name="connsiteX40" fmla="*/ 372445 w 480372"/>
                  <a:gd name="connsiteY40" fmla="*/ 633578 h 729574"/>
                  <a:gd name="connsiteX41" fmla="*/ 361474 w 480372"/>
                  <a:gd name="connsiteY41" fmla="*/ 611637 h 729574"/>
                  <a:gd name="connsiteX42" fmla="*/ 358731 w 480372"/>
                  <a:gd name="connsiteY42" fmla="*/ 625350 h 729574"/>
                  <a:gd name="connsiteX43" fmla="*/ 369702 w 480372"/>
                  <a:gd name="connsiteY43" fmla="*/ 724090 h 729574"/>
                  <a:gd name="connsiteX44" fmla="*/ 372445 w 480372"/>
                  <a:gd name="connsiteY44" fmla="*/ 715861 h 729574"/>
                  <a:gd name="connsiteX45" fmla="*/ 383416 w 480372"/>
                  <a:gd name="connsiteY45" fmla="*/ 691176 h 729574"/>
                  <a:gd name="connsiteX46" fmla="*/ 449242 w 480372"/>
                  <a:gd name="connsiteY46" fmla="*/ 570495 h 729574"/>
                  <a:gd name="connsiteX47" fmla="*/ 449242 w 480372"/>
                  <a:gd name="connsiteY47" fmla="*/ 548552 h 729574"/>
                  <a:gd name="connsiteX48" fmla="*/ 347760 w 480372"/>
                  <a:gd name="connsiteY48" fmla="*/ 414157 h 729574"/>
                  <a:gd name="connsiteX49" fmla="*/ 331303 w 480372"/>
                  <a:gd name="connsiteY49" fmla="*/ 405929 h 729574"/>
                  <a:gd name="connsiteX50" fmla="*/ 268220 w 480372"/>
                  <a:gd name="connsiteY50" fmla="*/ 405929 h 729574"/>
                  <a:gd name="connsiteX51" fmla="*/ 257248 w 480372"/>
                  <a:gd name="connsiteY51" fmla="*/ 405929 h 729574"/>
                  <a:gd name="connsiteX52" fmla="*/ 257248 w 480372"/>
                  <a:gd name="connsiteY52" fmla="*/ 183765 h 729574"/>
                  <a:gd name="connsiteX53" fmla="*/ 306618 w 480372"/>
                  <a:gd name="connsiteY53" fmla="*/ 183765 h 729574"/>
                  <a:gd name="connsiteX54" fmla="*/ 136567 w 480372"/>
                  <a:gd name="connsiteY54" fmla="*/ 79541 h 729574"/>
                  <a:gd name="connsiteX55" fmla="*/ 84454 w 480372"/>
                  <a:gd name="connsiteY55" fmla="*/ 79541 h 729574"/>
                  <a:gd name="connsiteX56" fmla="*/ 70740 w 480372"/>
                  <a:gd name="connsiteY56" fmla="*/ 71312 h 729574"/>
                  <a:gd name="connsiteX57" fmla="*/ 46055 w 480372"/>
                  <a:gd name="connsiteY57" fmla="*/ 27428 h 729574"/>
                  <a:gd name="connsiteX58" fmla="*/ 438271 w 480372"/>
                  <a:gd name="connsiteY58" fmla="*/ 27428 h 729574"/>
                  <a:gd name="connsiteX59" fmla="*/ 410844 w 480372"/>
                  <a:gd name="connsiteY59" fmla="*/ 74055 h 729574"/>
                  <a:gd name="connsiteX60" fmla="*/ 399872 w 480372"/>
                  <a:gd name="connsiteY60" fmla="*/ 76798 h 729574"/>
                  <a:gd name="connsiteX61" fmla="*/ 136567 w 480372"/>
                  <a:gd name="connsiteY61" fmla="*/ 79541 h 729574"/>
                  <a:gd name="connsiteX62" fmla="*/ 188679 w 480372"/>
                  <a:gd name="connsiteY62" fmla="*/ 150852 h 729574"/>
                  <a:gd name="connsiteX63" fmla="*/ 177708 w 480372"/>
                  <a:gd name="connsiteY63" fmla="*/ 145367 h 729574"/>
                  <a:gd name="connsiteX64" fmla="*/ 161252 w 480372"/>
                  <a:gd name="connsiteY64" fmla="*/ 115196 h 729574"/>
                  <a:gd name="connsiteX65" fmla="*/ 323075 w 480372"/>
                  <a:gd name="connsiteY65" fmla="*/ 115196 h 729574"/>
                  <a:gd name="connsiteX66" fmla="*/ 303875 w 480372"/>
                  <a:gd name="connsiteY66" fmla="*/ 150852 h 729574"/>
                  <a:gd name="connsiteX67" fmla="*/ 295647 w 480372"/>
                  <a:gd name="connsiteY67" fmla="*/ 153595 h 729574"/>
                  <a:gd name="connsiteX68" fmla="*/ 188679 w 480372"/>
                  <a:gd name="connsiteY68" fmla="*/ 150852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0372" h="729574">
                    <a:moveTo>
                      <a:pt x="306618" y="183765"/>
                    </a:moveTo>
                    <a:cubicBezTo>
                      <a:pt x="314847" y="183765"/>
                      <a:pt x="320332" y="181022"/>
                      <a:pt x="325818" y="172795"/>
                    </a:cubicBezTo>
                    <a:cubicBezTo>
                      <a:pt x="334046" y="156338"/>
                      <a:pt x="345017" y="139881"/>
                      <a:pt x="353245" y="123424"/>
                    </a:cubicBezTo>
                    <a:cubicBezTo>
                      <a:pt x="355988" y="115196"/>
                      <a:pt x="361474" y="112453"/>
                      <a:pt x="369702" y="112453"/>
                    </a:cubicBezTo>
                    <a:cubicBezTo>
                      <a:pt x="383416" y="112453"/>
                      <a:pt x="397130" y="112453"/>
                      <a:pt x="413586" y="112453"/>
                    </a:cubicBezTo>
                    <a:cubicBezTo>
                      <a:pt x="421814" y="112453"/>
                      <a:pt x="430043" y="109710"/>
                      <a:pt x="432786" y="101483"/>
                    </a:cubicBezTo>
                    <a:cubicBezTo>
                      <a:pt x="446500" y="76798"/>
                      <a:pt x="462956" y="52113"/>
                      <a:pt x="476670" y="27428"/>
                    </a:cubicBezTo>
                    <a:cubicBezTo>
                      <a:pt x="484898" y="10972"/>
                      <a:pt x="479413" y="0"/>
                      <a:pt x="460213" y="0"/>
                    </a:cubicBezTo>
                    <a:cubicBezTo>
                      <a:pt x="314847" y="0"/>
                      <a:pt x="169480" y="0"/>
                      <a:pt x="21371" y="0"/>
                    </a:cubicBezTo>
                    <a:cubicBezTo>
                      <a:pt x="2171" y="0"/>
                      <a:pt x="-6057" y="10972"/>
                      <a:pt x="4914" y="30171"/>
                    </a:cubicBezTo>
                    <a:cubicBezTo>
                      <a:pt x="18628" y="54855"/>
                      <a:pt x="35085" y="79541"/>
                      <a:pt x="48798" y="104225"/>
                    </a:cubicBezTo>
                    <a:cubicBezTo>
                      <a:pt x="54284" y="112453"/>
                      <a:pt x="59769" y="115196"/>
                      <a:pt x="70740" y="115196"/>
                    </a:cubicBezTo>
                    <a:cubicBezTo>
                      <a:pt x="84454" y="115196"/>
                      <a:pt x="100911" y="115196"/>
                      <a:pt x="114625" y="115196"/>
                    </a:cubicBezTo>
                    <a:cubicBezTo>
                      <a:pt x="117368" y="115196"/>
                      <a:pt x="122853" y="117939"/>
                      <a:pt x="125596" y="123424"/>
                    </a:cubicBezTo>
                    <a:cubicBezTo>
                      <a:pt x="136567" y="139881"/>
                      <a:pt x="144795" y="156338"/>
                      <a:pt x="153023" y="172795"/>
                    </a:cubicBezTo>
                    <a:cubicBezTo>
                      <a:pt x="158509" y="183765"/>
                      <a:pt x="163995" y="186508"/>
                      <a:pt x="174965" y="186508"/>
                    </a:cubicBezTo>
                    <a:cubicBezTo>
                      <a:pt x="191422" y="186508"/>
                      <a:pt x="205136" y="186508"/>
                      <a:pt x="221592" y="186508"/>
                    </a:cubicBezTo>
                    <a:lnTo>
                      <a:pt x="221592" y="400443"/>
                    </a:lnTo>
                    <a:cubicBezTo>
                      <a:pt x="196908" y="400443"/>
                      <a:pt x="172223" y="400443"/>
                      <a:pt x="147538" y="400443"/>
                    </a:cubicBezTo>
                    <a:cubicBezTo>
                      <a:pt x="136567" y="400443"/>
                      <a:pt x="131081" y="403186"/>
                      <a:pt x="125596" y="411414"/>
                    </a:cubicBezTo>
                    <a:cubicBezTo>
                      <a:pt x="92682" y="455299"/>
                      <a:pt x="59769" y="499183"/>
                      <a:pt x="26856" y="540325"/>
                    </a:cubicBezTo>
                    <a:cubicBezTo>
                      <a:pt x="21371" y="548552"/>
                      <a:pt x="21371" y="556781"/>
                      <a:pt x="24113" y="565009"/>
                    </a:cubicBezTo>
                    <a:cubicBezTo>
                      <a:pt x="46055" y="606151"/>
                      <a:pt x="67998" y="650035"/>
                      <a:pt x="89940" y="691176"/>
                    </a:cubicBezTo>
                    <a:cubicBezTo>
                      <a:pt x="92682" y="696662"/>
                      <a:pt x="95425" y="704890"/>
                      <a:pt x="98168" y="713118"/>
                    </a:cubicBezTo>
                    <a:cubicBezTo>
                      <a:pt x="100911" y="718604"/>
                      <a:pt x="100911" y="724090"/>
                      <a:pt x="103654" y="729575"/>
                    </a:cubicBezTo>
                    <a:cubicBezTo>
                      <a:pt x="103654" y="729575"/>
                      <a:pt x="103654" y="726832"/>
                      <a:pt x="103654" y="726832"/>
                    </a:cubicBezTo>
                    <a:cubicBezTo>
                      <a:pt x="109139" y="710376"/>
                      <a:pt x="114625" y="713118"/>
                      <a:pt x="114625" y="691176"/>
                    </a:cubicBezTo>
                    <a:cubicBezTo>
                      <a:pt x="114625" y="666492"/>
                      <a:pt x="100911" y="644549"/>
                      <a:pt x="100911" y="619864"/>
                    </a:cubicBezTo>
                    <a:cubicBezTo>
                      <a:pt x="100911" y="617122"/>
                      <a:pt x="100911" y="617122"/>
                      <a:pt x="100911" y="614379"/>
                    </a:cubicBezTo>
                    <a:cubicBezTo>
                      <a:pt x="98168" y="619864"/>
                      <a:pt x="95425" y="628093"/>
                      <a:pt x="92682" y="633578"/>
                    </a:cubicBezTo>
                    <a:cubicBezTo>
                      <a:pt x="89940" y="630835"/>
                      <a:pt x="87197" y="628093"/>
                      <a:pt x="87197" y="625350"/>
                    </a:cubicBezTo>
                    <a:cubicBezTo>
                      <a:pt x="76226" y="603408"/>
                      <a:pt x="65255" y="584209"/>
                      <a:pt x="54284" y="562266"/>
                    </a:cubicBezTo>
                    <a:cubicBezTo>
                      <a:pt x="51541" y="556781"/>
                      <a:pt x="51541" y="554038"/>
                      <a:pt x="54284" y="548552"/>
                    </a:cubicBezTo>
                    <a:cubicBezTo>
                      <a:pt x="81711" y="512897"/>
                      <a:pt x="109139" y="474498"/>
                      <a:pt x="139309" y="438842"/>
                    </a:cubicBezTo>
                    <a:cubicBezTo>
                      <a:pt x="144795" y="433357"/>
                      <a:pt x="147538" y="430614"/>
                      <a:pt x="155766" y="430614"/>
                    </a:cubicBezTo>
                    <a:cubicBezTo>
                      <a:pt x="207879" y="430614"/>
                      <a:pt x="259991" y="430614"/>
                      <a:pt x="312104" y="430614"/>
                    </a:cubicBezTo>
                    <a:cubicBezTo>
                      <a:pt x="320332" y="430614"/>
                      <a:pt x="323075" y="433357"/>
                      <a:pt x="328561" y="438842"/>
                    </a:cubicBezTo>
                    <a:cubicBezTo>
                      <a:pt x="355988" y="474498"/>
                      <a:pt x="383416" y="510154"/>
                      <a:pt x="410844" y="548552"/>
                    </a:cubicBezTo>
                    <a:cubicBezTo>
                      <a:pt x="416329" y="554038"/>
                      <a:pt x="416329" y="556781"/>
                      <a:pt x="410844" y="565009"/>
                    </a:cubicBezTo>
                    <a:cubicBezTo>
                      <a:pt x="399872" y="584209"/>
                      <a:pt x="388901" y="606151"/>
                      <a:pt x="377930" y="625350"/>
                    </a:cubicBezTo>
                    <a:cubicBezTo>
                      <a:pt x="377930" y="628093"/>
                      <a:pt x="375188" y="630835"/>
                      <a:pt x="372445" y="633578"/>
                    </a:cubicBezTo>
                    <a:cubicBezTo>
                      <a:pt x="369702" y="625350"/>
                      <a:pt x="364217" y="617122"/>
                      <a:pt x="361474" y="611637"/>
                    </a:cubicBezTo>
                    <a:cubicBezTo>
                      <a:pt x="361474" y="617122"/>
                      <a:pt x="358731" y="619864"/>
                      <a:pt x="358731" y="625350"/>
                    </a:cubicBezTo>
                    <a:cubicBezTo>
                      <a:pt x="347760" y="655521"/>
                      <a:pt x="358731" y="688434"/>
                      <a:pt x="369702" y="724090"/>
                    </a:cubicBezTo>
                    <a:cubicBezTo>
                      <a:pt x="369702" y="721347"/>
                      <a:pt x="372445" y="718604"/>
                      <a:pt x="372445" y="715861"/>
                    </a:cubicBezTo>
                    <a:cubicBezTo>
                      <a:pt x="375188" y="707633"/>
                      <a:pt x="377930" y="699404"/>
                      <a:pt x="383416" y="691176"/>
                    </a:cubicBezTo>
                    <a:cubicBezTo>
                      <a:pt x="405358" y="650035"/>
                      <a:pt x="427300" y="611637"/>
                      <a:pt x="449242" y="570495"/>
                    </a:cubicBezTo>
                    <a:cubicBezTo>
                      <a:pt x="454728" y="562266"/>
                      <a:pt x="454728" y="556781"/>
                      <a:pt x="449242" y="548552"/>
                    </a:cubicBezTo>
                    <a:cubicBezTo>
                      <a:pt x="416329" y="504669"/>
                      <a:pt x="380673" y="458042"/>
                      <a:pt x="347760" y="414157"/>
                    </a:cubicBezTo>
                    <a:cubicBezTo>
                      <a:pt x="345017" y="408672"/>
                      <a:pt x="336789" y="405929"/>
                      <a:pt x="331303" y="405929"/>
                    </a:cubicBezTo>
                    <a:cubicBezTo>
                      <a:pt x="309361" y="405929"/>
                      <a:pt x="287419" y="405929"/>
                      <a:pt x="268220" y="405929"/>
                    </a:cubicBezTo>
                    <a:cubicBezTo>
                      <a:pt x="265477" y="405929"/>
                      <a:pt x="259991" y="405929"/>
                      <a:pt x="257248" y="405929"/>
                    </a:cubicBezTo>
                    <a:lnTo>
                      <a:pt x="257248" y="183765"/>
                    </a:lnTo>
                    <a:cubicBezTo>
                      <a:pt x="273705" y="183765"/>
                      <a:pt x="290162" y="183765"/>
                      <a:pt x="306618" y="183765"/>
                    </a:cubicBezTo>
                    <a:close/>
                    <a:moveTo>
                      <a:pt x="136567" y="79541"/>
                    </a:moveTo>
                    <a:cubicBezTo>
                      <a:pt x="120110" y="79541"/>
                      <a:pt x="100911" y="79541"/>
                      <a:pt x="84454" y="79541"/>
                    </a:cubicBezTo>
                    <a:cubicBezTo>
                      <a:pt x="78969" y="79541"/>
                      <a:pt x="73483" y="76798"/>
                      <a:pt x="70740" y="71312"/>
                    </a:cubicBezTo>
                    <a:cubicBezTo>
                      <a:pt x="62512" y="57598"/>
                      <a:pt x="54284" y="43884"/>
                      <a:pt x="46055" y="27428"/>
                    </a:cubicBezTo>
                    <a:lnTo>
                      <a:pt x="438271" y="27428"/>
                    </a:lnTo>
                    <a:cubicBezTo>
                      <a:pt x="427300" y="43884"/>
                      <a:pt x="419072" y="60341"/>
                      <a:pt x="410844" y="74055"/>
                    </a:cubicBezTo>
                    <a:cubicBezTo>
                      <a:pt x="408101" y="76798"/>
                      <a:pt x="402615" y="76798"/>
                      <a:pt x="399872" y="76798"/>
                    </a:cubicBezTo>
                    <a:cubicBezTo>
                      <a:pt x="309361" y="79541"/>
                      <a:pt x="224335" y="79541"/>
                      <a:pt x="136567" y="79541"/>
                    </a:cubicBezTo>
                    <a:close/>
                    <a:moveTo>
                      <a:pt x="188679" y="150852"/>
                    </a:moveTo>
                    <a:cubicBezTo>
                      <a:pt x="185937" y="150852"/>
                      <a:pt x="180451" y="148110"/>
                      <a:pt x="177708" y="145367"/>
                    </a:cubicBezTo>
                    <a:cubicBezTo>
                      <a:pt x="172223" y="137138"/>
                      <a:pt x="166737" y="126167"/>
                      <a:pt x="161252" y="115196"/>
                    </a:cubicBezTo>
                    <a:lnTo>
                      <a:pt x="323075" y="115196"/>
                    </a:lnTo>
                    <a:cubicBezTo>
                      <a:pt x="314847" y="128910"/>
                      <a:pt x="309361" y="139881"/>
                      <a:pt x="303875" y="150852"/>
                    </a:cubicBezTo>
                    <a:cubicBezTo>
                      <a:pt x="303875" y="153595"/>
                      <a:pt x="298390" y="153595"/>
                      <a:pt x="295647" y="153595"/>
                    </a:cubicBezTo>
                    <a:cubicBezTo>
                      <a:pt x="259991" y="150852"/>
                      <a:pt x="224335" y="150852"/>
                      <a:pt x="188679" y="150852"/>
                    </a:cubicBezTo>
                    <a:close/>
                  </a:path>
                </a:pathLst>
              </a:custGeom>
              <a:solidFill>
                <a:srgbClr val="000000"/>
              </a:solidFill>
              <a:ln w="27426" cap="flat">
                <a:noFill/>
                <a:prstDash val="solid"/>
                <a:miter/>
              </a:ln>
            </p:spPr>
            <p:txBody>
              <a:bodyPr rtlCol="0" anchor="ctr"/>
              <a:lstStyle/>
              <a:p>
                <a:endParaRPr lang="en-US" sz="1624"/>
              </a:p>
            </p:txBody>
          </p:sp>
          <p:sp>
            <p:nvSpPr>
              <p:cNvPr id="235" name="Freeform 1313">
                <a:extLst>
                  <a:ext uri="{FF2B5EF4-FFF2-40B4-BE49-F238E27FC236}">
                    <a16:creationId xmlns:a16="http://schemas.microsoft.com/office/drawing/2014/main" id="{C2812143-62CD-0AAE-74CA-F42643251055}"/>
                  </a:ext>
                </a:extLst>
              </p:cNvPr>
              <p:cNvSpPr/>
              <p:nvPr/>
            </p:nvSpPr>
            <p:spPr>
              <a:xfrm>
                <a:off x="2467398" y="5925627"/>
                <a:ext cx="1072422" cy="365312"/>
              </a:xfrm>
              <a:custGeom>
                <a:avLst/>
                <a:gdLst>
                  <a:gd name="connsiteX0" fmla="*/ 490956 w 1072422"/>
                  <a:gd name="connsiteY0" fmla="*/ 99265 h 365312"/>
                  <a:gd name="connsiteX1" fmla="*/ 460785 w 1072422"/>
                  <a:gd name="connsiteY1" fmla="*/ 19724 h 365312"/>
                  <a:gd name="connsiteX2" fmla="*/ 477242 w 1072422"/>
                  <a:gd name="connsiteY2" fmla="*/ 3269 h 365312"/>
                  <a:gd name="connsiteX3" fmla="*/ 532097 w 1072422"/>
                  <a:gd name="connsiteY3" fmla="*/ 16982 h 365312"/>
                  <a:gd name="connsiteX4" fmla="*/ 562267 w 1072422"/>
                  <a:gd name="connsiteY4" fmla="*/ 47152 h 365312"/>
                  <a:gd name="connsiteX5" fmla="*/ 606152 w 1072422"/>
                  <a:gd name="connsiteY5" fmla="*/ 19724 h 365312"/>
                  <a:gd name="connsiteX6" fmla="*/ 619866 w 1072422"/>
                  <a:gd name="connsiteY6" fmla="*/ 16982 h 365312"/>
                  <a:gd name="connsiteX7" fmla="*/ 639065 w 1072422"/>
                  <a:gd name="connsiteY7" fmla="*/ 27953 h 365312"/>
                  <a:gd name="connsiteX8" fmla="*/ 628094 w 1072422"/>
                  <a:gd name="connsiteY8" fmla="*/ 47152 h 365312"/>
                  <a:gd name="connsiteX9" fmla="*/ 606152 w 1072422"/>
                  <a:gd name="connsiteY9" fmla="*/ 55381 h 365312"/>
                  <a:gd name="connsiteX10" fmla="*/ 584210 w 1072422"/>
                  <a:gd name="connsiteY10" fmla="*/ 85551 h 365312"/>
                  <a:gd name="connsiteX11" fmla="*/ 617123 w 1072422"/>
                  <a:gd name="connsiteY11" fmla="*/ 88293 h 365312"/>
                  <a:gd name="connsiteX12" fmla="*/ 710377 w 1072422"/>
                  <a:gd name="connsiteY12" fmla="*/ 236403 h 365312"/>
                  <a:gd name="connsiteX13" fmla="*/ 661007 w 1072422"/>
                  <a:gd name="connsiteY13" fmla="*/ 332400 h 365312"/>
                  <a:gd name="connsiteX14" fmla="*/ 658264 w 1072422"/>
                  <a:gd name="connsiteY14" fmla="*/ 337885 h 365312"/>
                  <a:gd name="connsiteX15" fmla="*/ 833802 w 1072422"/>
                  <a:gd name="connsiteY15" fmla="*/ 337885 h 365312"/>
                  <a:gd name="connsiteX16" fmla="*/ 825573 w 1072422"/>
                  <a:gd name="connsiteY16" fmla="*/ 326914 h 365312"/>
                  <a:gd name="connsiteX17" fmla="*/ 778946 w 1072422"/>
                  <a:gd name="connsiteY17" fmla="*/ 206233 h 365312"/>
                  <a:gd name="connsiteX18" fmla="*/ 833802 w 1072422"/>
                  <a:gd name="connsiteY18" fmla="*/ 104750 h 365312"/>
                  <a:gd name="connsiteX19" fmla="*/ 842030 w 1072422"/>
                  <a:gd name="connsiteY19" fmla="*/ 99265 h 365312"/>
                  <a:gd name="connsiteX20" fmla="*/ 842030 w 1072422"/>
                  <a:gd name="connsiteY20" fmla="*/ 96522 h 365312"/>
                  <a:gd name="connsiteX21" fmla="*/ 811859 w 1072422"/>
                  <a:gd name="connsiteY21" fmla="*/ 19724 h 365312"/>
                  <a:gd name="connsiteX22" fmla="*/ 831059 w 1072422"/>
                  <a:gd name="connsiteY22" fmla="*/ 526 h 365312"/>
                  <a:gd name="connsiteX23" fmla="*/ 866715 w 1072422"/>
                  <a:gd name="connsiteY23" fmla="*/ 6011 h 365312"/>
                  <a:gd name="connsiteX24" fmla="*/ 916085 w 1072422"/>
                  <a:gd name="connsiteY24" fmla="*/ 47152 h 365312"/>
                  <a:gd name="connsiteX25" fmla="*/ 968197 w 1072422"/>
                  <a:gd name="connsiteY25" fmla="*/ 14239 h 365312"/>
                  <a:gd name="connsiteX26" fmla="*/ 981911 w 1072422"/>
                  <a:gd name="connsiteY26" fmla="*/ 14239 h 365312"/>
                  <a:gd name="connsiteX27" fmla="*/ 992882 w 1072422"/>
                  <a:gd name="connsiteY27" fmla="*/ 27953 h 365312"/>
                  <a:gd name="connsiteX28" fmla="*/ 981911 w 1072422"/>
                  <a:gd name="connsiteY28" fmla="*/ 41667 h 365312"/>
                  <a:gd name="connsiteX29" fmla="*/ 959969 w 1072422"/>
                  <a:gd name="connsiteY29" fmla="*/ 49895 h 365312"/>
                  <a:gd name="connsiteX30" fmla="*/ 935284 w 1072422"/>
                  <a:gd name="connsiteY30" fmla="*/ 82808 h 365312"/>
                  <a:gd name="connsiteX31" fmla="*/ 951741 w 1072422"/>
                  <a:gd name="connsiteY31" fmla="*/ 82808 h 365312"/>
                  <a:gd name="connsiteX32" fmla="*/ 1058708 w 1072422"/>
                  <a:gd name="connsiteY32" fmla="*/ 236403 h 365312"/>
                  <a:gd name="connsiteX33" fmla="*/ 1014824 w 1072422"/>
                  <a:gd name="connsiteY33" fmla="*/ 324171 h 365312"/>
                  <a:gd name="connsiteX34" fmla="*/ 1009338 w 1072422"/>
                  <a:gd name="connsiteY34" fmla="*/ 329657 h 365312"/>
                  <a:gd name="connsiteX35" fmla="*/ 1009338 w 1072422"/>
                  <a:gd name="connsiteY35" fmla="*/ 332400 h 365312"/>
                  <a:gd name="connsiteX36" fmla="*/ 1050480 w 1072422"/>
                  <a:gd name="connsiteY36" fmla="*/ 332400 h 365312"/>
                  <a:gd name="connsiteX37" fmla="*/ 1072422 w 1072422"/>
                  <a:gd name="connsiteY37" fmla="*/ 348856 h 365312"/>
                  <a:gd name="connsiteX38" fmla="*/ 1050480 w 1072422"/>
                  <a:gd name="connsiteY38" fmla="*/ 365313 h 365312"/>
                  <a:gd name="connsiteX39" fmla="*/ 488213 w 1072422"/>
                  <a:gd name="connsiteY39" fmla="*/ 365313 h 365312"/>
                  <a:gd name="connsiteX40" fmla="*/ 24685 w 1072422"/>
                  <a:gd name="connsiteY40" fmla="*/ 365313 h 365312"/>
                  <a:gd name="connsiteX41" fmla="*/ 19200 w 1072422"/>
                  <a:gd name="connsiteY41" fmla="*/ 365313 h 365312"/>
                  <a:gd name="connsiteX42" fmla="*/ 0 w 1072422"/>
                  <a:gd name="connsiteY42" fmla="*/ 348856 h 365312"/>
                  <a:gd name="connsiteX43" fmla="*/ 19200 w 1072422"/>
                  <a:gd name="connsiteY43" fmla="*/ 332400 h 365312"/>
                  <a:gd name="connsiteX44" fmla="*/ 216679 w 1072422"/>
                  <a:gd name="connsiteY44" fmla="*/ 332400 h 365312"/>
                  <a:gd name="connsiteX45" fmla="*/ 469013 w 1072422"/>
                  <a:gd name="connsiteY45" fmla="*/ 332400 h 365312"/>
                  <a:gd name="connsiteX46" fmla="*/ 479984 w 1072422"/>
                  <a:gd name="connsiteY46" fmla="*/ 332400 h 365312"/>
                  <a:gd name="connsiteX47" fmla="*/ 471756 w 1072422"/>
                  <a:gd name="connsiteY47" fmla="*/ 324171 h 365312"/>
                  <a:gd name="connsiteX48" fmla="*/ 425129 w 1072422"/>
                  <a:gd name="connsiteY48" fmla="*/ 211718 h 365312"/>
                  <a:gd name="connsiteX49" fmla="*/ 482727 w 1072422"/>
                  <a:gd name="connsiteY49" fmla="*/ 99265 h 365312"/>
                  <a:gd name="connsiteX50" fmla="*/ 490956 w 1072422"/>
                  <a:gd name="connsiteY50" fmla="*/ 99265 h 365312"/>
                  <a:gd name="connsiteX51" fmla="*/ 1034024 w 1072422"/>
                  <a:gd name="connsiteY51" fmla="*/ 214461 h 365312"/>
                  <a:gd name="connsiteX52" fmla="*/ 962712 w 1072422"/>
                  <a:gd name="connsiteY52" fmla="*/ 123950 h 365312"/>
                  <a:gd name="connsiteX53" fmla="*/ 885914 w 1072422"/>
                  <a:gd name="connsiteY53" fmla="*/ 121207 h 365312"/>
                  <a:gd name="connsiteX54" fmla="*/ 806374 w 1072422"/>
                  <a:gd name="connsiteY54" fmla="*/ 219947 h 365312"/>
                  <a:gd name="connsiteX55" fmla="*/ 861229 w 1072422"/>
                  <a:gd name="connsiteY55" fmla="*/ 324171 h 365312"/>
                  <a:gd name="connsiteX56" fmla="*/ 905113 w 1072422"/>
                  <a:gd name="connsiteY56" fmla="*/ 332400 h 365312"/>
                  <a:gd name="connsiteX57" fmla="*/ 929798 w 1072422"/>
                  <a:gd name="connsiteY57" fmla="*/ 332400 h 365312"/>
                  <a:gd name="connsiteX58" fmla="*/ 981911 w 1072422"/>
                  <a:gd name="connsiteY58" fmla="*/ 318686 h 365312"/>
                  <a:gd name="connsiteX59" fmla="*/ 1034024 w 1072422"/>
                  <a:gd name="connsiteY59" fmla="*/ 214461 h 365312"/>
                  <a:gd name="connsiteX60" fmla="*/ 680206 w 1072422"/>
                  <a:gd name="connsiteY60" fmla="*/ 217204 h 365312"/>
                  <a:gd name="connsiteX61" fmla="*/ 578724 w 1072422"/>
                  <a:gd name="connsiteY61" fmla="*/ 121207 h 365312"/>
                  <a:gd name="connsiteX62" fmla="*/ 554039 w 1072422"/>
                  <a:gd name="connsiteY62" fmla="*/ 121207 h 365312"/>
                  <a:gd name="connsiteX63" fmla="*/ 458042 w 1072422"/>
                  <a:gd name="connsiteY63" fmla="*/ 187033 h 365312"/>
                  <a:gd name="connsiteX64" fmla="*/ 518383 w 1072422"/>
                  <a:gd name="connsiteY64" fmla="*/ 326914 h 365312"/>
                  <a:gd name="connsiteX65" fmla="*/ 556782 w 1072422"/>
                  <a:gd name="connsiteY65" fmla="*/ 332400 h 365312"/>
                  <a:gd name="connsiteX66" fmla="*/ 581467 w 1072422"/>
                  <a:gd name="connsiteY66" fmla="*/ 332400 h 365312"/>
                  <a:gd name="connsiteX67" fmla="*/ 630837 w 1072422"/>
                  <a:gd name="connsiteY67" fmla="*/ 321428 h 365312"/>
                  <a:gd name="connsiteX68" fmla="*/ 680206 w 1072422"/>
                  <a:gd name="connsiteY68" fmla="*/ 217204 h 365312"/>
                  <a:gd name="connsiteX69" fmla="*/ 850258 w 1072422"/>
                  <a:gd name="connsiteY69" fmla="*/ 38924 h 365312"/>
                  <a:gd name="connsiteX70" fmla="*/ 894142 w 1072422"/>
                  <a:gd name="connsiteY70" fmla="*/ 82808 h 365312"/>
                  <a:gd name="connsiteX71" fmla="*/ 850258 w 1072422"/>
                  <a:gd name="connsiteY71" fmla="*/ 38924 h 365312"/>
                  <a:gd name="connsiteX72" fmla="*/ 496441 w 1072422"/>
                  <a:gd name="connsiteY72" fmla="*/ 38924 h 365312"/>
                  <a:gd name="connsiteX73" fmla="*/ 540326 w 1072422"/>
                  <a:gd name="connsiteY73" fmla="*/ 82808 h 365312"/>
                  <a:gd name="connsiteX74" fmla="*/ 496441 w 1072422"/>
                  <a:gd name="connsiteY74" fmla="*/ 38924 h 3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72422" h="365312">
                    <a:moveTo>
                      <a:pt x="490956" y="99265"/>
                    </a:moveTo>
                    <a:cubicBezTo>
                      <a:pt x="469013" y="77323"/>
                      <a:pt x="463528" y="47152"/>
                      <a:pt x="460785" y="19724"/>
                    </a:cubicBezTo>
                    <a:cubicBezTo>
                      <a:pt x="460785" y="8754"/>
                      <a:pt x="469013" y="526"/>
                      <a:pt x="477242" y="3269"/>
                    </a:cubicBezTo>
                    <a:cubicBezTo>
                      <a:pt x="496441" y="6011"/>
                      <a:pt x="515640" y="11496"/>
                      <a:pt x="532097" y="16982"/>
                    </a:cubicBezTo>
                    <a:cubicBezTo>
                      <a:pt x="548553" y="22467"/>
                      <a:pt x="556782" y="36181"/>
                      <a:pt x="562267" y="47152"/>
                    </a:cubicBezTo>
                    <a:cubicBezTo>
                      <a:pt x="575981" y="38924"/>
                      <a:pt x="592438" y="27953"/>
                      <a:pt x="606152" y="19724"/>
                    </a:cubicBezTo>
                    <a:cubicBezTo>
                      <a:pt x="608895" y="16982"/>
                      <a:pt x="614380" y="16982"/>
                      <a:pt x="619866" y="16982"/>
                    </a:cubicBezTo>
                    <a:cubicBezTo>
                      <a:pt x="630837" y="14239"/>
                      <a:pt x="636322" y="19724"/>
                      <a:pt x="639065" y="27953"/>
                    </a:cubicBezTo>
                    <a:cubicBezTo>
                      <a:pt x="641808" y="36181"/>
                      <a:pt x="636322" y="44410"/>
                      <a:pt x="628094" y="47152"/>
                    </a:cubicBezTo>
                    <a:cubicBezTo>
                      <a:pt x="619866" y="49895"/>
                      <a:pt x="611637" y="52638"/>
                      <a:pt x="606152" y="55381"/>
                    </a:cubicBezTo>
                    <a:cubicBezTo>
                      <a:pt x="595181" y="60866"/>
                      <a:pt x="586952" y="71838"/>
                      <a:pt x="584210" y="85551"/>
                    </a:cubicBezTo>
                    <a:cubicBezTo>
                      <a:pt x="595181" y="85551"/>
                      <a:pt x="606152" y="85551"/>
                      <a:pt x="617123" y="88293"/>
                    </a:cubicBezTo>
                    <a:cubicBezTo>
                      <a:pt x="685692" y="102007"/>
                      <a:pt x="724091" y="165091"/>
                      <a:pt x="710377" y="236403"/>
                    </a:cubicBezTo>
                    <a:cubicBezTo>
                      <a:pt x="702149" y="272059"/>
                      <a:pt x="685692" y="304972"/>
                      <a:pt x="661007" y="332400"/>
                    </a:cubicBezTo>
                    <a:cubicBezTo>
                      <a:pt x="661007" y="332400"/>
                      <a:pt x="658264" y="335142"/>
                      <a:pt x="658264" y="337885"/>
                    </a:cubicBezTo>
                    <a:cubicBezTo>
                      <a:pt x="715862" y="337885"/>
                      <a:pt x="773461" y="337885"/>
                      <a:pt x="833802" y="337885"/>
                    </a:cubicBezTo>
                    <a:cubicBezTo>
                      <a:pt x="831059" y="332400"/>
                      <a:pt x="828316" y="329657"/>
                      <a:pt x="825573" y="326914"/>
                    </a:cubicBezTo>
                    <a:cubicBezTo>
                      <a:pt x="795403" y="291259"/>
                      <a:pt x="778946" y="252859"/>
                      <a:pt x="778946" y="206233"/>
                    </a:cubicBezTo>
                    <a:cubicBezTo>
                      <a:pt x="778946" y="162348"/>
                      <a:pt x="798145" y="129435"/>
                      <a:pt x="833802" y="104750"/>
                    </a:cubicBezTo>
                    <a:cubicBezTo>
                      <a:pt x="836544" y="102007"/>
                      <a:pt x="839287" y="102007"/>
                      <a:pt x="842030" y="99265"/>
                    </a:cubicBezTo>
                    <a:cubicBezTo>
                      <a:pt x="842030" y="99265"/>
                      <a:pt x="842030" y="99265"/>
                      <a:pt x="842030" y="96522"/>
                    </a:cubicBezTo>
                    <a:cubicBezTo>
                      <a:pt x="820088" y="74580"/>
                      <a:pt x="814602" y="47152"/>
                      <a:pt x="811859" y="19724"/>
                    </a:cubicBezTo>
                    <a:cubicBezTo>
                      <a:pt x="809116" y="6011"/>
                      <a:pt x="817345" y="-2217"/>
                      <a:pt x="831059" y="526"/>
                    </a:cubicBezTo>
                    <a:cubicBezTo>
                      <a:pt x="842030" y="3269"/>
                      <a:pt x="855744" y="3269"/>
                      <a:pt x="866715" y="6011"/>
                    </a:cubicBezTo>
                    <a:cubicBezTo>
                      <a:pt x="888657" y="11496"/>
                      <a:pt x="907856" y="22467"/>
                      <a:pt x="916085" y="47152"/>
                    </a:cubicBezTo>
                    <a:cubicBezTo>
                      <a:pt x="929798" y="30696"/>
                      <a:pt x="946255" y="19724"/>
                      <a:pt x="968197" y="14239"/>
                    </a:cubicBezTo>
                    <a:cubicBezTo>
                      <a:pt x="973682" y="14239"/>
                      <a:pt x="979168" y="11496"/>
                      <a:pt x="981911" y="14239"/>
                    </a:cubicBezTo>
                    <a:cubicBezTo>
                      <a:pt x="987396" y="16982"/>
                      <a:pt x="992882" y="22467"/>
                      <a:pt x="992882" y="27953"/>
                    </a:cubicBezTo>
                    <a:cubicBezTo>
                      <a:pt x="992882" y="33438"/>
                      <a:pt x="987396" y="38924"/>
                      <a:pt x="981911" y="41667"/>
                    </a:cubicBezTo>
                    <a:cubicBezTo>
                      <a:pt x="976425" y="47152"/>
                      <a:pt x="968197" y="47152"/>
                      <a:pt x="959969" y="49895"/>
                    </a:cubicBezTo>
                    <a:cubicBezTo>
                      <a:pt x="946255" y="55381"/>
                      <a:pt x="938027" y="66352"/>
                      <a:pt x="935284" y="82808"/>
                    </a:cubicBezTo>
                    <a:cubicBezTo>
                      <a:pt x="940769" y="82808"/>
                      <a:pt x="946255" y="82808"/>
                      <a:pt x="951741" y="82808"/>
                    </a:cubicBezTo>
                    <a:cubicBezTo>
                      <a:pt x="1031281" y="91036"/>
                      <a:pt x="1077908" y="156863"/>
                      <a:pt x="1058708" y="236403"/>
                    </a:cubicBezTo>
                    <a:cubicBezTo>
                      <a:pt x="1050480" y="269316"/>
                      <a:pt x="1036766" y="299487"/>
                      <a:pt x="1014824" y="324171"/>
                    </a:cubicBezTo>
                    <a:cubicBezTo>
                      <a:pt x="1012081" y="326914"/>
                      <a:pt x="1012081" y="326914"/>
                      <a:pt x="1009338" y="329657"/>
                    </a:cubicBezTo>
                    <a:cubicBezTo>
                      <a:pt x="1009338" y="329657"/>
                      <a:pt x="1009338" y="329657"/>
                      <a:pt x="1009338" y="332400"/>
                    </a:cubicBezTo>
                    <a:cubicBezTo>
                      <a:pt x="1023052" y="332400"/>
                      <a:pt x="1036766" y="332400"/>
                      <a:pt x="1050480" y="332400"/>
                    </a:cubicBezTo>
                    <a:cubicBezTo>
                      <a:pt x="1064194" y="332400"/>
                      <a:pt x="1072422" y="337885"/>
                      <a:pt x="1072422" y="348856"/>
                    </a:cubicBezTo>
                    <a:cubicBezTo>
                      <a:pt x="1072422" y="359828"/>
                      <a:pt x="1064194" y="365313"/>
                      <a:pt x="1050480" y="365313"/>
                    </a:cubicBezTo>
                    <a:cubicBezTo>
                      <a:pt x="863972" y="365313"/>
                      <a:pt x="674721" y="365313"/>
                      <a:pt x="488213" y="365313"/>
                    </a:cubicBezTo>
                    <a:cubicBezTo>
                      <a:pt x="334618" y="365313"/>
                      <a:pt x="178280" y="365313"/>
                      <a:pt x="24685" y="365313"/>
                    </a:cubicBezTo>
                    <a:cubicBezTo>
                      <a:pt x="21942" y="365313"/>
                      <a:pt x="19200" y="365313"/>
                      <a:pt x="19200" y="365313"/>
                    </a:cubicBezTo>
                    <a:cubicBezTo>
                      <a:pt x="8228" y="365313"/>
                      <a:pt x="0" y="357085"/>
                      <a:pt x="0" y="348856"/>
                    </a:cubicBezTo>
                    <a:cubicBezTo>
                      <a:pt x="0" y="340628"/>
                      <a:pt x="8228" y="332400"/>
                      <a:pt x="19200" y="332400"/>
                    </a:cubicBezTo>
                    <a:cubicBezTo>
                      <a:pt x="85026" y="332400"/>
                      <a:pt x="150852" y="332400"/>
                      <a:pt x="216679" y="332400"/>
                    </a:cubicBezTo>
                    <a:cubicBezTo>
                      <a:pt x="301704" y="332400"/>
                      <a:pt x="383987" y="332400"/>
                      <a:pt x="469013" y="332400"/>
                    </a:cubicBezTo>
                    <a:cubicBezTo>
                      <a:pt x="471756" y="332400"/>
                      <a:pt x="474499" y="332400"/>
                      <a:pt x="479984" y="332400"/>
                    </a:cubicBezTo>
                    <a:cubicBezTo>
                      <a:pt x="477242" y="329657"/>
                      <a:pt x="474499" y="326914"/>
                      <a:pt x="471756" y="324171"/>
                    </a:cubicBezTo>
                    <a:cubicBezTo>
                      <a:pt x="444329" y="291259"/>
                      <a:pt x="427872" y="255602"/>
                      <a:pt x="425129" y="211718"/>
                    </a:cubicBezTo>
                    <a:cubicBezTo>
                      <a:pt x="422386" y="162348"/>
                      <a:pt x="441586" y="126693"/>
                      <a:pt x="482727" y="99265"/>
                    </a:cubicBezTo>
                    <a:cubicBezTo>
                      <a:pt x="482727" y="104750"/>
                      <a:pt x="488213" y="102007"/>
                      <a:pt x="490956" y="99265"/>
                    </a:cubicBezTo>
                    <a:close/>
                    <a:moveTo>
                      <a:pt x="1034024" y="214461"/>
                    </a:moveTo>
                    <a:cubicBezTo>
                      <a:pt x="1034024" y="167834"/>
                      <a:pt x="1003853" y="129435"/>
                      <a:pt x="962712" y="123950"/>
                    </a:cubicBezTo>
                    <a:cubicBezTo>
                      <a:pt x="938027" y="121207"/>
                      <a:pt x="913342" y="121207"/>
                      <a:pt x="885914" y="121207"/>
                    </a:cubicBezTo>
                    <a:cubicBezTo>
                      <a:pt x="836544" y="123950"/>
                      <a:pt x="798145" y="170576"/>
                      <a:pt x="806374" y="219947"/>
                    </a:cubicBezTo>
                    <a:cubicBezTo>
                      <a:pt x="811859" y="261088"/>
                      <a:pt x="828316" y="296744"/>
                      <a:pt x="861229" y="324171"/>
                    </a:cubicBezTo>
                    <a:cubicBezTo>
                      <a:pt x="874943" y="335142"/>
                      <a:pt x="888657" y="337885"/>
                      <a:pt x="905113" y="332400"/>
                    </a:cubicBezTo>
                    <a:cubicBezTo>
                      <a:pt x="913342" y="329657"/>
                      <a:pt x="921570" y="329657"/>
                      <a:pt x="929798" y="332400"/>
                    </a:cubicBezTo>
                    <a:cubicBezTo>
                      <a:pt x="948998" y="337885"/>
                      <a:pt x="968197" y="332400"/>
                      <a:pt x="981911" y="318686"/>
                    </a:cubicBezTo>
                    <a:cubicBezTo>
                      <a:pt x="1014824" y="288516"/>
                      <a:pt x="1031281" y="250117"/>
                      <a:pt x="1034024" y="214461"/>
                    </a:cubicBezTo>
                    <a:close/>
                    <a:moveTo>
                      <a:pt x="680206" y="217204"/>
                    </a:moveTo>
                    <a:cubicBezTo>
                      <a:pt x="682949" y="154120"/>
                      <a:pt x="633579" y="112979"/>
                      <a:pt x="578724" y="121207"/>
                    </a:cubicBezTo>
                    <a:cubicBezTo>
                      <a:pt x="570496" y="121207"/>
                      <a:pt x="562267" y="121207"/>
                      <a:pt x="554039" y="121207"/>
                    </a:cubicBezTo>
                    <a:cubicBezTo>
                      <a:pt x="510155" y="115721"/>
                      <a:pt x="466270" y="143149"/>
                      <a:pt x="458042" y="187033"/>
                    </a:cubicBezTo>
                    <a:cubicBezTo>
                      <a:pt x="447071" y="230917"/>
                      <a:pt x="477242" y="304972"/>
                      <a:pt x="518383" y="326914"/>
                    </a:cubicBezTo>
                    <a:cubicBezTo>
                      <a:pt x="529354" y="335142"/>
                      <a:pt x="543068" y="335142"/>
                      <a:pt x="556782" y="332400"/>
                    </a:cubicBezTo>
                    <a:cubicBezTo>
                      <a:pt x="565010" y="329657"/>
                      <a:pt x="573239" y="329657"/>
                      <a:pt x="581467" y="332400"/>
                    </a:cubicBezTo>
                    <a:cubicBezTo>
                      <a:pt x="600666" y="337885"/>
                      <a:pt x="617123" y="332400"/>
                      <a:pt x="630837" y="321428"/>
                    </a:cubicBezTo>
                    <a:cubicBezTo>
                      <a:pt x="661007" y="291259"/>
                      <a:pt x="677464" y="252859"/>
                      <a:pt x="680206" y="217204"/>
                    </a:cubicBezTo>
                    <a:close/>
                    <a:moveTo>
                      <a:pt x="850258" y="38924"/>
                    </a:moveTo>
                    <a:cubicBezTo>
                      <a:pt x="850258" y="66352"/>
                      <a:pt x="869458" y="85551"/>
                      <a:pt x="894142" y="82808"/>
                    </a:cubicBezTo>
                    <a:cubicBezTo>
                      <a:pt x="891399" y="52638"/>
                      <a:pt x="880429" y="41667"/>
                      <a:pt x="850258" y="38924"/>
                    </a:cubicBezTo>
                    <a:close/>
                    <a:moveTo>
                      <a:pt x="496441" y="38924"/>
                    </a:moveTo>
                    <a:cubicBezTo>
                      <a:pt x="499184" y="66352"/>
                      <a:pt x="512898" y="82808"/>
                      <a:pt x="540326" y="82808"/>
                    </a:cubicBezTo>
                    <a:cubicBezTo>
                      <a:pt x="540326" y="55381"/>
                      <a:pt x="523869" y="38924"/>
                      <a:pt x="496441" y="38924"/>
                    </a:cubicBezTo>
                    <a:close/>
                  </a:path>
                </a:pathLst>
              </a:custGeom>
              <a:solidFill>
                <a:srgbClr val="000000"/>
              </a:solidFill>
              <a:ln w="27426" cap="flat">
                <a:noFill/>
                <a:prstDash val="solid"/>
                <a:miter/>
              </a:ln>
            </p:spPr>
            <p:txBody>
              <a:bodyPr rtlCol="0" anchor="ctr"/>
              <a:lstStyle/>
              <a:p>
                <a:endParaRPr lang="en-US" sz="1624"/>
              </a:p>
            </p:txBody>
          </p:sp>
          <p:sp>
            <p:nvSpPr>
              <p:cNvPr id="236" name="Freeform 1314">
                <a:extLst>
                  <a:ext uri="{FF2B5EF4-FFF2-40B4-BE49-F238E27FC236}">
                    <a16:creationId xmlns:a16="http://schemas.microsoft.com/office/drawing/2014/main" id="{F3E6FE0C-15E5-FD7C-8DB2-8000320527C2}"/>
                  </a:ext>
                </a:extLst>
              </p:cNvPr>
              <p:cNvSpPr/>
              <p:nvPr/>
            </p:nvSpPr>
            <p:spPr>
              <a:xfrm>
                <a:off x="2466866" y="6329338"/>
                <a:ext cx="1073639" cy="32913"/>
              </a:xfrm>
              <a:custGeom>
                <a:avLst/>
                <a:gdLst>
                  <a:gd name="connsiteX0" fmla="*/ 538114 w 1073639"/>
                  <a:gd name="connsiteY0" fmla="*/ 0 h 32913"/>
                  <a:gd name="connsiteX1" fmla="*/ 1053754 w 1073639"/>
                  <a:gd name="connsiteY1" fmla="*/ 0 h 32913"/>
                  <a:gd name="connsiteX2" fmla="*/ 1072954 w 1073639"/>
                  <a:gd name="connsiteY2" fmla="*/ 10972 h 32913"/>
                  <a:gd name="connsiteX3" fmla="*/ 1056497 w 1073639"/>
                  <a:gd name="connsiteY3" fmla="*/ 32913 h 32913"/>
                  <a:gd name="connsiteX4" fmla="*/ 987928 w 1073639"/>
                  <a:gd name="connsiteY4" fmla="*/ 32913 h 32913"/>
                  <a:gd name="connsiteX5" fmla="*/ 444860 w 1073639"/>
                  <a:gd name="connsiteY5" fmla="*/ 32913 h 32913"/>
                  <a:gd name="connsiteX6" fmla="*/ 22474 w 1073639"/>
                  <a:gd name="connsiteY6" fmla="*/ 32913 h 32913"/>
                  <a:gd name="connsiteX7" fmla="*/ 16988 w 1073639"/>
                  <a:gd name="connsiteY7" fmla="*/ 32913 h 32913"/>
                  <a:gd name="connsiteX8" fmla="*/ 531 w 1073639"/>
                  <a:gd name="connsiteY8" fmla="*/ 16457 h 32913"/>
                  <a:gd name="connsiteX9" fmla="*/ 19731 w 1073639"/>
                  <a:gd name="connsiteY9" fmla="*/ 2743 h 32913"/>
                  <a:gd name="connsiteX10" fmla="*/ 107500 w 1073639"/>
                  <a:gd name="connsiteY10" fmla="*/ 2743 h 32913"/>
                  <a:gd name="connsiteX11" fmla="*/ 538114 w 1073639"/>
                  <a:gd name="connsiteY11" fmla="*/ 0 h 32913"/>
                  <a:gd name="connsiteX12" fmla="*/ 538114 w 1073639"/>
                  <a:gd name="connsiteY12"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639" h="32913">
                    <a:moveTo>
                      <a:pt x="538114" y="0"/>
                    </a:moveTo>
                    <a:cubicBezTo>
                      <a:pt x="710909" y="0"/>
                      <a:pt x="883703" y="0"/>
                      <a:pt x="1053754" y="0"/>
                    </a:cubicBezTo>
                    <a:cubicBezTo>
                      <a:pt x="1061983" y="0"/>
                      <a:pt x="1070211" y="0"/>
                      <a:pt x="1072954" y="10972"/>
                    </a:cubicBezTo>
                    <a:cubicBezTo>
                      <a:pt x="1075697" y="21943"/>
                      <a:pt x="1070211" y="30171"/>
                      <a:pt x="1056497" y="32913"/>
                    </a:cubicBezTo>
                    <a:cubicBezTo>
                      <a:pt x="1034555" y="32913"/>
                      <a:pt x="1009870" y="32913"/>
                      <a:pt x="987928" y="32913"/>
                    </a:cubicBezTo>
                    <a:cubicBezTo>
                      <a:pt x="806905" y="32913"/>
                      <a:pt x="625883" y="32913"/>
                      <a:pt x="444860" y="32913"/>
                    </a:cubicBezTo>
                    <a:cubicBezTo>
                      <a:pt x="304979" y="32913"/>
                      <a:pt x="162355" y="32913"/>
                      <a:pt x="22474" y="32913"/>
                    </a:cubicBezTo>
                    <a:cubicBezTo>
                      <a:pt x="19731" y="32913"/>
                      <a:pt x="19731" y="32913"/>
                      <a:pt x="16988" y="32913"/>
                    </a:cubicBezTo>
                    <a:cubicBezTo>
                      <a:pt x="6017" y="32913"/>
                      <a:pt x="-2211" y="24686"/>
                      <a:pt x="531" y="16457"/>
                    </a:cubicBezTo>
                    <a:cubicBezTo>
                      <a:pt x="531" y="8229"/>
                      <a:pt x="8760" y="2743"/>
                      <a:pt x="19731" y="2743"/>
                    </a:cubicBezTo>
                    <a:cubicBezTo>
                      <a:pt x="49901" y="2743"/>
                      <a:pt x="77329" y="2743"/>
                      <a:pt x="107500" y="2743"/>
                    </a:cubicBezTo>
                    <a:cubicBezTo>
                      <a:pt x="250124" y="0"/>
                      <a:pt x="392747" y="0"/>
                      <a:pt x="538114" y="0"/>
                    </a:cubicBezTo>
                    <a:cubicBezTo>
                      <a:pt x="538114" y="0"/>
                      <a:pt x="538114" y="0"/>
                      <a:pt x="538114" y="0"/>
                    </a:cubicBezTo>
                    <a:close/>
                  </a:path>
                </a:pathLst>
              </a:custGeom>
              <a:solidFill>
                <a:srgbClr val="000000"/>
              </a:solidFill>
              <a:ln w="27426" cap="flat">
                <a:noFill/>
                <a:prstDash val="solid"/>
                <a:miter/>
              </a:ln>
            </p:spPr>
            <p:txBody>
              <a:bodyPr rtlCol="0" anchor="ctr"/>
              <a:lstStyle/>
              <a:p>
                <a:endParaRPr lang="en-US" sz="1624"/>
              </a:p>
            </p:txBody>
          </p:sp>
        </p:grpSp>
        <p:sp>
          <p:nvSpPr>
            <p:cNvPr id="233" name="Freeform 1311">
              <a:extLst>
                <a:ext uri="{FF2B5EF4-FFF2-40B4-BE49-F238E27FC236}">
                  <a16:creationId xmlns:a16="http://schemas.microsoft.com/office/drawing/2014/main" id="{C0CD22B7-0EBB-2D37-6EB0-69F2AD1A2778}"/>
                </a:ext>
              </a:extLst>
            </p:cNvPr>
            <p:cNvSpPr/>
            <p:nvPr/>
          </p:nvSpPr>
          <p:spPr>
            <a:xfrm>
              <a:off x="2533605" y="5832898"/>
              <a:ext cx="320904" cy="409714"/>
            </a:xfrm>
            <a:custGeom>
              <a:avLst/>
              <a:gdLst>
                <a:gd name="connsiteX0" fmla="*/ 320904 w 320904"/>
                <a:gd name="connsiteY0" fmla="*/ 252334 h 409715"/>
                <a:gd name="connsiteX1" fmla="*/ 320904 w 320904"/>
                <a:gd name="connsiteY1" fmla="*/ 244106 h 409715"/>
                <a:gd name="connsiteX2" fmla="*/ 320904 w 320904"/>
                <a:gd name="connsiteY2" fmla="*/ 241363 h 409715"/>
                <a:gd name="connsiteX3" fmla="*/ 318161 w 320904"/>
                <a:gd name="connsiteY3" fmla="*/ 222163 h 409715"/>
                <a:gd name="connsiteX4" fmla="*/ 318161 w 320904"/>
                <a:gd name="connsiteY4" fmla="*/ 216678 h 409715"/>
                <a:gd name="connsiteX5" fmla="*/ 318161 w 320904"/>
                <a:gd name="connsiteY5" fmla="*/ 211192 h 409715"/>
                <a:gd name="connsiteX6" fmla="*/ 312676 w 320904"/>
                <a:gd name="connsiteY6" fmla="*/ 186508 h 409715"/>
                <a:gd name="connsiteX7" fmla="*/ 178280 w 320904"/>
                <a:gd name="connsiteY7" fmla="*/ 98739 h 409715"/>
                <a:gd name="connsiteX8" fmla="*/ 202965 w 320904"/>
                <a:gd name="connsiteY8" fmla="*/ 63083 h 409715"/>
                <a:gd name="connsiteX9" fmla="*/ 224907 w 320904"/>
                <a:gd name="connsiteY9" fmla="*/ 54855 h 409715"/>
                <a:gd name="connsiteX10" fmla="*/ 241364 w 320904"/>
                <a:gd name="connsiteY10" fmla="*/ 32913 h 409715"/>
                <a:gd name="connsiteX11" fmla="*/ 216679 w 320904"/>
                <a:gd name="connsiteY11" fmla="*/ 21942 h 409715"/>
                <a:gd name="connsiteX12" fmla="*/ 161824 w 320904"/>
                <a:gd name="connsiteY12" fmla="*/ 54855 h 409715"/>
                <a:gd name="connsiteX13" fmla="*/ 159081 w 320904"/>
                <a:gd name="connsiteY13" fmla="*/ 52112 h 409715"/>
                <a:gd name="connsiteX14" fmla="*/ 68569 w 320904"/>
                <a:gd name="connsiteY14" fmla="*/ 0 h 409715"/>
                <a:gd name="connsiteX15" fmla="*/ 57598 w 320904"/>
                <a:gd name="connsiteY15" fmla="*/ 0 h 409715"/>
                <a:gd name="connsiteX16" fmla="*/ 38399 w 320904"/>
                <a:gd name="connsiteY16" fmla="*/ 16456 h 409715"/>
                <a:gd name="connsiteX17" fmla="*/ 74055 w 320904"/>
                <a:gd name="connsiteY17" fmla="*/ 112453 h 409715"/>
                <a:gd name="connsiteX18" fmla="*/ 5486 w 320904"/>
                <a:gd name="connsiteY18" fmla="*/ 194735 h 409715"/>
                <a:gd name="connsiteX19" fmla="*/ 0 w 320904"/>
                <a:gd name="connsiteY19" fmla="*/ 219421 h 409715"/>
                <a:gd name="connsiteX20" fmla="*/ 0 w 320904"/>
                <a:gd name="connsiteY20" fmla="*/ 230392 h 409715"/>
                <a:gd name="connsiteX21" fmla="*/ 0 w 320904"/>
                <a:gd name="connsiteY21" fmla="*/ 268790 h 409715"/>
                <a:gd name="connsiteX22" fmla="*/ 5486 w 320904"/>
                <a:gd name="connsiteY22" fmla="*/ 285247 h 409715"/>
                <a:gd name="connsiteX23" fmla="*/ 57598 w 320904"/>
                <a:gd name="connsiteY23" fmla="*/ 375758 h 409715"/>
                <a:gd name="connsiteX24" fmla="*/ 156338 w 320904"/>
                <a:gd name="connsiteY24" fmla="*/ 405928 h 409715"/>
                <a:gd name="connsiteX25" fmla="*/ 167309 w 320904"/>
                <a:gd name="connsiteY25" fmla="*/ 405928 h 409715"/>
                <a:gd name="connsiteX26" fmla="*/ 246849 w 320904"/>
                <a:gd name="connsiteY26" fmla="*/ 389472 h 409715"/>
                <a:gd name="connsiteX27" fmla="*/ 315418 w 320904"/>
                <a:gd name="connsiteY27" fmla="*/ 282504 h 409715"/>
                <a:gd name="connsiteX28" fmla="*/ 320904 w 320904"/>
                <a:gd name="connsiteY28" fmla="*/ 266047 h 409715"/>
                <a:gd name="connsiteX29" fmla="*/ 320904 w 320904"/>
                <a:gd name="connsiteY29" fmla="*/ 252334 h 409715"/>
                <a:gd name="connsiteX30" fmla="*/ 128910 w 320904"/>
                <a:gd name="connsiteY30" fmla="*/ 93254 h 409715"/>
                <a:gd name="connsiteX31" fmla="*/ 74055 w 320904"/>
                <a:gd name="connsiteY31" fmla="*/ 41141 h 409715"/>
                <a:gd name="connsiteX32" fmla="*/ 128910 w 320904"/>
                <a:gd name="connsiteY32" fmla="*/ 93254 h 409715"/>
                <a:gd name="connsiteX33" fmla="*/ 224907 w 320904"/>
                <a:gd name="connsiteY33" fmla="*/ 356559 h 409715"/>
                <a:gd name="connsiteX34" fmla="*/ 170052 w 320904"/>
                <a:gd name="connsiteY34" fmla="*/ 370273 h 409715"/>
                <a:gd name="connsiteX35" fmla="*/ 142624 w 320904"/>
                <a:gd name="connsiteY35" fmla="*/ 370273 h 409715"/>
                <a:gd name="connsiteX36" fmla="*/ 87769 w 320904"/>
                <a:gd name="connsiteY36" fmla="*/ 356559 h 409715"/>
                <a:gd name="connsiteX37" fmla="*/ 30171 w 320904"/>
                <a:gd name="connsiteY37" fmla="*/ 235877 h 409715"/>
                <a:gd name="connsiteX38" fmla="*/ 112454 w 320904"/>
                <a:gd name="connsiteY38" fmla="*/ 134395 h 409715"/>
                <a:gd name="connsiteX39" fmla="*/ 202965 w 320904"/>
                <a:gd name="connsiteY39" fmla="*/ 134395 h 409715"/>
                <a:gd name="connsiteX40" fmla="*/ 282505 w 320904"/>
                <a:gd name="connsiteY40" fmla="*/ 235877 h 409715"/>
                <a:gd name="connsiteX41" fmla="*/ 224907 w 320904"/>
                <a:gd name="connsiteY41" fmla="*/ 356559 h 40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0904" h="409715">
                  <a:moveTo>
                    <a:pt x="320904" y="252334"/>
                  </a:moveTo>
                  <a:cubicBezTo>
                    <a:pt x="320904" y="249591"/>
                    <a:pt x="320904" y="246849"/>
                    <a:pt x="320904" y="244106"/>
                  </a:cubicBezTo>
                  <a:cubicBezTo>
                    <a:pt x="320904" y="244106"/>
                    <a:pt x="320904" y="241363"/>
                    <a:pt x="320904" y="241363"/>
                  </a:cubicBezTo>
                  <a:cubicBezTo>
                    <a:pt x="320904" y="235877"/>
                    <a:pt x="318161" y="230392"/>
                    <a:pt x="318161" y="222163"/>
                  </a:cubicBezTo>
                  <a:cubicBezTo>
                    <a:pt x="318161" y="219421"/>
                    <a:pt x="318161" y="219421"/>
                    <a:pt x="318161" y="216678"/>
                  </a:cubicBezTo>
                  <a:cubicBezTo>
                    <a:pt x="318161" y="213935"/>
                    <a:pt x="318161" y="211192"/>
                    <a:pt x="318161" y="211192"/>
                  </a:cubicBezTo>
                  <a:cubicBezTo>
                    <a:pt x="315418" y="202964"/>
                    <a:pt x="312676" y="194735"/>
                    <a:pt x="312676" y="186508"/>
                  </a:cubicBezTo>
                  <a:cubicBezTo>
                    <a:pt x="287991" y="128909"/>
                    <a:pt x="241364" y="98739"/>
                    <a:pt x="178280" y="98739"/>
                  </a:cubicBezTo>
                  <a:cubicBezTo>
                    <a:pt x="181023" y="82283"/>
                    <a:pt x="189251" y="71311"/>
                    <a:pt x="202965" y="63083"/>
                  </a:cubicBezTo>
                  <a:cubicBezTo>
                    <a:pt x="211193" y="60340"/>
                    <a:pt x="216679" y="57597"/>
                    <a:pt x="224907" y="54855"/>
                  </a:cubicBezTo>
                  <a:cubicBezTo>
                    <a:pt x="235878" y="49369"/>
                    <a:pt x="244107" y="41141"/>
                    <a:pt x="241364" y="32913"/>
                  </a:cubicBezTo>
                  <a:cubicBezTo>
                    <a:pt x="238621" y="21942"/>
                    <a:pt x="227650" y="19199"/>
                    <a:pt x="216679" y="21942"/>
                  </a:cubicBezTo>
                  <a:cubicBezTo>
                    <a:pt x="194737" y="27428"/>
                    <a:pt x="175537" y="38399"/>
                    <a:pt x="161824" y="54855"/>
                  </a:cubicBezTo>
                  <a:cubicBezTo>
                    <a:pt x="159081" y="54855"/>
                    <a:pt x="159081" y="54855"/>
                    <a:pt x="159081" y="52112"/>
                  </a:cubicBezTo>
                  <a:cubicBezTo>
                    <a:pt x="142624" y="10971"/>
                    <a:pt x="106968" y="5485"/>
                    <a:pt x="68569" y="0"/>
                  </a:cubicBezTo>
                  <a:cubicBezTo>
                    <a:pt x="65827" y="0"/>
                    <a:pt x="60341" y="0"/>
                    <a:pt x="57598" y="0"/>
                  </a:cubicBezTo>
                  <a:cubicBezTo>
                    <a:pt x="46627" y="0"/>
                    <a:pt x="38399" y="5485"/>
                    <a:pt x="38399" y="16456"/>
                  </a:cubicBezTo>
                  <a:cubicBezTo>
                    <a:pt x="41142" y="49369"/>
                    <a:pt x="46627" y="85025"/>
                    <a:pt x="74055" y="112453"/>
                  </a:cubicBezTo>
                  <a:cubicBezTo>
                    <a:pt x="41142" y="128909"/>
                    <a:pt x="16457" y="156337"/>
                    <a:pt x="5486" y="194735"/>
                  </a:cubicBezTo>
                  <a:cubicBezTo>
                    <a:pt x="5486" y="202964"/>
                    <a:pt x="2743" y="211192"/>
                    <a:pt x="0" y="219421"/>
                  </a:cubicBezTo>
                  <a:cubicBezTo>
                    <a:pt x="0" y="222163"/>
                    <a:pt x="0" y="224906"/>
                    <a:pt x="0" y="230392"/>
                  </a:cubicBezTo>
                  <a:cubicBezTo>
                    <a:pt x="0" y="244106"/>
                    <a:pt x="0" y="257819"/>
                    <a:pt x="0" y="268790"/>
                  </a:cubicBezTo>
                  <a:cubicBezTo>
                    <a:pt x="2743" y="274276"/>
                    <a:pt x="5486" y="279761"/>
                    <a:pt x="5486" y="285247"/>
                  </a:cubicBezTo>
                  <a:cubicBezTo>
                    <a:pt x="16457" y="318160"/>
                    <a:pt x="32914" y="351073"/>
                    <a:pt x="57598" y="375758"/>
                  </a:cubicBezTo>
                  <a:cubicBezTo>
                    <a:pt x="85026" y="403186"/>
                    <a:pt x="115197" y="416899"/>
                    <a:pt x="156338" y="405928"/>
                  </a:cubicBezTo>
                  <a:cubicBezTo>
                    <a:pt x="159081" y="405928"/>
                    <a:pt x="164566" y="405928"/>
                    <a:pt x="167309" y="405928"/>
                  </a:cubicBezTo>
                  <a:cubicBezTo>
                    <a:pt x="197480" y="414156"/>
                    <a:pt x="222164" y="405928"/>
                    <a:pt x="246849" y="389472"/>
                  </a:cubicBezTo>
                  <a:cubicBezTo>
                    <a:pt x="282505" y="362044"/>
                    <a:pt x="301704" y="323646"/>
                    <a:pt x="315418" y="282504"/>
                  </a:cubicBezTo>
                  <a:cubicBezTo>
                    <a:pt x="318161" y="277018"/>
                    <a:pt x="318161" y="271533"/>
                    <a:pt x="320904" y="266047"/>
                  </a:cubicBezTo>
                  <a:cubicBezTo>
                    <a:pt x="318161" y="260562"/>
                    <a:pt x="318161" y="255077"/>
                    <a:pt x="320904" y="252334"/>
                  </a:cubicBezTo>
                  <a:close/>
                  <a:moveTo>
                    <a:pt x="128910" y="93254"/>
                  </a:moveTo>
                  <a:cubicBezTo>
                    <a:pt x="98740" y="98739"/>
                    <a:pt x="79541" y="79540"/>
                    <a:pt x="74055" y="41141"/>
                  </a:cubicBezTo>
                  <a:cubicBezTo>
                    <a:pt x="112454" y="43884"/>
                    <a:pt x="120682" y="54855"/>
                    <a:pt x="128910" y="93254"/>
                  </a:cubicBezTo>
                  <a:close/>
                  <a:moveTo>
                    <a:pt x="224907" y="356559"/>
                  </a:moveTo>
                  <a:cubicBezTo>
                    <a:pt x="208450" y="370273"/>
                    <a:pt x="191994" y="375758"/>
                    <a:pt x="170052" y="370273"/>
                  </a:cubicBezTo>
                  <a:cubicBezTo>
                    <a:pt x="161824" y="367530"/>
                    <a:pt x="150852" y="367530"/>
                    <a:pt x="142624" y="370273"/>
                  </a:cubicBezTo>
                  <a:cubicBezTo>
                    <a:pt x="120682" y="375758"/>
                    <a:pt x="104225" y="370273"/>
                    <a:pt x="87769" y="356559"/>
                  </a:cubicBezTo>
                  <a:cubicBezTo>
                    <a:pt x="52113" y="323646"/>
                    <a:pt x="32914" y="285247"/>
                    <a:pt x="30171" y="235877"/>
                  </a:cubicBezTo>
                  <a:cubicBezTo>
                    <a:pt x="27428" y="183765"/>
                    <a:pt x="60341" y="142623"/>
                    <a:pt x="112454" y="134395"/>
                  </a:cubicBezTo>
                  <a:cubicBezTo>
                    <a:pt x="142624" y="131652"/>
                    <a:pt x="172794" y="131652"/>
                    <a:pt x="202965" y="134395"/>
                  </a:cubicBezTo>
                  <a:cubicBezTo>
                    <a:pt x="249592" y="139880"/>
                    <a:pt x="282505" y="181022"/>
                    <a:pt x="282505" y="235877"/>
                  </a:cubicBezTo>
                  <a:cubicBezTo>
                    <a:pt x="279763" y="282504"/>
                    <a:pt x="263306" y="323646"/>
                    <a:pt x="224907" y="356559"/>
                  </a:cubicBezTo>
                  <a:close/>
                </a:path>
              </a:pathLst>
            </a:custGeom>
            <a:solidFill>
              <a:srgbClr val="86D3E2"/>
            </a:solidFill>
            <a:ln w="27426" cap="flat">
              <a:noFill/>
              <a:prstDash val="solid"/>
              <a:miter/>
            </a:ln>
          </p:spPr>
          <p:txBody>
            <a:bodyPr rtlCol="0" anchor="ctr"/>
            <a:lstStyle/>
            <a:p>
              <a:endParaRPr lang="en-US" sz="1624"/>
            </a:p>
          </p:txBody>
        </p:sp>
      </p:grpSp>
      <p:grpSp>
        <p:nvGrpSpPr>
          <p:cNvPr id="237" name="Graphic 3">
            <a:extLst>
              <a:ext uri="{FF2B5EF4-FFF2-40B4-BE49-F238E27FC236}">
                <a16:creationId xmlns:a16="http://schemas.microsoft.com/office/drawing/2014/main" id="{F0C1FECE-4BE1-93DD-4756-8BE10F7BDD19}"/>
              </a:ext>
            </a:extLst>
          </p:cNvPr>
          <p:cNvGrpSpPr/>
          <p:nvPr/>
        </p:nvGrpSpPr>
        <p:grpSpPr>
          <a:xfrm>
            <a:off x="6566259" y="4316058"/>
            <a:ext cx="496625" cy="529008"/>
            <a:chOff x="665400" y="3833425"/>
            <a:chExt cx="948997" cy="948995"/>
          </a:xfrm>
        </p:grpSpPr>
        <p:sp>
          <p:nvSpPr>
            <p:cNvPr id="238" name="Freeform 1464">
              <a:extLst>
                <a:ext uri="{FF2B5EF4-FFF2-40B4-BE49-F238E27FC236}">
                  <a16:creationId xmlns:a16="http://schemas.microsoft.com/office/drawing/2014/main" id="{8B10D24A-F2F1-87FE-66EC-B5D572259ED8}"/>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solidFill>
              <a:srgbClr val="000000"/>
            </a:solidFill>
            <a:ln w="27426" cap="flat">
              <a:noFill/>
              <a:prstDash val="solid"/>
              <a:miter/>
            </a:ln>
          </p:spPr>
          <p:txBody>
            <a:bodyPr rtlCol="0" anchor="ctr"/>
            <a:lstStyle/>
            <a:p>
              <a:endParaRPr lang="en-US" sz="1624"/>
            </a:p>
          </p:txBody>
        </p:sp>
        <p:sp>
          <p:nvSpPr>
            <p:cNvPr id="239" name="Freeform 1465">
              <a:extLst>
                <a:ext uri="{FF2B5EF4-FFF2-40B4-BE49-F238E27FC236}">
                  <a16:creationId xmlns:a16="http://schemas.microsoft.com/office/drawing/2014/main" id="{2E2A5677-684B-4A5A-A0DF-9981C00F4F59}"/>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000000"/>
            </a:solidFill>
            <a:ln w="27426" cap="flat">
              <a:noFill/>
              <a:prstDash val="solid"/>
              <a:miter/>
            </a:ln>
          </p:spPr>
          <p:txBody>
            <a:bodyPr rtlCol="0" anchor="ctr"/>
            <a:lstStyle/>
            <a:p>
              <a:endParaRPr lang="en-US" sz="1624"/>
            </a:p>
          </p:txBody>
        </p:sp>
        <p:grpSp>
          <p:nvGrpSpPr>
            <p:cNvPr id="240" name="Graphic 3">
              <a:extLst>
                <a:ext uri="{FF2B5EF4-FFF2-40B4-BE49-F238E27FC236}">
                  <a16:creationId xmlns:a16="http://schemas.microsoft.com/office/drawing/2014/main" id="{58F8887C-11C1-9C19-9A59-72CEEE93F901}"/>
                </a:ext>
              </a:extLst>
            </p:cNvPr>
            <p:cNvGrpSpPr/>
            <p:nvPr/>
          </p:nvGrpSpPr>
          <p:grpSpPr>
            <a:xfrm>
              <a:off x="788824" y="4019932"/>
              <a:ext cx="244106" cy="641806"/>
              <a:chOff x="788824" y="4019932"/>
              <a:chExt cx="244106" cy="641806"/>
            </a:xfrm>
            <a:solidFill>
              <a:srgbClr val="00BADE"/>
            </a:solidFill>
          </p:grpSpPr>
          <p:sp>
            <p:nvSpPr>
              <p:cNvPr id="241" name="Freeform 1467">
                <a:extLst>
                  <a:ext uri="{FF2B5EF4-FFF2-40B4-BE49-F238E27FC236}">
                    <a16:creationId xmlns:a16="http://schemas.microsoft.com/office/drawing/2014/main" id="{616E47C8-8489-10C6-7B8F-60793A0D1347}"/>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00BADE"/>
              </a:solidFill>
              <a:ln w="27426" cap="flat">
                <a:noFill/>
                <a:prstDash val="solid"/>
                <a:miter/>
              </a:ln>
            </p:spPr>
            <p:txBody>
              <a:bodyPr rtlCol="0" anchor="ctr"/>
              <a:lstStyle/>
              <a:p>
                <a:endParaRPr lang="en-US" sz="1624"/>
              </a:p>
            </p:txBody>
          </p:sp>
          <p:sp>
            <p:nvSpPr>
              <p:cNvPr id="242" name="Freeform 1468">
                <a:extLst>
                  <a:ext uri="{FF2B5EF4-FFF2-40B4-BE49-F238E27FC236}">
                    <a16:creationId xmlns:a16="http://schemas.microsoft.com/office/drawing/2014/main" id="{24CB3771-BFE3-645B-ACA2-7E059F05C7B5}"/>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00BADE"/>
              </a:solidFill>
              <a:ln w="27426" cap="flat">
                <a:noFill/>
                <a:prstDash val="solid"/>
                <a:miter/>
              </a:ln>
            </p:spPr>
            <p:txBody>
              <a:bodyPr rtlCol="0" anchor="ctr"/>
              <a:lstStyle/>
              <a:p>
                <a:endParaRPr lang="en-US" sz="1624"/>
              </a:p>
            </p:txBody>
          </p:sp>
          <p:sp>
            <p:nvSpPr>
              <p:cNvPr id="243" name="Freeform 1469">
                <a:extLst>
                  <a:ext uri="{FF2B5EF4-FFF2-40B4-BE49-F238E27FC236}">
                    <a16:creationId xmlns:a16="http://schemas.microsoft.com/office/drawing/2014/main" id="{5D93E257-7BEB-14EC-2205-531234D36AD2}"/>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00BADE"/>
              </a:solidFill>
              <a:ln w="27426" cap="flat">
                <a:noFill/>
                <a:prstDash val="solid"/>
                <a:miter/>
              </a:ln>
            </p:spPr>
            <p:txBody>
              <a:bodyPr rtlCol="0" anchor="ctr"/>
              <a:lstStyle/>
              <a:p>
                <a:endParaRPr lang="en-US" sz="1624"/>
              </a:p>
            </p:txBody>
          </p:sp>
          <p:sp>
            <p:nvSpPr>
              <p:cNvPr id="244" name="Freeform 1470">
                <a:extLst>
                  <a:ext uri="{FF2B5EF4-FFF2-40B4-BE49-F238E27FC236}">
                    <a16:creationId xmlns:a16="http://schemas.microsoft.com/office/drawing/2014/main" id="{905C8B0B-00BD-2182-88BC-D0E8D4582099}"/>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00BADE"/>
              </a:solidFill>
              <a:ln w="27426" cap="flat">
                <a:noFill/>
                <a:prstDash val="solid"/>
                <a:miter/>
              </a:ln>
            </p:spPr>
            <p:txBody>
              <a:bodyPr rtlCol="0" anchor="ctr"/>
              <a:lstStyle/>
              <a:p>
                <a:endParaRPr lang="en-US" sz="1624"/>
              </a:p>
            </p:txBody>
          </p:sp>
          <p:sp>
            <p:nvSpPr>
              <p:cNvPr id="245" name="Freeform 1471">
                <a:extLst>
                  <a:ext uri="{FF2B5EF4-FFF2-40B4-BE49-F238E27FC236}">
                    <a16:creationId xmlns:a16="http://schemas.microsoft.com/office/drawing/2014/main" id="{CE851C3A-A417-EEEF-7503-2E5B9184E6A7}"/>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00BADE"/>
              </a:solidFill>
              <a:ln w="27426" cap="flat">
                <a:noFill/>
                <a:prstDash val="solid"/>
                <a:miter/>
              </a:ln>
            </p:spPr>
            <p:txBody>
              <a:bodyPr rtlCol="0" anchor="ctr"/>
              <a:lstStyle/>
              <a:p>
                <a:endParaRPr lang="en-US" sz="1624"/>
              </a:p>
            </p:txBody>
          </p:sp>
          <p:sp>
            <p:nvSpPr>
              <p:cNvPr id="246" name="Freeform 1472">
                <a:extLst>
                  <a:ext uri="{FF2B5EF4-FFF2-40B4-BE49-F238E27FC236}">
                    <a16:creationId xmlns:a16="http://schemas.microsoft.com/office/drawing/2014/main" id="{0D61A6BE-33E5-B517-B038-2BCA40EF613D}"/>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86D3E2"/>
              </a:solidFill>
              <a:ln w="27426" cap="flat">
                <a:noFill/>
                <a:prstDash val="solid"/>
                <a:miter/>
              </a:ln>
            </p:spPr>
            <p:txBody>
              <a:bodyPr rtlCol="0" anchor="ctr"/>
              <a:lstStyle/>
              <a:p>
                <a:endParaRPr lang="en-US" sz="1624"/>
              </a:p>
            </p:txBody>
          </p:sp>
        </p:grpSp>
      </p:grpSp>
      <p:grpSp>
        <p:nvGrpSpPr>
          <p:cNvPr id="247" name="Graphic 3">
            <a:extLst>
              <a:ext uri="{FF2B5EF4-FFF2-40B4-BE49-F238E27FC236}">
                <a16:creationId xmlns:a16="http://schemas.microsoft.com/office/drawing/2014/main" id="{A0A1B580-D001-038D-EAA8-0786C550BCE4}"/>
              </a:ext>
            </a:extLst>
          </p:cNvPr>
          <p:cNvGrpSpPr/>
          <p:nvPr/>
        </p:nvGrpSpPr>
        <p:grpSpPr>
          <a:xfrm>
            <a:off x="4722921" y="5987702"/>
            <a:ext cx="462629" cy="446444"/>
            <a:chOff x="8424689" y="5374597"/>
            <a:chExt cx="1088878" cy="1111078"/>
          </a:xfrm>
        </p:grpSpPr>
        <p:sp>
          <p:nvSpPr>
            <p:cNvPr id="248" name="Freeform 1258">
              <a:extLst>
                <a:ext uri="{FF2B5EF4-FFF2-40B4-BE49-F238E27FC236}">
                  <a16:creationId xmlns:a16="http://schemas.microsoft.com/office/drawing/2014/main" id="{81166B91-C111-3D97-86B1-AC35AE2170CE}"/>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86D3E2"/>
            </a:solidFill>
            <a:ln w="27426" cap="flat">
              <a:noFill/>
              <a:prstDash val="solid"/>
              <a:miter/>
            </a:ln>
          </p:spPr>
          <p:txBody>
            <a:bodyPr rtlCol="0" anchor="ctr"/>
            <a:lstStyle/>
            <a:p>
              <a:endParaRPr lang="en-US" sz="1624"/>
            </a:p>
          </p:txBody>
        </p:sp>
        <p:grpSp>
          <p:nvGrpSpPr>
            <p:cNvPr id="249" name="Graphic 3">
              <a:extLst>
                <a:ext uri="{FF2B5EF4-FFF2-40B4-BE49-F238E27FC236}">
                  <a16:creationId xmlns:a16="http://schemas.microsoft.com/office/drawing/2014/main" id="{776E3189-81D6-C476-98DD-571F08FF0629}"/>
                </a:ext>
              </a:extLst>
            </p:cNvPr>
            <p:cNvGrpSpPr/>
            <p:nvPr/>
          </p:nvGrpSpPr>
          <p:grpSpPr>
            <a:xfrm>
              <a:off x="8424689" y="5374597"/>
              <a:ext cx="1088878" cy="1111078"/>
              <a:chOff x="8424689" y="5374597"/>
              <a:chExt cx="1088878" cy="1111078"/>
            </a:xfrm>
            <a:solidFill>
              <a:srgbClr val="000000"/>
            </a:solidFill>
          </p:grpSpPr>
          <p:grpSp>
            <p:nvGrpSpPr>
              <p:cNvPr id="250" name="Graphic 3">
                <a:extLst>
                  <a:ext uri="{FF2B5EF4-FFF2-40B4-BE49-F238E27FC236}">
                    <a16:creationId xmlns:a16="http://schemas.microsoft.com/office/drawing/2014/main" id="{92E2C754-4B40-8FCB-752C-7545BC72F4EE}"/>
                  </a:ext>
                </a:extLst>
              </p:cNvPr>
              <p:cNvGrpSpPr/>
              <p:nvPr/>
            </p:nvGrpSpPr>
            <p:grpSpPr>
              <a:xfrm>
                <a:off x="8424689" y="5374597"/>
                <a:ext cx="943956" cy="1111078"/>
                <a:chOff x="8424689" y="5374597"/>
                <a:chExt cx="943956" cy="1111078"/>
              </a:xfrm>
              <a:solidFill>
                <a:srgbClr val="000000"/>
              </a:solidFill>
            </p:grpSpPr>
            <p:sp>
              <p:nvSpPr>
                <p:cNvPr id="260" name="Freeform 1270">
                  <a:extLst>
                    <a:ext uri="{FF2B5EF4-FFF2-40B4-BE49-F238E27FC236}">
                      <a16:creationId xmlns:a16="http://schemas.microsoft.com/office/drawing/2014/main" id="{A39F5F3A-824F-9861-49D0-6E32CAE55A90}"/>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solidFill>
                  <a:srgbClr val="000000"/>
                </a:solidFill>
                <a:ln w="27426" cap="flat">
                  <a:noFill/>
                  <a:prstDash val="solid"/>
                  <a:miter/>
                </a:ln>
              </p:spPr>
              <p:txBody>
                <a:bodyPr rtlCol="0" anchor="ctr"/>
                <a:lstStyle/>
                <a:p>
                  <a:endParaRPr lang="en-US" sz="1624"/>
                </a:p>
              </p:txBody>
            </p:sp>
            <p:sp>
              <p:nvSpPr>
                <p:cNvPr id="261" name="Freeform 1271">
                  <a:extLst>
                    <a:ext uri="{FF2B5EF4-FFF2-40B4-BE49-F238E27FC236}">
                      <a16:creationId xmlns:a16="http://schemas.microsoft.com/office/drawing/2014/main" id="{B28A2E17-758B-42A9-0A81-07B54AEA8D3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solidFill>
                  <a:srgbClr val="000000"/>
                </a:solidFill>
                <a:ln w="27426" cap="flat">
                  <a:noFill/>
                  <a:prstDash val="solid"/>
                  <a:miter/>
                </a:ln>
              </p:spPr>
              <p:txBody>
                <a:bodyPr rtlCol="0" anchor="ctr"/>
                <a:lstStyle/>
                <a:p>
                  <a:endParaRPr lang="en-US" sz="1624"/>
                </a:p>
              </p:txBody>
            </p:sp>
          </p:grpSp>
          <p:sp>
            <p:nvSpPr>
              <p:cNvPr id="251" name="Freeform 1261">
                <a:extLst>
                  <a:ext uri="{FF2B5EF4-FFF2-40B4-BE49-F238E27FC236}">
                    <a16:creationId xmlns:a16="http://schemas.microsoft.com/office/drawing/2014/main" id="{190E200E-31DC-2A70-D766-36F2F248300D}"/>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solidFill>
                <a:srgbClr val="000000"/>
              </a:solidFill>
              <a:ln w="27426" cap="flat">
                <a:noFill/>
                <a:prstDash val="solid"/>
                <a:miter/>
              </a:ln>
            </p:spPr>
            <p:txBody>
              <a:bodyPr rtlCol="0" anchor="ctr"/>
              <a:lstStyle/>
              <a:p>
                <a:endParaRPr lang="en-US" sz="1624"/>
              </a:p>
            </p:txBody>
          </p:sp>
          <p:sp>
            <p:nvSpPr>
              <p:cNvPr id="252" name="Freeform 1262">
                <a:extLst>
                  <a:ext uri="{FF2B5EF4-FFF2-40B4-BE49-F238E27FC236}">
                    <a16:creationId xmlns:a16="http://schemas.microsoft.com/office/drawing/2014/main" id="{EDC37A6B-B3CC-2549-E73F-8D077D0C6344}"/>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solidFill>
                <a:srgbClr val="000000"/>
              </a:solidFill>
              <a:ln w="27426" cap="flat">
                <a:noFill/>
                <a:prstDash val="solid"/>
                <a:miter/>
              </a:ln>
            </p:spPr>
            <p:txBody>
              <a:bodyPr rtlCol="0" anchor="ctr"/>
              <a:lstStyle/>
              <a:p>
                <a:endParaRPr lang="en-US" sz="1624"/>
              </a:p>
            </p:txBody>
          </p:sp>
          <p:sp>
            <p:nvSpPr>
              <p:cNvPr id="253" name="Freeform 1263">
                <a:extLst>
                  <a:ext uri="{FF2B5EF4-FFF2-40B4-BE49-F238E27FC236}">
                    <a16:creationId xmlns:a16="http://schemas.microsoft.com/office/drawing/2014/main" id="{D7913D30-C639-D14A-2A93-25E3637A5293}"/>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solidFill>
                <a:srgbClr val="000000"/>
              </a:solidFill>
              <a:ln w="27426" cap="flat">
                <a:noFill/>
                <a:prstDash val="solid"/>
                <a:miter/>
              </a:ln>
            </p:spPr>
            <p:txBody>
              <a:bodyPr rtlCol="0" anchor="ctr"/>
              <a:lstStyle/>
              <a:p>
                <a:endParaRPr lang="en-US" sz="1624"/>
              </a:p>
            </p:txBody>
          </p:sp>
          <p:sp>
            <p:nvSpPr>
              <p:cNvPr id="254" name="Freeform 1264">
                <a:extLst>
                  <a:ext uri="{FF2B5EF4-FFF2-40B4-BE49-F238E27FC236}">
                    <a16:creationId xmlns:a16="http://schemas.microsoft.com/office/drawing/2014/main" id="{D51999D9-E80A-F49F-8AB6-4767B21D982F}"/>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solidFill>
                <a:srgbClr val="000000"/>
              </a:solidFill>
              <a:ln w="27426" cap="flat">
                <a:noFill/>
                <a:prstDash val="solid"/>
                <a:miter/>
              </a:ln>
            </p:spPr>
            <p:txBody>
              <a:bodyPr rtlCol="0" anchor="ctr"/>
              <a:lstStyle/>
              <a:p>
                <a:endParaRPr lang="en-US" sz="1624"/>
              </a:p>
            </p:txBody>
          </p:sp>
          <p:sp>
            <p:nvSpPr>
              <p:cNvPr id="255" name="Freeform 1265">
                <a:extLst>
                  <a:ext uri="{FF2B5EF4-FFF2-40B4-BE49-F238E27FC236}">
                    <a16:creationId xmlns:a16="http://schemas.microsoft.com/office/drawing/2014/main" id="{A2CDD41B-D3D9-547B-B1D8-689016128981}"/>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solidFill>
                <a:srgbClr val="000000"/>
              </a:solidFill>
              <a:ln w="27426" cap="flat">
                <a:noFill/>
                <a:prstDash val="solid"/>
                <a:miter/>
              </a:ln>
            </p:spPr>
            <p:txBody>
              <a:bodyPr rtlCol="0" anchor="ctr"/>
              <a:lstStyle/>
              <a:p>
                <a:endParaRPr lang="en-US" sz="1624"/>
              </a:p>
            </p:txBody>
          </p:sp>
          <p:sp>
            <p:nvSpPr>
              <p:cNvPr id="256" name="Freeform 1266">
                <a:extLst>
                  <a:ext uri="{FF2B5EF4-FFF2-40B4-BE49-F238E27FC236}">
                    <a16:creationId xmlns:a16="http://schemas.microsoft.com/office/drawing/2014/main" id="{B3025666-9D1D-5D76-4FC8-4782CC017693}"/>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solidFill>
                <a:srgbClr val="000000"/>
              </a:solidFill>
              <a:ln w="27426" cap="flat">
                <a:noFill/>
                <a:prstDash val="solid"/>
                <a:miter/>
              </a:ln>
            </p:spPr>
            <p:txBody>
              <a:bodyPr rtlCol="0" anchor="ctr"/>
              <a:lstStyle/>
              <a:p>
                <a:endParaRPr lang="en-US" sz="1624"/>
              </a:p>
            </p:txBody>
          </p:sp>
          <p:sp>
            <p:nvSpPr>
              <p:cNvPr id="257" name="Freeform 1267">
                <a:extLst>
                  <a:ext uri="{FF2B5EF4-FFF2-40B4-BE49-F238E27FC236}">
                    <a16:creationId xmlns:a16="http://schemas.microsoft.com/office/drawing/2014/main" id="{F8A3564F-8A3D-FA4B-AF1F-61ED7A83D28C}"/>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solidFill>
                <a:srgbClr val="000000"/>
              </a:solidFill>
              <a:ln w="27426" cap="flat">
                <a:noFill/>
                <a:prstDash val="solid"/>
                <a:miter/>
              </a:ln>
            </p:spPr>
            <p:txBody>
              <a:bodyPr rtlCol="0" anchor="ctr"/>
              <a:lstStyle/>
              <a:p>
                <a:endParaRPr lang="en-US" sz="1624"/>
              </a:p>
            </p:txBody>
          </p:sp>
          <p:sp>
            <p:nvSpPr>
              <p:cNvPr id="258" name="Freeform 1268">
                <a:extLst>
                  <a:ext uri="{FF2B5EF4-FFF2-40B4-BE49-F238E27FC236}">
                    <a16:creationId xmlns:a16="http://schemas.microsoft.com/office/drawing/2014/main" id="{7CCFE90B-2646-D802-B0C4-EED09E328FE9}"/>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solidFill>
                <a:srgbClr val="000000"/>
              </a:solidFill>
              <a:ln w="27426" cap="flat">
                <a:noFill/>
                <a:prstDash val="solid"/>
                <a:miter/>
              </a:ln>
            </p:spPr>
            <p:txBody>
              <a:bodyPr rtlCol="0" anchor="ctr"/>
              <a:lstStyle/>
              <a:p>
                <a:endParaRPr lang="en-US" sz="1624"/>
              </a:p>
            </p:txBody>
          </p:sp>
          <p:sp>
            <p:nvSpPr>
              <p:cNvPr id="259" name="Freeform 1269">
                <a:extLst>
                  <a:ext uri="{FF2B5EF4-FFF2-40B4-BE49-F238E27FC236}">
                    <a16:creationId xmlns:a16="http://schemas.microsoft.com/office/drawing/2014/main" id="{B0E03FB6-F5C8-C506-5289-CAD817996C8A}"/>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solidFill>
                <a:srgbClr val="000000"/>
              </a:solidFill>
              <a:ln w="27426" cap="flat">
                <a:noFill/>
                <a:prstDash val="solid"/>
                <a:miter/>
              </a:ln>
            </p:spPr>
            <p:txBody>
              <a:bodyPr rtlCol="0" anchor="ctr"/>
              <a:lstStyle/>
              <a:p>
                <a:endParaRPr lang="en-US" sz="1624"/>
              </a:p>
            </p:txBody>
          </p:sp>
        </p:grpSp>
      </p:grpSp>
      <p:grpSp>
        <p:nvGrpSpPr>
          <p:cNvPr id="262" name="Graphic 3">
            <a:extLst>
              <a:ext uri="{FF2B5EF4-FFF2-40B4-BE49-F238E27FC236}">
                <a16:creationId xmlns:a16="http://schemas.microsoft.com/office/drawing/2014/main" id="{CF820E15-5357-904A-0D8C-0062EEE262BD}"/>
              </a:ext>
            </a:extLst>
          </p:cNvPr>
          <p:cNvGrpSpPr/>
          <p:nvPr/>
        </p:nvGrpSpPr>
        <p:grpSpPr>
          <a:xfrm>
            <a:off x="2423623" y="5939078"/>
            <a:ext cx="528511" cy="499256"/>
            <a:chOff x="6480065" y="1995774"/>
            <a:chExt cx="1097109" cy="1094361"/>
          </a:xfrm>
        </p:grpSpPr>
        <p:sp>
          <p:nvSpPr>
            <p:cNvPr id="263" name="Freeform 1382">
              <a:extLst>
                <a:ext uri="{FF2B5EF4-FFF2-40B4-BE49-F238E27FC236}">
                  <a16:creationId xmlns:a16="http://schemas.microsoft.com/office/drawing/2014/main" id="{98561E21-D9D0-492A-8C35-2C7FE4156B0D}"/>
                </a:ext>
              </a:extLst>
            </p:cNvPr>
            <p:cNvSpPr/>
            <p:nvPr/>
          </p:nvSpPr>
          <p:spPr>
            <a:xfrm>
              <a:off x="6485552" y="3054480"/>
              <a:ext cx="1088878" cy="35655"/>
            </a:xfrm>
            <a:custGeom>
              <a:avLst/>
              <a:gdLst>
                <a:gd name="connsiteX0" fmla="*/ 0 w 1088878"/>
                <a:gd name="connsiteY0" fmla="*/ 0 h 35655"/>
                <a:gd name="connsiteX1" fmla="*/ 1088879 w 1088878"/>
                <a:gd name="connsiteY1" fmla="*/ 0 h 35655"/>
                <a:gd name="connsiteX2" fmla="*/ 1088879 w 1088878"/>
                <a:gd name="connsiteY2" fmla="*/ 35656 h 35655"/>
                <a:gd name="connsiteX3" fmla="*/ 0 w 1088878"/>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088878" h="35655">
                  <a:moveTo>
                    <a:pt x="0" y="0"/>
                  </a:moveTo>
                  <a:lnTo>
                    <a:pt x="1088879" y="0"/>
                  </a:lnTo>
                  <a:lnTo>
                    <a:pt x="1088879" y="35656"/>
                  </a:lnTo>
                  <a:lnTo>
                    <a:pt x="0" y="35656"/>
                  </a:lnTo>
                  <a:close/>
                </a:path>
              </a:pathLst>
            </a:custGeom>
            <a:solidFill>
              <a:srgbClr val="000000"/>
            </a:solidFill>
            <a:ln w="27426" cap="flat">
              <a:noFill/>
              <a:prstDash val="solid"/>
              <a:miter/>
            </a:ln>
          </p:spPr>
          <p:txBody>
            <a:bodyPr rtlCol="0" anchor="ctr"/>
            <a:lstStyle/>
            <a:p>
              <a:endParaRPr lang="en-US" sz="1624"/>
            </a:p>
          </p:txBody>
        </p:sp>
        <p:grpSp>
          <p:nvGrpSpPr>
            <p:cNvPr id="264" name="Graphic 3">
              <a:extLst>
                <a:ext uri="{FF2B5EF4-FFF2-40B4-BE49-F238E27FC236}">
                  <a16:creationId xmlns:a16="http://schemas.microsoft.com/office/drawing/2014/main" id="{F30EB2FC-8157-6570-4DEF-9B630921B292}"/>
                </a:ext>
              </a:extLst>
            </p:cNvPr>
            <p:cNvGrpSpPr/>
            <p:nvPr/>
          </p:nvGrpSpPr>
          <p:grpSpPr>
            <a:xfrm>
              <a:off x="6480065" y="1995774"/>
              <a:ext cx="1097109" cy="943509"/>
              <a:chOff x="6480065" y="1995774"/>
              <a:chExt cx="1097109" cy="943509"/>
            </a:xfrm>
            <a:solidFill>
              <a:srgbClr val="00BADE"/>
            </a:solidFill>
          </p:grpSpPr>
          <p:sp>
            <p:nvSpPr>
              <p:cNvPr id="290" name="Freeform 1409">
                <a:extLst>
                  <a:ext uri="{FF2B5EF4-FFF2-40B4-BE49-F238E27FC236}">
                    <a16:creationId xmlns:a16="http://schemas.microsoft.com/office/drawing/2014/main" id="{31CFFC44-3423-F927-1CA1-DA2C7F182E11}"/>
                  </a:ext>
                </a:extLst>
              </p:cNvPr>
              <p:cNvSpPr/>
              <p:nvPr/>
            </p:nvSpPr>
            <p:spPr>
              <a:xfrm>
                <a:off x="6872282" y="1995774"/>
                <a:ext cx="603408" cy="307189"/>
              </a:xfrm>
              <a:custGeom>
                <a:avLst/>
                <a:gdLst>
                  <a:gd name="connsiteX0" fmla="*/ 38399 w 603408"/>
                  <a:gd name="connsiteY0" fmla="*/ 126167 h 307189"/>
                  <a:gd name="connsiteX1" fmla="*/ 156338 w 603408"/>
                  <a:gd name="connsiteY1" fmla="*/ 109710 h 307189"/>
                  <a:gd name="connsiteX2" fmla="*/ 444329 w 603408"/>
                  <a:gd name="connsiteY2" fmla="*/ 216678 h 307189"/>
                  <a:gd name="connsiteX3" fmla="*/ 403187 w 603408"/>
                  <a:gd name="connsiteY3" fmla="*/ 257819 h 307189"/>
                  <a:gd name="connsiteX4" fmla="*/ 603409 w 603408"/>
                  <a:gd name="connsiteY4" fmla="*/ 307189 h 307189"/>
                  <a:gd name="connsiteX5" fmla="*/ 554039 w 603408"/>
                  <a:gd name="connsiteY5" fmla="*/ 106968 h 307189"/>
                  <a:gd name="connsiteX6" fmla="*/ 521126 w 603408"/>
                  <a:gd name="connsiteY6" fmla="*/ 139881 h 307189"/>
                  <a:gd name="connsiteX7" fmla="*/ 159080 w 603408"/>
                  <a:gd name="connsiteY7" fmla="*/ 0 h 307189"/>
                  <a:gd name="connsiteX8" fmla="*/ 13714 w 603408"/>
                  <a:gd name="connsiteY8" fmla="*/ 19199 h 307189"/>
                  <a:gd name="connsiteX9" fmla="*/ 0 w 603408"/>
                  <a:gd name="connsiteY9" fmla="*/ 21942 h 307189"/>
                  <a:gd name="connsiteX10" fmla="*/ 0 w 603408"/>
                  <a:gd name="connsiteY10" fmla="*/ 123424 h 307189"/>
                  <a:gd name="connsiteX11" fmla="*/ 35656 w 603408"/>
                  <a:gd name="connsiteY11" fmla="*/ 120681 h 307189"/>
                  <a:gd name="connsiteX12" fmla="*/ 38399 w 603408"/>
                  <a:gd name="connsiteY12" fmla="*/ 126167 h 307189"/>
                  <a:gd name="connsiteX13" fmla="*/ 32914 w 603408"/>
                  <a:gd name="connsiteY13" fmla="*/ 54855 h 307189"/>
                  <a:gd name="connsiteX14" fmla="*/ 156338 w 603408"/>
                  <a:gd name="connsiteY14" fmla="*/ 41141 h 307189"/>
                  <a:gd name="connsiteX15" fmla="*/ 507412 w 603408"/>
                  <a:gd name="connsiteY15" fmla="*/ 181022 h 307189"/>
                  <a:gd name="connsiteX16" fmla="*/ 521126 w 603408"/>
                  <a:gd name="connsiteY16" fmla="*/ 191993 h 307189"/>
                  <a:gd name="connsiteX17" fmla="*/ 534840 w 603408"/>
                  <a:gd name="connsiteY17" fmla="*/ 178280 h 307189"/>
                  <a:gd name="connsiteX18" fmla="*/ 554039 w 603408"/>
                  <a:gd name="connsiteY18" fmla="*/ 260562 h 307189"/>
                  <a:gd name="connsiteX19" fmla="*/ 471756 w 603408"/>
                  <a:gd name="connsiteY19" fmla="*/ 241363 h 307189"/>
                  <a:gd name="connsiteX20" fmla="*/ 496441 w 603408"/>
                  <a:gd name="connsiteY20" fmla="*/ 216678 h 307189"/>
                  <a:gd name="connsiteX21" fmla="*/ 482727 w 603408"/>
                  <a:gd name="connsiteY21" fmla="*/ 202964 h 307189"/>
                  <a:gd name="connsiteX22" fmla="*/ 156338 w 603408"/>
                  <a:gd name="connsiteY22" fmla="*/ 74054 h 307189"/>
                  <a:gd name="connsiteX23" fmla="*/ 32914 w 603408"/>
                  <a:gd name="connsiteY23" fmla="*/ 90511 h 307189"/>
                  <a:gd name="connsiteX24" fmla="*/ 32914 w 603408"/>
                  <a:gd name="connsiteY24" fmla="*/ 54855 h 30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3408" h="307189">
                    <a:moveTo>
                      <a:pt x="38399" y="126167"/>
                    </a:moveTo>
                    <a:cubicBezTo>
                      <a:pt x="76797" y="115196"/>
                      <a:pt x="115197" y="109710"/>
                      <a:pt x="156338" y="109710"/>
                    </a:cubicBezTo>
                    <a:cubicBezTo>
                      <a:pt x="263306" y="109710"/>
                      <a:pt x="364788" y="148109"/>
                      <a:pt x="444329" y="216678"/>
                    </a:cubicBezTo>
                    <a:lnTo>
                      <a:pt x="403187" y="257819"/>
                    </a:lnTo>
                    <a:lnTo>
                      <a:pt x="603409" y="307189"/>
                    </a:lnTo>
                    <a:lnTo>
                      <a:pt x="554039" y="106968"/>
                    </a:lnTo>
                    <a:lnTo>
                      <a:pt x="521126" y="139881"/>
                    </a:lnTo>
                    <a:cubicBezTo>
                      <a:pt x="422386" y="49370"/>
                      <a:pt x="293476" y="0"/>
                      <a:pt x="159080" y="0"/>
                    </a:cubicBezTo>
                    <a:cubicBezTo>
                      <a:pt x="109711" y="0"/>
                      <a:pt x="60341" y="5485"/>
                      <a:pt x="13714" y="19199"/>
                    </a:cubicBezTo>
                    <a:lnTo>
                      <a:pt x="0" y="21942"/>
                    </a:lnTo>
                    <a:lnTo>
                      <a:pt x="0" y="123424"/>
                    </a:lnTo>
                    <a:lnTo>
                      <a:pt x="35656" y="120681"/>
                    </a:lnTo>
                    <a:lnTo>
                      <a:pt x="38399" y="126167"/>
                    </a:lnTo>
                    <a:close/>
                    <a:moveTo>
                      <a:pt x="32914" y="54855"/>
                    </a:moveTo>
                    <a:cubicBezTo>
                      <a:pt x="74055" y="43884"/>
                      <a:pt x="115197" y="41141"/>
                      <a:pt x="156338" y="41141"/>
                    </a:cubicBezTo>
                    <a:cubicBezTo>
                      <a:pt x="287991" y="41141"/>
                      <a:pt x="411415" y="90511"/>
                      <a:pt x="507412" y="181022"/>
                    </a:cubicBezTo>
                    <a:lnTo>
                      <a:pt x="521126" y="191993"/>
                    </a:lnTo>
                    <a:lnTo>
                      <a:pt x="534840" y="178280"/>
                    </a:lnTo>
                    <a:lnTo>
                      <a:pt x="554039" y="260562"/>
                    </a:lnTo>
                    <a:lnTo>
                      <a:pt x="471756" y="241363"/>
                    </a:lnTo>
                    <a:lnTo>
                      <a:pt x="496441" y="216678"/>
                    </a:lnTo>
                    <a:lnTo>
                      <a:pt x="482727" y="202964"/>
                    </a:lnTo>
                    <a:cubicBezTo>
                      <a:pt x="394958" y="117939"/>
                      <a:pt x="279763" y="74054"/>
                      <a:pt x="156338" y="74054"/>
                    </a:cubicBezTo>
                    <a:cubicBezTo>
                      <a:pt x="115197" y="74054"/>
                      <a:pt x="74055" y="79540"/>
                      <a:pt x="32914" y="90511"/>
                    </a:cubicBezTo>
                    <a:lnTo>
                      <a:pt x="32914" y="54855"/>
                    </a:lnTo>
                    <a:close/>
                  </a:path>
                </a:pathLst>
              </a:custGeom>
              <a:solidFill>
                <a:srgbClr val="86D3E2"/>
              </a:solidFill>
              <a:ln w="27426" cap="flat">
                <a:noFill/>
                <a:prstDash val="solid"/>
                <a:miter/>
              </a:ln>
            </p:spPr>
            <p:txBody>
              <a:bodyPr rtlCol="0" anchor="ctr"/>
              <a:lstStyle/>
              <a:p>
                <a:endParaRPr lang="en-US" sz="1624"/>
              </a:p>
            </p:txBody>
          </p:sp>
          <p:sp>
            <p:nvSpPr>
              <p:cNvPr id="291" name="Freeform 1410">
                <a:extLst>
                  <a:ext uri="{FF2B5EF4-FFF2-40B4-BE49-F238E27FC236}">
                    <a16:creationId xmlns:a16="http://schemas.microsoft.com/office/drawing/2014/main" id="{7523DC34-7B0C-9E61-ADAD-8D55AB72D4B3}"/>
                  </a:ext>
                </a:extLst>
              </p:cNvPr>
              <p:cNvSpPr/>
              <p:nvPr/>
            </p:nvSpPr>
            <p:spPr>
              <a:xfrm>
                <a:off x="6480065" y="2100000"/>
                <a:ext cx="307189" cy="603407"/>
              </a:xfrm>
              <a:custGeom>
                <a:avLst/>
                <a:gdLst>
                  <a:gd name="connsiteX0" fmla="*/ 24685 w 307189"/>
                  <a:gd name="connsiteY0" fmla="*/ 589694 h 603407"/>
                  <a:gd name="connsiteX1" fmla="*/ 27428 w 307189"/>
                  <a:gd name="connsiteY1" fmla="*/ 603408 h 603407"/>
                  <a:gd name="connsiteX2" fmla="*/ 128910 w 307189"/>
                  <a:gd name="connsiteY2" fmla="*/ 603408 h 603407"/>
                  <a:gd name="connsiteX3" fmla="*/ 126167 w 307189"/>
                  <a:gd name="connsiteY3" fmla="*/ 567752 h 603407"/>
                  <a:gd name="connsiteX4" fmla="*/ 126167 w 307189"/>
                  <a:gd name="connsiteY4" fmla="*/ 565009 h 603407"/>
                  <a:gd name="connsiteX5" fmla="*/ 109711 w 307189"/>
                  <a:gd name="connsiteY5" fmla="*/ 447070 h 603407"/>
                  <a:gd name="connsiteX6" fmla="*/ 216678 w 307189"/>
                  <a:gd name="connsiteY6" fmla="*/ 159080 h 603407"/>
                  <a:gd name="connsiteX7" fmla="*/ 257820 w 307189"/>
                  <a:gd name="connsiteY7" fmla="*/ 200221 h 603407"/>
                  <a:gd name="connsiteX8" fmla="*/ 307189 w 307189"/>
                  <a:gd name="connsiteY8" fmla="*/ 0 h 603407"/>
                  <a:gd name="connsiteX9" fmla="*/ 106968 w 307189"/>
                  <a:gd name="connsiteY9" fmla="*/ 49369 h 603407"/>
                  <a:gd name="connsiteX10" fmla="*/ 139880 w 307189"/>
                  <a:gd name="connsiteY10" fmla="*/ 82283 h 603407"/>
                  <a:gd name="connsiteX11" fmla="*/ 0 w 307189"/>
                  <a:gd name="connsiteY11" fmla="*/ 444327 h 603407"/>
                  <a:gd name="connsiteX12" fmla="*/ 24685 w 307189"/>
                  <a:gd name="connsiteY12" fmla="*/ 589694 h 603407"/>
                  <a:gd name="connsiteX13" fmla="*/ 24685 w 307189"/>
                  <a:gd name="connsiteY13" fmla="*/ 589694 h 603407"/>
                  <a:gd name="connsiteX14" fmla="*/ 181022 w 307189"/>
                  <a:gd name="connsiteY14" fmla="*/ 93254 h 603407"/>
                  <a:gd name="connsiteX15" fmla="*/ 191994 w 307189"/>
                  <a:gd name="connsiteY15" fmla="*/ 79540 h 603407"/>
                  <a:gd name="connsiteX16" fmla="*/ 178280 w 307189"/>
                  <a:gd name="connsiteY16" fmla="*/ 65826 h 603407"/>
                  <a:gd name="connsiteX17" fmla="*/ 260563 w 307189"/>
                  <a:gd name="connsiteY17" fmla="*/ 46627 h 603407"/>
                  <a:gd name="connsiteX18" fmla="*/ 241363 w 307189"/>
                  <a:gd name="connsiteY18" fmla="*/ 128910 h 603407"/>
                  <a:gd name="connsiteX19" fmla="*/ 216678 w 307189"/>
                  <a:gd name="connsiteY19" fmla="*/ 104225 h 603407"/>
                  <a:gd name="connsiteX20" fmla="*/ 202965 w 307189"/>
                  <a:gd name="connsiteY20" fmla="*/ 117938 h 603407"/>
                  <a:gd name="connsiteX21" fmla="*/ 74054 w 307189"/>
                  <a:gd name="connsiteY21" fmla="*/ 444327 h 603407"/>
                  <a:gd name="connsiteX22" fmla="*/ 90511 w 307189"/>
                  <a:gd name="connsiteY22" fmla="*/ 567752 h 603407"/>
                  <a:gd name="connsiteX23" fmla="*/ 54855 w 307189"/>
                  <a:gd name="connsiteY23" fmla="*/ 567752 h 603407"/>
                  <a:gd name="connsiteX24" fmla="*/ 41142 w 307189"/>
                  <a:gd name="connsiteY24" fmla="*/ 444327 h 603407"/>
                  <a:gd name="connsiteX25" fmla="*/ 181022 w 307189"/>
                  <a:gd name="connsiteY25" fmla="*/ 93254 h 603407"/>
                  <a:gd name="connsiteX26" fmla="*/ 181022 w 307189"/>
                  <a:gd name="connsiteY26" fmla="*/ 93254 h 60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7189" h="603407">
                    <a:moveTo>
                      <a:pt x="24685" y="589694"/>
                    </a:moveTo>
                    <a:lnTo>
                      <a:pt x="27428" y="603408"/>
                    </a:lnTo>
                    <a:lnTo>
                      <a:pt x="128910" y="603408"/>
                    </a:lnTo>
                    <a:lnTo>
                      <a:pt x="126167" y="567752"/>
                    </a:lnTo>
                    <a:lnTo>
                      <a:pt x="126167" y="565009"/>
                    </a:lnTo>
                    <a:cubicBezTo>
                      <a:pt x="115196" y="526610"/>
                      <a:pt x="109711" y="488211"/>
                      <a:pt x="109711" y="447070"/>
                    </a:cubicBezTo>
                    <a:cubicBezTo>
                      <a:pt x="109711" y="340102"/>
                      <a:pt x="148109" y="238620"/>
                      <a:pt x="216678" y="159080"/>
                    </a:cubicBezTo>
                    <a:lnTo>
                      <a:pt x="257820" y="200221"/>
                    </a:lnTo>
                    <a:lnTo>
                      <a:pt x="307189" y="0"/>
                    </a:lnTo>
                    <a:lnTo>
                      <a:pt x="106968" y="49369"/>
                    </a:lnTo>
                    <a:lnTo>
                      <a:pt x="139880" y="82283"/>
                    </a:lnTo>
                    <a:cubicBezTo>
                      <a:pt x="49369" y="181022"/>
                      <a:pt x="0" y="309932"/>
                      <a:pt x="0" y="444327"/>
                    </a:cubicBezTo>
                    <a:cubicBezTo>
                      <a:pt x="5485" y="493697"/>
                      <a:pt x="10971" y="543067"/>
                      <a:pt x="24685" y="589694"/>
                    </a:cubicBezTo>
                    <a:lnTo>
                      <a:pt x="24685" y="589694"/>
                    </a:lnTo>
                    <a:close/>
                    <a:moveTo>
                      <a:pt x="181022" y="93254"/>
                    </a:moveTo>
                    <a:lnTo>
                      <a:pt x="191994" y="79540"/>
                    </a:lnTo>
                    <a:lnTo>
                      <a:pt x="178280" y="65826"/>
                    </a:lnTo>
                    <a:lnTo>
                      <a:pt x="260563" y="46627"/>
                    </a:lnTo>
                    <a:lnTo>
                      <a:pt x="241363" y="128910"/>
                    </a:lnTo>
                    <a:lnTo>
                      <a:pt x="216678" y="104225"/>
                    </a:lnTo>
                    <a:lnTo>
                      <a:pt x="202965" y="117938"/>
                    </a:lnTo>
                    <a:cubicBezTo>
                      <a:pt x="117939" y="205707"/>
                      <a:pt x="74054" y="320903"/>
                      <a:pt x="74054" y="444327"/>
                    </a:cubicBezTo>
                    <a:cubicBezTo>
                      <a:pt x="74054" y="485469"/>
                      <a:pt x="79540" y="526610"/>
                      <a:pt x="90511" y="567752"/>
                    </a:cubicBezTo>
                    <a:lnTo>
                      <a:pt x="54855" y="567752"/>
                    </a:lnTo>
                    <a:cubicBezTo>
                      <a:pt x="43884" y="526610"/>
                      <a:pt x="41142" y="485469"/>
                      <a:pt x="41142" y="444327"/>
                    </a:cubicBezTo>
                    <a:cubicBezTo>
                      <a:pt x="41142" y="312675"/>
                      <a:pt x="90511" y="189250"/>
                      <a:pt x="181022" y="93254"/>
                    </a:cubicBezTo>
                    <a:lnTo>
                      <a:pt x="181022" y="93254"/>
                    </a:lnTo>
                    <a:close/>
                  </a:path>
                </a:pathLst>
              </a:custGeom>
              <a:solidFill>
                <a:srgbClr val="86D3E2"/>
              </a:solidFill>
              <a:ln w="27426" cap="flat">
                <a:noFill/>
                <a:prstDash val="solid"/>
                <a:miter/>
              </a:ln>
            </p:spPr>
            <p:txBody>
              <a:bodyPr rtlCol="0" anchor="ctr"/>
              <a:lstStyle/>
              <a:p>
                <a:endParaRPr lang="en-US" sz="1624"/>
              </a:p>
            </p:txBody>
          </p:sp>
          <p:sp>
            <p:nvSpPr>
              <p:cNvPr id="292" name="Freeform 1411">
                <a:extLst>
                  <a:ext uri="{FF2B5EF4-FFF2-40B4-BE49-F238E27FC236}">
                    <a16:creationId xmlns:a16="http://schemas.microsoft.com/office/drawing/2014/main" id="{E708FC1B-E1ED-1C56-DB73-76921A5F5916}"/>
                  </a:ext>
                </a:extLst>
              </p:cNvPr>
              <p:cNvSpPr/>
              <p:nvPr/>
            </p:nvSpPr>
            <p:spPr>
              <a:xfrm>
                <a:off x="7269984" y="2335876"/>
                <a:ext cx="307190" cy="603407"/>
              </a:xfrm>
              <a:custGeom>
                <a:avLst/>
                <a:gdLst>
                  <a:gd name="connsiteX0" fmla="*/ 181023 w 307190"/>
                  <a:gd name="connsiteY0" fmla="*/ 35656 h 603407"/>
                  <a:gd name="connsiteX1" fmla="*/ 181023 w 307190"/>
                  <a:gd name="connsiteY1" fmla="*/ 38399 h 603407"/>
                  <a:gd name="connsiteX2" fmla="*/ 197480 w 307190"/>
                  <a:gd name="connsiteY2" fmla="*/ 156337 h 603407"/>
                  <a:gd name="connsiteX3" fmla="*/ 90511 w 307190"/>
                  <a:gd name="connsiteY3" fmla="*/ 444327 h 603407"/>
                  <a:gd name="connsiteX4" fmla="*/ 49369 w 307190"/>
                  <a:gd name="connsiteY4" fmla="*/ 403186 h 603407"/>
                  <a:gd name="connsiteX5" fmla="*/ 0 w 307190"/>
                  <a:gd name="connsiteY5" fmla="*/ 603408 h 603407"/>
                  <a:gd name="connsiteX6" fmla="*/ 200222 w 307190"/>
                  <a:gd name="connsiteY6" fmla="*/ 554038 h 603407"/>
                  <a:gd name="connsiteX7" fmla="*/ 167309 w 307190"/>
                  <a:gd name="connsiteY7" fmla="*/ 521125 h 603407"/>
                  <a:gd name="connsiteX8" fmla="*/ 307190 w 307190"/>
                  <a:gd name="connsiteY8" fmla="*/ 159080 h 603407"/>
                  <a:gd name="connsiteX9" fmla="*/ 287991 w 307190"/>
                  <a:gd name="connsiteY9" fmla="*/ 13714 h 603407"/>
                  <a:gd name="connsiteX10" fmla="*/ 285248 w 307190"/>
                  <a:gd name="connsiteY10" fmla="*/ 0 h 603407"/>
                  <a:gd name="connsiteX11" fmla="*/ 178280 w 307190"/>
                  <a:gd name="connsiteY11" fmla="*/ 0 h 603407"/>
                  <a:gd name="connsiteX12" fmla="*/ 181023 w 307190"/>
                  <a:gd name="connsiteY12" fmla="*/ 35656 h 603407"/>
                  <a:gd name="connsiteX13" fmla="*/ 252335 w 307190"/>
                  <a:gd name="connsiteY13" fmla="*/ 32913 h 603407"/>
                  <a:gd name="connsiteX14" fmla="*/ 266049 w 307190"/>
                  <a:gd name="connsiteY14" fmla="*/ 156337 h 603407"/>
                  <a:gd name="connsiteX15" fmla="*/ 126167 w 307190"/>
                  <a:gd name="connsiteY15" fmla="*/ 507411 h 603407"/>
                  <a:gd name="connsiteX16" fmla="*/ 115197 w 307190"/>
                  <a:gd name="connsiteY16" fmla="*/ 521125 h 603407"/>
                  <a:gd name="connsiteX17" fmla="*/ 128910 w 307190"/>
                  <a:gd name="connsiteY17" fmla="*/ 534839 h 603407"/>
                  <a:gd name="connsiteX18" fmla="*/ 46627 w 307190"/>
                  <a:gd name="connsiteY18" fmla="*/ 554038 h 603407"/>
                  <a:gd name="connsiteX19" fmla="*/ 65826 w 307190"/>
                  <a:gd name="connsiteY19" fmla="*/ 471755 h 603407"/>
                  <a:gd name="connsiteX20" fmla="*/ 90511 w 307190"/>
                  <a:gd name="connsiteY20" fmla="*/ 496440 h 603407"/>
                  <a:gd name="connsiteX21" fmla="*/ 104225 w 307190"/>
                  <a:gd name="connsiteY21" fmla="*/ 482726 h 603407"/>
                  <a:gd name="connsiteX22" fmla="*/ 233135 w 307190"/>
                  <a:gd name="connsiteY22" fmla="*/ 156337 h 603407"/>
                  <a:gd name="connsiteX23" fmla="*/ 216678 w 307190"/>
                  <a:gd name="connsiteY23" fmla="*/ 32913 h 603407"/>
                  <a:gd name="connsiteX24" fmla="*/ 252335 w 307190"/>
                  <a:gd name="connsiteY24" fmla="*/ 32913 h 60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7190" h="603407">
                    <a:moveTo>
                      <a:pt x="181023" y="35656"/>
                    </a:moveTo>
                    <a:lnTo>
                      <a:pt x="181023" y="38399"/>
                    </a:lnTo>
                    <a:cubicBezTo>
                      <a:pt x="191994" y="76797"/>
                      <a:pt x="197480" y="115196"/>
                      <a:pt x="197480" y="156337"/>
                    </a:cubicBezTo>
                    <a:cubicBezTo>
                      <a:pt x="197480" y="263305"/>
                      <a:pt x="159080" y="364787"/>
                      <a:pt x="90511" y="444327"/>
                    </a:cubicBezTo>
                    <a:lnTo>
                      <a:pt x="49369" y="403186"/>
                    </a:lnTo>
                    <a:lnTo>
                      <a:pt x="0" y="603408"/>
                    </a:lnTo>
                    <a:lnTo>
                      <a:pt x="200222" y="554038"/>
                    </a:lnTo>
                    <a:lnTo>
                      <a:pt x="167309" y="521125"/>
                    </a:lnTo>
                    <a:cubicBezTo>
                      <a:pt x="257820" y="422386"/>
                      <a:pt x="307190" y="293475"/>
                      <a:pt x="307190" y="159080"/>
                    </a:cubicBezTo>
                    <a:cubicBezTo>
                      <a:pt x="307190" y="109710"/>
                      <a:pt x="301704" y="60341"/>
                      <a:pt x="287991" y="13714"/>
                    </a:cubicBezTo>
                    <a:lnTo>
                      <a:pt x="285248" y="0"/>
                    </a:lnTo>
                    <a:lnTo>
                      <a:pt x="178280" y="0"/>
                    </a:lnTo>
                    <a:lnTo>
                      <a:pt x="181023" y="35656"/>
                    </a:lnTo>
                    <a:close/>
                    <a:moveTo>
                      <a:pt x="252335" y="32913"/>
                    </a:moveTo>
                    <a:cubicBezTo>
                      <a:pt x="263306" y="74054"/>
                      <a:pt x="266049" y="115196"/>
                      <a:pt x="266049" y="156337"/>
                    </a:cubicBezTo>
                    <a:cubicBezTo>
                      <a:pt x="266049" y="287990"/>
                      <a:pt x="216678" y="411414"/>
                      <a:pt x="126167" y="507411"/>
                    </a:cubicBezTo>
                    <a:lnTo>
                      <a:pt x="115197" y="521125"/>
                    </a:lnTo>
                    <a:lnTo>
                      <a:pt x="128910" y="534839"/>
                    </a:lnTo>
                    <a:lnTo>
                      <a:pt x="46627" y="554038"/>
                    </a:lnTo>
                    <a:lnTo>
                      <a:pt x="65826" y="471755"/>
                    </a:lnTo>
                    <a:lnTo>
                      <a:pt x="90511" y="496440"/>
                    </a:lnTo>
                    <a:lnTo>
                      <a:pt x="104225" y="482726"/>
                    </a:lnTo>
                    <a:cubicBezTo>
                      <a:pt x="189251" y="394958"/>
                      <a:pt x="233135" y="279762"/>
                      <a:pt x="233135" y="156337"/>
                    </a:cubicBezTo>
                    <a:cubicBezTo>
                      <a:pt x="233135" y="115196"/>
                      <a:pt x="227649" y="74054"/>
                      <a:pt x="216678" y="32913"/>
                    </a:cubicBezTo>
                    <a:lnTo>
                      <a:pt x="252335" y="32913"/>
                    </a:lnTo>
                    <a:close/>
                  </a:path>
                </a:pathLst>
              </a:custGeom>
              <a:solidFill>
                <a:srgbClr val="86D3E2"/>
              </a:solidFill>
              <a:ln w="27426" cap="flat">
                <a:noFill/>
                <a:prstDash val="solid"/>
                <a:miter/>
              </a:ln>
            </p:spPr>
            <p:txBody>
              <a:bodyPr rtlCol="0" anchor="ctr"/>
              <a:lstStyle/>
              <a:p>
                <a:endParaRPr lang="en-US" sz="1624"/>
              </a:p>
            </p:txBody>
          </p:sp>
        </p:grpSp>
        <p:sp>
          <p:nvSpPr>
            <p:cNvPr id="265" name="Freeform 1384">
              <a:extLst>
                <a:ext uri="{FF2B5EF4-FFF2-40B4-BE49-F238E27FC236}">
                  <a16:creationId xmlns:a16="http://schemas.microsoft.com/office/drawing/2014/main" id="{E943B00F-C731-519B-23B7-86CC34A402AD}"/>
                </a:ext>
              </a:extLst>
            </p:cNvPr>
            <p:cNvSpPr/>
            <p:nvPr/>
          </p:nvSpPr>
          <p:spPr>
            <a:xfrm>
              <a:off x="6853083" y="2667751"/>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66" name="Freeform 1385">
              <a:extLst>
                <a:ext uri="{FF2B5EF4-FFF2-40B4-BE49-F238E27FC236}">
                  <a16:creationId xmlns:a16="http://schemas.microsoft.com/office/drawing/2014/main" id="{3E8263AE-F605-9BCD-A680-A57E3867CCD5}"/>
                </a:ext>
              </a:extLst>
            </p:cNvPr>
            <p:cNvSpPr/>
            <p:nvPr/>
          </p:nvSpPr>
          <p:spPr>
            <a:xfrm>
              <a:off x="6713202" y="2667751"/>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67" name="Freeform 1386">
              <a:extLst>
                <a:ext uri="{FF2B5EF4-FFF2-40B4-BE49-F238E27FC236}">
                  <a16:creationId xmlns:a16="http://schemas.microsoft.com/office/drawing/2014/main" id="{C0263B05-658C-15CC-BE2B-124955689779}"/>
                </a:ext>
              </a:extLst>
            </p:cNvPr>
            <p:cNvSpPr/>
            <p:nvPr/>
          </p:nvSpPr>
          <p:spPr>
            <a:xfrm>
              <a:off x="6784514" y="2667751"/>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68" name="Freeform 1387">
              <a:extLst>
                <a:ext uri="{FF2B5EF4-FFF2-40B4-BE49-F238E27FC236}">
                  <a16:creationId xmlns:a16="http://schemas.microsoft.com/office/drawing/2014/main" id="{B45B5ABE-7F23-AE27-93E6-1402D69A27D5}"/>
                </a:ext>
              </a:extLst>
            </p:cNvPr>
            <p:cNvSpPr/>
            <p:nvPr/>
          </p:nvSpPr>
          <p:spPr>
            <a:xfrm>
              <a:off x="6784514" y="2739062"/>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69" name="Freeform 1388">
              <a:extLst>
                <a:ext uri="{FF2B5EF4-FFF2-40B4-BE49-F238E27FC236}">
                  <a16:creationId xmlns:a16="http://schemas.microsoft.com/office/drawing/2014/main" id="{A2C9B5D1-D9D3-3008-A89C-06BE9DC8344A}"/>
                </a:ext>
              </a:extLst>
            </p:cNvPr>
            <p:cNvSpPr/>
            <p:nvPr/>
          </p:nvSpPr>
          <p:spPr>
            <a:xfrm>
              <a:off x="6713202" y="2739062"/>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70" name="Freeform 1389">
              <a:extLst>
                <a:ext uri="{FF2B5EF4-FFF2-40B4-BE49-F238E27FC236}">
                  <a16:creationId xmlns:a16="http://schemas.microsoft.com/office/drawing/2014/main" id="{2B67E0F5-90E9-37B5-044C-E5149D8ECD24}"/>
                </a:ext>
              </a:extLst>
            </p:cNvPr>
            <p:cNvSpPr/>
            <p:nvPr/>
          </p:nvSpPr>
          <p:spPr>
            <a:xfrm>
              <a:off x="6853083" y="2739062"/>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71" name="Freeform 1390">
              <a:extLst>
                <a:ext uri="{FF2B5EF4-FFF2-40B4-BE49-F238E27FC236}">
                  <a16:creationId xmlns:a16="http://schemas.microsoft.com/office/drawing/2014/main" id="{FB2DCA7E-E21F-3C22-294A-EB8D4A90F1BF}"/>
                </a:ext>
              </a:extLst>
            </p:cNvPr>
            <p:cNvSpPr/>
            <p:nvPr/>
          </p:nvSpPr>
          <p:spPr>
            <a:xfrm>
              <a:off x="6784514" y="2807631"/>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72" name="Freeform 1391">
              <a:extLst>
                <a:ext uri="{FF2B5EF4-FFF2-40B4-BE49-F238E27FC236}">
                  <a16:creationId xmlns:a16="http://schemas.microsoft.com/office/drawing/2014/main" id="{03552D06-E9B3-FBF1-A1F2-A67EA6A433D5}"/>
                </a:ext>
              </a:extLst>
            </p:cNvPr>
            <p:cNvSpPr/>
            <p:nvPr/>
          </p:nvSpPr>
          <p:spPr>
            <a:xfrm>
              <a:off x="6853083" y="2807631"/>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73" name="Freeform 1392">
              <a:extLst>
                <a:ext uri="{FF2B5EF4-FFF2-40B4-BE49-F238E27FC236}">
                  <a16:creationId xmlns:a16="http://schemas.microsoft.com/office/drawing/2014/main" id="{877AA9F7-2B98-DD85-31CD-8787964367D0}"/>
                </a:ext>
              </a:extLst>
            </p:cNvPr>
            <p:cNvSpPr/>
            <p:nvPr/>
          </p:nvSpPr>
          <p:spPr>
            <a:xfrm>
              <a:off x="6713202" y="2807631"/>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74" name="Freeform 1393">
              <a:extLst>
                <a:ext uri="{FF2B5EF4-FFF2-40B4-BE49-F238E27FC236}">
                  <a16:creationId xmlns:a16="http://schemas.microsoft.com/office/drawing/2014/main" id="{BB680840-C8C1-994D-A7FF-3E15310DE040}"/>
                </a:ext>
              </a:extLst>
            </p:cNvPr>
            <p:cNvSpPr/>
            <p:nvPr/>
          </p:nvSpPr>
          <p:spPr>
            <a:xfrm>
              <a:off x="6713202" y="2878943"/>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75" name="Freeform 1394">
              <a:extLst>
                <a:ext uri="{FF2B5EF4-FFF2-40B4-BE49-F238E27FC236}">
                  <a16:creationId xmlns:a16="http://schemas.microsoft.com/office/drawing/2014/main" id="{E4519701-1524-3676-8612-5BC21EE01B8B}"/>
                </a:ext>
              </a:extLst>
            </p:cNvPr>
            <p:cNvSpPr/>
            <p:nvPr/>
          </p:nvSpPr>
          <p:spPr>
            <a:xfrm>
              <a:off x="6853083" y="2878943"/>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76" name="Freeform 1395">
              <a:extLst>
                <a:ext uri="{FF2B5EF4-FFF2-40B4-BE49-F238E27FC236}">
                  <a16:creationId xmlns:a16="http://schemas.microsoft.com/office/drawing/2014/main" id="{FFF732F9-A852-1933-6508-5728BF847CB9}"/>
                </a:ext>
              </a:extLst>
            </p:cNvPr>
            <p:cNvSpPr/>
            <p:nvPr/>
          </p:nvSpPr>
          <p:spPr>
            <a:xfrm>
              <a:off x="6784514" y="2878943"/>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77" name="Freeform 1396">
              <a:extLst>
                <a:ext uri="{FF2B5EF4-FFF2-40B4-BE49-F238E27FC236}">
                  <a16:creationId xmlns:a16="http://schemas.microsoft.com/office/drawing/2014/main" id="{C6DA2641-0198-A98D-15CC-9C5EB8D1FD1F}"/>
                </a:ext>
              </a:extLst>
            </p:cNvPr>
            <p:cNvSpPr/>
            <p:nvPr/>
          </p:nvSpPr>
          <p:spPr>
            <a:xfrm>
              <a:off x="6748858" y="2527870"/>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78" name="Freeform 1397">
              <a:extLst>
                <a:ext uri="{FF2B5EF4-FFF2-40B4-BE49-F238E27FC236}">
                  <a16:creationId xmlns:a16="http://schemas.microsoft.com/office/drawing/2014/main" id="{1F30B1A5-2D1F-E36B-501B-C93C3779BE65}"/>
                </a:ext>
              </a:extLst>
            </p:cNvPr>
            <p:cNvSpPr/>
            <p:nvPr/>
          </p:nvSpPr>
          <p:spPr>
            <a:xfrm>
              <a:off x="6888739" y="2527870"/>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79" name="Freeform 1398">
              <a:extLst>
                <a:ext uri="{FF2B5EF4-FFF2-40B4-BE49-F238E27FC236}">
                  <a16:creationId xmlns:a16="http://schemas.microsoft.com/office/drawing/2014/main" id="{5BE8C20C-C182-C9FE-BCA8-DED072FAF1B4}"/>
                </a:ext>
              </a:extLst>
            </p:cNvPr>
            <p:cNvSpPr/>
            <p:nvPr/>
          </p:nvSpPr>
          <p:spPr>
            <a:xfrm>
              <a:off x="6817427" y="2527870"/>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80" name="Freeform 1399">
              <a:extLst>
                <a:ext uri="{FF2B5EF4-FFF2-40B4-BE49-F238E27FC236}">
                  <a16:creationId xmlns:a16="http://schemas.microsoft.com/office/drawing/2014/main" id="{EAA9FDAE-3E8A-8645-5A9A-D415B25EC1B6}"/>
                </a:ext>
              </a:extLst>
            </p:cNvPr>
            <p:cNvSpPr/>
            <p:nvPr/>
          </p:nvSpPr>
          <p:spPr>
            <a:xfrm>
              <a:off x="6960051" y="2527870"/>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81" name="Freeform 1400">
              <a:extLst>
                <a:ext uri="{FF2B5EF4-FFF2-40B4-BE49-F238E27FC236}">
                  <a16:creationId xmlns:a16="http://schemas.microsoft.com/office/drawing/2014/main" id="{76D3BB49-A906-3742-F2FE-5F926AF53398}"/>
                </a:ext>
              </a:extLst>
            </p:cNvPr>
            <p:cNvSpPr/>
            <p:nvPr/>
          </p:nvSpPr>
          <p:spPr>
            <a:xfrm>
              <a:off x="6888739" y="2456558"/>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82" name="Freeform 1401">
              <a:extLst>
                <a:ext uri="{FF2B5EF4-FFF2-40B4-BE49-F238E27FC236}">
                  <a16:creationId xmlns:a16="http://schemas.microsoft.com/office/drawing/2014/main" id="{A67CC547-AEA6-D4F4-BCD0-9A12809D79F7}"/>
                </a:ext>
              </a:extLst>
            </p:cNvPr>
            <p:cNvSpPr/>
            <p:nvPr/>
          </p:nvSpPr>
          <p:spPr>
            <a:xfrm>
              <a:off x="6960051" y="2456558"/>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83" name="Freeform 1402">
              <a:extLst>
                <a:ext uri="{FF2B5EF4-FFF2-40B4-BE49-F238E27FC236}">
                  <a16:creationId xmlns:a16="http://schemas.microsoft.com/office/drawing/2014/main" id="{6E89B382-C840-1205-000A-3735D57DF232}"/>
                </a:ext>
              </a:extLst>
            </p:cNvPr>
            <p:cNvSpPr/>
            <p:nvPr/>
          </p:nvSpPr>
          <p:spPr>
            <a:xfrm>
              <a:off x="6817427" y="2456558"/>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84" name="Freeform 1403">
              <a:extLst>
                <a:ext uri="{FF2B5EF4-FFF2-40B4-BE49-F238E27FC236}">
                  <a16:creationId xmlns:a16="http://schemas.microsoft.com/office/drawing/2014/main" id="{4FBCC47B-D729-997A-DD35-5126A7B99A60}"/>
                </a:ext>
              </a:extLst>
            </p:cNvPr>
            <p:cNvSpPr/>
            <p:nvPr/>
          </p:nvSpPr>
          <p:spPr>
            <a:xfrm>
              <a:off x="6748858" y="2456558"/>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85" name="Freeform 1404">
              <a:extLst>
                <a:ext uri="{FF2B5EF4-FFF2-40B4-BE49-F238E27FC236}">
                  <a16:creationId xmlns:a16="http://schemas.microsoft.com/office/drawing/2014/main" id="{E5E72DA8-2B3E-C8A7-A6C3-C35D497C3642}"/>
                </a:ext>
              </a:extLst>
            </p:cNvPr>
            <p:cNvSpPr/>
            <p:nvPr/>
          </p:nvSpPr>
          <p:spPr>
            <a:xfrm>
              <a:off x="6748858" y="238798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86" name="Freeform 1405">
              <a:extLst>
                <a:ext uri="{FF2B5EF4-FFF2-40B4-BE49-F238E27FC236}">
                  <a16:creationId xmlns:a16="http://schemas.microsoft.com/office/drawing/2014/main" id="{F349C8CD-B347-5312-75AD-B444642FB873}"/>
                </a:ext>
              </a:extLst>
            </p:cNvPr>
            <p:cNvSpPr/>
            <p:nvPr/>
          </p:nvSpPr>
          <p:spPr>
            <a:xfrm>
              <a:off x="6888739" y="238798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87" name="Freeform 1406">
              <a:extLst>
                <a:ext uri="{FF2B5EF4-FFF2-40B4-BE49-F238E27FC236}">
                  <a16:creationId xmlns:a16="http://schemas.microsoft.com/office/drawing/2014/main" id="{6BC8BD49-E308-BFA8-03C4-6F73312553EC}"/>
                </a:ext>
              </a:extLst>
            </p:cNvPr>
            <p:cNvSpPr/>
            <p:nvPr/>
          </p:nvSpPr>
          <p:spPr>
            <a:xfrm>
              <a:off x="6817427" y="238798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88" name="Freeform 1407">
              <a:extLst>
                <a:ext uri="{FF2B5EF4-FFF2-40B4-BE49-F238E27FC236}">
                  <a16:creationId xmlns:a16="http://schemas.microsoft.com/office/drawing/2014/main" id="{A70A0F5C-B776-0843-7138-6F0E600B3986}"/>
                </a:ext>
              </a:extLst>
            </p:cNvPr>
            <p:cNvSpPr/>
            <p:nvPr/>
          </p:nvSpPr>
          <p:spPr>
            <a:xfrm>
              <a:off x="6960051" y="238798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sz="1624"/>
            </a:p>
          </p:txBody>
        </p:sp>
        <p:sp>
          <p:nvSpPr>
            <p:cNvPr id="289" name="Freeform 1408">
              <a:extLst>
                <a:ext uri="{FF2B5EF4-FFF2-40B4-BE49-F238E27FC236}">
                  <a16:creationId xmlns:a16="http://schemas.microsoft.com/office/drawing/2014/main" id="{2331FAA7-8883-FECB-3C42-2293ED7E8B50}"/>
                </a:ext>
              </a:extLst>
            </p:cNvPr>
            <p:cNvSpPr/>
            <p:nvPr/>
          </p:nvSpPr>
          <p:spPr>
            <a:xfrm>
              <a:off x="6482809" y="2316677"/>
              <a:ext cx="1088878" cy="666491"/>
            </a:xfrm>
            <a:custGeom>
              <a:avLst/>
              <a:gdLst>
                <a:gd name="connsiteX0" fmla="*/ 757004 w 1088878"/>
                <a:gd name="connsiteY0" fmla="*/ 422385 h 666491"/>
                <a:gd name="connsiteX1" fmla="*/ 809116 w 1088878"/>
                <a:gd name="connsiteY1" fmla="*/ 422385 h 666491"/>
                <a:gd name="connsiteX2" fmla="*/ 932541 w 1088878"/>
                <a:gd name="connsiteY2" fmla="*/ 298961 h 666491"/>
                <a:gd name="connsiteX3" fmla="*/ 932541 w 1088878"/>
                <a:gd name="connsiteY3" fmla="*/ 282505 h 666491"/>
                <a:gd name="connsiteX4" fmla="*/ 844773 w 1088878"/>
                <a:gd name="connsiteY4" fmla="*/ 282505 h 666491"/>
                <a:gd name="connsiteX5" fmla="*/ 757004 w 1088878"/>
                <a:gd name="connsiteY5" fmla="*/ 320903 h 666491"/>
                <a:gd name="connsiteX6" fmla="*/ 757004 w 1088878"/>
                <a:gd name="connsiteY6" fmla="*/ 246849 h 666491"/>
                <a:gd name="connsiteX7" fmla="*/ 809116 w 1088878"/>
                <a:gd name="connsiteY7" fmla="*/ 246849 h 666491"/>
                <a:gd name="connsiteX8" fmla="*/ 932541 w 1088878"/>
                <a:gd name="connsiteY8" fmla="*/ 123424 h 666491"/>
                <a:gd name="connsiteX9" fmla="*/ 932541 w 1088878"/>
                <a:gd name="connsiteY9" fmla="*/ 106968 h 666491"/>
                <a:gd name="connsiteX10" fmla="*/ 844773 w 1088878"/>
                <a:gd name="connsiteY10" fmla="*/ 106968 h 666491"/>
                <a:gd name="connsiteX11" fmla="*/ 757004 w 1088878"/>
                <a:gd name="connsiteY11" fmla="*/ 145366 h 666491"/>
                <a:gd name="connsiteX12" fmla="*/ 636322 w 1088878"/>
                <a:gd name="connsiteY12" fmla="*/ 38399 h 666491"/>
                <a:gd name="connsiteX13" fmla="*/ 581467 w 1088878"/>
                <a:gd name="connsiteY13" fmla="*/ 38399 h 666491"/>
                <a:gd name="connsiteX14" fmla="*/ 581467 w 1088878"/>
                <a:gd name="connsiteY14" fmla="*/ 0 h 666491"/>
                <a:gd name="connsiteX15" fmla="*/ 194737 w 1088878"/>
                <a:gd name="connsiteY15" fmla="*/ 0 h 666491"/>
                <a:gd name="connsiteX16" fmla="*/ 194737 w 1088878"/>
                <a:gd name="connsiteY16" fmla="*/ 279762 h 666491"/>
                <a:gd name="connsiteX17" fmla="*/ 159081 w 1088878"/>
                <a:gd name="connsiteY17" fmla="*/ 279762 h 666491"/>
                <a:gd name="connsiteX18" fmla="*/ 159081 w 1088878"/>
                <a:gd name="connsiteY18" fmla="*/ 630835 h 666491"/>
                <a:gd name="connsiteX19" fmla="*/ 0 w 1088878"/>
                <a:gd name="connsiteY19" fmla="*/ 630835 h 666491"/>
                <a:gd name="connsiteX20" fmla="*/ 0 w 1088878"/>
                <a:gd name="connsiteY20" fmla="*/ 666491 h 666491"/>
                <a:gd name="connsiteX21" fmla="*/ 1088879 w 1088878"/>
                <a:gd name="connsiteY21" fmla="*/ 666491 h 666491"/>
                <a:gd name="connsiteX22" fmla="*/ 1088879 w 1088878"/>
                <a:gd name="connsiteY22" fmla="*/ 630835 h 666491"/>
                <a:gd name="connsiteX23" fmla="*/ 754261 w 1088878"/>
                <a:gd name="connsiteY23" fmla="*/ 630835 h 666491"/>
                <a:gd name="connsiteX24" fmla="*/ 754261 w 1088878"/>
                <a:gd name="connsiteY24" fmla="*/ 422385 h 666491"/>
                <a:gd name="connsiteX25" fmla="*/ 844773 w 1088878"/>
                <a:gd name="connsiteY25" fmla="*/ 315418 h 666491"/>
                <a:gd name="connsiteX26" fmla="*/ 896885 w 1088878"/>
                <a:gd name="connsiteY26" fmla="*/ 315418 h 666491"/>
                <a:gd name="connsiteX27" fmla="*/ 811859 w 1088878"/>
                <a:gd name="connsiteY27" fmla="*/ 386730 h 666491"/>
                <a:gd name="connsiteX28" fmla="*/ 759747 w 1088878"/>
                <a:gd name="connsiteY28" fmla="*/ 386730 h 666491"/>
                <a:gd name="connsiteX29" fmla="*/ 844773 w 1088878"/>
                <a:gd name="connsiteY29" fmla="*/ 315418 h 666491"/>
                <a:gd name="connsiteX30" fmla="*/ 844773 w 1088878"/>
                <a:gd name="connsiteY30" fmla="*/ 315418 h 666491"/>
                <a:gd name="connsiteX31" fmla="*/ 844773 w 1088878"/>
                <a:gd name="connsiteY31" fmla="*/ 139881 h 666491"/>
                <a:gd name="connsiteX32" fmla="*/ 896885 w 1088878"/>
                <a:gd name="connsiteY32" fmla="*/ 139881 h 666491"/>
                <a:gd name="connsiteX33" fmla="*/ 811859 w 1088878"/>
                <a:gd name="connsiteY33" fmla="*/ 211193 h 666491"/>
                <a:gd name="connsiteX34" fmla="*/ 759747 w 1088878"/>
                <a:gd name="connsiteY34" fmla="*/ 211193 h 666491"/>
                <a:gd name="connsiteX35" fmla="*/ 844773 w 1088878"/>
                <a:gd name="connsiteY35" fmla="*/ 139881 h 666491"/>
                <a:gd name="connsiteX36" fmla="*/ 844773 w 1088878"/>
                <a:gd name="connsiteY36" fmla="*/ 139881 h 666491"/>
                <a:gd name="connsiteX37" fmla="*/ 721348 w 1088878"/>
                <a:gd name="connsiteY37" fmla="*/ 630835 h 666491"/>
                <a:gd name="connsiteX38" fmla="*/ 581467 w 1088878"/>
                <a:gd name="connsiteY38" fmla="*/ 630835 h 666491"/>
                <a:gd name="connsiteX39" fmla="*/ 581467 w 1088878"/>
                <a:gd name="connsiteY39" fmla="*/ 312675 h 666491"/>
                <a:gd name="connsiteX40" fmla="*/ 669236 w 1088878"/>
                <a:gd name="connsiteY40" fmla="*/ 351074 h 666491"/>
                <a:gd name="connsiteX41" fmla="*/ 721348 w 1088878"/>
                <a:gd name="connsiteY41" fmla="*/ 351074 h 666491"/>
                <a:gd name="connsiteX42" fmla="*/ 721348 w 1088878"/>
                <a:gd name="connsiteY42" fmla="*/ 630835 h 666491"/>
                <a:gd name="connsiteX43" fmla="*/ 584210 w 1088878"/>
                <a:gd name="connsiteY43" fmla="*/ 246849 h 666491"/>
                <a:gd name="connsiteX44" fmla="*/ 636322 w 1088878"/>
                <a:gd name="connsiteY44" fmla="*/ 246849 h 666491"/>
                <a:gd name="connsiteX45" fmla="*/ 721348 w 1088878"/>
                <a:gd name="connsiteY45" fmla="*/ 318161 h 666491"/>
                <a:gd name="connsiteX46" fmla="*/ 669236 w 1088878"/>
                <a:gd name="connsiteY46" fmla="*/ 318161 h 666491"/>
                <a:gd name="connsiteX47" fmla="*/ 584210 w 1088878"/>
                <a:gd name="connsiteY47" fmla="*/ 246849 h 666491"/>
                <a:gd name="connsiteX48" fmla="*/ 584210 w 1088878"/>
                <a:gd name="connsiteY48" fmla="*/ 246849 h 666491"/>
                <a:gd name="connsiteX49" fmla="*/ 633579 w 1088878"/>
                <a:gd name="connsiteY49" fmla="*/ 71312 h 666491"/>
                <a:gd name="connsiteX50" fmla="*/ 718605 w 1088878"/>
                <a:gd name="connsiteY50" fmla="*/ 142624 h 666491"/>
                <a:gd name="connsiteX51" fmla="*/ 666493 w 1088878"/>
                <a:gd name="connsiteY51" fmla="*/ 142624 h 666491"/>
                <a:gd name="connsiteX52" fmla="*/ 581467 w 1088878"/>
                <a:gd name="connsiteY52" fmla="*/ 71312 h 666491"/>
                <a:gd name="connsiteX53" fmla="*/ 633579 w 1088878"/>
                <a:gd name="connsiteY53" fmla="*/ 71312 h 666491"/>
                <a:gd name="connsiteX54" fmla="*/ 669236 w 1088878"/>
                <a:gd name="connsiteY54" fmla="*/ 175537 h 666491"/>
                <a:gd name="connsiteX55" fmla="*/ 721348 w 1088878"/>
                <a:gd name="connsiteY55" fmla="*/ 175537 h 666491"/>
                <a:gd name="connsiteX56" fmla="*/ 721348 w 1088878"/>
                <a:gd name="connsiteY56" fmla="*/ 246849 h 666491"/>
                <a:gd name="connsiteX57" fmla="*/ 633579 w 1088878"/>
                <a:gd name="connsiteY57" fmla="*/ 208450 h 666491"/>
                <a:gd name="connsiteX58" fmla="*/ 581467 w 1088878"/>
                <a:gd name="connsiteY58" fmla="*/ 208450 h 666491"/>
                <a:gd name="connsiteX59" fmla="*/ 581467 w 1088878"/>
                <a:gd name="connsiteY59" fmla="*/ 137138 h 666491"/>
                <a:gd name="connsiteX60" fmla="*/ 669236 w 1088878"/>
                <a:gd name="connsiteY60" fmla="*/ 175537 h 666491"/>
                <a:gd name="connsiteX61" fmla="*/ 669236 w 1088878"/>
                <a:gd name="connsiteY61" fmla="*/ 175537 h 666491"/>
                <a:gd name="connsiteX62" fmla="*/ 230393 w 1088878"/>
                <a:gd name="connsiteY62" fmla="*/ 35656 h 666491"/>
                <a:gd name="connsiteX63" fmla="*/ 545811 w 1088878"/>
                <a:gd name="connsiteY63" fmla="*/ 35656 h 666491"/>
                <a:gd name="connsiteX64" fmla="*/ 545811 w 1088878"/>
                <a:gd name="connsiteY64" fmla="*/ 630835 h 666491"/>
                <a:gd name="connsiteX65" fmla="*/ 474499 w 1088878"/>
                <a:gd name="connsiteY65" fmla="*/ 630835 h 666491"/>
                <a:gd name="connsiteX66" fmla="*/ 474499 w 1088878"/>
                <a:gd name="connsiteY66" fmla="*/ 279762 h 666491"/>
                <a:gd name="connsiteX67" fmla="*/ 227650 w 1088878"/>
                <a:gd name="connsiteY67" fmla="*/ 279762 h 666491"/>
                <a:gd name="connsiteX68" fmla="*/ 227650 w 1088878"/>
                <a:gd name="connsiteY68" fmla="*/ 35656 h 666491"/>
                <a:gd name="connsiteX69" fmla="*/ 194737 w 1088878"/>
                <a:gd name="connsiteY69" fmla="*/ 315418 h 666491"/>
                <a:gd name="connsiteX70" fmla="*/ 441586 w 1088878"/>
                <a:gd name="connsiteY70" fmla="*/ 315418 h 666491"/>
                <a:gd name="connsiteX71" fmla="*/ 441586 w 1088878"/>
                <a:gd name="connsiteY71" fmla="*/ 630835 h 666491"/>
                <a:gd name="connsiteX72" fmla="*/ 194737 w 1088878"/>
                <a:gd name="connsiteY72" fmla="*/ 630835 h 666491"/>
                <a:gd name="connsiteX73" fmla="*/ 194737 w 1088878"/>
                <a:gd name="connsiteY73" fmla="*/ 315418 h 66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088878" h="666491">
                  <a:moveTo>
                    <a:pt x="757004" y="422385"/>
                  </a:moveTo>
                  <a:lnTo>
                    <a:pt x="809116" y="422385"/>
                  </a:lnTo>
                  <a:cubicBezTo>
                    <a:pt x="877686" y="422385"/>
                    <a:pt x="932541" y="367530"/>
                    <a:pt x="932541" y="298961"/>
                  </a:cubicBezTo>
                  <a:lnTo>
                    <a:pt x="932541" y="282505"/>
                  </a:lnTo>
                  <a:lnTo>
                    <a:pt x="844773" y="282505"/>
                  </a:lnTo>
                  <a:cubicBezTo>
                    <a:pt x="809116" y="282505"/>
                    <a:pt x="778947" y="296218"/>
                    <a:pt x="757004" y="320903"/>
                  </a:cubicBezTo>
                  <a:lnTo>
                    <a:pt x="757004" y="246849"/>
                  </a:lnTo>
                  <a:lnTo>
                    <a:pt x="809116" y="246849"/>
                  </a:lnTo>
                  <a:cubicBezTo>
                    <a:pt x="877686" y="246849"/>
                    <a:pt x="932541" y="191993"/>
                    <a:pt x="932541" y="123424"/>
                  </a:cubicBezTo>
                  <a:lnTo>
                    <a:pt x="932541" y="106968"/>
                  </a:lnTo>
                  <a:lnTo>
                    <a:pt x="844773" y="106968"/>
                  </a:lnTo>
                  <a:cubicBezTo>
                    <a:pt x="809116" y="106968"/>
                    <a:pt x="778947" y="120681"/>
                    <a:pt x="757004" y="145366"/>
                  </a:cubicBezTo>
                  <a:cubicBezTo>
                    <a:pt x="748776" y="85026"/>
                    <a:pt x="696664" y="38399"/>
                    <a:pt x="636322" y="38399"/>
                  </a:cubicBezTo>
                  <a:lnTo>
                    <a:pt x="581467" y="38399"/>
                  </a:lnTo>
                  <a:lnTo>
                    <a:pt x="581467" y="0"/>
                  </a:lnTo>
                  <a:lnTo>
                    <a:pt x="194737" y="0"/>
                  </a:lnTo>
                  <a:lnTo>
                    <a:pt x="194737" y="279762"/>
                  </a:lnTo>
                  <a:lnTo>
                    <a:pt x="159081" y="279762"/>
                  </a:lnTo>
                  <a:lnTo>
                    <a:pt x="159081" y="630835"/>
                  </a:lnTo>
                  <a:lnTo>
                    <a:pt x="0" y="630835"/>
                  </a:lnTo>
                  <a:lnTo>
                    <a:pt x="0" y="666491"/>
                  </a:lnTo>
                  <a:lnTo>
                    <a:pt x="1088879" y="666491"/>
                  </a:lnTo>
                  <a:lnTo>
                    <a:pt x="1088879" y="630835"/>
                  </a:lnTo>
                  <a:lnTo>
                    <a:pt x="754261" y="630835"/>
                  </a:lnTo>
                  <a:lnTo>
                    <a:pt x="754261" y="422385"/>
                  </a:lnTo>
                  <a:close/>
                  <a:moveTo>
                    <a:pt x="844773" y="315418"/>
                  </a:moveTo>
                  <a:lnTo>
                    <a:pt x="896885" y="315418"/>
                  </a:lnTo>
                  <a:cubicBezTo>
                    <a:pt x="888657" y="356559"/>
                    <a:pt x="853001" y="386730"/>
                    <a:pt x="811859" y="386730"/>
                  </a:cubicBezTo>
                  <a:lnTo>
                    <a:pt x="759747" y="386730"/>
                  </a:lnTo>
                  <a:cubicBezTo>
                    <a:pt x="767975" y="345588"/>
                    <a:pt x="803631" y="315418"/>
                    <a:pt x="844773" y="315418"/>
                  </a:cubicBezTo>
                  <a:lnTo>
                    <a:pt x="844773" y="315418"/>
                  </a:lnTo>
                  <a:close/>
                  <a:moveTo>
                    <a:pt x="844773" y="139881"/>
                  </a:moveTo>
                  <a:lnTo>
                    <a:pt x="896885" y="139881"/>
                  </a:lnTo>
                  <a:cubicBezTo>
                    <a:pt x="888657" y="181022"/>
                    <a:pt x="853001" y="211193"/>
                    <a:pt x="811859" y="211193"/>
                  </a:cubicBezTo>
                  <a:lnTo>
                    <a:pt x="759747" y="211193"/>
                  </a:lnTo>
                  <a:cubicBezTo>
                    <a:pt x="767975" y="170051"/>
                    <a:pt x="803631" y="139881"/>
                    <a:pt x="844773" y="139881"/>
                  </a:cubicBezTo>
                  <a:lnTo>
                    <a:pt x="844773" y="139881"/>
                  </a:lnTo>
                  <a:close/>
                  <a:moveTo>
                    <a:pt x="721348" y="630835"/>
                  </a:moveTo>
                  <a:lnTo>
                    <a:pt x="581467" y="630835"/>
                  </a:lnTo>
                  <a:lnTo>
                    <a:pt x="581467" y="312675"/>
                  </a:lnTo>
                  <a:cubicBezTo>
                    <a:pt x="603409" y="334617"/>
                    <a:pt x="633579" y="351074"/>
                    <a:pt x="669236" y="351074"/>
                  </a:cubicBezTo>
                  <a:lnTo>
                    <a:pt x="721348" y="351074"/>
                  </a:lnTo>
                  <a:lnTo>
                    <a:pt x="721348" y="630835"/>
                  </a:lnTo>
                  <a:close/>
                  <a:moveTo>
                    <a:pt x="584210" y="246849"/>
                  </a:moveTo>
                  <a:lnTo>
                    <a:pt x="636322" y="246849"/>
                  </a:lnTo>
                  <a:cubicBezTo>
                    <a:pt x="677464" y="246849"/>
                    <a:pt x="713120" y="277019"/>
                    <a:pt x="721348" y="318161"/>
                  </a:cubicBezTo>
                  <a:lnTo>
                    <a:pt x="669236" y="318161"/>
                  </a:lnTo>
                  <a:cubicBezTo>
                    <a:pt x="628094" y="315418"/>
                    <a:pt x="592438" y="285247"/>
                    <a:pt x="584210" y="246849"/>
                  </a:cubicBezTo>
                  <a:lnTo>
                    <a:pt x="584210" y="246849"/>
                  </a:lnTo>
                  <a:close/>
                  <a:moveTo>
                    <a:pt x="633579" y="71312"/>
                  </a:moveTo>
                  <a:cubicBezTo>
                    <a:pt x="674721" y="71312"/>
                    <a:pt x="710377" y="101482"/>
                    <a:pt x="718605" y="142624"/>
                  </a:cubicBezTo>
                  <a:lnTo>
                    <a:pt x="666493" y="142624"/>
                  </a:lnTo>
                  <a:cubicBezTo>
                    <a:pt x="625351" y="142624"/>
                    <a:pt x="589695" y="112453"/>
                    <a:pt x="581467" y="71312"/>
                  </a:cubicBezTo>
                  <a:lnTo>
                    <a:pt x="633579" y="71312"/>
                  </a:lnTo>
                  <a:close/>
                  <a:moveTo>
                    <a:pt x="669236" y="175537"/>
                  </a:moveTo>
                  <a:lnTo>
                    <a:pt x="721348" y="175537"/>
                  </a:lnTo>
                  <a:lnTo>
                    <a:pt x="721348" y="246849"/>
                  </a:lnTo>
                  <a:cubicBezTo>
                    <a:pt x="699406" y="224906"/>
                    <a:pt x="669236" y="208450"/>
                    <a:pt x="633579" y="208450"/>
                  </a:cubicBezTo>
                  <a:lnTo>
                    <a:pt x="581467" y="208450"/>
                  </a:lnTo>
                  <a:lnTo>
                    <a:pt x="581467" y="137138"/>
                  </a:lnTo>
                  <a:cubicBezTo>
                    <a:pt x="603409" y="161823"/>
                    <a:pt x="633579" y="175537"/>
                    <a:pt x="669236" y="175537"/>
                  </a:cubicBezTo>
                  <a:lnTo>
                    <a:pt x="669236" y="175537"/>
                  </a:lnTo>
                  <a:close/>
                  <a:moveTo>
                    <a:pt x="230393" y="35656"/>
                  </a:moveTo>
                  <a:lnTo>
                    <a:pt x="545811" y="35656"/>
                  </a:lnTo>
                  <a:lnTo>
                    <a:pt x="545811" y="630835"/>
                  </a:lnTo>
                  <a:lnTo>
                    <a:pt x="474499" y="630835"/>
                  </a:lnTo>
                  <a:lnTo>
                    <a:pt x="474499" y="279762"/>
                  </a:lnTo>
                  <a:lnTo>
                    <a:pt x="227650" y="279762"/>
                  </a:lnTo>
                  <a:lnTo>
                    <a:pt x="227650" y="35656"/>
                  </a:lnTo>
                  <a:close/>
                  <a:moveTo>
                    <a:pt x="194737" y="315418"/>
                  </a:moveTo>
                  <a:lnTo>
                    <a:pt x="441586" y="315418"/>
                  </a:lnTo>
                  <a:lnTo>
                    <a:pt x="441586" y="630835"/>
                  </a:lnTo>
                  <a:lnTo>
                    <a:pt x="194737" y="630835"/>
                  </a:lnTo>
                  <a:lnTo>
                    <a:pt x="194737" y="315418"/>
                  </a:lnTo>
                  <a:close/>
                </a:path>
              </a:pathLst>
            </a:custGeom>
            <a:solidFill>
              <a:srgbClr val="000000"/>
            </a:solidFill>
            <a:ln w="27426" cap="flat">
              <a:noFill/>
              <a:prstDash val="solid"/>
              <a:miter/>
            </a:ln>
          </p:spPr>
          <p:txBody>
            <a:bodyPr rtlCol="0" anchor="ctr"/>
            <a:lstStyle/>
            <a:p>
              <a:endParaRPr lang="en-US" sz="1624"/>
            </a:p>
          </p:txBody>
        </p:sp>
      </p:grpSp>
      <p:sp>
        <p:nvSpPr>
          <p:cNvPr id="294" name="TextBox 293">
            <a:extLst>
              <a:ext uri="{FF2B5EF4-FFF2-40B4-BE49-F238E27FC236}">
                <a16:creationId xmlns:a16="http://schemas.microsoft.com/office/drawing/2014/main" id="{BEC30135-6316-6291-6764-D191FBFF9E68}"/>
              </a:ext>
            </a:extLst>
          </p:cNvPr>
          <p:cNvSpPr txBox="1"/>
          <p:nvPr/>
        </p:nvSpPr>
        <p:spPr>
          <a:xfrm>
            <a:off x="438198" y="3423796"/>
            <a:ext cx="6854636" cy="511743"/>
          </a:xfrm>
          <a:prstGeom prst="rect">
            <a:avLst/>
          </a:prstGeom>
          <a:noFill/>
        </p:spPr>
        <p:txBody>
          <a:bodyPr wrap="square">
            <a:spAutoFit/>
          </a:bodyPr>
          <a:lstStyle/>
          <a:p>
            <a:pPr marL="342900" lvl="0" indent="-342900">
              <a:lnSpc>
                <a:spcPct val="107000"/>
              </a:lnSpc>
              <a:buFont typeface="+mj-lt"/>
              <a:buAutoNum type="alphaLcParenR"/>
            </a:pPr>
            <a:r>
              <a:rPr lang="en-US" sz="1400" b="1" dirty="0">
                <a:effectLst/>
                <a:highlight>
                  <a:srgbClr val="FED103"/>
                </a:highlight>
                <a:latin typeface="Calibri" panose="020F0502020204030204" pitchFamily="34" charset="0"/>
                <a:ea typeface="Calibri" panose="020F0502020204030204" pitchFamily="34" charset="0"/>
                <a:cs typeface="Times New Roman" panose="02020603050405020304" pitchFamily="18" charset="0"/>
              </a:rPr>
              <a:t>Modul</a:t>
            </a:r>
            <a:r>
              <a:rPr lang="lt-LT" sz="1400" b="1" dirty="0" err="1">
                <a:effectLst/>
                <a:highlight>
                  <a:srgbClr val="FED103"/>
                </a:highlight>
                <a:latin typeface="Calibri" panose="020F0502020204030204" pitchFamily="34" charset="0"/>
                <a:ea typeface="Calibri" panose="020F0502020204030204" pitchFamily="34" charset="0"/>
                <a:cs typeface="Times New Roman" panose="02020603050405020304" pitchFamily="18" charset="0"/>
              </a:rPr>
              <a:t>iai</a:t>
            </a:r>
            <a:endParaRPr lang="en-IE" sz="1400" dirty="0">
              <a:effectLst/>
              <a:highlight>
                <a:srgbClr val="FED103"/>
              </a:highligh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lt-LT" sz="1200" dirty="0">
                <a:effectLst/>
                <a:latin typeface="Calibri" panose="020F0502020204030204" pitchFamily="34" charset="0"/>
                <a:ea typeface="Calibri" panose="020F0502020204030204" pitchFamily="34" charset="0"/>
                <a:cs typeface="Times New Roman" panose="02020603050405020304" pitchFamily="18" charset="0"/>
              </a:rPr>
              <a:t>Mokymo programą sudaro šeši nuosekliai sukurti moduliai: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 name="TextBox 103">
            <a:extLst>
              <a:ext uri="{FF2B5EF4-FFF2-40B4-BE49-F238E27FC236}">
                <a16:creationId xmlns:a16="http://schemas.microsoft.com/office/drawing/2014/main" id="{53C58C55-C6E8-401F-BB69-C1335A344307}"/>
              </a:ext>
            </a:extLst>
          </p:cNvPr>
          <p:cNvSpPr txBox="1"/>
          <p:nvPr/>
        </p:nvSpPr>
        <p:spPr>
          <a:xfrm>
            <a:off x="402512" y="4902367"/>
            <a:ext cx="1908144" cy="954107"/>
          </a:xfrm>
          <a:prstGeom prst="rect">
            <a:avLst/>
          </a:prstGeom>
          <a:noFill/>
        </p:spPr>
        <p:txBody>
          <a:bodyPr wrap="square" rtlCol="0">
            <a:spAutoFit/>
          </a:bodyPr>
          <a:lstStyle/>
          <a:p>
            <a:pPr marL="171450" indent="-171450">
              <a:buClr>
                <a:srgbClr val="86D3E2"/>
              </a:buClr>
              <a:buFont typeface="Wingdings" panose="05000000000000000000" pitchFamily="2" charset="2"/>
              <a:buChar char="§"/>
            </a:pPr>
            <a:r>
              <a:rPr lang="lt-LT" sz="800" dirty="0">
                <a:solidFill>
                  <a:srgbClr val="000000"/>
                </a:solidFill>
                <a:effectLst/>
                <a:ea typeface="Calibri" panose="020F0502020204030204" pitchFamily="34" charset="0"/>
                <a:cs typeface="Times New Roman" panose="02020603050405020304" pitchFamily="18" charset="0"/>
              </a:rPr>
              <a:t>Senjorų rinkos galimybės Europoje</a:t>
            </a:r>
            <a:endParaRPr lang="en-GB" sz="800" dirty="0">
              <a:solidFill>
                <a:srgbClr val="000000"/>
              </a:solidFill>
              <a:effectLst/>
              <a:ea typeface="Calibri" panose="020F0502020204030204" pitchFamily="34" charset="0"/>
              <a:cs typeface="Times New Roman" panose="02020603050405020304" pitchFamily="18" charset="0"/>
            </a:endParaRPr>
          </a:p>
          <a:p>
            <a:pPr marL="171450" indent="-171450">
              <a:buClr>
                <a:srgbClr val="86D3E2"/>
              </a:buClr>
              <a:buFont typeface="Wingdings" panose="05000000000000000000" pitchFamily="2" charset="2"/>
              <a:buChar char="§"/>
            </a:pPr>
            <a:r>
              <a:rPr lang="lt-LT" sz="800" dirty="0"/>
              <a:t>Inovacijų naudojimas naujoms galimybėms</a:t>
            </a:r>
            <a:endParaRPr lang="en-US" sz="800" dirty="0"/>
          </a:p>
          <a:p>
            <a:pPr marL="171450" indent="-171450">
              <a:buClr>
                <a:srgbClr val="86D3E2"/>
              </a:buClr>
              <a:buFont typeface="Wingdings" panose="05000000000000000000" pitchFamily="2" charset="2"/>
              <a:buChar char="§"/>
            </a:pPr>
            <a:r>
              <a:rPr lang="lt-LT" sz="800" dirty="0"/>
              <a:t>Dizaino mąstysenos procesas</a:t>
            </a:r>
          </a:p>
          <a:p>
            <a:pPr marL="171450" indent="-171450">
              <a:buClr>
                <a:srgbClr val="86D3E2"/>
              </a:buClr>
              <a:buFont typeface="Wingdings" panose="05000000000000000000" pitchFamily="2" charset="2"/>
              <a:buChar char="§"/>
            </a:pPr>
            <a:r>
              <a:rPr lang="lt-LT" sz="800" dirty="0"/>
              <a:t>Senjorų maisto rinkos galimybės</a:t>
            </a:r>
            <a:endParaRPr lang="en-IE" sz="800" dirty="0"/>
          </a:p>
          <a:p>
            <a:pPr marL="171450" indent="-171450">
              <a:buClr>
                <a:srgbClr val="86D3E2"/>
              </a:buClr>
              <a:buFont typeface="Wingdings" panose="05000000000000000000" pitchFamily="2" charset="2"/>
              <a:buChar char="§"/>
            </a:pPr>
            <a:endParaRPr lang="en-IE" sz="800" dirty="0"/>
          </a:p>
          <a:p>
            <a:endParaRPr lang="en-US" sz="800" dirty="0"/>
          </a:p>
        </p:txBody>
      </p:sp>
    </p:spTree>
    <p:extLst>
      <p:ext uri="{BB962C8B-B14F-4D97-AF65-F5344CB8AC3E}">
        <p14:creationId xmlns:p14="http://schemas.microsoft.com/office/powerpoint/2010/main" val="1238466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6C0E00-3E8B-49BD-F609-004EB114A0B7}"/>
              </a:ext>
            </a:extLst>
          </p:cNvPr>
          <p:cNvSpPr>
            <a:spLocks noGrp="1"/>
          </p:cNvSpPr>
          <p:nvPr>
            <p:ph type="body" sz="quarter" idx="13"/>
          </p:nvPr>
        </p:nvSpPr>
        <p:spPr>
          <a:xfrm>
            <a:off x="542910" y="514919"/>
            <a:ext cx="6354724" cy="1121661"/>
          </a:xfrm>
        </p:spPr>
        <p:txBody>
          <a:bodyPr/>
          <a:lstStyle/>
          <a:p>
            <a:r>
              <a:rPr lang="en-IE" dirty="0"/>
              <a:t>05: </a:t>
            </a:r>
            <a:r>
              <a:rPr lang="lt-LT" dirty="0"/>
              <a:t>Mokymo modulių turinio apžvalga </a:t>
            </a:r>
            <a:r>
              <a:rPr lang="en-IE" dirty="0"/>
              <a:t>(</a:t>
            </a:r>
            <a:r>
              <a:rPr lang="lt-LT" dirty="0"/>
              <a:t>tęsinys</a:t>
            </a:r>
            <a:r>
              <a:rPr lang="en-IE" dirty="0"/>
              <a:t>)</a:t>
            </a:r>
          </a:p>
        </p:txBody>
      </p:sp>
      <p:sp>
        <p:nvSpPr>
          <p:cNvPr id="3" name="Text Placeholder 2">
            <a:extLst>
              <a:ext uri="{FF2B5EF4-FFF2-40B4-BE49-F238E27FC236}">
                <a16:creationId xmlns:a16="http://schemas.microsoft.com/office/drawing/2014/main" id="{F4529C81-2311-5E4F-D8F7-DA741FEF7569}"/>
              </a:ext>
            </a:extLst>
          </p:cNvPr>
          <p:cNvSpPr>
            <a:spLocks noGrp="1"/>
          </p:cNvSpPr>
          <p:nvPr>
            <p:ph type="body" sz="quarter" idx="14"/>
          </p:nvPr>
        </p:nvSpPr>
        <p:spPr>
          <a:xfrm>
            <a:off x="662036" y="1115924"/>
            <a:ext cx="6235598" cy="328668"/>
          </a:xfrm>
        </p:spPr>
        <p:txBody>
          <a:bodyPr numCol="1"/>
          <a:lstStyle/>
          <a:p>
            <a:r>
              <a:rPr lang="en-IE" sz="1300" b="1" dirty="0"/>
              <a:t>b) </a:t>
            </a:r>
            <a:r>
              <a:rPr lang="lt-LT" sz="1300" b="1" dirty="0"/>
              <a:t>Išsami mokymo turinio apžvalga</a:t>
            </a:r>
            <a:endParaRPr lang="en-IE" sz="1300" b="1" dirty="0"/>
          </a:p>
        </p:txBody>
      </p:sp>
      <p:graphicFrame>
        <p:nvGraphicFramePr>
          <p:cNvPr id="4" name="Table 4">
            <a:extLst>
              <a:ext uri="{FF2B5EF4-FFF2-40B4-BE49-F238E27FC236}">
                <a16:creationId xmlns:a16="http://schemas.microsoft.com/office/drawing/2014/main" id="{42C562BF-9B59-0A70-A733-7C132BFFF5D4}"/>
              </a:ext>
            </a:extLst>
          </p:cNvPr>
          <p:cNvGraphicFramePr>
            <a:graphicFrameLocks noGrp="1"/>
          </p:cNvGraphicFramePr>
          <p:nvPr>
            <p:extLst>
              <p:ext uri="{D42A27DB-BD31-4B8C-83A1-F6EECF244321}">
                <p14:modId xmlns:p14="http://schemas.microsoft.com/office/powerpoint/2010/main" val="3989076643"/>
              </p:ext>
            </p:extLst>
          </p:nvPr>
        </p:nvGraphicFramePr>
        <p:xfrm>
          <a:off x="662036" y="1592063"/>
          <a:ext cx="6235597" cy="5833872"/>
        </p:xfrm>
        <a:graphic>
          <a:graphicData uri="http://schemas.openxmlformats.org/drawingml/2006/table">
            <a:tbl>
              <a:tblPr firstRow="1" bandRow="1">
                <a:tableStyleId>{5C22544A-7EE6-4342-B048-85BDC9FD1C3A}</a:tableStyleId>
              </a:tblPr>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p>
                      <a:r>
                        <a:rPr lang="en-IE" sz="1600" dirty="0">
                          <a:solidFill>
                            <a:schemeClr val="tx1"/>
                          </a:solidFill>
                          <a:highlight>
                            <a:srgbClr val="FED103"/>
                          </a:highlight>
                        </a:rPr>
                        <a:t> 1</a:t>
                      </a:r>
                      <a:r>
                        <a:rPr lang="lt-LT" sz="1600" dirty="0">
                          <a:solidFill>
                            <a:schemeClr val="tx1"/>
                          </a:solidFill>
                          <a:highlight>
                            <a:srgbClr val="FED103"/>
                          </a:highlight>
                        </a:rPr>
                        <a:t> modulis</a:t>
                      </a:r>
                      <a:endParaRPr lang="en-IE" sz="1600" dirty="0">
                        <a:solidFill>
                          <a:schemeClr val="tx1"/>
                        </a:solidFill>
                        <a:highlight>
                          <a:srgbClr val="FED103"/>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lt-LT" sz="1600" b="1" i="0" u="none" strike="noStrike" kern="1200" cap="none" spc="0" normalizeH="0" baseline="0" noProof="0" dirty="0">
                          <a:ln>
                            <a:noFill/>
                          </a:ln>
                          <a:solidFill>
                            <a:schemeClr val="tx1"/>
                          </a:solidFill>
                          <a:effectLst/>
                          <a:highlight>
                            <a:srgbClr val="FED103"/>
                          </a:highlight>
                          <a:uLnTx/>
                          <a:uFillTx/>
                          <a:latin typeface="Calibri" panose="020F0502020204030204" pitchFamily="34" charset="0"/>
                          <a:ea typeface="Calibri" panose="020F0502020204030204" pitchFamily="34" charset="0"/>
                          <a:cs typeface="Times New Roman" panose="02020603050405020304" pitchFamily="18" charset="0"/>
                        </a:rPr>
                        <a:t>Galimybių žemėlapis</a:t>
                      </a:r>
                      <a:endParaRPr kumimoji="0" lang="en-IE" sz="1600" b="1" i="0" u="none" strike="noStrike" kern="1200" cap="none" spc="0" normalizeH="0" baseline="0" noProof="0" dirty="0">
                        <a:ln>
                          <a:noFill/>
                        </a:ln>
                        <a:solidFill>
                          <a:schemeClr val="tx1"/>
                        </a:solidFill>
                        <a:effectLst/>
                        <a:highlight>
                          <a:srgbClr val="FED103"/>
                        </a:highlight>
                        <a:uLnTx/>
                        <a:uFillTx/>
                        <a:latin typeface="Calibri" panose="020F0502020204030204" pitchFamily="34" charset="0"/>
                        <a:ea typeface="Calibri" panose="020F0502020204030204" pitchFamily="34" charset="0"/>
                        <a:cs typeface="Times New Roman" panose="02020603050405020304" pitchFamily="18" charset="0"/>
                      </a:endParaRPr>
                    </a:p>
                    <a:p>
                      <a:endParaRPr lang="en-IE" dirty="0">
                        <a:solidFill>
                          <a:schemeClr val="tx1"/>
                        </a:solidFill>
                        <a:highlight>
                          <a:srgbClr val="FED103"/>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extLst>
                  <a:ext uri="{0D108BD9-81ED-4DB2-BD59-A6C34878D82A}">
                    <a16:rowId xmlns:a16="http://schemas.microsoft.com/office/drawing/2014/main" val="3243536706"/>
                  </a:ext>
                </a:extLst>
              </a:tr>
              <a:tr h="592137">
                <a:tc>
                  <a:txBody>
                    <a:bodyPr/>
                    <a:lstStyle/>
                    <a:p>
                      <a:pPr>
                        <a:lnSpc>
                          <a:spcPct val="107000"/>
                        </a:lnSpc>
                        <a:spcAft>
                          <a:spcPts val="800"/>
                        </a:spcAft>
                      </a:pP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Apžvalga</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lt-LT" sz="1200" dirty="0"/>
                        <a:t>Šiame modulyje daugiausia dėmesio skiriama galimybėms, kurios slypi senjorams skirtų maisto produktų rinkoje. Tiriama ši kohorta ir sužinomos įžvalgos apie jų požiūrį ir elgesį. Supažindinama su dizaino mąstysenos procesu ir aptariama, kaip naudojantis naujovėmis galima patenkinti šio rinkos segmento poreikius.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1801450"/>
                  </a:ext>
                </a:extLst>
              </a:tr>
              <a:tr h="592137">
                <a:tc>
                  <a:txBody>
                    <a:bodyPr/>
                    <a:lstStyle/>
                    <a:p>
                      <a:pPr>
                        <a:lnSpc>
                          <a:spcPct val="107000"/>
                        </a:lnSpc>
                        <a:spcAft>
                          <a:spcPts val="800"/>
                        </a:spcAft>
                      </a:pP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Mokymosi tikslai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lt-L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Suteikti maisto pramonės sektoriaus įmonėms žinių apie vyresnio amžiaus vartotojus ir padidinti jų įžvalgas apie š</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io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sektoriaus</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galimybes</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lt-L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Suteikti įmonėms žinių kaip taikyti inovacijas kuriant vyresnio amžiaus vartotojų poreikius atitinkančius sprendimus.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313708"/>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t>
                      </a:r>
                      <a:r>
                        <a:rPr lang="lt-LT"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emos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4716" indent="-154716">
                        <a:buClr>
                          <a:srgbClr val="86D3E2"/>
                        </a:buClr>
                        <a:buFont typeface="Wingdings" panose="05000000000000000000" pitchFamily="2" charset="2"/>
                        <a:buChar char="§"/>
                      </a:pPr>
                      <a:r>
                        <a:rPr lang="lt-LT" sz="1200" dirty="0">
                          <a:solidFill>
                            <a:srgbClr val="000000"/>
                          </a:solidFill>
                          <a:ea typeface="Calibri" panose="020F0502020204030204" pitchFamily="34" charset="0"/>
                          <a:cs typeface="Times New Roman" panose="02020603050405020304" pitchFamily="18" charset="0"/>
                        </a:rPr>
                        <a:t>Senjorų rinkos galimybės Europoje</a:t>
                      </a:r>
                    </a:p>
                    <a:p>
                      <a:pPr marL="154716" indent="-154716">
                        <a:buClr>
                          <a:srgbClr val="86D3E2"/>
                        </a:buClr>
                        <a:buFont typeface="Wingdings" panose="05000000000000000000" pitchFamily="2" charset="2"/>
                        <a:buChar char="§"/>
                      </a:pPr>
                      <a:r>
                        <a:rPr lang="lt-LT" sz="1200" dirty="0">
                          <a:solidFill>
                            <a:srgbClr val="000000"/>
                          </a:solidFill>
                          <a:ea typeface="Calibri" panose="020F0502020204030204" pitchFamily="34" charset="0"/>
                          <a:cs typeface="Times New Roman" panose="02020603050405020304" pitchFamily="18" charset="0"/>
                        </a:rPr>
                        <a:t>Inovacijų naudojimas naujoms galimybėms </a:t>
                      </a:r>
                    </a:p>
                    <a:p>
                      <a:pPr marL="154716" indent="-154716">
                        <a:buClr>
                          <a:srgbClr val="86D3E2"/>
                        </a:buClr>
                        <a:buFont typeface="Wingdings" panose="05000000000000000000" pitchFamily="2" charset="2"/>
                        <a:buChar char="§"/>
                      </a:pPr>
                      <a:r>
                        <a:rPr lang="lt-LT" sz="1200" dirty="0">
                          <a:solidFill>
                            <a:srgbClr val="000000"/>
                          </a:solidFill>
                          <a:ea typeface="Calibri" panose="020F0502020204030204" pitchFamily="34" charset="0"/>
                          <a:cs typeface="Times New Roman" panose="02020603050405020304" pitchFamily="18" charset="0"/>
                        </a:rPr>
                        <a:t>Dizaino mąstymo procesas</a:t>
                      </a:r>
                    </a:p>
                    <a:p>
                      <a:pPr marL="154716" indent="-154716">
                        <a:buClr>
                          <a:srgbClr val="86D3E2"/>
                        </a:buClr>
                        <a:buFont typeface="Wingdings" panose="05000000000000000000" pitchFamily="2" charset="2"/>
                        <a:buChar char="§"/>
                      </a:pPr>
                      <a:r>
                        <a:rPr lang="lt-LT" sz="1200" dirty="0">
                          <a:solidFill>
                            <a:srgbClr val="000000"/>
                          </a:solidFill>
                          <a:ea typeface="Calibri" panose="020F0502020204030204" pitchFamily="34" charset="0"/>
                          <a:cs typeface="Times New Roman" panose="02020603050405020304" pitchFamily="18" charset="0"/>
                        </a:rPr>
                        <a:t>Senjorų maisto rinka</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6724937"/>
                  </a:ext>
                </a:extLst>
              </a:tr>
              <a:tr h="592137">
                <a:tc>
                  <a:txBody>
                    <a:bodyPr/>
                    <a:lstStyle/>
                    <a:p>
                      <a:pPr>
                        <a:lnSpc>
                          <a:spcPct val="107000"/>
                        </a:lnSpc>
                        <a:spcAft>
                          <a:spcPts val="800"/>
                        </a:spcAft>
                      </a:pP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Atvejų analizė</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Clr>
                          <a:srgbClr val="6FC0CA"/>
                        </a:buClr>
                        <a:buFont typeface="Wingdings" panose="05000000000000000000" pitchFamily="2" charset="2"/>
                        <a:buChar char="§"/>
                      </a:pPr>
                      <a:r>
                        <a:rPr lang="en-IE" sz="1200" dirty="0" err="1"/>
                        <a:t>Ventro</a:t>
                      </a:r>
                      <a:r>
                        <a:rPr lang="en-IE" sz="1200" dirty="0"/>
                        <a:t> Bio-gel  - </a:t>
                      </a:r>
                      <a:r>
                        <a:rPr lang="lt-LT" sz="1200" dirty="0"/>
                        <a:t>inovatyvių produktų analizė</a:t>
                      </a:r>
                      <a:endParaRPr lang="en-IE" sz="1200" dirty="0"/>
                    </a:p>
                    <a:p>
                      <a:pPr marL="285750" indent="-285750">
                        <a:buClr>
                          <a:srgbClr val="6FC0CA"/>
                        </a:buClr>
                        <a:buFont typeface="Wingdings" panose="05000000000000000000" pitchFamily="2" charset="2"/>
                        <a:buChar char="§"/>
                      </a:pPr>
                      <a:r>
                        <a:rPr lang="lt-LT" sz="1200" dirty="0">
                          <a:solidFill>
                            <a:srgbClr val="000000"/>
                          </a:solidFill>
                        </a:rPr>
                        <a:t>Šiaurės</a:t>
                      </a:r>
                      <a:r>
                        <a:rPr lang="en-US" sz="1200" dirty="0">
                          <a:solidFill>
                            <a:srgbClr val="000000"/>
                          </a:solidFill>
                        </a:rPr>
                        <a:t> Lin</a:t>
                      </a:r>
                      <a:r>
                        <a:rPr lang="lt-LT" sz="1200" dirty="0" err="1">
                          <a:solidFill>
                            <a:srgbClr val="000000"/>
                          </a:solidFill>
                        </a:rPr>
                        <a:t>kolnšyro</a:t>
                      </a:r>
                      <a:r>
                        <a:rPr lang="lt-LT" sz="1200" dirty="0">
                          <a:solidFill>
                            <a:srgbClr val="000000"/>
                          </a:solidFill>
                        </a:rPr>
                        <a:t> ir</a:t>
                      </a:r>
                      <a:r>
                        <a:rPr lang="en-US" sz="1200" dirty="0">
                          <a:solidFill>
                            <a:srgbClr val="000000"/>
                          </a:solidFill>
                        </a:rPr>
                        <a:t> </a:t>
                      </a:r>
                      <a:r>
                        <a:rPr lang="en-US" sz="1200" dirty="0" err="1">
                          <a:solidFill>
                            <a:srgbClr val="000000"/>
                          </a:solidFill>
                        </a:rPr>
                        <a:t>Goole</a:t>
                      </a:r>
                      <a:r>
                        <a:rPr lang="en-US" sz="1200" dirty="0">
                          <a:solidFill>
                            <a:srgbClr val="000000"/>
                          </a:solidFill>
                        </a:rPr>
                        <a:t> NHS </a:t>
                      </a:r>
                      <a:r>
                        <a:rPr lang="lt-LT" sz="1200" dirty="0">
                          <a:solidFill>
                            <a:srgbClr val="000000"/>
                          </a:solidFill>
                        </a:rPr>
                        <a:t>Fondo</a:t>
                      </a:r>
                      <a:r>
                        <a:rPr lang="en-US" sz="1200" dirty="0">
                          <a:solidFill>
                            <a:srgbClr val="000000"/>
                          </a:solidFill>
                        </a:rPr>
                        <a:t> Trust Nursing – </a:t>
                      </a:r>
                      <a:r>
                        <a:rPr lang="lt-LT" sz="1200" dirty="0">
                          <a:solidFill>
                            <a:srgbClr val="000000"/>
                          </a:solidFill>
                        </a:rPr>
                        <a:t>paslaugos analizė</a:t>
                      </a:r>
                      <a:endParaRPr lang="en-US" sz="1200" dirty="0">
                        <a:solidFill>
                          <a:srgbClr val="000000"/>
                        </a:solidFill>
                      </a:endParaRPr>
                    </a:p>
                    <a:p>
                      <a:pPr marL="285750" indent="-285750">
                        <a:buClr>
                          <a:srgbClr val="6FC0CA"/>
                        </a:buClr>
                        <a:buFont typeface="Wingdings" panose="05000000000000000000" pitchFamily="2" charset="2"/>
                        <a:buChar char="§"/>
                      </a:pPr>
                      <a:r>
                        <a:rPr lang="en-US" sz="1200" dirty="0">
                          <a:solidFill>
                            <a:srgbClr val="000000"/>
                          </a:solidFill>
                        </a:rPr>
                        <a:t>Meals4Health – </a:t>
                      </a:r>
                      <a:r>
                        <a:rPr lang="lt-LT" sz="1200" dirty="0">
                          <a:solidFill>
                            <a:srgbClr val="000000"/>
                          </a:solidFill>
                        </a:rPr>
                        <a:t>pavyzdys paslaugos ir produkto</a:t>
                      </a:r>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6137772"/>
                  </a:ext>
                </a:extLst>
              </a:tr>
              <a:tr h="592137">
                <a:tc>
                  <a:txBody>
                    <a:bodyPr/>
                    <a:lstStyle/>
                    <a:p>
                      <a:pPr>
                        <a:lnSpc>
                          <a:spcPct val="107000"/>
                        </a:lnSpc>
                        <a:spcAft>
                          <a:spcPts val="800"/>
                        </a:spcAft>
                      </a:pP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Siūlomi vertinimai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57 </a:t>
                      </a:r>
                      <a:r>
                        <a:rPr lang="en-IE" sz="1200" dirty="0"/>
                        <a:t>S</a:t>
                      </a:r>
                      <a:r>
                        <a:rPr lang="lt-LT" sz="1200" dirty="0" err="1"/>
                        <a:t>kaidrė</a:t>
                      </a:r>
                      <a:r>
                        <a:rPr lang="en-IE" sz="1200" dirty="0"/>
                        <a:t>  – </a:t>
                      </a:r>
                      <a:r>
                        <a:rPr lang="en-US" sz="1200" dirty="0"/>
                        <a:t>p</a:t>
                      </a:r>
                      <a:r>
                        <a:rPr lang="lt-LT" sz="1200" dirty="0" err="1"/>
                        <a:t>roblemos</a:t>
                      </a:r>
                      <a:r>
                        <a:rPr lang="lt-LT" sz="1200" dirty="0"/>
                        <a:t> tyrimas (dizaino mąstymo procesas)</a:t>
                      </a:r>
                    </a:p>
                    <a:p>
                      <a:pPr marL="0" marR="0" lvl="0" indent="0" algn="l" defTabSz="755934" rtl="0" eaLnBrk="1" fontAlgn="auto" latinLnBrk="0" hangingPunct="1">
                        <a:lnSpc>
                          <a:spcPct val="100000"/>
                        </a:lnSpc>
                        <a:spcBef>
                          <a:spcPts val="0"/>
                        </a:spcBef>
                        <a:spcAft>
                          <a:spcPts val="0"/>
                        </a:spcAft>
                        <a:buClrTx/>
                        <a:buSzTx/>
                        <a:buFontTx/>
                        <a:buNone/>
                        <a:tabLst/>
                        <a:defRPr/>
                      </a:pPr>
                      <a:r>
                        <a:rPr lang="lt-LT" sz="1200" dirty="0"/>
                        <a:t>58 skaidrė – klausimai</a:t>
                      </a:r>
                      <a:r>
                        <a:rPr lang="en-US" sz="1200" dirty="0"/>
                        <a:t> </a:t>
                      </a:r>
                      <a:r>
                        <a:rPr lang="lt-LT" sz="1200" dirty="0" err="1"/>
                        <a:t>savarankišk</a:t>
                      </a:r>
                      <a:r>
                        <a:rPr lang="en-US" sz="1200" dirty="0"/>
                        <a:t>ai</a:t>
                      </a:r>
                      <a:r>
                        <a:rPr lang="lt-LT" sz="1200" dirty="0"/>
                        <a:t> </a:t>
                      </a:r>
                      <a:r>
                        <a:rPr lang="lt-LT" sz="1200" dirty="0" err="1"/>
                        <a:t>besimokanči</a:t>
                      </a:r>
                      <a:r>
                        <a:rPr lang="en-US" sz="1200" dirty="0" err="1"/>
                        <a:t>ajam</a:t>
                      </a:r>
                      <a:r>
                        <a:rPr lang="lt-LT" sz="1200" dirty="0"/>
                        <a:t> </a:t>
                      </a:r>
                      <a:endParaRPr lang="en-US" sz="1200" dirty="0"/>
                    </a:p>
                    <a:p>
                      <a:pPr marL="0" marR="0" lvl="0" indent="0" algn="l" defTabSz="755934" rtl="0" eaLnBrk="1" fontAlgn="auto" latinLnBrk="0" hangingPunct="1">
                        <a:lnSpc>
                          <a:spcPct val="100000"/>
                        </a:lnSpc>
                        <a:spcBef>
                          <a:spcPts val="0"/>
                        </a:spcBef>
                        <a:spcAft>
                          <a:spcPts val="0"/>
                        </a:spcAft>
                        <a:buClrTx/>
                        <a:buSzTx/>
                        <a:buFontTx/>
                        <a:buNone/>
                        <a:tabLst/>
                        <a:defRPr/>
                      </a:pPr>
                      <a:r>
                        <a:rPr lang="lt-LT" sz="1200" dirty="0"/>
                        <a:t>61 skaidrė – empatijos žemėlapio kūrimas tikslinei grupei</a:t>
                      </a:r>
                    </a:p>
                    <a:p>
                      <a:r>
                        <a:rPr lang="lt-LT" sz="1200" dirty="0"/>
                        <a:t>87 skaidrė – iššūkių pavertimas galimybėmis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4982787"/>
                  </a:ext>
                </a:extLst>
              </a:tr>
              <a:tr h="592137">
                <a:tc>
                  <a:txBody>
                    <a:bodyPr/>
                    <a:lstStyle/>
                    <a:p>
                      <a:pPr>
                        <a:lnSpc>
                          <a:spcPct val="107000"/>
                        </a:lnSpc>
                        <a:spcAft>
                          <a:spcPts val="800"/>
                        </a:spcAft>
                      </a:pP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Nuorodos</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papildomam</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skaitymui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Arial" panose="020B0604020202020204" pitchFamily="34" charset="0"/>
                        <a:buChar char="•"/>
                      </a:pPr>
                      <a:r>
                        <a:rPr lang="en-US" sz="1200" dirty="0">
                          <a:solidFill>
                            <a:srgbClr val="1188A3"/>
                          </a:solidFill>
                          <a:hlinkClick r:id="rId2">
                            <a:extLst>
                              <a:ext uri="{A12FA001-AC4F-418D-AE19-62706E023703}">
                                <ahyp:hlinkClr xmlns:ahyp="http://schemas.microsoft.com/office/drawing/2018/hyperlinkcolor" val="tx"/>
                              </a:ext>
                            </a:extLst>
                          </a:hlinkClick>
                        </a:rPr>
                        <a:t>Healthy ageing: Innovate to meet the needs of elderly consumers (foodnavigator.com)</a:t>
                      </a:r>
                      <a:endParaRPr lang="en-US" sz="1200" dirty="0">
                        <a:solidFill>
                          <a:srgbClr val="1188A3"/>
                        </a:solidFill>
                      </a:endParaRPr>
                    </a:p>
                    <a:p>
                      <a:pPr marL="342900" indent="-342900">
                        <a:buFont typeface="Arial" panose="020B0604020202020204" pitchFamily="34" charset="0"/>
                        <a:buChar char="•"/>
                      </a:pPr>
                      <a:r>
                        <a:rPr lang="en-IE" sz="1200" dirty="0">
                          <a:solidFill>
                            <a:srgbClr val="1188A3"/>
                          </a:solidFill>
                          <a:hlinkClick r:id="rId3">
                            <a:extLst>
                              <a:ext uri="{A12FA001-AC4F-418D-AE19-62706E023703}">
                                <ahyp:hlinkClr xmlns:ahyp="http://schemas.microsoft.com/office/drawing/2018/hyperlinkcolor" val="tx"/>
                              </a:ext>
                            </a:extLst>
                          </a:hlinkClick>
                        </a:rPr>
                        <a:t>https://www.fooddesignthinking.org/</a:t>
                      </a:r>
                      <a:endParaRPr lang="en-IE" sz="1200" dirty="0">
                        <a:solidFill>
                          <a:srgbClr val="1188A3"/>
                        </a:solidFill>
                      </a:endParaRPr>
                    </a:p>
                    <a:p>
                      <a:pPr marL="342900" indent="-342900">
                        <a:buFont typeface="Arial" panose="020B0604020202020204" pitchFamily="34" charset="0"/>
                        <a:buChar char="•"/>
                      </a:pPr>
                      <a:r>
                        <a:rPr lang="en-IE" sz="1200" dirty="0">
                          <a:solidFill>
                            <a:srgbClr val="1188A3"/>
                          </a:solidFill>
                          <a:hlinkClick r:id="rId4">
                            <a:extLst>
                              <a:ext uri="{A12FA001-AC4F-418D-AE19-62706E023703}">
                                <ahyp:hlinkClr xmlns:ahyp="http://schemas.microsoft.com/office/drawing/2018/hyperlinkcolor" val="tx"/>
                              </a:ext>
                            </a:extLst>
                          </a:hlinkClick>
                        </a:rPr>
                        <a:t>http://centmapress.ilb.uni-bonn.de/ojs/index.php/proceedings/article/viewFile/385/382</a:t>
                      </a:r>
                      <a:endParaRPr lang="en-IE" sz="1200" dirty="0">
                        <a:solidFill>
                          <a:srgbClr val="1188A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8694532"/>
                  </a:ext>
                </a:extLst>
              </a:tr>
            </a:tbl>
          </a:graphicData>
        </a:graphic>
      </p:graphicFrame>
      <p:pic>
        <p:nvPicPr>
          <p:cNvPr id="7" name="Picture 6" descr="Fruity ice cream cones in order against their fruit counterparts">
            <a:extLst>
              <a:ext uri="{FF2B5EF4-FFF2-40B4-BE49-F238E27FC236}">
                <a16:creationId xmlns:a16="http://schemas.microsoft.com/office/drawing/2014/main" id="{B4713323-639D-EA58-667B-7F226F9E05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7660573"/>
            <a:ext cx="6824583" cy="2516321"/>
          </a:xfrm>
          <a:prstGeom prst="rect">
            <a:avLst/>
          </a:prstGeom>
        </p:spPr>
      </p:pic>
    </p:spTree>
    <p:extLst>
      <p:ext uri="{BB962C8B-B14F-4D97-AF65-F5344CB8AC3E}">
        <p14:creationId xmlns:p14="http://schemas.microsoft.com/office/powerpoint/2010/main" val="1277770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6C0E00-3E8B-49BD-F609-004EB114A0B7}"/>
              </a:ext>
            </a:extLst>
          </p:cNvPr>
          <p:cNvSpPr>
            <a:spLocks noGrp="1"/>
          </p:cNvSpPr>
          <p:nvPr>
            <p:ph type="body" sz="quarter" idx="13"/>
          </p:nvPr>
        </p:nvSpPr>
        <p:spPr>
          <a:xfrm>
            <a:off x="662038" y="434081"/>
            <a:ext cx="5738762" cy="530423"/>
          </a:xfrm>
        </p:spPr>
        <p:txBody>
          <a:bodyPr/>
          <a:lstStyle/>
          <a:p>
            <a:r>
              <a:rPr lang="en-IE" dirty="0"/>
              <a:t>05: </a:t>
            </a:r>
            <a:r>
              <a:rPr lang="en-IE" dirty="0" err="1"/>
              <a:t>Mokymo</a:t>
            </a:r>
            <a:r>
              <a:rPr lang="en-IE" dirty="0"/>
              <a:t> moduli</a:t>
            </a:r>
            <a:r>
              <a:rPr lang="lt-LT" dirty="0"/>
              <a:t>ų</a:t>
            </a:r>
            <a:r>
              <a:rPr lang="en-IE" dirty="0"/>
              <a:t> </a:t>
            </a:r>
            <a:r>
              <a:rPr lang="en-IE" dirty="0" err="1"/>
              <a:t>turinio</a:t>
            </a:r>
            <a:r>
              <a:rPr lang="lt-LT" dirty="0"/>
              <a:t> apžvalga (tęsinys)</a:t>
            </a:r>
            <a:endParaRPr lang="en-IE" dirty="0"/>
          </a:p>
        </p:txBody>
      </p:sp>
      <p:graphicFrame>
        <p:nvGraphicFramePr>
          <p:cNvPr id="4" name="Table 4">
            <a:extLst>
              <a:ext uri="{FF2B5EF4-FFF2-40B4-BE49-F238E27FC236}">
                <a16:creationId xmlns:a16="http://schemas.microsoft.com/office/drawing/2014/main" id="{42C562BF-9B59-0A70-A733-7C132BFFF5D4}"/>
              </a:ext>
            </a:extLst>
          </p:cNvPr>
          <p:cNvGraphicFramePr>
            <a:graphicFrameLocks noGrp="1"/>
          </p:cNvGraphicFramePr>
          <p:nvPr>
            <p:extLst>
              <p:ext uri="{D42A27DB-BD31-4B8C-83A1-F6EECF244321}">
                <p14:modId xmlns:p14="http://schemas.microsoft.com/office/powerpoint/2010/main" val="3497151938"/>
              </p:ext>
            </p:extLst>
          </p:nvPr>
        </p:nvGraphicFramePr>
        <p:xfrm>
          <a:off x="662037" y="2494907"/>
          <a:ext cx="6235597" cy="7838443"/>
        </p:xfrm>
        <a:graphic>
          <a:graphicData uri="http://schemas.openxmlformats.org/drawingml/2006/table">
            <a:tbl>
              <a:tblPr firstRow="1" bandRow="1">
                <a:tableStyleId>{5C22544A-7EE6-4342-B048-85BDC9FD1C3A}</a:tableStyleId>
              </a:tblPr>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p>
                      <a:r>
                        <a:rPr lang="en-US" sz="1600" dirty="0">
                          <a:solidFill>
                            <a:schemeClr val="tx1"/>
                          </a:solidFill>
                          <a:highlight>
                            <a:srgbClr val="FED103"/>
                          </a:highlight>
                        </a:rPr>
                        <a:t>2 </a:t>
                      </a:r>
                      <a:r>
                        <a:rPr lang="en-US" sz="1600" dirty="0" err="1">
                          <a:solidFill>
                            <a:schemeClr val="tx1"/>
                          </a:solidFill>
                          <a:highlight>
                            <a:srgbClr val="FED103"/>
                          </a:highlight>
                        </a:rPr>
                        <a:t>Modulis</a:t>
                      </a:r>
                      <a:endParaRPr lang="en-IE" sz="1600" dirty="0">
                        <a:solidFill>
                          <a:schemeClr val="tx1"/>
                        </a:solidFill>
                        <a:highlight>
                          <a:srgbClr val="FED103"/>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l"/>
                      <a:r>
                        <a:rPr lang="en-IE" sz="1600" dirty="0" err="1">
                          <a:solidFill>
                            <a:schemeClr val="tx1"/>
                          </a:solidFill>
                          <a:effectLst/>
                          <a:highlight>
                            <a:srgbClr val="FED103"/>
                          </a:highlight>
                          <a:latin typeface="Calibri" panose="020F0502020204030204" pitchFamily="34" charset="0"/>
                          <a:ea typeface="Calibri" panose="020F0502020204030204" pitchFamily="34" charset="0"/>
                          <a:cs typeface="Times New Roman" panose="02020603050405020304" pitchFamily="18" charset="0"/>
                        </a:rPr>
                        <a:t>Personalizuotas</a:t>
                      </a:r>
                      <a:r>
                        <a:rPr lang="en-IE" sz="1600" dirty="0">
                          <a:solidFill>
                            <a:schemeClr val="tx1"/>
                          </a:solidFill>
                          <a:effectLst/>
                          <a:highlight>
                            <a:srgbClr val="FED103"/>
                          </a:highlight>
                          <a:latin typeface="Calibri" panose="020F0502020204030204" pitchFamily="34" charset="0"/>
                          <a:ea typeface="Calibri" panose="020F0502020204030204" pitchFamily="34" charset="0"/>
                          <a:cs typeface="Times New Roman" panose="02020603050405020304" pitchFamily="18" charset="0"/>
                        </a:rPr>
                        <a:t> </a:t>
                      </a:r>
                      <a:r>
                        <a:rPr lang="en-IE" sz="1600" dirty="0" err="1">
                          <a:solidFill>
                            <a:schemeClr val="tx1"/>
                          </a:solidFill>
                          <a:effectLst/>
                          <a:highlight>
                            <a:srgbClr val="FED103"/>
                          </a:highlight>
                          <a:latin typeface="Calibri" panose="020F0502020204030204" pitchFamily="34" charset="0"/>
                          <a:ea typeface="Calibri" panose="020F0502020204030204" pitchFamily="34" charset="0"/>
                          <a:cs typeface="Times New Roman" panose="02020603050405020304" pitchFamily="18" charset="0"/>
                        </a:rPr>
                        <a:t>maistas</a:t>
                      </a:r>
                      <a:r>
                        <a:rPr lang="en-IE" sz="1600" dirty="0">
                          <a:solidFill>
                            <a:schemeClr val="tx1"/>
                          </a:solidFill>
                          <a:effectLst/>
                          <a:highlight>
                            <a:srgbClr val="FED103"/>
                          </a:highlight>
                          <a:latin typeface="Calibri" panose="020F0502020204030204" pitchFamily="34" charset="0"/>
                          <a:ea typeface="Calibri" panose="020F0502020204030204" pitchFamily="34" charset="0"/>
                          <a:cs typeface="Times New Roman" panose="02020603050405020304" pitchFamily="18" charset="0"/>
                        </a:rPr>
                        <a:t> </a:t>
                      </a:r>
                      <a:r>
                        <a:rPr lang="en-IE" sz="1600" dirty="0" err="1">
                          <a:solidFill>
                            <a:schemeClr val="tx1"/>
                          </a:solidFill>
                          <a:effectLst/>
                          <a:highlight>
                            <a:srgbClr val="FED103"/>
                          </a:highlight>
                          <a:latin typeface="Calibri" panose="020F0502020204030204" pitchFamily="34" charset="0"/>
                          <a:ea typeface="Calibri" panose="020F0502020204030204" pitchFamily="34" charset="0"/>
                          <a:cs typeface="Times New Roman" panose="02020603050405020304" pitchFamily="18" charset="0"/>
                        </a:rPr>
                        <a:t>senjorams</a:t>
                      </a:r>
                      <a:endParaRPr lang="en-IE" dirty="0">
                        <a:solidFill>
                          <a:schemeClr val="tx1"/>
                        </a:solidFill>
                        <a:highlight>
                          <a:srgbClr val="FED103"/>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extLst>
                  <a:ext uri="{0D108BD9-81ED-4DB2-BD59-A6C34878D82A}">
                    <a16:rowId xmlns:a16="http://schemas.microsoft.com/office/drawing/2014/main" val="3243536706"/>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a:t>
                      </a: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žvalga</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lt-LT" sz="1200" dirty="0"/>
                        <a:t>Šiame modulyje apžvelgiama daug temų, didesnį dėmesį skiriant toms, kurios yra svarbios kalbant apie senjorų poreikius, jų gyvenimo gerovę.  Jos tampa pagrindu inicijuoti naujų ir inovatyvių maisto produktų kūrimą šiai visuomenės grupei.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1801450"/>
                  </a:ext>
                </a:extLst>
              </a:tr>
              <a:tr h="592137">
                <a:tc>
                  <a:txBody>
                    <a:bodyPr/>
                    <a:lstStyle/>
                    <a:p>
                      <a:pPr>
                        <a:lnSpc>
                          <a:spcPct val="107000"/>
                        </a:lnSpc>
                        <a:spcAft>
                          <a:spcPts val="800"/>
                        </a:spcAft>
                      </a:pP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Mokymosi tikslai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lt-L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Suteikti maisto pramonės sektoriaus įmonėms geresnį supratimą apie individualizuotą mitybą ir supratimą apie vyresnio amžiaus žmonių poreikius bei kylančius iššūkius.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313708"/>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t>
                      </a:r>
                      <a:r>
                        <a:rPr lang="lt-LT"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emos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4716" indent="-154716">
                        <a:buClr>
                          <a:srgbClr val="86D3E2"/>
                        </a:buClr>
                        <a:buFont typeface="Wingdings" panose="05000000000000000000" pitchFamily="2" charset="2"/>
                        <a:buChar char="§"/>
                      </a:pPr>
                      <a:r>
                        <a:rPr lang="lt-LT" sz="1200" dirty="0">
                          <a:ln/>
                          <a:solidFill>
                            <a:srgbClr val="262626"/>
                          </a:solidFill>
                          <a:latin typeface="Calibri" panose="020F0502020204030204" pitchFamily="34" charset="0"/>
                          <a:ea typeface="OpenSans-Bold"/>
                          <a:cs typeface="Calibri" panose="020F0502020204030204" pitchFamily="34" charset="0"/>
                          <a:sym typeface="OpenSans-Bold"/>
                          <a:rtl val="0"/>
                        </a:rPr>
                        <a:t>Senjorų sveikatos priežiūros ir mitybos poreikiai</a:t>
                      </a:r>
                    </a:p>
                    <a:p>
                      <a:pPr marL="154716" indent="-154716">
                        <a:buClr>
                          <a:srgbClr val="86D3E2"/>
                        </a:buClr>
                        <a:buFont typeface="Wingdings" panose="05000000000000000000" pitchFamily="2" charset="2"/>
                        <a:buChar char="§"/>
                      </a:pPr>
                      <a:r>
                        <a:rPr lang="lt-LT" sz="1200" dirty="0">
                          <a:ln/>
                          <a:solidFill>
                            <a:srgbClr val="262626"/>
                          </a:solidFill>
                          <a:latin typeface="Calibri" panose="020F0502020204030204" pitchFamily="34" charset="0"/>
                          <a:ea typeface="OpenSans-Bold"/>
                          <a:cs typeface="Calibri" panose="020F0502020204030204" pitchFamily="34" charset="0"/>
                          <a:sym typeface="OpenSans-Bold"/>
                          <a:rtl val="0"/>
                        </a:rPr>
                        <a:t>Inovatyvūs sprendimai sveikatos ir mitybos srityse</a:t>
                      </a:r>
                    </a:p>
                    <a:p>
                      <a:pPr marL="154716" indent="-154716">
                        <a:buClr>
                          <a:srgbClr val="86D3E2"/>
                        </a:buClr>
                        <a:buFont typeface="Wingdings" panose="05000000000000000000" pitchFamily="2" charset="2"/>
                        <a:buChar char="§"/>
                      </a:pPr>
                      <a:r>
                        <a:rPr lang="lt-LT" sz="1200" dirty="0">
                          <a:ln/>
                          <a:solidFill>
                            <a:srgbClr val="262626"/>
                          </a:solidFill>
                          <a:latin typeface="Calibri" panose="020F0502020204030204" pitchFamily="34" charset="0"/>
                          <a:ea typeface="OpenSans-Bold"/>
                          <a:cs typeface="Calibri" panose="020F0502020204030204" pitchFamily="34" charset="0"/>
                          <a:sym typeface="OpenSans-Bold"/>
                          <a:rtl val="0"/>
                        </a:rPr>
                        <a:t>Alergenai</a:t>
                      </a:r>
                    </a:p>
                    <a:p>
                      <a:pPr marL="154716" indent="-154716">
                        <a:buClr>
                          <a:srgbClr val="86D3E2"/>
                        </a:buClr>
                        <a:buFont typeface="Wingdings" panose="05000000000000000000" pitchFamily="2" charset="2"/>
                        <a:buChar char="§"/>
                      </a:pPr>
                      <a:r>
                        <a:rPr lang="lt-LT" sz="1200" dirty="0">
                          <a:ln/>
                          <a:solidFill>
                            <a:srgbClr val="262626"/>
                          </a:solidFill>
                          <a:latin typeface="Calibri" panose="020F0502020204030204" pitchFamily="34" charset="0"/>
                          <a:ea typeface="OpenSans-Bold"/>
                          <a:cs typeface="Calibri" panose="020F0502020204030204" pitchFamily="34" charset="0"/>
                          <a:sym typeface="OpenSans-Bold"/>
                          <a:rtl val="0"/>
                        </a:rPr>
                        <a:t>Natūrali mityba ir ingredientų funkcionalumas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6724937"/>
                  </a:ext>
                </a:extLst>
              </a:tr>
              <a:tr h="592137">
                <a:tc>
                  <a:txBody>
                    <a:bodyPr/>
                    <a:lstStyle/>
                    <a:p>
                      <a:pPr>
                        <a:lnSpc>
                          <a:spcPct val="107000"/>
                        </a:lnSpc>
                        <a:spcAft>
                          <a:spcPts val="800"/>
                        </a:spcAft>
                      </a:pP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Atvejo analizė</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Clr>
                          <a:srgbClr val="6FC0CA"/>
                        </a:buClr>
                        <a:buFont typeface="Wingdings" panose="05000000000000000000" pitchFamily="2" charset="2"/>
                        <a:buChar char="§"/>
                      </a:pPr>
                      <a:r>
                        <a:rPr lang="lt-LT" sz="1200" dirty="0" err="1"/>
                        <a:t>Geliniai</a:t>
                      </a:r>
                      <a:r>
                        <a:rPr lang="en-IE" sz="1200" dirty="0"/>
                        <a:t>/ </a:t>
                      </a:r>
                      <a:r>
                        <a:rPr lang="en-IE" sz="1200" dirty="0" err="1"/>
                        <a:t>Ooho</a:t>
                      </a:r>
                      <a:r>
                        <a:rPr lang="en-IE" sz="1200" dirty="0"/>
                        <a:t> </a:t>
                      </a:r>
                      <a:r>
                        <a:rPr lang="lt-LT" sz="1200" dirty="0"/>
                        <a:t>vandens balionai</a:t>
                      </a:r>
                      <a:r>
                        <a:rPr lang="en-IE" sz="1200" dirty="0"/>
                        <a:t>– </a:t>
                      </a:r>
                      <a:r>
                        <a:rPr lang="lt-LT" sz="1200" dirty="0"/>
                        <a:t>inovatyvus būdas senjorams vartoti pakankamai vandens kiekį</a:t>
                      </a:r>
                      <a:endParaRPr lang="en-IE" sz="1200" dirty="0"/>
                    </a:p>
                    <a:p>
                      <a:pPr marL="285750" indent="-285750">
                        <a:buClr>
                          <a:srgbClr val="6FC0CA"/>
                        </a:buClr>
                        <a:buFont typeface="Wingdings" panose="05000000000000000000" pitchFamily="2" charset="2"/>
                        <a:buChar char="§"/>
                      </a:pPr>
                      <a:r>
                        <a:rPr lang="en-US" sz="1200" b="0" i="0" dirty="0">
                          <a:solidFill>
                            <a:srgbClr val="000000"/>
                          </a:solidFill>
                          <a:effectLst/>
                          <a:hlinkClick r:id="rId2">
                            <a:extLst>
                              <a:ext uri="{A12FA001-AC4F-418D-AE19-62706E023703}">
                                <ahyp:hlinkClr xmlns:ahyp="http://schemas.microsoft.com/office/drawing/2018/hyperlinkcolor" val="tx"/>
                              </a:ext>
                            </a:extLst>
                          </a:hlinkClick>
                        </a:rPr>
                        <a:t>Foodlink Complete </a:t>
                      </a:r>
                      <a:r>
                        <a:rPr lang="en-US" sz="1200" b="0" i="0" dirty="0">
                          <a:solidFill>
                            <a:srgbClr val="000000"/>
                          </a:solidFill>
                          <a:effectLst/>
                        </a:rPr>
                        <a:t> - </a:t>
                      </a:r>
                      <a:r>
                        <a:rPr lang="lt-LT" sz="1200" b="0" i="0" dirty="0">
                          <a:solidFill>
                            <a:srgbClr val="000000"/>
                          </a:solidFill>
                          <a:effectLst/>
                        </a:rPr>
                        <a:t>maisto produkto pavyzdys, atitinkantis senjorų maisto medžiagų poreikį</a:t>
                      </a:r>
                      <a:endParaRPr lang="en-US" sz="1200" b="0" i="0" dirty="0">
                        <a:solidFill>
                          <a:srgbClr val="000000"/>
                        </a:solidFill>
                        <a:effectLst/>
                      </a:endParaRPr>
                    </a:p>
                    <a:p>
                      <a:pPr marL="285750" indent="-285750">
                        <a:buClr>
                          <a:srgbClr val="6FC0CA"/>
                        </a:buClr>
                        <a:buFont typeface="Wingdings" panose="05000000000000000000" pitchFamily="2" charset="2"/>
                        <a:buChar char="§"/>
                      </a:pPr>
                      <a:r>
                        <a:rPr lang="en-US" sz="1200" b="0" i="0" dirty="0" err="1">
                          <a:solidFill>
                            <a:srgbClr val="000000"/>
                          </a:solidFill>
                          <a:effectLst/>
                        </a:rPr>
                        <a:t>PureJoy</a:t>
                      </a:r>
                      <a:r>
                        <a:rPr lang="en-US" sz="1200" b="0" i="0" dirty="0">
                          <a:solidFill>
                            <a:srgbClr val="000000"/>
                          </a:solidFill>
                          <a:effectLst/>
                        </a:rPr>
                        <a:t> – </a:t>
                      </a:r>
                      <a:r>
                        <a:rPr lang="lt-LT" sz="1200" b="0" i="0" dirty="0">
                          <a:solidFill>
                            <a:srgbClr val="000000"/>
                          </a:solidFill>
                          <a:effectLst/>
                        </a:rPr>
                        <a:t>pavyzdys asmeninio maisto poreikio</a:t>
                      </a:r>
                      <a:endParaRPr lang="en-US" sz="1200" b="0" i="0" dirty="0">
                        <a:solidFill>
                          <a:srgbClr val="000000"/>
                        </a:solidFill>
                        <a:effectLst/>
                      </a:endParaRPr>
                    </a:p>
                    <a:p>
                      <a:pPr marL="285750" indent="-285750">
                        <a:buClr>
                          <a:srgbClr val="6FC0CA"/>
                        </a:buClr>
                        <a:buFont typeface="Wingdings" panose="05000000000000000000" pitchFamily="2" charset="2"/>
                        <a:buChar char="§"/>
                      </a:pPr>
                      <a:r>
                        <a:rPr lang="en-US" sz="1200" b="0" i="0" dirty="0" err="1">
                          <a:solidFill>
                            <a:srgbClr val="000000"/>
                          </a:solidFill>
                          <a:effectLst/>
                        </a:rPr>
                        <a:t>BioZoon</a:t>
                      </a:r>
                      <a:r>
                        <a:rPr lang="en-US" sz="1200" b="0" i="0" dirty="0">
                          <a:solidFill>
                            <a:srgbClr val="000000"/>
                          </a:solidFill>
                          <a:effectLst/>
                        </a:rPr>
                        <a:t> – </a:t>
                      </a:r>
                      <a:r>
                        <a:rPr lang="lt-LT" sz="1200" b="0" i="0" dirty="0">
                          <a:solidFill>
                            <a:srgbClr val="000000"/>
                          </a:solidFill>
                          <a:effectLst/>
                        </a:rPr>
                        <a:t>parodo, kaip siūlomi sprendimai padeda atkurti žmonių orumą </a:t>
                      </a:r>
                    </a:p>
                    <a:p>
                      <a:pPr marL="285750" indent="-285750">
                        <a:buClr>
                          <a:srgbClr val="6FC0CA"/>
                        </a:buClr>
                        <a:buFont typeface="Wingdings" panose="05000000000000000000" pitchFamily="2" charset="2"/>
                        <a:buChar char="§"/>
                      </a:pPr>
                      <a:r>
                        <a:rPr lang="lt-LT" sz="1200" b="0" i="0" dirty="0">
                          <a:solidFill>
                            <a:srgbClr val="000000"/>
                          </a:solidFill>
                          <a:effectLst/>
                        </a:rPr>
                        <a:t>Šiaurės </a:t>
                      </a:r>
                      <a:r>
                        <a:rPr lang="lt-LT" sz="1200" b="0" i="0" dirty="0" err="1">
                          <a:solidFill>
                            <a:srgbClr val="000000"/>
                          </a:solidFill>
                          <a:effectLst/>
                        </a:rPr>
                        <a:t>Linkolnšyro</a:t>
                      </a:r>
                      <a:r>
                        <a:rPr lang="lt-LT" sz="1200" b="0" i="0" dirty="0">
                          <a:solidFill>
                            <a:srgbClr val="000000"/>
                          </a:solidFill>
                          <a:effectLst/>
                        </a:rPr>
                        <a:t> ir </a:t>
                      </a:r>
                      <a:r>
                        <a:rPr lang="lt-LT" sz="1200" b="0" i="0" dirty="0" err="1">
                          <a:solidFill>
                            <a:srgbClr val="000000"/>
                          </a:solidFill>
                          <a:effectLst/>
                        </a:rPr>
                        <a:t>Goole</a:t>
                      </a:r>
                      <a:r>
                        <a:rPr lang="lt-LT" sz="1200" b="0" i="0" dirty="0">
                          <a:solidFill>
                            <a:srgbClr val="000000"/>
                          </a:solidFill>
                          <a:effectLst/>
                        </a:rPr>
                        <a:t> NHS fondo tresto slauga - sukūrė paprastą sprendimą senjorų užkandžių, valgomų pirštais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6137772"/>
                  </a:ext>
                </a:extLst>
              </a:tr>
              <a:tr h="391554">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t>
                      </a:r>
                      <a:r>
                        <a:rPr lang="lt-LT"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iūlomi</a:t>
                      </a: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vertinimai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83 </a:t>
                      </a:r>
                      <a:r>
                        <a:rPr lang="en-US" sz="1200" dirty="0" err="1"/>
                        <a:t>skaidr</a:t>
                      </a:r>
                      <a:r>
                        <a:rPr lang="lt-LT" sz="1200" dirty="0"/>
                        <a:t>ė</a:t>
                      </a:r>
                      <a:r>
                        <a:rPr lang="en-IE" sz="1200" dirty="0"/>
                        <a:t>– </a:t>
                      </a:r>
                      <a:r>
                        <a:rPr lang="lt-LT" sz="1200" dirty="0"/>
                        <a:t>užduotis įmonei</a:t>
                      </a:r>
                      <a:r>
                        <a:rPr lang="en-IE" sz="1200" dirty="0"/>
                        <a:t>/</a:t>
                      </a:r>
                      <a:r>
                        <a:rPr lang="lt-LT" sz="1200" dirty="0"/>
                        <a:t>besimokančiajam</a:t>
                      </a:r>
                      <a:endParaRPr lang="en-IE" sz="1200" dirty="0"/>
                    </a:p>
                    <a:p>
                      <a:r>
                        <a:rPr lang="lt-LT" sz="1200" b="1" dirty="0"/>
                        <a:t>Pasirengimo kontrolinis sąrašas: </a:t>
                      </a:r>
                      <a:r>
                        <a:rPr lang="lt-LT" sz="1200" b="0" dirty="0"/>
                        <a:t>kurkite besimokančiųjų sąmoningumą leisdami jiems suabejoti savo žiniomis apie senjorų sveikatą ir gerovę</a:t>
                      </a:r>
                      <a:endParaRPr lang="en-IE"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4982787"/>
                  </a:ext>
                </a:extLst>
              </a:tr>
              <a:tr h="592137">
                <a:tc>
                  <a:txBody>
                    <a:bodyPr/>
                    <a:lstStyle/>
                    <a:p>
                      <a:pPr>
                        <a:lnSpc>
                          <a:spcPct val="107000"/>
                        </a:lnSpc>
                        <a:spcAft>
                          <a:spcPts val="800"/>
                        </a:spcAft>
                      </a:pP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Nuorodos papildomai skaitymui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Arial" panose="020B0604020202020204" pitchFamily="34" charset="0"/>
                        <a:buChar char="•"/>
                      </a:pPr>
                      <a:r>
                        <a:rPr lang="lt-LT" sz="1200" b="0" dirty="0"/>
                        <a:t>Europos mitybos veiksmų planas</a:t>
                      </a:r>
                      <a:r>
                        <a:rPr lang="en-US" sz="1200" b="0" dirty="0"/>
                        <a:t> </a:t>
                      </a:r>
                      <a:r>
                        <a:rPr lang="en-US" sz="1200" b="1" dirty="0">
                          <a:solidFill>
                            <a:srgbClr val="1188A3"/>
                          </a:solidFill>
                          <a:hlinkClick r:id="rId3">
                            <a:extLst>
                              <a:ext uri="{A12FA001-AC4F-418D-AE19-62706E023703}">
                                <ahyp:hlinkClr xmlns:ahyp="http://schemas.microsoft.com/office/drawing/2018/hyperlinkcolor" val="tx"/>
                              </a:ext>
                            </a:extLst>
                          </a:hlinkClick>
                        </a:rPr>
                        <a:t>Action Plan</a:t>
                      </a:r>
                      <a:r>
                        <a:rPr lang="en-US" sz="1200" b="1" dirty="0">
                          <a:solidFill>
                            <a:srgbClr val="1188A3"/>
                          </a:solidFill>
                        </a:rPr>
                        <a:t> </a:t>
                      </a:r>
                    </a:p>
                    <a:p>
                      <a:pPr marL="342900" indent="-342900">
                        <a:buFont typeface="Arial" panose="020B0604020202020204" pitchFamily="34" charset="0"/>
                        <a:buChar char="•"/>
                      </a:pPr>
                      <a:r>
                        <a:rPr lang="en-US" sz="1200" dirty="0">
                          <a:solidFill>
                            <a:srgbClr val="1188A3"/>
                          </a:solidFill>
                          <a:hlinkClick r:id="rId4" action="ppaction://hlinkfile">
                            <a:extLst>
                              <a:ext uri="{A12FA001-AC4F-418D-AE19-62706E023703}">
                                <ahyp:hlinkClr xmlns:ahyp="http://schemas.microsoft.com/office/drawing/2018/hyperlinkcolor" val="tx"/>
                              </a:ext>
                            </a:extLst>
                          </a:hlinkClick>
                        </a:rPr>
                        <a:t>Age-related changes in oral and nasal physiology and their significance in aroma release and perception</a:t>
                      </a:r>
                      <a:endParaRPr lang="en-US" sz="1200" dirty="0">
                        <a:solidFill>
                          <a:srgbClr val="1188A3"/>
                        </a:solidFill>
                      </a:endParaRPr>
                    </a:p>
                    <a:p>
                      <a:pPr marL="342900" indent="-342900">
                        <a:buFont typeface="Arial" panose="020B0604020202020204" pitchFamily="34" charset="0"/>
                        <a:buChar char="•"/>
                      </a:pPr>
                      <a:r>
                        <a:rPr lang="en-US" sz="1200" dirty="0">
                          <a:solidFill>
                            <a:srgbClr val="1188A3"/>
                          </a:solidFill>
                          <a:hlinkClick r:id="rId5">
                            <a:extLst>
                              <a:ext uri="{A12FA001-AC4F-418D-AE19-62706E023703}">
                                <ahyp:hlinkClr xmlns:ahyp="http://schemas.microsoft.com/office/drawing/2018/hyperlinkcolor" val="tx"/>
                              </a:ext>
                            </a:extLst>
                          </a:hlinkClick>
                        </a:rPr>
                        <a:t>PROMISS | AGE Platform (age-platform.eu)</a:t>
                      </a:r>
                      <a:r>
                        <a:rPr lang="en-US" sz="1200" b="0" i="0" dirty="0">
                          <a:solidFill>
                            <a:srgbClr val="1188A3"/>
                          </a:solidFill>
                          <a:effectLst/>
                        </a:rPr>
                        <a:t> </a:t>
                      </a: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1188A3"/>
                          </a:solidFill>
                          <a:hlinkClick r:id="rId6">
                            <a:extLst>
                              <a:ext uri="{A12FA001-AC4F-418D-AE19-62706E023703}">
                                <ahyp:hlinkClr xmlns:ahyp="http://schemas.microsoft.com/office/drawing/2018/hyperlinkcolor" val="tx"/>
                              </a:ext>
                            </a:extLst>
                          </a:hlinkClick>
                        </a:rPr>
                        <a:t>The link between Diet and Age-related diseases/conditions</a:t>
                      </a:r>
                      <a:endParaRPr lang="en-IE" sz="1200" b="0" dirty="0">
                        <a:solidFill>
                          <a:srgbClr val="1188A3"/>
                        </a:solidFill>
                      </a:endParaRPr>
                    </a:p>
                    <a:p>
                      <a:pPr marL="342900" indent="-342900">
                        <a:buFont typeface="Arial" panose="020B0604020202020204" pitchFamily="34" charset="0"/>
                        <a:buChar char="•"/>
                      </a:pPr>
                      <a:r>
                        <a:rPr lang="en-US" sz="1200" dirty="0">
                          <a:solidFill>
                            <a:srgbClr val="1188A3"/>
                          </a:solidFill>
                          <a:hlinkClick r:id="rId6">
                            <a:extLst>
                              <a:ext uri="{A12FA001-AC4F-418D-AE19-62706E023703}">
                                <ahyp:hlinkClr xmlns:ahyp="http://schemas.microsoft.com/office/drawing/2018/hyperlinkcolor" val="tx"/>
                              </a:ext>
                            </a:extLst>
                          </a:hlinkClick>
                        </a:rPr>
                        <a:t>Dietary approaches that delay age-related diseases - PubMed (nih.gov)</a:t>
                      </a:r>
                      <a:endParaRPr lang="en-US" sz="1200" dirty="0">
                        <a:solidFill>
                          <a:srgbClr val="1188A3"/>
                        </a:solidFill>
                      </a:endParaRPr>
                    </a:p>
                    <a:p>
                      <a:pPr marL="342900" indent="-342900">
                        <a:buFont typeface="Arial" panose="020B0604020202020204" pitchFamily="34" charset="0"/>
                        <a:buChar char="•"/>
                      </a:pPr>
                      <a:r>
                        <a:rPr lang="en-US" sz="1200" dirty="0">
                          <a:solidFill>
                            <a:srgbClr val="1188A3"/>
                          </a:solidFill>
                          <a:hlinkClick r:id="rId7">
                            <a:extLst>
                              <a:ext uri="{A12FA001-AC4F-418D-AE19-62706E023703}">
                                <ahyp:hlinkClr xmlns:ahyp="http://schemas.microsoft.com/office/drawing/2018/hyperlinkcolor" val="tx"/>
                              </a:ext>
                            </a:extLst>
                          </a:hlinkClick>
                        </a:rPr>
                        <a:t>Frontiers | Memorable Food: Fighting Age-Related Neurodegeneration by Precision Nutrition | Nutrition (frontiersin.org)</a:t>
                      </a:r>
                      <a:endParaRPr lang="en-US" sz="1200" dirty="0">
                        <a:solidFill>
                          <a:srgbClr val="1188A3"/>
                        </a:solidFill>
                      </a:endParaRPr>
                    </a:p>
                    <a:p>
                      <a:pPr marL="342900" indent="-342900">
                        <a:buFont typeface="Arial" panose="020B0604020202020204" pitchFamily="34" charset="0"/>
                        <a:buChar char="•"/>
                      </a:pPr>
                      <a:r>
                        <a:rPr lang="en-US" sz="1200" dirty="0">
                          <a:solidFill>
                            <a:srgbClr val="1188A3"/>
                          </a:solidFill>
                          <a:hlinkClick r:id="rId8">
                            <a:extLst>
                              <a:ext uri="{A12FA001-AC4F-418D-AE19-62706E023703}">
                                <ahyp:hlinkClr xmlns:ahyp="http://schemas.microsoft.com/office/drawing/2018/hyperlinkcolor" val="tx"/>
                              </a:ext>
                            </a:extLst>
                          </a:hlinkClick>
                        </a:rPr>
                        <a:t>Nutrients | Free Full-Text | Slowing Down Ageing: The Role of Nutrients and Microbiota in Modulation of the Epigenome | HTML (mdpi.com)</a:t>
                      </a:r>
                      <a:endParaRPr lang="en-US" sz="1200" dirty="0">
                        <a:solidFill>
                          <a:srgbClr val="1188A3"/>
                        </a:solidFill>
                      </a:endParaRPr>
                    </a:p>
                    <a:p>
                      <a:pPr marL="342900" indent="-342900">
                        <a:buFont typeface="Arial" panose="020B0604020202020204" pitchFamily="34" charset="0"/>
                        <a:buChar char="•"/>
                      </a:pPr>
                      <a:r>
                        <a:rPr lang="en-US" sz="1200" dirty="0">
                          <a:solidFill>
                            <a:srgbClr val="1188A3"/>
                          </a:solidFill>
                          <a:hlinkClick r:id="rId9">
                            <a:extLst>
                              <a:ext uri="{A12FA001-AC4F-418D-AE19-62706E023703}">
                                <ahyp:hlinkClr xmlns:ahyp="http://schemas.microsoft.com/office/drawing/2018/hyperlinkcolor" val="tx"/>
                              </a:ext>
                            </a:extLst>
                          </a:hlinkClick>
                        </a:rPr>
                        <a:t>Challenges of ageing | Boundless Sociology (lumenlearning.com)</a:t>
                      </a:r>
                      <a:endParaRPr lang="en-US" sz="1200" dirty="0">
                        <a:solidFill>
                          <a:srgbClr val="1188A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8694532"/>
                  </a:ext>
                </a:extLst>
              </a:tr>
            </a:tbl>
          </a:graphicData>
        </a:graphic>
      </p:graphicFrame>
      <p:pic>
        <p:nvPicPr>
          <p:cNvPr id="9" name="Picture 8" descr="Vegetables and fruits in a row">
            <a:extLst>
              <a:ext uri="{FF2B5EF4-FFF2-40B4-BE49-F238E27FC236}">
                <a16:creationId xmlns:a16="http://schemas.microsoft.com/office/drawing/2014/main" id="{C7DE62DA-41F0-21B7-CBA1-6FDC6650C3A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323796" y="876467"/>
            <a:ext cx="5235879" cy="1518231"/>
          </a:xfrm>
          <a:prstGeom prst="rect">
            <a:avLst/>
          </a:prstGeom>
        </p:spPr>
      </p:pic>
    </p:spTree>
    <p:extLst>
      <p:ext uri="{BB962C8B-B14F-4D97-AF65-F5344CB8AC3E}">
        <p14:creationId xmlns:p14="http://schemas.microsoft.com/office/powerpoint/2010/main" val="1906474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6C0E00-3E8B-49BD-F609-004EB114A0B7}"/>
              </a:ext>
            </a:extLst>
          </p:cNvPr>
          <p:cNvSpPr>
            <a:spLocks noGrp="1"/>
          </p:cNvSpPr>
          <p:nvPr>
            <p:ph type="body" sz="quarter" idx="13"/>
          </p:nvPr>
        </p:nvSpPr>
        <p:spPr>
          <a:xfrm>
            <a:off x="662037" y="434081"/>
            <a:ext cx="6323279" cy="530423"/>
          </a:xfrm>
        </p:spPr>
        <p:txBody>
          <a:bodyPr/>
          <a:lstStyle/>
          <a:p>
            <a:r>
              <a:rPr lang="en-IE" dirty="0"/>
              <a:t>05: </a:t>
            </a:r>
            <a:r>
              <a:rPr lang="en-IE" dirty="0" err="1"/>
              <a:t>Mokymo</a:t>
            </a:r>
            <a:r>
              <a:rPr lang="en-IE" dirty="0"/>
              <a:t> moduli</a:t>
            </a:r>
            <a:r>
              <a:rPr lang="lt-LT" dirty="0"/>
              <a:t>ų</a:t>
            </a:r>
            <a:r>
              <a:rPr lang="en-IE" dirty="0"/>
              <a:t> </a:t>
            </a:r>
            <a:r>
              <a:rPr lang="en-IE" dirty="0" err="1"/>
              <a:t>turinio</a:t>
            </a:r>
            <a:r>
              <a:rPr lang="lt-LT" dirty="0"/>
              <a:t> apžvalga (tęsinys)</a:t>
            </a:r>
            <a:endParaRPr lang="en-IE" dirty="0"/>
          </a:p>
        </p:txBody>
      </p:sp>
      <p:graphicFrame>
        <p:nvGraphicFramePr>
          <p:cNvPr id="4" name="Table 4">
            <a:extLst>
              <a:ext uri="{FF2B5EF4-FFF2-40B4-BE49-F238E27FC236}">
                <a16:creationId xmlns:a16="http://schemas.microsoft.com/office/drawing/2014/main" id="{42C562BF-9B59-0A70-A733-7C132BFFF5D4}"/>
              </a:ext>
            </a:extLst>
          </p:cNvPr>
          <p:cNvGraphicFramePr>
            <a:graphicFrameLocks noGrp="1"/>
          </p:cNvGraphicFramePr>
          <p:nvPr>
            <p:extLst>
              <p:ext uri="{D42A27DB-BD31-4B8C-83A1-F6EECF244321}">
                <p14:modId xmlns:p14="http://schemas.microsoft.com/office/powerpoint/2010/main" val="1023178217"/>
              </p:ext>
            </p:extLst>
          </p:nvPr>
        </p:nvGraphicFramePr>
        <p:xfrm>
          <a:off x="749720" y="1110720"/>
          <a:ext cx="6235597" cy="7288978"/>
        </p:xfrm>
        <a:graphic>
          <a:graphicData uri="http://schemas.openxmlformats.org/drawingml/2006/table">
            <a:tbl>
              <a:tblPr firstRow="1" bandRow="1">
                <a:tableStyleId>{5C22544A-7EE6-4342-B048-85BDC9FD1C3A}</a:tableStyleId>
              </a:tblPr>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p>
                      <a:r>
                        <a:rPr lang="en-IE" sz="1600" dirty="0">
                          <a:solidFill>
                            <a:schemeClr val="tx1"/>
                          </a:solidFill>
                          <a:highlight>
                            <a:srgbClr val="FED103"/>
                          </a:highlight>
                        </a:rPr>
                        <a:t> 3</a:t>
                      </a:r>
                      <a:r>
                        <a:rPr lang="lt-LT" sz="1600" dirty="0">
                          <a:solidFill>
                            <a:schemeClr val="tx1"/>
                          </a:solidFill>
                          <a:highlight>
                            <a:srgbClr val="FED103"/>
                          </a:highlight>
                        </a:rPr>
                        <a:t> MODULIS</a:t>
                      </a:r>
                      <a:endParaRPr lang="en-IE" sz="1600" dirty="0">
                        <a:solidFill>
                          <a:schemeClr val="tx1"/>
                        </a:solidFill>
                        <a:highlight>
                          <a:srgbClr val="FED103"/>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l"/>
                      <a:r>
                        <a:rPr lang="en-IE" sz="1600" dirty="0" err="1">
                          <a:solidFill>
                            <a:schemeClr val="tx1"/>
                          </a:solidFill>
                          <a:effectLst/>
                          <a:highlight>
                            <a:srgbClr val="FED103"/>
                          </a:highlight>
                          <a:latin typeface="Calibri" panose="020F0502020204030204" pitchFamily="34" charset="0"/>
                          <a:ea typeface="Calibri" panose="020F0502020204030204" pitchFamily="34" charset="0"/>
                          <a:cs typeface="Times New Roman" panose="02020603050405020304" pitchFamily="18" charset="0"/>
                        </a:rPr>
                        <a:t>Pirk</a:t>
                      </a:r>
                      <a:r>
                        <a:rPr lang="lt-LT" sz="1600" dirty="0">
                          <a:solidFill>
                            <a:schemeClr val="tx1"/>
                          </a:solidFill>
                          <a:highlight>
                            <a:srgbClr val="FED103"/>
                          </a:highlight>
                          <a:latin typeface="Calibri" panose="020F0502020204030204" pitchFamily="34" charset="0"/>
                          <a:ea typeface="Calibri" panose="020F0502020204030204" pitchFamily="34" charset="0"/>
                          <a:cs typeface="Times New Roman" panose="02020603050405020304" pitchFamily="18" charset="0"/>
                        </a:rPr>
                        <a:t>ėjų įžvalgos ir senjorų rinka</a:t>
                      </a:r>
                      <a:endParaRPr lang="en-IE" dirty="0">
                        <a:solidFill>
                          <a:schemeClr val="tx1"/>
                        </a:solidFill>
                        <a:highlight>
                          <a:srgbClr val="FED103"/>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extLst>
                  <a:ext uri="{0D108BD9-81ED-4DB2-BD59-A6C34878D82A}">
                    <a16:rowId xmlns:a16="http://schemas.microsoft.com/office/drawing/2014/main" val="3243536706"/>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a:t>
                      </a: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žvalga</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lt-LT" sz="1200" dirty="0"/>
                        <a:t>Šiame modulyje atskleidžiamas vyresnio amžiaus vartotojų požiūris, elgesys, lūkesčiai ir pirkimo įpročiai bei šios žinios derinamos  su kai kurių tyrimų rezultatais, taip gaunant patikimas vartotojų įžvalgas, kuriomis maisto pramonės sektoriaus įmonės gali pagrįsti naujų produktų kūrimą. Taip pat pradedama diskusija apie rinkodarą, prekės ženklo kūrimą ir prekių pozicionavimą bei to svarbą</a:t>
                      </a:r>
                      <a:r>
                        <a:rPr lang="en-US" sz="1200" dirty="0"/>
                        <a:t>.</a:t>
                      </a:r>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1801450"/>
                  </a:ext>
                </a:extLst>
              </a:tr>
              <a:tr h="592137">
                <a:tc>
                  <a:txBody>
                    <a:bodyPr/>
                    <a:lstStyle/>
                    <a:p>
                      <a:pPr>
                        <a:lnSpc>
                          <a:spcPct val="107000"/>
                        </a:lnSpc>
                        <a:spcAft>
                          <a:spcPts val="800"/>
                        </a:spcAft>
                      </a:pP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Mokymosi tikslai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lt-L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Iš 3 modulio besimokantysis gaus žinių apie senjorų požiūrį į maisto vartojimą ir senjorų elgesį bei sužinos, kaip gautą informaciją pritaikyti  savo versle, kad galėtų efektyviau parduoti galinius, kurti prekės ženklą ir diegti naujoves.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313708"/>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t>
                      </a:r>
                      <a:r>
                        <a:rPr lang="lt-LT"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emos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4716" indent="-154716">
                        <a:buClr>
                          <a:srgbClr val="86D3E2"/>
                        </a:buClr>
                        <a:buFont typeface="Wingdings" panose="05000000000000000000" pitchFamily="2" charset="2"/>
                        <a:buChar char="§"/>
                      </a:pPr>
                      <a:r>
                        <a:rPr lang="lt-LT" sz="1200" dirty="0">
                          <a:ln/>
                          <a:solidFill>
                            <a:srgbClr val="262626"/>
                          </a:solidFill>
                          <a:latin typeface="Calibri" panose="020F0502020204030204" pitchFamily="34" charset="0"/>
                          <a:ea typeface="OpenSans-Bold"/>
                          <a:cs typeface="Calibri" panose="020F0502020204030204" pitchFamily="34" charset="0"/>
                          <a:sym typeface="OpenSans-Bold"/>
                          <a:rtl val="0"/>
                        </a:rPr>
                        <a:t>Senjorų kaip vartotojų požiūris ir lūkesčiai</a:t>
                      </a:r>
                    </a:p>
                    <a:p>
                      <a:pPr marL="154716" indent="-154716">
                        <a:buClr>
                          <a:srgbClr val="86D3E2"/>
                        </a:buClr>
                        <a:buFont typeface="Wingdings" panose="05000000000000000000" pitchFamily="2" charset="2"/>
                        <a:buChar char="§"/>
                      </a:pPr>
                      <a:r>
                        <a:rPr lang="lt-LT" sz="1200" dirty="0">
                          <a:ln/>
                          <a:solidFill>
                            <a:srgbClr val="262626"/>
                          </a:solidFill>
                          <a:latin typeface="Calibri" panose="020F0502020204030204" pitchFamily="34" charset="0"/>
                          <a:ea typeface="OpenSans-Bold"/>
                          <a:cs typeface="Calibri" panose="020F0502020204030204" pitchFamily="34" charset="0"/>
                          <a:sym typeface="OpenSans-Bold"/>
                          <a:rtl val="0"/>
                        </a:rPr>
                        <a:t>Rinkos tyrimų taktika</a:t>
                      </a:r>
                    </a:p>
                    <a:p>
                      <a:pPr marL="154716" indent="-154716">
                        <a:buClr>
                          <a:srgbClr val="86D3E2"/>
                        </a:buClr>
                        <a:buFont typeface="Wingdings" panose="05000000000000000000" pitchFamily="2" charset="2"/>
                        <a:buChar char="§"/>
                      </a:pPr>
                      <a:r>
                        <a:rPr lang="lt-LT" sz="1200" dirty="0">
                          <a:ln/>
                          <a:solidFill>
                            <a:srgbClr val="262626"/>
                          </a:solidFill>
                          <a:latin typeface="Calibri" panose="020F0502020204030204" pitchFamily="34" charset="0"/>
                          <a:ea typeface="OpenSans-Bold"/>
                          <a:cs typeface="Calibri" panose="020F0502020204030204" pitchFamily="34" charset="0"/>
                          <a:sym typeface="OpenSans-Bold"/>
                          <a:rtl val="0"/>
                        </a:rPr>
                        <a:t>Informacijos naudojimas efektyviai  rinkodarai ir prekės ženklui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6724937"/>
                  </a:ext>
                </a:extLst>
              </a:tr>
              <a:tr h="592137">
                <a:tc>
                  <a:txBody>
                    <a:bodyPr/>
                    <a:lstStyle/>
                    <a:p>
                      <a:pPr>
                        <a:lnSpc>
                          <a:spcPct val="107000"/>
                        </a:lnSpc>
                        <a:spcAft>
                          <a:spcPts val="800"/>
                        </a:spcAft>
                      </a:pP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Atvejo analizė</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Clr>
                          <a:srgbClr val="6FC0CA"/>
                        </a:buClr>
                        <a:buFont typeface="Wingdings" panose="05000000000000000000" pitchFamily="2" charset="2"/>
                        <a:buChar char="§"/>
                      </a:pPr>
                      <a:r>
                        <a:rPr lang="lt-LT" sz="1200" dirty="0"/>
                        <a:t>"</a:t>
                      </a:r>
                      <a:r>
                        <a:rPr lang="lt-LT" sz="1200" dirty="0" err="1"/>
                        <a:t>Nourish</a:t>
                      </a:r>
                      <a:r>
                        <a:rPr lang="lt-LT" sz="1200" dirty="0"/>
                        <a:t>" – pavyzdys, kaip įmonė atsižvelgia į  vartotojų pažeidžiamumą</a:t>
                      </a:r>
                    </a:p>
                    <a:p>
                      <a:pPr marL="285750" indent="-285750">
                        <a:buClr>
                          <a:srgbClr val="6FC0CA"/>
                        </a:buClr>
                        <a:buFont typeface="Wingdings" panose="05000000000000000000" pitchFamily="2" charset="2"/>
                        <a:buChar char="§"/>
                      </a:pPr>
                      <a:r>
                        <a:rPr lang="lt-LT" sz="1200" dirty="0"/>
                        <a:t>"</a:t>
                      </a:r>
                      <a:r>
                        <a:rPr lang="lt-LT" sz="1200" dirty="0" err="1"/>
                        <a:t>Nua</a:t>
                      </a:r>
                      <a:r>
                        <a:rPr lang="lt-LT" sz="1200" dirty="0"/>
                        <a:t> </a:t>
                      </a:r>
                      <a:r>
                        <a:rPr lang="lt-LT" sz="1200" dirty="0" err="1"/>
                        <a:t>Naturals</a:t>
                      </a:r>
                      <a:r>
                        <a:rPr lang="lt-LT" sz="1200" dirty="0"/>
                        <a:t>" – parodo, kaip pasiekti kokybę, kurti pasirinkimą vartotojui  sukuriant  pakuotę</a:t>
                      </a:r>
                    </a:p>
                    <a:p>
                      <a:pPr marL="285750" indent="-285750">
                        <a:buClr>
                          <a:srgbClr val="6FC0CA"/>
                        </a:buClr>
                        <a:buFont typeface="Wingdings" panose="05000000000000000000" pitchFamily="2" charset="2"/>
                        <a:buChar char="§"/>
                      </a:pPr>
                      <a:r>
                        <a:rPr lang="lt-LT" sz="1200" dirty="0"/>
                        <a:t>"</a:t>
                      </a:r>
                      <a:r>
                        <a:rPr lang="lt-LT" sz="1200" dirty="0" err="1"/>
                        <a:t>BioZoon</a:t>
                      </a:r>
                      <a:r>
                        <a:rPr lang="lt-LT" sz="1200" dirty="0"/>
                        <a:t>" – gero pozicionavimo  pavyzdys</a:t>
                      </a:r>
                    </a:p>
                    <a:p>
                      <a:pPr marL="285750" indent="-285750">
                        <a:buClr>
                          <a:srgbClr val="6FC0CA"/>
                        </a:buClr>
                        <a:buFont typeface="Wingdings" panose="05000000000000000000" pitchFamily="2" charset="2"/>
                        <a:buChar char="§"/>
                      </a:pPr>
                      <a:r>
                        <a:rPr lang="lt-LT" sz="1200" dirty="0" err="1"/>
                        <a:t>AuGa</a:t>
                      </a:r>
                      <a:r>
                        <a:rPr lang="lt-LT" sz="1200" dirty="0"/>
                        <a:t> – puikus prekės ženklas ir nuosekli  žinutė</a:t>
                      </a:r>
                    </a:p>
                    <a:p>
                      <a:pPr marL="285750" indent="-285750">
                        <a:buClr>
                          <a:srgbClr val="6FC0CA"/>
                        </a:buClr>
                        <a:buFont typeface="Wingdings" panose="05000000000000000000" pitchFamily="2" charset="2"/>
                        <a:buChar char="§"/>
                      </a:pPr>
                      <a:r>
                        <a:rPr lang="lt-LT" sz="1200" dirty="0" err="1"/>
                        <a:t>Cadbury's</a:t>
                      </a:r>
                      <a:r>
                        <a:rPr lang="lt-LT" sz="1200" dirty="0"/>
                        <a:t> – ryšio su savo auditorija pavyzdys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6137772"/>
                  </a:ext>
                </a:extLst>
              </a:tr>
              <a:tr h="391554">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t>
                      </a:r>
                      <a:r>
                        <a:rPr lang="lt-LT"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iūlomi</a:t>
                      </a: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vertinimai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E" sz="1200" dirty="0"/>
                        <a:t>51 </a:t>
                      </a:r>
                      <a:r>
                        <a:rPr lang="lt-LT" sz="1200" dirty="0"/>
                        <a:t>skaidrė </a:t>
                      </a:r>
                      <a:r>
                        <a:rPr lang="en-IE" sz="1200" dirty="0"/>
                        <a:t>– </a:t>
                      </a:r>
                      <a:r>
                        <a:rPr lang="lt-LT" sz="1200" dirty="0"/>
                        <a:t>kūrimas savo žinutės</a:t>
                      </a:r>
                      <a:endParaRPr lang="en-IE" sz="1200" dirty="0"/>
                    </a:p>
                    <a:p>
                      <a:r>
                        <a:rPr lang="en-IE" sz="1200" dirty="0"/>
                        <a:t>64 </a:t>
                      </a:r>
                      <a:r>
                        <a:rPr lang="lt-LT" sz="1200" dirty="0"/>
                        <a:t>skaidrė </a:t>
                      </a:r>
                      <a:r>
                        <a:rPr lang="en-IE" sz="1200" dirty="0"/>
                        <a:t>– </a:t>
                      </a:r>
                      <a:r>
                        <a:rPr lang="lt-LT" sz="1200" dirty="0"/>
                        <a:t>prekės ženklo kūrimas (užduotis įmonei)</a:t>
                      </a:r>
                      <a:endParaRPr lang="en-IE" sz="1200" dirty="0"/>
                    </a:p>
                    <a:p>
                      <a:r>
                        <a:rPr lang="lt-LT" sz="1200" b="1" dirty="0"/>
                        <a:t>Tolesnės diskusijų temos, kuriomis siekiama įtraukti į mokymąsi: Būdama MVĮ, kaip gerai žinote šią tikslinę grupę ir ar yra šios grupės elgesio modelių?</a:t>
                      </a:r>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4982787"/>
                  </a:ext>
                </a:extLst>
              </a:tr>
              <a:tr h="482992">
                <a:tc>
                  <a:txBody>
                    <a:bodyPr/>
                    <a:lstStyle/>
                    <a:p>
                      <a:pPr>
                        <a:lnSpc>
                          <a:spcPct val="107000"/>
                        </a:lnSpc>
                        <a:spcAft>
                          <a:spcPts val="800"/>
                        </a:spcAft>
                      </a:pP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Nuorodos papildomai skaitymui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1188A3"/>
                          </a:solidFill>
                          <a:hlinkClick r:id="rId2">
                            <a:extLst>
                              <a:ext uri="{A12FA001-AC4F-418D-AE19-62706E023703}">
                                <ahyp:hlinkClr xmlns:ahyp="http://schemas.microsoft.com/office/drawing/2018/hyperlinkcolor" val="tx"/>
                              </a:ext>
                            </a:extLst>
                          </a:hlinkClick>
                        </a:rPr>
                        <a:t>Understanding heterogeneity among elderly consumers: an evaluation of segmentation approaches in the functional food market | Nutrition Research Reviews | Cambridge Core</a:t>
                      </a:r>
                      <a:endParaRPr lang="en-IE" sz="1200" b="1" dirty="0">
                        <a:solidFill>
                          <a:srgbClr val="1188A3"/>
                        </a:solidFill>
                      </a:endParaRP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1" dirty="0">
                          <a:solidFill>
                            <a:srgbClr val="1188A3"/>
                          </a:solidFill>
                        </a:rPr>
                        <a:t>Consumer Vulnerability </a:t>
                      </a:r>
                      <a:r>
                        <a:rPr kumimoji="0" lang="en-US" sz="1200" b="0" i="0" u="none" strike="noStrike" kern="1200" cap="none" spc="0" normalizeH="0" baseline="0" noProof="0" dirty="0">
                          <a:ln>
                            <a:noFill/>
                          </a:ln>
                          <a:solidFill>
                            <a:srgbClr val="1188A3"/>
                          </a:solidFill>
                          <a:effectLst/>
                          <a:uLnTx/>
                          <a:uFillTx/>
                          <a:latin typeface="+mn-lt"/>
                          <a:ea typeface="+mn-ea"/>
                          <a:cs typeface="+mn-cs"/>
                          <a:hlinkClick r:id="rId3">
                            <a:extLst>
                              <a:ext uri="{A12FA001-AC4F-418D-AE19-62706E023703}">
                                <ahyp:hlinkClr xmlns:ahyp="http://schemas.microsoft.com/office/drawing/2018/hyperlinkcolor" val="tx"/>
                              </a:ext>
                            </a:extLst>
                          </a:hlinkClick>
                        </a:rPr>
                        <a:t>EU Commission Factsheet</a:t>
                      </a:r>
                      <a:endParaRPr kumimoji="0" lang="en-IE" sz="1200" b="0" i="0" u="none" strike="noStrike" kern="1200" cap="none" spc="0" normalizeH="0" baseline="0" noProof="0" dirty="0">
                        <a:ln>
                          <a:noFill/>
                        </a:ln>
                        <a:solidFill>
                          <a:srgbClr val="1188A3"/>
                        </a:solidFill>
                        <a:effectLst/>
                        <a:uLnTx/>
                        <a:uFillTx/>
                        <a:latin typeface="+mn-lt"/>
                        <a:ea typeface="+mn-ea"/>
                        <a:cs typeface="+mn-cs"/>
                      </a:endParaRPr>
                    </a:p>
                    <a:p>
                      <a:pPr marL="342900" indent="-342900">
                        <a:buFont typeface="Arial" panose="020B0604020202020204" pitchFamily="34" charset="0"/>
                        <a:buChar char="•"/>
                      </a:pPr>
                      <a:r>
                        <a:rPr lang="en-US" sz="1200" dirty="0">
                          <a:solidFill>
                            <a:srgbClr val="1188A3"/>
                          </a:solidFill>
                        </a:rPr>
                        <a:t>The </a:t>
                      </a:r>
                      <a:r>
                        <a:rPr lang="en-US" sz="1200" dirty="0" err="1">
                          <a:solidFill>
                            <a:srgbClr val="1188A3"/>
                          </a:solidFill>
                          <a:hlinkClick r:id="rId4">
                            <a:extLst>
                              <a:ext uri="{A12FA001-AC4F-418D-AE19-62706E023703}">
                                <ahyp:hlinkClr xmlns:ahyp="http://schemas.microsoft.com/office/drawing/2018/hyperlinkcolor" val="tx"/>
                              </a:ext>
                            </a:extLst>
                          </a:hlinkClick>
                        </a:rPr>
                        <a:t>InCluSilver</a:t>
                      </a:r>
                      <a:r>
                        <a:rPr lang="en-US" sz="1200" dirty="0">
                          <a:solidFill>
                            <a:srgbClr val="1188A3"/>
                          </a:solidFill>
                        </a:rPr>
                        <a:t> Project</a:t>
                      </a:r>
                    </a:p>
                    <a:p>
                      <a:pPr marL="342900" indent="-342900">
                        <a:buFont typeface="Arial" panose="020B0604020202020204" pitchFamily="34" charset="0"/>
                        <a:buChar char="•"/>
                      </a:pPr>
                      <a:r>
                        <a:rPr lang="en-US" sz="1200" dirty="0">
                          <a:solidFill>
                            <a:srgbClr val="1188A3"/>
                          </a:solidFill>
                          <a:hlinkClick r:id="rId5">
                            <a:extLst>
                              <a:ext uri="{A12FA001-AC4F-418D-AE19-62706E023703}">
                                <ahyp:hlinkClr xmlns:ahyp="http://schemas.microsoft.com/office/drawing/2018/hyperlinkcolor" val="tx"/>
                              </a:ext>
                            </a:extLst>
                          </a:hlinkClick>
                        </a:rPr>
                        <a:t>Food Innovation on the basis of age study</a:t>
                      </a:r>
                      <a:endParaRPr lang="en-US" sz="1200" dirty="0">
                        <a:solidFill>
                          <a:srgbClr val="1188A3"/>
                        </a:solidFill>
                      </a:endParaRP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b="1" dirty="0" err="1"/>
                        <a:t>Tinklalaidė</a:t>
                      </a:r>
                      <a:r>
                        <a:rPr lang="en-IE" sz="1200" dirty="0"/>
                        <a:t> </a:t>
                      </a:r>
                      <a:r>
                        <a:rPr lang="en-IE" sz="1200" dirty="0">
                          <a:solidFill>
                            <a:srgbClr val="1188A3"/>
                          </a:solidFill>
                          <a:hlinkClick r:id="rId6">
                            <a:extLst>
                              <a:ext uri="{A12FA001-AC4F-418D-AE19-62706E023703}">
                                <ahyp:hlinkClr xmlns:ahyp="http://schemas.microsoft.com/office/drawing/2018/hyperlinkcolor" val="tx"/>
                              </a:ext>
                            </a:extLst>
                          </a:hlinkClick>
                        </a:rPr>
                        <a:t>https://snacknation.com/blog/unite-food-clara-paye/</a:t>
                      </a:r>
                      <a:endParaRPr lang="en-IE" sz="1200" dirty="0">
                        <a:solidFill>
                          <a:srgbClr val="1188A3"/>
                        </a:solidFill>
                      </a:endParaRP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b="1" dirty="0" err="1"/>
                        <a:t>Tinklalaidė</a:t>
                      </a:r>
                      <a:r>
                        <a:rPr lang="en-IE" sz="1200" b="1" dirty="0"/>
                        <a:t> </a:t>
                      </a:r>
                      <a:r>
                        <a:rPr lang="en-US" sz="1200" dirty="0">
                          <a:solidFill>
                            <a:srgbClr val="1188A3"/>
                          </a:solidFill>
                          <a:latin typeface="Monsterrat"/>
                          <a:hlinkClick r:id="rId7">
                            <a:extLst>
                              <a:ext uri="{A12FA001-AC4F-418D-AE19-62706E023703}">
                                <ahyp:hlinkClr xmlns:ahyp="http://schemas.microsoft.com/office/drawing/2018/hyperlinkcolor" val="tx"/>
                              </a:ext>
                            </a:extLst>
                          </a:hlinkClick>
                        </a:rPr>
                        <a:t>https://snacknation.com/blog/162-how-to-build-an-ethical-brand-with-zero-marketing-budget-with-the-perfect-granola-founder-michele-liddle/</a:t>
                      </a:r>
                      <a:endParaRPr lang="en-US" sz="1200" dirty="0">
                        <a:solidFill>
                          <a:srgbClr val="1188A3"/>
                        </a:solidFill>
                        <a:latin typeface="Monsterra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8694532"/>
                  </a:ext>
                </a:extLst>
              </a:tr>
            </a:tbl>
          </a:graphicData>
        </a:graphic>
      </p:graphicFrame>
      <p:pic>
        <p:nvPicPr>
          <p:cNvPr id="5" name="Picture 4" descr="Hand placing stars">
            <a:extLst>
              <a:ext uri="{FF2B5EF4-FFF2-40B4-BE49-F238E27FC236}">
                <a16:creationId xmlns:a16="http://schemas.microsoft.com/office/drawing/2014/main" id="{F6395D52-79DC-3BD5-324D-3AEDCD83D63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 y="8516679"/>
            <a:ext cx="6985316" cy="1873375"/>
          </a:xfrm>
          <a:prstGeom prst="rect">
            <a:avLst/>
          </a:prstGeom>
        </p:spPr>
      </p:pic>
    </p:spTree>
    <p:extLst>
      <p:ext uri="{BB962C8B-B14F-4D97-AF65-F5344CB8AC3E}">
        <p14:creationId xmlns:p14="http://schemas.microsoft.com/office/powerpoint/2010/main" val="1642062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6C0E00-3E8B-49BD-F609-004EB114A0B7}"/>
              </a:ext>
            </a:extLst>
          </p:cNvPr>
          <p:cNvSpPr>
            <a:spLocks noGrp="1"/>
          </p:cNvSpPr>
          <p:nvPr>
            <p:ph type="body" sz="quarter" idx="13"/>
          </p:nvPr>
        </p:nvSpPr>
        <p:spPr>
          <a:xfrm>
            <a:off x="662038" y="434081"/>
            <a:ext cx="6022226" cy="530423"/>
          </a:xfrm>
        </p:spPr>
        <p:txBody>
          <a:bodyPr/>
          <a:lstStyle/>
          <a:p>
            <a:r>
              <a:rPr lang="en-IE" dirty="0"/>
              <a:t>05: </a:t>
            </a:r>
            <a:r>
              <a:rPr lang="lt-LT" dirty="0"/>
              <a:t>Mokymo modulių turinio apžvalga </a:t>
            </a:r>
            <a:r>
              <a:rPr lang="en-IE" dirty="0"/>
              <a:t>(</a:t>
            </a:r>
            <a:r>
              <a:rPr lang="lt-LT" dirty="0"/>
              <a:t>tęsinys)</a:t>
            </a:r>
            <a:endParaRPr lang="en-IE" dirty="0"/>
          </a:p>
        </p:txBody>
      </p:sp>
      <p:graphicFrame>
        <p:nvGraphicFramePr>
          <p:cNvPr id="4" name="Table 4">
            <a:extLst>
              <a:ext uri="{FF2B5EF4-FFF2-40B4-BE49-F238E27FC236}">
                <a16:creationId xmlns:a16="http://schemas.microsoft.com/office/drawing/2014/main" id="{42C562BF-9B59-0A70-A733-7C132BFFF5D4}"/>
              </a:ext>
            </a:extLst>
          </p:cNvPr>
          <p:cNvGraphicFramePr>
            <a:graphicFrameLocks noGrp="1"/>
          </p:cNvGraphicFramePr>
          <p:nvPr>
            <p:extLst>
              <p:ext uri="{D42A27DB-BD31-4B8C-83A1-F6EECF244321}">
                <p14:modId xmlns:p14="http://schemas.microsoft.com/office/powerpoint/2010/main" val="1745093834"/>
              </p:ext>
            </p:extLst>
          </p:nvPr>
        </p:nvGraphicFramePr>
        <p:xfrm>
          <a:off x="749720" y="1110720"/>
          <a:ext cx="6235597" cy="9032050"/>
        </p:xfrm>
        <a:graphic>
          <a:graphicData uri="http://schemas.openxmlformats.org/drawingml/2006/table">
            <a:tbl>
              <a:tblPr firstRow="1" bandRow="1">
                <a:tableStyleId>{5C22544A-7EE6-4342-B048-85BDC9FD1C3A}</a:tableStyleId>
              </a:tblPr>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p>
                      <a:r>
                        <a:rPr lang="en-US" sz="1600" dirty="0">
                          <a:solidFill>
                            <a:schemeClr val="tx1"/>
                          </a:solidFill>
                          <a:highlight>
                            <a:srgbClr val="FED103"/>
                          </a:highlight>
                        </a:rPr>
                        <a:t>4 MODULIS</a:t>
                      </a:r>
                      <a:endParaRPr lang="en-IE" sz="1600" dirty="0">
                        <a:solidFill>
                          <a:schemeClr val="tx1"/>
                        </a:solidFill>
                        <a:highlight>
                          <a:srgbClr val="FED103"/>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l"/>
                      <a:r>
                        <a:rPr lang="en-US" sz="1600" b="1" dirty="0" err="1">
                          <a:ln/>
                          <a:solidFill>
                            <a:srgbClr val="000000"/>
                          </a:solidFill>
                          <a:highlight>
                            <a:srgbClr val="FED103"/>
                          </a:highlight>
                          <a:latin typeface="Calibri" panose="020F0502020204030204" pitchFamily="34" charset="0"/>
                          <a:ea typeface="OpenSans-Bold"/>
                          <a:cs typeface="Calibri" panose="020F0502020204030204" pitchFamily="34" charset="0"/>
                          <a:sym typeface="OpenSans-Bold"/>
                          <a:rtl val="0"/>
                        </a:rPr>
                        <a:t>Naujo</a:t>
                      </a:r>
                      <a:r>
                        <a:rPr lang="en-US" sz="1600" b="1" dirty="0">
                          <a:ln/>
                          <a:solidFill>
                            <a:srgbClr val="000000"/>
                          </a:solidFill>
                          <a:highlight>
                            <a:srgbClr val="FED103"/>
                          </a:highlight>
                          <a:latin typeface="Calibri" panose="020F0502020204030204" pitchFamily="34" charset="0"/>
                          <a:ea typeface="OpenSans-Bold"/>
                          <a:cs typeface="Calibri" panose="020F0502020204030204" pitchFamily="34" charset="0"/>
                          <a:sym typeface="OpenSans-Bold"/>
                          <a:rtl val="0"/>
                        </a:rPr>
                        <a:t> </a:t>
                      </a:r>
                      <a:r>
                        <a:rPr lang="en-US" sz="1600" b="1" dirty="0" err="1">
                          <a:ln/>
                          <a:solidFill>
                            <a:srgbClr val="000000"/>
                          </a:solidFill>
                          <a:highlight>
                            <a:srgbClr val="FED103"/>
                          </a:highlight>
                          <a:latin typeface="Calibri" panose="020F0502020204030204" pitchFamily="34" charset="0"/>
                          <a:ea typeface="OpenSans-Bold"/>
                          <a:cs typeface="Calibri" panose="020F0502020204030204" pitchFamily="34" charset="0"/>
                          <a:sym typeface="OpenSans-Bold"/>
                          <a:rtl val="0"/>
                        </a:rPr>
                        <a:t>senjorams</a:t>
                      </a:r>
                      <a:r>
                        <a:rPr lang="en-US" sz="1600" b="1" dirty="0">
                          <a:ln/>
                          <a:solidFill>
                            <a:srgbClr val="000000"/>
                          </a:solidFill>
                          <a:highlight>
                            <a:srgbClr val="FED103"/>
                          </a:highlight>
                          <a:latin typeface="Calibri" panose="020F0502020204030204" pitchFamily="34" charset="0"/>
                          <a:ea typeface="OpenSans-Bold"/>
                          <a:cs typeface="Calibri" panose="020F0502020204030204" pitchFamily="34" charset="0"/>
                          <a:sym typeface="OpenSans-Bold"/>
                          <a:rtl val="0"/>
                        </a:rPr>
                        <a:t> </a:t>
                      </a:r>
                      <a:r>
                        <a:rPr lang="en-US" sz="1600" b="1" dirty="0" err="1">
                          <a:ln/>
                          <a:solidFill>
                            <a:srgbClr val="000000"/>
                          </a:solidFill>
                          <a:highlight>
                            <a:srgbClr val="FED103"/>
                          </a:highlight>
                          <a:latin typeface="Calibri" panose="020F0502020204030204" pitchFamily="34" charset="0"/>
                          <a:ea typeface="OpenSans-Bold"/>
                          <a:cs typeface="Calibri" panose="020F0502020204030204" pitchFamily="34" charset="0"/>
                          <a:sym typeface="OpenSans-Bold"/>
                          <a:rtl val="0"/>
                        </a:rPr>
                        <a:t>skirto</a:t>
                      </a:r>
                      <a:r>
                        <a:rPr lang="en-US" sz="1600" b="1" dirty="0">
                          <a:ln/>
                          <a:solidFill>
                            <a:srgbClr val="000000"/>
                          </a:solidFill>
                          <a:highlight>
                            <a:srgbClr val="FED103"/>
                          </a:highlight>
                          <a:latin typeface="Calibri" panose="020F0502020204030204" pitchFamily="34" charset="0"/>
                          <a:ea typeface="OpenSans-Bold"/>
                          <a:cs typeface="Calibri" panose="020F0502020204030204" pitchFamily="34" charset="0"/>
                          <a:sym typeface="OpenSans-Bold"/>
                          <a:rtl val="0"/>
                        </a:rPr>
                        <a:t> </a:t>
                      </a:r>
                      <a:r>
                        <a:rPr lang="en-US" sz="1600" b="1" dirty="0" err="1">
                          <a:ln/>
                          <a:solidFill>
                            <a:srgbClr val="000000"/>
                          </a:solidFill>
                          <a:highlight>
                            <a:srgbClr val="FED103"/>
                          </a:highlight>
                          <a:latin typeface="Calibri" panose="020F0502020204030204" pitchFamily="34" charset="0"/>
                          <a:ea typeface="OpenSans-Bold"/>
                          <a:cs typeface="Calibri" panose="020F0502020204030204" pitchFamily="34" charset="0"/>
                          <a:sym typeface="OpenSans-Bold"/>
                          <a:rtl val="0"/>
                        </a:rPr>
                        <a:t>produkto</a:t>
                      </a:r>
                      <a:r>
                        <a:rPr lang="en-US" sz="1600" b="1" dirty="0">
                          <a:ln/>
                          <a:solidFill>
                            <a:srgbClr val="000000"/>
                          </a:solidFill>
                          <a:highlight>
                            <a:srgbClr val="FED103"/>
                          </a:highlight>
                          <a:latin typeface="Calibri" panose="020F0502020204030204" pitchFamily="34" charset="0"/>
                          <a:ea typeface="OpenSans-Bold"/>
                          <a:cs typeface="Calibri" panose="020F0502020204030204" pitchFamily="34" charset="0"/>
                          <a:sym typeface="OpenSans-Bold"/>
                          <a:rtl val="0"/>
                        </a:rPr>
                        <a:t> k</a:t>
                      </a:r>
                      <a:r>
                        <a:rPr lang="lt-LT" sz="1600" b="1" dirty="0" err="1">
                          <a:ln/>
                          <a:solidFill>
                            <a:srgbClr val="000000"/>
                          </a:solidFill>
                          <a:highlight>
                            <a:srgbClr val="FED103"/>
                          </a:highlight>
                          <a:latin typeface="Calibri" panose="020F0502020204030204" pitchFamily="34" charset="0"/>
                          <a:ea typeface="OpenSans-Bold"/>
                          <a:cs typeface="Calibri" panose="020F0502020204030204" pitchFamily="34" charset="0"/>
                          <a:sym typeface="OpenSans-Bold"/>
                          <a:rtl val="0"/>
                        </a:rPr>
                        <a:t>ūrimas</a:t>
                      </a:r>
                      <a:endParaRPr lang="en-US" sz="1600" b="1" dirty="0">
                        <a:ln/>
                        <a:solidFill>
                          <a:srgbClr val="000000"/>
                        </a:solidFill>
                        <a:highlight>
                          <a:srgbClr val="FED103"/>
                        </a:highlight>
                        <a:latin typeface="Calibri" panose="020F0502020204030204" pitchFamily="34" charset="0"/>
                        <a:ea typeface="OpenSans-Bold"/>
                        <a:cs typeface="Calibri" panose="020F0502020204030204" pitchFamily="34" charset="0"/>
                        <a:sym typeface="OpenSans-Bold"/>
                        <a:rtl val="0"/>
                      </a:endParaRPr>
                    </a:p>
                    <a:p>
                      <a:endParaRPr lang="en-IE" dirty="0">
                        <a:solidFill>
                          <a:schemeClr val="tx1"/>
                        </a:solidFill>
                        <a:highlight>
                          <a:srgbClr val="FED103"/>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extLst>
                  <a:ext uri="{0D108BD9-81ED-4DB2-BD59-A6C34878D82A}">
                    <a16:rowId xmlns:a16="http://schemas.microsoft.com/office/drawing/2014/main" val="3243536706"/>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a:t>
                      </a: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žvalga</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lt-LT" sz="1200" dirty="0"/>
                        <a:t>Šiame modulyje aptariamas naujų produktų kūrimas, konkrečiai susijęs su maistu ir su maistu susijusiomis paslaugomis, skirtomis senjorų rinkai. Svarstomi teiginiai apie maistingumą, sveikatingumą, maisto sektoriuje veikiančios įmonės supažindinamos su atitinkamais  reglamentus ir maisto produktų ženklinimu. Taip pat apžvelgiama inovatyvių pakuočių ir vartotojų bandymų svarba šiam rinkos segmentui.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1801450"/>
                  </a:ext>
                </a:extLst>
              </a:tr>
              <a:tr h="535803">
                <a:tc>
                  <a:txBody>
                    <a:bodyPr/>
                    <a:lstStyle/>
                    <a:p>
                      <a:pPr>
                        <a:lnSpc>
                          <a:spcPct val="107000"/>
                        </a:lnSpc>
                        <a:spcAft>
                          <a:spcPts val="800"/>
                        </a:spcAft>
                      </a:pP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Mokymosi tikslai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lt-L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Baigę šį modulį, besimokantieji turės daugiau žinių, kodėl reikia kurti naujus galinius šiam rinkos segmentui, ir jie supras naujo produkto kūrimo etapus. Jie taip pat sužinos, koks svarbus produktų testavimas, skelbiamos žinutės, produktų ženklinimas bei inovatyvios pakuotės bei kitos taisyklės, susijusios su naujo produkto kūrimo etapais. </a:t>
                      </a:r>
                    </a:p>
                    <a:p>
                      <a:pPr algn="just">
                        <a:lnSpc>
                          <a:spcPct val="107000"/>
                        </a:lnSpc>
                        <a:spcAft>
                          <a:spcPts val="800"/>
                        </a:spcAft>
                      </a:pPr>
                      <a:endParaRPr lang="en-US" sz="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313708"/>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t>
                      </a:r>
                      <a:r>
                        <a:rPr lang="lt-LT"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emos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4716" indent="-154716">
                        <a:buClr>
                          <a:srgbClr val="86D3E2"/>
                        </a:buClr>
                        <a:buFont typeface="Wingdings" panose="05000000000000000000" pitchFamily="2" charset="2"/>
                        <a:buChar char="§"/>
                      </a:pPr>
                      <a:r>
                        <a:rPr lang="lt-LT" sz="1200" dirty="0">
                          <a:ln/>
                          <a:solidFill>
                            <a:srgbClr val="262626"/>
                          </a:solidFill>
                          <a:latin typeface="Calibri" panose="020F0502020204030204" pitchFamily="34" charset="0"/>
                          <a:ea typeface="OpenSans-Bold"/>
                          <a:cs typeface="Calibri" panose="020F0502020204030204" pitchFamily="34" charset="0"/>
                          <a:sym typeface="OpenSans-Bold"/>
                          <a:rtl val="0"/>
                        </a:rPr>
                        <a:t>Naujų maisto produktų senjorams kūrimas</a:t>
                      </a:r>
                    </a:p>
                    <a:p>
                      <a:pPr marL="154716" indent="-154716">
                        <a:buClr>
                          <a:srgbClr val="86D3E2"/>
                        </a:buClr>
                        <a:buFont typeface="Wingdings" panose="05000000000000000000" pitchFamily="2" charset="2"/>
                        <a:buChar char="§"/>
                      </a:pPr>
                      <a:r>
                        <a:rPr lang="lt-LT" sz="1200" dirty="0">
                          <a:ln/>
                          <a:solidFill>
                            <a:srgbClr val="262626"/>
                          </a:solidFill>
                          <a:latin typeface="Calibri" panose="020F0502020204030204" pitchFamily="34" charset="0"/>
                          <a:ea typeface="OpenSans-Bold"/>
                          <a:cs typeface="Calibri" panose="020F0502020204030204" pitchFamily="34" charset="0"/>
                          <a:sym typeface="OpenSans-Bold"/>
                          <a:rtl val="0"/>
                        </a:rPr>
                        <a:t>Naujų produktų kūrimo etapai </a:t>
                      </a:r>
                    </a:p>
                    <a:p>
                      <a:pPr marL="154716" indent="-154716">
                        <a:buClr>
                          <a:srgbClr val="86D3E2"/>
                        </a:buClr>
                        <a:buFont typeface="Wingdings" panose="05000000000000000000" pitchFamily="2" charset="2"/>
                        <a:buChar char="§"/>
                      </a:pPr>
                      <a:r>
                        <a:rPr lang="lt-LT" sz="1200" dirty="0">
                          <a:ln/>
                          <a:solidFill>
                            <a:srgbClr val="262626"/>
                          </a:solidFill>
                          <a:latin typeface="Calibri" panose="020F0502020204030204" pitchFamily="34" charset="0"/>
                          <a:ea typeface="OpenSans-Bold"/>
                          <a:cs typeface="Calibri" panose="020F0502020204030204" pitchFamily="34" charset="0"/>
                          <a:sym typeface="OpenSans-Bold"/>
                          <a:rtl val="0"/>
                        </a:rPr>
                        <a:t>Teiginiai apie maistingumą ir sveikatingumą</a:t>
                      </a:r>
                    </a:p>
                    <a:p>
                      <a:pPr marL="154716" indent="-154716">
                        <a:buClr>
                          <a:srgbClr val="86D3E2"/>
                        </a:buClr>
                        <a:buFont typeface="Wingdings" panose="05000000000000000000" pitchFamily="2" charset="2"/>
                        <a:buChar char="§"/>
                      </a:pPr>
                      <a:r>
                        <a:rPr lang="lt-LT" sz="1200" dirty="0">
                          <a:ln/>
                          <a:solidFill>
                            <a:srgbClr val="262626"/>
                          </a:solidFill>
                          <a:latin typeface="Calibri" panose="020F0502020204030204" pitchFamily="34" charset="0"/>
                          <a:ea typeface="OpenSans-Bold"/>
                          <a:cs typeface="Calibri" panose="020F0502020204030204" pitchFamily="34" charset="0"/>
                          <a:sym typeface="OpenSans-Bold"/>
                          <a:rtl val="0"/>
                        </a:rPr>
                        <a:t>Nauji pakavimo formatai ir maisto produktų ženklinimas</a:t>
                      </a:r>
                    </a:p>
                    <a:p>
                      <a:pPr marL="154716" indent="-154716">
                        <a:buClr>
                          <a:srgbClr val="86D3E2"/>
                        </a:buClr>
                        <a:buFont typeface="Wingdings" panose="05000000000000000000" pitchFamily="2" charset="2"/>
                        <a:buChar char="§"/>
                      </a:pPr>
                      <a:r>
                        <a:rPr lang="lt-LT" sz="1200" dirty="0">
                          <a:ln/>
                          <a:solidFill>
                            <a:srgbClr val="262626"/>
                          </a:solidFill>
                          <a:latin typeface="Calibri" panose="020F0502020204030204" pitchFamily="34" charset="0"/>
                          <a:ea typeface="OpenSans-Bold"/>
                          <a:cs typeface="Calibri" panose="020F0502020204030204" pitchFamily="34" charset="0"/>
                          <a:sym typeface="OpenSans-Bold"/>
                          <a:rtl val="0"/>
                        </a:rPr>
                        <a:t>Sensorinė analizė ir vartotojų testavimas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6724937"/>
                  </a:ext>
                </a:extLst>
              </a:tr>
              <a:tr h="592137">
                <a:tc>
                  <a:txBody>
                    <a:bodyPr/>
                    <a:lstStyle/>
                    <a:p>
                      <a:pPr>
                        <a:lnSpc>
                          <a:spcPct val="107000"/>
                        </a:lnSpc>
                        <a:spcAft>
                          <a:spcPts val="800"/>
                        </a:spcAft>
                      </a:pP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Atvejo analizė</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Clr>
                          <a:srgbClr val="6FC0CA"/>
                        </a:buClr>
                        <a:buFont typeface="Wingdings" panose="05000000000000000000" pitchFamily="2" charset="2"/>
                        <a:buChar char="§"/>
                      </a:pPr>
                      <a:r>
                        <a:rPr lang="en-US" sz="1200" dirty="0" err="1"/>
                        <a:t>Campofrio</a:t>
                      </a:r>
                      <a:r>
                        <a:rPr lang="en-US" sz="1200" dirty="0"/>
                        <a:t> – </a:t>
                      </a:r>
                      <a:r>
                        <a:rPr lang="lt-LT" sz="1200" dirty="0"/>
                        <a:t>kaip produktą pritaikyti pagal senjorų poreikius</a:t>
                      </a:r>
                      <a:endParaRPr lang="en-US" sz="1200" dirty="0"/>
                    </a:p>
                    <a:p>
                      <a:pPr marL="285750" indent="-285750">
                        <a:buClr>
                          <a:srgbClr val="6FC0CA"/>
                        </a:buClr>
                        <a:buFont typeface="Wingdings" panose="05000000000000000000" pitchFamily="2" charset="2"/>
                        <a:buChar char="§"/>
                      </a:pPr>
                      <a:r>
                        <a:rPr lang="en-IE" sz="1200" dirty="0" err="1"/>
                        <a:t>AuGa</a:t>
                      </a:r>
                      <a:r>
                        <a:rPr lang="en-IE" sz="1200" dirty="0"/>
                        <a:t> – </a:t>
                      </a:r>
                      <a:r>
                        <a:rPr lang="lt-LT" sz="1200" dirty="0"/>
                        <a:t>tinkamos pakuotės galutiniam vartotojui pavyzdys</a:t>
                      </a:r>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6137772"/>
                  </a:ext>
                </a:extLst>
              </a:tr>
              <a:tr h="391554">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t>
                      </a:r>
                      <a:r>
                        <a:rPr lang="lt-LT"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iūlomi</a:t>
                      </a: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vertinimai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19 </a:t>
                      </a:r>
                      <a:r>
                        <a:rPr lang="lt-LT" sz="1200" dirty="0"/>
                        <a:t> skaidrė</a:t>
                      </a:r>
                      <a:r>
                        <a:rPr lang="en-US" sz="1200" dirty="0"/>
                        <a:t>– </a:t>
                      </a:r>
                      <a:r>
                        <a:rPr lang="lt-LT" sz="1200" dirty="0"/>
                        <a:t>užduotis įmonei/besimokančiajam</a:t>
                      </a:r>
                      <a:r>
                        <a:rPr lang="en-US" sz="1200" dirty="0"/>
                        <a:t>– </a:t>
                      </a:r>
                      <a:r>
                        <a:rPr lang="lt-LT" sz="1200" dirty="0"/>
                        <a:t>senjorų poreikių tenkinimo įsivertinimas</a:t>
                      </a:r>
                    </a:p>
                    <a:p>
                      <a:r>
                        <a:rPr lang="lt-LT" sz="1200" dirty="0"/>
                        <a:t>27 skaidrė – diskusijų pradžia / Greitas klausimas</a:t>
                      </a:r>
                    </a:p>
                    <a:p>
                      <a:r>
                        <a:rPr lang="lt-LT" sz="1200" dirty="0"/>
                        <a:t>Klausimai diskusijai</a:t>
                      </a:r>
                      <a:r>
                        <a:rPr lang="en-IE" sz="1200" dirty="0"/>
                        <a:t>: </a:t>
                      </a:r>
                      <a:r>
                        <a:rPr lang="lt-LT" sz="1200" dirty="0"/>
                        <a:t>Taisyklės: gerai ar blogai verslui?</a:t>
                      </a:r>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4982787"/>
                  </a:ext>
                </a:extLst>
              </a:tr>
              <a:tr h="482992">
                <a:tc>
                  <a:txBody>
                    <a:bodyPr/>
                    <a:lstStyle/>
                    <a:p>
                      <a:pPr>
                        <a:lnSpc>
                          <a:spcPct val="107000"/>
                        </a:lnSpc>
                        <a:spcAft>
                          <a:spcPts val="800"/>
                        </a:spcAft>
                      </a:pP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Nuorodos papildomai skaitymui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solidFill>
                            <a:srgbClr val="1188A3"/>
                          </a:solidFill>
                          <a:hlinkClick r:id="rId2">
                            <a:extLst>
                              <a:ext uri="{A12FA001-AC4F-418D-AE19-62706E023703}">
                                <ahyp:hlinkClr xmlns:ahyp="http://schemas.microsoft.com/office/drawing/2018/hyperlinkcolor" val="tx"/>
                              </a:ext>
                            </a:extLst>
                          </a:hlinkClick>
                        </a:rPr>
                        <a:t>EU Horizon 2020 project FOX </a:t>
                      </a:r>
                      <a:endParaRPr lang="en-US" sz="1200" dirty="0">
                        <a:solidFill>
                          <a:srgbClr val="1188A3"/>
                        </a:solidFill>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dirty="0">
                          <a:solidFill>
                            <a:srgbClr val="1188A3"/>
                          </a:solidFill>
                          <a:hlinkClick r:id="rId3">
                            <a:extLst>
                              <a:ext uri="{A12FA001-AC4F-418D-AE19-62706E023703}">
                                <ahyp:hlinkClr xmlns:ahyp="http://schemas.microsoft.com/office/drawing/2018/hyperlinkcolor" val="tx"/>
                              </a:ext>
                            </a:extLst>
                          </a:hlinkClick>
                        </a:rPr>
                        <a:t>Functional-Foods-For-Healthy-Aging-TOOLKIT-January.aspx (cfdr.ca)</a:t>
                      </a:r>
                      <a:endParaRPr lang="en-IE" sz="1200" dirty="0">
                        <a:solidFill>
                          <a:srgbClr val="1188A3"/>
                        </a:solidFill>
                        <a:cs typeface="+mn-cs"/>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dirty="0">
                          <a:solidFill>
                            <a:srgbClr val="1188A3"/>
                          </a:solidFill>
                          <a:cs typeface="Arial" panose="020B0604020202020204" pitchFamily="34" charset="0"/>
                          <a:hlinkClick r:id="rId4">
                            <a:extLst>
                              <a:ext uri="{A12FA001-AC4F-418D-AE19-62706E023703}">
                                <ahyp:hlinkClr xmlns:ahyp="http://schemas.microsoft.com/office/drawing/2018/hyperlinkcolor" val="tx"/>
                              </a:ext>
                            </a:extLst>
                          </a:hlinkClick>
                        </a:rPr>
                        <a:t>Considerations for developing functional foods for older population </a:t>
                      </a:r>
                      <a:endParaRPr lang="en-GB" sz="1200" dirty="0">
                        <a:solidFill>
                          <a:srgbClr val="1188A3"/>
                        </a:solidFill>
                        <a:cs typeface="Arial" panose="020B060402020202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solidFill>
                            <a:srgbClr val="1188A3"/>
                          </a:solidFill>
                          <a:hlinkClick r:id="rId5">
                            <a:extLst>
                              <a:ext uri="{A12FA001-AC4F-418D-AE19-62706E023703}">
                                <ahyp:hlinkClr xmlns:ahyp="http://schemas.microsoft.com/office/drawing/2018/hyperlinkcolor" val="tx"/>
                              </a:ext>
                            </a:extLst>
                          </a:hlinkClick>
                        </a:rPr>
                        <a:t>The development of fruit‐based functional foods targeting the health and wellness market: a review - Sun‐Waterhouse - 2011 - International Journal of Food Science &amp;amp; Technology - Wiley Online Library</a:t>
                      </a:r>
                      <a:endParaRPr lang="en-US" sz="1200" dirty="0">
                        <a:solidFill>
                          <a:srgbClr val="1188A3"/>
                        </a:solidFill>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u="sng" dirty="0">
                          <a:solidFill>
                            <a:srgbClr val="1188A3"/>
                          </a:solidFill>
                          <a:effectLst/>
                          <a:hlinkClick r:id="rId6" tooltip="Principles of HACCP">
                            <a:extLst>
                              <a:ext uri="{A12FA001-AC4F-418D-AE19-62706E023703}">
                                <ahyp:hlinkClr xmlns:ahyp="http://schemas.microsoft.com/office/drawing/2018/hyperlinkcolor" val="tx"/>
                              </a:ext>
                            </a:extLst>
                          </a:hlinkClick>
                        </a:rPr>
                        <a:t>The Principles of HACCP.</a:t>
                      </a:r>
                      <a:endParaRPr lang="en-US" sz="1200" b="0" i="0" u="sng" dirty="0">
                        <a:solidFill>
                          <a:srgbClr val="1188A3"/>
                        </a:solidFill>
                        <a:effectLst/>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b="0" i="0" dirty="0">
                          <a:solidFill>
                            <a:srgbClr val="1188A3"/>
                          </a:solidFill>
                          <a:effectLst/>
                          <a:hlinkClick r:id="rId7">
                            <a:extLst>
                              <a:ext uri="{A12FA001-AC4F-418D-AE19-62706E023703}">
                                <ahyp:hlinkClr xmlns:ahyp="http://schemas.microsoft.com/office/drawing/2018/hyperlinkcolor" val="tx"/>
                              </a:ext>
                            </a:extLst>
                          </a:hlinkClick>
                        </a:rPr>
                        <a:t>The Food Safety Authority of Ireland</a:t>
                      </a:r>
                      <a:endParaRPr lang="en-IE" sz="1200" b="0" i="0" dirty="0">
                        <a:solidFill>
                          <a:srgbClr val="1188A3"/>
                        </a:solidFill>
                        <a:effectLst/>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dirty="0">
                          <a:solidFill>
                            <a:srgbClr val="1188A3"/>
                          </a:solidFill>
                          <a:hlinkClick r:id="rId8">
                            <a:extLst>
                              <a:ext uri="{A12FA001-AC4F-418D-AE19-62706E023703}">
                                <ahyp:hlinkClr xmlns:ahyp="http://schemas.microsoft.com/office/drawing/2018/hyperlinkcolor" val="tx"/>
                              </a:ext>
                            </a:extLst>
                          </a:hlinkClick>
                        </a:rPr>
                        <a:t>ROADMAP (europa.eu</a:t>
                      </a:r>
                      <a:r>
                        <a:rPr lang="en-IE" sz="1200" dirty="0">
                          <a:solidFill>
                            <a:srgbClr val="1188A3"/>
                          </a:solidFill>
                        </a:rPr>
                        <a:t> Health claims </a:t>
                      </a: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dirty="0">
                          <a:solidFill>
                            <a:srgbClr val="1188A3"/>
                          </a:solidFill>
                          <a:hlinkClick r:id="rId9">
                            <a:extLst>
                              <a:ext uri="{A12FA001-AC4F-418D-AE19-62706E023703}">
                                <ahyp:hlinkClr xmlns:ahyp="http://schemas.microsoft.com/office/drawing/2018/hyperlinkcolor" val="tx"/>
                              </a:ext>
                            </a:extLst>
                          </a:hlinkClick>
                        </a:rPr>
                        <a:t>Nutrition applications: regulations and guidance | EFSA (europa.eu)</a:t>
                      </a:r>
                      <a:endParaRPr kumimoji="0" lang="en-IE" sz="1200" b="0" i="0" u="none" strike="noStrike" kern="1200" cap="none" spc="0" normalizeH="0" baseline="0" dirty="0">
                        <a:ln>
                          <a:noFill/>
                        </a:ln>
                        <a:solidFill>
                          <a:srgbClr val="1188A3"/>
                        </a:solidFill>
                        <a:effectLst/>
                        <a:uLnTx/>
                        <a:uFillTx/>
                        <a:latin typeface="+mn-lt"/>
                        <a:ea typeface="+mn-ea"/>
                        <a:cs typeface="+mn-cs"/>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1188A3"/>
                          </a:solidFill>
                          <a:effectLst/>
                          <a:uLnTx/>
                          <a:uFillTx/>
                          <a:latin typeface="+mn-lt"/>
                          <a:ea typeface="+mn-ea"/>
                          <a:cs typeface="+mn-cs"/>
                          <a:hlinkClick r:id="rId10">
                            <a:extLst>
                              <a:ext uri="{A12FA001-AC4F-418D-AE19-62706E023703}">
                                <ahyp:hlinkClr xmlns:ahyp="http://schemas.microsoft.com/office/drawing/2018/hyperlinkcolor" val="tx"/>
                              </a:ext>
                            </a:extLst>
                          </a:hlinkClick>
                        </a:rPr>
                        <a:t>EU Register of nutrition and health claims made on foods (v.3.6) (europa.eu)</a:t>
                      </a:r>
                      <a:endParaRPr kumimoji="0" lang="en-US" sz="1200" b="0" i="0" u="none" strike="noStrike" kern="1200" cap="none" spc="0" normalizeH="0" baseline="0" noProof="0" dirty="0">
                        <a:ln>
                          <a:noFill/>
                        </a:ln>
                        <a:solidFill>
                          <a:srgbClr val="1188A3"/>
                        </a:solidFill>
                        <a:effectLst/>
                        <a:uLnTx/>
                        <a:uFillTx/>
                        <a:latin typeface="+mn-lt"/>
                        <a:ea typeface="+mn-ea"/>
                        <a:cs typeface="+mn-cs"/>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1200" b="0" i="0" u="none" strike="noStrike" kern="1200" cap="none" spc="0" normalizeH="0" baseline="0" noProof="0" dirty="0">
                          <a:ln>
                            <a:noFill/>
                          </a:ln>
                          <a:solidFill>
                            <a:srgbClr val="1188A3"/>
                          </a:solidFill>
                          <a:effectLst/>
                          <a:uLnTx/>
                          <a:uFillTx/>
                          <a:latin typeface="+mn-lt"/>
                          <a:ea typeface="+mn-ea"/>
                          <a:cs typeface="+mn-cs"/>
                          <a:hlinkClick r:id="rId11">
                            <a:extLst>
                              <a:ext uri="{A12FA001-AC4F-418D-AE19-62706E023703}">
                                <ahyp:hlinkClr xmlns:ahyp="http://schemas.microsoft.com/office/drawing/2018/hyperlinkcolor" val="tx"/>
                              </a:ext>
                            </a:extLst>
                          </a:hlinkClick>
                        </a:rPr>
                        <a:t>Nutrition claims (europa.eu)</a:t>
                      </a:r>
                      <a:endParaRPr kumimoji="0" lang="en-IE" sz="1200" b="0" i="0" u="none" strike="noStrike" kern="1200" cap="none" spc="0" normalizeH="0" baseline="0" noProof="0" dirty="0">
                        <a:ln>
                          <a:noFill/>
                        </a:ln>
                        <a:solidFill>
                          <a:srgbClr val="1188A3"/>
                        </a:solidFill>
                        <a:effectLst/>
                        <a:uLnTx/>
                        <a:uFillTx/>
                        <a:latin typeface="+mn-lt"/>
                        <a:ea typeface="+mn-ea"/>
                        <a:cs typeface="+mn-cs"/>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solidFill>
                            <a:srgbClr val="1188A3"/>
                          </a:solidFill>
                          <a:hlinkClick r:id="rId12">
                            <a:extLst>
                              <a:ext uri="{A12FA001-AC4F-418D-AE19-62706E023703}">
                                <ahyp:hlinkClr xmlns:ahyp="http://schemas.microsoft.com/office/drawing/2018/hyperlinkcolor" val="tx"/>
                              </a:ext>
                            </a:extLst>
                          </a:hlinkClick>
                        </a:rPr>
                        <a:t>Food information to consumers - legislation (europa.eu)</a:t>
                      </a:r>
                      <a:endParaRPr lang="en-GB" sz="1200" dirty="0">
                        <a:solidFill>
                          <a:srgbClr val="1188A3"/>
                        </a:solidFill>
                        <a:cs typeface="Arial" panose="020B060402020202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dirty="0">
                          <a:solidFill>
                            <a:srgbClr val="1188A3"/>
                          </a:solidFill>
                          <a:hlinkClick r:id="rId13">
                            <a:extLst>
                              <a:ext uri="{A12FA001-AC4F-418D-AE19-62706E023703}">
                                <ahyp:hlinkClr xmlns:ahyp="http://schemas.microsoft.com/office/drawing/2018/hyperlinkcolor" val="tx"/>
                              </a:ext>
                            </a:extLst>
                          </a:hlinkClick>
                        </a:rPr>
                        <a:t>The Food Packaging Forum </a:t>
                      </a:r>
                      <a:endParaRPr lang="en-US" sz="1200" b="1" dirty="0">
                        <a:solidFill>
                          <a:srgbClr val="1188A3"/>
                        </a:solidFill>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solidFill>
                            <a:srgbClr val="1188A3"/>
                          </a:solidFill>
                          <a:hlinkClick r:id="rId14">
                            <a:extLst>
                              <a:ext uri="{A12FA001-AC4F-418D-AE19-62706E023703}">
                                <ahyp:hlinkClr xmlns:ahyp="http://schemas.microsoft.com/office/drawing/2018/hyperlinkcolor" val="tx"/>
                              </a:ext>
                            </a:extLst>
                          </a:hlinkClick>
                        </a:rPr>
                        <a:t>The Ultimate Blockchain Cheat Sheet - 15+ </a:t>
                      </a:r>
                      <a:endParaRPr lang="en-US" sz="1200" dirty="0">
                        <a:solidFill>
                          <a:srgbClr val="1188A3"/>
                        </a:solidFill>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E" sz="1200" dirty="0">
                          <a:solidFill>
                            <a:srgbClr val="1188A3"/>
                          </a:solidFill>
                          <a:hlinkClick r:id="rId15">
                            <a:extLst>
                              <a:ext uri="{A12FA001-AC4F-418D-AE19-62706E023703}">
                                <ahyp:hlinkClr xmlns:ahyp="http://schemas.microsoft.com/office/drawing/2018/hyperlinkcolor" val="tx"/>
                              </a:ext>
                            </a:extLst>
                          </a:hlinkClick>
                        </a:rPr>
                        <a:t>White-Paper-How-Our-Senses-Interact.pdf (leatherheadfood.com)</a:t>
                      </a:r>
                      <a:endParaRPr lang="en-US" sz="1200" b="0" i="0" dirty="0">
                        <a:solidFill>
                          <a:srgbClr val="1188A3"/>
                        </a:solidFill>
                        <a:effectLst/>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dirty="0">
                        <a:solidFill>
                          <a:srgbClr val="1188A3"/>
                        </a:solidFill>
                        <a:latin typeface="Monsterra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8694532"/>
                  </a:ext>
                </a:extLst>
              </a:tr>
            </a:tbl>
          </a:graphicData>
        </a:graphic>
      </p:graphicFrame>
    </p:spTree>
    <p:extLst>
      <p:ext uri="{BB962C8B-B14F-4D97-AF65-F5344CB8AC3E}">
        <p14:creationId xmlns:p14="http://schemas.microsoft.com/office/powerpoint/2010/main" val="542831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6C0E00-3E8B-49BD-F609-004EB114A0B7}"/>
              </a:ext>
            </a:extLst>
          </p:cNvPr>
          <p:cNvSpPr>
            <a:spLocks noGrp="1"/>
          </p:cNvSpPr>
          <p:nvPr>
            <p:ph type="body" sz="quarter" idx="13"/>
          </p:nvPr>
        </p:nvSpPr>
        <p:spPr>
          <a:xfrm>
            <a:off x="662038" y="434081"/>
            <a:ext cx="6013082" cy="530423"/>
          </a:xfrm>
        </p:spPr>
        <p:txBody>
          <a:bodyPr/>
          <a:lstStyle/>
          <a:p>
            <a:r>
              <a:rPr lang="en-IE" dirty="0"/>
              <a:t>05: </a:t>
            </a:r>
            <a:r>
              <a:rPr lang="lt-LT" dirty="0"/>
              <a:t>Mokymo modulių turinio apžvalga </a:t>
            </a:r>
            <a:r>
              <a:rPr lang="en-IE" dirty="0"/>
              <a:t>(</a:t>
            </a:r>
            <a:r>
              <a:rPr lang="lt-LT" dirty="0"/>
              <a:t>tęsinys)</a:t>
            </a:r>
            <a:endParaRPr lang="en-IE" dirty="0"/>
          </a:p>
        </p:txBody>
      </p:sp>
      <p:graphicFrame>
        <p:nvGraphicFramePr>
          <p:cNvPr id="4" name="Table 4">
            <a:extLst>
              <a:ext uri="{FF2B5EF4-FFF2-40B4-BE49-F238E27FC236}">
                <a16:creationId xmlns:a16="http://schemas.microsoft.com/office/drawing/2014/main" id="{42C562BF-9B59-0A70-A733-7C132BFFF5D4}"/>
              </a:ext>
            </a:extLst>
          </p:cNvPr>
          <p:cNvGraphicFramePr>
            <a:graphicFrameLocks noGrp="1"/>
          </p:cNvGraphicFramePr>
          <p:nvPr>
            <p:extLst>
              <p:ext uri="{D42A27DB-BD31-4B8C-83A1-F6EECF244321}">
                <p14:modId xmlns:p14="http://schemas.microsoft.com/office/powerpoint/2010/main" val="4221976246"/>
              </p:ext>
            </p:extLst>
          </p:nvPr>
        </p:nvGraphicFramePr>
        <p:xfrm>
          <a:off x="662038" y="988757"/>
          <a:ext cx="6209506" cy="7858379"/>
        </p:xfrm>
        <a:graphic>
          <a:graphicData uri="http://schemas.openxmlformats.org/drawingml/2006/table">
            <a:tbl>
              <a:tblPr firstRow="1" bandRow="1">
                <a:tableStyleId>{5C22544A-7EE6-4342-B048-85BDC9FD1C3A}</a:tableStyleId>
              </a:tblPr>
              <a:tblGrid>
                <a:gridCol w="1654239">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59158">
                <a:tc>
                  <a:txBody>
                    <a:bodyPr/>
                    <a:lstStyle/>
                    <a:p>
                      <a:r>
                        <a:rPr lang="en-IE" sz="1600" dirty="0">
                          <a:solidFill>
                            <a:schemeClr val="tx1"/>
                          </a:solidFill>
                          <a:highlight>
                            <a:srgbClr val="FED103"/>
                          </a:highlight>
                        </a:rPr>
                        <a:t>5</a:t>
                      </a:r>
                      <a:r>
                        <a:rPr lang="lt-LT" sz="1600" dirty="0">
                          <a:solidFill>
                            <a:schemeClr val="tx1"/>
                          </a:solidFill>
                          <a:highlight>
                            <a:srgbClr val="FED103"/>
                          </a:highlight>
                        </a:rPr>
                        <a:t> MODULIS</a:t>
                      </a:r>
                      <a:endParaRPr lang="en-IE" sz="1600" dirty="0">
                        <a:solidFill>
                          <a:schemeClr val="tx1"/>
                        </a:solidFill>
                        <a:highlight>
                          <a:srgbClr val="FED103"/>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l"/>
                      <a:r>
                        <a:rPr lang="lt-LT" sz="1600" dirty="0">
                          <a:solidFill>
                            <a:schemeClr val="tx1"/>
                          </a:solidFill>
                          <a:effectLst/>
                          <a:highlight>
                            <a:srgbClr val="FED103"/>
                          </a:highlight>
                          <a:latin typeface="Calibri" panose="020F0502020204030204" pitchFamily="34" charset="0"/>
                          <a:ea typeface="Calibri" panose="020F0502020204030204" pitchFamily="34" charset="0"/>
                          <a:cs typeface="Times New Roman" panose="02020603050405020304" pitchFamily="18" charset="0"/>
                        </a:rPr>
                        <a:t>Maisto produktų ir paslaugų, skirtų senjorams, </a:t>
                      </a:r>
                      <a:r>
                        <a:rPr lang="lt-LT" sz="1600" dirty="0" err="1">
                          <a:solidFill>
                            <a:schemeClr val="tx1"/>
                          </a:solidFill>
                          <a:effectLst/>
                          <a:highlight>
                            <a:srgbClr val="FED103"/>
                          </a:highlight>
                          <a:latin typeface="Calibri" panose="020F0502020204030204" pitchFamily="34" charset="0"/>
                          <a:ea typeface="Calibri" panose="020F0502020204030204" pitchFamily="34" charset="0"/>
                          <a:cs typeface="Times New Roman" panose="02020603050405020304" pitchFamily="18" charset="0"/>
                        </a:rPr>
                        <a:t>komercializavimas</a:t>
                      </a:r>
                      <a:endParaRPr lang="en-IE" sz="1600" dirty="0">
                        <a:solidFill>
                          <a:schemeClr val="tx1"/>
                        </a:solidFill>
                        <a:highlight>
                          <a:srgbClr val="FED103"/>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extLst>
                  <a:ext uri="{0D108BD9-81ED-4DB2-BD59-A6C34878D82A}">
                    <a16:rowId xmlns:a16="http://schemas.microsoft.com/office/drawing/2014/main" val="3243536706"/>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a:t>
                      </a: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žvalga</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lt-LT" sz="1200" dirty="0"/>
                        <a:t>5 modulyje besimokantieji supažindinami su specifinėmis kliūtimis ir senjorų poreikiais maisto inovacijų srityje. Taip pat aptariami verslo modeliai, kaina bei kiti veiksniai, į kuriuos reikia atsižvelgti tenkinant šios grupės poreikius. Galiausiai kalbama apie platinimo kanalus ir galimybes, kuriomis įmonės gali naudotis kurdami produktus šiam rinkos segmentui.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1801450"/>
                  </a:ext>
                </a:extLst>
              </a:tr>
              <a:tr h="592137">
                <a:tc>
                  <a:txBody>
                    <a:bodyPr/>
                    <a:lstStyle/>
                    <a:p>
                      <a:pPr>
                        <a:lnSpc>
                          <a:spcPct val="107000"/>
                        </a:lnSpc>
                        <a:spcAft>
                          <a:spcPts val="800"/>
                        </a:spcAft>
                      </a:pP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Mokymosi tikslai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lt-LT" sz="1200" dirty="0"/>
                        <a:t>Suteikti besimokantiesiems daugiau žinių apie vyresniųjų amžiaus klientų savybes ir verslo modelius, kurie gali padėti patenkinti jų  poreikius. Besimokantieji taip pat bus geriau supras  kainodaros ir sąnaudų skaičiavimo strategijas ir žinos, kaip rasti tinkamus naujų produktų ir (arba) paslaugų platinimo kanalus.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313708"/>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t>
                      </a:r>
                      <a:r>
                        <a:rPr lang="lt-LT"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emos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4716" indent="-154716">
                        <a:buClr>
                          <a:srgbClr val="86D3E2"/>
                        </a:buClr>
                        <a:buFont typeface="Wingdings" panose="05000000000000000000" pitchFamily="2" charset="2"/>
                        <a:buChar char="§"/>
                      </a:pPr>
                      <a:r>
                        <a:rPr lang="lt-LT" sz="1200" dirty="0">
                          <a:ln/>
                          <a:solidFill>
                            <a:srgbClr val="262626"/>
                          </a:solidFill>
                          <a:latin typeface="Calibri" panose="020F0502020204030204" pitchFamily="34" charset="0"/>
                          <a:ea typeface="OpenSans-Bold"/>
                          <a:cs typeface="Calibri" panose="020F0502020204030204" pitchFamily="34" charset="0"/>
                          <a:sym typeface="OpenSans-Bold"/>
                          <a:rtl val="0"/>
                        </a:rPr>
                        <a:t>Senjorų specifinės kliūtys ir poreikiai maisto produktų ir paslaugų srityje</a:t>
                      </a:r>
                    </a:p>
                    <a:p>
                      <a:pPr marL="154716" indent="-154716">
                        <a:buClr>
                          <a:srgbClr val="86D3E2"/>
                        </a:buClr>
                        <a:buFont typeface="Wingdings" panose="05000000000000000000" pitchFamily="2" charset="2"/>
                        <a:buChar char="§"/>
                      </a:pPr>
                      <a:r>
                        <a:rPr lang="lt-LT" sz="1200" dirty="0">
                          <a:ln/>
                          <a:solidFill>
                            <a:srgbClr val="262626"/>
                          </a:solidFill>
                          <a:latin typeface="Calibri" panose="020F0502020204030204" pitchFamily="34" charset="0"/>
                          <a:ea typeface="OpenSans-Bold"/>
                          <a:cs typeface="Calibri" panose="020F0502020204030204" pitchFamily="34" charset="0"/>
                          <a:sym typeface="OpenSans-Bold"/>
                          <a:rtl val="0"/>
                        </a:rPr>
                        <a:t>Verslo modelis – inovacijų ir funkcionalumo susiejimas</a:t>
                      </a:r>
                    </a:p>
                    <a:p>
                      <a:pPr marL="154716" indent="-154716">
                        <a:buClr>
                          <a:srgbClr val="86D3E2"/>
                        </a:buClr>
                        <a:buFont typeface="Wingdings" panose="05000000000000000000" pitchFamily="2" charset="2"/>
                        <a:buChar char="§"/>
                      </a:pPr>
                      <a:r>
                        <a:rPr lang="lt-LT" sz="1200" dirty="0">
                          <a:ln/>
                          <a:solidFill>
                            <a:srgbClr val="262626"/>
                          </a:solidFill>
                          <a:latin typeface="Calibri" panose="020F0502020204030204" pitchFamily="34" charset="0"/>
                          <a:ea typeface="OpenSans-Bold"/>
                          <a:cs typeface="Calibri" panose="020F0502020204030204" pitchFamily="34" charset="0"/>
                          <a:sym typeface="OpenSans-Bold"/>
                          <a:rtl val="0"/>
                        </a:rPr>
                        <a:t>Kainodara ir įkainojimas</a:t>
                      </a:r>
                    </a:p>
                    <a:p>
                      <a:pPr marL="154716" indent="-154716">
                        <a:buClr>
                          <a:srgbClr val="86D3E2"/>
                        </a:buClr>
                        <a:buFont typeface="Wingdings" panose="05000000000000000000" pitchFamily="2" charset="2"/>
                        <a:buChar char="§"/>
                      </a:pPr>
                      <a:r>
                        <a:rPr lang="lt-LT" sz="1200" dirty="0">
                          <a:ln/>
                          <a:solidFill>
                            <a:srgbClr val="262626"/>
                          </a:solidFill>
                          <a:latin typeface="Calibri" panose="020F0502020204030204" pitchFamily="34" charset="0"/>
                          <a:ea typeface="OpenSans-Bold"/>
                          <a:cs typeface="Calibri" panose="020F0502020204030204" pitchFamily="34" charset="0"/>
                          <a:sym typeface="OpenSans-Bold"/>
                          <a:rtl val="0"/>
                        </a:rPr>
                        <a:t>Platinimo kanalai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6724937"/>
                  </a:ext>
                </a:extLst>
              </a:tr>
              <a:tr h="592137">
                <a:tc>
                  <a:txBody>
                    <a:bodyPr/>
                    <a:lstStyle/>
                    <a:p>
                      <a:pPr>
                        <a:lnSpc>
                          <a:spcPct val="107000"/>
                        </a:lnSpc>
                        <a:spcAft>
                          <a:spcPts val="800"/>
                        </a:spcAft>
                      </a:pP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Atvejo analizė</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Clr>
                          <a:srgbClr val="6FC0CA"/>
                        </a:buClr>
                        <a:buFont typeface="Wingdings" panose="05000000000000000000" pitchFamily="2" charset="2"/>
                        <a:buChar char="§"/>
                      </a:pPr>
                      <a:r>
                        <a:rPr lang="en-IE" sz="1200" dirty="0"/>
                        <a:t>G- </a:t>
                      </a:r>
                      <a:r>
                        <a:rPr lang="lt-LT" sz="1200" dirty="0"/>
                        <a:t>maistinė</a:t>
                      </a:r>
                      <a:r>
                        <a:rPr lang="en-IE" sz="1200" dirty="0"/>
                        <a:t> </a:t>
                      </a:r>
                      <a:r>
                        <a:rPr lang="lt-LT" sz="1200" dirty="0"/>
                        <a:t>bandelė</a:t>
                      </a:r>
                      <a:r>
                        <a:rPr lang="en-IE" sz="1200" dirty="0"/>
                        <a:t> – </a:t>
                      </a:r>
                      <a:r>
                        <a:rPr lang="lt-LT" sz="1200" dirty="0"/>
                        <a:t>senjorų poreikius atitinkantis produktas</a:t>
                      </a:r>
                    </a:p>
                    <a:p>
                      <a:pPr marL="285750" indent="-285750">
                        <a:buClr>
                          <a:srgbClr val="6FC0CA"/>
                        </a:buClr>
                        <a:buFont typeface="Wingdings" panose="05000000000000000000" pitchFamily="2" charset="2"/>
                        <a:buChar char="§"/>
                      </a:pPr>
                      <a:r>
                        <a:rPr lang="lt-LT" sz="1200" dirty="0" err="1"/>
                        <a:t>Perennial</a:t>
                      </a:r>
                      <a:r>
                        <a:rPr lang="lt-LT" sz="1200" dirty="0"/>
                        <a:t> - produktas, skirtas senjorų sveikatai gerinti</a:t>
                      </a:r>
                    </a:p>
                    <a:p>
                      <a:pPr marL="285750" indent="-285750">
                        <a:buClr>
                          <a:srgbClr val="6FC0CA"/>
                        </a:buClr>
                        <a:buFont typeface="Wingdings" panose="05000000000000000000" pitchFamily="2" charset="2"/>
                        <a:buChar char="§"/>
                      </a:pPr>
                      <a:r>
                        <a:rPr lang="lt-LT" sz="1200" dirty="0"/>
                        <a:t>"</a:t>
                      </a:r>
                      <a:r>
                        <a:rPr lang="lt-LT" sz="1200" dirty="0" err="1"/>
                        <a:t>Wiltshire</a:t>
                      </a:r>
                      <a:r>
                        <a:rPr lang="lt-LT" sz="1200" dirty="0"/>
                        <a:t> </a:t>
                      </a:r>
                      <a:r>
                        <a:rPr lang="lt-LT" sz="1200" dirty="0" err="1"/>
                        <a:t>Farm</a:t>
                      </a:r>
                      <a:r>
                        <a:rPr lang="lt-LT" sz="1200" dirty="0"/>
                        <a:t> </a:t>
                      </a:r>
                      <a:r>
                        <a:rPr lang="lt-LT" sz="1200" dirty="0" err="1"/>
                        <a:t>Foods</a:t>
                      </a:r>
                      <a:r>
                        <a:rPr lang="lt-LT" sz="1200" dirty="0"/>
                        <a:t>" –įmonė, tiekianti senjorams tinkamus patiekalus</a:t>
                      </a:r>
                    </a:p>
                    <a:p>
                      <a:pPr marL="285750" indent="-285750">
                        <a:buClr>
                          <a:srgbClr val="6FC0CA"/>
                        </a:buClr>
                        <a:buFont typeface="Wingdings" panose="05000000000000000000" pitchFamily="2" charset="2"/>
                        <a:buChar char="§"/>
                      </a:pPr>
                      <a:r>
                        <a:rPr lang="lt-LT" sz="1200" dirty="0"/>
                        <a:t>"</a:t>
                      </a:r>
                      <a:r>
                        <a:rPr lang="lt-LT" sz="1200" dirty="0" err="1"/>
                        <a:t>Thermomix</a:t>
                      </a:r>
                      <a:r>
                        <a:rPr lang="lt-LT" sz="1200" dirty="0"/>
                        <a:t>" - pavyzdys, kaip kurti bendrystę tarp šios tikslinės grupės narių naudojant receptus ir internetinę platformą</a:t>
                      </a:r>
                    </a:p>
                    <a:p>
                      <a:pPr marL="285750" indent="-285750">
                        <a:buClr>
                          <a:srgbClr val="6FC0CA"/>
                        </a:buClr>
                        <a:buFont typeface="Wingdings" panose="05000000000000000000" pitchFamily="2" charset="2"/>
                        <a:buChar char="§"/>
                      </a:pPr>
                      <a:r>
                        <a:rPr lang="lt-LT" sz="1200" dirty="0"/>
                        <a:t>Gusto Vitas – patogumo galutiniams vartotojams kūrimo pavyzdys</a:t>
                      </a:r>
                    </a:p>
                    <a:p>
                      <a:pPr marL="285750" indent="-285750">
                        <a:buClr>
                          <a:srgbClr val="6FC0CA"/>
                        </a:buClr>
                        <a:buFont typeface="Wingdings" panose="05000000000000000000" pitchFamily="2" charset="2"/>
                        <a:buChar char="§"/>
                      </a:pPr>
                      <a:r>
                        <a:rPr lang="lt-LT" sz="1200" dirty="0" err="1"/>
                        <a:t>Jelly</a:t>
                      </a:r>
                      <a:r>
                        <a:rPr lang="lt-LT" sz="1200" dirty="0"/>
                        <a:t> </a:t>
                      </a:r>
                      <a:r>
                        <a:rPr lang="lt-LT" sz="1200" dirty="0" err="1"/>
                        <a:t>Drops</a:t>
                      </a:r>
                      <a:r>
                        <a:rPr lang="lt-LT" sz="1200" dirty="0"/>
                        <a:t> – novatoriškas sprendimas senjorų dehidratacijai mažinti</a:t>
                      </a:r>
                    </a:p>
                    <a:p>
                      <a:pPr marL="285750" indent="-285750">
                        <a:buClr>
                          <a:srgbClr val="6FC0CA"/>
                        </a:buClr>
                        <a:buFont typeface="Wingdings" panose="05000000000000000000" pitchFamily="2" charset="2"/>
                        <a:buChar char="§"/>
                      </a:pPr>
                      <a:r>
                        <a:rPr lang="lt-LT" sz="1200" dirty="0"/>
                        <a:t>Meals4Health – teisingo produkto ir paslaugos pavyzdys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6137772"/>
                  </a:ext>
                </a:extLst>
              </a:tr>
              <a:tr h="478106">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t>
                      </a:r>
                      <a:r>
                        <a:rPr lang="lt-LT"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iūlomi</a:t>
                      </a: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vertinimai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lt-LT" sz="1200" dirty="0"/>
                        <a:t>15 skaidrė – įtvirtinti senjorų poreikių ir tendencijų supratimą</a:t>
                      </a:r>
                    </a:p>
                    <a:p>
                      <a:r>
                        <a:rPr lang="lt-LT" sz="1200" dirty="0"/>
                        <a:t>32 skaidrė – mokinio pratimas – atsižvelgiant į tikslinę grupę</a:t>
                      </a:r>
                    </a:p>
                    <a:p>
                      <a:r>
                        <a:rPr lang="lt-LT" sz="1200" dirty="0"/>
                        <a:t>42 skaidrė - besimokančiųjų refleksija</a:t>
                      </a:r>
                    </a:p>
                    <a:p>
                      <a:r>
                        <a:rPr lang="lt-LT" sz="1200" dirty="0"/>
                        <a:t>49 skaidrė – besimokančiųjų refleksija – patirtis parduodant</a:t>
                      </a:r>
                    </a:p>
                    <a:p>
                      <a:r>
                        <a:rPr lang="lt-LT" sz="1200" dirty="0"/>
                        <a:t>59 skaidrė – mokomasis pratimas verslo modelyje "</a:t>
                      </a:r>
                      <a:r>
                        <a:rPr lang="lt-LT" sz="1200" dirty="0" err="1"/>
                        <a:t>Canvas</a:t>
                      </a:r>
                      <a:r>
                        <a:rPr lang="lt-LT" sz="1200" dirty="0"/>
                        <a:t>"</a:t>
                      </a:r>
                    </a:p>
                    <a:p>
                      <a:r>
                        <a:rPr lang="lt-LT" sz="1200" dirty="0"/>
                        <a:t>68 skaidrė – išlaidų nustatymo pratimas ir kainodara</a:t>
                      </a:r>
                    </a:p>
                    <a:p>
                      <a:r>
                        <a:rPr lang="lt-LT" sz="1200" dirty="0"/>
                        <a:t>74 skaidrė – pratimas – "Vietos svarstymas"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4982787"/>
                  </a:ext>
                </a:extLst>
              </a:tr>
              <a:tr h="482992">
                <a:tc>
                  <a:txBody>
                    <a:bodyPr/>
                    <a:lstStyle/>
                    <a:p>
                      <a:pPr>
                        <a:lnSpc>
                          <a:spcPct val="107000"/>
                        </a:lnSpc>
                        <a:spcAft>
                          <a:spcPts val="800"/>
                        </a:spcAft>
                      </a:pP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Nuorodos papildomai skaitymui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solidFill>
                            <a:srgbClr val="1188A3"/>
                          </a:solidFill>
                          <a:hlinkClick r:id="rId2">
                            <a:extLst>
                              <a:ext uri="{A12FA001-AC4F-418D-AE19-62706E023703}">
                                <ahyp:hlinkClr xmlns:ahyp="http://schemas.microsoft.com/office/drawing/2018/hyperlinkcolor" val="tx"/>
                              </a:ext>
                            </a:extLst>
                          </a:hlinkClick>
                        </a:rPr>
                        <a:t>Strategyzer</a:t>
                      </a:r>
                      <a:r>
                        <a:rPr lang="en-US" sz="1200" dirty="0">
                          <a:solidFill>
                            <a:srgbClr val="1188A3"/>
                          </a:solidFill>
                        </a:rPr>
                        <a:t> –tools to assist in creating a business model</a:t>
                      </a: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1188A3"/>
                          </a:solidFill>
                          <a:hlinkClick r:id="rId3">
                            <a:extLst>
                              <a:ext uri="{A12FA001-AC4F-418D-AE19-62706E023703}">
                                <ahyp:hlinkClr xmlns:ahyp="http://schemas.microsoft.com/office/drawing/2018/hyperlinkcolor" val="tx"/>
                              </a:ext>
                            </a:extLst>
                          </a:hlinkClick>
                        </a:rPr>
                        <a:t>Europe Customer Loyalty Report 2022 </a:t>
                      </a:r>
                      <a:endParaRPr lang="en-US" sz="1200" dirty="0">
                        <a:solidFill>
                          <a:srgbClr val="1188A3"/>
                        </a:solidFill>
                      </a:endParaRP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1188A3"/>
                          </a:solidFill>
                          <a:latin typeface="Monsterrat"/>
                          <a:hlinkClick r:id="rId4">
                            <a:extLst>
                              <a:ext uri="{A12FA001-AC4F-418D-AE19-62706E023703}">
                                <ahyp:hlinkClr xmlns:ahyp="http://schemas.microsoft.com/office/drawing/2018/hyperlinkcolor" val="tx"/>
                              </a:ext>
                            </a:extLst>
                          </a:hlinkClick>
                        </a:rPr>
                        <a:t>Content market &amp; creating an experience</a:t>
                      </a:r>
                      <a:endParaRPr lang="en-US" sz="1200" dirty="0">
                        <a:solidFill>
                          <a:srgbClr val="1188A3"/>
                        </a:solidFill>
                        <a:latin typeface="Monsterrat"/>
                      </a:endParaRP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1188A3"/>
                          </a:solidFill>
                          <a:latin typeface="Monsterrat"/>
                          <a:hlinkClick r:id="rId5">
                            <a:extLst>
                              <a:ext uri="{A12FA001-AC4F-418D-AE19-62706E023703}">
                                <ahyp:hlinkClr xmlns:ahyp="http://schemas.microsoft.com/office/drawing/2018/hyperlinkcolor" val="tx"/>
                              </a:ext>
                            </a:extLst>
                          </a:hlinkClick>
                        </a:rPr>
                        <a:t>Ways to make restaurants senior friendly</a:t>
                      </a:r>
                      <a:endParaRPr lang="en-US" sz="1200" dirty="0">
                        <a:solidFill>
                          <a:srgbClr val="1188A3"/>
                        </a:solidFill>
                        <a:latin typeface="Monsterra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8694532"/>
                  </a:ext>
                </a:extLst>
              </a:tr>
            </a:tbl>
          </a:graphicData>
        </a:graphic>
      </p:graphicFrame>
      <p:pic>
        <p:nvPicPr>
          <p:cNvPr id="6" name="Picture 5" descr="Top view of spices in a heart-shaped containers">
            <a:extLst>
              <a:ext uri="{FF2B5EF4-FFF2-40B4-BE49-F238E27FC236}">
                <a16:creationId xmlns:a16="http://schemas.microsoft.com/office/drawing/2014/main" id="{9656879B-9F44-1264-7373-E19062A5105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8601740"/>
            <a:ext cx="6871544" cy="1889909"/>
          </a:xfrm>
          <a:prstGeom prst="rect">
            <a:avLst/>
          </a:prstGeom>
        </p:spPr>
      </p:pic>
    </p:spTree>
    <p:extLst>
      <p:ext uri="{BB962C8B-B14F-4D97-AF65-F5344CB8AC3E}">
        <p14:creationId xmlns:p14="http://schemas.microsoft.com/office/powerpoint/2010/main" val="1305460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6C0E00-3E8B-49BD-F609-004EB114A0B7}"/>
              </a:ext>
            </a:extLst>
          </p:cNvPr>
          <p:cNvSpPr>
            <a:spLocks noGrp="1"/>
          </p:cNvSpPr>
          <p:nvPr>
            <p:ph type="body" sz="quarter" idx="13"/>
          </p:nvPr>
        </p:nvSpPr>
        <p:spPr>
          <a:xfrm>
            <a:off x="411480" y="434081"/>
            <a:ext cx="6556248" cy="1257559"/>
          </a:xfrm>
        </p:spPr>
        <p:txBody>
          <a:bodyPr/>
          <a:lstStyle/>
          <a:p>
            <a:r>
              <a:rPr lang="en-IE" dirty="0"/>
              <a:t>05: </a:t>
            </a:r>
            <a:r>
              <a:rPr lang="lt-LT" dirty="0"/>
              <a:t>Mokymo modulių turinio apžvalga (tęsinys)</a:t>
            </a:r>
            <a:endParaRPr lang="en-IE" dirty="0"/>
          </a:p>
        </p:txBody>
      </p:sp>
      <p:graphicFrame>
        <p:nvGraphicFramePr>
          <p:cNvPr id="4" name="Table 4">
            <a:extLst>
              <a:ext uri="{FF2B5EF4-FFF2-40B4-BE49-F238E27FC236}">
                <a16:creationId xmlns:a16="http://schemas.microsoft.com/office/drawing/2014/main" id="{42C562BF-9B59-0A70-A733-7C132BFFF5D4}"/>
              </a:ext>
            </a:extLst>
          </p:cNvPr>
          <p:cNvGraphicFramePr>
            <a:graphicFrameLocks noGrp="1"/>
          </p:cNvGraphicFramePr>
          <p:nvPr>
            <p:extLst>
              <p:ext uri="{D42A27DB-BD31-4B8C-83A1-F6EECF244321}">
                <p14:modId xmlns:p14="http://schemas.microsoft.com/office/powerpoint/2010/main" val="3641731604"/>
              </p:ext>
            </p:extLst>
          </p:nvPr>
        </p:nvGraphicFramePr>
        <p:xfrm>
          <a:off x="662038" y="2769335"/>
          <a:ext cx="6235597" cy="7775652"/>
        </p:xfrm>
        <a:graphic>
          <a:graphicData uri="http://schemas.openxmlformats.org/drawingml/2006/table">
            <a:tbl>
              <a:tblPr firstRow="1" bandRow="1">
                <a:tableStyleId>{5C22544A-7EE6-4342-B048-85BDC9FD1C3A}</a:tableStyleId>
              </a:tblPr>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p>
                      <a:r>
                        <a:rPr lang="en-IE" sz="1600" dirty="0">
                          <a:solidFill>
                            <a:schemeClr val="tx1"/>
                          </a:solidFill>
                          <a:highlight>
                            <a:srgbClr val="FED103"/>
                          </a:highlight>
                        </a:rPr>
                        <a:t> 6</a:t>
                      </a:r>
                      <a:r>
                        <a:rPr lang="lt-LT" sz="1600" dirty="0">
                          <a:solidFill>
                            <a:schemeClr val="tx1"/>
                          </a:solidFill>
                          <a:highlight>
                            <a:srgbClr val="FED103"/>
                          </a:highlight>
                        </a:rPr>
                        <a:t> MODULIS</a:t>
                      </a:r>
                      <a:endParaRPr lang="en-IE" sz="1600" dirty="0">
                        <a:solidFill>
                          <a:schemeClr val="tx1"/>
                        </a:solidFill>
                        <a:highlight>
                          <a:srgbClr val="FED103"/>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l"/>
                      <a:r>
                        <a:rPr lang="lt-LT" sz="1600" b="1" dirty="0">
                          <a:ln/>
                          <a:solidFill>
                            <a:srgbClr val="000000"/>
                          </a:solidFill>
                          <a:highlight>
                            <a:srgbClr val="FED103"/>
                          </a:highlight>
                          <a:latin typeface="Calibri" panose="020F0502020204030204" pitchFamily="34" charset="0"/>
                          <a:ea typeface="OpenSans-Bold"/>
                          <a:cs typeface="Calibri" panose="020F0502020204030204" pitchFamily="34" charset="0"/>
                          <a:sym typeface="OpenSans-Bold"/>
                          <a:rtl val="0"/>
                        </a:rPr>
                        <a:t>Senjorams skirtas marketingas</a:t>
                      </a:r>
                      <a:endParaRPr lang="en-US" sz="1600" b="1" dirty="0">
                        <a:ln/>
                        <a:solidFill>
                          <a:srgbClr val="000000"/>
                        </a:solidFill>
                        <a:highlight>
                          <a:srgbClr val="FED103"/>
                        </a:highlight>
                        <a:latin typeface="Calibri" panose="020F0502020204030204" pitchFamily="34" charset="0"/>
                        <a:ea typeface="OpenSans-Bold"/>
                        <a:cs typeface="Calibri" panose="020F0502020204030204" pitchFamily="34" charset="0"/>
                        <a:sym typeface="OpenSans-Bold"/>
                        <a:rtl val="0"/>
                      </a:endParaRPr>
                    </a:p>
                    <a:p>
                      <a:endParaRPr lang="en-IE" dirty="0">
                        <a:solidFill>
                          <a:schemeClr val="tx1"/>
                        </a:solidFill>
                        <a:highlight>
                          <a:srgbClr val="FED103"/>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extLst>
                  <a:ext uri="{0D108BD9-81ED-4DB2-BD59-A6C34878D82A}">
                    <a16:rowId xmlns:a16="http://schemas.microsoft.com/office/drawing/2014/main" val="3243536706"/>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a:t>
                      </a: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žvalga</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lt-LT" sz="1200" dirty="0"/>
                        <a:t>Paskutinis modulis papildo 3 modulio mokymąsi ir sujungia visą iki šiol pateiktą informaciją, padedant besimokančiajam suprasti, kaip svarbu žinoti apie vartotojo poreikius ir dabartines tendencijas, parduoti ir kurti  prekės ženklą orientuotą į senjorų rinką. Taip pat aptariama, kaip sukurti rinkodaros strategiją naudojant inovatyvius rinkodaros metodus.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1801450"/>
                  </a:ext>
                </a:extLst>
              </a:tr>
              <a:tr h="592137">
                <a:tc>
                  <a:txBody>
                    <a:bodyPr/>
                    <a:lstStyle/>
                    <a:p>
                      <a:pPr>
                        <a:lnSpc>
                          <a:spcPct val="107000"/>
                        </a:lnSpc>
                        <a:spcAft>
                          <a:spcPts val="800"/>
                        </a:spcAft>
                      </a:pP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Mokymosi tikslai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lt-LT" sz="1200" dirty="0"/>
                        <a:t>Vadovaudamiesi šiuo moduliu, besimokantieji supras pagrindinius rinkodaros ir prekės ženklo kūrimo aspektus senjorų / sidabrinės ekonomikos maisto produktų rinkoje; bei įgaus žinių apie rinkodaros strategijas ir metodus, kaip padidinti prekės ženklo žinomumą  vyresnio amžiaus žmonų tarpe.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313708"/>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t>
                      </a:r>
                      <a:r>
                        <a:rPr lang="lt-LT"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emos</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4716" indent="-154716">
                        <a:buClr>
                          <a:srgbClr val="86D3E2"/>
                        </a:buClr>
                        <a:buFont typeface="Wingdings" panose="05000000000000000000" pitchFamily="2" charset="2"/>
                        <a:buChar char="§"/>
                      </a:pPr>
                      <a:r>
                        <a:rPr lang="lt-LT" sz="1200" dirty="0">
                          <a:ln/>
                          <a:solidFill>
                            <a:srgbClr val="262626"/>
                          </a:solidFill>
                          <a:latin typeface="Calibri" panose="020F0502020204030204" pitchFamily="34" charset="0"/>
                          <a:ea typeface="OpenSans-Bold"/>
                          <a:cs typeface="Calibri" panose="020F0502020204030204" pitchFamily="34" charset="0"/>
                          <a:sym typeface="OpenSans-Bold"/>
                          <a:rtl val="0"/>
                        </a:rPr>
                        <a:t>Rinkodara ir prekės ženklo kūrimas senjorų / sidabrinės ekonomikos maisto produktų rinkoje</a:t>
                      </a:r>
                    </a:p>
                    <a:p>
                      <a:pPr marL="154716" indent="-154716">
                        <a:buClr>
                          <a:srgbClr val="86D3E2"/>
                        </a:buClr>
                        <a:buFont typeface="Wingdings" panose="05000000000000000000" pitchFamily="2" charset="2"/>
                        <a:buChar char="§"/>
                      </a:pPr>
                      <a:r>
                        <a:rPr lang="lt-LT" sz="1200" dirty="0">
                          <a:ln/>
                          <a:solidFill>
                            <a:srgbClr val="262626"/>
                          </a:solidFill>
                          <a:latin typeface="Calibri" panose="020F0502020204030204" pitchFamily="34" charset="0"/>
                          <a:ea typeface="OpenSans-Bold"/>
                          <a:cs typeface="Calibri" panose="020F0502020204030204" pitchFamily="34" charset="0"/>
                          <a:sym typeface="OpenSans-Bold"/>
                          <a:rtl val="0"/>
                        </a:rPr>
                        <a:t>Rinkodaros strategijos kūrimas</a:t>
                      </a:r>
                    </a:p>
                    <a:p>
                      <a:pPr marL="154716" indent="-154716">
                        <a:buClr>
                          <a:srgbClr val="86D3E2"/>
                        </a:buClr>
                        <a:buFont typeface="Wingdings" panose="05000000000000000000" pitchFamily="2" charset="2"/>
                        <a:buChar char="§"/>
                      </a:pPr>
                      <a:r>
                        <a:rPr lang="lt-LT" sz="1200" dirty="0">
                          <a:ln/>
                          <a:solidFill>
                            <a:srgbClr val="262626"/>
                          </a:solidFill>
                          <a:latin typeface="Calibri" panose="020F0502020204030204" pitchFamily="34" charset="0"/>
                          <a:ea typeface="OpenSans-Bold"/>
                          <a:cs typeface="Calibri" panose="020F0502020204030204" pitchFamily="34" charset="0"/>
                          <a:sym typeface="OpenSans-Bold"/>
                          <a:rtl val="0"/>
                        </a:rPr>
                        <a:t>Inovatyvūs rinkodaros metodai</a:t>
                      </a:r>
                    </a:p>
                    <a:p>
                      <a:pPr marL="154716" indent="-154716">
                        <a:buClr>
                          <a:srgbClr val="86D3E2"/>
                        </a:buClr>
                        <a:buFont typeface="Wingdings" panose="05000000000000000000" pitchFamily="2" charset="2"/>
                        <a:buChar char="§"/>
                      </a:pPr>
                      <a:r>
                        <a:rPr lang="lt-LT" sz="1200" dirty="0">
                          <a:ln/>
                          <a:solidFill>
                            <a:srgbClr val="262626"/>
                          </a:solidFill>
                          <a:latin typeface="Calibri" panose="020F0502020204030204" pitchFamily="34" charset="0"/>
                          <a:ea typeface="OpenSans-Bold"/>
                          <a:cs typeface="Calibri" panose="020F0502020204030204" pitchFamily="34" charset="0"/>
                          <a:sym typeface="OpenSans-Bold"/>
                          <a:rtl val="0"/>
                        </a:rPr>
                        <a:t>Prekės ženklo žinomumo didinimas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6724937"/>
                  </a:ext>
                </a:extLst>
              </a:tr>
              <a:tr h="592137">
                <a:tc>
                  <a:txBody>
                    <a:bodyPr/>
                    <a:lstStyle/>
                    <a:p>
                      <a:pPr>
                        <a:lnSpc>
                          <a:spcPct val="107000"/>
                        </a:lnSpc>
                        <a:spcAft>
                          <a:spcPts val="800"/>
                        </a:spcAft>
                      </a:pP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Atvejo analizė</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Clr>
                          <a:srgbClr val="6FC0CA"/>
                        </a:buClr>
                        <a:buFont typeface="Wingdings" panose="05000000000000000000" pitchFamily="2" charset="2"/>
                        <a:buChar char="§"/>
                      </a:pPr>
                      <a:r>
                        <a:rPr lang="lt-LT" sz="1200" dirty="0"/>
                        <a:t>"</a:t>
                      </a:r>
                      <a:r>
                        <a:rPr lang="lt-LT" sz="1200" dirty="0" err="1"/>
                        <a:t>Cadbury</a:t>
                      </a:r>
                      <a:r>
                        <a:rPr lang="lt-LT" sz="1200" dirty="0"/>
                        <a:t> </a:t>
                      </a:r>
                      <a:r>
                        <a:rPr lang="lt-LT" sz="1200" dirty="0" err="1"/>
                        <a:t>Chocolate</a:t>
                      </a:r>
                      <a:r>
                        <a:rPr lang="lt-LT" sz="1200" dirty="0"/>
                        <a:t>" – empatiją demonstruojančios įmonės pavyzdys</a:t>
                      </a:r>
                    </a:p>
                    <a:p>
                      <a:pPr marL="285750" indent="-285750">
                        <a:buClr>
                          <a:srgbClr val="6FC0CA"/>
                        </a:buClr>
                        <a:buFont typeface="Wingdings" panose="05000000000000000000" pitchFamily="2" charset="2"/>
                        <a:buChar char="§"/>
                      </a:pPr>
                      <a:r>
                        <a:rPr lang="lt-LT" sz="1200" dirty="0" err="1"/>
                        <a:t>Irnbru</a:t>
                      </a:r>
                      <a:r>
                        <a:rPr lang="lt-LT" sz="1200" dirty="0"/>
                        <a:t> – humoro naudojimas kuriant santykius ir vengiant „etikečių“</a:t>
                      </a:r>
                    </a:p>
                    <a:p>
                      <a:pPr marL="285750" indent="-285750">
                        <a:buClr>
                          <a:srgbClr val="6FC0CA"/>
                        </a:buClr>
                        <a:buFont typeface="Wingdings" panose="05000000000000000000" pitchFamily="2" charset="2"/>
                        <a:buChar char="§"/>
                      </a:pPr>
                      <a:r>
                        <a:rPr lang="lt-LT" sz="1200" dirty="0" err="1"/>
                        <a:t>Jacobsas</a:t>
                      </a:r>
                      <a:r>
                        <a:rPr lang="lt-LT" sz="1200" dirty="0"/>
                        <a:t> – gyvenimo etapų naudojimo ryšiui užmegzti pavyzdys</a:t>
                      </a:r>
                    </a:p>
                    <a:p>
                      <a:pPr marL="285750" indent="-285750">
                        <a:buClr>
                          <a:srgbClr val="6FC0CA"/>
                        </a:buClr>
                        <a:buFont typeface="Wingdings" panose="05000000000000000000" pitchFamily="2" charset="2"/>
                        <a:buChar char="§"/>
                      </a:pPr>
                      <a:r>
                        <a:rPr lang="lt-LT" sz="1200" dirty="0"/>
                        <a:t>Senes – parama sveikatos priežiūros specialistams</a:t>
                      </a:r>
                    </a:p>
                    <a:p>
                      <a:pPr marL="285750" indent="-285750">
                        <a:buClr>
                          <a:srgbClr val="6FC0CA"/>
                        </a:buClr>
                        <a:buFont typeface="Wingdings" panose="05000000000000000000" pitchFamily="2" charset="2"/>
                        <a:buChar char="§"/>
                      </a:pPr>
                      <a:r>
                        <a:rPr lang="lt-LT" sz="1200" dirty="0" err="1"/>
                        <a:t>Juspy</a:t>
                      </a:r>
                      <a:r>
                        <a:rPr lang="lt-LT" sz="1200" dirty="0"/>
                        <a:t> – demonstravimo patirties pavyzdys</a:t>
                      </a:r>
                    </a:p>
                    <a:p>
                      <a:pPr marL="285750" indent="-285750">
                        <a:buClr>
                          <a:srgbClr val="6FC0CA"/>
                        </a:buClr>
                        <a:buFont typeface="Wingdings" panose="05000000000000000000" pitchFamily="2" charset="2"/>
                        <a:buChar char="§"/>
                      </a:pPr>
                      <a:r>
                        <a:rPr lang="lt-LT" sz="1200" dirty="0"/>
                        <a:t>Nekaltas – žmogaus įsitraukimas į savo auditoriją/ pasitikėjimo kūrimas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6137772"/>
                  </a:ext>
                </a:extLst>
              </a:tr>
              <a:tr h="391554">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t>
                      </a:r>
                      <a:r>
                        <a:rPr lang="lt-LT" sz="12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iūlomi</a:t>
                      </a:r>
                      <a:r>
                        <a:rPr lang="lt-L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vertinimai</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lt-LT" sz="1200" dirty="0"/>
                        <a:t>45 skaidrė - refleksijos pratimas, susijęs su rinkodaros strategijomis</a:t>
                      </a:r>
                      <a:endParaRPr lang="en-I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4982787"/>
                  </a:ext>
                </a:extLst>
              </a:tr>
              <a:tr h="592137">
                <a:tc>
                  <a:txBody>
                    <a:bodyPr/>
                    <a:lstStyle/>
                    <a:p>
                      <a:pPr>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Further Reading</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Arial" panose="020B0604020202020204" pitchFamily="34" charset="0"/>
                        <a:buChar char="•"/>
                      </a:pPr>
                      <a:r>
                        <a:rPr lang="en-US" sz="1200" dirty="0">
                          <a:solidFill>
                            <a:srgbClr val="1188A3"/>
                          </a:solidFill>
                          <a:hlinkClick r:id="rId2">
                            <a:extLst>
                              <a:ext uri="{A12FA001-AC4F-418D-AE19-62706E023703}">
                                <ahyp:hlinkClr xmlns:ahyp="http://schemas.microsoft.com/office/drawing/2018/hyperlinkcolor" val="tx"/>
                              </a:ext>
                            </a:extLst>
                          </a:hlinkClick>
                        </a:rPr>
                        <a:t>Know how to talk to seniors – a marketing study 2018</a:t>
                      </a:r>
                      <a:endParaRPr lang="en-US" sz="1200" dirty="0">
                        <a:solidFill>
                          <a:srgbClr val="1188A3"/>
                        </a:solidFill>
                      </a:endParaRPr>
                    </a:p>
                    <a:p>
                      <a:pPr marL="342900" indent="-342900">
                        <a:buFont typeface="Arial" panose="020B0604020202020204" pitchFamily="34" charset="0"/>
                        <a:buChar char="•"/>
                      </a:pPr>
                      <a:r>
                        <a:rPr lang="en-US" sz="1200" dirty="0" err="1">
                          <a:solidFill>
                            <a:srgbClr val="1188A3"/>
                          </a:solidFill>
                          <a:hlinkClick r:id="rId3">
                            <a:extLst>
                              <a:ext uri="{A12FA001-AC4F-418D-AE19-62706E023703}">
                                <ahyp:hlinkClr xmlns:ahyp="http://schemas.microsoft.com/office/drawing/2018/hyperlinkcolor" val="tx"/>
                              </a:ext>
                            </a:extLst>
                          </a:hlinkClick>
                        </a:rPr>
                        <a:t>Foodnavigator</a:t>
                      </a:r>
                      <a:r>
                        <a:rPr lang="en-US" sz="1200" dirty="0">
                          <a:solidFill>
                            <a:srgbClr val="1188A3"/>
                          </a:solidFill>
                          <a:hlinkClick r:id="rId3">
                            <a:extLst>
                              <a:ext uri="{A12FA001-AC4F-418D-AE19-62706E023703}">
                                <ahyp:hlinkClr xmlns:ahyp="http://schemas.microsoft.com/office/drawing/2018/hyperlinkcolor" val="tx"/>
                              </a:ext>
                            </a:extLst>
                          </a:hlinkClick>
                        </a:rPr>
                        <a:t> study – Food for Seniors</a:t>
                      </a:r>
                      <a:endParaRPr lang="en-US" sz="1200" dirty="0">
                        <a:solidFill>
                          <a:srgbClr val="1188A3"/>
                        </a:solidFill>
                      </a:endParaRPr>
                    </a:p>
                    <a:p>
                      <a:pPr marL="342900" indent="-342900">
                        <a:buFont typeface="Arial" panose="020B0604020202020204" pitchFamily="34" charset="0"/>
                        <a:buChar char="•"/>
                      </a:pPr>
                      <a:r>
                        <a:rPr lang="en-US" sz="1200" dirty="0">
                          <a:solidFill>
                            <a:srgbClr val="1188A3"/>
                          </a:solidFill>
                          <a:hlinkClick r:id="rId4">
                            <a:extLst>
                              <a:ext uri="{A12FA001-AC4F-418D-AE19-62706E023703}">
                                <ahyp:hlinkClr xmlns:ahyp="http://schemas.microsoft.com/office/drawing/2018/hyperlinkcolor" val="tx"/>
                              </a:ext>
                            </a:extLst>
                          </a:hlinkClick>
                        </a:rPr>
                        <a:t>Eurostat - A look at the lives of the elderly in the EU today (europa.eu)</a:t>
                      </a:r>
                      <a:endParaRPr lang="en-US" sz="1200" dirty="0">
                        <a:solidFill>
                          <a:srgbClr val="1188A3"/>
                        </a:solidFill>
                      </a:endParaRP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dirty="0">
                          <a:solidFill>
                            <a:srgbClr val="1188A3"/>
                          </a:solidFill>
                          <a:hlinkClick r:id="rId5">
                            <a:extLst>
                              <a:ext uri="{A12FA001-AC4F-418D-AE19-62706E023703}">
                                <ahyp:hlinkClr xmlns:ahyp="http://schemas.microsoft.com/office/drawing/2018/hyperlinkcolor" val="tx"/>
                              </a:ext>
                            </a:extLst>
                          </a:hlinkClick>
                        </a:rPr>
                        <a:t>https://www.foodpr.ie/food-nostalgia/</a:t>
                      </a:r>
                      <a:endParaRPr lang="en-IE" sz="1200" dirty="0">
                        <a:solidFill>
                          <a:srgbClr val="1188A3"/>
                        </a:solidFill>
                      </a:endParaRP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0" dirty="0">
                          <a:solidFill>
                            <a:srgbClr val="1188A3"/>
                          </a:solidFill>
                          <a:hlinkClick r:id="rId6">
                            <a:extLst>
                              <a:ext uri="{A12FA001-AC4F-418D-AE19-62706E023703}">
                                <ahyp:hlinkClr xmlns:ahyp="http://schemas.microsoft.com/office/drawing/2018/hyperlinkcolor" val="tx"/>
                              </a:ext>
                            </a:extLst>
                          </a:hlinkClick>
                        </a:rPr>
                        <a:t>Four Types of Competitive Strategies</a:t>
                      </a:r>
                      <a:endParaRPr lang="en-IE" sz="1200" b="0" dirty="0">
                        <a:solidFill>
                          <a:srgbClr val="1188A3"/>
                        </a:solidFill>
                      </a:endParaRP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1188A3"/>
                          </a:solidFill>
                          <a:hlinkClick r:id="rId7">
                            <a:extLst>
                              <a:ext uri="{A12FA001-AC4F-418D-AE19-62706E023703}">
                                <ahyp:hlinkClr xmlns:ahyp="http://schemas.microsoft.com/office/drawing/2018/hyperlinkcolor" val="tx"/>
                              </a:ext>
                            </a:extLst>
                          </a:hlinkClick>
                        </a:rPr>
                        <a:t>Innovative Marketing Techniques</a:t>
                      </a:r>
                      <a:endParaRPr lang="en-GB" sz="1200" dirty="0">
                        <a:solidFill>
                          <a:srgbClr val="1188A3"/>
                        </a:solidFill>
                      </a:endParaRP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1188A3"/>
                          </a:solidFill>
                          <a:hlinkClick r:id="rId8">
                            <a:extLst>
                              <a:ext uri="{A12FA001-AC4F-418D-AE19-62706E023703}">
                                <ahyp:hlinkClr xmlns:ahyp="http://schemas.microsoft.com/office/drawing/2018/hyperlinkcolor" val="tx"/>
                              </a:ext>
                            </a:extLst>
                          </a:hlinkClick>
                        </a:rPr>
                        <a:t>How to use Instagram polls for your business | The Social Journal </a:t>
                      </a:r>
                      <a:endParaRPr lang="en-IE" sz="1200" dirty="0">
                        <a:solidFill>
                          <a:srgbClr val="1188A3"/>
                        </a:solidFill>
                      </a:endParaRPr>
                    </a:p>
                    <a:p>
                      <a:pPr marL="342900" marR="0" lvl="0" indent="-34290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1188A3"/>
                          </a:solidFill>
                          <a:effectLst/>
                          <a:latin typeface="+mn-lt"/>
                          <a:hlinkClick r:id="rId9">
                            <a:extLst>
                              <a:ext uri="{A12FA001-AC4F-418D-AE19-62706E023703}">
                                <ahyp:hlinkClr xmlns:ahyp="http://schemas.microsoft.com/office/drawing/2018/hyperlinkcolor" val="tx"/>
                              </a:ext>
                            </a:extLst>
                          </a:hlinkClick>
                        </a:rPr>
                        <a:t>14 tips on how to use social media for food marketing in 2022</a:t>
                      </a:r>
                      <a:endParaRPr lang="en-IE" sz="1200" b="0" dirty="0">
                        <a:solidFill>
                          <a:srgbClr val="1188A3"/>
                        </a:solidFill>
                        <a:latin typeface="+mn-lt"/>
                      </a:endParaRPr>
                    </a:p>
                    <a:p>
                      <a:pPr marL="342900" indent="-342900">
                        <a:buFont typeface="Arial" panose="020B0604020202020204" pitchFamily="34" charset="0"/>
                        <a:buChar char="•"/>
                      </a:pPr>
                      <a:endParaRPr lang="en-US" sz="1200" dirty="0">
                        <a:solidFill>
                          <a:srgbClr val="1188A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8694532"/>
                  </a:ext>
                </a:extLst>
              </a:tr>
            </a:tbl>
          </a:graphicData>
        </a:graphic>
      </p:graphicFrame>
      <p:sp>
        <p:nvSpPr>
          <p:cNvPr id="5" name="TextBox 4">
            <a:extLst>
              <a:ext uri="{FF2B5EF4-FFF2-40B4-BE49-F238E27FC236}">
                <a16:creationId xmlns:a16="http://schemas.microsoft.com/office/drawing/2014/main" id="{010232BB-C1E7-7EE0-A99A-2872F9454C21}"/>
              </a:ext>
            </a:extLst>
          </p:cNvPr>
          <p:cNvSpPr txBox="1"/>
          <p:nvPr/>
        </p:nvSpPr>
        <p:spPr>
          <a:xfrm>
            <a:off x="824765" y="6452771"/>
            <a:ext cx="1668723" cy="461665"/>
          </a:xfrm>
          <a:prstGeom prst="rect">
            <a:avLst/>
          </a:prstGeom>
          <a:noFill/>
        </p:spPr>
        <p:txBody>
          <a:bodyPr wrap="square" rtlCol="0">
            <a:spAutoFit/>
          </a:bodyPr>
          <a:lstStyle/>
          <a:p>
            <a:pPr marL="154716" indent="-154716">
              <a:buClr>
                <a:srgbClr val="86D3E2"/>
              </a:buClr>
              <a:buFont typeface="Wingdings" panose="05000000000000000000" pitchFamily="2" charset="2"/>
              <a:buChar char="§"/>
            </a:pPr>
            <a:endParaRPr lang="en-US" sz="1200" dirty="0"/>
          </a:p>
          <a:p>
            <a:pPr marL="154716" indent="-154716">
              <a:buFont typeface="Wingdings" panose="05000000000000000000" pitchFamily="2" charset="2"/>
              <a:buChar char="§"/>
            </a:pPr>
            <a:endParaRPr lang="en-US" sz="1200" dirty="0"/>
          </a:p>
        </p:txBody>
      </p:sp>
      <p:pic>
        <p:nvPicPr>
          <p:cNvPr id="6" name="Picture 5" descr="Old women in retirement home">
            <a:extLst>
              <a:ext uri="{FF2B5EF4-FFF2-40B4-BE49-F238E27FC236}">
                <a16:creationId xmlns:a16="http://schemas.microsoft.com/office/drawing/2014/main" id="{71D74173-DBE7-3D53-01C4-817B6420A1B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0" y="876822"/>
            <a:ext cx="7559675" cy="1753643"/>
          </a:xfrm>
          <a:prstGeom prst="rect">
            <a:avLst/>
          </a:prstGeom>
        </p:spPr>
      </p:pic>
    </p:spTree>
    <p:extLst>
      <p:ext uri="{BB962C8B-B14F-4D97-AF65-F5344CB8AC3E}">
        <p14:creationId xmlns:p14="http://schemas.microsoft.com/office/powerpoint/2010/main" val="2229610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CA7E19-C9DC-7A42-8671-3E10516E16A7}"/>
              </a:ext>
            </a:extLst>
          </p:cNvPr>
          <p:cNvSpPr>
            <a:spLocks noGrp="1"/>
          </p:cNvSpPr>
          <p:nvPr>
            <p:ph type="body" sz="quarter" idx="16"/>
          </p:nvPr>
        </p:nvSpPr>
        <p:spPr/>
        <p:txBody>
          <a:bodyPr>
            <a:normAutofit/>
          </a:bodyPr>
          <a:lstStyle/>
          <a:p>
            <a:r>
              <a:rPr lang="lt-LT" sz="3600" b="1" dirty="0"/>
              <a:t>Turinys</a:t>
            </a:r>
            <a:r>
              <a:rPr lang="en-US" sz="3600" b="1" dirty="0"/>
              <a:t>:</a:t>
            </a:r>
          </a:p>
        </p:txBody>
      </p:sp>
      <p:sp>
        <p:nvSpPr>
          <p:cNvPr id="3" name="Text Placeholder 2">
            <a:extLst>
              <a:ext uri="{FF2B5EF4-FFF2-40B4-BE49-F238E27FC236}">
                <a16:creationId xmlns:a16="http://schemas.microsoft.com/office/drawing/2014/main" id="{9C4F7933-2122-A447-A9A8-F77E9F6C2E03}"/>
              </a:ext>
            </a:extLst>
          </p:cNvPr>
          <p:cNvSpPr>
            <a:spLocks noGrp="1"/>
          </p:cNvSpPr>
          <p:nvPr>
            <p:ph type="body" sz="quarter" idx="11"/>
          </p:nvPr>
        </p:nvSpPr>
        <p:spPr/>
        <p:txBody>
          <a:bodyPr/>
          <a:lstStyle/>
          <a:p>
            <a:r>
              <a:rPr lang="en-US" dirty="0"/>
              <a:t>01</a:t>
            </a:r>
          </a:p>
        </p:txBody>
      </p:sp>
      <p:sp>
        <p:nvSpPr>
          <p:cNvPr id="4" name="Text Placeholder 3">
            <a:extLst>
              <a:ext uri="{FF2B5EF4-FFF2-40B4-BE49-F238E27FC236}">
                <a16:creationId xmlns:a16="http://schemas.microsoft.com/office/drawing/2014/main" id="{3354978C-A0B0-0240-931B-31BC190C1048}"/>
              </a:ext>
            </a:extLst>
          </p:cNvPr>
          <p:cNvSpPr>
            <a:spLocks noGrp="1"/>
          </p:cNvSpPr>
          <p:nvPr>
            <p:ph type="body" sz="quarter" idx="12"/>
          </p:nvPr>
        </p:nvSpPr>
        <p:spPr/>
        <p:txBody>
          <a:bodyPr/>
          <a:lstStyle/>
          <a:p>
            <a:r>
              <a:rPr lang="lt-LT" sz="1800" b="1" dirty="0"/>
              <a:t>Įžanga</a:t>
            </a:r>
            <a:endParaRPr lang="en-US" sz="1800" b="1" dirty="0"/>
          </a:p>
        </p:txBody>
      </p:sp>
      <p:sp>
        <p:nvSpPr>
          <p:cNvPr id="5" name="Text Placeholder 4">
            <a:extLst>
              <a:ext uri="{FF2B5EF4-FFF2-40B4-BE49-F238E27FC236}">
                <a16:creationId xmlns:a16="http://schemas.microsoft.com/office/drawing/2014/main" id="{D26642BC-4CE0-014E-BE97-90258089A72C}"/>
              </a:ext>
            </a:extLst>
          </p:cNvPr>
          <p:cNvSpPr>
            <a:spLocks noGrp="1"/>
          </p:cNvSpPr>
          <p:nvPr>
            <p:ph type="body" sz="quarter" idx="13"/>
          </p:nvPr>
        </p:nvSpPr>
        <p:spPr/>
        <p:txBody>
          <a:bodyPr/>
          <a:lstStyle/>
          <a:p>
            <a:r>
              <a:rPr lang="en-US" dirty="0"/>
              <a:t>02</a:t>
            </a:r>
          </a:p>
        </p:txBody>
      </p:sp>
      <p:sp>
        <p:nvSpPr>
          <p:cNvPr id="6" name="Text Placeholder 5">
            <a:extLst>
              <a:ext uri="{FF2B5EF4-FFF2-40B4-BE49-F238E27FC236}">
                <a16:creationId xmlns:a16="http://schemas.microsoft.com/office/drawing/2014/main" id="{B9D3F92B-1832-D64A-A036-8528912BE763}"/>
              </a:ext>
            </a:extLst>
          </p:cNvPr>
          <p:cNvSpPr>
            <a:spLocks noGrp="1"/>
          </p:cNvSpPr>
          <p:nvPr>
            <p:ph type="body" sz="quarter" idx="14"/>
          </p:nvPr>
        </p:nvSpPr>
        <p:spPr>
          <a:xfrm>
            <a:off x="1234712" y="3658916"/>
            <a:ext cx="5866920" cy="348400"/>
          </a:xfrm>
        </p:spPr>
        <p:txBody>
          <a:bodyPr/>
          <a:lstStyle/>
          <a:p>
            <a:r>
              <a:rPr lang="lt-LT" sz="1800" b="1" dirty="0"/>
              <a:t>Apie mokymosi turinį ir modulius</a:t>
            </a:r>
            <a:endParaRPr lang="en-US" sz="1800" b="1" dirty="0"/>
          </a:p>
        </p:txBody>
      </p:sp>
      <p:sp>
        <p:nvSpPr>
          <p:cNvPr id="7" name="Text Placeholder 6">
            <a:extLst>
              <a:ext uri="{FF2B5EF4-FFF2-40B4-BE49-F238E27FC236}">
                <a16:creationId xmlns:a16="http://schemas.microsoft.com/office/drawing/2014/main" id="{20C3BB6F-1B20-7B45-9E7F-E87E9AF44D2A}"/>
              </a:ext>
            </a:extLst>
          </p:cNvPr>
          <p:cNvSpPr>
            <a:spLocks noGrp="1"/>
          </p:cNvSpPr>
          <p:nvPr>
            <p:ph type="body" sz="quarter" idx="15"/>
          </p:nvPr>
        </p:nvSpPr>
        <p:spPr/>
        <p:txBody>
          <a:bodyPr/>
          <a:lstStyle/>
          <a:p>
            <a:r>
              <a:rPr lang="en-US" dirty="0"/>
              <a:t>03</a:t>
            </a:r>
          </a:p>
        </p:txBody>
      </p:sp>
      <p:sp>
        <p:nvSpPr>
          <p:cNvPr id="8" name="Text Placeholder 7">
            <a:extLst>
              <a:ext uri="{FF2B5EF4-FFF2-40B4-BE49-F238E27FC236}">
                <a16:creationId xmlns:a16="http://schemas.microsoft.com/office/drawing/2014/main" id="{3CD12DD6-7CA0-604D-9DAA-CDDFC9EF2D62}"/>
              </a:ext>
            </a:extLst>
          </p:cNvPr>
          <p:cNvSpPr>
            <a:spLocks noGrp="1"/>
          </p:cNvSpPr>
          <p:nvPr>
            <p:ph type="body" sz="quarter" idx="19"/>
          </p:nvPr>
        </p:nvSpPr>
        <p:spPr/>
        <p:txBody>
          <a:bodyPr/>
          <a:lstStyle/>
          <a:p>
            <a:r>
              <a:rPr lang="lt-LT" sz="1800" b="1" dirty="0"/>
              <a:t>Bendri patarimai mokytojams ir dėstytojams</a:t>
            </a:r>
            <a:endParaRPr lang="en-US" sz="1800" b="1" dirty="0"/>
          </a:p>
        </p:txBody>
      </p:sp>
      <p:sp>
        <p:nvSpPr>
          <p:cNvPr id="9" name="Text Placeholder 8">
            <a:extLst>
              <a:ext uri="{FF2B5EF4-FFF2-40B4-BE49-F238E27FC236}">
                <a16:creationId xmlns:a16="http://schemas.microsoft.com/office/drawing/2014/main" id="{CB70F16D-9262-4C4F-BFB3-A754ED267334}"/>
              </a:ext>
            </a:extLst>
          </p:cNvPr>
          <p:cNvSpPr>
            <a:spLocks noGrp="1"/>
          </p:cNvSpPr>
          <p:nvPr>
            <p:ph type="body" sz="quarter" idx="17"/>
          </p:nvPr>
        </p:nvSpPr>
        <p:spPr/>
        <p:txBody>
          <a:bodyPr/>
          <a:lstStyle/>
          <a:p>
            <a:r>
              <a:rPr lang="en-US" dirty="0"/>
              <a:t>04</a:t>
            </a:r>
          </a:p>
        </p:txBody>
      </p:sp>
      <p:sp>
        <p:nvSpPr>
          <p:cNvPr id="10" name="Text Placeholder 9">
            <a:extLst>
              <a:ext uri="{FF2B5EF4-FFF2-40B4-BE49-F238E27FC236}">
                <a16:creationId xmlns:a16="http://schemas.microsoft.com/office/drawing/2014/main" id="{009DED3B-55B2-4F43-9CE0-964CDFAA0CFE}"/>
              </a:ext>
            </a:extLst>
          </p:cNvPr>
          <p:cNvSpPr>
            <a:spLocks noGrp="1"/>
          </p:cNvSpPr>
          <p:nvPr>
            <p:ph type="body" sz="quarter" idx="20"/>
          </p:nvPr>
        </p:nvSpPr>
        <p:spPr/>
        <p:txBody>
          <a:bodyPr/>
          <a:lstStyle/>
          <a:p>
            <a:r>
              <a:rPr lang="lt-LT" sz="1800" b="1" dirty="0"/>
              <a:t>Kursų skaitymo būdai</a:t>
            </a:r>
            <a:endParaRPr lang="en-US" sz="1800" b="1" dirty="0"/>
          </a:p>
        </p:txBody>
      </p:sp>
      <p:sp>
        <p:nvSpPr>
          <p:cNvPr id="11" name="Text Placeholder 10">
            <a:extLst>
              <a:ext uri="{FF2B5EF4-FFF2-40B4-BE49-F238E27FC236}">
                <a16:creationId xmlns:a16="http://schemas.microsoft.com/office/drawing/2014/main" id="{9800759D-7CF7-034F-AB23-ABA8617CF59C}"/>
              </a:ext>
            </a:extLst>
          </p:cNvPr>
          <p:cNvSpPr>
            <a:spLocks noGrp="1"/>
          </p:cNvSpPr>
          <p:nvPr>
            <p:ph type="body" sz="quarter" idx="21"/>
          </p:nvPr>
        </p:nvSpPr>
        <p:spPr/>
        <p:txBody>
          <a:bodyPr/>
          <a:lstStyle/>
          <a:p>
            <a:r>
              <a:rPr lang="en-US" dirty="0"/>
              <a:t>05</a:t>
            </a:r>
          </a:p>
        </p:txBody>
      </p:sp>
      <p:sp>
        <p:nvSpPr>
          <p:cNvPr id="12" name="Text Placeholder 11">
            <a:extLst>
              <a:ext uri="{FF2B5EF4-FFF2-40B4-BE49-F238E27FC236}">
                <a16:creationId xmlns:a16="http://schemas.microsoft.com/office/drawing/2014/main" id="{A87CF1DE-49E7-CE48-B47E-C4FDFE1D8238}"/>
              </a:ext>
            </a:extLst>
          </p:cNvPr>
          <p:cNvSpPr>
            <a:spLocks noGrp="1"/>
          </p:cNvSpPr>
          <p:nvPr>
            <p:ph type="body" sz="quarter" idx="22"/>
          </p:nvPr>
        </p:nvSpPr>
        <p:spPr>
          <a:xfrm>
            <a:off x="1234712" y="5200270"/>
            <a:ext cx="5090250" cy="348400"/>
          </a:xfrm>
        </p:spPr>
        <p:txBody>
          <a:bodyPr/>
          <a:lstStyle/>
          <a:p>
            <a:r>
              <a:rPr lang="lt-LT" sz="1800" b="1" dirty="0"/>
              <a:t>Kursų turinio apžvalga</a:t>
            </a:r>
            <a:endParaRPr lang="en-US" sz="1800" b="1" dirty="0"/>
          </a:p>
        </p:txBody>
      </p:sp>
      <p:sp>
        <p:nvSpPr>
          <p:cNvPr id="13" name="Text Placeholder 12">
            <a:extLst>
              <a:ext uri="{FF2B5EF4-FFF2-40B4-BE49-F238E27FC236}">
                <a16:creationId xmlns:a16="http://schemas.microsoft.com/office/drawing/2014/main" id="{985C0798-E565-EF40-9B79-A7B37EC31BF1}"/>
              </a:ext>
            </a:extLst>
          </p:cNvPr>
          <p:cNvSpPr>
            <a:spLocks noGrp="1"/>
          </p:cNvSpPr>
          <p:nvPr>
            <p:ph type="body" sz="quarter" idx="23"/>
          </p:nvPr>
        </p:nvSpPr>
        <p:spPr/>
        <p:txBody>
          <a:bodyPr/>
          <a:lstStyle/>
          <a:p>
            <a:r>
              <a:rPr lang="en-US" dirty="0"/>
              <a:t>06</a:t>
            </a:r>
          </a:p>
        </p:txBody>
      </p:sp>
      <p:sp>
        <p:nvSpPr>
          <p:cNvPr id="14" name="Text Placeholder 13">
            <a:extLst>
              <a:ext uri="{FF2B5EF4-FFF2-40B4-BE49-F238E27FC236}">
                <a16:creationId xmlns:a16="http://schemas.microsoft.com/office/drawing/2014/main" id="{96BB1AA3-CDD1-944D-9816-74CF13327397}"/>
              </a:ext>
            </a:extLst>
          </p:cNvPr>
          <p:cNvSpPr>
            <a:spLocks noGrp="1"/>
          </p:cNvSpPr>
          <p:nvPr>
            <p:ph type="body" sz="quarter" idx="24"/>
          </p:nvPr>
        </p:nvSpPr>
        <p:spPr/>
        <p:txBody>
          <a:bodyPr/>
          <a:lstStyle/>
          <a:p>
            <a:r>
              <a:rPr lang="lt-LT" sz="1800" b="1" dirty="0"/>
              <a:t>Naudingos nuorodos</a:t>
            </a:r>
            <a:endParaRPr lang="en-US" sz="1800" b="1" dirty="0"/>
          </a:p>
        </p:txBody>
      </p:sp>
      <p:sp>
        <p:nvSpPr>
          <p:cNvPr id="15" name="Text Placeholder 14">
            <a:extLst>
              <a:ext uri="{FF2B5EF4-FFF2-40B4-BE49-F238E27FC236}">
                <a16:creationId xmlns:a16="http://schemas.microsoft.com/office/drawing/2014/main" id="{48ED718C-52E0-CF42-AC93-CFA7FDB40880}"/>
              </a:ext>
            </a:extLst>
          </p:cNvPr>
          <p:cNvSpPr>
            <a:spLocks noGrp="1"/>
          </p:cNvSpPr>
          <p:nvPr>
            <p:ph type="body" sz="quarter" idx="25"/>
          </p:nvPr>
        </p:nvSpPr>
        <p:spPr/>
        <p:txBody>
          <a:bodyPr/>
          <a:lstStyle/>
          <a:p>
            <a:r>
              <a:rPr lang="en-US" dirty="0"/>
              <a:t>07</a:t>
            </a:r>
          </a:p>
        </p:txBody>
      </p:sp>
      <p:sp>
        <p:nvSpPr>
          <p:cNvPr id="16" name="Text Placeholder 15">
            <a:extLst>
              <a:ext uri="{FF2B5EF4-FFF2-40B4-BE49-F238E27FC236}">
                <a16:creationId xmlns:a16="http://schemas.microsoft.com/office/drawing/2014/main" id="{55051891-98C1-4E40-BAF6-88C3FCFD3891}"/>
              </a:ext>
            </a:extLst>
          </p:cNvPr>
          <p:cNvSpPr>
            <a:spLocks noGrp="1"/>
          </p:cNvSpPr>
          <p:nvPr>
            <p:ph type="body" sz="quarter" idx="26"/>
          </p:nvPr>
        </p:nvSpPr>
        <p:spPr/>
        <p:txBody>
          <a:bodyPr/>
          <a:lstStyle/>
          <a:p>
            <a:r>
              <a:rPr lang="lt-LT" sz="1800" b="1" dirty="0"/>
              <a:t>Pavyzdžių nuorodos</a:t>
            </a:r>
            <a:endParaRPr lang="en-US" sz="1800" b="1" dirty="0"/>
          </a:p>
        </p:txBody>
      </p:sp>
      <p:pic>
        <p:nvPicPr>
          <p:cNvPr id="17" name="Picture 16" descr="Icon&#10;&#10;Description automatically generated with medium confidence">
            <a:extLst>
              <a:ext uri="{FF2B5EF4-FFF2-40B4-BE49-F238E27FC236}">
                <a16:creationId xmlns:a16="http://schemas.microsoft.com/office/drawing/2014/main" id="{39129157-FCA1-AB40-AE68-0C9298664C8B}"/>
              </a:ext>
            </a:extLst>
          </p:cNvPr>
          <p:cNvPicPr/>
          <p:nvPr/>
        </p:nvPicPr>
        <p:blipFill>
          <a:blip r:embed="rId2" cstate="screen">
            <a:extLst>
              <a:ext uri="{28A0092B-C50C-407E-A947-70E740481C1C}">
                <a14:useLocalDpi xmlns:a14="http://schemas.microsoft.com/office/drawing/2010/main"/>
              </a:ext>
            </a:extLst>
          </a:blip>
          <a:stretch>
            <a:fillRect/>
          </a:stretch>
        </p:blipFill>
        <p:spPr>
          <a:xfrm>
            <a:off x="4223657" y="7278121"/>
            <a:ext cx="2179799" cy="2983131"/>
          </a:xfrm>
          <a:prstGeom prst="rect">
            <a:avLst/>
          </a:prstGeom>
        </p:spPr>
      </p:pic>
    </p:spTree>
    <p:extLst>
      <p:ext uri="{BB962C8B-B14F-4D97-AF65-F5344CB8AC3E}">
        <p14:creationId xmlns:p14="http://schemas.microsoft.com/office/powerpoint/2010/main" val="986358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AC64BD-A446-0146-B312-44616CEC9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74992" y="6986835"/>
            <a:ext cx="4312498" cy="2641405"/>
          </a:xfrm>
          <a:prstGeom prst="rect">
            <a:avLst/>
          </a:prstGeom>
        </p:spPr>
      </p:pic>
      <p:sp>
        <p:nvSpPr>
          <p:cNvPr id="10" name="Rectangle 9">
            <a:extLst>
              <a:ext uri="{FF2B5EF4-FFF2-40B4-BE49-F238E27FC236}">
                <a16:creationId xmlns:a16="http://schemas.microsoft.com/office/drawing/2014/main" id="{B70933C4-201E-B84E-BADA-E14E4387678B}"/>
              </a:ext>
            </a:extLst>
          </p:cNvPr>
          <p:cNvSpPr/>
          <p:nvPr/>
        </p:nvSpPr>
        <p:spPr>
          <a:xfrm>
            <a:off x="3665094" y="7354303"/>
            <a:ext cx="2925155" cy="1826568"/>
          </a:xfrm>
          <a:prstGeom prst="rect">
            <a:avLst/>
          </a:prstGeom>
          <a:blipFill>
            <a:blip r:embed="rId3" cstate="screen">
              <a:extLst>
                <a:ext uri="{28A0092B-C50C-407E-A947-70E740481C1C}">
                  <a14:useLocalDpi xmlns:a14="http://schemas.microsoft.com/office/drawing/2010/main"/>
                </a:ext>
              </a:extLst>
            </a:blip>
            <a:srcRect/>
            <a:stretch>
              <a:fillRect t="5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FD70C48-75A2-1E4D-BB0A-21A3B82FDA42}"/>
              </a:ext>
            </a:extLst>
          </p:cNvPr>
          <p:cNvSpPr/>
          <p:nvPr/>
        </p:nvSpPr>
        <p:spPr>
          <a:xfrm>
            <a:off x="2943997" y="8399193"/>
            <a:ext cx="1051430" cy="1051430"/>
          </a:xfrm>
          <a:prstGeom prst="ellipse">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5FE0A6-593C-F843-8BB6-51401575D394}"/>
              </a:ext>
            </a:extLst>
          </p:cNvPr>
          <p:cNvSpPr/>
          <p:nvPr/>
        </p:nvSpPr>
        <p:spPr>
          <a:xfrm>
            <a:off x="2943997" y="8660958"/>
            <a:ext cx="1051430" cy="584775"/>
          </a:xfrm>
          <a:prstGeom prst="rect">
            <a:avLst/>
          </a:prstGeom>
        </p:spPr>
        <p:txBody>
          <a:bodyPr wrap="square">
            <a:spAutoFit/>
          </a:bodyPr>
          <a:lstStyle/>
          <a:p>
            <a:pPr algn="ctr"/>
            <a:r>
              <a:rPr lang="en-US" sz="1600" dirty="0"/>
              <a:t>CLICK TO </a:t>
            </a:r>
            <a:r>
              <a:rPr lang="en-US" sz="1600" b="1" dirty="0">
                <a:hlinkClick r:id="rId4">
                  <a:extLst>
                    <a:ext uri="{A12FA001-AC4F-418D-AE19-62706E023703}">
                      <ahyp:hlinkClr xmlns:ahyp="http://schemas.microsoft.com/office/drawing/2018/hyperlinkcolor" val="tx"/>
                    </a:ext>
                  </a:extLst>
                </a:hlinkClick>
              </a:rPr>
              <a:t>VIEW</a:t>
            </a:r>
            <a:endParaRPr lang="en-US" sz="1600" b="1" dirty="0"/>
          </a:p>
        </p:txBody>
      </p:sp>
      <p:sp>
        <p:nvSpPr>
          <p:cNvPr id="13" name="Text Placeholder 6">
            <a:extLst>
              <a:ext uri="{FF2B5EF4-FFF2-40B4-BE49-F238E27FC236}">
                <a16:creationId xmlns:a16="http://schemas.microsoft.com/office/drawing/2014/main" id="{45919338-E0A9-E364-4BC6-8660D930871D}"/>
              </a:ext>
            </a:extLst>
          </p:cNvPr>
          <p:cNvSpPr>
            <a:spLocks noGrp="1"/>
          </p:cNvSpPr>
          <p:nvPr>
            <p:ph type="body" sz="quarter" idx="13"/>
          </p:nvPr>
        </p:nvSpPr>
        <p:spPr>
          <a:xfrm>
            <a:off x="519113" y="792163"/>
            <a:ext cx="2808287" cy="1895475"/>
          </a:xfrm>
        </p:spPr>
        <p:txBody>
          <a:bodyPr/>
          <a:lstStyle/>
          <a:p>
            <a:r>
              <a:rPr lang="en-US" sz="2800" dirty="0">
                <a:highlight>
                  <a:srgbClr val="FED103"/>
                </a:highlight>
              </a:rPr>
              <a:t>06: </a:t>
            </a:r>
            <a:r>
              <a:rPr lang="lt-LT" sz="2800" dirty="0">
                <a:highlight>
                  <a:srgbClr val="FED103"/>
                </a:highlight>
              </a:rPr>
              <a:t>Naudingos nuorodos</a:t>
            </a:r>
            <a:r>
              <a:rPr lang="en-US" sz="2800" dirty="0">
                <a:highlight>
                  <a:srgbClr val="FED103"/>
                </a:highlight>
              </a:rPr>
              <a:t>:</a:t>
            </a:r>
          </a:p>
        </p:txBody>
      </p:sp>
      <p:graphicFrame>
        <p:nvGraphicFramePr>
          <p:cNvPr id="7" name="Table 7">
            <a:extLst>
              <a:ext uri="{FF2B5EF4-FFF2-40B4-BE49-F238E27FC236}">
                <a16:creationId xmlns:a16="http://schemas.microsoft.com/office/drawing/2014/main" id="{9562EF83-31C9-C8CC-3A86-3CEE305F8889}"/>
              </a:ext>
            </a:extLst>
          </p:cNvPr>
          <p:cNvGraphicFramePr>
            <a:graphicFrameLocks noGrp="1"/>
          </p:cNvGraphicFramePr>
          <p:nvPr>
            <p:extLst>
              <p:ext uri="{D42A27DB-BD31-4B8C-83A1-F6EECF244321}">
                <p14:modId xmlns:p14="http://schemas.microsoft.com/office/powerpoint/2010/main" val="1252725086"/>
              </p:ext>
            </p:extLst>
          </p:nvPr>
        </p:nvGraphicFramePr>
        <p:xfrm>
          <a:off x="307651" y="1753644"/>
          <a:ext cx="6714886" cy="4691911"/>
        </p:xfrm>
        <a:graphic>
          <a:graphicData uri="http://schemas.openxmlformats.org/drawingml/2006/table">
            <a:tbl>
              <a:tblPr firstRow="1" bandRow="1">
                <a:tableStyleId>{5C22544A-7EE6-4342-B048-85BDC9FD1C3A}</a:tableStyleId>
              </a:tblPr>
              <a:tblGrid>
                <a:gridCol w="3357443">
                  <a:extLst>
                    <a:ext uri="{9D8B030D-6E8A-4147-A177-3AD203B41FA5}">
                      <a16:colId xmlns:a16="http://schemas.microsoft.com/office/drawing/2014/main" val="2768001383"/>
                    </a:ext>
                  </a:extLst>
                </a:gridCol>
                <a:gridCol w="3357443">
                  <a:extLst>
                    <a:ext uri="{9D8B030D-6E8A-4147-A177-3AD203B41FA5}">
                      <a16:colId xmlns:a16="http://schemas.microsoft.com/office/drawing/2014/main" val="4136601745"/>
                    </a:ext>
                  </a:extLst>
                </a:gridCol>
              </a:tblGrid>
              <a:tr h="578833">
                <a:tc>
                  <a:txBody>
                    <a:bodyPr/>
                    <a:lstStyle/>
                    <a:p>
                      <a:pPr algn="ctr"/>
                      <a:r>
                        <a:rPr lang="en-IE" dirty="0" err="1">
                          <a:solidFill>
                            <a:srgbClr val="1188A3"/>
                          </a:solidFill>
                        </a:rPr>
                        <a:t>Proje</a:t>
                      </a:r>
                      <a:r>
                        <a:rPr lang="lt-LT" dirty="0" err="1">
                          <a:solidFill>
                            <a:srgbClr val="1188A3"/>
                          </a:solidFill>
                        </a:rPr>
                        <a:t>kto</a:t>
                      </a:r>
                      <a:r>
                        <a:rPr lang="lt-LT" dirty="0">
                          <a:solidFill>
                            <a:srgbClr val="1188A3"/>
                          </a:solidFill>
                        </a:rPr>
                        <a:t> tinklapis</a:t>
                      </a:r>
                      <a:endParaRPr lang="en-IE" dirty="0">
                        <a:solidFill>
                          <a:srgbClr val="1188A3"/>
                        </a:solidFill>
                      </a:endParaRPr>
                    </a:p>
                  </a:txBody>
                  <a:tcPr anchor="ctr">
                    <a:solidFill>
                      <a:srgbClr val="E6E6E6"/>
                    </a:solidFill>
                  </a:tcPr>
                </a:tc>
                <a:tc>
                  <a:txBody>
                    <a:bodyPr/>
                    <a:lstStyle/>
                    <a:p>
                      <a:pPr algn="ctr"/>
                      <a:r>
                        <a:rPr lang="en-IE" sz="1200" dirty="0">
                          <a:solidFill>
                            <a:srgbClr val="1188A3"/>
                          </a:solidFill>
                          <a:hlinkClick r:id="rId5">
                            <a:extLst>
                              <a:ext uri="{A12FA001-AC4F-418D-AE19-62706E023703}">
                                <ahyp:hlinkClr xmlns:ahyp="http://schemas.microsoft.com/office/drawing/2018/hyperlinkcolor" val="tx"/>
                              </a:ext>
                            </a:extLst>
                          </a:hlinkClick>
                        </a:rPr>
                        <a:t>https://www.innovatingfoodforseniors.eu</a:t>
                      </a:r>
                      <a:endParaRPr lang="en-IE" sz="1200" dirty="0">
                        <a:solidFill>
                          <a:srgbClr val="1188A3"/>
                        </a:solidFill>
                      </a:endParaRPr>
                    </a:p>
                  </a:txBody>
                  <a:tcPr anchor="ctr">
                    <a:solidFill>
                      <a:srgbClr val="E6E6E6"/>
                    </a:solidFill>
                  </a:tcPr>
                </a:tc>
                <a:extLst>
                  <a:ext uri="{0D108BD9-81ED-4DB2-BD59-A6C34878D82A}">
                    <a16:rowId xmlns:a16="http://schemas.microsoft.com/office/drawing/2014/main" val="3488033470"/>
                  </a:ext>
                </a:extLst>
              </a:tr>
              <a:tr h="578833">
                <a:tc>
                  <a:txBody>
                    <a:bodyPr/>
                    <a:lstStyle/>
                    <a:p>
                      <a:pPr algn="ctr"/>
                      <a:r>
                        <a:rPr lang="lt-LT" dirty="0">
                          <a:solidFill>
                            <a:srgbClr val="1188A3"/>
                          </a:solidFill>
                        </a:rPr>
                        <a:t>Gerųjų praktikų gidas, skirtas profesinio mokymo mokykloms</a:t>
                      </a:r>
                      <a:endParaRPr lang="en-IE" dirty="0">
                        <a:solidFill>
                          <a:srgbClr val="1188A3"/>
                        </a:solidFill>
                      </a:endParaRPr>
                    </a:p>
                  </a:txBody>
                  <a:tcPr anchor="ctr">
                    <a:solidFill>
                      <a:srgbClr val="E6E6E6"/>
                    </a:solidFill>
                  </a:tcPr>
                </a:tc>
                <a:tc>
                  <a:txBody>
                    <a:bodyPr/>
                    <a:lstStyle/>
                    <a:p>
                      <a:pPr algn="ctr"/>
                      <a:r>
                        <a:rPr lang="en-IE" sz="1200" dirty="0">
                          <a:solidFill>
                            <a:srgbClr val="1188A3"/>
                          </a:solidFill>
                          <a:hlinkClick r:id="rId6">
                            <a:extLst>
                              <a:ext uri="{A12FA001-AC4F-418D-AE19-62706E023703}">
                                <ahyp:hlinkClr xmlns:ahyp="http://schemas.microsoft.com/office/drawing/2018/hyperlinkcolor" val="tx"/>
                              </a:ext>
                            </a:extLst>
                          </a:hlinkClick>
                        </a:rPr>
                        <a:t>https://www.innovatingfoodforseniors.eu/good-practice-guide-for-vet-trainers-2/</a:t>
                      </a:r>
                      <a:endParaRPr lang="en-IE" sz="1200" dirty="0">
                        <a:solidFill>
                          <a:srgbClr val="1188A3"/>
                        </a:solidFill>
                      </a:endParaRPr>
                    </a:p>
                  </a:txBody>
                  <a:tcPr anchor="ctr">
                    <a:solidFill>
                      <a:srgbClr val="E6E6E6"/>
                    </a:solidFill>
                  </a:tcPr>
                </a:tc>
                <a:extLst>
                  <a:ext uri="{0D108BD9-81ED-4DB2-BD59-A6C34878D82A}">
                    <a16:rowId xmlns:a16="http://schemas.microsoft.com/office/drawing/2014/main" val="77347470"/>
                  </a:ext>
                </a:extLst>
              </a:tr>
              <a:tr h="578833">
                <a:tc>
                  <a:txBody>
                    <a:bodyPr/>
                    <a:lstStyle/>
                    <a:p>
                      <a:pPr algn="ctr"/>
                      <a:r>
                        <a:rPr lang="lt-LT" dirty="0">
                          <a:solidFill>
                            <a:srgbClr val="1188A3"/>
                          </a:solidFill>
                        </a:rPr>
                        <a:t>Gerųjų praktikų gidas skirtas MVĮ</a:t>
                      </a:r>
                      <a:endParaRPr lang="en-IE" dirty="0">
                        <a:solidFill>
                          <a:srgbClr val="1188A3"/>
                        </a:solidFill>
                      </a:endParaRPr>
                    </a:p>
                  </a:txBody>
                  <a:tcPr anchor="ctr">
                    <a:solidFill>
                      <a:srgbClr val="E6E6E6"/>
                    </a:solidFill>
                  </a:tcPr>
                </a:tc>
                <a:tc>
                  <a:txBody>
                    <a:bodyPr/>
                    <a:lstStyle/>
                    <a:p>
                      <a:pPr algn="ctr"/>
                      <a:r>
                        <a:rPr lang="en-IE" sz="1200" dirty="0">
                          <a:solidFill>
                            <a:srgbClr val="1188A3"/>
                          </a:solidFill>
                          <a:hlinkClick r:id="rId7">
                            <a:extLst>
                              <a:ext uri="{A12FA001-AC4F-418D-AE19-62706E023703}">
                                <ahyp:hlinkClr xmlns:ahyp="http://schemas.microsoft.com/office/drawing/2018/hyperlinkcolor" val="tx"/>
                              </a:ext>
                            </a:extLst>
                          </a:hlinkClick>
                        </a:rPr>
                        <a:t>https://www.innovatingfoodforseniors.eu/good-practice-guide-for-smes/</a:t>
                      </a:r>
                      <a:endParaRPr lang="en-IE" sz="1200" dirty="0">
                        <a:solidFill>
                          <a:srgbClr val="1188A3"/>
                        </a:solidFill>
                      </a:endParaRPr>
                    </a:p>
                  </a:txBody>
                  <a:tcPr anchor="ctr">
                    <a:solidFill>
                      <a:srgbClr val="E6E6E6"/>
                    </a:solidFill>
                  </a:tcPr>
                </a:tc>
                <a:extLst>
                  <a:ext uri="{0D108BD9-81ED-4DB2-BD59-A6C34878D82A}">
                    <a16:rowId xmlns:a16="http://schemas.microsoft.com/office/drawing/2014/main" val="1511534892"/>
                  </a:ext>
                </a:extLst>
              </a:tr>
              <a:tr h="597786">
                <a:tc>
                  <a:txBody>
                    <a:bodyPr/>
                    <a:lstStyle/>
                    <a:p>
                      <a:pPr algn="ctr"/>
                      <a:r>
                        <a:rPr lang="lt-LT" dirty="0">
                          <a:solidFill>
                            <a:srgbClr val="1188A3"/>
                          </a:solidFill>
                        </a:rPr>
                        <a:t>Įmonės Įsivertinimo diegti inovacijas įrankis</a:t>
                      </a:r>
                      <a:endParaRPr lang="en-IE" dirty="0">
                        <a:solidFill>
                          <a:srgbClr val="1188A3"/>
                        </a:solidFill>
                      </a:endParaRPr>
                    </a:p>
                  </a:txBody>
                  <a:tcPr anchor="ctr">
                    <a:solidFill>
                      <a:srgbClr val="E6E6E6"/>
                    </a:solidFill>
                  </a:tcPr>
                </a:tc>
                <a:tc>
                  <a:txBody>
                    <a:bodyPr/>
                    <a:lstStyle/>
                    <a:p>
                      <a:pPr algn="ctr"/>
                      <a:r>
                        <a:rPr lang="en-IE" sz="1200" dirty="0">
                          <a:solidFill>
                            <a:srgbClr val="1188A3"/>
                          </a:solidFill>
                          <a:hlinkClick r:id="rId8">
                            <a:extLst>
                              <a:ext uri="{A12FA001-AC4F-418D-AE19-62706E023703}">
                                <ahyp:hlinkClr xmlns:ahyp="http://schemas.microsoft.com/office/drawing/2018/hyperlinkcolor" val="tx"/>
                              </a:ext>
                            </a:extLst>
                          </a:hlinkClick>
                        </a:rPr>
                        <a:t>https://thevisionworks.brilliantassessments.com/Home/Index/?responseCode=q2VXLUMt4wnYRFlLnsUxcA%3d%3d</a:t>
                      </a:r>
                      <a:endParaRPr lang="en-IE" sz="1200" dirty="0">
                        <a:solidFill>
                          <a:srgbClr val="1188A3"/>
                        </a:solidFill>
                      </a:endParaRPr>
                    </a:p>
                  </a:txBody>
                  <a:tcPr anchor="ctr">
                    <a:solidFill>
                      <a:srgbClr val="E6E6E6"/>
                    </a:solidFill>
                  </a:tcPr>
                </a:tc>
                <a:extLst>
                  <a:ext uri="{0D108BD9-81ED-4DB2-BD59-A6C34878D82A}">
                    <a16:rowId xmlns:a16="http://schemas.microsoft.com/office/drawing/2014/main" val="183612724"/>
                  </a:ext>
                </a:extLst>
              </a:tr>
              <a:tr h="578833">
                <a:tc>
                  <a:txBody>
                    <a:bodyPr/>
                    <a:lstStyle/>
                    <a:p>
                      <a:pPr algn="ctr"/>
                      <a:r>
                        <a:rPr lang="lt-LT" dirty="0">
                          <a:solidFill>
                            <a:srgbClr val="1188A3"/>
                          </a:solidFill>
                        </a:rPr>
                        <a:t>Mokymosi ištekliai</a:t>
                      </a:r>
                      <a:endParaRPr lang="en-IE" dirty="0">
                        <a:solidFill>
                          <a:srgbClr val="1188A3"/>
                        </a:solidFill>
                      </a:endParaRPr>
                    </a:p>
                  </a:txBody>
                  <a:tcPr anchor="ctr">
                    <a:solidFill>
                      <a:srgbClr val="E6E6E6"/>
                    </a:solidFill>
                  </a:tcPr>
                </a:tc>
                <a:tc>
                  <a:txBody>
                    <a:bodyPr/>
                    <a:lstStyle/>
                    <a:p>
                      <a:pPr algn="ctr"/>
                      <a:r>
                        <a:rPr lang="en-IE" dirty="0">
                          <a:solidFill>
                            <a:srgbClr val="1188A3"/>
                          </a:solidFill>
                          <a:highlight>
                            <a:srgbClr val="FED103"/>
                          </a:highlight>
                        </a:rPr>
                        <a:t>Insert link once provided </a:t>
                      </a:r>
                      <a:r>
                        <a:rPr lang="en-IE" dirty="0" err="1">
                          <a:solidFill>
                            <a:srgbClr val="1188A3"/>
                          </a:solidFill>
                          <a:highlight>
                            <a:srgbClr val="FED103"/>
                          </a:highlight>
                        </a:rPr>
                        <a:t>xxxxx</a:t>
                      </a:r>
                      <a:endParaRPr lang="en-IE" dirty="0">
                        <a:solidFill>
                          <a:srgbClr val="1188A3"/>
                        </a:solidFill>
                        <a:highlight>
                          <a:srgbClr val="FED103"/>
                        </a:highlight>
                      </a:endParaRPr>
                    </a:p>
                  </a:txBody>
                  <a:tcPr anchor="ctr">
                    <a:solidFill>
                      <a:srgbClr val="E6E6E6"/>
                    </a:solidFill>
                  </a:tcPr>
                </a:tc>
                <a:extLst>
                  <a:ext uri="{0D108BD9-81ED-4DB2-BD59-A6C34878D82A}">
                    <a16:rowId xmlns:a16="http://schemas.microsoft.com/office/drawing/2014/main" val="1978571862"/>
                  </a:ext>
                </a:extLst>
              </a:tr>
              <a:tr h="578833">
                <a:tc>
                  <a:txBody>
                    <a:bodyPr/>
                    <a:lstStyle/>
                    <a:p>
                      <a:pPr algn="ctr"/>
                      <a:r>
                        <a:rPr lang="lt-LT" dirty="0">
                          <a:solidFill>
                            <a:srgbClr val="1188A3"/>
                          </a:solidFill>
                        </a:rPr>
                        <a:t>Projekto puslapis Facebook</a:t>
                      </a:r>
                      <a:endParaRPr lang="en-IE" dirty="0">
                        <a:solidFill>
                          <a:srgbClr val="1188A3"/>
                        </a:solidFill>
                      </a:endParaRPr>
                    </a:p>
                  </a:txBody>
                  <a:tcPr anchor="ctr">
                    <a:solidFill>
                      <a:srgbClr val="E6E6E6"/>
                    </a:solidFill>
                  </a:tcPr>
                </a:tc>
                <a:tc>
                  <a:txBody>
                    <a:bodyPr/>
                    <a:lstStyle/>
                    <a:p>
                      <a:pPr algn="ctr"/>
                      <a:r>
                        <a:rPr lang="en-IE" sz="1200" dirty="0">
                          <a:solidFill>
                            <a:srgbClr val="1188A3"/>
                          </a:solidFill>
                          <a:hlinkClick r:id="rId9">
                            <a:extLst>
                              <a:ext uri="{A12FA001-AC4F-418D-AE19-62706E023703}">
                                <ahyp:hlinkClr xmlns:ahyp="http://schemas.microsoft.com/office/drawing/2018/hyperlinkcolor" val="tx"/>
                              </a:ext>
                            </a:extLst>
                          </a:hlinkClick>
                        </a:rPr>
                        <a:t>https://www.facebook.com/pifsproject</a:t>
                      </a:r>
                      <a:endParaRPr lang="en-IE" sz="1200" dirty="0">
                        <a:solidFill>
                          <a:srgbClr val="1188A3"/>
                        </a:solidFill>
                      </a:endParaRPr>
                    </a:p>
                  </a:txBody>
                  <a:tcPr anchor="ctr">
                    <a:solidFill>
                      <a:srgbClr val="E6E6E6"/>
                    </a:solidFill>
                  </a:tcPr>
                </a:tc>
                <a:extLst>
                  <a:ext uri="{0D108BD9-81ED-4DB2-BD59-A6C34878D82A}">
                    <a16:rowId xmlns:a16="http://schemas.microsoft.com/office/drawing/2014/main" val="3647125007"/>
                  </a:ext>
                </a:extLst>
              </a:tr>
              <a:tr h="578833">
                <a:tc>
                  <a:txBody>
                    <a:bodyPr/>
                    <a:lstStyle/>
                    <a:p>
                      <a:pPr algn="ctr"/>
                      <a:r>
                        <a:rPr lang="lt-LT" dirty="0">
                          <a:solidFill>
                            <a:srgbClr val="1188A3"/>
                          </a:solidFill>
                        </a:rPr>
                        <a:t>Projekto Twitter</a:t>
                      </a:r>
                      <a:endParaRPr lang="en-IE" dirty="0">
                        <a:solidFill>
                          <a:srgbClr val="1188A3"/>
                        </a:solidFill>
                      </a:endParaRPr>
                    </a:p>
                  </a:txBody>
                  <a:tcPr anchor="ctr">
                    <a:solidFill>
                      <a:srgbClr val="E6E6E6"/>
                    </a:solidFill>
                  </a:tcPr>
                </a:tc>
                <a:tc>
                  <a:txBody>
                    <a:bodyPr/>
                    <a:lstStyle/>
                    <a:p>
                      <a:pPr algn="ctr"/>
                      <a:r>
                        <a:rPr lang="en-IE" sz="1200" dirty="0">
                          <a:solidFill>
                            <a:srgbClr val="1188A3"/>
                          </a:solidFill>
                          <a:hlinkClick r:id="rId10">
                            <a:extLst>
                              <a:ext uri="{A12FA001-AC4F-418D-AE19-62706E023703}">
                                <ahyp:hlinkClr xmlns:ahyp="http://schemas.microsoft.com/office/drawing/2018/hyperlinkcolor" val="tx"/>
                              </a:ext>
                            </a:extLst>
                          </a:hlinkClick>
                        </a:rPr>
                        <a:t>https://twitter.com/pifsproject</a:t>
                      </a:r>
                      <a:endParaRPr lang="en-IE" sz="1200" dirty="0">
                        <a:solidFill>
                          <a:srgbClr val="1188A3"/>
                        </a:solidFill>
                      </a:endParaRPr>
                    </a:p>
                  </a:txBody>
                  <a:tcPr anchor="ctr">
                    <a:solidFill>
                      <a:srgbClr val="E6E6E6"/>
                    </a:solidFill>
                  </a:tcPr>
                </a:tc>
                <a:extLst>
                  <a:ext uri="{0D108BD9-81ED-4DB2-BD59-A6C34878D82A}">
                    <a16:rowId xmlns:a16="http://schemas.microsoft.com/office/drawing/2014/main" val="3716622378"/>
                  </a:ext>
                </a:extLst>
              </a:tr>
              <a:tr h="578833">
                <a:tc>
                  <a:txBody>
                    <a:bodyPr/>
                    <a:lstStyle/>
                    <a:p>
                      <a:pPr algn="ctr"/>
                      <a:r>
                        <a:rPr lang="lt-LT" dirty="0">
                          <a:solidFill>
                            <a:srgbClr val="1188A3"/>
                          </a:solidFill>
                        </a:rPr>
                        <a:t>Projekto </a:t>
                      </a:r>
                      <a:r>
                        <a:rPr lang="lt-LT" dirty="0" err="1">
                          <a:solidFill>
                            <a:srgbClr val="1188A3"/>
                          </a:solidFill>
                        </a:rPr>
                        <a:t>LinkedIn</a:t>
                      </a:r>
                      <a:endParaRPr lang="en-IE" dirty="0">
                        <a:solidFill>
                          <a:srgbClr val="1188A3"/>
                        </a:solidFill>
                      </a:endParaRPr>
                    </a:p>
                  </a:txBody>
                  <a:tcPr anchor="ctr">
                    <a:solidFill>
                      <a:srgbClr val="E6E6E6"/>
                    </a:solidFill>
                  </a:tcPr>
                </a:tc>
                <a:tc>
                  <a:txBody>
                    <a:bodyPr/>
                    <a:lstStyle/>
                    <a:p>
                      <a:pPr algn="ctr"/>
                      <a:r>
                        <a:rPr lang="en-IE" sz="1200" dirty="0">
                          <a:solidFill>
                            <a:srgbClr val="1188A3"/>
                          </a:solidFill>
                          <a:hlinkClick r:id="rId11">
                            <a:extLst>
                              <a:ext uri="{A12FA001-AC4F-418D-AE19-62706E023703}">
                                <ahyp:hlinkClr xmlns:ahyp="http://schemas.microsoft.com/office/drawing/2018/hyperlinkcolor" val="tx"/>
                              </a:ext>
                            </a:extLst>
                          </a:hlinkClick>
                        </a:rPr>
                        <a:t>https://www.linkedin.com/company/innovative-food-for-seniors/?viewAsMember=true</a:t>
                      </a:r>
                      <a:endParaRPr lang="en-IE" sz="1200" dirty="0">
                        <a:solidFill>
                          <a:srgbClr val="1188A3"/>
                        </a:solidFill>
                      </a:endParaRPr>
                    </a:p>
                  </a:txBody>
                  <a:tcPr anchor="ctr">
                    <a:solidFill>
                      <a:srgbClr val="E6E6E6"/>
                    </a:solidFill>
                  </a:tcPr>
                </a:tc>
                <a:extLst>
                  <a:ext uri="{0D108BD9-81ED-4DB2-BD59-A6C34878D82A}">
                    <a16:rowId xmlns:a16="http://schemas.microsoft.com/office/drawing/2014/main" val="699560880"/>
                  </a:ext>
                </a:extLst>
              </a:tr>
            </a:tbl>
          </a:graphicData>
        </a:graphic>
      </p:graphicFrame>
    </p:spTree>
    <p:extLst>
      <p:ext uri="{BB962C8B-B14F-4D97-AF65-F5344CB8AC3E}">
        <p14:creationId xmlns:p14="http://schemas.microsoft.com/office/powerpoint/2010/main" val="3498553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FAF23E-F187-C902-9AC6-0238DF89428D}"/>
              </a:ext>
            </a:extLst>
          </p:cNvPr>
          <p:cNvSpPr>
            <a:spLocks noGrp="1"/>
          </p:cNvSpPr>
          <p:nvPr>
            <p:ph type="body" sz="quarter" idx="13"/>
          </p:nvPr>
        </p:nvSpPr>
        <p:spPr>
          <a:xfrm>
            <a:off x="662038" y="470403"/>
            <a:ext cx="6177674" cy="531680"/>
          </a:xfrm>
        </p:spPr>
        <p:txBody>
          <a:bodyPr/>
          <a:lstStyle/>
          <a:p>
            <a:r>
              <a:rPr kumimoji="0" lang="en-US" altLang="en-US" sz="2400" b="1" i="0" u="none" strike="noStrike" cap="none" normalizeH="0" baseline="0" dirty="0">
                <a:ln>
                  <a:noFill/>
                </a:ln>
                <a:effectLst/>
                <a:highlight>
                  <a:srgbClr val="FED103"/>
                </a:highlight>
                <a:latin typeface="Calibri" panose="020F0502020204030204" pitchFamily="34" charset="0"/>
                <a:ea typeface="Calibri" panose="020F0502020204030204" pitchFamily="34" charset="0"/>
                <a:cs typeface="Times New Roman" panose="02020603050405020304" pitchFamily="18" charset="0"/>
              </a:rPr>
              <a:t>07:  </a:t>
            </a:r>
            <a:r>
              <a:rPr kumimoji="0" lang="lt-LT" altLang="en-US" sz="2400" b="1" i="0" u="none" strike="noStrike" cap="none" normalizeH="0" baseline="0" dirty="0">
                <a:ln>
                  <a:noFill/>
                </a:ln>
                <a:effectLst/>
                <a:highlight>
                  <a:srgbClr val="FED103"/>
                </a:highlight>
                <a:latin typeface="Calibri" panose="020F0502020204030204" pitchFamily="34" charset="0"/>
                <a:ea typeface="Calibri" panose="020F0502020204030204" pitchFamily="34" charset="0"/>
                <a:cs typeface="Times New Roman" panose="02020603050405020304" pitchFamily="18" charset="0"/>
              </a:rPr>
              <a:t>PIFS </a:t>
            </a:r>
            <a:r>
              <a:rPr lang="en-US" altLang="en-US" b="1" dirty="0">
                <a:ea typeface="Calibri" panose="020F0502020204030204" pitchFamily="34" charset="0"/>
                <a:cs typeface="Times New Roman" panose="02020603050405020304" pitchFamily="18" charset="0"/>
              </a:rPr>
              <a:t>6 </a:t>
            </a:r>
            <a:r>
              <a:rPr lang="en-US" altLang="en-US" b="1" dirty="0" err="1">
                <a:ea typeface="Calibri" panose="020F0502020204030204" pitchFamily="34" charset="0"/>
                <a:cs typeface="Times New Roman" panose="02020603050405020304" pitchFamily="18" charset="0"/>
              </a:rPr>
              <a:t>mokymosi</a:t>
            </a:r>
            <a:r>
              <a:rPr lang="en-US" altLang="en-US" b="1" dirty="0">
                <a:ea typeface="Calibri" panose="020F0502020204030204" pitchFamily="34" charset="0"/>
                <a:cs typeface="Times New Roman" panose="02020603050405020304" pitchFamily="18" charset="0"/>
              </a:rPr>
              <a:t> moduli</a:t>
            </a:r>
            <a:r>
              <a:rPr lang="lt-LT" altLang="en-US" b="1" dirty="0">
                <a:ea typeface="Calibri" panose="020F0502020204030204" pitchFamily="34" charset="0"/>
                <a:cs typeface="Times New Roman" panose="02020603050405020304" pitchFamily="18" charset="0"/>
              </a:rPr>
              <a:t>ų paskaitų grafiko pavyzdys</a:t>
            </a:r>
            <a:endParaRPr kumimoji="0" lang="en-IE" altLang="en-US" sz="500" b="0" i="0" u="none" strike="noStrike" cap="none" normalizeH="0" baseline="0" dirty="0">
              <a:ln>
                <a:noFill/>
              </a:ln>
              <a:effectLst/>
              <a:highlight>
                <a:srgbClr val="FED103"/>
              </a:highlight>
            </a:endParaRPr>
          </a:p>
          <a:p>
            <a:endParaRPr lang="en-IE" dirty="0"/>
          </a:p>
        </p:txBody>
      </p:sp>
      <p:graphicFrame>
        <p:nvGraphicFramePr>
          <p:cNvPr id="5" name="Table 4">
            <a:extLst>
              <a:ext uri="{FF2B5EF4-FFF2-40B4-BE49-F238E27FC236}">
                <a16:creationId xmlns:a16="http://schemas.microsoft.com/office/drawing/2014/main" id="{DEFA9456-5F43-98BE-E220-5B21B5C981A8}"/>
              </a:ext>
            </a:extLst>
          </p:cNvPr>
          <p:cNvGraphicFramePr>
            <a:graphicFrameLocks noGrp="1"/>
          </p:cNvGraphicFramePr>
          <p:nvPr>
            <p:extLst>
              <p:ext uri="{D42A27DB-BD31-4B8C-83A1-F6EECF244321}">
                <p14:modId xmlns:p14="http://schemas.microsoft.com/office/powerpoint/2010/main" val="382937367"/>
              </p:ext>
            </p:extLst>
          </p:nvPr>
        </p:nvGraphicFramePr>
        <p:xfrm>
          <a:off x="662038" y="2915740"/>
          <a:ext cx="6273738" cy="3629775"/>
        </p:xfrm>
        <a:graphic>
          <a:graphicData uri="http://schemas.openxmlformats.org/drawingml/2006/table">
            <a:tbl>
              <a:tblPr firstRow="1" firstCol="1" bandRow="1">
                <a:tableStyleId>{00A15C55-8517-42AA-B614-E9B94910E393}</a:tableStyleId>
              </a:tblPr>
              <a:tblGrid>
                <a:gridCol w="1876652">
                  <a:extLst>
                    <a:ext uri="{9D8B030D-6E8A-4147-A177-3AD203B41FA5}">
                      <a16:colId xmlns:a16="http://schemas.microsoft.com/office/drawing/2014/main" val="1637434645"/>
                    </a:ext>
                  </a:extLst>
                </a:gridCol>
                <a:gridCol w="4397086">
                  <a:extLst>
                    <a:ext uri="{9D8B030D-6E8A-4147-A177-3AD203B41FA5}">
                      <a16:colId xmlns:a16="http://schemas.microsoft.com/office/drawing/2014/main" val="4169125909"/>
                    </a:ext>
                  </a:extLst>
                </a:gridCol>
              </a:tblGrid>
              <a:tr h="503865">
                <a:tc>
                  <a:txBody>
                    <a:bodyPr/>
                    <a:lstStyle/>
                    <a:p>
                      <a:pPr algn="ctr">
                        <a:lnSpc>
                          <a:spcPct val="107000"/>
                        </a:lnSpc>
                        <a:spcAft>
                          <a:spcPts val="800"/>
                        </a:spcAft>
                      </a:pPr>
                      <a:r>
                        <a:rPr lang="en-US" sz="1400" dirty="0">
                          <a:effectLst/>
                        </a:rPr>
                        <a:t>D</a:t>
                      </a:r>
                      <a:r>
                        <a:rPr lang="lt-LT" sz="1400" dirty="0">
                          <a:effectLst/>
                        </a:rPr>
                        <a:t>ienos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400" dirty="0">
                          <a:effectLst/>
                        </a:rPr>
                        <a:t>T</a:t>
                      </a:r>
                      <a:r>
                        <a:rPr lang="lt-LT" sz="1400" dirty="0">
                          <a:effectLst/>
                        </a:rPr>
                        <a:t>URINYS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2028554"/>
                  </a:ext>
                </a:extLst>
              </a:tr>
              <a:tr h="520985">
                <a:tc>
                  <a:txBody>
                    <a:bodyPr/>
                    <a:lstStyle/>
                    <a:p>
                      <a:pPr algn="ctr">
                        <a:lnSpc>
                          <a:spcPct val="107000"/>
                        </a:lnSpc>
                        <a:spcAft>
                          <a:spcPts val="800"/>
                        </a:spcAft>
                      </a:pPr>
                      <a:r>
                        <a:rPr lang="en-US" sz="1400" dirty="0">
                          <a:effectLst/>
                        </a:rPr>
                        <a:t>1</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IE" sz="1300" dirty="0">
                          <a:effectLst/>
                        </a:rPr>
                        <a:t>09.00 – 13.00 1</a:t>
                      </a:r>
                      <a:r>
                        <a:rPr lang="lt-LT" sz="1300" dirty="0">
                          <a:effectLst/>
                        </a:rPr>
                        <a:t> Modulis</a:t>
                      </a:r>
                      <a:r>
                        <a:rPr lang="en-IE" sz="1300" dirty="0">
                          <a:effectLst/>
                        </a:rPr>
                        <a:t> </a:t>
                      </a:r>
                    </a:p>
                    <a:p>
                      <a:pPr>
                        <a:lnSpc>
                          <a:spcPct val="107000"/>
                        </a:lnSpc>
                        <a:spcAft>
                          <a:spcPts val="800"/>
                        </a:spcAft>
                      </a:pPr>
                      <a:r>
                        <a:rPr lang="en-IE" sz="1300" dirty="0">
                          <a:effectLst/>
                        </a:rPr>
                        <a:t>14.00 – 15.30 2</a:t>
                      </a:r>
                      <a:r>
                        <a:rPr lang="lt-LT" sz="1300" dirty="0">
                          <a:effectLst/>
                        </a:rPr>
                        <a:t> Modulis</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722038"/>
                  </a:ext>
                </a:extLst>
              </a:tr>
              <a:tr h="520985">
                <a:tc>
                  <a:txBody>
                    <a:bodyPr/>
                    <a:lstStyle/>
                    <a:p>
                      <a:pPr algn="ctr">
                        <a:lnSpc>
                          <a:spcPct val="107000"/>
                        </a:lnSpc>
                        <a:spcAft>
                          <a:spcPts val="800"/>
                        </a:spcAft>
                      </a:pPr>
                      <a:r>
                        <a:rPr lang="en-US" sz="1400" dirty="0">
                          <a:effectLst/>
                        </a:rPr>
                        <a:t>2</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IE" sz="1300" dirty="0">
                          <a:effectLst/>
                        </a:rPr>
                        <a:t>09.00 – 13.00 </a:t>
                      </a:r>
                      <a:r>
                        <a:rPr lang="en-US" sz="1300" dirty="0">
                          <a:effectLst/>
                        </a:rPr>
                        <a:t>3 </a:t>
                      </a:r>
                      <a:r>
                        <a:rPr lang="en-IE" sz="1300" dirty="0" err="1">
                          <a:effectLst/>
                        </a:rPr>
                        <a:t>Modulis</a:t>
                      </a:r>
                      <a:r>
                        <a:rPr lang="en-IE" sz="1300" dirty="0">
                          <a:effectLst/>
                        </a:rPr>
                        <a:t> </a:t>
                      </a:r>
                    </a:p>
                    <a:p>
                      <a:pPr>
                        <a:lnSpc>
                          <a:spcPct val="107000"/>
                        </a:lnSpc>
                        <a:spcAft>
                          <a:spcPts val="800"/>
                        </a:spcAft>
                      </a:pPr>
                      <a:r>
                        <a:rPr lang="en-IE" sz="1300" dirty="0">
                          <a:effectLst/>
                        </a:rPr>
                        <a:t>14.00 – 15.30 3 </a:t>
                      </a:r>
                      <a:r>
                        <a:rPr lang="en-IE" sz="1300" dirty="0" err="1">
                          <a:effectLst/>
                        </a:rPr>
                        <a:t>Modulis</a:t>
                      </a:r>
                      <a:r>
                        <a:rPr lang="en-IE" sz="1300" dirty="0">
                          <a:effectLst/>
                        </a:rPr>
                        <a:t> </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8370664"/>
                  </a:ext>
                </a:extLst>
              </a:tr>
              <a:tr h="520985">
                <a:tc>
                  <a:txBody>
                    <a:bodyPr/>
                    <a:lstStyle/>
                    <a:p>
                      <a:pPr algn="ctr">
                        <a:lnSpc>
                          <a:spcPct val="107000"/>
                        </a:lnSpc>
                        <a:spcAft>
                          <a:spcPts val="800"/>
                        </a:spcAft>
                      </a:pPr>
                      <a:r>
                        <a:rPr lang="en-US" sz="1400" dirty="0">
                          <a:effectLst/>
                        </a:rPr>
                        <a:t>3</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IE" sz="1300" dirty="0">
                          <a:effectLst/>
                        </a:rPr>
                        <a:t>09.00 – 13.00 4 </a:t>
                      </a:r>
                      <a:r>
                        <a:rPr lang="en-IE" sz="1300" dirty="0" err="1">
                          <a:effectLst/>
                        </a:rPr>
                        <a:t>Modulis</a:t>
                      </a:r>
                      <a:r>
                        <a:rPr lang="en-IE" sz="1300" dirty="0">
                          <a:effectLst/>
                        </a:rPr>
                        <a:t>  </a:t>
                      </a:r>
                    </a:p>
                    <a:p>
                      <a:pPr>
                        <a:lnSpc>
                          <a:spcPct val="107000"/>
                        </a:lnSpc>
                        <a:spcAft>
                          <a:spcPts val="800"/>
                        </a:spcAft>
                      </a:pPr>
                      <a:r>
                        <a:rPr lang="en-IE" sz="1300" dirty="0">
                          <a:effectLst/>
                        </a:rPr>
                        <a:t>14.00 – 15.30 4 </a:t>
                      </a:r>
                      <a:r>
                        <a:rPr lang="en-IE" sz="1300" dirty="0" err="1">
                          <a:effectLst/>
                        </a:rPr>
                        <a:t>Modulis</a:t>
                      </a:r>
                      <a:r>
                        <a:rPr lang="en-IE" sz="1300" dirty="0">
                          <a:effectLst/>
                        </a:rPr>
                        <a:t> </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4893525"/>
                  </a:ext>
                </a:extLst>
              </a:tr>
              <a:tr h="520985">
                <a:tc>
                  <a:txBody>
                    <a:bodyPr/>
                    <a:lstStyle/>
                    <a:p>
                      <a:pPr algn="ctr">
                        <a:lnSpc>
                          <a:spcPct val="107000"/>
                        </a:lnSpc>
                        <a:spcAft>
                          <a:spcPts val="800"/>
                        </a:spcAft>
                      </a:pPr>
                      <a:r>
                        <a:rPr lang="en-US" sz="1400" dirty="0">
                          <a:effectLst/>
                        </a:rPr>
                        <a:t>4</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IE" sz="1300" dirty="0">
                          <a:effectLst/>
                        </a:rPr>
                        <a:t>09.00 – 13.00 4 </a:t>
                      </a:r>
                      <a:r>
                        <a:rPr lang="en-IE" sz="1300" dirty="0" err="1">
                          <a:effectLst/>
                        </a:rPr>
                        <a:t>Modulis</a:t>
                      </a:r>
                      <a:r>
                        <a:rPr lang="en-IE" sz="1300" dirty="0">
                          <a:effectLst/>
                        </a:rPr>
                        <a:t>  </a:t>
                      </a:r>
                    </a:p>
                    <a:p>
                      <a:pPr>
                        <a:lnSpc>
                          <a:spcPct val="107000"/>
                        </a:lnSpc>
                        <a:spcAft>
                          <a:spcPts val="800"/>
                        </a:spcAft>
                      </a:pPr>
                      <a:r>
                        <a:rPr lang="en-IE" sz="1300" dirty="0">
                          <a:effectLst/>
                        </a:rPr>
                        <a:t>14.00 – 15.30 5 </a:t>
                      </a:r>
                      <a:r>
                        <a:rPr lang="en-IE" sz="1300" dirty="0" err="1">
                          <a:effectLst/>
                        </a:rPr>
                        <a:t>Modulis</a:t>
                      </a:r>
                      <a:r>
                        <a:rPr lang="en-IE" sz="1300" dirty="0">
                          <a:effectLst/>
                        </a:rPr>
                        <a:t> </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8362354"/>
                  </a:ext>
                </a:extLst>
              </a:tr>
              <a:tr h="520985">
                <a:tc>
                  <a:txBody>
                    <a:bodyPr/>
                    <a:lstStyle/>
                    <a:p>
                      <a:pPr algn="ctr">
                        <a:lnSpc>
                          <a:spcPct val="107000"/>
                        </a:lnSpc>
                        <a:spcAft>
                          <a:spcPts val="800"/>
                        </a:spcAft>
                      </a:pPr>
                      <a:r>
                        <a:rPr lang="en-US" sz="1400" dirty="0">
                          <a:effectLst/>
                        </a:rPr>
                        <a:t>5</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IE" sz="1300" dirty="0">
                          <a:effectLst/>
                        </a:rPr>
                        <a:t>09.00 – 13.00 5 </a:t>
                      </a:r>
                      <a:r>
                        <a:rPr lang="en-IE" sz="1300" dirty="0" err="1">
                          <a:effectLst/>
                        </a:rPr>
                        <a:t>Modulis</a:t>
                      </a:r>
                      <a:r>
                        <a:rPr lang="en-IE" sz="1300" dirty="0">
                          <a:effectLst/>
                        </a:rPr>
                        <a:t>  </a:t>
                      </a:r>
                    </a:p>
                    <a:p>
                      <a:pPr>
                        <a:lnSpc>
                          <a:spcPct val="107000"/>
                        </a:lnSpc>
                        <a:spcAft>
                          <a:spcPts val="800"/>
                        </a:spcAft>
                      </a:pPr>
                      <a:r>
                        <a:rPr lang="en-IE" sz="1300" dirty="0">
                          <a:effectLst/>
                        </a:rPr>
                        <a:t>14.00 – 15.30 6 </a:t>
                      </a:r>
                      <a:r>
                        <a:rPr lang="en-IE" sz="1300" dirty="0" err="1">
                          <a:effectLst/>
                        </a:rPr>
                        <a:t>Modulis</a:t>
                      </a:r>
                      <a:r>
                        <a:rPr lang="en-IE" sz="1300" dirty="0">
                          <a:effectLst/>
                        </a:rPr>
                        <a:t> </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3068176"/>
                  </a:ext>
                </a:extLst>
              </a:tr>
              <a:tr h="520985">
                <a:tc>
                  <a:txBody>
                    <a:bodyPr/>
                    <a:lstStyle/>
                    <a:p>
                      <a:pPr algn="ct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IE" sz="1300" dirty="0">
                          <a:effectLst/>
                        </a:rPr>
                        <a:t>09.00 – 13.00 6 </a:t>
                      </a:r>
                      <a:r>
                        <a:rPr lang="en-IE" sz="1300" dirty="0" err="1">
                          <a:effectLst/>
                        </a:rPr>
                        <a:t>Modulis</a:t>
                      </a:r>
                      <a:r>
                        <a:rPr lang="en-IE" sz="1300" dirty="0">
                          <a:effectLst/>
                        </a:rPr>
                        <a:t>  </a:t>
                      </a:r>
                    </a:p>
                    <a:p>
                      <a:pPr>
                        <a:lnSpc>
                          <a:spcPct val="107000"/>
                        </a:lnSpc>
                        <a:spcAft>
                          <a:spcPts val="800"/>
                        </a:spcAft>
                      </a:pPr>
                      <a:r>
                        <a:rPr lang="en-IE" sz="1300" dirty="0">
                          <a:effectLst/>
                        </a:rPr>
                        <a:t>14.00 – 15.30 </a:t>
                      </a:r>
                      <a:r>
                        <a:rPr lang="en-IE" sz="1300" dirty="0" err="1">
                          <a:effectLst/>
                        </a:rPr>
                        <a:t>Apibendrinimas</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1232306"/>
                  </a:ext>
                </a:extLst>
              </a:tr>
            </a:tbl>
          </a:graphicData>
        </a:graphic>
      </p:graphicFrame>
      <p:sp>
        <p:nvSpPr>
          <p:cNvPr id="6" name="Rectangle 1">
            <a:extLst>
              <a:ext uri="{FF2B5EF4-FFF2-40B4-BE49-F238E27FC236}">
                <a16:creationId xmlns:a16="http://schemas.microsoft.com/office/drawing/2014/main" id="{E04B378F-3AB6-5E8A-90B2-6DAD86C0508D}"/>
              </a:ext>
            </a:extLst>
          </p:cNvPr>
          <p:cNvSpPr>
            <a:spLocks noGrp="1" noChangeArrowheads="1"/>
          </p:cNvSpPr>
          <p:nvPr>
            <p:ph type="body" sz="quarter" idx="29"/>
          </p:nvPr>
        </p:nvSpPr>
        <p:spPr bwMode="auto">
          <a:xfrm>
            <a:off x="662038" y="1298110"/>
            <a:ext cx="62737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ct val="0"/>
              </a:spcAft>
              <a:buClr>
                <a:srgbClr val="85D2E1"/>
              </a:buClr>
              <a:buSzTx/>
              <a:buFont typeface="Wingdings" panose="05000000000000000000" pitchFamily="2" charset="2"/>
              <a:buChar char="§"/>
              <a:tabLst/>
            </a:pPr>
            <a:r>
              <a:rPr kumimoji="0" lang="lt-LT" altLang="en-US" sz="1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Rekomenduojama, kad nurodytas laikas žemiau esančioje lentelėje nebūtų viršijamas.</a:t>
            </a:r>
          </a:p>
          <a:p>
            <a:pPr marL="171450" marR="0" lvl="0" indent="-171450" algn="l" defTabSz="914400" rtl="0" eaLnBrk="0" fontAlgn="base" latinLnBrk="0" hangingPunct="0">
              <a:lnSpc>
                <a:spcPct val="100000"/>
              </a:lnSpc>
              <a:spcBef>
                <a:spcPct val="0"/>
              </a:spcBef>
              <a:spcAft>
                <a:spcPct val="0"/>
              </a:spcAft>
              <a:buClr>
                <a:srgbClr val="85D2E1"/>
              </a:buClr>
              <a:buSzTx/>
              <a:buFont typeface="Wingdings" panose="05000000000000000000" pitchFamily="2" charset="2"/>
              <a:buChar char="§"/>
              <a:tabLst/>
            </a:pPr>
            <a:r>
              <a:rPr kumimoji="0" lang="lt-LT" altLang="en-US" sz="1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Kadangi mokymosi medžiaga yra gana intensyvi ir nauja mokytojams ir besimokantiesiems, rekomenduojama informaciją pateikti per kelias dienas. </a:t>
            </a:r>
          </a:p>
          <a:p>
            <a:pPr marL="171450" marR="0" lvl="0" indent="-171450" algn="l" defTabSz="914400" rtl="0" eaLnBrk="0" fontAlgn="base" latinLnBrk="0" hangingPunct="0">
              <a:lnSpc>
                <a:spcPct val="100000"/>
              </a:lnSpc>
              <a:spcBef>
                <a:spcPct val="0"/>
              </a:spcBef>
              <a:spcAft>
                <a:spcPct val="0"/>
              </a:spcAft>
              <a:buClr>
                <a:srgbClr val="85D2E1"/>
              </a:buClr>
              <a:buSzTx/>
              <a:buFont typeface="Wingdings" panose="05000000000000000000" pitchFamily="2" charset="2"/>
              <a:buChar char="§"/>
              <a:tabLst/>
            </a:pPr>
            <a:r>
              <a:rPr kumimoji="0" lang="lt-LT" altLang="en-US" sz="1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Norėdami gauti geriausio mokymo turinio įsisavinimo, galite pasirinkti paskirstyti dienas savaitėmis, pavyzdžiui, vieną dieną per savaitę.</a:t>
            </a:r>
          </a:p>
        </p:txBody>
      </p:sp>
    </p:spTree>
    <p:extLst>
      <p:ext uri="{BB962C8B-B14F-4D97-AF65-F5344CB8AC3E}">
        <p14:creationId xmlns:p14="http://schemas.microsoft.com/office/powerpoint/2010/main" val="656894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Blackboard and yellow chairs in a classroom">
            <a:extLst>
              <a:ext uri="{FF2B5EF4-FFF2-40B4-BE49-F238E27FC236}">
                <a16:creationId xmlns:a16="http://schemas.microsoft.com/office/drawing/2014/main" id="{34C1C659-31E9-1D11-0CC6-3CA9B8175A1E}"/>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a:xfrm>
            <a:off x="0" y="0"/>
            <a:ext cx="7559675" cy="6489700"/>
          </a:xfrm>
        </p:spPr>
      </p:pic>
      <p:sp>
        <p:nvSpPr>
          <p:cNvPr id="5" name="Text Placeholder 4">
            <a:extLst>
              <a:ext uri="{FF2B5EF4-FFF2-40B4-BE49-F238E27FC236}">
                <a16:creationId xmlns:a16="http://schemas.microsoft.com/office/drawing/2014/main" id="{4015E218-1FDC-A74F-8BF0-233605CD7E6A}"/>
              </a:ext>
            </a:extLst>
          </p:cNvPr>
          <p:cNvSpPr>
            <a:spLocks noGrp="1"/>
          </p:cNvSpPr>
          <p:nvPr>
            <p:ph type="body" sz="quarter" idx="17"/>
          </p:nvPr>
        </p:nvSpPr>
        <p:spPr/>
        <p:txBody>
          <a:bodyPr>
            <a:normAutofit fontScale="85000" lnSpcReduction="10000"/>
          </a:bodyPr>
          <a:lstStyle/>
          <a:p>
            <a:pPr algn="l"/>
            <a:r>
              <a:rPr lang="en-IE" sz="2000" dirty="0">
                <a:hlinkClick r:id="rId3">
                  <a:extLst>
                    <a:ext uri="{A12FA001-AC4F-418D-AE19-62706E023703}">
                      <ahyp:hlinkClr xmlns:ahyp="http://schemas.microsoft.com/office/drawing/2018/hyperlinkcolor" val="tx"/>
                    </a:ext>
                  </a:extLst>
                </a:hlinkClick>
              </a:rPr>
              <a:t>www.innovatingfoodforseniors.eu</a:t>
            </a: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BDF84D6-28FC-99AF-B67F-FE0E0F9E085E}"/>
                  </a:ext>
                </a:extLst>
              </p:cNvPr>
              <p:cNvSpPr txBox="1"/>
              <p:nvPr/>
            </p:nvSpPr>
            <p:spPr>
              <a:xfrm>
                <a:off x="1424943" y="1478071"/>
                <a:ext cx="4709787" cy="1938992"/>
              </a:xfrm>
              <a:prstGeom prst="rect">
                <a:avLst/>
              </a:prstGeom>
              <a:noFill/>
            </p:spPr>
            <p:txBody>
              <a:bodyPr wrap="square" rtlCol="0">
                <a:spAutoFit/>
              </a:bodyPr>
              <a:lstStyle/>
              <a:p>
                <a:pPr algn="ctr"/>
                <a:r>
                  <a:rPr lang="en-IE" sz="2400" b="1" dirty="0">
                    <a:solidFill>
                      <a:schemeClr val="bg1"/>
                    </a:solidFill>
                    <a:latin typeface="Bradley Hand ITC" panose="03070402050302030203" pitchFamily="66" charset="0"/>
                  </a:rPr>
                  <a:t>“</a:t>
                </a:r>
                <a:r>
                  <a:rPr lang="lt-LT" sz="2400" b="1" dirty="0">
                    <a:solidFill>
                      <a:schemeClr val="bg1"/>
                    </a:solidFill>
                    <a:latin typeface="Bradley Hand ITC" panose="03070402050302030203" pitchFamily="66" charset="0"/>
                  </a:rPr>
                  <a:t>Niekada neabejokite, kad nedidelė grupė mąstančių, atsidavusių </a:t>
                </a:r>
                <a14:m>
                  <m:oMath xmlns:m="http://schemas.openxmlformats.org/officeDocument/2006/math">
                    <m:r>
                      <a:rPr lang="lt-LT" sz="2400" b="1" i="1" smtClean="0">
                        <a:solidFill>
                          <a:schemeClr val="bg1"/>
                        </a:solidFill>
                        <a:latin typeface="Cambria Math" panose="02040503050406030204" pitchFamily="18" charset="0"/>
                      </a:rPr>
                      <m:t>ž</m:t>
                    </m:r>
                    <m:r>
                      <a:rPr lang="lt-LT" sz="2400" b="1" i="1" smtClean="0">
                        <a:solidFill>
                          <a:schemeClr val="bg1"/>
                        </a:solidFill>
                        <a:latin typeface="Cambria Math" panose="02040503050406030204" pitchFamily="18" charset="0"/>
                      </a:rPr>
                      <m:t>𝒎𝒐𝒏𝒊</m:t>
                    </m:r>
                    <m:r>
                      <a:rPr lang="lt-LT" sz="2400" b="1" i="1" smtClean="0">
                        <a:solidFill>
                          <a:schemeClr val="bg1"/>
                        </a:solidFill>
                        <a:latin typeface="Cambria Math" panose="02040503050406030204" pitchFamily="18" charset="0"/>
                      </a:rPr>
                      <m:t>ų</m:t>
                    </m:r>
                  </m:oMath>
                </a14:m>
                <a:r>
                  <a:rPr lang="lt-LT" sz="2400" b="1" dirty="0">
                    <a:solidFill>
                      <a:schemeClr val="bg1"/>
                    </a:solidFill>
                    <a:latin typeface="Bradley Hand ITC" panose="03070402050302030203" pitchFamily="66" charset="0"/>
                  </a:rPr>
                  <a:t> gali pakeisti pasaulį... iš tiesų tai vienintelis dalykas, kuris kada nors turi įvykti!"</a:t>
                </a:r>
                <a:endParaRPr lang="en-IE" sz="2400" b="1" dirty="0">
                  <a:solidFill>
                    <a:schemeClr val="bg1"/>
                  </a:solidFill>
                  <a:latin typeface="Bradley Hand ITC" panose="03070402050302030203" pitchFamily="66" charset="0"/>
                </a:endParaRPr>
              </a:p>
            </p:txBody>
          </p:sp>
        </mc:Choice>
        <mc:Fallback xmlns="">
          <p:sp>
            <p:nvSpPr>
              <p:cNvPr id="10" name="TextBox 9">
                <a:extLst>
                  <a:ext uri="{FF2B5EF4-FFF2-40B4-BE49-F238E27FC236}">
                    <a16:creationId xmlns:a16="http://schemas.microsoft.com/office/drawing/2014/main" id="{FBDF84D6-28FC-99AF-B67F-FE0E0F9E085E}"/>
                  </a:ext>
                </a:extLst>
              </p:cNvPr>
              <p:cNvSpPr txBox="1">
                <a:spLocks noRot="1" noChangeAspect="1" noMove="1" noResize="1" noEditPoints="1" noAdjustHandles="1" noChangeArrowheads="1" noChangeShapeType="1" noTextEdit="1"/>
              </p:cNvSpPr>
              <p:nvPr/>
            </p:nvSpPr>
            <p:spPr>
              <a:xfrm>
                <a:off x="1424943" y="1478071"/>
                <a:ext cx="4709787" cy="1938992"/>
              </a:xfrm>
              <a:prstGeom prst="rect">
                <a:avLst/>
              </a:prstGeom>
              <a:blipFill>
                <a:blip r:embed="rId4"/>
                <a:stretch>
                  <a:fillRect l="-2073" t="-4389" r="-3109" b="-658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1F85D6C1-AB85-113A-273C-7E6073E56D52}"/>
              </a:ext>
            </a:extLst>
          </p:cNvPr>
          <p:cNvSpPr txBox="1"/>
          <p:nvPr/>
        </p:nvSpPr>
        <p:spPr>
          <a:xfrm>
            <a:off x="4371584" y="3344449"/>
            <a:ext cx="2029216" cy="307777"/>
          </a:xfrm>
          <a:prstGeom prst="rect">
            <a:avLst/>
          </a:prstGeom>
          <a:noFill/>
        </p:spPr>
        <p:txBody>
          <a:bodyPr wrap="square" rtlCol="0">
            <a:spAutoFit/>
          </a:bodyPr>
          <a:lstStyle/>
          <a:p>
            <a:r>
              <a:rPr lang="en-IE" sz="1400" dirty="0">
                <a:solidFill>
                  <a:schemeClr val="bg1"/>
                </a:solidFill>
              </a:rPr>
              <a:t>-Margaret Mead</a:t>
            </a:r>
          </a:p>
        </p:txBody>
      </p:sp>
    </p:spTree>
    <p:extLst>
      <p:ext uri="{BB962C8B-B14F-4D97-AF65-F5344CB8AC3E}">
        <p14:creationId xmlns:p14="http://schemas.microsoft.com/office/powerpoint/2010/main" val="366895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EF84F4-B35E-A645-B0BF-739F69291218}"/>
              </a:ext>
            </a:extLst>
          </p:cNvPr>
          <p:cNvSpPr>
            <a:spLocks noGrp="1"/>
          </p:cNvSpPr>
          <p:nvPr>
            <p:ph type="body" sz="quarter" idx="13"/>
          </p:nvPr>
        </p:nvSpPr>
        <p:spPr/>
        <p:txBody>
          <a:bodyPr/>
          <a:lstStyle/>
          <a:p>
            <a:r>
              <a:rPr lang="en-US" b="1" dirty="0"/>
              <a:t>01: </a:t>
            </a:r>
            <a:r>
              <a:rPr lang="lt-LT" b="1" dirty="0"/>
              <a:t>Įžanga</a:t>
            </a:r>
            <a:endParaRPr lang="en-US" b="1" dirty="0"/>
          </a:p>
        </p:txBody>
      </p:sp>
      <p:sp>
        <p:nvSpPr>
          <p:cNvPr id="3" name="Text Placeholder 2">
            <a:extLst>
              <a:ext uri="{FF2B5EF4-FFF2-40B4-BE49-F238E27FC236}">
                <a16:creationId xmlns:a16="http://schemas.microsoft.com/office/drawing/2014/main" id="{BEB62696-4EAF-8A4F-9BD1-A94454838D7B}"/>
              </a:ext>
            </a:extLst>
          </p:cNvPr>
          <p:cNvSpPr>
            <a:spLocks noGrp="1"/>
          </p:cNvSpPr>
          <p:nvPr>
            <p:ph type="body" sz="quarter" idx="14"/>
          </p:nvPr>
        </p:nvSpPr>
        <p:spPr>
          <a:xfrm>
            <a:off x="662038" y="1031232"/>
            <a:ext cx="6235598" cy="3771356"/>
          </a:xfrm>
        </p:spPr>
        <p:txBody>
          <a:bodyPr numCol="1"/>
          <a:lstStyle/>
          <a:p>
            <a:r>
              <a:rPr lang="lt-LT" sz="1200" dirty="0"/>
              <a:t>ES maisto inovacijų politikos prioritetas  "Maistas 2030„ skatina inovacijas ir bendruomenių įgalinimą. Šiuo prioritetu siekiama, kad pridėtinės vertės produktai atsakingai ir etiškai atitiktų visuomenės poreikius, vertybes ir lūkesčius</a:t>
            </a:r>
            <a:r>
              <a:rPr lang="en-US" sz="1200" dirty="0"/>
              <a:t>. </a:t>
            </a:r>
          </a:p>
          <a:p>
            <a:endParaRPr lang="en-US" sz="1200" dirty="0"/>
          </a:p>
          <a:p>
            <a:r>
              <a:rPr lang="lt-LT" sz="1200" dirty="0"/>
              <a:t>Projektas „Inovatyvus maistas senjorams“ (PIFS) siekia suteikti maisto pramonės MVĮ žinių apie inovacijas ir įgūdžių, kad jos galėtų kurti maistinėmis medžiagomis praturtintus maisto produktus ir paslaugas, kurie yra įperkami ir lengvai prieinami didėjančiai senjorų rinkai, taip didinant MVĮ konkurencingumą ir indėlį į sveikesnę ir savarankiškesnę visuomenę</a:t>
            </a:r>
            <a:r>
              <a:rPr lang="en-US" sz="1200" dirty="0"/>
              <a:t>. </a:t>
            </a:r>
            <a:r>
              <a:rPr lang="lt-LT" sz="1200" dirty="0"/>
              <a:t>Siekdami užtikrinti, kad būtų siekiama kuo didesnio poveikio, mokymo paslaugas teikiančioms įstaigos ir profesinio mokymo institucijoms parengėme pagrindinį mokymosi  šaltinį – atviruosius išteklius, kuriais jos gali naudotis  norėdamos iš esmės pakeisti mokymą apie inovacijas, skirtą maisto sektoriuje veikiančioms MVĮ.</a:t>
            </a:r>
            <a:endParaRPr lang="en-US" sz="1200" dirty="0"/>
          </a:p>
          <a:p>
            <a:r>
              <a:rPr lang="lt-LT" sz="1200" dirty="0"/>
              <a:t>Projekto „Inovatyvus maisto senjorams“ (PIFS) tikslas – suteikti profesinio mokymo įstaigoms ir maisto įmonėms naujausius inovacijų, rinkodaros ir </a:t>
            </a:r>
            <a:r>
              <a:rPr lang="lt-LT" sz="1200" dirty="0" err="1"/>
              <a:t>komercializavimo</a:t>
            </a:r>
            <a:r>
              <a:rPr lang="lt-LT" sz="1200" dirty="0"/>
              <a:t> įgūdžius, reikalingus norint pasinaudoti šiomis palankiomis aplinkybėmis.</a:t>
            </a:r>
            <a:endParaRPr lang="en-US" sz="1200" dirty="0"/>
          </a:p>
          <a:p>
            <a:r>
              <a:rPr lang="lt-LT" sz="1200" dirty="0"/>
              <a:t>Suteikiant prieigą prie inovacijomis grįstų mokymo išteklių, vietinėms įmonėms suteikiame įgūdžių, kurie padės joms kūrybiškai diegti naujoves kuriant naujiems ir aktualesnius maisto produktus senjorų rinkai. Tai darydami mes kuriame sveikesnę senjorų bendruomenę ir galiausiai sumažiname spaudimą ir poreikį mūsų valstybėms teikti sveikatos ir priežiūros paslaugas šiai visuomenės grupei.</a:t>
            </a:r>
            <a:endParaRPr lang="en-US" sz="1200" dirty="0"/>
          </a:p>
        </p:txBody>
      </p:sp>
      <p:pic>
        <p:nvPicPr>
          <p:cNvPr id="5" name="Picture 4" descr="Old woman in the kitchen">
            <a:extLst>
              <a:ext uri="{FF2B5EF4-FFF2-40B4-BE49-F238E27FC236}">
                <a16:creationId xmlns:a16="http://schemas.microsoft.com/office/drawing/2014/main" id="{4A67FEC1-AC2E-7AD8-6365-50B40AECAE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9552"/>
            <a:ext cx="6068858" cy="4045906"/>
          </a:xfrm>
          <a:prstGeom prst="rect">
            <a:avLst/>
          </a:prstGeom>
        </p:spPr>
      </p:pic>
      <p:sp>
        <p:nvSpPr>
          <p:cNvPr id="4" name="TextBox 3">
            <a:extLst>
              <a:ext uri="{FF2B5EF4-FFF2-40B4-BE49-F238E27FC236}">
                <a16:creationId xmlns:a16="http://schemas.microsoft.com/office/drawing/2014/main" id="{57EBB0B9-108D-A84C-398F-C2315D415E8C}"/>
              </a:ext>
            </a:extLst>
          </p:cNvPr>
          <p:cNvSpPr txBox="1"/>
          <p:nvPr/>
        </p:nvSpPr>
        <p:spPr>
          <a:xfrm>
            <a:off x="0" y="5183263"/>
            <a:ext cx="7559675" cy="646331"/>
          </a:xfrm>
          <a:prstGeom prst="rect">
            <a:avLst/>
          </a:prstGeom>
          <a:solidFill>
            <a:srgbClr val="85D2E1"/>
          </a:solidFill>
        </p:spPr>
        <p:txBody>
          <a:bodyPr wrap="square" rtlCol="0">
            <a:spAutoFit/>
          </a:bodyPr>
          <a:lstStyle/>
          <a:p>
            <a:endParaRPr lang="en-IE" dirty="0"/>
          </a:p>
          <a:p>
            <a:endParaRPr lang="en-IE" dirty="0"/>
          </a:p>
        </p:txBody>
      </p:sp>
    </p:spTree>
    <p:extLst>
      <p:ext uri="{BB962C8B-B14F-4D97-AF65-F5344CB8AC3E}">
        <p14:creationId xmlns:p14="http://schemas.microsoft.com/office/powerpoint/2010/main" val="282924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86B228-8CE4-77CD-21F3-B2B88CB7A5CC}"/>
              </a:ext>
            </a:extLst>
          </p:cNvPr>
          <p:cNvSpPr>
            <a:spLocks noGrp="1"/>
          </p:cNvSpPr>
          <p:nvPr>
            <p:ph type="body" sz="quarter" idx="13"/>
          </p:nvPr>
        </p:nvSpPr>
        <p:spPr>
          <a:xfrm>
            <a:off x="662037" y="470402"/>
            <a:ext cx="6176611" cy="1121661"/>
          </a:xfrm>
        </p:spPr>
        <p:txBody>
          <a:bodyPr/>
          <a:lstStyle/>
          <a:p>
            <a:r>
              <a:rPr lang="en-IE" b="1" dirty="0"/>
              <a:t>02:  </a:t>
            </a:r>
            <a:r>
              <a:rPr lang="lt-LT" sz="2400" b="1" dirty="0"/>
              <a:t>Apie mokymosi turinį ir modulius</a:t>
            </a:r>
            <a:endParaRPr lang="en-US" sz="2400" b="1" dirty="0"/>
          </a:p>
          <a:p>
            <a:endParaRPr lang="en-IE" b="1" dirty="0"/>
          </a:p>
        </p:txBody>
      </p:sp>
      <p:sp>
        <p:nvSpPr>
          <p:cNvPr id="3" name="Text Placeholder 2">
            <a:extLst>
              <a:ext uri="{FF2B5EF4-FFF2-40B4-BE49-F238E27FC236}">
                <a16:creationId xmlns:a16="http://schemas.microsoft.com/office/drawing/2014/main" id="{B1312462-A07F-A8E1-EA39-106A0F6723B3}"/>
              </a:ext>
            </a:extLst>
          </p:cNvPr>
          <p:cNvSpPr>
            <a:spLocks noGrp="1"/>
          </p:cNvSpPr>
          <p:nvPr>
            <p:ph type="body" sz="quarter" idx="14"/>
          </p:nvPr>
        </p:nvSpPr>
        <p:spPr>
          <a:xfrm>
            <a:off x="603051" y="6389555"/>
            <a:ext cx="6235598" cy="3678789"/>
          </a:xfrm>
        </p:spPr>
        <p:txBody>
          <a:bodyPr numCol="1"/>
          <a:lstStyle/>
          <a:p>
            <a:r>
              <a:rPr lang="en-US" sz="1300" b="1" dirty="0"/>
              <a:t>b) </a:t>
            </a:r>
            <a:r>
              <a:rPr lang="lt-LT" sz="1300" b="1" dirty="0"/>
              <a:t>Projekto PIFS tikslai:</a:t>
            </a:r>
            <a:endParaRPr lang="en-US" sz="1300" b="1" dirty="0"/>
          </a:p>
          <a:p>
            <a:endParaRPr lang="en-US" dirty="0"/>
          </a:p>
          <a:p>
            <a:pPr marL="171450" indent="-171450">
              <a:buClr>
                <a:srgbClr val="6FC0CA"/>
              </a:buClr>
              <a:buFont typeface="Wingdings" panose="05000000000000000000" pitchFamily="2" charset="2"/>
              <a:buChar char="§"/>
            </a:pPr>
            <a:r>
              <a:rPr lang="lt-LT" sz="1200" dirty="0"/>
              <a:t>Suteikti 500 MVĮ, profesinio rengimo ir mokymo mokytojų ir dėstytojų bei politikos formuotojų naujausias žinias apie verslo galimybes, atsirandančias dėl inovatyvių maisto produktų, skirtų senjorų ekonomikai, kūrimo. PIFS siekia atlikti svarbų vaidmenį ugdant dėstytojų ir mokytojų kompetencijas, kad jie neatsiliktų nuo sidabrinės ekonomikos rinkos tendencijų ir jų poveikio inovacijoms ir augimui. Tam buvo sukurtas gerųjų praktikų gidas profesinio mokymo įstaigoms (IO</a:t>
            </a:r>
            <a:r>
              <a:rPr lang="en-US" sz="1200" dirty="0"/>
              <a:t>1)</a:t>
            </a:r>
            <a:r>
              <a:rPr lang="lt-LT" sz="1200" dirty="0"/>
              <a:t>.</a:t>
            </a:r>
          </a:p>
          <a:p>
            <a:pPr marL="171450" indent="-171450">
              <a:buClr>
                <a:srgbClr val="6FC0CA"/>
              </a:buClr>
              <a:buFont typeface="Wingdings" panose="05000000000000000000" pitchFamily="2" charset="2"/>
              <a:buChar char="§"/>
            </a:pPr>
            <a:endParaRPr lang="en-US" sz="1200" dirty="0"/>
          </a:p>
          <a:p>
            <a:pPr marL="171450" indent="-171450">
              <a:buClr>
                <a:srgbClr val="6FC0CA"/>
              </a:buClr>
              <a:buFont typeface="Wingdings" panose="05000000000000000000" pitchFamily="2" charset="2"/>
              <a:buChar char="§"/>
            </a:pPr>
            <a:r>
              <a:rPr lang="lt-LT" sz="1200" dirty="0"/>
              <a:t>Suteikti 300 maisto sektoriaus</a:t>
            </a:r>
            <a:r>
              <a:rPr lang="en-US" sz="1200" dirty="0"/>
              <a:t> </a:t>
            </a:r>
            <a:r>
              <a:rPr lang="lt-LT" sz="1200" dirty="0"/>
              <a:t>įmonių naujų išteklių, kurie padėtų naudoti inovatyvius mokymo metodus ir skaitmenines technologijas, o projektas suteikia mokymo paslaugų teikėjams atvirojo kodo skaitmeninį mokymo turinį, kad jie galėtų mokyti taikomųjų maisto inovacijų naujais būdais. Tam buvo sukurtas skaitmeninis įmonės inovacijų į(</a:t>
            </a:r>
            <a:r>
              <a:rPr lang="lt-LT" sz="1200" dirty="0" err="1"/>
              <a:t>si</a:t>
            </a:r>
            <a:r>
              <a:rPr lang="lt-LT" sz="1200" dirty="0"/>
              <a:t>)vertinimo įrankis (IO2)-  pirmąjį tokio pobūdžio skaitmeninis įrankis įmonėms įvertinti, kiek jos yra pasirengusios taikyti inovacijas kuriant maistą senjorams.</a:t>
            </a:r>
          </a:p>
          <a:p>
            <a:pPr marL="171450" indent="-171450">
              <a:buClr>
                <a:srgbClr val="6FC0CA"/>
              </a:buClr>
              <a:buFont typeface="Wingdings" panose="05000000000000000000" pitchFamily="2" charset="2"/>
              <a:buChar char="§"/>
            </a:pPr>
            <a:endParaRPr lang="en-US" sz="1200" dirty="0"/>
          </a:p>
          <a:p>
            <a:pPr marL="171450" indent="-171450">
              <a:buClr>
                <a:srgbClr val="6FC0CA"/>
              </a:buClr>
              <a:buFont typeface="Wingdings" panose="05000000000000000000" pitchFamily="2" charset="2"/>
              <a:buChar char="§"/>
            </a:pPr>
            <a:r>
              <a:rPr lang="lt-LT" sz="1200" dirty="0"/>
              <a:t>PIFS mokymo ištekliai skirti mokymui klasėje, taip maksimaliai išnaudojant daugialypę terpę, o mokytojams skirtas gidas supažindins pedagogus su į ateitį orientuotų technologijų darbotvarke "Švietimas 4.0", skirta adaptyviam mokymuisi. Atviri mokymosi ištekliai sukurti  derinant su nuotoliniu kursu, kuris leidžia </a:t>
            </a:r>
            <a:r>
              <a:rPr lang="en-US" sz="1200" dirty="0"/>
              <a:t>1000 </a:t>
            </a:r>
            <a:r>
              <a:rPr lang="lt-LT" sz="1200" dirty="0"/>
              <a:t>MVĮ </a:t>
            </a:r>
            <a:r>
              <a:rPr lang="en-US" sz="1200" dirty="0" err="1"/>
              <a:t>vadov</a:t>
            </a:r>
            <a:r>
              <a:rPr lang="lt-LT" sz="1200" dirty="0"/>
              <a:t>ų ir darbuotojų toliau mokytis lanksčioje aplinkoje. Visi ištekliai yra sukurti pagal </a:t>
            </a:r>
            <a:r>
              <a:rPr lang="lt-LT" sz="1200" dirty="0" err="1"/>
              <a:t>Dig</a:t>
            </a:r>
            <a:r>
              <a:rPr lang="lt-LT" sz="1200" dirty="0"/>
              <a:t> </a:t>
            </a:r>
            <a:r>
              <a:rPr lang="lt-LT" sz="1200" dirty="0" err="1"/>
              <a:t>Comp</a:t>
            </a:r>
            <a:r>
              <a:rPr lang="lt-LT" sz="1200" dirty="0"/>
              <a:t> </a:t>
            </a:r>
            <a:r>
              <a:rPr lang="lt-LT" sz="1200" dirty="0" err="1"/>
              <a:t>Org</a:t>
            </a:r>
            <a:r>
              <a:rPr lang="lt-LT" sz="1200" dirty="0"/>
              <a:t>/</a:t>
            </a:r>
            <a:r>
              <a:rPr lang="lt-LT" sz="1200" dirty="0" err="1"/>
              <a:t>Dig</a:t>
            </a:r>
            <a:r>
              <a:rPr lang="lt-LT" sz="1200" dirty="0"/>
              <a:t> </a:t>
            </a:r>
            <a:r>
              <a:rPr lang="lt-LT" sz="1200" dirty="0" err="1"/>
              <a:t>Comp</a:t>
            </a:r>
            <a:r>
              <a:rPr lang="lt-LT" sz="1200" dirty="0"/>
              <a:t> </a:t>
            </a:r>
            <a:r>
              <a:rPr lang="lt-LT" sz="1200" dirty="0" err="1"/>
              <a:t>Edu</a:t>
            </a:r>
            <a:r>
              <a:rPr lang="lt-LT" sz="1200" dirty="0"/>
              <a:t>/</a:t>
            </a:r>
            <a:r>
              <a:rPr lang="lt-LT" sz="1200" dirty="0" err="1"/>
              <a:t>Selfie</a:t>
            </a:r>
            <a:r>
              <a:rPr lang="lt-LT" sz="1200" dirty="0"/>
              <a:t> sistemas.</a:t>
            </a:r>
          </a:p>
        </p:txBody>
      </p:sp>
      <p:sp>
        <p:nvSpPr>
          <p:cNvPr id="4" name="Text Placeholder 3">
            <a:extLst>
              <a:ext uri="{FF2B5EF4-FFF2-40B4-BE49-F238E27FC236}">
                <a16:creationId xmlns:a16="http://schemas.microsoft.com/office/drawing/2014/main" id="{862D56D1-ED6E-7A29-603B-4AECB543DBE9}"/>
              </a:ext>
            </a:extLst>
          </p:cNvPr>
          <p:cNvSpPr>
            <a:spLocks noGrp="1"/>
          </p:cNvSpPr>
          <p:nvPr>
            <p:ph type="body" sz="quarter" idx="29"/>
          </p:nvPr>
        </p:nvSpPr>
        <p:spPr>
          <a:xfrm>
            <a:off x="603051" y="1031232"/>
            <a:ext cx="6294585" cy="2851804"/>
          </a:xfrm>
        </p:spPr>
        <p:txBody>
          <a:bodyPr/>
          <a:lstStyle/>
          <a:p>
            <a:r>
              <a:rPr lang="en-US" sz="1300" b="1" dirty="0"/>
              <a:t>a) </a:t>
            </a:r>
            <a:r>
              <a:rPr lang="lt-LT" sz="1300" b="1" dirty="0"/>
              <a:t>Kas yra PIFS</a:t>
            </a:r>
            <a:r>
              <a:rPr lang="en-US" sz="1300" b="1" dirty="0"/>
              <a:t>? </a:t>
            </a:r>
            <a:r>
              <a:rPr lang="lt-LT" sz="1300" b="1" dirty="0"/>
              <a:t>Trumpai apie atviruosius mokymosi išteklius, naudojamus šiame projekte</a:t>
            </a:r>
            <a:endParaRPr lang="en-US" sz="1300" b="1" dirty="0"/>
          </a:p>
          <a:p>
            <a:endParaRPr lang="en-US" sz="800" dirty="0"/>
          </a:p>
          <a:p>
            <a:r>
              <a:rPr lang="lt-LT" sz="1200" dirty="0"/>
              <a:t>PIFS yra "Erasmus+" strateginės partnerystės projektas, kuriame daugiausia dėmesio skiriama maisto inovacijų plėtrai Europos maisto sektoriuje ir kuriuo skatinamas glaudus inovacijų ir konkurencingumo ryšys. Jį sudaro atvirų mokymosi išteklių rinkinys, sukurtas mokytojams ir dėstytojams, skelbiamas projekto interneto svetainėje, kurį galima nemokamai atsisiųsti ir naudoti savo poreikiams. </a:t>
            </a:r>
          </a:p>
          <a:p>
            <a:r>
              <a:rPr lang="en-US" sz="1200" dirty="0"/>
              <a:t> </a:t>
            </a:r>
          </a:p>
          <a:p>
            <a:r>
              <a:rPr lang="lt-LT" sz="1200" dirty="0"/>
              <a:t>PIFS atvirieji mokymosi ištekliai yra mūsų naujas mokymo modelis, skirtas profesinio mokymo įstaigoms ir maisto MVĮ, kad jos galėtų kurti konkrečiam rinkos segmentui skirtus inovatyvius maisto produktus ir tobulinti esamus verslo procesus užtikrinant, kad Europos maisto pramonės sektorius dinamiškai reaguotų į vyresnio amžiaus visuomenės poreikius, iššūkius, pokyčius ir gyvenimo būdą. Tai rinka, kupina augimo potencialo ir galimybių.</a:t>
            </a:r>
            <a:endParaRPr lang="en-US" sz="1200" dirty="0"/>
          </a:p>
          <a:p>
            <a:r>
              <a:rPr lang="lt-LT" sz="1200" dirty="0"/>
              <a:t>PIFS prisidės prie jūsų, kaip profesinio mokymo mokytojų ir dėstytojų profesinio tobulėjimo: jūs pagerinsite savo pedagoginius įgūdžius, susijusius su inovacijomis, susijusiomis su maisto produktais ir paslaugomis vyresnio amžiaus žmonėms. Šis gidas taip pat padės minėtas temas dėstyti naudojantis skaitmeninėmis technologijomis. </a:t>
            </a:r>
            <a:endParaRPr lang="en-US" sz="1200" dirty="0"/>
          </a:p>
          <a:p>
            <a:endParaRPr lang="en-US" dirty="0"/>
          </a:p>
        </p:txBody>
      </p:sp>
      <p:sp>
        <p:nvSpPr>
          <p:cNvPr id="5" name="TextBox 4">
            <a:extLst>
              <a:ext uri="{FF2B5EF4-FFF2-40B4-BE49-F238E27FC236}">
                <a16:creationId xmlns:a16="http://schemas.microsoft.com/office/drawing/2014/main" id="{BFFC8818-F761-5E41-2B67-D8ADFAF5E0C8}"/>
              </a:ext>
            </a:extLst>
          </p:cNvPr>
          <p:cNvSpPr txBox="1"/>
          <p:nvPr/>
        </p:nvSpPr>
        <p:spPr>
          <a:xfrm>
            <a:off x="0" y="4528736"/>
            <a:ext cx="7559675" cy="1754326"/>
          </a:xfrm>
          <a:prstGeom prst="rect">
            <a:avLst/>
          </a:prstGeom>
          <a:solidFill>
            <a:srgbClr val="85D2E1"/>
          </a:solidFill>
        </p:spPr>
        <p:txBody>
          <a:bodyPr wrap="square" rtlCol="0">
            <a:spAutoFit/>
          </a:bodyPr>
          <a:lstStyle/>
          <a:p>
            <a:endParaRPr lang="en-US" dirty="0"/>
          </a:p>
          <a:p>
            <a:endParaRPr lang="en-IE" dirty="0"/>
          </a:p>
          <a:p>
            <a:endParaRPr lang="en-IE" dirty="0"/>
          </a:p>
          <a:p>
            <a:endParaRPr lang="en-IE" dirty="0"/>
          </a:p>
          <a:p>
            <a:endParaRPr lang="en-IE" dirty="0"/>
          </a:p>
          <a:p>
            <a:endParaRPr lang="en-IE" dirty="0"/>
          </a:p>
        </p:txBody>
      </p:sp>
      <p:sp>
        <p:nvSpPr>
          <p:cNvPr id="6" name="TextBox 5">
            <a:extLst>
              <a:ext uri="{FF2B5EF4-FFF2-40B4-BE49-F238E27FC236}">
                <a16:creationId xmlns:a16="http://schemas.microsoft.com/office/drawing/2014/main" id="{C12A602E-743E-1643-5F28-C99B386EDFF6}"/>
              </a:ext>
            </a:extLst>
          </p:cNvPr>
          <p:cNvSpPr txBox="1"/>
          <p:nvPr/>
        </p:nvSpPr>
        <p:spPr>
          <a:xfrm>
            <a:off x="757453" y="4713401"/>
            <a:ext cx="6480674" cy="1200329"/>
          </a:xfrm>
          <a:prstGeom prst="rect">
            <a:avLst/>
          </a:prstGeom>
          <a:noFill/>
        </p:spPr>
        <p:txBody>
          <a:bodyPr wrap="square" rtlCol="0">
            <a:spAutoFit/>
          </a:bodyPr>
          <a:lstStyle/>
          <a:p>
            <a:r>
              <a:rPr lang="lt-LT" sz="1200" b="1" dirty="0"/>
              <a:t>Ištekliai pateikiami skirtingais formatais, atsižvelgiant į jų naudojimą</a:t>
            </a:r>
            <a:r>
              <a:rPr lang="en-US" sz="1200" b="1" dirty="0"/>
              <a:t>:</a:t>
            </a:r>
          </a:p>
          <a:p>
            <a:endParaRPr lang="en-US" sz="1200" dirty="0"/>
          </a:p>
          <a:p>
            <a:pPr marL="171450" indent="-171450">
              <a:buClr>
                <a:srgbClr val="FED103"/>
              </a:buClr>
              <a:buFont typeface="Wingdings" panose="05000000000000000000" pitchFamily="2" charset="2"/>
              <a:buChar char="§"/>
            </a:pPr>
            <a:r>
              <a:rPr lang="lt-LT" sz="1200" dirty="0"/>
              <a:t>Atvirieji mokymosi ištekliai kaip multimedijos rinkinys  ("PowerPoint", vaizdo įrašai, interaktyvios viktorinos ir kt.) yra suskirstytas į 6 modulius, kurie susiję su mokymo programos tikslais;</a:t>
            </a:r>
          </a:p>
          <a:p>
            <a:pPr marL="171450" indent="-171450">
              <a:buClr>
                <a:srgbClr val="FED103"/>
              </a:buClr>
              <a:buFont typeface="Wingdings" panose="05000000000000000000" pitchFamily="2" charset="2"/>
              <a:buChar char="§"/>
            </a:pPr>
            <a:r>
              <a:rPr lang="lt-LT" sz="1200" dirty="0"/>
              <a:t>Profesinio mokymo institucijų mokytojų ir dėstytojų  vadovas (šis PDF), kuriame paaiškinama atvirųjų mokymosi išteklių struktūra ir siūlomi naudojimo būdai</a:t>
            </a:r>
          </a:p>
        </p:txBody>
      </p:sp>
    </p:spTree>
    <p:extLst>
      <p:ext uri="{BB962C8B-B14F-4D97-AF65-F5344CB8AC3E}">
        <p14:creationId xmlns:p14="http://schemas.microsoft.com/office/powerpoint/2010/main" val="2359229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A18642-460B-5F92-2FFF-D3649BAD54C8}"/>
              </a:ext>
            </a:extLst>
          </p:cNvPr>
          <p:cNvSpPr>
            <a:spLocks noGrp="1"/>
          </p:cNvSpPr>
          <p:nvPr>
            <p:ph type="body" sz="quarter" idx="14"/>
          </p:nvPr>
        </p:nvSpPr>
        <p:spPr>
          <a:xfrm>
            <a:off x="2983404" y="4901082"/>
            <a:ext cx="4136041" cy="995393"/>
          </a:xfrm>
        </p:spPr>
        <p:txBody>
          <a:bodyPr/>
          <a:lstStyle/>
          <a:p>
            <a:r>
              <a:rPr lang="lt-LT" dirty="0"/>
              <a:t>"</a:t>
            </a:r>
            <a:r>
              <a:rPr lang="lt-LT" dirty="0" err="1"/>
              <a:t>Momentum</a:t>
            </a:r>
            <a:r>
              <a:rPr lang="lt-LT" dirty="0"/>
              <a:t>" yra apdovanojimus pelniusi Airijos mokymo institucija, kurianti inovatyvias mokymo programas ir mokymo platformas, ypatingą dėmesį skiriant verslumo skatinimui maisto pramonės srityje, verslumo įgūdžių ugdymui, verslo pradžios skatinimui, inovacijoms ir rinkodarai. Jie veda mokymus ir dirba su šimtais maisto pramonės MVĮ per metus</a:t>
            </a:r>
            <a:r>
              <a:rPr lang="en-US" dirty="0"/>
              <a:t>.</a:t>
            </a:r>
            <a:endParaRPr lang="en-IE" dirty="0"/>
          </a:p>
        </p:txBody>
      </p:sp>
      <p:sp>
        <p:nvSpPr>
          <p:cNvPr id="5" name="Text Placeholder 4">
            <a:extLst>
              <a:ext uri="{FF2B5EF4-FFF2-40B4-BE49-F238E27FC236}">
                <a16:creationId xmlns:a16="http://schemas.microsoft.com/office/drawing/2014/main" id="{95A201C5-B713-9C63-D712-364434BD392E}"/>
              </a:ext>
            </a:extLst>
          </p:cNvPr>
          <p:cNvSpPr>
            <a:spLocks noGrp="1"/>
          </p:cNvSpPr>
          <p:nvPr>
            <p:ph type="body" sz="quarter" idx="19"/>
          </p:nvPr>
        </p:nvSpPr>
        <p:spPr>
          <a:xfrm>
            <a:off x="2180881" y="4382167"/>
            <a:ext cx="784346" cy="635000"/>
          </a:xfrm>
        </p:spPr>
        <p:txBody>
          <a:bodyPr/>
          <a:lstStyle/>
          <a:p>
            <a:r>
              <a:rPr lang="en-IE" dirty="0"/>
              <a:t>1</a:t>
            </a:r>
          </a:p>
        </p:txBody>
      </p:sp>
      <p:sp>
        <p:nvSpPr>
          <p:cNvPr id="9" name="Text Placeholder 8">
            <a:extLst>
              <a:ext uri="{FF2B5EF4-FFF2-40B4-BE49-F238E27FC236}">
                <a16:creationId xmlns:a16="http://schemas.microsoft.com/office/drawing/2014/main" id="{CB7304EF-8F56-AAE0-09B5-8C5822A35DA8}"/>
              </a:ext>
            </a:extLst>
          </p:cNvPr>
          <p:cNvSpPr>
            <a:spLocks noGrp="1"/>
          </p:cNvSpPr>
          <p:nvPr>
            <p:ph type="body" sz="quarter" idx="23"/>
          </p:nvPr>
        </p:nvSpPr>
        <p:spPr>
          <a:xfrm>
            <a:off x="2983403" y="6771146"/>
            <a:ext cx="4136041" cy="995393"/>
          </a:xfrm>
        </p:spPr>
        <p:txBody>
          <a:bodyPr/>
          <a:lstStyle/>
          <a:p>
            <a:r>
              <a:rPr lang="lt-LT" b="0" i="0" dirty="0" err="1">
                <a:solidFill>
                  <a:srgbClr val="000000"/>
                </a:solidFill>
                <a:effectLst/>
                <a:latin typeface="Calibri" panose="020F0502020204030204" pitchFamily="34" charset="0"/>
              </a:rPr>
              <a:t>Notingamo</a:t>
            </a:r>
            <a:r>
              <a:rPr lang="lt-LT" b="0" i="0" dirty="0">
                <a:solidFill>
                  <a:srgbClr val="000000"/>
                </a:solidFill>
                <a:effectLst/>
                <a:latin typeface="Calibri" panose="020F0502020204030204" pitchFamily="34" charset="0"/>
              </a:rPr>
              <a:t> universiteto maisto inovacijų centras buvo įkurtas 2016 m., siekiant padėti maisto ir gėrimų gamybos MVĮ plėtoti savo verslą ir gerinti komercinius rezultatus. Centras prisideda prie PIFS projekto teikdamas mokslines žinias apie senjorų mitybos ir sveikatos poreikius ir teikia konsultacijas MVĮ įmonėms apie inovacijas maisto srityje. </a:t>
            </a:r>
          </a:p>
          <a:p>
            <a:endParaRPr lang="en-IE" dirty="0"/>
          </a:p>
        </p:txBody>
      </p:sp>
      <p:sp>
        <p:nvSpPr>
          <p:cNvPr id="10" name="Text Placeholder 9">
            <a:extLst>
              <a:ext uri="{FF2B5EF4-FFF2-40B4-BE49-F238E27FC236}">
                <a16:creationId xmlns:a16="http://schemas.microsoft.com/office/drawing/2014/main" id="{857494BC-68B6-9D34-B7FB-D60BDF450674}"/>
              </a:ext>
            </a:extLst>
          </p:cNvPr>
          <p:cNvSpPr>
            <a:spLocks noGrp="1"/>
          </p:cNvSpPr>
          <p:nvPr>
            <p:ph type="body" sz="quarter" idx="24"/>
          </p:nvPr>
        </p:nvSpPr>
        <p:spPr>
          <a:xfrm>
            <a:off x="2199058" y="6191653"/>
            <a:ext cx="784346" cy="635000"/>
          </a:xfrm>
        </p:spPr>
        <p:txBody>
          <a:bodyPr/>
          <a:lstStyle/>
          <a:p>
            <a:r>
              <a:rPr lang="en-IE" dirty="0"/>
              <a:t>2</a:t>
            </a:r>
          </a:p>
        </p:txBody>
      </p:sp>
      <p:sp>
        <p:nvSpPr>
          <p:cNvPr id="13" name="Text Placeholder 12">
            <a:extLst>
              <a:ext uri="{FF2B5EF4-FFF2-40B4-BE49-F238E27FC236}">
                <a16:creationId xmlns:a16="http://schemas.microsoft.com/office/drawing/2014/main" id="{03B3448D-326B-3A6F-95A1-6B2C97CAE722}"/>
              </a:ext>
            </a:extLst>
          </p:cNvPr>
          <p:cNvSpPr>
            <a:spLocks noGrp="1"/>
          </p:cNvSpPr>
          <p:nvPr>
            <p:ph type="body" sz="quarter" idx="27"/>
          </p:nvPr>
        </p:nvSpPr>
        <p:spPr>
          <a:xfrm>
            <a:off x="2983404" y="8520488"/>
            <a:ext cx="4136041" cy="995393"/>
          </a:xfrm>
        </p:spPr>
        <p:txBody>
          <a:bodyPr/>
          <a:lstStyle/>
          <a:p>
            <a:r>
              <a:rPr lang="lt-LT" dirty="0">
                <a:solidFill>
                  <a:srgbClr val="000000"/>
                </a:solidFill>
              </a:rPr>
              <a:t>MUAS nuo 1971 m. skatina universitetų ir pramonės bendradarbiavimą bei keitimąsi žiniomis. Pasitelkdamas </a:t>
            </a:r>
            <a:r>
              <a:rPr lang="lt-LT" dirty="0" err="1">
                <a:solidFill>
                  <a:srgbClr val="000000"/>
                </a:solidFill>
              </a:rPr>
              <a:t>daugiadisciplininę</a:t>
            </a:r>
            <a:r>
              <a:rPr lang="lt-LT" dirty="0">
                <a:solidFill>
                  <a:srgbClr val="000000"/>
                </a:solidFill>
              </a:rPr>
              <a:t> patirtį mokslo rinkodaros, inovacijų ir technologijų perdavimo, maisto chemijos ir mitybos srityse, MUAS atlieka maisto sektoriaus inovatyvių produktų mokslinius tyrimus bei dirba jų plėtros, rinkodaros ir </a:t>
            </a:r>
            <a:r>
              <a:rPr lang="lt-LT" dirty="0" err="1">
                <a:solidFill>
                  <a:srgbClr val="000000"/>
                </a:solidFill>
              </a:rPr>
              <a:t>komercializacijos</a:t>
            </a:r>
            <a:r>
              <a:rPr lang="lt-LT" dirty="0">
                <a:solidFill>
                  <a:srgbClr val="000000"/>
                </a:solidFill>
              </a:rPr>
              <a:t> klausimais. </a:t>
            </a:r>
          </a:p>
        </p:txBody>
      </p:sp>
      <p:sp>
        <p:nvSpPr>
          <p:cNvPr id="14" name="Text Placeholder 13">
            <a:extLst>
              <a:ext uri="{FF2B5EF4-FFF2-40B4-BE49-F238E27FC236}">
                <a16:creationId xmlns:a16="http://schemas.microsoft.com/office/drawing/2014/main" id="{CC002A71-15AC-66F8-7ADD-0ABFCCF6CD26}"/>
              </a:ext>
            </a:extLst>
          </p:cNvPr>
          <p:cNvSpPr>
            <a:spLocks noGrp="1"/>
          </p:cNvSpPr>
          <p:nvPr>
            <p:ph type="body" sz="quarter" idx="28"/>
          </p:nvPr>
        </p:nvSpPr>
        <p:spPr>
          <a:xfrm>
            <a:off x="2199058" y="8025669"/>
            <a:ext cx="784346" cy="635000"/>
          </a:xfrm>
        </p:spPr>
        <p:txBody>
          <a:bodyPr/>
          <a:lstStyle/>
          <a:p>
            <a:r>
              <a:rPr lang="en-IE" dirty="0"/>
              <a:t>3</a:t>
            </a:r>
          </a:p>
        </p:txBody>
      </p:sp>
      <p:sp>
        <p:nvSpPr>
          <p:cNvPr id="17" name="Text Placeholder 6">
            <a:extLst>
              <a:ext uri="{FF2B5EF4-FFF2-40B4-BE49-F238E27FC236}">
                <a16:creationId xmlns:a16="http://schemas.microsoft.com/office/drawing/2014/main" id="{AFEED069-270A-3E98-7A27-9F82A7E1FC21}"/>
              </a:ext>
            </a:extLst>
          </p:cNvPr>
          <p:cNvSpPr>
            <a:spLocks noGrp="1"/>
          </p:cNvSpPr>
          <p:nvPr>
            <p:ph type="body" sz="quarter" idx="21"/>
          </p:nvPr>
        </p:nvSpPr>
        <p:spPr>
          <a:xfrm>
            <a:off x="2983404" y="2500807"/>
            <a:ext cx="4190852" cy="862012"/>
          </a:xfrm>
        </p:spPr>
        <p:txBody>
          <a:bodyPr/>
          <a:lstStyle/>
          <a:p>
            <a:r>
              <a:rPr lang="lt-LT" dirty="0"/>
              <a:t>Kursą sukūrė ekspertai, besidomintys naujovėmis maisto sektoriuje, ypatingą dėmesį skirdami </a:t>
            </a:r>
            <a:r>
              <a:rPr lang="lt-LT" dirty="0" err="1"/>
              <a:t>senjjorų</a:t>
            </a:r>
            <a:r>
              <a:rPr lang="lt-LT" dirty="0"/>
              <a:t> poreikiams ir iššūkiams. Mokymo programa siekia sukurti naują ir veiksmingą mokymo modelį, atkreipiant dėmesį į šioje rinkoje esančias galimybes. Taip maisto pramonės sektoriaus MVĮ ir kiti verslo atstovai bus pasirengę ateities iššūkiams maisto sektoriuje. Toliau pristatome partnerius, kurie prisidėjo prie šio kurso kūrimo:</a:t>
            </a:r>
          </a:p>
        </p:txBody>
      </p:sp>
      <p:sp>
        <p:nvSpPr>
          <p:cNvPr id="18" name="Text Placeholder 7">
            <a:extLst>
              <a:ext uri="{FF2B5EF4-FFF2-40B4-BE49-F238E27FC236}">
                <a16:creationId xmlns:a16="http://schemas.microsoft.com/office/drawing/2014/main" id="{3DEDC8C7-CAAE-DA34-CC97-601482AA269F}"/>
              </a:ext>
            </a:extLst>
          </p:cNvPr>
          <p:cNvSpPr txBox="1">
            <a:spLocks noGrp="1"/>
          </p:cNvSpPr>
          <p:nvPr>
            <p:ph type="body" sz="quarter" idx="13"/>
          </p:nvPr>
        </p:nvSpPr>
        <p:spPr>
          <a:xfrm>
            <a:off x="3092450" y="4567238"/>
            <a:ext cx="3517900" cy="327025"/>
          </a:xfrm>
          <a:prstGeom prst="rect">
            <a:avLst/>
          </a:prstGeom>
        </p:spPr>
        <p:txBody>
          <a:bodyPr vert="horz" lIns="91440" tIns="45720" rIns="91440" bIns="45720" rtlCol="0">
            <a:noAutofit/>
          </a:bodyPr>
          <a:lstStyle>
            <a:lvl1pPr marL="0" indent="0" algn="l" defTabSz="755934" rtl="0" eaLnBrk="1" latinLnBrk="0" hangingPunct="1">
              <a:lnSpc>
                <a:spcPct val="90000"/>
              </a:lnSpc>
              <a:spcBef>
                <a:spcPts val="827"/>
              </a:spcBef>
              <a:buFont typeface="Arial" panose="020B0604020202020204" pitchFamily="34" charset="0"/>
              <a:buNone/>
              <a:defRPr sz="1500" b="0" i="0" kern="1200">
                <a:solidFill>
                  <a:schemeClr val="tx1"/>
                </a:solidFill>
                <a:latin typeface="Calibri" panose="020F0502020204030204" pitchFamily="34" charset="0"/>
                <a:ea typeface="+mn-ea"/>
                <a:cs typeface="Poppins SemiBold" pitchFamily="2" charset="77"/>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300" b="1" dirty="0">
                <a:solidFill>
                  <a:srgbClr val="000000"/>
                </a:solidFill>
              </a:rPr>
              <a:t>Momentum</a:t>
            </a:r>
            <a:r>
              <a:rPr lang="en-GB" sz="1300" dirty="0">
                <a:solidFill>
                  <a:srgbClr val="000000"/>
                </a:solidFill>
              </a:rPr>
              <a:t> </a:t>
            </a:r>
            <a:endParaRPr lang="en-IE" sz="1300" dirty="0"/>
          </a:p>
        </p:txBody>
      </p:sp>
      <p:sp>
        <p:nvSpPr>
          <p:cNvPr id="19" name="Text Placeholder 7">
            <a:extLst>
              <a:ext uri="{FF2B5EF4-FFF2-40B4-BE49-F238E27FC236}">
                <a16:creationId xmlns:a16="http://schemas.microsoft.com/office/drawing/2014/main" id="{7A0B5B3B-D938-492C-422C-D345B69A6527}"/>
              </a:ext>
            </a:extLst>
          </p:cNvPr>
          <p:cNvSpPr>
            <a:spLocks noGrp="1"/>
          </p:cNvSpPr>
          <p:nvPr>
            <p:ph type="body" sz="quarter" idx="22"/>
          </p:nvPr>
        </p:nvSpPr>
        <p:spPr>
          <a:xfrm>
            <a:off x="3111499" y="6357938"/>
            <a:ext cx="4062755" cy="327025"/>
          </a:xfrm>
        </p:spPr>
        <p:txBody>
          <a:bodyPr/>
          <a:lstStyle/>
          <a:p>
            <a:r>
              <a:rPr lang="lt-LT" sz="1300" b="1" i="0" dirty="0" err="1">
                <a:solidFill>
                  <a:srgbClr val="000000"/>
                </a:solidFill>
                <a:effectLst/>
                <a:latin typeface="Calibri" panose="020F0502020204030204" pitchFamily="34" charset="0"/>
              </a:rPr>
              <a:t>Notingamo</a:t>
            </a:r>
            <a:r>
              <a:rPr lang="lt-LT" sz="1300" b="1" i="0" dirty="0">
                <a:solidFill>
                  <a:srgbClr val="000000"/>
                </a:solidFill>
                <a:effectLst/>
                <a:latin typeface="Calibri" panose="020F0502020204030204" pitchFamily="34" charset="0"/>
              </a:rPr>
              <a:t> Universiteto maisto inovacijų centras</a:t>
            </a:r>
            <a:endParaRPr lang="en-IE" sz="1300" dirty="0"/>
          </a:p>
        </p:txBody>
      </p:sp>
      <p:pic>
        <p:nvPicPr>
          <p:cNvPr id="20" name="Picture 19">
            <a:hlinkClick r:id="rId2"/>
            <a:extLst>
              <a:ext uri="{FF2B5EF4-FFF2-40B4-BE49-F238E27FC236}">
                <a16:creationId xmlns:a16="http://schemas.microsoft.com/office/drawing/2014/main" id="{901D9C16-DC26-2B4B-ECEE-43668BD2144F}"/>
              </a:ext>
            </a:extLst>
          </p:cNvPr>
          <p:cNvPicPr>
            <a:picLocks noChangeAspect="1"/>
          </p:cNvPicPr>
          <p:nvPr/>
        </p:nvPicPr>
        <p:blipFill>
          <a:blip r:embed="rId3"/>
          <a:stretch>
            <a:fillRect/>
          </a:stretch>
        </p:blipFill>
        <p:spPr>
          <a:xfrm>
            <a:off x="551555" y="7017520"/>
            <a:ext cx="1963296" cy="656510"/>
          </a:xfrm>
          <a:prstGeom prst="rect">
            <a:avLst/>
          </a:prstGeom>
        </p:spPr>
      </p:pic>
      <p:sp>
        <p:nvSpPr>
          <p:cNvPr id="21" name="Text Placeholder 1">
            <a:extLst>
              <a:ext uri="{FF2B5EF4-FFF2-40B4-BE49-F238E27FC236}">
                <a16:creationId xmlns:a16="http://schemas.microsoft.com/office/drawing/2014/main" id="{716B3630-E714-7A77-9AA9-8B1F59184D2D}"/>
              </a:ext>
            </a:extLst>
          </p:cNvPr>
          <p:cNvSpPr>
            <a:spLocks noGrp="1"/>
          </p:cNvSpPr>
          <p:nvPr>
            <p:ph type="body" sz="quarter" idx="26"/>
          </p:nvPr>
        </p:nvSpPr>
        <p:spPr>
          <a:xfrm>
            <a:off x="3111499" y="8178800"/>
            <a:ext cx="3799663" cy="328613"/>
          </a:xfrm>
        </p:spPr>
        <p:txBody>
          <a:bodyPr/>
          <a:lstStyle/>
          <a:p>
            <a:r>
              <a:rPr lang="lt-LT" sz="1300" b="1" i="0" dirty="0" err="1">
                <a:solidFill>
                  <a:srgbClr val="000000"/>
                </a:solidFill>
                <a:effectLst/>
                <a:latin typeface="Calibri" panose="020F0502020204030204" pitchFamily="34" charset="0"/>
              </a:rPr>
              <a:t>Miunsterio</a:t>
            </a:r>
            <a:r>
              <a:rPr lang="lt-LT" sz="1300" b="1" i="0" dirty="0">
                <a:solidFill>
                  <a:srgbClr val="000000"/>
                </a:solidFill>
                <a:effectLst/>
                <a:latin typeface="Calibri" panose="020F0502020204030204" pitchFamily="34" charset="0"/>
              </a:rPr>
              <a:t> taikomųjų mokslų universitetas (MUAS)</a:t>
            </a:r>
            <a:endParaRPr lang="en-IE" sz="1300" dirty="0"/>
          </a:p>
        </p:txBody>
      </p:sp>
      <p:sp>
        <p:nvSpPr>
          <p:cNvPr id="22" name="Text Placeholder 3">
            <a:extLst>
              <a:ext uri="{FF2B5EF4-FFF2-40B4-BE49-F238E27FC236}">
                <a16:creationId xmlns:a16="http://schemas.microsoft.com/office/drawing/2014/main" id="{32C4DE3B-EB9D-06AE-FA6C-5644A715AACE}"/>
              </a:ext>
            </a:extLst>
          </p:cNvPr>
          <p:cNvSpPr>
            <a:spLocks noGrp="1"/>
          </p:cNvSpPr>
          <p:nvPr>
            <p:ph type="body" sz="quarter" idx="15"/>
          </p:nvPr>
        </p:nvSpPr>
        <p:spPr>
          <a:xfrm>
            <a:off x="522288" y="2481263"/>
            <a:ext cx="1992312" cy="1708150"/>
          </a:xfrm>
        </p:spPr>
        <p:txBody>
          <a:bodyPr/>
          <a:lstStyle/>
          <a:p>
            <a:r>
              <a:rPr lang="en-IE" dirty="0"/>
              <a:t>c) </a:t>
            </a:r>
            <a:r>
              <a:rPr lang="lt-LT" dirty="0"/>
              <a:t>Mokymosi programą rengė</a:t>
            </a:r>
            <a:r>
              <a:rPr lang="en-IE" dirty="0"/>
              <a:t>:</a:t>
            </a:r>
          </a:p>
        </p:txBody>
      </p:sp>
      <p:pic>
        <p:nvPicPr>
          <p:cNvPr id="23" name="Picture Placeholder 22">
            <a:extLst>
              <a:ext uri="{FF2B5EF4-FFF2-40B4-BE49-F238E27FC236}">
                <a16:creationId xmlns:a16="http://schemas.microsoft.com/office/drawing/2014/main" id="{ECBC2EEA-6C8E-8849-BDC3-C7B1EC3B40D8}"/>
              </a:ext>
            </a:extLst>
          </p:cNvPr>
          <p:cNvPicPr>
            <a:picLocks noGrp="1" noChangeAspect="1"/>
          </p:cNvPicPr>
          <p:nvPr>
            <p:ph type="pic" sz="quarter" idx="30"/>
          </p:nvPr>
        </p:nvPicPr>
        <p:blipFill>
          <a:blip r:embed="rId4" cstate="screen">
            <a:extLst>
              <a:ext uri="{28A0092B-C50C-407E-A947-70E740481C1C}">
                <a14:useLocalDpi xmlns:a14="http://schemas.microsoft.com/office/drawing/2010/main"/>
              </a:ext>
            </a:extLst>
          </a:blip>
          <a:srcRect/>
          <a:stretch>
            <a:fillRect/>
          </a:stretch>
        </p:blipFill>
        <p:spPr>
          <a:xfrm>
            <a:off x="69849" y="-70668"/>
            <a:ext cx="7559675" cy="2339975"/>
          </a:xfrm>
          <a:prstGeom prst="rect">
            <a:avLst/>
          </a:prstGeom>
        </p:spPr>
      </p:pic>
      <p:pic>
        <p:nvPicPr>
          <p:cNvPr id="24" name="Picture 23">
            <a:hlinkClick r:id="rId5"/>
            <a:extLst>
              <a:ext uri="{FF2B5EF4-FFF2-40B4-BE49-F238E27FC236}">
                <a16:creationId xmlns:a16="http://schemas.microsoft.com/office/drawing/2014/main" id="{BBC9A50A-C166-56D1-5F27-43EF485DCC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2288" y="8852860"/>
            <a:ext cx="1963297" cy="656510"/>
          </a:xfrm>
          <a:prstGeom prst="rect">
            <a:avLst/>
          </a:prstGeom>
        </p:spPr>
      </p:pic>
      <p:pic>
        <p:nvPicPr>
          <p:cNvPr id="25" name="Picture 24">
            <a:hlinkClick r:id="rId7"/>
            <a:extLst>
              <a:ext uri="{FF2B5EF4-FFF2-40B4-BE49-F238E27FC236}">
                <a16:creationId xmlns:a16="http://schemas.microsoft.com/office/drawing/2014/main" id="{1605B5F6-618F-814E-AE0E-D7407174081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17514" y="5229123"/>
            <a:ext cx="1897086" cy="658425"/>
          </a:xfrm>
          <a:prstGeom prst="rect">
            <a:avLst/>
          </a:prstGeom>
        </p:spPr>
      </p:pic>
    </p:spTree>
    <p:extLst>
      <p:ext uri="{BB962C8B-B14F-4D97-AF65-F5344CB8AC3E}">
        <p14:creationId xmlns:p14="http://schemas.microsoft.com/office/powerpoint/2010/main" val="312666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CA39AA-DDE1-0D83-0613-4AFC67551386}"/>
              </a:ext>
            </a:extLst>
          </p:cNvPr>
          <p:cNvSpPr>
            <a:spLocks noGrp="1"/>
          </p:cNvSpPr>
          <p:nvPr>
            <p:ph type="body" sz="quarter" idx="14"/>
          </p:nvPr>
        </p:nvSpPr>
        <p:spPr>
          <a:xfrm>
            <a:off x="2983404" y="4925454"/>
            <a:ext cx="4096730" cy="995393"/>
          </a:xfrm>
        </p:spPr>
        <p:txBody>
          <a:bodyPr/>
          <a:lstStyle/>
          <a:p>
            <a:r>
              <a:rPr lang="lt-LT" b="0" i="0" dirty="0">
                <a:solidFill>
                  <a:srgbClr val="000000"/>
                </a:solidFill>
                <a:effectLst/>
                <a:latin typeface="Calibri" panose="020F0502020204030204" pitchFamily="34" charset="0"/>
              </a:rPr>
              <a:t>"</a:t>
            </a:r>
            <a:r>
              <a:rPr lang="lt-LT" b="0" i="0" dirty="0" err="1">
                <a:solidFill>
                  <a:srgbClr val="000000"/>
                </a:solidFill>
                <a:effectLst/>
                <a:latin typeface="Calibri" panose="020F0502020204030204" pitchFamily="34" charset="0"/>
              </a:rPr>
              <a:t>Ageing</a:t>
            </a:r>
            <a:r>
              <a:rPr lang="lt-LT" b="0" i="0" dirty="0">
                <a:solidFill>
                  <a:srgbClr val="000000"/>
                </a:solidFill>
                <a:effectLst/>
                <a:latin typeface="Calibri" panose="020F0502020204030204" pitchFamily="34" charset="0"/>
              </a:rPr>
              <a:t> </a:t>
            </a:r>
            <a:r>
              <a:rPr lang="lt-LT" b="0" i="0" dirty="0" err="1">
                <a:solidFill>
                  <a:srgbClr val="000000"/>
                </a:solidFill>
                <a:effectLst/>
                <a:latin typeface="Calibri" panose="020F0502020204030204" pitchFamily="34" charset="0"/>
              </a:rPr>
              <a:t>LaB</a:t>
            </a:r>
            <a:r>
              <a:rPr lang="lt-LT" b="0" i="0" dirty="0">
                <a:solidFill>
                  <a:srgbClr val="000000"/>
                </a:solidFill>
                <a:effectLst/>
                <a:latin typeface="Calibri" panose="020F0502020204030204" pitchFamily="34" charset="0"/>
              </a:rPr>
              <a:t>“ yra nepelno siekianti Ispanijos organizacija,  siekianti tapti žinių apie senėjimą platforma. Organizacija priklauso plačiam mokslinių tyrimų ir sklaidos tinklui, jos padalinys "</a:t>
            </a:r>
            <a:r>
              <a:rPr lang="lt-LT" b="0" i="0" dirty="0" err="1">
                <a:solidFill>
                  <a:srgbClr val="000000"/>
                </a:solidFill>
                <a:effectLst/>
                <a:latin typeface="Calibri" panose="020F0502020204030204" pitchFamily="34" charset="0"/>
              </a:rPr>
              <a:t>Living</a:t>
            </a:r>
            <a:r>
              <a:rPr lang="lt-LT" b="0" i="0" dirty="0">
                <a:solidFill>
                  <a:srgbClr val="000000"/>
                </a:solidFill>
                <a:effectLst/>
                <a:latin typeface="Calibri" panose="020F0502020204030204" pitchFamily="34" charset="0"/>
              </a:rPr>
              <a:t> </a:t>
            </a:r>
            <a:r>
              <a:rPr lang="lt-LT" b="0" i="0" dirty="0" err="1">
                <a:solidFill>
                  <a:srgbClr val="000000"/>
                </a:solidFill>
                <a:effectLst/>
                <a:latin typeface="Calibri" panose="020F0502020204030204" pitchFamily="34" charset="0"/>
              </a:rPr>
              <a:t>Lab</a:t>
            </a:r>
            <a:r>
              <a:rPr lang="lt-LT" b="0" i="0" dirty="0">
                <a:solidFill>
                  <a:srgbClr val="000000"/>
                </a:solidFill>
                <a:effectLst/>
                <a:latin typeface="Calibri" panose="020F0502020204030204" pitchFamily="34" charset="0"/>
              </a:rPr>
              <a:t>„ yra akredituotas Europos gyvųjų laboratorijų tinkle (</a:t>
            </a:r>
            <a:r>
              <a:rPr lang="lt-LT" b="0" i="0" dirty="0" err="1">
                <a:solidFill>
                  <a:srgbClr val="000000"/>
                </a:solidFill>
                <a:effectLst/>
                <a:latin typeface="Calibri" panose="020F0502020204030204" pitchFamily="34" charset="0"/>
              </a:rPr>
              <a:t>Enoll</a:t>
            </a:r>
            <a:r>
              <a:rPr lang="lt-LT" b="0" i="0" dirty="0">
                <a:solidFill>
                  <a:srgbClr val="000000"/>
                </a:solidFill>
                <a:effectLst/>
                <a:latin typeface="Calibri" panose="020F0502020204030204" pitchFamily="34" charset="0"/>
              </a:rPr>
              <a:t>), ir tai leidžia organizacijai dalyvauti nacionaliniuose ir tarptautiniuose projektuose ("Erasmus</a:t>
            </a:r>
            <a:r>
              <a:rPr lang="en-US" b="0" i="0" dirty="0">
                <a:solidFill>
                  <a:srgbClr val="000000"/>
                </a:solidFill>
                <a:effectLst/>
                <a:latin typeface="Calibri" panose="020F0502020204030204" pitchFamily="34" charset="0"/>
              </a:rPr>
              <a:t>+</a:t>
            </a:r>
            <a:r>
              <a:rPr lang="lt-LT" b="0" i="0" dirty="0">
                <a:solidFill>
                  <a:srgbClr val="000000"/>
                </a:solidFill>
                <a:effectLst/>
                <a:latin typeface="Calibri" panose="020F0502020204030204" pitchFamily="34" charset="0"/>
              </a:rPr>
              <a:t>" ir "Horizontas 2020").</a:t>
            </a:r>
          </a:p>
        </p:txBody>
      </p:sp>
      <p:sp>
        <p:nvSpPr>
          <p:cNvPr id="5" name="Text Placeholder 4">
            <a:extLst>
              <a:ext uri="{FF2B5EF4-FFF2-40B4-BE49-F238E27FC236}">
                <a16:creationId xmlns:a16="http://schemas.microsoft.com/office/drawing/2014/main" id="{9E6AC0D1-CF1C-0B9D-C62C-5ECB35CC6E9D}"/>
              </a:ext>
            </a:extLst>
          </p:cNvPr>
          <p:cNvSpPr>
            <a:spLocks noGrp="1"/>
          </p:cNvSpPr>
          <p:nvPr>
            <p:ph type="body" sz="quarter" idx="19"/>
          </p:nvPr>
        </p:nvSpPr>
        <p:spPr>
          <a:xfrm>
            <a:off x="2180881" y="4361948"/>
            <a:ext cx="784346" cy="635000"/>
          </a:xfrm>
        </p:spPr>
        <p:txBody>
          <a:bodyPr/>
          <a:lstStyle/>
          <a:p>
            <a:r>
              <a:rPr lang="en-IE" dirty="0"/>
              <a:t>4</a:t>
            </a:r>
          </a:p>
        </p:txBody>
      </p:sp>
      <p:sp>
        <p:nvSpPr>
          <p:cNvPr id="9" name="Text Placeholder 8">
            <a:extLst>
              <a:ext uri="{FF2B5EF4-FFF2-40B4-BE49-F238E27FC236}">
                <a16:creationId xmlns:a16="http://schemas.microsoft.com/office/drawing/2014/main" id="{6796B42E-2673-79F2-3039-2FB8CD68F1E7}"/>
              </a:ext>
            </a:extLst>
          </p:cNvPr>
          <p:cNvSpPr>
            <a:spLocks noGrp="1"/>
          </p:cNvSpPr>
          <p:nvPr>
            <p:ph type="body" sz="quarter" idx="23"/>
          </p:nvPr>
        </p:nvSpPr>
        <p:spPr>
          <a:xfrm>
            <a:off x="2983403" y="6684963"/>
            <a:ext cx="4096731" cy="995393"/>
          </a:xfrm>
        </p:spPr>
        <p:txBody>
          <a:bodyPr/>
          <a:lstStyle/>
          <a:p>
            <a:r>
              <a:rPr lang="lt-LT" b="0" i="0" dirty="0">
                <a:solidFill>
                  <a:srgbClr val="000000"/>
                </a:solidFill>
                <a:effectLst/>
                <a:latin typeface="Calibri" panose="020F0502020204030204" pitchFamily="34" charset="0"/>
              </a:rPr>
              <a:t>LIC yra viešoji įstaiga, teikianti nefinansinę paramą ir konsultacijas MVĮ daugiau nei 25 metus. Visa institucijos veikla yra nukreipta  skatinanti įmones kurti ir diegti inovacijas.  Nuo 2016 m. LIC aktyviai dirba sidabrinės ekonomikos srityje tiek nacionaliniu, tiek tarptautiniu lygmeniu. </a:t>
            </a:r>
          </a:p>
        </p:txBody>
      </p:sp>
      <p:sp>
        <p:nvSpPr>
          <p:cNvPr id="10" name="Text Placeholder 9">
            <a:extLst>
              <a:ext uri="{FF2B5EF4-FFF2-40B4-BE49-F238E27FC236}">
                <a16:creationId xmlns:a16="http://schemas.microsoft.com/office/drawing/2014/main" id="{B42B94B4-F8D1-ACB2-BCA5-FC5B78549A2C}"/>
              </a:ext>
            </a:extLst>
          </p:cNvPr>
          <p:cNvSpPr>
            <a:spLocks noGrp="1"/>
          </p:cNvSpPr>
          <p:nvPr>
            <p:ph type="body" sz="quarter" idx="24"/>
          </p:nvPr>
        </p:nvSpPr>
        <p:spPr>
          <a:xfrm>
            <a:off x="2199058" y="6202936"/>
            <a:ext cx="784346" cy="635000"/>
          </a:xfrm>
        </p:spPr>
        <p:txBody>
          <a:bodyPr/>
          <a:lstStyle/>
          <a:p>
            <a:r>
              <a:rPr lang="en-IE" dirty="0"/>
              <a:t>5</a:t>
            </a:r>
          </a:p>
        </p:txBody>
      </p:sp>
      <p:sp>
        <p:nvSpPr>
          <p:cNvPr id="13" name="Text Placeholder 12">
            <a:extLst>
              <a:ext uri="{FF2B5EF4-FFF2-40B4-BE49-F238E27FC236}">
                <a16:creationId xmlns:a16="http://schemas.microsoft.com/office/drawing/2014/main" id="{8927BA9B-22E0-BCCD-4E3C-6113AF492AA3}"/>
              </a:ext>
            </a:extLst>
          </p:cNvPr>
          <p:cNvSpPr>
            <a:spLocks noGrp="1"/>
          </p:cNvSpPr>
          <p:nvPr>
            <p:ph type="body" sz="quarter" idx="27"/>
          </p:nvPr>
        </p:nvSpPr>
        <p:spPr>
          <a:xfrm>
            <a:off x="2965227" y="8608781"/>
            <a:ext cx="4114907" cy="995393"/>
          </a:xfrm>
        </p:spPr>
        <p:txBody>
          <a:bodyPr/>
          <a:lstStyle/>
          <a:p>
            <a:r>
              <a:rPr lang="lt-LT" b="0" i="0" dirty="0">
                <a:solidFill>
                  <a:srgbClr val="000000"/>
                </a:solidFill>
                <a:effectLst/>
                <a:latin typeface="Calibri" panose="020F0502020204030204" pitchFamily="34" charset="0"/>
              </a:rPr>
              <a:t>Europos e-mokymosi institutas (EUEI) specializuojasi kuriant  interneto platformas, </a:t>
            </a:r>
            <a:r>
              <a:rPr lang="lt-LT" dirty="0">
                <a:solidFill>
                  <a:srgbClr val="000000"/>
                </a:solidFill>
              </a:rPr>
              <a:t>a</a:t>
            </a:r>
            <a:r>
              <a:rPr lang="lt-LT" b="0" i="0" dirty="0">
                <a:solidFill>
                  <a:srgbClr val="000000"/>
                </a:solidFill>
                <a:effectLst/>
                <a:latin typeface="Calibri" panose="020F0502020204030204" pitchFamily="34" charset="0"/>
              </a:rPr>
              <a:t>pimančias įvairias švietimo aplinkas ir teikia išteklius bei priemones vertingai mokymosi patirčiai kurti. Institutas turi kompetencijų ir patirties kurdamas nuotolinius kursus su maistu susijusiomis temomis.  </a:t>
            </a:r>
          </a:p>
        </p:txBody>
      </p:sp>
      <p:sp>
        <p:nvSpPr>
          <p:cNvPr id="14" name="Text Placeholder 13">
            <a:extLst>
              <a:ext uri="{FF2B5EF4-FFF2-40B4-BE49-F238E27FC236}">
                <a16:creationId xmlns:a16="http://schemas.microsoft.com/office/drawing/2014/main" id="{D43B2934-8728-89C0-BF0A-E16725275106}"/>
              </a:ext>
            </a:extLst>
          </p:cNvPr>
          <p:cNvSpPr>
            <a:spLocks noGrp="1"/>
          </p:cNvSpPr>
          <p:nvPr>
            <p:ph type="body" sz="quarter" idx="28"/>
          </p:nvPr>
        </p:nvSpPr>
        <p:spPr>
          <a:xfrm>
            <a:off x="2199058" y="8025669"/>
            <a:ext cx="784346" cy="635000"/>
          </a:xfrm>
        </p:spPr>
        <p:txBody>
          <a:bodyPr/>
          <a:lstStyle/>
          <a:p>
            <a:r>
              <a:rPr lang="en-IE" dirty="0"/>
              <a:t>6</a:t>
            </a:r>
          </a:p>
        </p:txBody>
      </p:sp>
      <p:sp>
        <p:nvSpPr>
          <p:cNvPr id="16" name="Picture Placeholder 15">
            <a:extLst>
              <a:ext uri="{FF2B5EF4-FFF2-40B4-BE49-F238E27FC236}">
                <a16:creationId xmlns:a16="http://schemas.microsoft.com/office/drawing/2014/main" id="{48DFFF24-1075-9294-3502-40F1FDFF4208}"/>
              </a:ext>
            </a:extLst>
          </p:cNvPr>
          <p:cNvSpPr>
            <a:spLocks noGrp="1"/>
          </p:cNvSpPr>
          <p:nvPr>
            <p:ph type="pic" sz="quarter" idx="30"/>
          </p:nvPr>
        </p:nvSpPr>
        <p:spPr/>
      </p:sp>
      <p:pic>
        <p:nvPicPr>
          <p:cNvPr id="17" name="Picture Placeholder 12">
            <a:extLst>
              <a:ext uri="{FF2B5EF4-FFF2-40B4-BE49-F238E27FC236}">
                <a16:creationId xmlns:a16="http://schemas.microsoft.com/office/drawing/2014/main" id="{D6DF0F0A-BCC6-91C7-4BC7-B6505E45B8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0" y="0"/>
            <a:ext cx="7559675" cy="2339975"/>
          </a:xfrm>
          <a:prstGeom prst="rect">
            <a:avLst/>
          </a:prstGeom>
          <a:solidFill>
            <a:schemeClr val="bg1">
              <a:lumMod val="85000"/>
            </a:schemeClr>
          </a:solidFill>
        </p:spPr>
      </p:pic>
      <p:sp>
        <p:nvSpPr>
          <p:cNvPr id="18" name="Text Placeholder 3">
            <a:extLst>
              <a:ext uri="{FF2B5EF4-FFF2-40B4-BE49-F238E27FC236}">
                <a16:creationId xmlns:a16="http://schemas.microsoft.com/office/drawing/2014/main" id="{2AA7DA94-8338-AC39-5A3E-52975194B3AD}"/>
              </a:ext>
            </a:extLst>
          </p:cNvPr>
          <p:cNvSpPr txBox="1">
            <a:spLocks noGrp="1"/>
          </p:cNvSpPr>
          <p:nvPr>
            <p:ph type="body" sz="quarter" idx="15"/>
          </p:nvPr>
        </p:nvSpPr>
        <p:spPr>
          <a:xfrm>
            <a:off x="879729" y="2818950"/>
            <a:ext cx="4152039" cy="838023"/>
          </a:xfrm>
          <a:prstGeom prst="rect">
            <a:avLst/>
          </a:prstGeom>
          <a:solidFill>
            <a:srgbClr val="FED103"/>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400" b="0" i="0" kern="1200">
                <a:solidFill>
                  <a:schemeClr val="tx1"/>
                </a:solidFill>
                <a:latin typeface="Calibri" panose="020F0502020204030204" pitchFamily="34" charset="0"/>
                <a:ea typeface="+mn-ea"/>
                <a:cs typeface="Poppins SemiBold" pitchFamily="2" charset="77"/>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lt-LT" dirty="0"/>
              <a:t>Projekto partneriai (tęsinys):</a:t>
            </a:r>
            <a:endParaRPr lang="en-IE" dirty="0"/>
          </a:p>
        </p:txBody>
      </p:sp>
      <p:sp>
        <p:nvSpPr>
          <p:cNvPr id="19" name="Text Placeholder 1">
            <a:extLst>
              <a:ext uri="{FF2B5EF4-FFF2-40B4-BE49-F238E27FC236}">
                <a16:creationId xmlns:a16="http://schemas.microsoft.com/office/drawing/2014/main" id="{B2494C40-ADA4-7DF8-A92F-255BF03301F7}"/>
              </a:ext>
            </a:extLst>
          </p:cNvPr>
          <p:cNvSpPr>
            <a:spLocks noGrp="1"/>
          </p:cNvSpPr>
          <p:nvPr>
            <p:ph type="body" sz="quarter" idx="13"/>
          </p:nvPr>
        </p:nvSpPr>
        <p:spPr>
          <a:xfrm>
            <a:off x="3092450" y="4567238"/>
            <a:ext cx="3517900" cy="327025"/>
          </a:xfrm>
        </p:spPr>
        <p:txBody>
          <a:bodyPr/>
          <a:lstStyle/>
          <a:p>
            <a:r>
              <a:rPr lang="en-US" sz="1300" b="1" i="0" dirty="0">
                <a:solidFill>
                  <a:srgbClr val="000000"/>
                </a:solidFill>
                <a:effectLst/>
                <a:latin typeface="Calibri" panose="020F0502020204030204" pitchFamily="34" charset="0"/>
              </a:rPr>
              <a:t>Fundación Ageing Lab</a:t>
            </a:r>
            <a:r>
              <a:rPr lang="en-US" sz="1300" b="0" i="0" dirty="0">
                <a:solidFill>
                  <a:srgbClr val="000000"/>
                </a:solidFill>
                <a:effectLst/>
                <a:latin typeface="Calibri" panose="020F0502020204030204" pitchFamily="34" charset="0"/>
              </a:rPr>
              <a:t> </a:t>
            </a:r>
            <a:endParaRPr lang="en-IE" sz="1300" dirty="0"/>
          </a:p>
        </p:txBody>
      </p:sp>
      <p:pic>
        <p:nvPicPr>
          <p:cNvPr id="20" name="Picture 19">
            <a:hlinkClick r:id="rId3"/>
            <a:extLst>
              <a:ext uri="{FF2B5EF4-FFF2-40B4-BE49-F238E27FC236}">
                <a16:creationId xmlns:a16="http://schemas.microsoft.com/office/drawing/2014/main" id="{C6F80FB7-9723-99A4-FD9E-C33735B081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765" y="5184592"/>
            <a:ext cx="1897086" cy="804967"/>
          </a:xfrm>
          <a:prstGeom prst="rect">
            <a:avLst/>
          </a:prstGeom>
        </p:spPr>
      </p:pic>
      <p:sp>
        <p:nvSpPr>
          <p:cNvPr id="21" name="Text Placeholder 1">
            <a:extLst>
              <a:ext uri="{FF2B5EF4-FFF2-40B4-BE49-F238E27FC236}">
                <a16:creationId xmlns:a16="http://schemas.microsoft.com/office/drawing/2014/main" id="{330FEC1C-8E08-2D59-B9E6-702C10A0117B}"/>
              </a:ext>
            </a:extLst>
          </p:cNvPr>
          <p:cNvSpPr>
            <a:spLocks noGrp="1"/>
          </p:cNvSpPr>
          <p:nvPr>
            <p:ph type="body" sz="quarter" idx="22"/>
          </p:nvPr>
        </p:nvSpPr>
        <p:spPr>
          <a:xfrm>
            <a:off x="3111500" y="6357938"/>
            <a:ext cx="3498850" cy="327025"/>
          </a:xfrm>
        </p:spPr>
        <p:txBody>
          <a:bodyPr/>
          <a:lstStyle/>
          <a:p>
            <a:r>
              <a:rPr lang="en-US" sz="1300" b="1" i="0" dirty="0" err="1">
                <a:solidFill>
                  <a:srgbClr val="000000"/>
                </a:solidFill>
                <a:effectLst/>
                <a:latin typeface="Calibri" panose="020F0502020204030204" pitchFamily="34" charset="0"/>
              </a:rPr>
              <a:t>Lietuvos</a:t>
            </a:r>
            <a:r>
              <a:rPr lang="en-US" sz="1300" b="1" i="0" dirty="0">
                <a:solidFill>
                  <a:srgbClr val="000000"/>
                </a:solidFill>
                <a:effectLst/>
                <a:latin typeface="Calibri" panose="020F0502020204030204" pitchFamily="34" charset="0"/>
              </a:rPr>
              <a:t> </a:t>
            </a:r>
            <a:r>
              <a:rPr lang="en-US" sz="1300" b="1" i="0" dirty="0" err="1">
                <a:solidFill>
                  <a:srgbClr val="000000"/>
                </a:solidFill>
                <a:effectLst/>
                <a:latin typeface="Calibri" panose="020F0502020204030204" pitchFamily="34" charset="0"/>
              </a:rPr>
              <a:t>inovacij</a:t>
            </a:r>
            <a:r>
              <a:rPr lang="lt-LT" sz="1300" b="1" dirty="0">
                <a:solidFill>
                  <a:srgbClr val="000000"/>
                </a:solidFill>
              </a:rPr>
              <a:t>ų centras </a:t>
            </a:r>
            <a:r>
              <a:rPr lang="en-US" sz="1300" b="1" i="0" dirty="0">
                <a:solidFill>
                  <a:srgbClr val="000000"/>
                </a:solidFill>
                <a:effectLst/>
                <a:latin typeface="Calibri" panose="020F0502020204030204" pitchFamily="34" charset="0"/>
              </a:rPr>
              <a:t>(LIC)</a:t>
            </a:r>
            <a:r>
              <a:rPr lang="en-US" sz="1300" b="0" i="0" dirty="0">
                <a:solidFill>
                  <a:srgbClr val="000000"/>
                </a:solidFill>
                <a:effectLst/>
                <a:latin typeface="Calibri" panose="020F0502020204030204" pitchFamily="34" charset="0"/>
              </a:rPr>
              <a:t> </a:t>
            </a:r>
            <a:endParaRPr lang="en-IE" sz="1300" dirty="0"/>
          </a:p>
        </p:txBody>
      </p:sp>
      <p:pic>
        <p:nvPicPr>
          <p:cNvPr id="22" name="Picture 21">
            <a:hlinkClick r:id="rId5"/>
            <a:extLst>
              <a:ext uri="{FF2B5EF4-FFF2-40B4-BE49-F238E27FC236}">
                <a16:creationId xmlns:a16="http://schemas.microsoft.com/office/drawing/2014/main" id="{81F39B18-9E07-47A1-85D6-99528529EB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7765" y="6972067"/>
            <a:ext cx="1897086" cy="858681"/>
          </a:xfrm>
          <a:prstGeom prst="rect">
            <a:avLst/>
          </a:prstGeom>
        </p:spPr>
      </p:pic>
      <p:pic>
        <p:nvPicPr>
          <p:cNvPr id="23" name="Picture 22">
            <a:hlinkClick r:id="rId7"/>
            <a:extLst>
              <a:ext uri="{FF2B5EF4-FFF2-40B4-BE49-F238E27FC236}">
                <a16:creationId xmlns:a16="http://schemas.microsoft.com/office/drawing/2014/main" id="{D9E664B2-EAC6-1105-FE98-7FD293CC6BD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2190" y="8775221"/>
            <a:ext cx="1840030" cy="858681"/>
          </a:xfrm>
          <a:prstGeom prst="rect">
            <a:avLst/>
          </a:prstGeom>
        </p:spPr>
      </p:pic>
      <p:sp>
        <p:nvSpPr>
          <p:cNvPr id="24" name="Text Placeholder 7">
            <a:extLst>
              <a:ext uri="{FF2B5EF4-FFF2-40B4-BE49-F238E27FC236}">
                <a16:creationId xmlns:a16="http://schemas.microsoft.com/office/drawing/2014/main" id="{CCF0C05E-CF31-079B-68AE-5D755D531CF1}"/>
              </a:ext>
            </a:extLst>
          </p:cNvPr>
          <p:cNvSpPr>
            <a:spLocks noGrp="1"/>
          </p:cNvSpPr>
          <p:nvPr>
            <p:ph type="body" sz="quarter" idx="26"/>
          </p:nvPr>
        </p:nvSpPr>
        <p:spPr>
          <a:xfrm>
            <a:off x="3111500" y="8178800"/>
            <a:ext cx="3481388" cy="328613"/>
          </a:xfrm>
        </p:spPr>
        <p:txBody>
          <a:bodyPr/>
          <a:lstStyle/>
          <a:p>
            <a:r>
              <a:rPr lang="lt-LT" sz="1300" b="1" i="0" dirty="0">
                <a:solidFill>
                  <a:srgbClr val="000000"/>
                </a:solidFill>
                <a:effectLst/>
                <a:latin typeface="Calibri" panose="020F0502020204030204" pitchFamily="34" charset="0"/>
              </a:rPr>
              <a:t>Europos E-mokymosi institutas</a:t>
            </a:r>
            <a:endParaRPr lang="en-IE" sz="1300" dirty="0"/>
          </a:p>
        </p:txBody>
      </p:sp>
    </p:spTree>
    <p:extLst>
      <p:ext uri="{BB962C8B-B14F-4D97-AF65-F5344CB8AC3E}">
        <p14:creationId xmlns:p14="http://schemas.microsoft.com/office/powerpoint/2010/main" val="1282007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D9C4E5-1382-330C-3ABA-807835130D49}"/>
              </a:ext>
            </a:extLst>
          </p:cNvPr>
          <p:cNvSpPr>
            <a:spLocks noGrp="1"/>
          </p:cNvSpPr>
          <p:nvPr>
            <p:ph type="body" sz="quarter" idx="14"/>
          </p:nvPr>
        </p:nvSpPr>
        <p:spPr>
          <a:xfrm>
            <a:off x="661987" y="1034957"/>
            <a:ext cx="6235598" cy="3422597"/>
          </a:xfrm>
        </p:spPr>
        <p:txBody>
          <a:bodyPr numCol="1"/>
          <a:lstStyle/>
          <a:p>
            <a:r>
              <a:rPr lang="en-US" sz="1300" b="1" dirty="0"/>
              <a:t>d) </a:t>
            </a:r>
            <a:r>
              <a:rPr lang="lt-LT" sz="1300" b="1" dirty="0"/>
              <a:t>Bendras mokymo programos tikslas:</a:t>
            </a:r>
            <a:endParaRPr lang="en-US" sz="1300" b="1" dirty="0"/>
          </a:p>
          <a:p>
            <a:endParaRPr lang="en-US" sz="800" dirty="0"/>
          </a:p>
          <a:p>
            <a:r>
              <a:rPr lang="lt-LT" sz="1200" dirty="0"/>
              <a:t>Maisto sektorius yra vienas dinamiškiausių Europoje, nes technologijų, demografinių rodiklių ir gyvenimo būdo pokyčiai greitai keičia vartotojų pageidavimus ir daro įtaką įmonių pelno maržoms. PIFS prisideda prie profesinio mokymo mokytojų profesinio tobulėjimo, nes stiprina įgūdžius, susijusius su naujų maisto produktų kūrimu augančiai vyresniųjų amžiaus žmonių rinkai ir taip pat supažindina su skaitmeninio mokymo naujovėmis. </a:t>
            </a:r>
          </a:p>
          <a:p>
            <a:endParaRPr lang="en-US" sz="1200" dirty="0"/>
          </a:p>
          <a:p>
            <a:r>
              <a:rPr lang="lt-LT" sz="1200" dirty="0"/>
              <a:t>PIFS projektas prisidės remiant pedagogus ir skatinant juos neatsilikti nuo rinkos pokyčių ir jų poveikio inovacijoms bei įmonių augimo galimybėms. PIFS kursas suteiks mokytojams ir dėstytojams žinių apie senjorų maisto rinką ir ypač inovacijų, kaip šios rinkos varomosios jėgos, potencialą.</a:t>
            </a:r>
          </a:p>
          <a:p>
            <a:endParaRPr lang="en-US" sz="1200" dirty="0"/>
          </a:p>
          <a:p>
            <a:r>
              <a:rPr lang="lt-LT" sz="1200" dirty="0"/>
              <a:t>PIFS projektas prasidėjo sukurdamas originalų žinių šaltinį, kuriame pateikiamos mūsų specialistų atrinktos įvairios gerosios įvairių šalių praktikos: Gerųjų praktikų gide pristatoma 20 MVĮ produktai ar paslaugos, skirtos tenkinti senjorų rinkos poreikius. Kadangi maisto sektoriaus pridėtinė vertė ir toliau auga, šiame gerųjų praktikų gide pateikiami pavyzdžiai, kurie skirti įkvėpti kitas įmones gerinti savo rezultatus ar verslo plėtrai.</a:t>
            </a:r>
            <a:endParaRPr lang="en-IE" dirty="0"/>
          </a:p>
        </p:txBody>
      </p:sp>
      <p:sp>
        <p:nvSpPr>
          <p:cNvPr id="4" name="Text Placeholder 1">
            <a:extLst>
              <a:ext uri="{FF2B5EF4-FFF2-40B4-BE49-F238E27FC236}">
                <a16:creationId xmlns:a16="http://schemas.microsoft.com/office/drawing/2014/main" id="{9BE01830-7AC0-8DD3-3524-1BA654A893E1}"/>
              </a:ext>
            </a:extLst>
          </p:cNvPr>
          <p:cNvSpPr>
            <a:spLocks noGrp="1"/>
          </p:cNvSpPr>
          <p:nvPr>
            <p:ph type="body" sz="quarter" idx="13"/>
          </p:nvPr>
        </p:nvSpPr>
        <p:spPr>
          <a:xfrm>
            <a:off x="661987" y="469901"/>
            <a:ext cx="6340061" cy="632390"/>
          </a:xfrm>
        </p:spPr>
        <p:txBody>
          <a:bodyPr/>
          <a:lstStyle/>
          <a:p>
            <a:r>
              <a:rPr lang="en-IE" b="1" dirty="0"/>
              <a:t>02:  </a:t>
            </a:r>
            <a:r>
              <a:rPr lang="lt-LT" b="1" dirty="0"/>
              <a:t>Apie projekto turinį (tęsinys</a:t>
            </a:r>
            <a:r>
              <a:rPr lang="en-IE" b="1" dirty="0"/>
              <a:t>):</a:t>
            </a:r>
          </a:p>
        </p:txBody>
      </p:sp>
      <p:pic>
        <p:nvPicPr>
          <p:cNvPr id="6" name="Picture 5" descr="Hand holding piece of white puzzle on blue background">
            <a:extLst>
              <a:ext uri="{FF2B5EF4-FFF2-40B4-BE49-F238E27FC236}">
                <a16:creationId xmlns:a16="http://schemas.microsoft.com/office/drawing/2014/main" id="{F4C0C3EA-D6B2-24D8-7D99-9E6E68629E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 y="5022610"/>
            <a:ext cx="7559675" cy="1653826"/>
          </a:xfrm>
          <a:prstGeom prst="rect">
            <a:avLst/>
          </a:prstGeom>
        </p:spPr>
      </p:pic>
      <p:sp>
        <p:nvSpPr>
          <p:cNvPr id="7" name="TextBox 6">
            <a:extLst>
              <a:ext uri="{FF2B5EF4-FFF2-40B4-BE49-F238E27FC236}">
                <a16:creationId xmlns:a16="http://schemas.microsoft.com/office/drawing/2014/main" id="{6A3B183A-A4C0-7264-E474-B9AFE087B4F1}"/>
              </a:ext>
            </a:extLst>
          </p:cNvPr>
          <p:cNvSpPr txBox="1"/>
          <p:nvPr/>
        </p:nvSpPr>
        <p:spPr>
          <a:xfrm>
            <a:off x="661987" y="6876789"/>
            <a:ext cx="6340061" cy="2708434"/>
          </a:xfrm>
          <a:prstGeom prst="rect">
            <a:avLst/>
          </a:prstGeom>
          <a:noFill/>
        </p:spPr>
        <p:txBody>
          <a:bodyPr wrap="square" rtlCol="0">
            <a:spAutoFit/>
          </a:bodyPr>
          <a:lstStyle/>
          <a:p>
            <a:pPr algn="just"/>
            <a:r>
              <a:rPr lang="en-IE" sz="1300" b="1" dirty="0"/>
              <a:t>e) </a:t>
            </a:r>
            <a:r>
              <a:rPr lang="sv-SE" sz="1300" b="1" dirty="0"/>
              <a:t>Kas gali </a:t>
            </a:r>
            <a:r>
              <a:rPr lang="lt-LT" sz="1300" b="1" dirty="0"/>
              <a:t>vesti mokymus</a:t>
            </a:r>
            <a:r>
              <a:rPr lang="sv-SE" sz="1300" b="1" dirty="0"/>
              <a:t> ir kam skirtas šis kursas:</a:t>
            </a:r>
          </a:p>
          <a:p>
            <a:pPr algn="just"/>
            <a:endParaRPr lang="sv-SE" sz="1300" b="1" dirty="0"/>
          </a:p>
          <a:p>
            <a:pPr algn="just"/>
            <a:r>
              <a:rPr lang="lt-LT" sz="1200" dirty="0"/>
              <a:t>Mokymus gali vesti vesti profesinio mokymo mokytojai ir dėstytojai. Mokytojai/dėstytojai gali lengvai adaptuoti mokymo medžiagą ir papildomai pateikiamus išteklius ir vesti paskaitas naudodamiesi ekspertų iš  Vokietijos, JK, Lietuvos, Ispanijos, Airijos ir Danijos sukurta mokymo programa.</a:t>
            </a:r>
          </a:p>
          <a:p>
            <a:pPr algn="just"/>
            <a:endParaRPr lang="lt-LT" sz="1200" b="1" dirty="0"/>
          </a:p>
          <a:p>
            <a:pPr algn="just"/>
            <a:r>
              <a:rPr lang="lt-LT" sz="1200" b="1" dirty="0"/>
              <a:t>Pastaba </a:t>
            </a:r>
          </a:p>
          <a:p>
            <a:pPr marL="171450" indent="-171450" algn="just">
              <a:buFont typeface="Arial" panose="020B0604020202020204" pitchFamily="34" charset="0"/>
              <a:buChar char="•"/>
            </a:pPr>
            <a:r>
              <a:rPr lang="lt-LT" sz="1200" dirty="0"/>
              <a:t>PIFS atvirojo švietimo ištekliai yra skirti pedagogams ir mokytojams vesti paskaitas maisto technologijų, maisto verslo ir rinkodaros studentams bei esamiems maisto pramonės sektoriaus MVĮ darbuotojams inovacijų ir naujų maisto produktų </a:t>
            </a:r>
            <a:r>
              <a:rPr lang="lt-LT" sz="1200" dirty="0" err="1"/>
              <a:t>komercializavimo</a:t>
            </a:r>
            <a:r>
              <a:rPr lang="lt-LT" sz="1200" dirty="0"/>
              <a:t> maisto sektoriuje tema, skiriant dėmesį senjorų rinkai.</a:t>
            </a:r>
            <a:endParaRPr lang="lt-LT" sz="1200" b="1" dirty="0"/>
          </a:p>
          <a:p>
            <a:pPr marL="171450" indent="-171450" algn="just">
              <a:buClr>
                <a:srgbClr val="85D2E1"/>
              </a:buClr>
              <a:buFont typeface="Wingdings" panose="05000000000000000000" pitchFamily="2" charset="2"/>
              <a:buChar char="§"/>
            </a:pPr>
            <a:endParaRPr lang="en-US" sz="1200" dirty="0"/>
          </a:p>
          <a:p>
            <a:pPr marL="171450" indent="-171450" algn="just">
              <a:buClr>
                <a:srgbClr val="85D2E1"/>
              </a:buClr>
              <a:buFont typeface="Wingdings" panose="05000000000000000000" pitchFamily="2" charset="2"/>
              <a:buChar char="§"/>
            </a:pPr>
            <a:r>
              <a:rPr lang="lt-LT" sz="1200" dirty="0"/>
              <a:t>Mes pateikiame visus medžiagą sėkmingam mokymuisi. </a:t>
            </a:r>
            <a:endParaRPr lang="en-IE" sz="1200" dirty="0"/>
          </a:p>
        </p:txBody>
      </p:sp>
    </p:spTree>
    <p:extLst>
      <p:ext uri="{BB962C8B-B14F-4D97-AF65-F5344CB8AC3E}">
        <p14:creationId xmlns:p14="http://schemas.microsoft.com/office/powerpoint/2010/main" val="3993052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8F2CEB-FF60-BFD6-5F28-25B450D01AAD}"/>
              </a:ext>
            </a:extLst>
          </p:cNvPr>
          <p:cNvSpPr>
            <a:spLocks noGrp="1"/>
          </p:cNvSpPr>
          <p:nvPr>
            <p:ph type="body" sz="quarter" idx="19"/>
          </p:nvPr>
        </p:nvSpPr>
        <p:spPr/>
        <p:txBody>
          <a:bodyPr/>
          <a:lstStyle/>
          <a:p>
            <a:r>
              <a:rPr lang="en-IE" dirty="0"/>
              <a:t>03</a:t>
            </a:r>
          </a:p>
        </p:txBody>
      </p:sp>
      <p:sp>
        <p:nvSpPr>
          <p:cNvPr id="4" name="Text Placeholder 3">
            <a:extLst>
              <a:ext uri="{FF2B5EF4-FFF2-40B4-BE49-F238E27FC236}">
                <a16:creationId xmlns:a16="http://schemas.microsoft.com/office/drawing/2014/main" id="{960B1C8E-69E2-B5EA-B3D0-63F19ADB1D04}"/>
              </a:ext>
            </a:extLst>
          </p:cNvPr>
          <p:cNvSpPr>
            <a:spLocks noGrp="1"/>
          </p:cNvSpPr>
          <p:nvPr>
            <p:ph type="body" sz="quarter" idx="21"/>
          </p:nvPr>
        </p:nvSpPr>
        <p:spPr>
          <a:xfrm>
            <a:off x="473895" y="3518948"/>
            <a:ext cx="3852514" cy="1707482"/>
          </a:xfrm>
        </p:spPr>
        <p:txBody>
          <a:bodyPr/>
          <a:lstStyle/>
          <a:p>
            <a:r>
              <a:rPr lang="lt-LT" dirty="0"/>
              <a:t>Bendri patarimai mokytojams ir dėstytojams:</a:t>
            </a:r>
            <a:endParaRPr lang="en-IE" dirty="0"/>
          </a:p>
        </p:txBody>
      </p:sp>
      <p:sp>
        <p:nvSpPr>
          <p:cNvPr id="5" name="Text Placeholder 4">
            <a:extLst>
              <a:ext uri="{FF2B5EF4-FFF2-40B4-BE49-F238E27FC236}">
                <a16:creationId xmlns:a16="http://schemas.microsoft.com/office/drawing/2014/main" id="{B610705C-BF31-10D9-4600-7C402DBBC335}"/>
              </a:ext>
            </a:extLst>
          </p:cNvPr>
          <p:cNvSpPr>
            <a:spLocks noGrp="1"/>
          </p:cNvSpPr>
          <p:nvPr>
            <p:ph type="body" sz="quarter" idx="12"/>
          </p:nvPr>
        </p:nvSpPr>
        <p:spPr>
          <a:xfrm>
            <a:off x="473895" y="5561557"/>
            <a:ext cx="6503102" cy="3805964"/>
          </a:xfrm>
        </p:spPr>
        <p:txBody>
          <a:bodyPr/>
          <a:lstStyle/>
          <a:p>
            <a:pPr marL="342900" indent="-342900">
              <a:buAutoNum type="arabicPeriod"/>
            </a:pPr>
            <a:r>
              <a:rPr lang="lt-LT" sz="1300" b="1" dirty="0"/>
              <a:t>Metodologija</a:t>
            </a:r>
            <a:endParaRPr lang="en-IE" sz="1300" b="1" dirty="0"/>
          </a:p>
          <a:p>
            <a:pPr lvl="1" algn="just">
              <a:lnSpc>
                <a:spcPct val="100000"/>
              </a:lnSpc>
            </a:pPr>
            <a:r>
              <a:rPr lang="lt-LT" sz="1200" dirty="0">
                <a:solidFill>
                  <a:schemeClr val="tx1"/>
                </a:solidFill>
                <a:latin typeface="+mn-lt"/>
              </a:rPr>
              <a:t>Atvirojo mokymosi išteklius sudaro 6 modulių mokymo programa, skirta supažindinti besimokančiuosius su projekto rezultatais tokiu būdu, kuris atitiktų akademinių tyrimų rezultatus ir būtų orientuotas į realų inovacijų naudojimą, naujų produktų kūrimą, senjorų rinkos specifinę rinkodarą ir naujų produktų pristatymą rinkai. Mokymo programa remiasi požiūriu, kad MVĮ turi neatsilikti nuo maisto pramonės sektoriaus pokyčių, kad išliktų konkurencingos ir taip pat prisitaikyti prie visuomenės pokyčių. Be to, mokymosi programa parodo, kaip galima tobulinti kompetencijas mokantis naujais mokymosi metodais bei gauti praktinių įžvalgų. </a:t>
            </a:r>
            <a:endParaRPr lang="en-US" sz="800" b="1" dirty="0">
              <a:solidFill>
                <a:schemeClr val="tx1"/>
              </a:solidFill>
              <a:latin typeface="+mn-lt"/>
            </a:endParaRPr>
          </a:p>
          <a:p>
            <a:pPr marL="342900" marR="0" lvl="0" indent="-342900" algn="l" defTabSz="755934" rtl="0" eaLnBrk="1" fontAlgn="auto" latinLnBrk="0" hangingPunct="1">
              <a:lnSpc>
                <a:spcPct val="90000"/>
              </a:lnSpc>
              <a:spcBef>
                <a:spcPts val="827"/>
              </a:spcBef>
              <a:spcAft>
                <a:spcPts val="0"/>
              </a:spcAft>
              <a:buClrTx/>
              <a:buSzTx/>
              <a:buFont typeface="Arial" panose="020B0604020202020204" pitchFamily="34" charset="0"/>
              <a:buAutoNum type="arabicPeriod"/>
              <a:tabLst/>
              <a:defRPr/>
            </a:pPr>
            <a:r>
              <a:rPr lang="lt-LT" sz="1300" b="1" dirty="0">
                <a:solidFill>
                  <a:prstClr val="black"/>
                </a:solidFill>
              </a:rPr>
              <a:t>Bendri patarimai</a:t>
            </a:r>
            <a:endParaRPr lang="en-US" sz="1100" dirty="0">
              <a:solidFill>
                <a:schemeClr val="tx1"/>
              </a:solidFill>
              <a:latin typeface="+mn-lt"/>
            </a:endParaRPr>
          </a:p>
          <a:p>
            <a:pPr lvl="1" algn="just">
              <a:lnSpc>
                <a:spcPct val="100000"/>
              </a:lnSpc>
            </a:pPr>
            <a:r>
              <a:rPr lang="lt-LT" sz="1200" dirty="0">
                <a:solidFill>
                  <a:schemeClr val="tx1"/>
                </a:solidFill>
                <a:latin typeface="+mn-lt"/>
              </a:rPr>
              <a:t>Atidžiai perskaitykite šias instrukcijas prieš pradėdami vesti mokymus. Ruošdamiesi mokymui klasėje, prašome</a:t>
            </a:r>
            <a:r>
              <a:rPr lang="en-US" sz="1200" dirty="0">
                <a:solidFill>
                  <a:schemeClr val="tx1"/>
                </a:solidFill>
                <a:latin typeface="+mn-lt"/>
              </a:rPr>
              <a:t>: </a:t>
            </a:r>
          </a:p>
          <a:p>
            <a:pPr marL="557052" lvl="1" indent="-171450">
              <a:lnSpc>
                <a:spcPct val="100000"/>
              </a:lnSpc>
              <a:buClr>
                <a:srgbClr val="6FC0CA"/>
              </a:buClr>
              <a:buFont typeface="Wingdings" panose="05000000000000000000" pitchFamily="2" charset="2"/>
              <a:buChar char="§"/>
            </a:pPr>
            <a:r>
              <a:rPr lang="lt-LT" sz="1200" dirty="0">
                <a:solidFill>
                  <a:schemeClr val="tx1"/>
                </a:solidFill>
                <a:latin typeface="+mn-lt"/>
              </a:rPr>
              <a:t>Atsisiųskite, peržiūrėkite ar pakoreguokite mokymosi modulį pagal poreikį. Skirkite kursui pakankamai laiko: Nuoroda į mokymo programos modulius čia: </a:t>
            </a:r>
            <a:r>
              <a:rPr lang="en-US" sz="1000" dirty="0">
                <a:solidFill>
                  <a:srgbClr val="1188A3"/>
                </a:solidFill>
                <a:latin typeface="+mn-lt"/>
                <a:hlinkClick r:id="rId2">
                  <a:extLst>
                    <a:ext uri="{A12FA001-AC4F-418D-AE19-62706E023703}">
                      <ahyp:hlinkClr xmlns:ahyp="http://schemas.microsoft.com/office/drawing/2018/hyperlinkcolor" val="tx"/>
                    </a:ext>
                  </a:extLst>
                </a:hlinkClick>
              </a:rPr>
              <a:t>https://www.innovatingfoodforseniors.eu/resources/</a:t>
            </a:r>
            <a:r>
              <a:rPr lang="en-US" sz="1000" dirty="0">
                <a:solidFill>
                  <a:srgbClr val="1188A3"/>
                </a:solidFill>
                <a:latin typeface="+mn-lt"/>
              </a:rPr>
              <a:t> </a:t>
            </a:r>
          </a:p>
          <a:p>
            <a:pPr marL="557052" lvl="1" indent="-171450">
              <a:lnSpc>
                <a:spcPct val="100000"/>
              </a:lnSpc>
              <a:buClr>
                <a:srgbClr val="6FC0CA"/>
              </a:buClr>
              <a:buFont typeface="Wingdings" panose="05000000000000000000" pitchFamily="2" charset="2"/>
              <a:buChar char="§"/>
            </a:pPr>
            <a:r>
              <a:rPr lang="lt-LT" sz="1200" dirty="0">
                <a:solidFill>
                  <a:schemeClr val="tx1"/>
                </a:solidFill>
                <a:latin typeface="+mn-lt"/>
              </a:rPr>
              <a:t>Pagalvokite, gal galite lokalizuoti pateikiamus pavyzdžius ar naudoti tuos, kurie įkvėptų ar jau būtų žinomi jūsų mokiniams ar besimokantiems. </a:t>
            </a:r>
            <a:endParaRPr lang="en-US" sz="1200" dirty="0">
              <a:solidFill>
                <a:schemeClr val="tx1"/>
              </a:solidFill>
              <a:latin typeface="+mn-lt"/>
            </a:endParaRPr>
          </a:p>
          <a:p>
            <a:pPr marL="557052" lvl="1" indent="-171450">
              <a:lnSpc>
                <a:spcPct val="100000"/>
              </a:lnSpc>
              <a:buClr>
                <a:srgbClr val="6FC0CA"/>
              </a:buClr>
              <a:buFont typeface="Wingdings" panose="05000000000000000000" pitchFamily="2" charset="2"/>
              <a:buChar char="§"/>
            </a:pPr>
            <a:r>
              <a:rPr lang="lt-LT" sz="1200" dirty="0">
                <a:solidFill>
                  <a:schemeClr val="tx1"/>
                </a:solidFill>
                <a:latin typeface="+mn-lt"/>
              </a:rPr>
              <a:t>Pasirūpinkite, kad kiekvienas mokinys atliktų visas užduotis, pateikiamas kiekviename modulyje- tai būtina užtikinant mokymo medžiagos įsisavinimą.</a:t>
            </a:r>
            <a:endParaRPr lang="en-US" sz="1200" dirty="0">
              <a:solidFill>
                <a:schemeClr val="tx1"/>
              </a:solidFill>
              <a:latin typeface="+mn-lt"/>
            </a:endParaRPr>
          </a:p>
          <a:p>
            <a:pPr marL="557052" lvl="1" indent="-171450">
              <a:lnSpc>
                <a:spcPct val="100000"/>
              </a:lnSpc>
              <a:buClr>
                <a:srgbClr val="6FC0CA"/>
              </a:buClr>
              <a:buFont typeface="Wingdings" panose="05000000000000000000" pitchFamily="2" charset="2"/>
              <a:buChar char="§"/>
            </a:pPr>
            <a:r>
              <a:rPr lang="lt-LT" sz="1200" dirty="0">
                <a:solidFill>
                  <a:schemeClr val="tx1"/>
                </a:solidFill>
                <a:latin typeface="+mn-lt"/>
              </a:rPr>
              <a:t>Skirkite laiko atlikti pratimus bei būtinai aptarkite rezultatus su besimokančiaisiais. </a:t>
            </a:r>
            <a:endParaRPr lang="en-IE" sz="1200" dirty="0">
              <a:solidFill>
                <a:schemeClr val="tx1"/>
              </a:solidFill>
              <a:latin typeface="+mn-lt"/>
            </a:endParaRPr>
          </a:p>
          <a:p>
            <a:pPr marL="557052" lvl="1" indent="-171450">
              <a:lnSpc>
                <a:spcPct val="100000"/>
              </a:lnSpc>
              <a:buClr>
                <a:srgbClr val="6FC0CA"/>
              </a:buClr>
              <a:buFont typeface="Wingdings" panose="05000000000000000000" pitchFamily="2" charset="2"/>
              <a:buChar char="§"/>
            </a:pPr>
            <a:endParaRPr lang="en-IE" sz="1300" b="1" dirty="0"/>
          </a:p>
        </p:txBody>
      </p:sp>
      <p:pic>
        <p:nvPicPr>
          <p:cNvPr id="7" name="Picture 6" descr="One glowing light up arrow among other down arrows on green pastel color background">
            <a:extLst>
              <a:ext uri="{FF2B5EF4-FFF2-40B4-BE49-F238E27FC236}">
                <a16:creationId xmlns:a16="http://schemas.microsoft.com/office/drawing/2014/main" id="{95005147-5887-C7B0-097C-A390A7236A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559675" cy="2555310"/>
          </a:xfrm>
          <a:prstGeom prst="rect">
            <a:avLst/>
          </a:prstGeom>
        </p:spPr>
      </p:pic>
    </p:spTree>
    <p:extLst>
      <p:ext uri="{BB962C8B-B14F-4D97-AF65-F5344CB8AC3E}">
        <p14:creationId xmlns:p14="http://schemas.microsoft.com/office/powerpoint/2010/main" val="4144915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2A4B5B-341C-657B-7AD7-5F5DD5BBFEED}"/>
              </a:ext>
            </a:extLst>
          </p:cNvPr>
          <p:cNvSpPr>
            <a:spLocks noGrp="1"/>
          </p:cNvSpPr>
          <p:nvPr>
            <p:ph type="body" sz="quarter" idx="17"/>
          </p:nvPr>
        </p:nvSpPr>
        <p:spPr>
          <a:xfrm>
            <a:off x="442002" y="1316763"/>
            <a:ext cx="3979685" cy="1416968"/>
          </a:xfrm>
        </p:spPr>
        <p:txBody>
          <a:bodyPr>
            <a:normAutofit/>
          </a:bodyPr>
          <a:lstStyle/>
          <a:p>
            <a:r>
              <a:rPr lang="lt-LT" sz="1800" dirty="0"/>
              <a:t>Švietimas yra skirtas pagerinti kitų gyvenimą ir palikti savo bendruomenę ir pasaulį geresnį, nei radote</a:t>
            </a:r>
            <a:r>
              <a:rPr lang="en-US" sz="1800" dirty="0"/>
              <a:t>.</a:t>
            </a:r>
            <a:endParaRPr lang="en-IE" sz="1800" dirty="0"/>
          </a:p>
        </p:txBody>
      </p:sp>
      <p:sp>
        <p:nvSpPr>
          <p:cNvPr id="3" name="Text Placeholder 2">
            <a:extLst>
              <a:ext uri="{FF2B5EF4-FFF2-40B4-BE49-F238E27FC236}">
                <a16:creationId xmlns:a16="http://schemas.microsoft.com/office/drawing/2014/main" id="{56654D12-98D5-3AA9-E773-028C1D8CE76D}"/>
              </a:ext>
            </a:extLst>
          </p:cNvPr>
          <p:cNvSpPr>
            <a:spLocks noGrp="1"/>
          </p:cNvSpPr>
          <p:nvPr>
            <p:ph type="body" sz="quarter" idx="34"/>
          </p:nvPr>
        </p:nvSpPr>
        <p:spPr>
          <a:xfrm>
            <a:off x="3491332" y="2129512"/>
            <a:ext cx="1372357" cy="517423"/>
          </a:xfrm>
        </p:spPr>
        <p:txBody>
          <a:bodyPr/>
          <a:lstStyle/>
          <a:p>
            <a:r>
              <a:rPr lang="en-IE" dirty="0"/>
              <a:t>”</a:t>
            </a:r>
          </a:p>
        </p:txBody>
      </p:sp>
      <p:sp>
        <p:nvSpPr>
          <p:cNvPr id="4" name="Text Placeholder 3">
            <a:extLst>
              <a:ext uri="{FF2B5EF4-FFF2-40B4-BE49-F238E27FC236}">
                <a16:creationId xmlns:a16="http://schemas.microsoft.com/office/drawing/2014/main" id="{BCF7EF9A-9EF6-B916-9214-9458A25C4B88}"/>
              </a:ext>
            </a:extLst>
          </p:cNvPr>
          <p:cNvSpPr>
            <a:spLocks noGrp="1"/>
          </p:cNvSpPr>
          <p:nvPr>
            <p:ph type="body" sz="quarter" idx="35"/>
          </p:nvPr>
        </p:nvSpPr>
        <p:spPr>
          <a:xfrm>
            <a:off x="0" y="1329202"/>
            <a:ext cx="1894173" cy="642182"/>
          </a:xfrm>
        </p:spPr>
        <p:txBody>
          <a:bodyPr/>
          <a:lstStyle/>
          <a:p>
            <a:r>
              <a:rPr lang="en-IE" dirty="0"/>
              <a:t>“</a:t>
            </a:r>
          </a:p>
        </p:txBody>
      </p:sp>
      <p:sp>
        <p:nvSpPr>
          <p:cNvPr id="5" name="Text Placeholder 4">
            <a:extLst>
              <a:ext uri="{FF2B5EF4-FFF2-40B4-BE49-F238E27FC236}">
                <a16:creationId xmlns:a16="http://schemas.microsoft.com/office/drawing/2014/main" id="{46DAF8CD-37AB-CF98-85E7-B04CDE615193}"/>
              </a:ext>
            </a:extLst>
          </p:cNvPr>
          <p:cNvSpPr>
            <a:spLocks noGrp="1"/>
          </p:cNvSpPr>
          <p:nvPr>
            <p:ph type="body" sz="quarter" idx="14"/>
          </p:nvPr>
        </p:nvSpPr>
        <p:spPr/>
        <p:txBody>
          <a:bodyPr numCol="1"/>
          <a:lstStyle/>
          <a:p>
            <a:pPr marL="342900" marR="0" lvl="0" indent="-342900" algn="l" defTabSz="755934" rtl="0" eaLnBrk="1" fontAlgn="auto" latinLnBrk="0" hangingPunct="1">
              <a:lnSpc>
                <a:spcPct val="90000"/>
              </a:lnSpc>
              <a:spcBef>
                <a:spcPts val="827"/>
              </a:spcBef>
              <a:spcAft>
                <a:spcPts val="0"/>
              </a:spcAft>
              <a:buClrTx/>
              <a:buSzTx/>
              <a:buFont typeface="+mj-lt"/>
              <a:buAutoNum type="arabicPeriod" startAt="3"/>
              <a:tabLst/>
              <a:defRPr/>
            </a:pPr>
            <a:r>
              <a:rPr kumimoji="0" lang="lt-LT" sz="1300" b="1" i="0" u="none" strike="noStrike" kern="120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Instrukcija</a:t>
            </a:r>
            <a:endParaRPr kumimoji="0" lang="en-IE" sz="1300" b="1" i="0" u="none" strike="noStrike" kern="120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endParaRPr>
          </a:p>
          <a:p>
            <a:pPr lvl="1">
              <a:spcBef>
                <a:spcPts val="827"/>
              </a:spcBef>
              <a:defRPr/>
            </a:pPr>
            <a:r>
              <a:rPr lang="lt-LT" sz="1200" dirty="0">
                <a:solidFill>
                  <a:schemeClr val="tx1"/>
                </a:solidFill>
                <a:latin typeface="+mn-lt"/>
              </a:rPr>
              <a:t>Atvirojo mokymosi ištekliai buvo sukurti taip, kad atitiktų įvairius mokymo stilius ir kultūras. Kiekvienas modulis pateikiamas laikantis bendros struktūros:</a:t>
            </a:r>
          </a:p>
          <a:p>
            <a:pPr marL="549417" lvl="1" indent="-171450">
              <a:spcBef>
                <a:spcPts val="827"/>
              </a:spcBef>
              <a:buFont typeface="Arial" panose="020B0604020202020204" pitchFamily="34" charset="0"/>
              <a:buChar char="•"/>
              <a:defRPr/>
            </a:pPr>
            <a:r>
              <a:rPr lang="lt-LT" sz="1200" dirty="0">
                <a:solidFill>
                  <a:schemeClr val="tx1"/>
                </a:solidFill>
                <a:latin typeface="+mn-lt"/>
              </a:rPr>
              <a:t>Tema trumpai pristatoma prieš įsigilinant į temą.  </a:t>
            </a:r>
          </a:p>
          <a:p>
            <a:pPr marL="549417" lvl="1" indent="-171450">
              <a:spcBef>
                <a:spcPts val="827"/>
              </a:spcBef>
              <a:buClr>
                <a:srgbClr val="6FC0CA"/>
              </a:buClr>
              <a:buFont typeface="Wingdings" panose="05000000000000000000" pitchFamily="2" charset="2"/>
              <a:buChar char="§"/>
              <a:defRPr/>
            </a:pPr>
            <a:r>
              <a:rPr lang="lt-LT" sz="1200" dirty="0">
                <a:solidFill>
                  <a:schemeClr val="tx1"/>
                </a:solidFill>
                <a:latin typeface="+mn-lt"/>
              </a:rPr>
              <a:t>Pateikiama informacija ir dabartinė geriausia praktika šia tema, nuo bendrųjų apibrėžimų pereinama prie detalių paaiškinimų, kad būtų lengvai suprantama visa tema.</a:t>
            </a:r>
          </a:p>
          <a:p>
            <a:pPr marL="549417" lvl="1" indent="-171450">
              <a:spcBef>
                <a:spcPts val="827"/>
              </a:spcBef>
              <a:buClr>
                <a:srgbClr val="6FC0CA"/>
              </a:buClr>
              <a:buFont typeface="Wingdings" panose="05000000000000000000" pitchFamily="2" charset="2"/>
              <a:buChar char="§"/>
              <a:defRPr/>
            </a:pPr>
            <a:r>
              <a:rPr lang="lt-LT" sz="1200" dirty="0">
                <a:solidFill>
                  <a:schemeClr val="tx1"/>
                </a:solidFill>
                <a:latin typeface="+mn-lt"/>
              </a:rPr>
              <a:t>Žinios yra įtvirtinamos ir įgūdžiai lavinami kaip besimokantieji atlieka praktines užduotis ar atsako į klausimus.  </a:t>
            </a:r>
            <a:endParaRPr lang="en-IE" dirty="0"/>
          </a:p>
        </p:txBody>
      </p:sp>
      <p:sp>
        <p:nvSpPr>
          <p:cNvPr id="6" name="Text Placeholder 5">
            <a:extLst>
              <a:ext uri="{FF2B5EF4-FFF2-40B4-BE49-F238E27FC236}">
                <a16:creationId xmlns:a16="http://schemas.microsoft.com/office/drawing/2014/main" id="{D1B217C2-5CD4-9B41-EFD8-4574C7482095}"/>
              </a:ext>
            </a:extLst>
          </p:cNvPr>
          <p:cNvSpPr>
            <a:spLocks noGrp="1"/>
          </p:cNvSpPr>
          <p:nvPr>
            <p:ph type="body" sz="quarter" idx="13"/>
          </p:nvPr>
        </p:nvSpPr>
        <p:spPr>
          <a:xfrm>
            <a:off x="442002" y="452401"/>
            <a:ext cx="5285697" cy="896477"/>
          </a:xfrm>
        </p:spPr>
        <p:txBody>
          <a:bodyPr/>
          <a:lstStyle/>
          <a:p>
            <a:r>
              <a:rPr lang="en-IE" dirty="0"/>
              <a:t>03: </a:t>
            </a:r>
            <a:r>
              <a:rPr lang="lt-LT" dirty="0"/>
              <a:t>B</a:t>
            </a:r>
            <a:r>
              <a:rPr lang="en-IE" dirty="0"/>
              <a:t>)</a:t>
            </a:r>
            <a:r>
              <a:rPr lang="lt-LT" dirty="0"/>
              <a:t> Bendri patarimai mokytojams ir dėstytojams (tęsinys):</a:t>
            </a:r>
            <a:endParaRPr lang="en-IE" dirty="0"/>
          </a:p>
          <a:p>
            <a:endParaRPr lang="en-IE" dirty="0"/>
          </a:p>
        </p:txBody>
      </p:sp>
      <p:sp>
        <p:nvSpPr>
          <p:cNvPr id="7" name="TextBox 6">
            <a:extLst>
              <a:ext uri="{FF2B5EF4-FFF2-40B4-BE49-F238E27FC236}">
                <a16:creationId xmlns:a16="http://schemas.microsoft.com/office/drawing/2014/main" id="{C7920507-21D1-06EA-C460-51616FDAA529}"/>
              </a:ext>
            </a:extLst>
          </p:cNvPr>
          <p:cNvSpPr txBox="1"/>
          <p:nvPr/>
        </p:nvSpPr>
        <p:spPr>
          <a:xfrm>
            <a:off x="5442776" y="2456732"/>
            <a:ext cx="2116899" cy="276999"/>
          </a:xfrm>
          <a:prstGeom prst="rect">
            <a:avLst/>
          </a:prstGeom>
          <a:noFill/>
        </p:spPr>
        <p:txBody>
          <a:bodyPr wrap="square" rtlCol="0">
            <a:spAutoFit/>
          </a:bodyPr>
          <a:lstStyle/>
          <a:p>
            <a:r>
              <a:rPr lang="en-IE" sz="1200" dirty="0"/>
              <a:t>-Marian Wright </a:t>
            </a:r>
            <a:r>
              <a:rPr lang="en-IE" sz="1200" dirty="0" err="1"/>
              <a:t>Edelamn</a:t>
            </a:r>
            <a:endParaRPr lang="en-IE" sz="1200" dirty="0"/>
          </a:p>
        </p:txBody>
      </p:sp>
      <p:pic>
        <p:nvPicPr>
          <p:cNvPr id="10" name="Picture 9" descr="People working on ideas">
            <a:extLst>
              <a:ext uri="{FF2B5EF4-FFF2-40B4-BE49-F238E27FC236}">
                <a16:creationId xmlns:a16="http://schemas.microsoft.com/office/drawing/2014/main" id="{56078B33-F8A5-7FED-A608-BC8025C872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5746601"/>
            <a:ext cx="6684012" cy="4373303"/>
          </a:xfrm>
          <a:prstGeom prst="rect">
            <a:avLst/>
          </a:prstGeom>
        </p:spPr>
      </p:pic>
    </p:spTree>
    <p:extLst>
      <p:ext uri="{BB962C8B-B14F-4D97-AF65-F5344CB8AC3E}">
        <p14:creationId xmlns:p14="http://schemas.microsoft.com/office/powerpoint/2010/main" val="31308932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as" ma:contentTypeID="0x010100E089EED690624143B9CCB44C7945D306" ma:contentTypeVersion="21" ma:contentTypeDescription="Kurkite naują dokumentą." ma:contentTypeScope="" ma:versionID="fa331e19678088c791ecace7807b854e">
  <xsd:schema xmlns:xsd="http://www.w3.org/2001/XMLSchema" xmlns:xs="http://www.w3.org/2001/XMLSchema" xmlns:p="http://schemas.microsoft.com/office/2006/metadata/properties" xmlns:ns2="539e4a8c-7e7c-4ea1-8c2e-f9bf51a8ca20" xmlns:ns3="41f5c9df-7cea-428a-8452-da6b62a57c0f" targetNamespace="http://schemas.microsoft.com/office/2006/metadata/properties" ma:root="true" ma:fieldsID="865bd342303fdba8ec99ba8b2fe686cf" ns2:_="" ns3:_="">
    <xsd:import namespace="539e4a8c-7e7c-4ea1-8c2e-f9bf51a8ca20"/>
    <xsd:import namespace="41f5c9df-7cea-428a-8452-da6b62a57c0f"/>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e4a8c-7e7c-4ea1-8c2e-f9bf51a8ca2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Vaizdų žymė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f5c9df-7cea-428a-8452-da6b62a57c0f" elementFormDefault="qualified">
    <xsd:import namespace="http://schemas.microsoft.com/office/2006/documentManagement/types"/>
    <xsd:import namespace="http://schemas.microsoft.com/office/infopath/2007/PartnerControls"/>
    <xsd:element name="SharedWithUsers" ma:index="22"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Bendrinta su išsamia informacija" ma:internalName="SharedWithDetails" ma:readOnly="true">
      <xsd:simpleType>
        <xsd:restriction base="dms:Note">
          <xsd:maxLength value="255"/>
        </xsd:restriction>
      </xsd:simpleType>
    </xsd:element>
    <xsd:element name="TaxCatchAll" ma:index="24" nillable="true" ma:displayName="Taxonomy Catch All Column" ma:hidden="true" ma:list="{ede8d5ac-98f9-4020-a0e9-7163eaf560f0}" ma:internalName="TaxCatchAll" ma:showField="CatchAllData" ma:web="41f5c9df-7cea-428a-8452-da6b62a57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amsChannelId xmlns="539e4a8c-7e7c-4ea1-8c2e-f9bf51a8ca20" xsi:nil="true"/>
    <AppVersion xmlns="539e4a8c-7e7c-4ea1-8c2e-f9bf51a8ca20" xsi:nil="true"/>
    <CultureName xmlns="539e4a8c-7e7c-4ea1-8c2e-f9bf51a8ca20" xsi:nil="true"/>
    <NotebookType xmlns="539e4a8c-7e7c-4ea1-8c2e-f9bf51a8ca20" xsi:nil="true"/>
    <FolderType xmlns="539e4a8c-7e7c-4ea1-8c2e-f9bf51a8ca20" xsi:nil="true"/>
    <TaxCatchAll xmlns="41f5c9df-7cea-428a-8452-da6b62a57c0f" xsi:nil="true"/>
    <lcf76f155ced4ddcb4097134ff3c332f xmlns="539e4a8c-7e7c-4ea1-8c2e-f9bf51a8ca2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84D0A8-FE57-48E6-9163-A112A6B3D8B0}">
  <ds:schemaRefs>
    <ds:schemaRef ds:uri="http://schemas.microsoft.com/sharepoint/v3/contenttype/forms"/>
  </ds:schemaRefs>
</ds:datastoreItem>
</file>

<file path=customXml/itemProps2.xml><?xml version="1.0" encoding="utf-8"?>
<ds:datastoreItem xmlns:ds="http://schemas.openxmlformats.org/officeDocument/2006/customXml" ds:itemID="{4A6BFA2F-1C6F-4618-9FC1-A0CCEB2718FB}"/>
</file>

<file path=customXml/itemProps3.xml><?xml version="1.0" encoding="utf-8"?>
<ds:datastoreItem xmlns:ds="http://schemas.openxmlformats.org/officeDocument/2006/customXml" ds:itemID="{2AB91C02-7DDA-412A-B5A1-8EC66E938C3D}">
  <ds:schemaRefs>
    <ds:schemaRef ds:uri="http://schemas.microsoft.com/office/2006/metadata/properties"/>
    <ds:schemaRef ds:uri="http://schemas.microsoft.com/office/infopath/2007/PartnerControls"/>
    <ds:schemaRef ds:uri="539e4a8c-7e7c-4ea1-8c2e-f9bf51a8ca20"/>
  </ds:schemaRefs>
</ds:datastoreItem>
</file>

<file path=docProps/app.xml><?xml version="1.0" encoding="utf-8"?>
<Properties xmlns="http://schemas.openxmlformats.org/officeDocument/2006/extended-properties" xmlns:vt="http://schemas.openxmlformats.org/officeDocument/2006/docPropsVTypes">
  <Template>Office Theme</Template>
  <TotalTime>14392</TotalTime>
  <Words>4751</Words>
  <Application>Microsoft Office PowerPoint</Application>
  <PresentationFormat>Pasirinktinai</PresentationFormat>
  <Paragraphs>420</Paragraphs>
  <Slides>22</Slides>
  <Notes>0</Notes>
  <HiddenSlides>0</HiddenSlides>
  <MMClips>0</MMClips>
  <ScaleCrop>false</ScaleCrop>
  <HeadingPairs>
    <vt:vector size="6" baseType="variant">
      <vt:variant>
        <vt:lpstr>Naudojami šriftai</vt:lpstr>
      </vt:variant>
      <vt:variant>
        <vt:i4>10</vt:i4>
      </vt:variant>
      <vt:variant>
        <vt:lpstr>Tema</vt:lpstr>
      </vt:variant>
      <vt:variant>
        <vt:i4>1</vt:i4>
      </vt:variant>
      <vt:variant>
        <vt:lpstr>Skaidrių pavadinimai</vt:lpstr>
      </vt:variant>
      <vt:variant>
        <vt:i4>22</vt:i4>
      </vt:variant>
    </vt:vector>
  </HeadingPairs>
  <TitlesOfParts>
    <vt:vector size="33" baseType="lpstr">
      <vt:lpstr>Arial</vt:lpstr>
      <vt:lpstr>Bradley Hand ITC</vt:lpstr>
      <vt:lpstr>Calibri</vt:lpstr>
      <vt:lpstr>Calibri Light</vt:lpstr>
      <vt:lpstr>Cambria Math</vt:lpstr>
      <vt:lpstr>Monsterrat</vt:lpstr>
      <vt:lpstr>Montserrat</vt:lpstr>
      <vt:lpstr>Symbol</vt:lpstr>
      <vt:lpstr>Times</vt:lpstr>
      <vt:lpstr>Wingdings</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Ingrida Krogertė</cp:lastModifiedBy>
  <cp:revision>597</cp:revision>
  <dcterms:created xsi:type="dcterms:W3CDTF">2020-10-14T13:32:04Z</dcterms:created>
  <dcterms:modified xsi:type="dcterms:W3CDTF">2022-07-20T13:03:12Z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0x010100E089EED690624143B9CCB44C7945D306</vt:lpwstr>
  </property>
</Properties>
</file>