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4"/>
  </p:sldMasterIdLst>
  <p:notesMasterIdLst>
    <p:notesMasterId r:id="rId85"/>
  </p:notesMasterIdLst>
  <p:sldIdLst>
    <p:sldId id="4736" r:id="rId5"/>
    <p:sldId id="4737" r:id="rId6"/>
    <p:sldId id="4738" r:id="rId7"/>
    <p:sldId id="4739" r:id="rId8"/>
    <p:sldId id="4740" r:id="rId9"/>
    <p:sldId id="4741" r:id="rId10"/>
    <p:sldId id="4742" r:id="rId11"/>
    <p:sldId id="4743" r:id="rId12"/>
    <p:sldId id="4744" r:id="rId13"/>
    <p:sldId id="4745" r:id="rId14"/>
    <p:sldId id="4746" r:id="rId15"/>
    <p:sldId id="4747" r:id="rId16"/>
    <p:sldId id="4748" r:id="rId17"/>
    <p:sldId id="4749" r:id="rId18"/>
    <p:sldId id="4750" r:id="rId19"/>
    <p:sldId id="4751" r:id="rId20"/>
    <p:sldId id="4752" r:id="rId21"/>
    <p:sldId id="4753" r:id="rId22"/>
    <p:sldId id="4754" r:id="rId23"/>
    <p:sldId id="4755" r:id="rId24"/>
    <p:sldId id="4756" r:id="rId25"/>
    <p:sldId id="4757" r:id="rId26"/>
    <p:sldId id="4758" r:id="rId27"/>
    <p:sldId id="4759" r:id="rId28"/>
    <p:sldId id="4760" r:id="rId29"/>
    <p:sldId id="4761" r:id="rId30"/>
    <p:sldId id="4762" r:id="rId31"/>
    <p:sldId id="4763" r:id="rId32"/>
    <p:sldId id="4713" r:id="rId33"/>
    <p:sldId id="4688" r:id="rId34"/>
    <p:sldId id="4287" r:id="rId35"/>
    <p:sldId id="4701" r:id="rId36"/>
    <p:sldId id="4698" r:id="rId37"/>
    <p:sldId id="4658" r:id="rId38"/>
    <p:sldId id="4714" r:id="rId39"/>
    <p:sldId id="4716" r:id="rId40"/>
    <p:sldId id="4699" r:id="rId41"/>
    <p:sldId id="4715" r:id="rId42"/>
    <p:sldId id="4720" r:id="rId43"/>
    <p:sldId id="4640" r:id="rId44"/>
    <p:sldId id="4719" r:id="rId45"/>
    <p:sldId id="300" r:id="rId46"/>
    <p:sldId id="4717" r:id="rId47"/>
    <p:sldId id="4718" r:id="rId48"/>
    <p:sldId id="4691" r:id="rId49"/>
    <p:sldId id="4694" r:id="rId50"/>
    <p:sldId id="4695" r:id="rId51"/>
    <p:sldId id="4696" r:id="rId52"/>
    <p:sldId id="4734" r:id="rId53"/>
    <p:sldId id="4601" r:id="rId54"/>
    <p:sldId id="4622" r:id="rId55"/>
    <p:sldId id="4709" r:id="rId56"/>
    <p:sldId id="4721" r:id="rId57"/>
    <p:sldId id="4722" r:id="rId58"/>
    <p:sldId id="4615" r:id="rId59"/>
    <p:sldId id="4616" r:id="rId60"/>
    <p:sldId id="4723" r:id="rId61"/>
    <p:sldId id="4735" r:id="rId62"/>
    <p:sldId id="4664" r:id="rId63"/>
    <p:sldId id="4594" r:id="rId64"/>
    <p:sldId id="4625" r:id="rId65"/>
    <p:sldId id="4702" r:id="rId66"/>
    <p:sldId id="4705" r:id="rId67"/>
    <p:sldId id="4706" r:id="rId68"/>
    <p:sldId id="4707" r:id="rId69"/>
    <p:sldId id="4708" r:id="rId70"/>
    <p:sldId id="4593" r:id="rId71"/>
    <p:sldId id="4683" r:id="rId72"/>
    <p:sldId id="4595" r:id="rId73"/>
    <p:sldId id="4728" r:id="rId74"/>
    <p:sldId id="4729" r:id="rId75"/>
    <p:sldId id="4614" r:id="rId76"/>
    <p:sldId id="4700" r:id="rId77"/>
    <p:sldId id="4681" r:id="rId78"/>
    <p:sldId id="4703" r:id="rId79"/>
    <p:sldId id="4680" r:id="rId80"/>
    <p:sldId id="4730" r:id="rId81"/>
    <p:sldId id="4646" r:id="rId82"/>
    <p:sldId id="4731" r:id="rId83"/>
    <p:sldId id="4263" r:id="rId8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A646A2A-5463-31BB-24B8-887E45DDAF69}" name="Orla Casey" initials="OC" userId="S::orla@momentumconsulting.ie::ee9f56f0-43a2-47ae-a5b8-d4a7d2f5cec3" providerId="AD"/>
  <p188:author id="{28B99FB0-45D6-1737-2B53-DD1F8C0DDEBD}" name="ana.perandres" initials="an" userId="S::ana.perandres_ageinglab.org#ext#@fhmuenster183.onmicrosoft.com::528ad3fd-f3fc-439c-8c63-f0cdc9e8b135" providerId="AD"/>
  <p188:author id="{8FAFDFEB-FD77-9450-5FF2-745CF7472800}" name="Choiwai Maggie Chak" initials="CC" userId="S::cc310225@fh-muenster.de::08e8c75d-bfd7-417f-aa1e-397742fdeea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ose Miguel Gimenez Lozano" initials="JMGL" lastIdx="1" clrIdx="0">
    <p:extLst>
      <p:ext uri="{19B8F6BF-5375-455C-9EA6-DF929625EA0E}">
        <p15:presenceInfo xmlns:p15="http://schemas.microsoft.com/office/powerpoint/2012/main" userId="929829479174d21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1BA19A"/>
    <a:srgbClr val="28AF95"/>
    <a:srgbClr val="1188A3"/>
    <a:srgbClr val="FED100"/>
    <a:srgbClr val="85D2E1"/>
    <a:srgbClr val="FFD100"/>
    <a:srgbClr val="70B2BE"/>
    <a:srgbClr val="8CBF4B"/>
    <a:srgbClr val="B5D6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BE49B0-CA66-45B6-975E-833E67F37B2F}" v="16" dt="2022-06-09T14:06:27.410"/>
    <p1510:client id="{1DD884F5-D20D-4250-A11E-C2E46E537001}" v="169" dt="2022-06-09T14:20:37.591"/>
    <p1510:client id="{383DCE24-C2AA-4A5A-920C-88132F71E222}" v="1" dt="2022-06-09T14:07:20.025"/>
    <p1510:client id="{57D31C44-EC25-4481-BB31-E4505816E3FD}" v="20" dt="2022-06-09T13:58:06.524"/>
    <p1510:client id="{6638C01D-AB11-44DE-B924-6D9B53AFD9BB}" v="4" dt="2022-06-10T09:00:37.329"/>
    <p1510:client id="{96E800C3-B2C5-408E-80D0-D4DDCEDC0124}" v="27" dt="2022-06-10T09:01:16.773"/>
    <p1510:client id="{A6A6F859-5392-459C-8B07-A7F15CB0CB56}" v="174" dt="2022-07-21T16:32:46.050"/>
    <p1510:client id="{DAC209BD-405B-462E-B60D-D5E348BCD3E1}" v="70" dt="2022-08-05T06:29:19.812"/>
    <p1510:client id="{DE6D75E6-A8C9-4D37-BAC0-E989FD76763A}" v="136" dt="2022-06-09T14:19:26.86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691"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theme" Target="theme/theme1.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tableStyles" Target="tableStyles.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notesMaster" Target="notesMasters/notesMaster1.xml"/><Relationship Id="rId93"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viewProps" Target="viewProps.xml"/><Relationship Id="rId9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92" Type="http://schemas.microsoft.com/office/2015/10/relationships/revisionInfo" Target="revisionInfo.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presProps" Target="presProp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se.gimenez" userId="S::jose.gimenez_ageinglab.org#ext#@fhmuenster183.onmicrosoft.com::3b48b8cc-5da6-4cc1-aa1d-9ccff84f653f" providerId="AD" clId="Web-{DAC209BD-405B-462E-B60D-D5E348BCD3E1}"/>
    <pc:docChg chg="modSld">
      <pc:chgData name="jose.gimenez" userId="S::jose.gimenez_ageinglab.org#ext#@fhmuenster183.onmicrosoft.com::3b48b8cc-5da6-4cc1-aa1d-9ccff84f653f" providerId="AD" clId="Web-{DAC209BD-405B-462E-B60D-D5E348BCD3E1}" dt="2022-08-05T06:29:19.812" v="67" actId="20577"/>
      <pc:docMkLst>
        <pc:docMk/>
      </pc:docMkLst>
      <pc:sldChg chg="modSp">
        <pc:chgData name="jose.gimenez" userId="S::jose.gimenez_ageinglab.org#ext#@fhmuenster183.onmicrosoft.com::3b48b8cc-5da6-4cc1-aa1d-9ccff84f653f" providerId="AD" clId="Web-{DAC209BD-405B-462E-B60D-D5E348BCD3E1}" dt="2022-08-05T06:29:19.812" v="67" actId="20577"/>
        <pc:sldMkLst>
          <pc:docMk/>
          <pc:sldMk cId="909740617" sldId="4747"/>
        </pc:sldMkLst>
        <pc:spChg chg="mod">
          <ac:chgData name="jose.gimenez" userId="S::jose.gimenez_ageinglab.org#ext#@fhmuenster183.onmicrosoft.com::3b48b8cc-5da6-4cc1-aa1d-9ccff84f653f" providerId="AD" clId="Web-{DAC209BD-405B-462E-B60D-D5E348BCD3E1}" dt="2022-08-05T06:29:19.812" v="67" actId="20577"/>
          <ac:spMkLst>
            <pc:docMk/>
            <pc:sldMk cId="909740617" sldId="4747"/>
            <ac:spMk id="49" creationId="{515C0982-A17C-B1C0-43BE-7895D3D32DF9}"/>
          </ac:spMkLst>
        </pc:spChg>
      </pc:sldChg>
    </pc:docChg>
  </pc:docChgLst>
  <pc:docChgLst>
    <pc:chgData name="jose.gimenez" userId="S::jose.gimenez_ageinglab.org#ext#@fhmuenster183.onmicrosoft.com::3b48b8cc-5da6-4cc1-aa1d-9ccff84f653f" providerId="AD" clId="Web-{A6A6F859-5392-459C-8B07-A7F15CB0CB56}"/>
    <pc:docChg chg="modSld">
      <pc:chgData name="jose.gimenez" userId="S::jose.gimenez_ageinglab.org#ext#@fhmuenster183.onmicrosoft.com::3b48b8cc-5da6-4cc1-aa1d-9ccff84f653f" providerId="AD" clId="Web-{A6A6F859-5392-459C-8B07-A7F15CB0CB56}" dt="2022-07-21T16:32:43.863" v="162" actId="20577"/>
      <pc:docMkLst>
        <pc:docMk/>
      </pc:docMkLst>
      <pc:sldChg chg="modSp">
        <pc:chgData name="jose.gimenez" userId="S::jose.gimenez_ageinglab.org#ext#@fhmuenster183.onmicrosoft.com::3b48b8cc-5da6-4cc1-aa1d-9ccff84f653f" providerId="AD" clId="Web-{A6A6F859-5392-459C-8B07-A7F15CB0CB56}" dt="2022-07-21T16:27:47.774" v="40" actId="20577"/>
        <pc:sldMkLst>
          <pc:docMk/>
          <pc:sldMk cId="2011986932" sldId="300"/>
        </pc:sldMkLst>
        <pc:spChg chg="mod">
          <ac:chgData name="jose.gimenez" userId="S::jose.gimenez_ageinglab.org#ext#@fhmuenster183.onmicrosoft.com::3b48b8cc-5da6-4cc1-aa1d-9ccff84f653f" providerId="AD" clId="Web-{A6A6F859-5392-459C-8B07-A7F15CB0CB56}" dt="2022-07-21T16:27:47.774" v="40" actId="20577"/>
          <ac:spMkLst>
            <pc:docMk/>
            <pc:sldMk cId="2011986932" sldId="300"/>
            <ac:spMk id="455" creationId="{00000000-0000-0000-0000-000000000000}"/>
          </ac:spMkLst>
        </pc:spChg>
      </pc:sldChg>
      <pc:sldChg chg="modSp">
        <pc:chgData name="jose.gimenez" userId="S::jose.gimenez_ageinglab.org#ext#@fhmuenster183.onmicrosoft.com::3b48b8cc-5da6-4cc1-aa1d-9ccff84f653f" providerId="AD" clId="Web-{A6A6F859-5392-459C-8B07-A7F15CB0CB56}" dt="2022-07-21T16:26:26.287" v="27" actId="20577"/>
        <pc:sldMkLst>
          <pc:docMk/>
          <pc:sldMk cId="4175904937" sldId="4287"/>
        </pc:sldMkLst>
        <pc:spChg chg="mod">
          <ac:chgData name="jose.gimenez" userId="S::jose.gimenez_ageinglab.org#ext#@fhmuenster183.onmicrosoft.com::3b48b8cc-5da6-4cc1-aa1d-9ccff84f653f" providerId="AD" clId="Web-{A6A6F859-5392-459C-8B07-A7F15CB0CB56}" dt="2022-07-21T16:26:26.287" v="27" actId="20577"/>
          <ac:spMkLst>
            <pc:docMk/>
            <pc:sldMk cId="4175904937" sldId="4287"/>
            <ac:spMk id="3" creationId="{51D88BA3-85AE-4255-AE29-D86BB571445E}"/>
          </ac:spMkLst>
        </pc:spChg>
      </pc:sldChg>
      <pc:sldChg chg="modSp">
        <pc:chgData name="jose.gimenez" userId="S::jose.gimenez_ageinglab.org#ext#@fhmuenster183.onmicrosoft.com::3b48b8cc-5da6-4cc1-aa1d-9ccff84f653f" providerId="AD" clId="Web-{A6A6F859-5392-459C-8B07-A7F15CB0CB56}" dt="2022-07-21T16:30:52.765" v="70" actId="20577"/>
        <pc:sldMkLst>
          <pc:docMk/>
          <pc:sldMk cId="1419363991" sldId="4593"/>
        </pc:sldMkLst>
        <pc:spChg chg="mod">
          <ac:chgData name="jose.gimenez" userId="S::jose.gimenez_ageinglab.org#ext#@fhmuenster183.onmicrosoft.com::3b48b8cc-5da6-4cc1-aa1d-9ccff84f653f" providerId="AD" clId="Web-{A6A6F859-5392-459C-8B07-A7F15CB0CB56}" dt="2022-07-21T16:30:52.765" v="70" actId="20577"/>
          <ac:spMkLst>
            <pc:docMk/>
            <pc:sldMk cId="1419363991" sldId="4593"/>
            <ac:spMk id="15" creationId="{04CF17B5-55CD-2763-FB38-76AD53CBBBD0}"/>
          </ac:spMkLst>
        </pc:spChg>
      </pc:sldChg>
      <pc:sldChg chg="modSp">
        <pc:chgData name="jose.gimenez" userId="S::jose.gimenez_ageinglab.org#ext#@fhmuenster183.onmicrosoft.com::3b48b8cc-5da6-4cc1-aa1d-9ccff84f653f" providerId="AD" clId="Web-{A6A6F859-5392-459C-8B07-A7F15CB0CB56}" dt="2022-07-21T16:29:18.512" v="58" actId="20577"/>
        <pc:sldMkLst>
          <pc:docMk/>
          <pc:sldMk cId="3005470384" sldId="4601"/>
        </pc:sldMkLst>
        <pc:spChg chg="mod">
          <ac:chgData name="jose.gimenez" userId="S::jose.gimenez_ageinglab.org#ext#@fhmuenster183.onmicrosoft.com::3b48b8cc-5da6-4cc1-aa1d-9ccff84f653f" providerId="AD" clId="Web-{A6A6F859-5392-459C-8B07-A7F15CB0CB56}" dt="2022-07-21T16:29:18.512" v="58" actId="20577"/>
          <ac:spMkLst>
            <pc:docMk/>
            <pc:sldMk cId="3005470384" sldId="4601"/>
            <ac:spMk id="2" creationId="{760629CF-AA0F-67A7-7E2E-9F275B308955}"/>
          </ac:spMkLst>
        </pc:spChg>
      </pc:sldChg>
      <pc:sldChg chg="modSp">
        <pc:chgData name="jose.gimenez" userId="S::jose.gimenez_ageinglab.org#ext#@fhmuenster183.onmicrosoft.com::3b48b8cc-5da6-4cc1-aa1d-9ccff84f653f" providerId="AD" clId="Web-{A6A6F859-5392-459C-8B07-A7F15CB0CB56}" dt="2022-07-21T16:29:47.106" v="62" actId="20577"/>
        <pc:sldMkLst>
          <pc:docMk/>
          <pc:sldMk cId="2869814730" sldId="4615"/>
        </pc:sldMkLst>
        <pc:spChg chg="mod">
          <ac:chgData name="jose.gimenez" userId="S::jose.gimenez_ageinglab.org#ext#@fhmuenster183.onmicrosoft.com::3b48b8cc-5da6-4cc1-aa1d-9ccff84f653f" providerId="AD" clId="Web-{A6A6F859-5392-459C-8B07-A7F15CB0CB56}" dt="2022-07-21T16:29:47.106" v="62" actId="20577"/>
          <ac:spMkLst>
            <pc:docMk/>
            <pc:sldMk cId="2869814730" sldId="4615"/>
            <ac:spMk id="2" creationId="{760629CF-AA0F-67A7-7E2E-9F275B308955}"/>
          </ac:spMkLst>
        </pc:spChg>
      </pc:sldChg>
      <pc:sldChg chg="modSp">
        <pc:chgData name="jose.gimenez" userId="S::jose.gimenez_ageinglab.org#ext#@fhmuenster183.onmicrosoft.com::3b48b8cc-5da6-4cc1-aa1d-9ccff84f653f" providerId="AD" clId="Web-{A6A6F859-5392-459C-8B07-A7F15CB0CB56}" dt="2022-07-21T16:29:23.699" v="59" actId="20577"/>
        <pc:sldMkLst>
          <pc:docMk/>
          <pc:sldMk cId="552567554" sldId="4622"/>
        </pc:sldMkLst>
        <pc:spChg chg="mod">
          <ac:chgData name="jose.gimenez" userId="S::jose.gimenez_ageinglab.org#ext#@fhmuenster183.onmicrosoft.com::3b48b8cc-5da6-4cc1-aa1d-9ccff84f653f" providerId="AD" clId="Web-{A6A6F859-5392-459C-8B07-A7F15CB0CB56}" dt="2022-07-21T16:29:23.699" v="59" actId="20577"/>
          <ac:spMkLst>
            <pc:docMk/>
            <pc:sldMk cId="552567554" sldId="4622"/>
            <ac:spMk id="2" creationId="{B701B7B8-8F05-4B41-95A7-EA6659CB9DF0}"/>
          </ac:spMkLst>
        </pc:spChg>
      </pc:sldChg>
      <pc:sldChg chg="modSp">
        <pc:chgData name="jose.gimenez" userId="S::jose.gimenez_ageinglab.org#ext#@fhmuenster183.onmicrosoft.com::3b48b8cc-5da6-4cc1-aa1d-9ccff84f653f" providerId="AD" clId="Web-{A6A6F859-5392-459C-8B07-A7F15CB0CB56}" dt="2022-07-21T16:30:08.607" v="64" actId="20577"/>
        <pc:sldMkLst>
          <pc:docMk/>
          <pc:sldMk cId="2311530461" sldId="4625"/>
        </pc:sldMkLst>
        <pc:spChg chg="mod">
          <ac:chgData name="jose.gimenez" userId="S::jose.gimenez_ageinglab.org#ext#@fhmuenster183.onmicrosoft.com::3b48b8cc-5da6-4cc1-aa1d-9ccff84f653f" providerId="AD" clId="Web-{A6A6F859-5392-459C-8B07-A7F15CB0CB56}" dt="2022-07-21T16:30:08.607" v="64" actId="20577"/>
          <ac:spMkLst>
            <pc:docMk/>
            <pc:sldMk cId="2311530461" sldId="4625"/>
            <ac:spMk id="2" creationId="{66DC3AED-E700-937C-3092-15B2FAD92D3E}"/>
          </ac:spMkLst>
        </pc:spChg>
      </pc:sldChg>
      <pc:sldChg chg="modSp">
        <pc:chgData name="jose.gimenez" userId="S::jose.gimenez_ageinglab.org#ext#@fhmuenster183.onmicrosoft.com::3b48b8cc-5da6-4cc1-aa1d-9ccff84f653f" providerId="AD" clId="Web-{A6A6F859-5392-459C-8B07-A7F15CB0CB56}" dt="2022-07-21T16:27:31.477" v="38" actId="20577"/>
        <pc:sldMkLst>
          <pc:docMk/>
          <pc:sldMk cId="3251961808" sldId="4640"/>
        </pc:sldMkLst>
        <pc:spChg chg="mod">
          <ac:chgData name="jose.gimenez" userId="S::jose.gimenez_ageinglab.org#ext#@fhmuenster183.onmicrosoft.com::3b48b8cc-5da6-4cc1-aa1d-9ccff84f653f" providerId="AD" clId="Web-{A6A6F859-5392-459C-8B07-A7F15CB0CB56}" dt="2022-07-21T16:27:31.477" v="38" actId="20577"/>
          <ac:spMkLst>
            <pc:docMk/>
            <pc:sldMk cId="3251961808" sldId="4640"/>
            <ac:spMk id="6" creationId="{2F06D71B-E04F-635A-A4FA-956DDA2FE80D}"/>
          </ac:spMkLst>
        </pc:spChg>
      </pc:sldChg>
      <pc:sldChg chg="modSp">
        <pc:chgData name="jose.gimenez" userId="S::jose.gimenez_ageinglab.org#ext#@fhmuenster183.onmicrosoft.com::3b48b8cc-5da6-4cc1-aa1d-9ccff84f653f" providerId="AD" clId="Web-{A6A6F859-5392-459C-8B07-A7F15CB0CB56}" dt="2022-07-21T16:26:48.069" v="29" actId="20577"/>
        <pc:sldMkLst>
          <pc:docMk/>
          <pc:sldMk cId="1689606249" sldId="4658"/>
        </pc:sldMkLst>
        <pc:spChg chg="mod">
          <ac:chgData name="jose.gimenez" userId="S::jose.gimenez_ageinglab.org#ext#@fhmuenster183.onmicrosoft.com::3b48b8cc-5da6-4cc1-aa1d-9ccff84f653f" providerId="AD" clId="Web-{A6A6F859-5392-459C-8B07-A7F15CB0CB56}" dt="2022-07-21T16:26:48.069" v="29" actId="20577"/>
          <ac:spMkLst>
            <pc:docMk/>
            <pc:sldMk cId="1689606249" sldId="4658"/>
            <ac:spMk id="9" creationId="{4278EC43-B73B-31C2-B06A-77F7BB518294}"/>
          </ac:spMkLst>
        </pc:spChg>
      </pc:sldChg>
      <pc:sldChg chg="modSp">
        <pc:chgData name="jose.gimenez" userId="S::jose.gimenez_ageinglab.org#ext#@fhmuenster183.onmicrosoft.com::3b48b8cc-5da6-4cc1-aa1d-9ccff84f653f" providerId="AD" clId="Web-{A6A6F859-5392-459C-8B07-A7F15CB0CB56}" dt="2022-07-21T16:26:12.646" v="25" actId="20577"/>
        <pc:sldMkLst>
          <pc:docMk/>
          <pc:sldMk cId="2337753175" sldId="4688"/>
        </pc:sldMkLst>
        <pc:spChg chg="mod">
          <ac:chgData name="jose.gimenez" userId="S::jose.gimenez_ageinglab.org#ext#@fhmuenster183.onmicrosoft.com::3b48b8cc-5da6-4cc1-aa1d-9ccff84f653f" providerId="AD" clId="Web-{A6A6F859-5392-459C-8B07-A7F15CB0CB56}" dt="2022-07-21T16:26:12.646" v="25" actId="20577"/>
          <ac:spMkLst>
            <pc:docMk/>
            <pc:sldMk cId="2337753175" sldId="4688"/>
            <ac:spMk id="3" creationId="{65D4EDCD-CE0B-BE4D-49E2-41D67D8DCD6E}"/>
          </ac:spMkLst>
        </pc:spChg>
      </pc:sldChg>
      <pc:sldChg chg="modSp">
        <pc:chgData name="jose.gimenez" userId="S::jose.gimenez_ageinglab.org#ext#@fhmuenster183.onmicrosoft.com::3b48b8cc-5da6-4cc1-aa1d-9ccff84f653f" providerId="AD" clId="Web-{A6A6F859-5392-459C-8B07-A7F15CB0CB56}" dt="2022-07-21T16:28:16.009" v="46" actId="20577"/>
        <pc:sldMkLst>
          <pc:docMk/>
          <pc:sldMk cId="4057129326" sldId="4691"/>
        </pc:sldMkLst>
        <pc:spChg chg="mod">
          <ac:chgData name="jose.gimenez" userId="S::jose.gimenez_ageinglab.org#ext#@fhmuenster183.onmicrosoft.com::3b48b8cc-5da6-4cc1-aa1d-9ccff84f653f" providerId="AD" clId="Web-{A6A6F859-5392-459C-8B07-A7F15CB0CB56}" dt="2022-07-21T16:28:16.009" v="46" actId="20577"/>
          <ac:spMkLst>
            <pc:docMk/>
            <pc:sldMk cId="4057129326" sldId="4691"/>
            <ac:spMk id="8" creationId="{F5B36B9E-A896-8075-B380-D34DD1FDE86D}"/>
          </ac:spMkLst>
        </pc:spChg>
      </pc:sldChg>
      <pc:sldChg chg="modSp">
        <pc:chgData name="jose.gimenez" userId="S::jose.gimenez_ageinglab.org#ext#@fhmuenster183.onmicrosoft.com::3b48b8cc-5da6-4cc1-aa1d-9ccff84f653f" providerId="AD" clId="Web-{A6A6F859-5392-459C-8B07-A7F15CB0CB56}" dt="2022-07-21T16:28:21.369" v="47" actId="20577"/>
        <pc:sldMkLst>
          <pc:docMk/>
          <pc:sldMk cId="201747805" sldId="4694"/>
        </pc:sldMkLst>
        <pc:spChg chg="mod">
          <ac:chgData name="jose.gimenez" userId="S::jose.gimenez_ageinglab.org#ext#@fhmuenster183.onmicrosoft.com::3b48b8cc-5da6-4cc1-aa1d-9ccff84f653f" providerId="AD" clId="Web-{A6A6F859-5392-459C-8B07-A7F15CB0CB56}" dt="2022-07-21T16:28:21.369" v="47" actId="20577"/>
          <ac:spMkLst>
            <pc:docMk/>
            <pc:sldMk cId="201747805" sldId="4694"/>
            <ac:spMk id="8" creationId="{F5B36B9E-A896-8075-B380-D34DD1FDE86D}"/>
          </ac:spMkLst>
        </pc:spChg>
      </pc:sldChg>
      <pc:sldChg chg="modSp">
        <pc:chgData name="jose.gimenez" userId="S::jose.gimenez_ageinglab.org#ext#@fhmuenster183.onmicrosoft.com::3b48b8cc-5da6-4cc1-aa1d-9ccff84f653f" providerId="AD" clId="Web-{A6A6F859-5392-459C-8B07-A7F15CB0CB56}" dt="2022-07-21T16:28:31.072" v="48" actId="20577"/>
        <pc:sldMkLst>
          <pc:docMk/>
          <pc:sldMk cId="1136323176" sldId="4695"/>
        </pc:sldMkLst>
        <pc:spChg chg="mod">
          <ac:chgData name="jose.gimenez" userId="S::jose.gimenez_ageinglab.org#ext#@fhmuenster183.onmicrosoft.com::3b48b8cc-5da6-4cc1-aa1d-9ccff84f653f" providerId="AD" clId="Web-{A6A6F859-5392-459C-8B07-A7F15CB0CB56}" dt="2022-07-21T16:28:31.072" v="48" actId="20577"/>
          <ac:spMkLst>
            <pc:docMk/>
            <pc:sldMk cId="1136323176" sldId="4695"/>
            <ac:spMk id="8" creationId="{F5B36B9E-A896-8075-B380-D34DD1FDE86D}"/>
          </ac:spMkLst>
        </pc:spChg>
      </pc:sldChg>
      <pc:sldChg chg="modSp">
        <pc:chgData name="jose.gimenez" userId="S::jose.gimenez_ageinglab.org#ext#@fhmuenster183.onmicrosoft.com::3b48b8cc-5da6-4cc1-aa1d-9ccff84f653f" providerId="AD" clId="Web-{A6A6F859-5392-459C-8B07-A7F15CB0CB56}" dt="2022-07-21T16:28:39.807" v="49" actId="20577"/>
        <pc:sldMkLst>
          <pc:docMk/>
          <pc:sldMk cId="3108881789" sldId="4696"/>
        </pc:sldMkLst>
        <pc:spChg chg="mod">
          <ac:chgData name="jose.gimenez" userId="S::jose.gimenez_ageinglab.org#ext#@fhmuenster183.onmicrosoft.com::3b48b8cc-5da6-4cc1-aa1d-9ccff84f653f" providerId="AD" clId="Web-{A6A6F859-5392-459C-8B07-A7F15CB0CB56}" dt="2022-07-21T16:28:39.807" v="49" actId="20577"/>
          <ac:spMkLst>
            <pc:docMk/>
            <pc:sldMk cId="3108881789" sldId="4696"/>
            <ac:spMk id="8" creationId="{F5B36B9E-A896-8075-B380-D34DD1FDE86D}"/>
          </ac:spMkLst>
        </pc:spChg>
      </pc:sldChg>
      <pc:sldChg chg="modSp">
        <pc:chgData name="jose.gimenez" userId="S::jose.gimenez_ageinglab.org#ext#@fhmuenster183.onmicrosoft.com::3b48b8cc-5da6-4cc1-aa1d-9ccff84f653f" providerId="AD" clId="Web-{A6A6F859-5392-459C-8B07-A7F15CB0CB56}" dt="2022-07-21T16:27:11.632" v="34" actId="20577"/>
        <pc:sldMkLst>
          <pc:docMk/>
          <pc:sldMk cId="3131735788" sldId="4699"/>
        </pc:sldMkLst>
        <pc:spChg chg="mod">
          <ac:chgData name="jose.gimenez" userId="S::jose.gimenez_ageinglab.org#ext#@fhmuenster183.onmicrosoft.com::3b48b8cc-5da6-4cc1-aa1d-9ccff84f653f" providerId="AD" clId="Web-{A6A6F859-5392-459C-8B07-A7F15CB0CB56}" dt="2022-07-21T16:27:11.632" v="34" actId="20577"/>
          <ac:spMkLst>
            <pc:docMk/>
            <pc:sldMk cId="3131735788" sldId="4699"/>
            <ac:spMk id="7" creationId="{74D6F86E-0007-21EE-6D3C-733E07F55A24}"/>
          </ac:spMkLst>
        </pc:spChg>
      </pc:sldChg>
      <pc:sldChg chg="modSp">
        <pc:chgData name="jose.gimenez" userId="S::jose.gimenez_ageinglab.org#ext#@fhmuenster183.onmicrosoft.com::3b48b8cc-5da6-4cc1-aa1d-9ccff84f653f" providerId="AD" clId="Web-{A6A6F859-5392-459C-8B07-A7F15CB0CB56}" dt="2022-07-21T16:32:43.863" v="162" actId="20577"/>
        <pc:sldMkLst>
          <pc:docMk/>
          <pc:sldMk cId="2124509132" sldId="4700"/>
        </pc:sldMkLst>
        <pc:spChg chg="mod">
          <ac:chgData name="jose.gimenez" userId="S::jose.gimenez_ageinglab.org#ext#@fhmuenster183.onmicrosoft.com::3b48b8cc-5da6-4cc1-aa1d-9ccff84f653f" providerId="AD" clId="Web-{A6A6F859-5392-459C-8B07-A7F15CB0CB56}" dt="2022-07-21T16:31:42.564" v="81" actId="20577"/>
          <ac:spMkLst>
            <pc:docMk/>
            <pc:sldMk cId="2124509132" sldId="4700"/>
            <ac:spMk id="15" creationId="{77BA61B6-5815-2DC7-BB74-B8A6E8E4B0CD}"/>
          </ac:spMkLst>
        </pc:spChg>
        <pc:spChg chg="mod">
          <ac:chgData name="jose.gimenez" userId="S::jose.gimenez_ageinglab.org#ext#@fhmuenster183.onmicrosoft.com::3b48b8cc-5da6-4cc1-aa1d-9ccff84f653f" providerId="AD" clId="Web-{A6A6F859-5392-459C-8B07-A7F15CB0CB56}" dt="2022-07-21T16:31:54.033" v="95" actId="20577"/>
          <ac:spMkLst>
            <pc:docMk/>
            <pc:sldMk cId="2124509132" sldId="4700"/>
            <ac:spMk id="18" creationId="{2BF67E3A-0A37-9266-0F51-070BBC1B7AF3}"/>
          </ac:spMkLst>
        </pc:spChg>
        <pc:spChg chg="mod">
          <ac:chgData name="jose.gimenez" userId="S::jose.gimenez_ageinglab.org#ext#@fhmuenster183.onmicrosoft.com::3b48b8cc-5da6-4cc1-aa1d-9ccff84f653f" providerId="AD" clId="Web-{A6A6F859-5392-459C-8B07-A7F15CB0CB56}" dt="2022-07-21T16:31:58.595" v="103" actId="20577"/>
          <ac:spMkLst>
            <pc:docMk/>
            <pc:sldMk cId="2124509132" sldId="4700"/>
            <ac:spMk id="20" creationId="{7BB2AD00-5350-0691-F575-60772EF60795}"/>
          </ac:spMkLst>
        </pc:spChg>
        <pc:spChg chg="mod">
          <ac:chgData name="jose.gimenez" userId="S::jose.gimenez_ageinglab.org#ext#@fhmuenster183.onmicrosoft.com::3b48b8cc-5da6-4cc1-aa1d-9ccff84f653f" providerId="AD" clId="Web-{A6A6F859-5392-459C-8B07-A7F15CB0CB56}" dt="2022-07-21T16:32:11.455" v="119" actId="20577"/>
          <ac:spMkLst>
            <pc:docMk/>
            <pc:sldMk cId="2124509132" sldId="4700"/>
            <ac:spMk id="22" creationId="{736EB30B-949B-B233-A4E1-65D17ECA2D38}"/>
          </ac:spMkLst>
        </pc:spChg>
        <pc:spChg chg="mod">
          <ac:chgData name="jose.gimenez" userId="S::jose.gimenez_ageinglab.org#ext#@fhmuenster183.onmicrosoft.com::3b48b8cc-5da6-4cc1-aa1d-9ccff84f653f" providerId="AD" clId="Web-{A6A6F859-5392-459C-8B07-A7F15CB0CB56}" dt="2022-07-21T16:31:35.470" v="74" actId="20577"/>
          <ac:spMkLst>
            <pc:docMk/>
            <pc:sldMk cId="2124509132" sldId="4700"/>
            <ac:spMk id="23" creationId="{61007E0D-10BE-2868-152E-B4302B14A223}"/>
          </ac:spMkLst>
        </pc:spChg>
        <pc:spChg chg="mod">
          <ac:chgData name="jose.gimenez" userId="S::jose.gimenez_ageinglab.org#ext#@fhmuenster183.onmicrosoft.com::3b48b8cc-5da6-4cc1-aa1d-9ccff84f653f" providerId="AD" clId="Web-{A6A6F859-5392-459C-8B07-A7F15CB0CB56}" dt="2022-07-21T16:32:21.721" v="136" actId="20577"/>
          <ac:spMkLst>
            <pc:docMk/>
            <pc:sldMk cId="2124509132" sldId="4700"/>
            <ac:spMk id="44" creationId="{13E23DDA-A52D-35FC-992F-780B3A58F84E}"/>
          </ac:spMkLst>
        </pc:spChg>
        <pc:spChg chg="mod">
          <ac:chgData name="jose.gimenez" userId="S::jose.gimenez_ageinglab.org#ext#@fhmuenster183.onmicrosoft.com::3b48b8cc-5da6-4cc1-aa1d-9ccff84f653f" providerId="AD" clId="Web-{A6A6F859-5392-459C-8B07-A7F15CB0CB56}" dt="2022-07-21T16:32:36.987" v="152" actId="20577"/>
          <ac:spMkLst>
            <pc:docMk/>
            <pc:sldMk cId="2124509132" sldId="4700"/>
            <ac:spMk id="45" creationId="{285A7389-2FEB-4BBC-2E30-1CA2C7D31292}"/>
          </ac:spMkLst>
        </pc:spChg>
        <pc:spChg chg="mod">
          <ac:chgData name="jose.gimenez" userId="S::jose.gimenez_ageinglab.org#ext#@fhmuenster183.onmicrosoft.com::3b48b8cc-5da6-4cc1-aa1d-9ccff84f653f" providerId="AD" clId="Web-{A6A6F859-5392-459C-8B07-A7F15CB0CB56}" dt="2022-07-21T16:32:43.863" v="162" actId="20577"/>
          <ac:spMkLst>
            <pc:docMk/>
            <pc:sldMk cId="2124509132" sldId="4700"/>
            <ac:spMk id="46" creationId="{4FF5FA5F-9D24-3289-DE12-7B78A81C336A}"/>
          </ac:spMkLst>
        </pc:spChg>
      </pc:sldChg>
      <pc:sldChg chg="modSp">
        <pc:chgData name="jose.gimenez" userId="S::jose.gimenez_ageinglab.org#ext#@fhmuenster183.onmicrosoft.com::3b48b8cc-5da6-4cc1-aa1d-9ccff84f653f" providerId="AD" clId="Web-{A6A6F859-5392-459C-8B07-A7F15CB0CB56}" dt="2022-07-21T16:26:34.209" v="28" actId="20577"/>
        <pc:sldMkLst>
          <pc:docMk/>
          <pc:sldMk cId="1701887777" sldId="4701"/>
        </pc:sldMkLst>
        <pc:spChg chg="mod">
          <ac:chgData name="jose.gimenez" userId="S::jose.gimenez_ageinglab.org#ext#@fhmuenster183.onmicrosoft.com::3b48b8cc-5da6-4cc1-aa1d-9ccff84f653f" providerId="AD" clId="Web-{A6A6F859-5392-459C-8B07-A7F15CB0CB56}" dt="2022-07-21T16:26:34.209" v="28" actId="20577"/>
          <ac:spMkLst>
            <pc:docMk/>
            <pc:sldMk cId="1701887777" sldId="4701"/>
            <ac:spMk id="6" creationId="{13CF1C6A-66C3-7DAF-E1D2-51464FFB1C80}"/>
          </ac:spMkLst>
        </pc:spChg>
      </pc:sldChg>
      <pc:sldChg chg="modSp">
        <pc:chgData name="jose.gimenez" userId="S::jose.gimenez_ageinglab.org#ext#@fhmuenster183.onmicrosoft.com::3b48b8cc-5da6-4cc1-aa1d-9ccff84f653f" providerId="AD" clId="Web-{A6A6F859-5392-459C-8B07-A7F15CB0CB56}" dt="2022-07-21T16:30:16.154" v="65" actId="20577"/>
        <pc:sldMkLst>
          <pc:docMk/>
          <pc:sldMk cId="4255494789" sldId="4702"/>
        </pc:sldMkLst>
        <pc:spChg chg="mod">
          <ac:chgData name="jose.gimenez" userId="S::jose.gimenez_ageinglab.org#ext#@fhmuenster183.onmicrosoft.com::3b48b8cc-5da6-4cc1-aa1d-9ccff84f653f" providerId="AD" clId="Web-{A6A6F859-5392-459C-8B07-A7F15CB0CB56}" dt="2022-07-21T16:30:16.154" v="65" actId="20577"/>
          <ac:spMkLst>
            <pc:docMk/>
            <pc:sldMk cId="4255494789" sldId="4702"/>
            <ac:spMk id="2" creationId="{95D94F35-C0CF-50EC-F08D-780D5CA03C3D}"/>
          </ac:spMkLst>
        </pc:spChg>
      </pc:sldChg>
      <pc:sldChg chg="modSp">
        <pc:chgData name="jose.gimenez" userId="S::jose.gimenez_ageinglab.org#ext#@fhmuenster183.onmicrosoft.com::3b48b8cc-5da6-4cc1-aa1d-9ccff84f653f" providerId="AD" clId="Web-{A6A6F859-5392-459C-8B07-A7F15CB0CB56}" dt="2022-07-21T16:30:24.670" v="66" actId="20577"/>
        <pc:sldMkLst>
          <pc:docMk/>
          <pc:sldMk cId="3634159483" sldId="4705"/>
        </pc:sldMkLst>
        <pc:spChg chg="mod">
          <ac:chgData name="jose.gimenez" userId="S::jose.gimenez_ageinglab.org#ext#@fhmuenster183.onmicrosoft.com::3b48b8cc-5da6-4cc1-aa1d-9ccff84f653f" providerId="AD" clId="Web-{A6A6F859-5392-459C-8B07-A7F15CB0CB56}" dt="2022-07-21T16:30:24.670" v="66" actId="20577"/>
          <ac:spMkLst>
            <pc:docMk/>
            <pc:sldMk cId="3634159483" sldId="4705"/>
            <ac:spMk id="6" creationId="{4E86E27F-D9B9-C227-50AF-4B8D05B24DB0}"/>
          </ac:spMkLst>
        </pc:spChg>
      </pc:sldChg>
      <pc:sldChg chg="modSp">
        <pc:chgData name="jose.gimenez" userId="S::jose.gimenez_ageinglab.org#ext#@fhmuenster183.onmicrosoft.com::3b48b8cc-5da6-4cc1-aa1d-9ccff84f653f" providerId="AD" clId="Web-{A6A6F859-5392-459C-8B07-A7F15CB0CB56}" dt="2022-07-21T16:30:35.936" v="67" actId="20577"/>
        <pc:sldMkLst>
          <pc:docMk/>
          <pc:sldMk cId="920389511" sldId="4707"/>
        </pc:sldMkLst>
        <pc:spChg chg="mod">
          <ac:chgData name="jose.gimenez" userId="S::jose.gimenez_ageinglab.org#ext#@fhmuenster183.onmicrosoft.com::3b48b8cc-5da6-4cc1-aa1d-9ccff84f653f" providerId="AD" clId="Web-{A6A6F859-5392-459C-8B07-A7F15CB0CB56}" dt="2022-07-21T16:30:35.936" v="67" actId="20577"/>
          <ac:spMkLst>
            <pc:docMk/>
            <pc:sldMk cId="920389511" sldId="4707"/>
            <ac:spMk id="6" creationId="{125553BA-1494-32F2-20C3-30EF8686393F}"/>
          </ac:spMkLst>
        </pc:spChg>
      </pc:sldChg>
      <pc:sldChg chg="modSp">
        <pc:chgData name="jose.gimenez" userId="S::jose.gimenez_ageinglab.org#ext#@fhmuenster183.onmicrosoft.com::3b48b8cc-5da6-4cc1-aa1d-9ccff84f653f" providerId="AD" clId="Web-{A6A6F859-5392-459C-8B07-A7F15CB0CB56}" dt="2022-07-21T16:30:42.858" v="68" actId="20577"/>
        <pc:sldMkLst>
          <pc:docMk/>
          <pc:sldMk cId="1387980953" sldId="4708"/>
        </pc:sldMkLst>
        <pc:spChg chg="mod">
          <ac:chgData name="jose.gimenez" userId="S::jose.gimenez_ageinglab.org#ext#@fhmuenster183.onmicrosoft.com::3b48b8cc-5da6-4cc1-aa1d-9ccff84f653f" providerId="AD" clId="Web-{A6A6F859-5392-459C-8B07-A7F15CB0CB56}" dt="2022-07-21T16:30:42.858" v="68" actId="20577"/>
          <ac:spMkLst>
            <pc:docMk/>
            <pc:sldMk cId="1387980953" sldId="4708"/>
            <ac:spMk id="3" creationId="{975C2B9B-0B88-1781-AD8F-839E8072A984}"/>
          </ac:spMkLst>
        </pc:spChg>
      </pc:sldChg>
      <pc:sldChg chg="modSp">
        <pc:chgData name="jose.gimenez" userId="S::jose.gimenez_ageinglab.org#ext#@fhmuenster183.onmicrosoft.com::3b48b8cc-5da6-4cc1-aa1d-9ccff84f653f" providerId="AD" clId="Web-{A6A6F859-5392-459C-8B07-A7F15CB0CB56}" dt="2022-07-21T16:29:31.653" v="60" actId="20577"/>
        <pc:sldMkLst>
          <pc:docMk/>
          <pc:sldMk cId="1291600845" sldId="4709"/>
        </pc:sldMkLst>
        <pc:spChg chg="mod">
          <ac:chgData name="jose.gimenez" userId="S::jose.gimenez_ageinglab.org#ext#@fhmuenster183.onmicrosoft.com::3b48b8cc-5da6-4cc1-aa1d-9ccff84f653f" providerId="AD" clId="Web-{A6A6F859-5392-459C-8B07-A7F15CB0CB56}" dt="2022-07-21T16:29:31.653" v="60" actId="20577"/>
          <ac:spMkLst>
            <pc:docMk/>
            <pc:sldMk cId="1291600845" sldId="4709"/>
            <ac:spMk id="3" creationId="{65D4EDCD-CE0B-BE4D-49E2-41D67D8DCD6E}"/>
          </ac:spMkLst>
        </pc:spChg>
      </pc:sldChg>
      <pc:sldChg chg="modSp">
        <pc:chgData name="jose.gimenez" userId="S::jose.gimenez_ageinglab.org#ext#@fhmuenster183.onmicrosoft.com::3b48b8cc-5da6-4cc1-aa1d-9ccff84f653f" providerId="AD" clId="Web-{A6A6F859-5392-459C-8B07-A7F15CB0CB56}" dt="2022-07-21T16:26:03.567" v="24" actId="20577"/>
        <pc:sldMkLst>
          <pc:docMk/>
          <pc:sldMk cId="1373807466" sldId="4713"/>
        </pc:sldMkLst>
        <pc:spChg chg="mod">
          <ac:chgData name="jose.gimenez" userId="S::jose.gimenez_ageinglab.org#ext#@fhmuenster183.onmicrosoft.com::3b48b8cc-5da6-4cc1-aa1d-9ccff84f653f" providerId="AD" clId="Web-{A6A6F859-5392-459C-8B07-A7F15CB0CB56}" dt="2022-07-21T16:26:03.567" v="24" actId="20577"/>
          <ac:spMkLst>
            <pc:docMk/>
            <pc:sldMk cId="1373807466" sldId="4713"/>
            <ac:spMk id="2" creationId="{C506B053-50E3-3305-51BB-899E4BCC4C7B}"/>
          </ac:spMkLst>
        </pc:spChg>
      </pc:sldChg>
      <pc:sldChg chg="modSp">
        <pc:chgData name="jose.gimenez" userId="S::jose.gimenez_ageinglab.org#ext#@fhmuenster183.onmicrosoft.com::3b48b8cc-5da6-4cc1-aa1d-9ccff84f653f" providerId="AD" clId="Web-{A6A6F859-5392-459C-8B07-A7F15CB0CB56}" dt="2022-07-21T16:26:54.506" v="30" actId="20577"/>
        <pc:sldMkLst>
          <pc:docMk/>
          <pc:sldMk cId="693062015" sldId="4714"/>
        </pc:sldMkLst>
        <pc:spChg chg="mod">
          <ac:chgData name="jose.gimenez" userId="S::jose.gimenez_ageinglab.org#ext#@fhmuenster183.onmicrosoft.com::3b48b8cc-5da6-4cc1-aa1d-9ccff84f653f" providerId="AD" clId="Web-{A6A6F859-5392-459C-8B07-A7F15CB0CB56}" dt="2022-07-21T16:26:54.506" v="30" actId="20577"/>
          <ac:spMkLst>
            <pc:docMk/>
            <pc:sldMk cId="693062015" sldId="4714"/>
            <ac:spMk id="3" creationId="{1D03ADB4-B485-425B-E69E-DCC5EEEBB56F}"/>
          </ac:spMkLst>
        </pc:spChg>
      </pc:sldChg>
      <pc:sldChg chg="modSp">
        <pc:chgData name="jose.gimenez" userId="S::jose.gimenez_ageinglab.org#ext#@fhmuenster183.onmicrosoft.com::3b48b8cc-5da6-4cc1-aa1d-9ccff84f653f" providerId="AD" clId="Web-{A6A6F859-5392-459C-8B07-A7F15CB0CB56}" dt="2022-07-21T16:27:16.898" v="35" actId="20577"/>
        <pc:sldMkLst>
          <pc:docMk/>
          <pc:sldMk cId="3737731986" sldId="4715"/>
        </pc:sldMkLst>
        <pc:spChg chg="mod">
          <ac:chgData name="jose.gimenez" userId="S::jose.gimenez_ageinglab.org#ext#@fhmuenster183.onmicrosoft.com::3b48b8cc-5da6-4cc1-aa1d-9ccff84f653f" providerId="AD" clId="Web-{A6A6F859-5392-459C-8B07-A7F15CB0CB56}" dt="2022-07-21T16:27:16.898" v="35" actId="20577"/>
          <ac:spMkLst>
            <pc:docMk/>
            <pc:sldMk cId="3737731986" sldId="4715"/>
            <ac:spMk id="3" creationId="{6D1C4402-999C-B5D3-D96B-7580DCBF7C0D}"/>
          </ac:spMkLst>
        </pc:spChg>
      </pc:sldChg>
      <pc:sldChg chg="modSp">
        <pc:chgData name="jose.gimenez" userId="S::jose.gimenez_ageinglab.org#ext#@fhmuenster183.onmicrosoft.com::3b48b8cc-5da6-4cc1-aa1d-9ccff84f653f" providerId="AD" clId="Web-{A6A6F859-5392-459C-8B07-A7F15CB0CB56}" dt="2022-07-21T16:27:03.554" v="32" actId="20577"/>
        <pc:sldMkLst>
          <pc:docMk/>
          <pc:sldMk cId="3151861032" sldId="4716"/>
        </pc:sldMkLst>
        <pc:spChg chg="mod">
          <ac:chgData name="jose.gimenez" userId="S::jose.gimenez_ageinglab.org#ext#@fhmuenster183.onmicrosoft.com::3b48b8cc-5da6-4cc1-aa1d-9ccff84f653f" providerId="AD" clId="Web-{A6A6F859-5392-459C-8B07-A7F15CB0CB56}" dt="2022-07-21T16:27:03.554" v="32" actId="20577"/>
          <ac:spMkLst>
            <pc:docMk/>
            <pc:sldMk cId="3151861032" sldId="4716"/>
            <ac:spMk id="3" creationId="{B2555083-2821-328B-2110-38CC0954121B}"/>
          </ac:spMkLst>
        </pc:spChg>
      </pc:sldChg>
      <pc:sldChg chg="modSp">
        <pc:chgData name="jose.gimenez" userId="S::jose.gimenez_ageinglab.org#ext#@fhmuenster183.onmicrosoft.com::3b48b8cc-5da6-4cc1-aa1d-9ccff84f653f" providerId="AD" clId="Web-{A6A6F859-5392-459C-8B07-A7F15CB0CB56}" dt="2022-07-21T16:27:56.415" v="42" actId="20577"/>
        <pc:sldMkLst>
          <pc:docMk/>
          <pc:sldMk cId="3259451889" sldId="4717"/>
        </pc:sldMkLst>
        <pc:spChg chg="mod">
          <ac:chgData name="jose.gimenez" userId="S::jose.gimenez_ageinglab.org#ext#@fhmuenster183.onmicrosoft.com::3b48b8cc-5da6-4cc1-aa1d-9ccff84f653f" providerId="AD" clId="Web-{A6A6F859-5392-459C-8B07-A7F15CB0CB56}" dt="2022-07-21T16:27:56.415" v="42" actId="20577"/>
          <ac:spMkLst>
            <pc:docMk/>
            <pc:sldMk cId="3259451889" sldId="4717"/>
            <ac:spMk id="3" creationId="{26190D0D-3375-8314-4530-E1949ADA766A}"/>
          </ac:spMkLst>
        </pc:spChg>
      </pc:sldChg>
      <pc:sldChg chg="modSp">
        <pc:chgData name="jose.gimenez" userId="S::jose.gimenez_ageinglab.org#ext#@fhmuenster183.onmicrosoft.com::3b48b8cc-5da6-4cc1-aa1d-9ccff84f653f" providerId="AD" clId="Web-{A6A6F859-5392-459C-8B07-A7F15CB0CB56}" dt="2022-07-21T16:28:07.431" v="44" actId="20577"/>
        <pc:sldMkLst>
          <pc:docMk/>
          <pc:sldMk cId="3979856952" sldId="4718"/>
        </pc:sldMkLst>
        <pc:spChg chg="mod">
          <ac:chgData name="jose.gimenez" userId="S::jose.gimenez_ageinglab.org#ext#@fhmuenster183.onmicrosoft.com::3b48b8cc-5da6-4cc1-aa1d-9ccff84f653f" providerId="AD" clId="Web-{A6A6F859-5392-459C-8B07-A7F15CB0CB56}" dt="2022-07-21T16:28:07.431" v="44" actId="20577"/>
          <ac:spMkLst>
            <pc:docMk/>
            <pc:sldMk cId="3979856952" sldId="4718"/>
            <ac:spMk id="6" creationId="{2F06D71B-E04F-635A-A4FA-956DDA2FE80D}"/>
          </ac:spMkLst>
        </pc:spChg>
      </pc:sldChg>
      <pc:sldChg chg="modSp">
        <pc:chgData name="jose.gimenez" userId="S::jose.gimenez_ageinglab.org#ext#@fhmuenster183.onmicrosoft.com::3b48b8cc-5da6-4cc1-aa1d-9ccff84f653f" providerId="AD" clId="Web-{A6A6F859-5392-459C-8B07-A7F15CB0CB56}" dt="2022-07-21T16:27:37.899" v="39" actId="20577"/>
        <pc:sldMkLst>
          <pc:docMk/>
          <pc:sldMk cId="1035688305" sldId="4719"/>
        </pc:sldMkLst>
        <pc:spChg chg="mod">
          <ac:chgData name="jose.gimenez" userId="S::jose.gimenez_ageinglab.org#ext#@fhmuenster183.onmicrosoft.com::3b48b8cc-5da6-4cc1-aa1d-9ccff84f653f" providerId="AD" clId="Web-{A6A6F859-5392-459C-8B07-A7F15CB0CB56}" dt="2022-07-21T16:27:37.899" v="39" actId="20577"/>
          <ac:spMkLst>
            <pc:docMk/>
            <pc:sldMk cId="1035688305" sldId="4719"/>
            <ac:spMk id="2" creationId="{D516350A-9571-3FED-B86D-A73E3BCC7B05}"/>
          </ac:spMkLst>
        </pc:spChg>
      </pc:sldChg>
      <pc:sldChg chg="modSp">
        <pc:chgData name="jose.gimenez" userId="S::jose.gimenez_ageinglab.org#ext#@fhmuenster183.onmicrosoft.com::3b48b8cc-5da6-4cc1-aa1d-9ccff84f653f" providerId="AD" clId="Web-{A6A6F859-5392-459C-8B07-A7F15CB0CB56}" dt="2022-07-21T16:27:24.476" v="37" actId="20577"/>
        <pc:sldMkLst>
          <pc:docMk/>
          <pc:sldMk cId="402868129" sldId="4720"/>
        </pc:sldMkLst>
        <pc:spChg chg="mod">
          <ac:chgData name="jose.gimenez" userId="S::jose.gimenez_ageinglab.org#ext#@fhmuenster183.onmicrosoft.com::3b48b8cc-5da6-4cc1-aa1d-9ccff84f653f" providerId="AD" clId="Web-{A6A6F859-5392-459C-8B07-A7F15CB0CB56}" dt="2022-07-21T16:27:24.476" v="37" actId="20577"/>
          <ac:spMkLst>
            <pc:docMk/>
            <pc:sldMk cId="402868129" sldId="4720"/>
            <ac:spMk id="3" creationId="{0699DAEF-E875-4A82-03DD-B5FB41DC5F58}"/>
          </ac:spMkLst>
        </pc:spChg>
      </pc:sldChg>
      <pc:sldChg chg="modSp">
        <pc:chgData name="jose.gimenez" userId="S::jose.gimenez_ageinglab.org#ext#@fhmuenster183.onmicrosoft.com::3b48b8cc-5da6-4cc1-aa1d-9ccff84f653f" providerId="AD" clId="Web-{A6A6F859-5392-459C-8B07-A7F15CB0CB56}" dt="2022-07-21T16:29:39.278" v="61" actId="20577"/>
        <pc:sldMkLst>
          <pc:docMk/>
          <pc:sldMk cId="1258970088" sldId="4721"/>
        </pc:sldMkLst>
        <pc:spChg chg="mod">
          <ac:chgData name="jose.gimenez" userId="S::jose.gimenez_ageinglab.org#ext#@fhmuenster183.onmicrosoft.com::3b48b8cc-5da6-4cc1-aa1d-9ccff84f653f" providerId="AD" clId="Web-{A6A6F859-5392-459C-8B07-A7F15CB0CB56}" dt="2022-07-21T16:29:39.278" v="61" actId="20577"/>
          <ac:spMkLst>
            <pc:docMk/>
            <pc:sldMk cId="1258970088" sldId="4721"/>
            <ac:spMk id="2" creationId="{5F39023B-430B-49B2-7CF8-572EC89B7195}"/>
          </ac:spMkLst>
        </pc:spChg>
      </pc:sldChg>
      <pc:sldChg chg="modSp">
        <pc:chgData name="jose.gimenez" userId="S::jose.gimenez_ageinglab.org#ext#@fhmuenster183.onmicrosoft.com::3b48b8cc-5da6-4cc1-aa1d-9ccff84f653f" providerId="AD" clId="Web-{A6A6F859-5392-459C-8B07-A7F15CB0CB56}" dt="2022-07-21T16:31:02.406" v="71" actId="20577"/>
        <pc:sldMkLst>
          <pc:docMk/>
          <pc:sldMk cId="3935244890" sldId="4728"/>
        </pc:sldMkLst>
        <pc:spChg chg="mod">
          <ac:chgData name="jose.gimenez" userId="S::jose.gimenez_ageinglab.org#ext#@fhmuenster183.onmicrosoft.com::3b48b8cc-5da6-4cc1-aa1d-9ccff84f653f" providerId="AD" clId="Web-{A6A6F859-5392-459C-8B07-A7F15CB0CB56}" dt="2022-07-21T16:31:02.406" v="71" actId="20577"/>
          <ac:spMkLst>
            <pc:docMk/>
            <pc:sldMk cId="3935244890" sldId="4728"/>
            <ac:spMk id="3" creationId="{47BCED88-2EB0-02F7-DCA9-48052B424B86}"/>
          </ac:spMkLst>
        </pc:spChg>
      </pc:sldChg>
      <pc:sldChg chg="modSp">
        <pc:chgData name="jose.gimenez" userId="S::jose.gimenez_ageinglab.org#ext#@fhmuenster183.onmicrosoft.com::3b48b8cc-5da6-4cc1-aa1d-9ccff84f653f" providerId="AD" clId="Web-{A6A6F859-5392-459C-8B07-A7F15CB0CB56}" dt="2022-07-21T16:31:10.266" v="72" actId="20577"/>
        <pc:sldMkLst>
          <pc:docMk/>
          <pc:sldMk cId="72612093" sldId="4729"/>
        </pc:sldMkLst>
        <pc:spChg chg="mod">
          <ac:chgData name="jose.gimenez" userId="S::jose.gimenez_ageinglab.org#ext#@fhmuenster183.onmicrosoft.com::3b48b8cc-5da6-4cc1-aa1d-9ccff84f653f" providerId="AD" clId="Web-{A6A6F859-5392-459C-8B07-A7F15CB0CB56}" dt="2022-07-21T16:31:10.266" v="72" actId="20577"/>
          <ac:spMkLst>
            <pc:docMk/>
            <pc:sldMk cId="72612093" sldId="4729"/>
            <ac:spMk id="3" creationId="{55C6DDE8-F29F-D907-50BC-20AC30866F1B}"/>
          </ac:spMkLst>
        </pc:spChg>
      </pc:sldChg>
      <pc:sldChg chg="modSp">
        <pc:chgData name="jose.gimenez" userId="S::jose.gimenez_ageinglab.org#ext#@fhmuenster183.onmicrosoft.com::3b48b8cc-5da6-4cc1-aa1d-9ccff84f653f" providerId="AD" clId="Web-{A6A6F859-5392-459C-8B07-A7F15CB0CB56}" dt="2022-07-21T16:29:11.855" v="56" actId="20577"/>
        <pc:sldMkLst>
          <pc:docMk/>
          <pc:sldMk cId="1836374452" sldId="4734"/>
        </pc:sldMkLst>
        <pc:spChg chg="mod">
          <ac:chgData name="jose.gimenez" userId="S::jose.gimenez_ageinglab.org#ext#@fhmuenster183.onmicrosoft.com::3b48b8cc-5da6-4cc1-aa1d-9ccff84f653f" providerId="AD" clId="Web-{A6A6F859-5392-459C-8B07-A7F15CB0CB56}" dt="2022-07-21T16:29:11.855" v="56" actId="20577"/>
          <ac:spMkLst>
            <pc:docMk/>
            <pc:sldMk cId="1836374452" sldId="4734"/>
            <ac:spMk id="5" creationId="{FDC2E798-D0C0-A861-BB3A-43114986D574}"/>
          </ac:spMkLst>
        </pc:spChg>
      </pc:sldChg>
      <pc:sldChg chg="modSp">
        <pc:chgData name="jose.gimenez" userId="S::jose.gimenez_ageinglab.org#ext#@fhmuenster183.onmicrosoft.com::3b48b8cc-5da6-4cc1-aa1d-9ccff84f653f" providerId="AD" clId="Web-{A6A6F859-5392-459C-8B07-A7F15CB0CB56}" dt="2022-07-21T16:29:57.857" v="63" actId="20577"/>
        <pc:sldMkLst>
          <pc:docMk/>
          <pc:sldMk cId="4092007786" sldId="4735"/>
        </pc:sldMkLst>
        <pc:spChg chg="mod">
          <ac:chgData name="jose.gimenez" userId="S::jose.gimenez_ageinglab.org#ext#@fhmuenster183.onmicrosoft.com::3b48b8cc-5da6-4cc1-aa1d-9ccff84f653f" providerId="AD" clId="Web-{A6A6F859-5392-459C-8B07-A7F15CB0CB56}" dt="2022-07-21T16:29:57.857" v="63" actId="20577"/>
          <ac:spMkLst>
            <pc:docMk/>
            <pc:sldMk cId="4092007786" sldId="4735"/>
            <ac:spMk id="3" creationId="{50DEC008-6A9A-91B1-6935-55DC50D33D6C}"/>
          </ac:spMkLst>
        </pc:spChg>
      </pc:sldChg>
      <pc:sldChg chg="modSp">
        <pc:chgData name="jose.gimenez" userId="S::jose.gimenez_ageinglab.org#ext#@fhmuenster183.onmicrosoft.com::3b48b8cc-5da6-4cc1-aa1d-9ccff84f653f" providerId="AD" clId="Web-{A6A6F859-5392-459C-8B07-A7F15CB0CB56}" dt="2022-07-21T16:23:33.890" v="4" actId="20577"/>
        <pc:sldMkLst>
          <pc:docMk/>
          <pc:sldMk cId="4285011007" sldId="4737"/>
        </pc:sldMkLst>
        <pc:spChg chg="mod">
          <ac:chgData name="jose.gimenez" userId="S::jose.gimenez_ageinglab.org#ext#@fhmuenster183.onmicrosoft.com::3b48b8cc-5da6-4cc1-aa1d-9ccff84f653f" providerId="AD" clId="Web-{A6A6F859-5392-459C-8B07-A7F15CB0CB56}" dt="2022-07-21T16:23:33.890" v="4" actId="20577"/>
          <ac:spMkLst>
            <pc:docMk/>
            <pc:sldMk cId="4285011007" sldId="4737"/>
            <ac:spMk id="4" creationId="{C0B3871B-71DA-8BD3-5112-9DE3EDED9E78}"/>
          </ac:spMkLst>
        </pc:spChg>
      </pc:sldChg>
      <pc:sldChg chg="modSp">
        <pc:chgData name="jose.gimenez" userId="S::jose.gimenez_ageinglab.org#ext#@fhmuenster183.onmicrosoft.com::3b48b8cc-5da6-4cc1-aa1d-9ccff84f653f" providerId="AD" clId="Web-{A6A6F859-5392-459C-8B07-A7F15CB0CB56}" dt="2022-07-21T16:23:43.359" v="5" actId="20577"/>
        <pc:sldMkLst>
          <pc:docMk/>
          <pc:sldMk cId="1353004053" sldId="4740"/>
        </pc:sldMkLst>
        <pc:spChg chg="mod">
          <ac:chgData name="jose.gimenez" userId="S::jose.gimenez_ageinglab.org#ext#@fhmuenster183.onmicrosoft.com::3b48b8cc-5da6-4cc1-aa1d-9ccff84f653f" providerId="AD" clId="Web-{A6A6F859-5392-459C-8B07-A7F15CB0CB56}" dt="2022-07-21T16:23:43.359" v="5" actId="20577"/>
          <ac:spMkLst>
            <pc:docMk/>
            <pc:sldMk cId="1353004053" sldId="4740"/>
            <ac:spMk id="7" creationId="{FAD80E17-1799-0CFE-7C44-C59421FE00C4}"/>
          </ac:spMkLst>
        </pc:spChg>
      </pc:sldChg>
      <pc:sldChg chg="modSp">
        <pc:chgData name="jose.gimenez" userId="S::jose.gimenez_ageinglab.org#ext#@fhmuenster183.onmicrosoft.com::3b48b8cc-5da6-4cc1-aa1d-9ccff84f653f" providerId="AD" clId="Web-{A6A6F859-5392-459C-8B07-A7F15CB0CB56}" dt="2022-07-21T16:23:50.781" v="6" actId="20577"/>
        <pc:sldMkLst>
          <pc:docMk/>
          <pc:sldMk cId="3115667882" sldId="4741"/>
        </pc:sldMkLst>
        <pc:spChg chg="mod">
          <ac:chgData name="jose.gimenez" userId="S::jose.gimenez_ageinglab.org#ext#@fhmuenster183.onmicrosoft.com::3b48b8cc-5da6-4cc1-aa1d-9ccff84f653f" providerId="AD" clId="Web-{A6A6F859-5392-459C-8B07-A7F15CB0CB56}" dt="2022-07-21T16:23:50.781" v="6" actId="20577"/>
          <ac:spMkLst>
            <pc:docMk/>
            <pc:sldMk cId="3115667882" sldId="4741"/>
            <ac:spMk id="4" creationId="{9831E66A-43A9-37B3-035E-17EF51977CAB}"/>
          </ac:spMkLst>
        </pc:spChg>
      </pc:sldChg>
      <pc:sldChg chg="modSp">
        <pc:chgData name="jose.gimenez" userId="S::jose.gimenez_ageinglab.org#ext#@fhmuenster183.onmicrosoft.com::3b48b8cc-5da6-4cc1-aa1d-9ccff84f653f" providerId="AD" clId="Web-{A6A6F859-5392-459C-8B07-A7F15CB0CB56}" dt="2022-07-21T16:23:59.344" v="7" actId="20577"/>
        <pc:sldMkLst>
          <pc:docMk/>
          <pc:sldMk cId="1314786268" sldId="4742"/>
        </pc:sldMkLst>
        <pc:spChg chg="mod">
          <ac:chgData name="jose.gimenez" userId="S::jose.gimenez_ageinglab.org#ext#@fhmuenster183.onmicrosoft.com::3b48b8cc-5da6-4cc1-aa1d-9ccff84f653f" providerId="AD" clId="Web-{A6A6F859-5392-459C-8B07-A7F15CB0CB56}" dt="2022-07-21T16:23:59.344" v="7" actId="20577"/>
          <ac:spMkLst>
            <pc:docMk/>
            <pc:sldMk cId="1314786268" sldId="4742"/>
            <ac:spMk id="9" creationId="{B5ACB5AF-2C11-4A85-A3A6-298588BB7B00}"/>
          </ac:spMkLst>
        </pc:spChg>
      </pc:sldChg>
      <pc:sldChg chg="modSp">
        <pc:chgData name="jose.gimenez" userId="S::jose.gimenez_ageinglab.org#ext#@fhmuenster183.onmicrosoft.com::3b48b8cc-5da6-4cc1-aa1d-9ccff84f653f" providerId="AD" clId="Web-{A6A6F859-5392-459C-8B07-A7F15CB0CB56}" dt="2022-07-21T16:24:06.844" v="9" actId="20577"/>
        <pc:sldMkLst>
          <pc:docMk/>
          <pc:sldMk cId="1963742856" sldId="4743"/>
        </pc:sldMkLst>
        <pc:spChg chg="mod">
          <ac:chgData name="jose.gimenez" userId="S::jose.gimenez_ageinglab.org#ext#@fhmuenster183.onmicrosoft.com::3b48b8cc-5da6-4cc1-aa1d-9ccff84f653f" providerId="AD" clId="Web-{A6A6F859-5392-459C-8B07-A7F15CB0CB56}" dt="2022-07-21T16:24:06.844" v="9" actId="20577"/>
          <ac:spMkLst>
            <pc:docMk/>
            <pc:sldMk cId="1963742856" sldId="4743"/>
            <ac:spMk id="20" creationId="{301C85A0-73C0-1A6C-FB1A-5A5DE4693B7F}"/>
          </ac:spMkLst>
        </pc:spChg>
      </pc:sldChg>
      <pc:sldChg chg="modSp">
        <pc:chgData name="jose.gimenez" userId="S::jose.gimenez_ageinglab.org#ext#@fhmuenster183.onmicrosoft.com::3b48b8cc-5da6-4cc1-aa1d-9ccff84f653f" providerId="AD" clId="Web-{A6A6F859-5392-459C-8B07-A7F15CB0CB56}" dt="2022-07-21T16:24:18.626" v="10" actId="20577"/>
        <pc:sldMkLst>
          <pc:docMk/>
          <pc:sldMk cId="1521103032" sldId="4746"/>
        </pc:sldMkLst>
        <pc:spChg chg="mod">
          <ac:chgData name="jose.gimenez" userId="S::jose.gimenez_ageinglab.org#ext#@fhmuenster183.onmicrosoft.com::3b48b8cc-5da6-4cc1-aa1d-9ccff84f653f" providerId="AD" clId="Web-{A6A6F859-5392-459C-8B07-A7F15CB0CB56}" dt="2022-07-21T16:24:18.626" v="10" actId="20577"/>
          <ac:spMkLst>
            <pc:docMk/>
            <pc:sldMk cId="1521103032" sldId="4746"/>
            <ac:spMk id="2" creationId="{178367FF-3FAC-797C-45D3-F006E9412029}"/>
          </ac:spMkLst>
        </pc:spChg>
      </pc:sldChg>
      <pc:sldChg chg="modSp">
        <pc:chgData name="jose.gimenez" userId="S::jose.gimenez_ageinglab.org#ext#@fhmuenster183.onmicrosoft.com::3b48b8cc-5da6-4cc1-aa1d-9ccff84f653f" providerId="AD" clId="Web-{A6A6F859-5392-459C-8B07-A7F15CB0CB56}" dt="2022-07-21T16:24:27.454" v="11" actId="20577"/>
        <pc:sldMkLst>
          <pc:docMk/>
          <pc:sldMk cId="909740617" sldId="4747"/>
        </pc:sldMkLst>
        <pc:spChg chg="mod">
          <ac:chgData name="jose.gimenez" userId="S::jose.gimenez_ageinglab.org#ext#@fhmuenster183.onmicrosoft.com::3b48b8cc-5da6-4cc1-aa1d-9ccff84f653f" providerId="AD" clId="Web-{A6A6F859-5392-459C-8B07-A7F15CB0CB56}" dt="2022-07-21T16:24:27.454" v="11" actId="20577"/>
          <ac:spMkLst>
            <pc:docMk/>
            <pc:sldMk cId="909740617" sldId="4747"/>
            <ac:spMk id="50" creationId="{9E56985D-9BA7-13F0-8DAF-0ECA0124481F}"/>
          </ac:spMkLst>
        </pc:spChg>
      </pc:sldChg>
      <pc:sldChg chg="modSp">
        <pc:chgData name="jose.gimenez" userId="S::jose.gimenez_ageinglab.org#ext#@fhmuenster183.onmicrosoft.com::3b48b8cc-5da6-4cc1-aa1d-9ccff84f653f" providerId="AD" clId="Web-{A6A6F859-5392-459C-8B07-A7F15CB0CB56}" dt="2022-07-21T16:24:41.877" v="12" actId="20577"/>
        <pc:sldMkLst>
          <pc:docMk/>
          <pc:sldMk cId="1558660041" sldId="4750"/>
        </pc:sldMkLst>
        <pc:spChg chg="mod">
          <ac:chgData name="jose.gimenez" userId="S::jose.gimenez_ageinglab.org#ext#@fhmuenster183.onmicrosoft.com::3b48b8cc-5da6-4cc1-aa1d-9ccff84f653f" providerId="AD" clId="Web-{A6A6F859-5392-459C-8B07-A7F15CB0CB56}" dt="2022-07-21T16:24:41.877" v="12" actId="20577"/>
          <ac:spMkLst>
            <pc:docMk/>
            <pc:sldMk cId="1558660041" sldId="4750"/>
            <ac:spMk id="2" creationId="{A6B388D0-DE6E-A6D9-FDD8-C5D9F22BBD4B}"/>
          </ac:spMkLst>
        </pc:spChg>
      </pc:sldChg>
      <pc:sldChg chg="modSp">
        <pc:chgData name="jose.gimenez" userId="S::jose.gimenez_ageinglab.org#ext#@fhmuenster183.onmicrosoft.com::3b48b8cc-5da6-4cc1-aa1d-9ccff84f653f" providerId="AD" clId="Web-{A6A6F859-5392-459C-8B07-A7F15CB0CB56}" dt="2022-07-21T16:24:50.924" v="13" actId="20577"/>
        <pc:sldMkLst>
          <pc:docMk/>
          <pc:sldMk cId="1247493262" sldId="4753"/>
        </pc:sldMkLst>
        <pc:spChg chg="mod">
          <ac:chgData name="jose.gimenez" userId="S::jose.gimenez_ageinglab.org#ext#@fhmuenster183.onmicrosoft.com::3b48b8cc-5da6-4cc1-aa1d-9ccff84f653f" providerId="AD" clId="Web-{A6A6F859-5392-459C-8B07-A7F15CB0CB56}" dt="2022-07-21T16:24:50.924" v="13" actId="20577"/>
          <ac:spMkLst>
            <pc:docMk/>
            <pc:sldMk cId="1247493262" sldId="4753"/>
            <ac:spMk id="2" creationId="{2DC8111F-64E2-828C-229C-0843EF273782}"/>
          </ac:spMkLst>
        </pc:spChg>
      </pc:sldChg>
      <pc:sldChg chg="modSp">
        <pc:chgData name="jose.gimenez" userId="S::jose.gimenez_ageinglab.org#ext#@fhmuenster183.onmicrosoft.com::3b48b8cc-5da6-4cc1-aa1d-9ccff84f653f" providerId="AD" clId="Web-{A6A6F859-5392-459C-8B07-A7F15CB0CB56}" dt="2022-07-21T16:25:04.362" v="14" actId="20577"/>
        <pc:sldMkLst>
          <pc:docMk/>
          <pc:sldMk cId="2647910401" sldId="4755"/>
        </pc:sldMkLst>
        <pc:spChg chg="mod">
          <ac:chgData name="jose.gimenez" userId="S::jose.gimenez_ageinglab.org#ext#@fhmuenster183.onmicrosoft.com::3b48b8cc-5da6-4cc1-aa1d-9ccff84f653f" providerId="AD" clId="Web-{A6A6F859-5392-459C-8B07-A7F15CB0CB56}" dt="2022-07-21T16:25:04.362" v="14" actId="20577"/>
          <ac:spMkLst>
            <pc:docMk/>
            <pc:sldMk cId="2647910401" sldId="4755"/>
            <ac:spMk id="3" creationId="{53B42884-03AA-CFFB-8E4B-BE3FAF636A68}"/>
          </ac:spMkLst>
        </pc:spChg>
      </pc:sldChg>
      <pc:sldChg chg="modSp">
        <pc:chgData name="jose.gimenez" userId="S::jose.gimenez_ageinglab.org#ext#@fhmuenster183.onmicrosoft.com::3b48b8cc-5da6-4cc1-aa1d-9ccff84f653f" providerId="AD" clId="Web-{A6A6F859-5392-459C-8B07-A7F15CB0CB56}" dt="2022-07-21T16:25:16.940" v="16" actId="20577"/>
        <pc:sldMkLst>
          <pc:docMk/>
          <pc:sldMk cId="4041377412" sldId="4758"/>
        </pc:sldMkLst>
        <pc:spChg chg="mod">
          <ac:chgData name="jose.gimenez" userId="S::jose.gimenez_ageinglab.org#ext#@fhmuenster183.onmicrosoft.com::3b48b8cc-5da6-4cc1-aa1d-9ccff84f653f" providerId="AD" clId="Web-{A6A6F859-5392-459C-8B07-A7F15CB0CB56}" dt="2022-07-21T16:25:16.940" v="16" actId="20577"/>
          <ac:spMkLst>
            <pc:docMk/>
            <pc:sldMk cId="4041377412" sldId="4758"/>
            <ac:spMk id="9" creationId="{4278EC43-B73B-31C2-B06A-77F7BB518294}"/>
          </ac:spMkLst>
        </pc:spChg>
      </pc:sldChg>
      <pc:sldChg chg="modSp">
        <pc:chgData name="jose.gimenez" userId="S::jose.gimenez_ageinglab.org#ext#@fhmuenster183.onmicrosoft.com::3b48b8cc-5da6-4cc1-aa1d-9ccff84f653f" providerId="AD" clId="Web-{A6A6F859-5392-459C-8B07-A7F15CB0CB56}" dt="2022-07-21T16:25:25.394" v="18" actId="20577"/>
        <pc:sldMkLst>
          <pc:docMk/>
          <pc:sldMk cId="4095300112" sldId="4759"/>
        </pc:sldMkLst>
        <pc:spChg chg="mod">
          <ac:chgData name="jose.gimenez" userId="S::jose.gimenez_ageinglab.org#ext#@fhmuenster183.onmicrosoft.com::3b48b8cc-5da6-4cc1-aa1d-9ccff84f653f" providerId="AD" clId="Web-{A6A6F859-5392-459C-8B07-A7F15CB0CB56}" dt="2022-07-21T16:25:25.394" v="18" actId="20577"/>
          <ac:spMkLst>
            <pc:docMk/>
            <pc:sldMk cId="4095300112" sldId="4759"/>
            <ac:spMk id="7" creationId="{74D6F86E-0007-21EE-6D3C-733E07F55A24}"/>
          </ac:spMkLst>
        </pc:spChg>
      </pc:sldChg>
      <pc:sldChg chg="modSp">
        <pc:chgData name="jose.gimenez" userId="S::jose.gimenez_ageinglab.org#ext#@fhmuenster183.onmicrosoft.com::3b48b8cc-5da6-4cc1-aa1d-9ccff84f653f" providerId="AD" clId="Web-{A6A6F859-5392-459C-8B07-A7F15CB0CB56}" dt="2022-07-21T16:25:34.800" v="20" actId="20577"/>
        <pc:sldMkLst>
          <pc:docMk/>
          <pc:sldMk cId="3662822760" sldId="4760"/>
        </pc:sldMkLst>
        <pc:spChg chg="mod">
          <ac:chgData name="jose.gimenez" userId="S::jose.gimenez_ageinglab.org#ext#@fhmuenster183.onmicrosoft.com::3b48b8cc-5da6-4cc1-aa1d-9ccff84f653f" providerId="AD" clId="Web-{A6A6F859-5392-459C-8B07-A7F15CB0CB56}" dt="2022-07-21T16:25:34.800" v="20" actId="20577"/>
          <ac:spMkLst>
            <pc:docMk/>
            <pc:sldMk cId="3662822760" sldId="4760"/>
            <ac:spMk id="9" creationId="{4278EC43-B73B-31C2-B06A-77F7BB518294}"/>
          </ac:spMkLst>
        </pc:spChg>
      </pc:sldChg>
      <pc:sldChg chg="modSp">
        <pc:chgData name="jose.gimenez" userId="S::jose.gimenez_ageinglab.org#ext#@fhmuenster183.onmicrosoft.com::3b48b8cc-5da6-4cc1-aa1d-9ccff84f653f" providerId="AD" clId="Web-{A6A6F859-5392-459C-8B07-A7F15CB0CB56}" dt="2022-07-21T16:25:40.519" v="21" actId="20577"/>
        <pc:sldMkLst>
          <pc:docMk/>
          <pc:sldMk cId="326451460" sldId="4761"/>
        </pc:sldMkLst>
        <pc:spChg chg="mod">
          <ac:chgData name="jose.gimenez" userId="S::jose.gimenez_ageinglab.org#ext#@fhmuenster183.onmicrosoft.com::3b48b8cc-5da6-4cc1-aa1d-9ccff84f653f" providerId="AD" clId="Web-{A6A6F859-5392-459C-8B07-A7F15CB0CB56}" dt="2022-07-21T16:25:40.519" v="21" actId="20577"/>
          <ac:spMkLst>
            <pc:docMk/>
            <pc:sldMk cId="326451460" sldId="4761"/>
            <ac:spMk id="2" creationId="{C368DF7F-6DD2-4DAB-BB56-8C05B7BE7475}"/>
          </ac:spMkLst>
        </pc:spChg>
      </pc:sldChg>
      <pc:sldChg chg="modSp">
        <pc:chgData name="jose.gimenez" userId="S::jose.gimenez_ageinglab.org#ext#@fhmuenster183.onmicrosoft.com::3b48b8cc-5da6-4cc1-aa1d-9ccff84f653f" providerId="AD" clId="Web-{A6A6F859-5392-459C-8B07-A7F15CB0CB56}" dt="2022-07-21T16:25:54.536" v="23" actId="20577"/>
        <pc:sldMkLst>
          <pc:docMk/>
          <pc:sldMk cId="3919771127" sldId="4763"/>
        </pc:sldMkLst>
        <pc:spChg chg="mod">
          <ac:chgData name="jose.gimenez" userId="S::jose.gimenez_ageinglab.org#ext#@fhmuenster183.onmicrosoft.com::3b48b8cc-5da6-4cc1-aa1d-9ccff84f653f" providerId="AD" clId="Web-{A6A6F859-5392-459C-8B07-A7F15CB0CB56}" dt="2022-07-21T16:25:48.645" v="22" actId="20577"/>
          <ac:spMkLst>
            <pc:docMk/>
            <pc:sldMk cId="3919771127" sldId="4763"/>
            <ac:spMk id="2" creationId="{96B1126E-0522-5F0A-7722-7D8197FA3D37}"/>
          </ac:spMkLst>
        </pc:spChg>
        <pc:spChg chg="mod">
          <ac:chgData name="jose.gimenez" userId="S::jose.gimenez_ageinglab.org#ext#@fhmuenster183.onmicrosoft.com::3b48b8cc-5da6-4cc1-aa1d-9ccff84f653f" providerId="AD" clId="Web-{A6A6F859-5392-459C-8B07-A7F15CB0CB56}" dt="2022-07-21T16:25:54.536" v="23" actId="20577"/>
          <ac:spMkLst>
            <pc:docMk/>
            <pc:sldMk cId="3919771127" sldId="4763"/>
            <ac:spMk id="3" creationId="{12DEC0DF-AAB6-4829-AB92-DE7763483DCF}"/>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5A48CD-CC4F-7146-9A1B-11B8E06F3DA3}" type="doc">
      <dgm:prSet loTypeId="urn:microsoft.com/office/officeart/2005/8/layout/gear1" loCatId="" qsTypeId="urn:microsoft.com/office/officeart/2005/8/quickstyle/simple3" qsCatId="simple" csTypeId="urn:microsoft.com/office/officeart/2005/8/colors/colorful1" csCatId="colorful" phldr="1"/>
      <dgm:spPr/>
      <dgm:t>
        <a:bodyPr/>
        <a:lstStyle/>
        <a:p>
          <a:endParaRPr lang="en-IE"/>
        </a:p>
      </dgm:t>
    </dgm:pt>
    <dgm:pt modelId="{A7A0D7C1-3C0E-FD48-900D-1E53CF0DD016}">
      <dgm:prSet phldrT="[Text]" custT="1"/>
      <dgm:spPr/>
      <dgm:t>
        <a:bodyPr/>
        <a:lstStyle/>
        <a:p>
          <a:r>
            <a:rPr lang="es-ES" sz="1600" b="1" dirty="0">
              <a:solidFill>
                <a:srgbClr val="1188A3"/>
              </a:solidFill>
            </a:rPr>
            <a:t>Cambios fisiológicos y psicológicos en las personas mayores </a:t>
          </a:r>
          <a:endParaRPr lang="en-GB" sz="1600" b="1" dirty="0">
            <a:solidFill>
              <a:srgbClr val="1188A3"/>
            </a:solidFill>
          </a:endParaRPr>
        </a:p>
      </dgm:t>
    </dgm:pt>
    <dgm:pt modelId="{56BC9A8D-C74F-6D41-9A57-F6F8D960D572}" type="parTrans" cxnId="{DF7242D1-E17D-4D48-A2CA-EE8B58167A5F}">
      <dgm:prSet/>
      <dgm:spPr/>
      <dgm:t>
        <a:bodyPr/>
        <a:lstStyle/>
        <a:p>
          <a:endParaRPr lang="en-GB"/>
        </a:p>
      </dgm:t>
    </dgm:pt>
    <dgm:pt modelId="{BC7B6136-5BB2-C443-A9DD-D8B43D1D0192}" type="sibTrans" cxnId="{DF7242D1-E17D-4D48-A2CA-EE8B58167A5F}">
      <dgm:prSet/>
      <dgm:spPr>
        <a:gradFill rotWithShape="0">
          <a:gsLst>
            <a:gs pos="100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67000">
              <a:schemeClr val="accent2">
                <a:hueOff val="0"/>
                <a:satOff val="0"/>
                <a:lumOff val="0"/>
                <a:alphaOff val="0"/>
                <a:lumMod val="105000"/>
                <a:satMod val="109000"/>
                <a:tint val="81000"/>
              </a:schemeClr>
            </a:gs>
          </a:gsLst>
        </a:gradFill>
      </dgm:spPr>
      <dgm:t>
        <a:bodyPr/>
        <a:lstStyle/>
        <a:p>
          <a:endParaRPr lang="en-GB"/>
        </a:p>
      </dgm:t>
    </dgm:pt>
    <dgm:pt modelId="{3E121BEF-B2F5-294B-9741-A132E2A0511C}">
      <dgm:prSet phldrT="[Text]" custT="1"/>
      <dgm:spPr/>
      <dgm:t>
        <a:bodyPr/>
        <a:lstStyle/>
        <a:p>
          <a:r>
            <a:rPr lang="es-ES" sz="1600" b="1" dirty="0">
              <a:solidFill>
                <a:srgbClr val="1188A3"/>
              </a:solidFill>
            </a:rPr>
            <a:t>Estado nutricional de las personas mayores </a:t>
          </a:r>
          <a:endParaRPr lang="en-GB" sz="1600" b="1" dirty="0">
            <a:solidFill>
              <a:srgbClr val="1188A3"/>
            </a:solidFill>
          </a:endParaRPr>
        </a:p>
      </dgm:t>
    </dgm:pt>
    <dgm:pt modelId="{0FECAC6F-BEBD-9447-B0EE-D6F55EDCB87B}" type="parTrans" cxnId="{79CC9C29-F570-B44C-B10D-3C32266E5086}">
      <dgm:prSet/>
      <dgm:spPr/>
      <dgm:t>
        <a:bodyPr/>
        <a:lstStyle/>
        <a:p>
          <a:endParaRPr lang="en-GB"/>
        </a:p>
      </dgm:t>
    </dgm:pt>
    <dgm:pt modelId="{CBF5A99C-E25C-7546-88D3-B55DFEFD0FD9}" type="sibTrans" cxnId="{79CC9C29-F570-B44C-B10D-3C32266E5086}">
      <dgm:prSet/>
      <dgm:spPr>
        <a:gradFill rotWithShape="0">
          <a:gsLst>
            <a:gs pos="0">
              <a:schemeClr val="accent4"/>
            </a:gs>
            <a:gs pos="75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gradFill>
      </dgm:spPr>
      <dgm:t>
        <a:bodyPr/>
        <a:lstStyle/>
        <a:p>
          <a:endParaRPr lang="en-GB"/>
        </a:p>
      </dgm:t>
    </dgm:pt>
    <dgm:pt modelId="{6534C896-AA11-B54B-A739-967826DFE839}">
      <dgm:prSet phldrT="[Text]" custT="1"/>
      <dgm:spPr/>
      <dgm:t>
        <a:bodyPr/>
        <a:lstStyle/>
        <a:p>
          <a:r>
            <a:rPr lang="es-ES" sz="1600" b="1" dirty="0">
              <a:solidFill>
                <a:srgbClr val="1188A3"/>
              </a:solidFill>
            </a:rPr>
            <a:t>Alimentos y servicios innovadores </a:t>
          </a:r>
        </a:p>
      </dgm:t>
    </dgm:pt>
    <dgm:pt modelId="{63365603-4D51-BF4D-8A6F-6548BFFCA156}" type="parTrans" cxnId="{111ADFDD-FE92-6B4C-9D38-3D3728E9340B}">
      <dgm:prSet/>
      <dgm:spPr/>
      <dgm:t>
        <a:bodyPr/>
        <a:lstStyle/>
        <a:p>
          <a:endParaRPr lang="en-GB"/>
        </a:p>
      </dgm:t>
    </dgm:pt>
    <dgm:pt modelId="{A3D8575F-106B-9A4F-80EF-86B7A3F879AA}" type="sibTrans" cxnId="{111ADFDD-FE92-6B4C-9D38-3D3728E9340B}">
      <dgm:prSet/>
      <dgm:spPr>
        <a:solidFill>
          <a:schemeClr val="accent1">
            <a:tint val="40000"/>
            <a:alpha val="0"/>
          </a:schemeClr>
        </a:solidFill>
      </dgm:spPr>
      <dgm:t>
        <a:bodyPr/>
        <a:lstStyle/>
        <a:p>
          <a:endParaRPr lang="en-GB"/>
        </a:p>
      </dgm:t>
    </dgm:pt>
    <dgm:pt modelId="{31B33524-2779-4C2F-9F12-5EA8A129088D}">
      <dgm:prSet/>
      <dgm:spPr/>
      <dgm:t>
        <a:bodyPr/>
        <a:lstStyle/>
        <a:p>
          <a:endParaRPr lang="en-IE"/>
        </a:p>
      </dgm:t>
    </dgm:pt>
    <dgm:pt modelId="{52096297-5EFD-4F94-8456-F9A32B1D5075}" type="parTrans" cxnId="{45C915B7-391D-4923-9987-C6BCB7D5AC2A}">
      <dgm:prSet/>
      <dgm:spPr/>
      <dgm:t>
        <a:bodyPr/>
        <a:lstStyle/>
        <a:p>
          <a:endParaRPr lang="en-IE"/>
        </a:p>
      </dgm:t>
    </dgm:pt>
    <dgm:pt modelId="{D063D03D-AA13-4337-9D16-1FE793ACA0B6}" type="sibTrans" cxnId="{45C915B7-391D-4923-9987-C6BCB7D5AC2A}">
      <dgm:prSet/>
      <dgm:spPr/>
      <dgm:t>
        <a:bodyPr/>
        <a:lstStyle/>
        <a:p>
          <a:endParaRPr lang="en-IE"/>
        </a:p>
      </dgm:t>
    </dgm:pt>
    <dgm:pt modelId="{7BACE8CB-9707-4F6C-913B-EDC56AC69BB4}">
      <dgm:prSet/>
      <dgm:spPr/>
      <dgm:t>
        <a:bodyPr/>
        <a:lstStyle/>
        <a:p>
          <a:endParaRPr lang="en-IE"/>
        </a:p>
      </dgm:t>
    </dgm:pt>
    <dgm:pt modelId="{A2C27B60-5801-4F4E-8CCB-96D1928F2BE4}" type="parTrans" cxnId="{D4CED62C-B231-48B3-8C29-7AC8F62062A6}">
      <dgm:prSet/>
      <dgm:spPr/>
      <dgm:t>
        <a:bodyPr/>
        <a:lstStyle/>
        <a:p>
          <a:endParaRPr lang="en-IE"/>
        </a:p>
      </dgm:t>
    </dgm:pt>
    <dgm:pt modelId="{E8CB629C-B154-4591-BC40-D12704849AB5}" type="sibTrans" cxnId="{D4CED62C-B231-48B3-8C29-7AC8F62062A6}">
      <dgm:prSet/>
      <dgm:spPr/>
      <dgm:t>
        <a:bodyPr/>
        <a:lstStyle/>
        <a:p>
          <a:endParaRPr lang="en-IE"/>
        </a:p>
      </dgm:t>
    </dgm:pt>
    <dgm:pt modelId="{5F966815-EB7D-483B-A9D1-C376B25CFD53}">
      <dgm:prSet/>
      <dgm:spPr/>
      <dgm:t>
        <a:bodyPr/>
        <a:lstStyle/>
        <a:p>
          <a:endParaRPr lang="en-IE"/>
        </a:p>
      </dgm:t>
    </dgm:pt>
    <dgm:pt modelId="{18D07F17-80DC-4884-9B17-BF54E7FA96CB}" type="parTrans" cxnId="{5A69F341-5115-4CD0-BABD-255677204DF4}">
      <dgm:prSet/>
      <dgm:spPr/>
      <dgm:t>
        <a:bodyPr/>
        <a:lstStyle/>
        <a:p>
          <a:endParaRPr lang="en-IE"/>
        </a:p>
      </dgm:t>
    </dgm:pt>
    <dgm:pt modelId="{D51FE0F3-3F19-422B-BC73-3C61BAB9D570}" type="sibTrans" cxnId="{5A69F341-5115-4CD0-BABD-255677204DF4}">
      <dgm:prSet/>
      <dgm:spPr/>
      <dgm:t>
        <a:bodyPr/>
        <a:lstStyle/>
        <a:p>
          <a:endParaRPr lang="en-IE"/>
        </a:p>
      </dgm:t>
    </dgm:pt>
    <dgm:pt modelId="{3EB2EBA0-3F1C-C740-9C63-C232FF024146}" type="pres">
      <dgm:prSet presAssocID="{035A48CD-CC4F-7146-9A1B-11B8E06F3DA3}" presName="composite" presStyleCnt="0">
        <dgm:presLayoutVars>
          <dgm:chMax val="3"/>
          <dgm:animLvl val="lvl"/>
          <dgm:resizeHandles val="exact"/>
        </dgm:presLayoutVars>
      </dgm:prSet>
      <dgm:spPr/>
    </dgm:pt>
    <dgm:pt modelId="{6DC01841-9B97-3A47-8F5B-D51BCED87C97}" type="pres">
      <dgm:prSet presAssocID="{A7A0D7C1-3C0E-FD48-900D-1E53CF0DD016}" presName="gear1" presStyleLbl="node1" presStyleIdx="0" presStyleCnt="3" custScaleX="94448" custScaleY="88983" custLinFactNeighborX="40875" custLinFactNeighborY="-2868">
        <dgm:presLayoutVars>
          <dgm:chMax val="1"/>
          <dgm:bulletEnabled val="1"/>
        </dgm:presLayoutVars>
      </dgm:prSet>
      <dgm:spPr/>
    </dgm:pt>
    <dgm:pt modelId="{6DEA272C-420C-C04F-9CE9-D2498E0E4389}" type="pres">
      <dgm:prSet presAssocID="{A7A0D7C1-3C0E-FD48-900D-1E53CF0DD016}" presName="gear1srcNode" presStyleLbl="node1" presStyleIdx="0" presStyleCnt="3"/>
      <dgm:spPr/>
    </dgm:pt>
    <dgm:pt modelId="{EF04F39A-7ACD-A843-B289-3E6C2D69EB5B}" type="pres">
      <dgm:prSet presAssocID="{A7A0D7C1-3C0E-FD48-900D-1E53CF0DD016}" presName="gear1dstNode" presStyleLbl="node1" presStyleIdx="0" presStyleCnt="3"/>
      <dgm:spPr/>
    </dgm:pt>
    <dgm:pt modelId="{7F575DD0-8188-7F47-B456-DB39FC623606}" type="pres">
      <dgm:prSet presAssocID="{3E121BEF-B2F5-294B-9741-A132E2A0511C}" presName="gear2" presStyleLbl="node1" presStyleIdx="1" presStyleCnt="3" custScaleX="109295" custLinFactNeighborX="18624" custLinFactNeighborY="20224">
        <dgm:presLayoutVars>
          <dgm:chMax val="1"/>
          <dgm:bulletEnabled val="1"/>
        </dgm:presLayoutVars>
      </dgm:prSet>
      <dgm:spPr/>
    </dgm:pt>
    <dgm:pt modelId="{BBF07854-044E-4E4D-8479-F70DD49EDC95}" type="pres">
      <dgm:prSet presAssocID="{3E121BEF-B2F5-294B-9741-A132E2A0511C}" presName="gear2srcNode" presStyleLbl="node1" presStyleIdx="1" presStyleCnt="3"/>
      <dgm:spPr/>
    </dgm:pt>
    <dgm:pt modelId="{82D24497-F6AE-E24D-8DA4-2D64A61CE0AB}" type="pres">
      <dgm:prSet presAssocID="{3E121BEF-B2F5-294B-9741-A132E2A0511C}" presName="gear2dstNode" presStyleLbl="node1" presStyleIdx="1" presStyleCnt="3"/>
      <dgm:spPr/>
    </dgm:pt>
    <dgm:pt modelId="{DAFA98CF-BAD9-B449-9B8B-3C1FD9216FE6}" type="pres">
      <dgm:prSet presAssocID="{6534C896-AA11-B54B-A739-967826DFE839}" presName="gear3" presStyleLbl="node1" presStyleIdx="2" presStyleCnt="3" custLinFactNeighborX="55065" custLinFactNeighborY="8512"/>
      <dgm:spPr/>
    </dgm:pt>
    <dgm:pt modelId="{7C4EE241-EC25-324C-A776-872E5A1E2F60}" type="pres">
      <dgm:prSet presAssocID="{6534C896-AA11-B54B-A739-967826DFE839}" presName="gear3tx" presStyleLbl="node1" presStyleIdx="2" presStyleCnt="3">
        <dgm:presLayoutVars>
          <dgm:chMax val="1"/>
          <dgm:bulletEnabled val="1"/>
        </dgm:presLayoutVars>
      </dgm:prSet>
      <dgm:spPr/>
    </dgm:pt>
    <dgm:pt modelId="{24E2130A-9A3A-3641-99C3-9167A5EA00C0}" type="pres">
      <dgm:prSet presAssocID="{6534C896-AA11-B54B-A739-967826DFE839}" presName="gear3srcNode" presStyleLbl="node1" presStyleIdx="2" presStyleCnt="3"/>
      <dgm:spPr/>
    </dgm:pt>
    <dgm:pt modelId="{61A1DF0D-0075-DA45-BC78-52C8102355AA}" type="pres">
      <dgm:prSet presAssocID="{6534C896-AA11-B54B-A739-967826DFE839}" presName="gear3dstNode" presStyleLbl="node1" presStyleIdx="2" presStyleCnt="3"/>
      <dgm:spPr/>
    </dgm:pt>
    <dgm:pt modelId="{2B13E489-9311-5741-A7F3-4D2525EA3D30}" type="pres">
      <dgm:prSet presAssocID="{BC7B6136-5BB2-C443-A9DD-D8B43D1D0192}" presName="connector1" presStyleLbl="sibTrans2D1" presStyleIdx="0" presStyleCnt="3" custAng="7636151" custScaleX="60140" custScaleY="55715" custLinFactNeighborX="-25628" custLinFactNeighborY="15850"/>
      <dgm:spPr/>
    </dgm:pt>
    <dgm:pt modelId="{EFA5F8FA-A372-B948-B56B-AC591D2598DE}" type="pres">
      <dgm:prSet presAssocID="{CBF5A99C-E25C-7546-88D3-B55DFEFD0FD9}" presName="connector2" presStyleLbl="sibTrans2D1" presStyleIdx="1" presStyleCnt="3" custAng="845843" custLinFactNeighborX="48360" custLinFactNeighborY="-17829"/>
      <dgm:spPr/>
    </dgm:pt>
    <dgm:pt modelId="{FE11904B-4C07-284A-A28A-65E2733860BC}" type="pres">
      <dgm:prSet presAssocID="{A3D8575F-106B-9A4F-80EF-86B7A3F879AA}" presName="connector3" presStyleLbl="sibTrans2D1" presStyleIdx="2" presStyleCnt="3" custAng="5864903" custLinFactNeighborX="-72437" custLinFactNeighborY="78648"/>
      <dgm:spPr>
        <a:prstGeom prst="triangle">
          <a:avLst/>
        </a:prstGeom>
      </dgm:spPr>
    </dgm:pt>
  </dgm:ptLst>
  <dgm:cxnLst>
    <dgm:cxn modelId="{79CC9C29-F570-B44C-B10D-3C32266E5086}" srcId="{035A48CD-CC4F-7146-9A1B-11B8E06F3DA3}" destId="{3E121BEF-B2F5-294B-9741-A132E2A0511C}" srcOrd="1" destOrd="0" parTransId="{0FECAC6F-BEBD-9447-B0EE-D6F55EDCB87B}" sibTransId="{CBF5A99C-E25C-7546-88D3-B55DFEFD0FD9}"/>
    <dgm:cxn modelId="{D4CED62C-B231-48B3-8C29-7AC8F62062A6}" srcId="{035A48CD-CC4F-7146-9A1B-11B8E06F3DA3}" destId="{7BACE8CB-9707-4F6C-913B-EDC56AC69BB4}" srcOrd="4" destOrd="0" parTransId="{A2C27B60-5801-4F4E-8CCB-96D1928F2BE4}" sibTransId="{E8CB629C-B154-4591-BC40-D12704849AB5}"/>
    <dgm:cxn modelId="{345C3E2F-F9D2-B143-A6FA-7AADCD926528}" type="presOf" srcId="{3E121BEF-B2F5-294B-9741-A132E2A0511C}" destId="{7F575DD0-8188-7F47-B456-DB39FC623606}" srcOrd="0" destOrd="0" presId="urn:microsoft.com/office/officeart/2005/8/layout/gear1"/>
    <dgm:cxn modelId="{163D073D-CC40-1748-9123-C937BC0D63D6}" type="presOf" srcId="{6534C896-AA11-B54B-A739-967826DFE839}" destId="{24E2130A-9A3A-3641-99C3-9167A5EA00C0}" srcOrd="2" destOrd="0" presId="urn:microsoft.com/office/officeart/2005/8/layout/gear1"/>
    <dgm:cxn modelId="{3DC5575B-D18E-3149-B891-6EEFDFA51C5C}" type="presOf" srcId="{6534C896-AA11-B54B-A739-967826DFE839}" destId="{DAFA98CF-BAD9-B449-9B8B-3C1FD9216FE6}" srcOrd="0" destOrd="0" presId="urn:microsoft.com/office/officeart/2005/8/layout/gear1"/>
    <dgm:cxn modelId="{5A69F341-5115-4CD0-BABD-255677204DF4}" srcId="{035A48CD-CC4F-7146-9A1B-11B8E06F3DA3}" destId="{5F966815-EB7D-483B-A9D1-C376B25CFD53}" srcOrd="5" destOrd="0" parTransId="{18D07F17-80DC-4884-9B17-BF54E7FA96CB}" sibTransId="{D51FE0F3-3F19-422B-BC73-3C61BAB9D570}"/>
    <dgm:cxn modelId="{38943347-8E99-7648-AC7A-60F740CA7DE2}" type="presOf" srcId="{BC7B6136-5BB2-C443-A9DD-D8B43D1D0192}" destId="{2B13E489-9311-5741-A7F3-4D2525EA3D30}" srcOrd="0" destOrd="0" presId="urn:microsoft.com/office/officeart/2005/8/layout/gear1"/>
    <dgm:cxn modelId="{506EE54B-4ECE-4645-8AC7-8ECC5ABDEB0C}" type="presOf" srcId="{A7A0D7C1-3C0E-FD48-900D-1E53CF0DD016}" destId="{6DEA272C-420C-C04F-9CE9-D2498E0E4389}" srcOrd="1" destOrd="0" presId="urn:microsoft.com/office/officeart/2005/8/layout/gear1"/>
    <dgm:cxn modelId="{7620266D-4F7B-C94D-88CD-E7AE2CF75A09}" type="presOf" srcId="{CBF5A99C-E25C-7546-88D3-B55DFEFD0FD9}" destId="{EFA5F8FA-A372-B948-B56B-AC591D2598DE}" srcOrd="0" destOrd="0" presId="urn:microsoft.com/office/officeart/2005/8/layout/gear1"/>
    <dgm:cxn modelId="{7F528651-FEE9-CC47-8FFF-58E8B2F3CAF1}" type="presOf" srcId="{A7A0D7C1-3C0E-FD48-900D-1E53CF0DD016}" destId="{6DC01841-9B97-3A47-8F5B-D51BCED87C97}" srcOrd="0" destOrd="0" presId="urn:microsoft.com/office/officeart/2005/8/layout/gear1"/>
    <dgm:cxn modelId="{5CE3B486-B836-4B4F-85C1-FA2E8401BC5C}" type="presOf" srcId="{035A48CD-CC4F-7146-9A1B-11B8E06F3DA3}" destId="{3EB2EBA0-3F1C-C740-9C63-C232FF024146}" srcOrd="0" destOrd="0" presId="urn:microsoft.com/office/officeart/2005/8/layout/gear1"/>
    <dgm:cxn modelId="{F58346A2-340B-704F-ABC8-FED594241861}" type="presOf" srcId="{A7A0D7C1-3C0E-FD48-900D-1E53CF0DD016}" destId="{EF04F39A-7ACD-A843-B289-3E6C2D69EB5B}" srcOrd="2" destOrd="0" presId="urn:microsoft.com/office/officeart/2005/8/layout/gear1"/>
    <dgm:cxn modelId="{45C915B7-391D-4923-9987-C6BCB7D5AC2A}" srcId="{035A48CD-CC4F-7146-9A1B-11B8E06F3DA3}" destId="{31B33524-2779-4C2F-9F12-5EA8A129088D}" srcOrd="3" destOrd="0" parTransId="{52096297-5EFD-4F94-8456-F9A32B1D5075}" sibTransId="{D063D03D-AA13-4337-9D16-1FE793ACA0B6}"/>
    <dgm:cxn modelId="{59997CBC-5013-BD40-A167-1A287CA70AC5}" type="presOf" srcId="{3E121BEF-B2F5-294B-9741-A132E2A0511C}" destId="{82D24497-F6AE-E24D-8DA4-2D64A61CE0AB}" srcOrd="2" destOrd="0" presId="urn:microsoft.com/office/officeart/2005/8/layout/gear1"/>
    <dgm:cxn modelId="{DF7242D1-E17D-4D48-A2CA-EE8B58167A5F}" srcId="{035A48CD-CC4F-7146-9A1B-11B8E06F3DA3}" destId="{A7A0D7C1-3C0E-FD48-900D-1E53CF0DD016}" srcOrd="0" destOrd="0" parTransId="{56BC9A8D-C74F-6D41-9A57-F6F8D960D572}" sibTransId="{BC7B6136-5BB2-C443-A9DD-D8B43D1D0192}"/>
    <dgm:cxn modelId="{7CCF44D9-F3FD-6E49-8BBA-93A2C113673F}" type="presOf" srcId="{A3D8575F-106B-9A4F-80EF-86B7A3F879AA}" destId="{FE11904B-4C07-284A-A28A-65E2733860BC}" srcOrd="0" destOrd="0" presId="urn:microsoft.com/office/officeart/2005/8/layout/gear1"/>
    <dgm:cxn modelId="{ED2661DB-A722-9C47-876F-C39C5E49BF07}" type="presOf" srcId="{3E121BEF-B2F5-294B-9741-A132E2A0511C}" destId="{BBF07854-044E-4E4D-8479-F70DD49EDC95}" srcOrd="1" destOrd="0" presId="urn:microsoft.com/office/officeart/2005/8/layout/gear1"/>
    <dgm:cxn modelId="{44487CDD-0825-674A-A478-8C8EE29AA0F4}" type="presOf" srcId="{6534C896-AA11-B54B-A739-967826DFE839}" destId="{7C4EE241-EC25-324C-A776-872E5A1E2F60}" srcOrd="1" destOrd="0" presId="urn:microsoft.com/office/officeart/2005/8/layout/gear1"/>
    <dgm:cxn modelId="{111ADFDD-FE92-6B4C-9D38-3D3728E9340B}" srcId="{035A48CD-CC4F-7146-9A1B-11B8E06F3DA3}" destId="{6534C896-AA11-B54B-A739-967826DFE839}" srcOrd="2" destOrd="0" parTransId="{63365603-4D51-BF4D-8A6F-6548BFFCA156}" sibTransId="{A3D8575F-106B-9A4F-80EF-86B7A3F879AA}"/>
    <dgm:cxn modelId="{EEAF49F5-81AD-E944-92B1-DD8D2F3CFF2A}" type="presOf" srcId="{6534C896-AA11-B54B-A739-967826DFE839}" destId="{61A1DF0D-0075-DA45-BC78-52C8102355AA}" srcOrd="3" destOrd="0" presId="urn:microsoft.com/office/officeart/2005/8/layout/gear1"/>
    <dgm:cxn modelId="{FC5DC4FF-207F-A746-804D-756AFC09028E}" type="presParOf" srcId="{3EB2EBA0-3F1C-C740-9C63-C232FF024146}" destId="{6DC01841-9B97-3A47-8F5B-D51BCED87C97}" srcOrd="0" destOrd="0" presId="urn:microsoft.com/office/officeart/2005/8/layout/gear1"/>
    <dgm:cxn modelId="{2339C7FB-8BCA-7745-AD4A-25363C05B57B}" type="presParOf" srcId="{3EB2EBA0-3F1C-C740-9C63-C232FF024146}" destId="{6DEA272C-420C-C04F-9CE9-D2498E0E4389}" srcOrd="1" destOrd="0" presId="urn:microsoft.com/office/officeart/2005/8/layout/gear1"/>
    <dgm:cxn modelId="{A41FA2F7-C270-3A40-8F77-9836437F59C0}" type="presParOf" srcId="{3EB2EBA0-3F1C-C740-9C63-C232FF024146}" destId="{EF04F39A-7ACD-A843-B289-3E6C2D69EB5B}" srcOrd="2" destOrd="0" presId="urn:microsoft.com/office/officeart/2005/8/layout/gear1"/>
    <dgm:cxn modelId="{C74F4272-7E13-6B47-9E8B-736E028DBA3F}" type="presParOf" srcId="{3EB2EBA0-3F1C-C740-9C63-C232FF024146}" destId="{7F575DD0-8188-7F47-B456-DB39FC623606}" srcOrd="3" destOrd="0" presId="urn:microsoft.com/office/officeart/2005/8/layout/gear1"/>
    <dgm:cxn modelId="{75712CAA-1D21-8346-B3B1-997EED4A8F2A}" type="presParOf" srcId="{3EB2EBA0-3F1C-C740-9C63-C232FF024146}" destId="{BBF07854-044E-4E4D-8479-F70DD49EDC95}" srcOrd="4" destOrd="0" presId="urn:microsoft.com/office/officeart/2005/8/layout/gear1"/>
    <dgm:cxn modelId="{0F07CF10-1A74-A24D-A40D-9D4926356441}" type="presParOf" srcId="{3EB2EBA0-3F1C-C740-9C63-C232FF024146}" destId="{82D24497-F6AE-E24D-8DA4-2D64A61CE0AB}" srcOrd="5" destOrd="0" presId="urn:microsoft.com/office/officeart/2005/8/layout/gear1"/>
    <dgm:cxn modelId="{7A37A27B-2E64-A946-9E2B-DCFFCCF6F62A}" type="presParOf" srcId="{3EB2EBA0-3F1C-C740-9C63-C232FF024146}" destId="{DAFA98CF-BAD9-B449-9B8B-3C1FD9216FE6}" srcOrd="6" destOrd="0" presId="urn:microsoft.com/office/officeart/2005/8/layout/gear1"/>
    <dgm:cxn modelId="{0827869E-0EFF-0442-B324-6E58333930F5}" type="presParOf" srcId="{3EB2EBA0-3F1C-C740-9C63-C232FF024146}" destId="{7C4EE241-EC25-324C-A776-872E5A1E2F60}" srcOrd="7" destOrd="0" presId="urn:microsoft.com/office/officeart/2005/8/layout/gear1"/>
    <dgm:cxn modelId="{E663C8BA-A16B-244A-8B68-AC643B2F5EEB}" type="presParOf" srcId="{3EB2EBA0-3F1C-C740-9C63-C232FF024146}" destId="{24E2130A-9A3A-3641-99C3-9167A5EA00C0}" srcOrd="8" destOrd="0" presId="urn:microsoft.com/office/officeart/2005/8/layout/gear1"/>
    <dgm:cxn modelId="{CC6E8C25-55C7-4648-99EC-DB3525E96FFF}" type="presParOf" srcId="{3EB2EBA0-3F1C-C740-9C63-C232FF024146}" destId="{61A1DF0D-0075-DA45-BC78-52C8102355AA}" srcOrd="9" destOrd="0" presId="urn:microsoft.com/office/officeart/2005/8/layout/gear1"/>
    <dgm:cxn modelId="{BF578A64-8B4E-3946-A706-09D09FE923C2}" type="presParOf" srcId="{3EB2EBA0-3F1C-C740-9C63-C232FF024146}" destId="{2B13E489-9311-5741-A7F3-4D2525EA3D30}" srcOrd="10" destOrd="0" presId="urn:microsoft.com/office/officeart/2005/8/layout/gear1"/>
    <dgm:cxn modelId="{0D4470EC-243F-B844-8B62-8C5DE5249640}" type="presParOf" srcId="{3EB2EBA0-3F1C-C740-9C63-C232FF024146}" destId="{EFA5F8FA-A372-B948-B56B-AC591D2598DE}" srcOrd="11" destOrd="0" presId="urn:microsoft.com/office/officeart/2005/8/layout/gear1"/>
    <dgm:cxn modelId="{3B9787BB-B9AC-3249-97BD-D83134023112}" type="presParOf" srcId="{3EB2EBA0-3F1C-C740-9C63-C232FF024146}" destId="{FE11904B-4C07-284A-A28A-65E2733860BC}" srcOrd="12" destOrd="0" presId="urn:microsoft.com/office/officeart/2005/8/layout/gear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DD15ADB-F9B2-43E2-BC12-4DC8D68062ED}" type="doc">
      <dgm:prSet loTypeId="urn:microsoft.com/office/officeart/2005/8/layout/process4" loCatId="list" qsTypeId="urn:microsoft.com/office/officeart/2005/8/quickstyle/simple1" qsCatId="simple" csTypeId="urn:microsoft.com/office/officeart/2005/8/colors/colorful5" csCatId="colorful" phldr="1"/>
      <dgm:spPr/>
      <dgm:t>
        <a:bodyPr/>
        <a:lstStyle/>
        <a:p>
          <a:endParaRPr lang="en-GB"/>
        </a:p>
      </dgm:t>
    </dgm:pt>
    <dgm:pt modelId="{4D63278A-A984-41F9-8D8A-9C0194B4949B}">
      <dgm:prSet phldrT="[Text]"/>
      <dgm:spPr/>
      <dgm:t>
        <a:bodyPr/>
        <a:lstStyle/>
        <a:p>
          <a:r>
            <a:rPr lang="en-GB" dirty="0" err="1"/>
            <a:t>Saludable</a:t>
          </a:r>
          <a:endParaRPr lang="en-GB" dirty="0"/>
        </a:p>
      </dgm:t>
    </dgm:pt>
    <dgm:pt modelId="{E3A6D2A1-D212-4871-A2D2-97467D268BB4}" type="parTrans" cxnId="{B38CEDBC-3BB6-4A64-8E44-6C9BC38D1590}">
      <dgm:prSet/>
      <dgm:spPr/>
      <dgm:t>
        <a:bodyPr/>
        <a:lstStyle/>
        <a:p>
          <a:endParaRPr lang="en-GB"/>
        </a:p>
      </dgm:t>
    </dgm:pt>
    <dgm:pt modelId="{EB2BE3C2-55AF-4976-8A18-6CC240BF953D}" type="sibTrans" cxnId="{B38CEDBC-3BB6-4A64-8E44-6C9BC38D1590}">
      <dgm:prSet/>
      <dgm:spPr/>
      <dgm:t>
        <a:bodyPr/>
        <a:lstStyle/>
        <a:p>
          <a:endParaRPr lang="en-GB"/>
        </a:p>
      </dgm:t>
    </dgm:pt>
    <dgm:pt modelId="{D90057D6-657C-4817-9FA9-6437143A3261}">
      <dgm:prSet phldrT="[Text]"/>
      <dgm:spPr/>
      <dgm:t>
        <a:bodyPr/>
        <a:lstStyle/>
        <a:p>
          <a:r>
            <a:rPr lang="en-GB" dirty="0"/>
            <a:t>No </a:t>
          </a:r>
          <a:r>
            <a:rPr lang="en-GB" dirty="0" err="1"/>
            <a:t>saludable</a:t>
          </a:r>
          <a:endParaRPr lang="en-GB" dirty="0"/>
        </a:p>
      </dgm:t>
    </dgm:pt>
    <dgm:pt modelId="{7645BDDA-80AC-4601-B321-584AC398600E}" type="parTrans" cxnId="{1AFF506D-45A0-4156-BF28-32F5DF39BC22}">
      <dgm:prSet/>
      <dgm:spPr/>
      <dgm:t>
        <a:bodyPr/>
        <a:lstStyle/>
        <a:p>
          <a:endParaRPr lang="en-GB"/>
        </a:p>
      </dgm:t>
    </dgm:pt>
    <dgm:pt modelId="{CBC690AD-2B38-41BF-82DD-5D91AA6EE0F1}" type="sibTrans" cxnId="{1AFF506D-45A0-4156-BF28-32F5DF39BC22}">
      <dgm:prSet/>
      <dgm:spPr/>
      <dgm:t>
        <a:bodyPr/>
        <a:lstStyle/>
        <a:p>
          <a:endParaRPr lang="en-GB"/>
        </a:p>
      </dgm:t>
    </dgm:pt>
    <dgm:pt modelId="{8BB99167-D40B-4C42-ABB0-5C01DE5BDECC}">
      <dgm:prSet phldrT="[Text]" custT="1"/>
      <dgm:spPr/>
      <dgm:t>
        <a:bodyPr/>
        <a:lstStyle/>
        <a:p>
          <a:r>
            <a:rPr lang="es-ES" sz="2000" b="1" dirty="0"/>
            <a:t>Producto Novedoso</a:t>
          </a:r>
          <a:endParaRPr lang="en-GB" sz="2000" b="1" dirty="0"/>
        </a:p>
      </dgm:t>
    </dgm:pt>
    <dgm:pt modelId="{E629575D-70D8-493E-AACB-52B80F0F3B56}" type="parTrans" cxnId="{10C9B73F-8625-4345-8E20-8B18DF9FD556}">
      <dgm:prSet/>
      <dgm:spPr/>
      <dgm:t>
        <a:bodyPr/>
        <a:lstStyle/>
        <a:p>
          <a:endParaRPr lang="en-GB"/>
        </a:p>
      </dgm:t>
    </dgm:pt>
    <dgm:pt modelId="{4AD8BC6A-1309-47BD-AB17-069A9F266360}" type="sibTrans" cxnId="{10C9B73F-8625-4345-8E20-8B18DF9FD556}">
      <dgm:prSet/>
      <dgm:spPr/>
      <dgm:t>
        <a:bodyPr/>
        <a:lstStyle/>
        <a:p>
          <a:endParaRPr lang="en-GB"/>
        </a:p>
      </dgm:t>
    </dgm:pt>
    <dgm:pt modelId="{57B1B3CB-3428-4956-B5B7-ACC35276DDE3}">
      <dgm:prSet phldrT="[Text]"/>
      <dgm:spPr/>
      <dgm:t>
        <a:bodyPr/>
        <a:lstStyle/>
        <a:p>
          <a:r>
            <a:rPr lang="en-GB" dirty="0"/>
            <a:t>Novel</a:t>
          </a:r>
        </a:p>
      </dgm:t>
    </dgm:pt>
    <dgm:pt modelId="{FB835917-B18B-4991-8CDD-C4E26CF494EE}" type="parTrans" cxnId="{ED5E3D64-44E7-43A3-AA50-77A28DD43435}">
      <dgm:prSet/>
      <dgm:spPr/>
      <dgm:t>
        <a:bodyPr/>
        <a:lstStyle/>
        <a:p>
          <a:endParaRPr lang="en-GB"/>
        </a:p>
      </dgm:t>
    </dgm:pt>
    <dgm:pt modelId="{A0B01A3F-16A8-4DCC-8F6A-2E18FBE5898D}" type="sibTrans" cxnId="{ED5E3D64-44E7-43A3-AA50-77A28DD43435}">
      <dgm:prSet/>
      <dgm:spPr/>
      <dgm:t>
        <a:bodyPr/>
        <a:lstStyle/>
        <a:p>
          <a:endParaRPr lang="en-GB"/>
        </a:p>
      </dgm:t>
    </dgm:pt>
    <dgm:pt modelId="{5EE353EC-8BCF-4355-8ECC-2179B475028E}">
      <dgm:prSet phldrT="[Text]"/>
      <dgm:spPr/>
      <dgm:t>
        <a:bodyPr/>
        <a:lstStyle/>
        <a:p>
          <a:r>
            <a:rPr lang="en-GB" dirty="0" err="1"/>
            <a:t>Tradicional</a:t>
          </a:r>
          <a:endParaRPr lang="en-GB" dirty="0"/>
        </a:p>
      </dgm:t>
    </dgm:pt>
    <dgm:pt modelId="{7A065DB0-ED4E-4CFC-9833-BDD8D3E92E48}" type="parTrans" cxnId="{950F8B1D-E98E-4D5E-A806-9FE5927F698C}">
      <dgm:prSet/>
      <dgm:spPr/>
      <dgm:t>
        <a:bodyPr/>
        <a:lstStyle/>
        <a:p>
          <a:endParaRPr lang="en-GB"/>
        </a:p>
      </dgm:t>
    </dgm:pt>
    <dgm:pt modelId="{44727AEE-AE39-4AB7-A78F-809236377BD3}" type="sibTrans" cxnId="{950F8B1D-E98E-4D5E-A806-9FE5927F698C}">
      <dgm:prSet/>
      <dgm:spPr/>
      <dgm:t>
        <a:bodyPr/>
        <a:lstStyle/>
        <a:p>
          <a:endParaRPr lang="en-GB"/>
        </a:p>
      </dgm:t>
    </dgm:pt>
    <dgm:pt modelId="{0CAA69A0-6EE7-4070-9452-99D895A3BFE4}">
      <dgm:prSet phldrT="[Text]" custT="1"/>
      <dgm:spPr/>
      <dgm:t>
        <a:bodyPr/>
        <a:lstStyle/>
        <a:p>
          <a:r>
            <a:rPr lang="en-GB" sz="2000" b="1" dirty="0"/>
            <a:t>Tipo de </a:t>
          </a:r>
          <a:r>
            <a:rPr lang="en-GB" sz="2000" b="1" dirty="0" err="1"/>
            <a:t>producto</a:t>
          </a:r>
          <a:endParaRPr lang="en-GB" sz="2000" b="1" dirty="0"/>
        </a:p>
      </dgm:t>
    </dgm:pt>
    <dgm:pt modelId="{B280F311-F473-4BF1-A7C8-4AF53B537814}" type="parTrans" cxnId="{B4BF4912-17A3-4B87-A05B-3DDE4031CFF5}">
      <dgm:prSet/>
      <dgm:spPr/>
      <dgm:t>
        <a:bodyPr/>
        <a:lstStyle/>
        <a:p>
          <a:endParaRPr lang="en-GB"/>
        </a:p>
      </dgm:t>
    </dgm:pt>
    <dgm:pt modelId="{1F0D0B3E-15E2-4A42-BBB0-6F80FC749D7C}" type="sibTrans" cxnId="{B4BF4912-17A3-4B87-A05B-3DDE4031CFF5}">
      <dgm:prSet/>
      <dgm:spPr/>
      <dgm:t>
        <a:bodyPr/>
        <a:lstStyle/>
        <a:p>
          <a:endParaRPr lang="en-GB"/>
        </a:p>
      </dgm:t>
    </dgm:pt>
    <dgm:pt modelId="{5534F046-B59C-4E78-9387-8C94634749AB}">
      <dgm:prSet phldrT="[Text]"/>
      <dgm:spPr/>
      <dgm:t>
        <a:bodyPr/>
        <a:lstStyle/>
        <a:p>
          <a:r>
            <a:rPr lang="en-GB" dirty="0"/>
            <a:t>Comida</a:t>
          </a:r>
        </a:p>
      </dgm:t>
    </dgm:pt>
    <dgm:pt modelId="{FF15D803-3C01-4A67-B239-E09744D03776}" type="parTrans" cxnId="{7C673F47-805B-4B77-A8FF-E13BC928BDBB}">
      <dgm:prSet/>
      <dgm:spPr/>
      <dgm:t>
        <a:bodyPr/>
        <a:lstStyle/>
        <a:p>
          <a:endParaRPr lang="en-GB"/>
        </a:p>
      </dgm:t>
    </dgm:pt>
    <dgm:pt modelId="{82E06098-11E1-4EEE-9E97-66564F514D83}" type="sibTrans" cxnId="{7C673F47-805B-4B77-A8FF-E13BC928BDBB}">
      <dgm:prSet/>
      <dgm:spPr/>
      <dgm:t>
        <a:bodyPr/>
        <a:lstStyle/>
        <a:p>
          <a:endParaRPr lang="en-GB"/>
        </a:p>
      </dgm:t>
    </dgm:pt>
    <dgm:pt modelId="{FC74748A-D843-4351-BA15-3AC681DCB12D}">
      <dgm:prSet phldrT="[Text]"/>
      <dgm:spPr/>
      <dgm:t>
        <a:bodyPr/>
        <a:lstStyle/>
        <a:p>
          <a:r>
            <a:rPr lang="en-GB" dirty="0" err="1"/>
            <a:t>Merienda</a:t>
          </a:r>
          <a:endParaRPr lang="en-GB" dirty="0"/>
        </a:p>
      </dgm:t>
    </dgm:pt>
    <dgm:pt modelId="{CFBB391B-8D31-4E93-A995-480D93632882}" type="parTrans" cxnId="{A56D8FDC-2E69-4A9E-A540-EB57BF7DB2A4}">
      <dgm:prSet/>
      <dgm:spPr/>
      <dgm:t>
        <a:bodyPr/>
        <a:lstStyle/>
        <a:p>
          <a:endParaRPr lang="en-GB"/>
        </a:p>
      </dgm:t>
    </dgm:pt>
    <dgm:pt modelId="{774C049E-A58E-4276-AF90-9F4A1D786069}" type="sibTrans" cxnId="{A56D8FDC-2E69-4A9E-A540-EB57BF7DB2A4}">
      <dgm:prSet/>
      <dgm:spPr/>
      <dgm:t>
        <a:bodyPr/>
        <a:lstStyle/>
        <a:p>
          <a:endParaRPr lang="en-GB"/>
        </a:p>
      </dgm:t>
    </dgm:pt>
    <dgm:pt modelId="{D7057333-F953-4CB9-837A-01D6D5F876B8}">
      <dgm:prSet phldrT="[Text]" custT="1"/>
      <dgm:spPr/>
      <dgm:t>
        <a:bodyPr/>
        <a:lstStyle/>
        <a:p>
          <a:pPr>
            <a:buNone/>
          </a:pPr>
          <a:r>
            <a:rPr lang="es-ES" sz="2000" b="0" i="0" dirty="0"/>
            <a:t>Producto saludable</a:t>
          </a:r>
          <a:endParaRPr lang="en-GB" sz="2000" b="1" dirty="0"/>
        </a:p>
      </dgm:t>
    </dgm:pt>
    <dgm:pt modelId="{D9F15B61-5C4E-4E91-B454-BC47DC35A02A}" type="sibTrans" cxnId="{8E5FFD40-A8E1-417A-A2A3-7233C49B558B}">
      <dgm:prSet/>
      <dgm:spPr/>
      <dgm:t>
        <a:bodyPr/>
        <a:lstStyle/>
        <a:p>
          <a:endParaRPr lang="en-GB"/>
        </a:p>
      </dgm:t>
    </dgm:pt>
    <dgm:pt modelId="{5C439522-6AAE-4BDF-8C27-08158165D944}" type="parTrans" cxnId="{8E5FFD40-A8E1-417A-A2A3-7233C49B558B}">
      <dgm:prSet/>
      <dgm:spPr/>
      <dgm:t>
        <a:bodyPr/>
        <a:lstStyle/>
        <a:p>
          <a:endParaRPr lang="en-GB"/>
        </a:p>
      </dgm:t>
    </dgm:pt>
    <dgm:pt modelId="{82881B8D-5C19-4B1D-976F-E73BF73475BF}" type="pres">
      <dgm:prSet presAssocID="{2DD15ADB-F9B2-43E2-BC12-4DC8D68062ED}" presName="Name0" presStyleCnt="0">
        <dgm:presLayoutVars>
          <dgm:dir/>
          <dgm:animLvl val="lvl"/>
          <dgm:resizeHandles val="exact"/>
        </dgm:presLayoutVars>
      </dgm:prSet>
      <dgm:spPr/>
    </dgm:pt>
    <dgm:pt modelId="{759613A4-1B97-4B07-BD8D-D2FABC7D4C35}" type="pres">
      <dgm:prSet presAssocID="{0CAA69A0-6EE7-4070-9452-99D895A3BFE4}" presName="boxAndChildren" presStyleCnt="0"/>
      <dgm:spPr/>
    </dgm:pt>
    <dgm:pt modelId="{23583086-53FD-44E1-8EA5-498ADDDB2305}" type="pres">
      <dgm:prSet presAssocID="{0CAA69A0-6EE7-4070-9452-99D895A3BFE4}" presName="parentTextBox" presStyleLbl="node1" presStyleIdx="0" presStyleCnt="3"/>
      <dgm:spPr/>
    </dgm:pt>
    <dgm:pt modelId="{1F33CF4E-A5CB-4CF5-AA6D-F44625F3B0F4}" type="pres">
      <dgm:prSet presAssocID="{0CAA69A0-6EE7-4070-9452-99D895A3BFE4}" presName="entireBox" presStyleLbl="node1" presStyleIdx="0" presStyleCnt="3"/>
      <dgm:spPr/>
    </dgm:pt>
    <dgm:pt modelId="{C5F1F6A9-1223-4E5F-8C74-308CE6B77035}" type="pres">
      <dgm:prSet presAssocID="{0CAA69A0-6EE7-4070-9452-99D895A3BFE4}" presName="descendantBox" presStyleCnt="0"/>
      <dgm:spPr/>
    </dgm:pt>
    <dgm:pt modelId="{BAA1B200-56A8-4E85-880A-958AA00C17BF}" type="pres">
      <dgm:prSet presAssocID="{5534F046-B59C-4E78-9387-8C94634749AB}" presName="childTextBox" presStyleLbl="fgAccFollowNode1" presStyleIdx="0" presStyleCnt="6" custLinFactNeighborX="465">
        <dgm:presLayoutVars>
          <dgm:bulletEnabled val="1"/>
        </dgm:presLayoutVars>
      </dgm:prSet>
      <dgm:spPr/>
    </dgm:pt>
    <dgm:pt modelId="{2E993E01-3FC1-45C9-9AAB-2C21B903CFC5}" type="pres">
      <dgm:prSet presAssocID="{FC74748A-D843-4351-BA15-3AC681DCB12D}" presName="childTextBox" presStyleLbl="fgAccFollowNode1" presStyleIdx="1" presStyleCnt="6">
        <dgm:presLayoutVars>
          <dgm:bulletEnabled val="1"/>
        </dgm:presLayoutVars>
      </dgm:prSet>
      <dgm:spPr/>
    </dgm:pt>
    <dgm:pt modelId="{70EDE6EB-9D6C-4CBC-B405-E3F7283EEAB1}" type="pres">
      <dgm:prSet presAssocID="{4AD8BC6A-1309-47BD-AB17-069A9F266360}" presName="sp" presStyleCnt="0"/>
      <dgm:spPr/>
    </dgm:pt>
    <dgm:pt modelId="{39F2608F-E6F8-4041-B22D-2076C1BBBFF4}" type="pres">
      <dgm:prSet presAssocID="{8BB99167-D40B-4C42-ABB0-5C01DE5BDECC}" presName="arrowAndChildren" presStyleCnt="0"/>
      <dgm:spPr/>
    </dgm:pt>
    <dgm:pt modelId="{8E2E87D3-DC85-474C-AF03-5A38C996D6FA}" type="pres">
      <dgm:prSet presAssocID="{8BB99167-D40B-4C42-ABB0-5C01DE5BDECC}" presName="parentTextArrow" presStyleLbl="node1" presStyleIdx="0" presStyleCnt="3"/>
      <dgm:spPr/>
    </dgm:pt>
    <dgm:pt modelId="{B11DF671-F213-4D72-BF52-548A8E2F4F5E}" type="pres">
      <dgm:prSet presAssocID="{8BB99167-D40B-4C42-ABB0-5C01DE5BDECC}" presName="arrow" presStyleLbl="node1" presStyleIdx="1" presStyleCnt="3" custLinFactNeighborY="-2420"/>
      <dgm:spPr/>
    </dgm:pt>
    <dgm:pt modelId="{4E894403-4E27-49DB-93CE-E46E711BB7B6}" type="pres">
      <dgm:prSet presAssocID="{8BB99167-D40B-4C42-ABB0-5C01DE5BDECC}" presName="descendantArrow" presStyleCnt="0"/>
      <dgm:spPr/>
    </dgm:pt>
    <dgm:pt modelId="{F24CAC11-090A-44B2-9FE9-5622995C4B42}" type="pres">
      <dgm:prSet presAssocID="{57B1B3CB-3428-4956-B5B7-ACC35276DDE3}" presName="childTextArrow" presStyleLbl="fgAccFollowNode1" presStyleIdx="2" presStyleCnt="6">
        <dgm:presLayoutVars>
          <dgm:bulletEnabled val="1"/>
        </dgm:presLayoutVars>
      </dgm:prSet>
      <dgm:spPr/>
    </dgm:pt>
    <dgm:pt modelId="{C04774F5-70AE-44BE-8572-F137852D0A7B}" type="pres">
      <dgm:prSet presAssocID="{5EE353EC-8BCF-4355-8ECC-2179B475028E}" presName="childTextArrow" presStyleLbl="fgAccFollowNode1" presStyleIdx="3" presStyleCnt="6">
        <dgm:presLayoutVars>
          <dgm:bulletEnabled val="1"/>
        </dgm:presLayoutVars>
      </dgm:prSet>
      <dgm:spPr/>
    </dgm:pt>
    <dgm:pt modelId="{58D1E086-A5C3-4D9C-A004-4C9DCABF285D}" type="pres">
      <dgm:prSet presAssocID="{D9F15B61-5C4E-4E91-B454-BC47DC35A02A}" presName="sp" presStyleCnt="0"/>
      <dgm:spPr/>
    </dgm:pt>
    <dgm:pt modelId="{149785BF-AF26-472F-8BAC-EEBE1C8AC2B4}" type="pres">
      <dgm:prSet presAssocID="{D7057333-F953-4CB9-837A-01D6D5F876B8}" presName="arrowAndChildren" presStyleCnt="0"/>
      <dgm:spPr/>
    </dgm:pt>
    <dgm:pt modelId="{9EA9C6E8-5D09-4DA5-8597-FE38DFFFBF4A}" type="pres">
      <dgm:prSet presAssocID="{D7057333-F953-4CB9-837A-01D6D5F876B8}" presName="parentTextArrow" presStyleLbl="node1" presStyleIdx="1" presStyleCnt="3"/>
      <dgm:spPr/>
    </dgm:pt>
    <dgm:pt modelId="{B739F76F-E8D5-4740-BE55-9D9D7B73E8AF}" type="pres">
      <dgm:prSet presAssocID="{D7057333-F953-4CB9-837A-01D6D5F876B8}" presName="arrow" presStyleLbl="node1" presStyleIdx="2" presStyleCnt="3" custLinFactNeighborX="-698"/>
      <dgm:spPr/>
    </dgm:pt>
    <dgm:pt modelId="{7BBC96A0-6628-4B31-A77C-B897215E8AEB}" type="pres">
      <dgm:prSet presAssocID="{D7057333-F953-4CB9-837A-01D6D5F876B8}" presName="descendantArrow" presStyleCnt="0"/>
      <dgm:spPr/>
    </dgm:pt>
    <dgm:pt modelId="{4DC9EF29-6B63-4705-9530-C487528F9CB1}" type="pres">
      <dgm:prSet presAssocID="{4D63278A-A984-41F9-8D8A-9C0194B4949B}" presName="childTextArrow" presStyleLbl="fgAccFollowNode1" presStyleIdx="4" presStyleCnt="6">
        <dgm:presLayoutVars>
          <dgm:bulletEnabled val="1"/>
        </dgm:presLayoutVars>
      </dgm:prSet>
      <dgm:spPr/>
    </dgm:pt>
    <dgm:pt modelId="{19ACC1D2-3E10-4752-9827-3CC02C93D8E7}" type="pres">
      <dgm:prSet presAssocID="{D90057D6-657C-4817-9FA9-6437143A3261}" presName="childTextArrow" presStyleLbl="fgAccFollowNode1" presStyleIdx="5" presStyleCnt="6">
        <dgm:presLayoutVars>
          <dgm:bulletEnabled val="1"/>
        </dgm:presLayoutVars>
      </dgm:prSet>
      <dgm:spPr/>
    </dgm:pt>
  </dgm:ptLst>
  <dgm:cxnLst>
    <dgm:cxn modelId="{B4BF4912-17A3-4B87-A05B-3DDE4031CFF5}" srcId="{2DD15ADB-F9B2-43E2-BC12-4DC8D68062ED}" destId="{0CAA69A0-6EE7-4070-9452-99D895A3BFE4}" srcOrd="2" destOrd="0" parTransId="{B280F311-F473-4BF1-A7C8-4AF53B537814}" sibTransId="{1F0D0B3E-15E2-4A42-BBB0-6F80FC749D7C}"/>
    <dgm:cxn modelId="{950F8B1D-E98E-4D5E-A806-9FE5927F698C}" srcId="{8BB99167-D40B-4C42-ABB0-5C01DE5BDECC}" destId="{5EE353EC-8BCF-4355-8ECC-2179B475028E}" srcOrd="1" destOrd="0" parTransId="{7A065DB0-ED4E-4CFC-9833-BDD8D3E92E48}" sibTransId="{44727AEE-AE39-4AB7-A78F-809236377BD3}"/>
    <dgm:cxn modelId="{10C9B73F-8625-4345-8E20-8B18DF9FD556}" srcId="{2DD15ADB-F9B2-43E2-BC12-4DC8D68062ED}" destId="{8BB99167-D40B-4C42-ABB0-5C01DE5BDECC}" srcOrd="1" destOrd="0" parTransId="{E629575D-70D8-493E-AACB-52B80F0F3B56}" sibTransId="{4AD8BC6A-1309-47BD-AB17-069A9F266360}"/>
    <dgm:cxn modelId="{B57F1640-CB39-48B5-B203-9E28AE1DEB0A}" type="presOf" srcId="{0CAA69A0-6EE7-4070-9452-99D895A3BFE4}" destId="{1F33CF4E-A5CB-4CF5-AA6D-F44625F3B0F4}" srcOrd="1" destOrd="0" presId="urn:microsoft.com/office/officeart/2005/8/layout/process4"/>
    <dgm:cxn modelId="{239E6D40-2FE2-4059-8157-0FB204DAB219}" type="presOf" srcId="{2DD15ADB-F9B2-43E2-BC12-4DC8D68062ED}" destId="{82881B8D-5C19-4B1D-976F-E73BF73475BF}" srcOrd="0" destOrd="0" presId="urn:microsoft.com/office/officeart/2005/8/layout/process4"/>
    <dgm:cxn modelId="{8E5FFD40-A8E1-417A-A2A3-7233C49B558B}" srcId="{2DD15ADB-F9B2-43E2-BC12-4DC8D68062ED}" destId="{D7057333-F953-4CB9-837A-01D6D5F876B8}" srcOrd="0" destOrd="0" parTransId="{5C439522-6AAE-4BDF-8C27-08158165D944}" sibTransId="{D9F15B61-5C4E-4E91-B454-BC47DC35A02A}"/>
    <dgm:cxn modelId="{ED5E3D64-44E7-43A3-AA50-77A28DD43435}" srcId="{8BB99167-D40B-4C42-ABB0-5C01DE5BDECC}" destId="{57B1B3CB-3428-4956-B5B7-ACC35276DDE3}" srcOrd="0" destOrd="0" parTransId="{FB835917-B18B-4991-8CDD-C4E26CF494EE}" sibTransId="{A0B01A3F-16A8-4DCC-8F6A-2E18FBE5898D}"/>
    <dgm:cxn modelId="{8A459446-B2A0-47B2-A72C-AE7DE27BA922}" type="presOf" srcId="{8BB99167-D40B-4C42-ABB0-5C01DE5BDECC}" destId="{B11DF671-F213-4D72-BF52-548A8E2F4F5E}" srcOrd="1" destOrd="0" presId="urn:microsoft.com/office/officeart/2005/8/layout/process4"/>
    <dgm:cxn modelId="{7C673F47-805B-4B77-A8FF-E13BC928BDBB}" srcId="{0CAA69A0-6EE7-4070-9452-99D895A3BFE4}" destId="{5534F046-B59C-4E78-9387-8C94634749AB}" srcOrd="0" destOrd="0" parTransId="{FF15D803-3C01-4A67-B239-E09744D03776}" sibTransId="{82E06098-11E1-4EEE-9E97-66564F514D83}"/>
    <dgm:cxn modelId="{726AFC6B-D6C8-4D4B-B2FF-E3F3DFB59282}" type="presOf" srcId="{FC74748A-D843-4351-BA15-3AC681DCB12D}" destId="{2E993E01-3FC1-45C9-9AAB-2C21B903CFC5}" srcOrd="0" destOrd="0" presId="urn:microsoft.com/office/officeart/2005/8/layout/process4"/>
    <dgm:cxn modelId="{8F76F06C-D9E2-4141-AFF8-71B8B8937D70}" type="presOf" srcId="{0CAA69A0-6EE7-4070-9452-99D895A3BFE4}" destId="{23583086-53FD-44E1-8EA5-498ADDDB2305}" srcOrd="0" destOrd="0" presId="urn:microsoft.com/office/officeart/2005/8/layout/process4"/>
    <dgm:cxn modelId="{1AFF506D-45A0-4156-BF28-32F5DF39BC22}" srcId="{D7057333-F953-4CB9-837A-01D6D5F876B8}" destId="{D90057D6-657C-4817-9FA9-6437143A3261}" srcOrd="1" destOrd="0" parTransId="{7645BDDA-80AC-4601-B321-584AC398600E}" sibTransId="{CBC690AD-2B38-41BF-82DD-5D91AA6EE0F1}"/>
    <dgm:cxn modelId="{31443D76-D0EB-41C8-ACFA-EB702663335A}" type="presOf" srcId="{8BB99167-D40B-4C42-ABB0-5C01DE5BDECC}" destId="{8E2E87D3-DC85-474C-AF03-5A38C996D6FA}" srcOrd="0" destOrd="0" presId="urn:microsoft.com/office/officeart/2005/8/layout/process4"/>
    <dgm:cxn modelId="{B5AD428B-A781-44E4-8C06-0972F915752C}" type="presOf" srcId="{D7057333-F953-4CB9-837A-01D6D5F876B8}" destId="{B739F76F-E8D5-4740-BE55-9D9D7B73E8AF}" srcOrd="1" destOrd="0" presId="urn:microsoft.com/office/officeart/2005/8/layout/process4"/>
    <dgm:cxn modelId="{B38CEDBC-3BB6-4A64-8E44-6C9BC38D1590}" srcId="{D7057333-F953-4CB9-837A-01D6D5F876B8}" destId="{4D63278A-A984-41F9-8D8A-9C0194B4949B}" srcOrd="0" destOrd="0" parTransId="{E3A6D2A1-D212-4871-A2D2-97467D268BB4}" sibTransId="{EB2BE3C2-55AF-4976-8A18-6CC240BF953D}"/>
    <dgm:cxn modelId="{C6329CD3-9123-4637-9E3C-A94113CE9DC6}" type="presOf" srcId="{D90057D6-657C-4817-9FA9-6437143A3261}" destId="{19ACC1D2-3E10-4752-9827-3CC02C93D8E7}" srcOrd="0" destOrd="0" presId="urn:microsoft.com/office/officeart/2005/8/layout/process4"/>
    <dgm:cxn modelId="{A56D8FDC-2E69-4A9E-A540-EB57BF7DB2A4}" srcId="{0CAA69A0-6EE7-4070-9452-99D895A3BFE4}" destId="{FC74748A-D843-4351-BA15-3AC681DCB12D}" srcOrd="1" destOrd="0" parTransId="{CFBB391B-8D31-4E93-A995-480D93632882}" sibTransId="{774C049E-A58E-4276-AF90-9F4A1D786069}"/>
    <dgm:cxn modelId="{07B7C6E1-D9C5-4B40-8517-FA972A6D2CC5}" type="presOf" srcId="{57B1B3CB-3428-4956-B5B7-ACC35276DDE3}" destId="{F24CAC11-090A-44B2-9FE9-5622995C4B42}" srcOrd="0" destOrd="0" presId="urn:microsoft.com/office/officeart/2005/8/layout/process4"/>
    <dgm:cxn modelId="{07BB2AE5-58B7-463A-8039-1E338E1CD01C}" type="presOf" srcId="{5EE353EC-8BCF-4355-8ECC-2179B475028E}" destId="{C04774F5-70AE-44BE-8572-F137852D0A7B}" srcOrd="0" destOrd="0" presId="urn:microsoft.com/office/officeart/2005/8/layout/process4"/>
    <dgm:cxn modelId="{735D9BE9-399A-4DAF-BA82-9C1CE9FB1056}" type="presOf" srcId="{D7057333-F953-4CB9-837A-01D6D5F876B8}" destId="{9EA9C6E8-5D09-4DA5-8597-FE38DFFFBF4A}" srcOrd="0" destOrd="0" presId="urn:microsoft.com/office/officeart/2005/8/layout/process4"/>
    <dgm:cxn modelId="{7CECCEF0-4F91-4155-A32B-C0E1D8472ABA}" type="presOf" srcId="{4D63278A-A984-41F9-8D8A-9C0194B4949B}" destId="{4DC9EF29-6B63-4705-9530-C487528F9CB1}" srcOrd="0" destOrd="0" presId="urn:microsoft.com/office/officeart/2005/8/layout/process4"/>
    <dgm:cxn modelId="{C4D71FF7-3050-4A3F-8F20-72F70B8D390D}" type="presOf" srcId="{5534F046-B59C-4E78-9387-8C94634749AB}" destId="{BAA1B200-56A8-4E85-880A-958AA00C17BF}" srcOrd="0" destOrd="0" presId="urn:microsoft.com/office/officeart/2005/8/layout/process4"/>
    <dgm:cxn modelId="{1FEE95BA-F0AD-49C2-83F5-625D8AC356EC}" type="presParOf" srcId="{82881B8D-5C19-4B1D-976F-E73BF73475BF}" destId="{759613A4-1B97-4B07-BD8D-D2FABC7D4C35}" srcOrd="0" destOrd="0" presId="urn:microsoft.com/office/officeart/2005/8/layout/process4"/>
    <dgm:cxn modelId="{E5A4E222-132C-4349-8EC8-75474AB67E82}" type="presParOf" srcId="{759613A4-1B97-4B07-BD8D-D2FABC7D4C35}" destId="{23583086-53FD-44E1-8EA5-498ADDDB2305}" srcOrd="0" destOrd="0" presId="urn:microsoft.com/office/officeart/2005/8/layout/process4"/>
    <dgm:cxn modelId="{17C84C13-5EAE-4B3E-B3C5-34BE2CE2B1F6}" type="presParOf" srcId="{759613A4-1B97-4B07-BD8D-D2FABC7D4C35}" destId="{1F33CF4E-A5CB-4CF5-AA6D-F44625F3B0F4}" srcOrd="1" destOrd="0" presId="urn:microsoft.com/office/officeart/2005/8/layout/process4"/>
    <dgm:cxn modelId="{8BC09BCC-F26A-4781-8A06-1325395EDFE7}" type="presParOf" srcId="{759613A4-1B97-4B07-BD8D-D2FABC7D4C35}" destId="{C5F1F6A9-1223-4E5F-8C74-308CE6B77035}" srcOrd="2" destOrd="0" presId="urn:microsoft.com/office/officeart/2005/8/layout/process4"/>
    <dgm:cxn modelId="{EE407B64-4A89-4BF9-A7AC-BF1C2E7F26A0}" type="presParOf" srcId="{C5F1F6A9-1223-4E5F-8C74-308CE6B77035}" destId="{BAA1B200-56A8-4E85-880A-958AA00C17BF}" srcOrd="0" destOrd="0" presId="urn:microsoft.com/office/officeart/2005/8/layout/process4"/>
    <dgm:cxn modelId="{D7EF9F75-53C0-4BB9-B345-708C79B38622}" type="presParOf" srcId="{C5F1F6A9-1223-4E5F-8C74-308CE6B77035}" destId="{2E993E01-3FC1-45C9-9AAB-2C21B903CFC5}" srcOrd="1" destOrd="0" presId="urn:microsoft.com/office/officeart/2005/8/layout/process4"/>
    <dgm:cxn modelId="{05B01B5B-0ED3-42B3-B0F3-4EA9BC2BCBEB}" type="presParOf" srcId="{82881B8D-5C19-4B1D-976F-E73BF73475BF}" destId="{70EDE6EB-9D6C-4CBC-B405-E3F7283EEAB1}" srcOrd="1" destOrd="0" presId="urn:microsoft.com/office/officeart/2005/8/layout/process4"/>
    <dgm:cxn modelId="{9900A83D-3D77-42D7-811C-FEEB89642485}" type="presParOf" srcId="{82881B8D-5C19-4B1D-976F-E73BF73475BF}" destId="{39F2608F-E6F8-4041-B22D-2076C1BBBFF4}" srcOrd="2" destOrd="0" presId="urn:microsoft.com/office/officeart/2005/8/layout/process4"/>
    <dgm:cxn modelId="{ACFEA6A1-A910-4466-9AEE-31C84830EF89}" type="presParOf" srcId="{39F2608F-E6F8-4041-B22D-2076C1BBBFF4}" destId="{8E2E87D3-DC85-474C-AF03-5A38C996D6FA}" srcOrd="0" destOrd="0" presId="urn:microsoft.com/office/officeart/2005/8/layout/process4"/>
    <dgm:cxn modelId="{9A003750-81DA-460B-9C82-5E506E88174C}" type="presParOf" srcId="{39F2608F-E6F8-4041-B22D-2076C1BBBFF4}" destId="{B11DF671-F213-4D72-BF52-548A8E2F4F5E}" srcOrd="1" destOrd="0" presId="urn:microsoft.com/office/officeart/2005/8/layout/process4"/>
    <dgm:cxn modelId="{8C41B9FC-5506-4410-B094-541D214C2839}" type="presParOf" srcId="{39F2608F-E6F8-4041-B22D-2076C1BBBFF4}" destId="{4E894403-4E27-49DB-93CE-E46E711BB7B6}" srcOrd="2" destOrd="0" presId="urn:microsoft.com/office/officeart/2005/8/layout/process4"/>
    <dgm:cxn modelId="{67E93AB4-1FC8-481D-804E-69AA7D65ABD4}" type="presParOf" srcId="{4E894403-4E27-49DB-93CE-E46E711BB7B6}" destId="{F24CAC11-090A-44B2-9FE9-5622995C4B42}" srcOrd="0" destOrd="0" presId="urn:microsoft.com/office/officeart/2005/8/layout/process4"/>
    <dgm:cxn modelId="{77E3A4EF-186E-4C16-9A4E-8B472C619041}" type="presParOf" srcId="{4E894403-4E27-49DB-93CE-E46E711BB7B6}" destId="{C04774F5-70AE-44BE-8572-F137852D0A7B}" srcOrd="1" destOrd="0" presId="urn:microsoft.com/office/officeart/2005/8/layout/process4"/>
    <dgm:cxn modelId="{00E590B0-B65C-4405-B14A-25BF1292DA00}" type="presParOf" srcId="{82881B8D-5C19-4B1D-976F-E73BF73475BF}" destId="{58D1E086-A5C3-4D9C-A004-4C9DCABF285D}" srcOrd="3" destOrd="0" presId="urn:microsoft.com/office/officeart/2005/8/layout/process4"/>
    <dgm:cxn modelId="{A39FF387-69CD-4787-8E40-49EF4222F723}" type="presParOf" srcId="{82881B8D-5C19-4B1D-976F-E73BF73475BF}" destId="{149785BF-AF26-472F-8BAC-EEBE1C8AC2B4}" srcOrd="4" destOrd="0" presId="urn:microsoft.com/office/officeart/2005/8/layout/process4"/>
    <dgm:cxn modelId="{BD0006DF-112E-47E4-9FEB-60BC5794923B}" type="presParOf" srcId="{149785BF-AF26-472F-8BAC-EEBE1C8AC2B4}" destId="{9EA9C6E8-5D09-4DA5-8597-FE38DFFFBF4A}" srcOrd="0" destOrd="0" presId="urn:microsoft.com/office/officeart/2005/8/layout/process4"/>
    <dgm:cxn modelId="{4A1F2CDC-F92B-4094-9294-A847CF45974B}" type="presParOf" srcId="{149785BF-AF26-472F-8BAC-EEBE1C8AC2B4}" destId="{B739F76F-E8D5-4740-BE55-9D9D7B73E8AF}" srcOrd="1" destOrd="0" presId="urn:microsoft.com/office/officeart/2005/8/layout/process4"/>
    <dgm:cxn modelId="{9712C14D-D2FB-4E59-B557-ECA81B7B9736}" type="presParOf" srcId="{149785BF-AF26-472F-8BAC-EEBE1C8AC2B4}" destId="{7BBC96A0-6628-4B31-A77C-B897215E8AEB}" srcOrd="2" destOrd="0" presId="urn:microsoft.com/office/officeart/2005/8/layout/process4"/>
    <dgm:cxn modelId="{B8CCC1F2-B971-4384-B761-F355A3434740}" type="presParOf" srcId="{7BBC96A0-6628-4B31-A77C-B897215E8AEB}" destId="{4DC9EF29-6B63-4705-9530-C487528F9CB1}" srcOrd="0" destOrd="0" presId="urn:microsoft.com/office/officeart/2005/8/layout/process4"/>
    <dgm:cxn modelId="{FBB451A5-CD00-4522-AF20-3FD8284CC996}" type="presParOf" srcId="{7BBC96A0-6628-4B31-A77C-B897215E8AEB}" destId="{19ACC1D2-3E10-4752-9827-3CC02C93D8E7}" srcOrd="1"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C01841-9B97-3A47-8F5B-D51BCED87C97}">
      <dsp:nvSpPr>
        <dsp:cNvPr id="0" name=""/>
        <dsp:cNvSpPr/>
      </dsp:nvSpPr>
      <dsp:spPr>
        <a:xfrm>
          <a:off x="3769028" y="2473690"/>
          <a:ext cx="2530172" cy="2523896"/>
        </a:xfrm>
        <a:prstGeom prst="gear9">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ES" sz="1600" b="1" kern="1200" dirty="0">
              <a:solidFill>
                <a:srgbClr val="1188A3"/>
              </a:solidFill>
            </a:rPr>
            <a:t>Cambios fisiológicos y psicológicos en las personas mayores </a:t>
          </a:r>
          <a:endParaRPr lang="en-GB" sz="1600" b="1" kern="1200" dirty="0">
            <a:solidFill>
              <a:srgbClr val="1188A3"/>
            </a:solidFill>
          </a:endParaRPr>
        </a:p>
      </dsp:txBody>
      <dsp:txXfrm>
        <a:off x="4277236" y="3064901"/>
        <a:ext cx="1513756" cy="1297334"/>
      </dsp:txXfrm>
    </dsp:sp>
    <dsp:sp modelId="{7F575DD0-8188-7F47-B456-DB39FC623606}">
      <dsp:nvSpPr>
        <dsp:cNvPr id="0" name=""/>
        <dsp:cNvSpPr/>
      </dsp:nvSpPr>
      <dsp:spPr>
        <a:xfrm>
          <a:off x="1581370" y="2145564"/>
          <a:ext cx="2254561" cy="2062822"/>
        </a:xfrm>
        <a:prstGeom prst="gear6">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ES" sz="1600" b="1" kern="1200" dirty="0">
              <a:solidFill>
                <a:srgbClr val="1188A3"/>
              </a:solidFill>
            </a:rPr>
            <a:t>Estado nutricional de las personas mayores </a:t>
          </a:r>
          <a:endParaRPr lang="en-GB" sz="1600" b="1" kern="1200" dirty="0">
            <a:solidFill>
              <a:srgbClr val="1188A3"/>
            </a:solidFill>
          </a:endParaRPr>
        </a:p>
      </dsp:txBody>
      <dsp:txXfrm>
        <a:off x="2128563" y="2668024"/>
        <a:ext cx="1160175" cy="1017902"/>
      </dsp:txXfrm>
    </dsp:sp>
    <dsp:sp modelId="{DAFA98CF-BAD9-B449-9B8B-3C1FD9216FE6}">
      <dsp:nvSpPr>
        <dsp:cNvPr id="0" name=""/>
        <dsp:cNvSpPr/>
      </dsp:nvSpPr>
      <dsp:spPr>
        <a:xfrm rot="20700000">
          <a:off x="3811523" y="515946"/>
          <a:ext cx="2021144" cy="2021144"/>
        </a:xfrm>
        <a:prstGeom prst="gear6">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ES" sz="1600" b="1" kern="1200" dirty="0">
              <a:solidFill>
                <a:srgbClr val="1188A3"/>
              </a:solidFill>
            </a:rPr>
            <a:t>Alimentos y servicios innovadores </a:t>
          </a:r>
        </a:p>
      </dsp:txBody>
      <dsp:txXfrm rot="-20700000">
        <a:off x="4254819" y="959243"/>
        <a:ext cx="1134552" cy="1134552"/>
      </dsp:txXfrm>
    </dsp:sp>
    <dsp:sp modelId="{2B13E489-9311-5741-A7F3-4D2525EA3D30}">
      <dsp:nvSpPr>
        <dsp:cNvPr id="0" name=""/>
        <dsp:cNvSpPr/>
      </dsp:nvSpPr>
      <dsp:spPr>
        <a:xfrm rot="7636151">
          <a:off x="2529063" y="3344014"/>
          <a:ext cx="2183423" cy="2022770"/>
        </a:xfrm>
        <a:prstGeom prst="circularArrow">
          <a:avLst>
            <a:gd name="adj1" fmla="val 4688"/>
            <a:gd name="adj2" fmla="val 299029"/>
            <a:gd name="adj3" fmla="val 2535191"/>
            <a:gd name="adj4" fmla="val 15820885"/>
            <a:gd name="adj5" fmla="val 5469"/>
          </a:avLst>
        </a:prstGeom>
        <a:gradFill rotWithShape="0">
          <a:gsLst>
            <a:gs pos="100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67000">
              <a:schemeClr val="accent2">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EFA5F8FA-A372-B948-B56B-AC591D2598DE}">
      <dsp:nvSpPr>
        <dsp:cNvPr id="0" name=""/>
        <dsp:cNvSpPr/>
      </dsp:nvSpPr>
      <dsp:spPr>
        <a:xfrm rot="845843">
          <a:off x="2203395" y="797523"/>
          <a:ext cx="2637834" cy="2637834"/>
        </a:xfrm>
        <a:prstGeom prst="leftCircularArrow">
          <a:avLst>
            <a:gd name="adj1" fmla="val 6452"/>
            <a:gd name="adj2" fmla="val 429999"/>
            <a:gd name="adj3" fmla="val 10489124"/>
            <a:gd name="adj4" fmla="val 14837806"/>
            <a:gd name="adj5" fmla="val 7527"/>
          </a:avLst>
        </a:prstGeom>
        <a:gradFill rotWithShape="0">
          <a:gsLst>
            <a:gs pos="0">
              <a:schemeClr val="accent4"/>
            </a:gs>
            <a:gs pos="75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FE11904B-4C07-284A-A28A-65E2733860BC}">
      <dsp:nvSpPr>
        <dsp:cNvPr id="0" name=""/>
        <dsp:cNvSpPr/>
      </dsp:nvSpPr>
      <dsp:spPr>
        <a:xfrm rot="5864903">
          <a:off x="-79252" y="2095244"/>
          <a:ext cx="2844116" cy="2844116"/>
        </a:xfrm>
        <a:prstGeom prst="triangle">
          <a:avLst/>
        </a:prstGeom>
        <a:solidFill>
          <a:schemeClr val="accent1">
            <a:tint val="40000"/>
            <a:alpha val="0"/>
          </a:schemeClr>
        </a:solidFill>
        <a:ln>
          <a:noFill/>
        </a:ln>
        <a:effectLst/>
      </dsp:spPr>
      <dsp:style>
        <a:lnRef idx="0">
          <a:scrgbClr r="0" g="0" b="0"/>
        </a:lnRef>
        <a:fillRef idx="2">
          <a:scrgbClr r="0" g="0" b="0"/>
        </a:fillRef>
        <a:effectRef idx="1">
          <a:scrgbClr r="0" g="0" b="0"/>
        </a:effectRef>
        <a:fontRef idx="minor">
          <a:schemeClr val="dk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33CF4E-A5CB-4CF5-AA6D-F44625F3B0F4}">
      <dsp:nvSpPr>
        <dsp:cNvPr id="0" name=""/>
        <dsp:cNvSpPr/>
      </dsp:nvSpPr>
      <dsp:spPr>
        <a:xfrm>
          <a:off x="0" y="3068102"/>
          <a:ext cx="4009321" cy="1007019"/>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GB" sz="2000" b="1" kern="1200" dirty="0"/>
            <a:t>Tipo de </a:t>
          </a:r>
          <a:r>
            <a:rPr lang="en-GB" sz="2000" b="1" kern="1200" dirty="0" err="1"/>
            <a:t>producto</a:t>
          </a:r>
          <a:endParaRPr lang="en-GB" sz="2000" b="1" kern="1200" dirty="0"/>
        </a:p>
      </dsp:txBody>
      <dsp:txXfrm>
        <a:off x="0" y="3068102"/>
        <a:ext cx="4009321" cy="543790"/>
      </dsp:txXfrm>
    </dsp:sp>
    <dsp:sp modelId="{BAA1B200-56A8-4E85-880A-958AA00C17BF}">
      <dsp:nvSpPr>
        <dsp:cNvPr id="0" name=""/>
        <dsp:cNvSpPr/>
      </dsp:nvSpPr>
      <dsp:spPr>
        <a:xfrm>
          <a:off x="9321" y="3591752"/>
          <a:ext cx="2004660" cy="463228"/>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marL="0" lvl="0" indent="0" algn="ctr" defTabSz="1066800">
            <a:lnSpc>
              <a:spcPct val="90000"/>
            </a:lnSpc>
            <a:spcBef>
              <a:spcPct val="0"/>
            </a:spcBef>
            <a:spcAft>
              <a:spcPct val="35000"/>
            </a:spcAft>
            <a:buNone/>
          </a:pPr>
          <a:r>
            <a:rPr lang="en-GB" sz="2400" kern="1200" dirty="0"/>
            <a:t>Comida</a:t>
          </a:r>
        </a:p>
      </dsp:txBody>
      <dsp:txXfrm>
        <a:off x="9321" y="3591752"/>
        <a:ext cx="2004660" cy="463228"/>
      </dsp:txXfrm>
    </dsp:sp>
    <dsp:sp modelId="{2E993E01-3FC1-45C9-9AAB-2C21B903CFC5}">
      <dsp:nvSpPr>
        <dsp:cNvPr id="0" name=""/>
        <dsp:cNvSpPr/>
      </dsp:nvSpPr>
      <dsp:spPr>
        <a:xfrm>
          <a:off x="2004660" y="3591752"/>
          <a:ext cx="2004660" cy="463228"/>
        </a:xfrm>
        <a:prstGeom prst="rect">
          <a:avLst/>
        </a:prstGeom>
        <a:solidFill>
          <a:schemeClr val="accent5">
            <a:tint val="40000"/>
            <a:alpha val="90000"/>
            <a:hueOff val="192356"/>
            <a:satOff val="-1605"/>
            <a:lumOff val="363"/>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marL="0" lvl="0" indent="0" algn="ctr" defTabSz="1066800">
            <a:lnSpc>
              <a:spcPct val="90000"/>
            </a:lnSpc>
            <a:spcBef>
              <a:spcPct val="0"/>
            </a:spcBef>
            <a:spcAft>
              <a:spcPct val="35000"/>
            </a:spcAft>
            <a:buNone/>
          </a:pPr>
          <a:r>
            <a:rPr lang="en-GB" sz="2400" kern="1200" dirty="0" err="1"/>
            <a:t>Merienda</a:t>
          </a:r>
          <a:endParaRPr lang="en-GB" sz="2400" kern="1200" dirty="0"/>
        </a:p>
      </dsp:txBody>
      <dsp:txXfrm>
        <a:off x="2004660" y="3591752"/>
        <a:ext cx="2004660" cy="463228"/>
      </dsp:txXfrm>
    </dsp:sp>
    <dsp:sp modelId="{B11DF671-F213-4D72-BF52-548A8E2F4F5E}">
      <dsp:nvSpPr>
        <dsp:cNvPr id="0" name=""/>
        <dsp:cNvSpPr/>
      </dsp:nvSpPr>
      <dsp:spPr>
        <a:xfrm rot="10800000">
          <a:off x="0" y="1496930"/>
          <a:ext cx="4009321" cy="1548796"/>
        </a:xfrm>
        <a:prstGeom prst="upArrowCallout">
          <a:avLst/>
        </a:prstGeom>
        <a:solidFill>
          <a:schemeClr val="accent5">
            <a:hueOff val="325136"/>
            <a:satOff val="-4795"/>
            <a:lumOff val="58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s-ES" sz="2000" b="1" kern="1200" dirty="0"/>
            <a:t>Producto Novedoso</a:t>
          </a:r>
          <a:endParaRPr lang="en-GB" sz="2000" b="1" kern="1200" dirty="0"/>
        </a:p>
      </dsp:txBody>
      <dsp:txXfrm rot="-10800000">
        <a:off x="0" y="1496930"/>
        <a:ext cx="4009321" cy="543627"/>
      </dsp:txXfrm>
    </dsp:sp>
    <dsp:sp modelId="{F24CAC11-090A-44B2-9FE9-5622995C4B42}">
      <dsp:nvSpPr>
        <dsp:cNvPr id="0" name=""/>
        <dsp:cNvSpPr/>
      </dsp:nvSpPr>
      <dsp:spPr>
        <a:xfrm>
          <a:off x="0" y="2078038"/>
          <a:ext cx="2004660" cy="463090"/>
        </a:xfrm>
        <a:prstGeom prst="rect">
          <a:avLst/>
        </a:prstGeom>
        <a:solidFill>
          <a:schemeClr val="accent5">
            <a:tint val="40000"/>
            <a:alpha val="90000"/>
            <a:hueOff val="384711"/>
            <a:satOff val="-3211"/>
            <a:lumOff val="727"/>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marL="0" lvl="0" indent="0" algn="ctr" defTabSz="1066800">
            <a:lnSpc>
              <a:spcPct val="90000"/>
            </a:lnSpc>
            <a:spcBef>
              <a:spcPct val="0"/>
            </a:spcBef>
            <a:spcAft>
              <a:spcPct val="35000"/>
            </a:spcAft>
            <a:buNone/>
          </a:pPr>
          <a:r>
            <a:rPr lang="en-GB" sz="2400" kern="1200" dirty="0"/>
            <a:t>Novel</a:t>
          </a:r>
        </a:p>
      </dsp:txBody>
      <dsp:txXfrm>
        <a:off x="0" y="2078038"/>
        <a:ext cx="2004660" cy="463090"/>
      </dsp:txXfrm>
    </dsp:sp>
    <dsp:sp modelId="{C04774F5-70AE-44BE-8572-F137852D0A7B}">
      <dsp:nvSpPr>
        <dsp:cNvPr id="0" name=""/>
        <dsp:cNvSpPr/>
      </dsp:nvSpPr>
      <dsp:spPr>
        <a:xfrm>
          <a:off x="2004660" y="2078038"/>
          <a:ext cx="2004660" cy="463090"/>
        </a:xfrm>
        <a:prstGeom prst="rect">
          <a:avLst/>
        </a:prstGeom>
        <a:solidFill>
          <a:schemeClr val="accent5">
            <a:tint val="40000"/>
            <a:alpha val="90000"/>
            <a:hueOff val="577067"/>
            <a:satOff val="-4816"/>
            <a:lumOff val="109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marL="0" lvl="0" indent="0" algn="ctr" defTabSz="1066800">
            <a:lnSpc>
              <a:spcPct val="90000"/>
            </a:lnSpc>
            <a:spcBef>
              <a:spcPct val="0"/>
            </a:spcBef>
            <a:spcAft>
              <a:spcPct val="35000"/>
            </a:spcAft>
            <a:buNone/>
          </a:pPr>
          <a:r>
            <a:rPr lang="en-GB" sz="2400" kern="1200" dirty="0" err="1"/>
            <a:t>Tradicional</a:t>
          </a:r>
          <a:endParaRPr lang="en-GB" sz="2400" kern="1200" dirty="0"/>
        </a:p>
      </dsp:txBody>
      <dsp:txXfrm>
        <a:off x="2004660" y="2078038"/>
        <a:ext cx="2004660" cy="463090"/>
      </dsp:txXfrm>
    </dsp:sp>
    <dsp:sp modelId="{B739F76F-E8D5-4740-BE55-9D9D7B73E8AF}">
      <dsp:nvSpPr>
        <dsp:cNvPr id="0" name=""/>
        <dsp:cNvSpPr/>
      </dsp:nvSpPr>
      <dsp:spPr>
        <a:xfrm rot="10800000">
          <a:off x="0" y="720"/>
          <a:ext cx="4009321" cy="1548796"/>
        </a:xfrm>
        <a:prstGeom prst="upArrowCallout">
          <a:avLst/>
        </a:prstGeom>
        <a:solidFill>
          <a:schemeClr val="accent5">
            <a:hueOff val="650272"/>
            <a:satOff val="-9590"/>
            <a:lumOff val="1176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s-ES" sz="2000" b="0" i="0" kern="1200" dirty="0"/>
            <a:t>Producto saludable</a:t>
          </a:r>
          <a:endParaRPr lang="en-GB" sz="2000" b="1" kern="1200" dirty="0"/>
        </a:p>
      </dsp:txBody>
      <dsp:txXfrm rot="-10800000">
        <a:off x="0" y="720"/>
        <a:ext cx="4009321" cy="543627"/>
      </dsp:txXfrm>
    </dsp:sp>
    <dsp:sp modelId="{4DC9EF29-6B63-4705-9530-C487528F9CB1}">
      <dsp:nvSpPr>
        <dsp:cNvPr id="0" name=""/>
        <dsp:cNvSpPr/>
      </dsp:nvSpPr>
      <dsp:spPr>
        <a:xfrm>
          <a:off x="0" y="544347"/>
          <a:ext cx="2004660" cy="463090"/>
        </a:xfrm>
        <a:prstGeom prst="rect">
          <a:avLst/>
        </a:prstGeom>
        <a:solidFill>
          <a:schemeClr val="accent5">
            <a:tint val="40000"/>
            <a:alpha val="90000"/>
            <a:hueOff val="769422"/>
            <a:satOff val="-6422"/>
            <a:lumOff val="1454"/>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marL="0" lvl="0" indent="0" algn="ctr" defTabSz="1066800">
            <a:lnSpc>
              <a:spcPct val="90000"/>
            </a:lnSpc>
            <a:spcBef>
              <a:spcPct val="0"/>
            </a:spcBef>
            <a:spcAft>
              <a:spcPct val="35000"/>
            </a:spcAft>
            <a:buNone/>
          </a:pPr>
          <a:r>
            <a:rPr lang="en-GB" sz="2400" kern="1200" dirty="0" err="1"/>
            <a:t>Saludable</a:t>
          </a:r>
          <a:endParaRPr lang="en-GB" sz="2400" kern="1200" dirty="0"/>
        </a:p>
      </dsp:txBody>
      <dsp:txXfrm>
        <a:off x="0" y="544347"/>
        <a:ext cx="2004660" cy="463090"/>
      </dsp:txXfrm>
    </dsp:sp>
    <dsp:sp modelId="{19ACC1D2-3E10-4752-9827-3CC02C93D8E7}">
      <dsp:nvSpPr>
        <dsp:cNvPr id="0" name=""/>
        <dsp:cNvSpPr/>
      </dsp:nvSpPr>
      <dsp:spPr>
        <a:xfrm>
          <a:off x="2004660" y="544347"/>
          <a:ext cx="2004660" cy="463090"/>
        </a:xfrm>
        <a:prstGeom prst="rect">
          <a:avLst/>
        </a:prstGeom>
        <a:solidFill>
          <a:schemeClr val="accent5">
            <a:tint val="40000"/>
            <a:alpha val="90000"/>
            <a:hueOff val="961778"/>
            <a:satOff val="-8027"/>
            <a:lumOff val="1817"/>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marL="0" lvl="0" indent="0" algn="ctr" defTabSz="1066800">
            <a:lnSpc>
              <a:spcPct val="90000"/>
            </a:lnSpc>
            <a:spcBef>
              <a:spcPct val="0"/>
            </a:spcBef>
            <a:spcAft>
              <a:spcPct val="35000"/>
            </a:spcAft>
            <a:buNone/>
          </a:pPr>
          <a:r>
            <a:rPr lang="en-GB" sz="2400" kern="1200" dirty="0"/>
            <a:t>No </a:t>
          </a:r>
          <a:r>
            <a:rPr lang="en-GB" sz="2400" kern="1200" dirty="0" err="1"/>
            <a:t>saludable</a:t>
          </a:r>
          <a:endParaRPr lang="en-GB" sz="2400" kern="1200" dirty="0"/>
        </a:p>
      </dsp:txBody>
      <dsp:txXfrm>
        <a:off x="2004660" y="544347"/>
        <a:ext cx="2004660" cy="463090"/>
      </dsp:txXfrm>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2C5563-F3E5-4EA0-A1C8-B5CB006C3388}" type="datetimeFigureOut">
              <a:rPr lang="en-GB" smtClean="0"/>
              <a:t>04/08/2022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3304F1-C33D-4B53-A0E3-1AEB6EC3D670}" type="slidenum">
              <a:rPr lang="en-GB" smtClean="0"/>
              <a:t>‹Nº›</a:t>
            </a:fld>
            <a:endParaRPr lang="en-GB"/>
          </a:p>
        </p:txBody>
      </p:sp>
    </p:spTree>
    <p:extLst>
      <p:ext uri="{BB962C8B-B14F-4D97-AF65-F5344CB8AC3E}">
        <p14:creationId xmlns:p14="http://schemas.microsoft.com/office/powerpoint/2010/main" val="15416810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1pPr>
            <a:lvl2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2pPr>
            <a:lvl3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3pPr>
            <a:lvl4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4pPr>
            <a:lvl5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9pPr>
          </a:lstStyle>
          <a:p>
            <a:fld id="{B10E75A7-B0F9-5642-96AB-06237E68FE07}" type="slidenum">
              <a:rPr lang="en-US" altLang="en-US">
                <a:solidFill>
                  <a:srgbClr val="000000"/>
                </a:solidFill>
                <a:latin typeface="Times New Roman" charset="0"/>
              </a:rPr>
              <a:pPr/>
              <a:t>10</a:t>
            </a:fld>
            <a:endParaRPr lang="en-US" altLang="en-US">
              <a:solidFill>
                <a:srgbClr val="000000"/>
              </a:solidFill>
              <a:latin typeface="Times New Roman" charset="0"/>
            </a:endParaRPr>
          </a:p>
        </p:txBody>
      </p:sp>
      <p:sp>
        <p:nvSpPr>
          <p:cNvPr id="4099" name="Text Box 1"/>
          <p:cNvSpPr txBox="1">
            <a:spLocks noGrp="1" noRot="1" noChangeAspect="1" noChangeArrowheads="1" noTextEdit="1"/>
          </p:cNvSpPr>
          <p:nvPr>
            <p:ph type="sldImg"/>
          </p:nvPr>
        </p:nvSpPr>
        <p:spPr>
          <a:xfrm>
            <a:off x="533400" y="763588"/>
            <a:ext cx="67056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00" name="Text Box 2"/>
          <p:cNvSpPr txBox="1">
            <a:spLocks noGrp="1" noChangeArrowheads="1"/>
          </p:cNvSpPr>
          <p:nvPr>
            <p:ph type="body" idx="1"/>
          </p:nvPr>
        </p:nvSpPr>
        <p:spPr>
          <a:xfrm>
            <a:off x="777875" y="4776788"/>
            <a:ext cx="6218238" cy="4525962"/>
          </a:xfrm>
          <a:noFill/>
          <a:extLs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txBody>
          <a:bodyPr wrap="none" anchor="ctr"/>
          <a:lstStyle/>
          <a:p>
            <a:endParaRPr lang="en-US" altLang="en-US">
              <a:latin typeface="Times New Roman" charset="0"/>
            </a:endParaRPr>
          </a:p>
        </p:txBody>
      </p:sp>
    </p:spTree>
    <p:extLst>
      <p:ext uri="{BB962C8B-B14F-4D97-AF65-F5344CB8AC3E}">
        <p14:creationId xmlns:p14="http://schemas.microsoft.com/office/powerpoint/2010/main" val="33658105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D3304F1-C33D-4B53-A0E3-1AEB6EC3D670}" type="slidenum">
              <a:rPr lang="en-GB" smtClean="0"/>
              <a:t>45</a:t>
            </a:fld>
            <a:endParaRPr lang="en-GB"/>
          </a:p>
        </p:txBody>
      </p:sp>
    </p:spTree>
    <p:extLst>
      <p:ext uri="{BB962C8B-B14F-4D97-AF65-F5344CB8AC3E}">
        <p14:creationId xmlns:p14="http://schemas.microsoft.com/office/powerpoint/2010/main" val="35140884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D3304F1-C33D-4B53-A0E3-1AEB6EC3D670}" type="slidenum">
              <a:rPr lang="en-GB" smtClean="0"/>
              <a:t>46</a:t>
            </a:fld>
            <a:endParaRPr lang="en-GB"/>
          </a:p>
        </p:txBody>
      </p:sp>
    </p:spTree>
    <p:extLst>
      <p:ext uri="{BB962C8B-B14F-4D97-AF65-F5344CB8AC3E}">
        <p14:creationId xmlns:p14="http://schemas.microsoft.com/office/powerpoint/2010/main" val="17745473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D3304F1-C33D-4B53-A0E3-1AEB6EC3D670}" type="slidenum">
              <a:rPr lang="en-GB" smtClean="0"/>
              <a:t>47</a:t>
            </a:fld>
            <a:endParaRPr lang="en-GB"/>
          </a:p>
        </p:txBody>
      </p:sp>
    </p:spTree>
    <p:extLst>
      <p:ext uri="{BB962C8B-B14F-4D97-AF65-F5344CB8AC3E}">
        <p14:creationId xmlns:p14="http://schemas.microsoft.com/office/powerpoint/2010/main" val="19819010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D3304F1-C33D-4B53-A0E3-1AEB6EC3D670}" type="slidenum">
              <a:rPr lang="en-GB" smtClean="0"/>
              <a:t>48</a:t>
            </a:fld>
            <a:endParaRPr lang="en-GB"/>
          </a:p>
        </p:txBody>
      </p:sp>
    </p:spTree>
    <p:extLst>
      <p:ext uri="{BB962C8B-B14F-4D97-AF65-F5344CB8AC3E}">
        <p14:creationId xmlns:p14="http://schemas.microsoft.com/office/powerpoint/2010/main" val="22132218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D3304F1-C33D-4B53-A0E3-1AEB6EC3D670}" type="slidenum">
              <a:rPr lang="en-GB" smtClean="0"/>
              <a:t>52</a:t>
            </a:fld>
            <a:endParaRPr lang="en-GB"/>
          </a:p>
        </p:txBody>
      </p:sp>
    </p:spTree>
    <p:extLst>
      <p:ext uri="{BB962C8B-B14F-4D97-AF65-F5344CB8AC3E}">
        <p14:creationId xmlns:p14="http://schemas.microsoft.com/office/powerpoint/2010/main" val="18789717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a:solidFill>
                  <a:srgbClr val="141E40"/>
                </a:solidFill>
                <a:effectLst/>
                <a:latin typeface="arboria"/>
              </a:rPr>
              <a:t>Product</a:t>
            </a:r>
          </a:p>
          <a:p>
            <a:pPr algn="l"/>
            <a:r>
              <a:rPr lang="en-US" b="0" i="0">
                <a:solidFill>
                  <a:srgbClr val="333333"/>
                </a:solidFill>
                <a:effectLst/>
                <a:latin typeface="arboria"/>
              </a:rPr>
              <a:t>Presenting the correct product (goods and/or services) with values that meet or exceed the needs and expectations of the target market.</a:t>
            </a:r>
          </a:p>
          <a:p>
            <a:pPr algn="l"/>
            <a:r>
              <a:rPr lang="en-US" b="0" i="0">
                <a:solidFill>
                  <a:srgbClr val="333333"/>
                </a:solidFill>
                <a:effectLst/>
                <a:latin typeface="arboria"/>
              </a:rPr>
              <a:t>When was the last time you took an unbiased and critical look at yourself—products, service, value proposition, facility—the works? For a toothpaste company, the “product” is a box on the store shelf. But the product for service organizations is usually defined in terms of personal happiness: less tangible than a pretty box and not easily quantified.</a:t>
            </a:r>
          </a:p>
          <a:p>
            <a:pPr algn="l"/>
            <a:r>
              <a:rPr lang="en-US" b="0" i="0">
                <a:solidFill>
                  <a:srgbClr val="333333"/>
                </a:solidFill>
                <a:effectLst/>
                <a:latin typeface="arboria"/>
              </a:rPr>
              <a:t>The primary determinant is in knowing that customers perceive and receive value and satisfaction by way of your healthcare practice or organization.</a:t>
            </a:r>
          </a:p>
          <a:p>
            <a:pPr algn="l"/>
            <a:r>
              <a:rPr lang="en-US" b="1" i="0">
                <a:solidFill>
                  <a:srgbClr val="333333"/>
                </a:solidFill>
                <a:effectLst/>
                <a:latin typeface="arboria"/>
              </a:rPr>
              <a:t>ASK YOURSELF</a:t>
            </a:r>
            <a:r>
              <a:rPr lang="en-US" b="0" i="0">
                <a:solidFill>
                  <a:srgbClr val="333333"/>
                </a:solidFill>
                <a:effectLst/>
                <a:latin typeface="arboria"/>
              </a:rPr>
              <a:t>: Does the current product, service, or product mix answer the needs of the customers? Do they deliver significant value? Are they properly presented? How do they compare and distinguish their value above the competition? What should be changed or added? Is there a product or service that you could offer that answers a need of the target audience?</a:t>
            </a:r>
          </a:p>
          <a:p>
            <a:endParaRPr lang="en-GB"/>
          </a:p>
        </p:txBody>
      </p:sp>
      <p:sp>
        <p:nvSpPr>
          <p:cNvPr id="4" name="Slide Number Placeholder 3"/>
          <p:cNvSpPr>
            <a:spLocks noGrp="1"/>
          </p:cNvSpPr>
          <p:nvPr>
            <p:ph type="sldNum" sz="quarter" idx="5"/>
          </p:nvPr>
        </p:nvSpPr>
        <p:spPr/>
        <p:txBody>
          <a:bodyPr/>
          <a:lstStyle/>
          <a:p>
            <a:fld id="{1D3304F1-C33D-4B53-A0E3-1AEB6EC3D670}" type="slidenum">
              <a:rPr lang="en-GB" smtClean="0"/>
              <a:t>59</a:t>
            </a:fld>
            <a:endParaRPr lang="en-GB"/>
          </a:p>
        </p:txBody>
      </p:sp>
    </p:spTree>
    <p:extLst>
      <p:ext uri="{BB962C8B-B14F-4D97-AF65-F5344CB8AC3E}">
        <p14:creationId xmlns:p14="http://schemas.microsoft.com/office/powerpoint/2010/main" val="33258385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1D3304F1-C33D-4B53-A0E3-1AEB6EC3D670}" type="slidenum">
              <a:rPr lang="en-GB" smtClean="0"/>
              <a:t>77</a:t>
            </a:fld>
            <a:endParaRPr lang="en-GB"/>
          </a:p>
        </p:txBody>
      </p:sp>
    </p:spTree>
    <p:extLst>
      <p:ext uri="{BB962C8B-B14F-4D97-AF65-F5344CB8AC3E}">
        <p14:creationId xmlns:p14="http://schemas.microsoft.com/office/powerpoint/2010/main" val="36533280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1pPr>
            <a:lvl2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2pPr>
            <a:lvl3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3pPr>
            <a:lvl4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4pPr>
            <a:lvl5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9pPr>
          </a:lstStyle>
          <a:p>
            <a:fld id="{B10E75A7-B0F9-5642-96AB-06237E68FE07}" type="slidenum">
              <a:rPr lang="en-US" altLang="en-US">
                <a:solidFill>
                  <a:srgbClr val="000000"/>
                </a:solidFill>
                <a:latin typeface="Times New Roman" charset="0"/>
              </a:rPr>
              <a:pPr/>
              <a:t>12</a:t>
            </a:fld>
            <a:endParaRPr lang="en-US" altLang="en-US">
              <a:solidFill>
                <a:srgbClr val="000000"/>
              </a:solidFill>
              <a:latin typeface="Times New Roman" charset="0"/>
            </a:endParaRPr>
          </a:p>
        </p:txBody>
      </p:sp>
      <p:sp>
        <p:nvSpPr>
          <p:cNvPr id="4099" name="Text Box 1"/>
          <p:cNvSpPr txBox="1">
            <a:spLocks noGrp="1" noRot="1" noChangeAspect="1" noChangeArrowheads="1" noTextEdit="1"/>
          </p:cNvSpPr>
          <p:nvPr>
            <p:ph type="sldImg"/>
          </p:nvPr>
        </p:nvSpPr>
        <p:spPr>
          <a:xfrm>
            <a:off x="533400" y="763588"/>
            <a:ext cx="67056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00" name="Text Box 2"/>
          <p:cNvSpPr txBox="1">
            <a:spLocks noGrp="1" noChangeArrowheads="1"/>
          </p:cNvSpPr>
          <p:nvPr>
            <p:ph type="body" idx="1"/>
          </p:nvPr>
        </p:nvSpPr>
        <p:spPr>
          <a:xfrm>
            <a:off x="777875" y="4776788"/>
            <a:ext cx="6218238" cy="4525962"/>
          </a:xfrm>
          <a:noFill/>
          <a:extLs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txBody>
          <a:bodyPr wrap="none" anchor="ctr"/>
          <a:lstStyle/>
          <a:p>
            <a:endParaRPr lang="en-US" altLang="en-US">
              <a:latin typeface="Times New Roman" charset="0"/>
            </a:endParaRPr>
          </a:p>
        </p:txBody>
      </p:sp>
    </p:spTree>
    <p:extLst>
      <p:ext uri="{BB962C8B-B14F-4D97-AF65-F5344CB8AC3E}">
        <p14:creationId xmlns:p14="http://schemas.microsoft.com/office/powerpoint/2010/main" val="16584844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D3304F1-C33D-4B53-A0E3-1AEB6EC3D670}" type="slidenum">
              <a:rPr lang="en-GB" smtClean="0"/>
              <a:t>13</a:t>
            </a:fld>
            <a:endParaRPr lang="en-GB"/>
          </a:p>
        </p:txBody>
      </p:sp>
    </p:spTree>
    <p:extLst>
      <p:ext uri="{BB962C8B-B14F-4D97-AF65-F5344CB8AC3E}">
        <p14:creationId xmlns:p14="http://schemas.microsoft.com/office/powerpoint/2010/main" val="31512107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D3304F1-C33D-4B53-A0E3-1AEB6EC3D670}" type="slidenum">
              <a:rPr lang="en-GB" smtClean="0"/>
              <a:t>24</a:t>
            </a:fld>
            <a:endParaRPr lang="en-GB"/>
          </a:p>
        </p:txBody>
      </p:sp>
    </p:spTree>
    <p:extLst>
      <p:ext uri="{BB962C8B-B14F-4D97-AF65-F5344CB8AC3E}">
        <p14:creationId xmlns:p14="http://schemas.microsoft.com/office/powerpoint/2010/main" val="7651236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D3304F1-C33D-4B53-A0E3-1AEB6EC3D670}" type="slidenum">
              <a:rPr lang="en-GB" smtClean="0"/>
              <a:t>27</a:t>
            </a:fld>
            <a:endParaRPr lang="en-GB"/>
          </a:p>
        </p:txBody>
      </p:sp>
    </p:spTree>
    <p:extLst>
      <p:ext uri="{BB962C8B-B14F-4D97-AF65-F5344CB8AC3E}">
        <p14:creationId xmlns:p14="http://schemas.microsoft.com/office/powerpoint/2010/main" val="37249100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D3304F1-C33D-4B53-A0E3-1AEB6EC3D670}" type="slidenum">
              <a:rPr lang="en-GB" smtClean="0"/>
              <a:t>30</a:t>
            </a:fld>
            <a:endParaRPr lang="en-GB"/>
          </a:p>
        </p:txBody>
      </p:sp>
    </p:spTree>
    <p:extLst>
      <p:ext uri="{BB962C8B-B14F-4D97-AF65-F5344CB8AC3E}">
        <p14:creationId xmlns:p14="http://schemas.microsoft.com/office/powerpoint/2010/main" val="916818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D3304F1-C33D-4B53-A0E3-1AEB6EC3D670}" type="slidenum">
              <a:rPr lang="en-GB" smtClean="0"/>
              <a:t>37</a:t>
            </a:fld>
            <a:endParaRPr lang="en-GB"/>
          </a:p>
        </p:txBody>
      </p:sp>
    </p:spTree>
    <p:extLst>
      <p:ext uri="{BB962C8B-B14F-4D97-AF65-F5344CB8AC3E}">
        <p14:creationId xmlns:p14="http://schemas.microsoft.com/office/powerpoint/2010/main" val="29234867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1pPr>
            <a:lvl2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2pPr>
            <a:lvl3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3pPr>
            <a:lvl4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4pPr>
            <a:lvl5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9pPr>
          </a:lstStyle>
          <a:p>
            <a:fld id="{B10E75A7-B0F9-5642-96AB-06237E68FE07}" type="slidenum">
              <a:rPr lang="en-US" altLang="en-US">
                <a:solidFill>
                  <a:srgbClr val="000000"/>
                </a:solidFill>
                <a:latin typeface="Times New Roman" charset="0"/>
              </a:rPr>
              <a:pPr/>
              <a:t>42</a:t>
            </a:fld>
            <a:endParaRPr lang="en-US" altLang="en-US">
              <a:solidFill>
                <a:srgbClr val="000000"/>
              </a:solidFill>
              <a:latin typeface="Times New Roman" charset="0"/>
            </a:endParaRPr>
          </a:p>
        </p:txBody>
      </p:sp>
      <p:sp>
        <p:nvSpPr>
          <p:cNvPr id="4099" name="Text Box 1"/>
          <p:cNvSpPr txBox="1">
            <a:spLocks noGrp="1" noRot="1" noChangeAspect="1" noChangeArrowheads="1" noTextEdit="1"/>
          </p:cNvSpPr>
          <p:nvPr>
            <p:ph type="sldImg"/>
          </p:nvPr>
        </p:nvSpPr>
        <p:spPr>
          <a:xfrm>
            <a:off x="533400" y="763588"/>
            <a:ext cx="67056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00" name="Text Box 2"/>
          <p:cNvSpPr txBox="1">
            <a:spLocks noGrp="1" noChangeArrowheads="1"/>
          </p:cNvSpPr>
          <p:nvPr>
            <p:ph type="body" idx="1"/>
          </p:nvPr>
        </p:nvSpPr>
        <p:spPr>
          <a:xfrm>
            <a:off x="777875" y="4776788"/>
            <a:ext cx="6218238" cy="4525962"/>
          </a:xfrm>
          <a:noFill/>
          <a:extLs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txBody>
          <a:bodyPr wrap="none" anchor="ctr"/>
          <a:lstStyle/>
          <a:p>
            <a:endParaRPr lang="en-US" altLang="en-US">
              <a:latin typeface="Times New Roman" charset="0"/>
            </a:endParaRPr>
          </a:p>
        </p:txBody>
      </p:sp>
    </p:spTree>
    <p:extLst>
      <p:ext uri="{BB962C8B-B14F-4D97-AF65-F5344CB8AC3E}">
        <p14:creationId xmlns:p14="http://schemas.microsoft.com/office/powerpoint/2010/main" val="11868604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1D3304F1-C33D-4B53-A0E3-1AEB6EC3D670}" type="slidenum">
              <a:rPr lang="en-GB" smtClean="0"/>
              <a:t>44</a:t>
            </a:fld>
            <a:endParaRPr lang="en-GB"/>
          </a:p>
        </p:txBody>
      </p:sp>
    </p:spTree>
    <p:extLst>
      <p:ext uri="{BB962C8B-B14F-4D97-AF65-F5344CB8AC3E}">
        <p14:creationId xmlns:p14="http://schemas.microsoft.com/office/powerpoint/2010/main" val="41523433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0528C90-8FB6-F54E-876D-66758057196D}"/>
              </a:ext>
            </a:extLst>
          </p:cNvPr>
          <p:cNvSpPr/>
          <p:nvPr userDrawn="1"/>
        </p:nvSpPr>
        <p:spPr>
          <a:xfrm>
            <a:off x="0" y="0"/>
            <a:ext cx="12192000" cy="6858001"/>
          </a:xfrm>
          <a:prstGeom prst="rect">
            <a:avLst/>
          </a:prstGeom>
          <a:solidFill>
            <a:srgbClr val="85D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93FAD45-FEC6-9B49-BB64-104A34D479C8}"/>
              </a:ext>
            </a:extLst>
          </p:cNvPr>
          <p:cNvSpPr/>
          <p:nvPr userDrawn="1"/>
        </p:nvSpPr>
        <p:spPr>
          <a:xfrm>
            <a:off x="424670" y="528535"/>
            <a:ext cx="6181082" cy="2123658"/>
          </a:xfrm>
          <a:prstGeom prst="rect">
            <a:avLst/>
          </a:prstGeom>
        </p:spPr>
        <p:txBody>
          <a:bodyPr wrap="square">
            <a:spAutoFit/>
          </a:bodyPr>
          <a:lstStyle/>
          <a:p>
            <a:pPr fontAlgn="base"/>
            <a:r>
              <a:rPr lang="en-IE" sz="4400" b="1" i="0" u="none" strike="noStrike" kern="1200" baseline="0">
                <a:solidFill>
                  <a:srgbClr val="000000"/>
                </a:solidFill>
                <a:effectLst/>
                <a:latin typeface="+mn-lt"/>
                <a:ea typeface="+mn-ea"/>
                <a:cs typeface="+mn-cs"/>
                <a:sym typeface="Quattrocento Sans"/>
              </a:rPr>
              <a:t>INNOVATING FOOD </a:t>
            </a:r>
          </a:p>
          <a:p>
            <a:pPr fontAlgn="base"/>
            <a:r>
              <a:rPr lang="en-IE" sz="4400" b="1" i="0" u="none" strike="noStrike" kern="1200" baseline="0">
                <a:solidFill>
                  <a:srgbClr val="000000"/>
                </a:solidFill>
                <a:effectLst/>
                <a:latin typeface="+mn-lt"/>
                <a:ea typeface="+mn-ea"/>
                <a:cs typeface="+mn-cs"/>
                <a:sym typeface="Quattrocento Sans"/>
              </a:rPr>
              <a:t>FOR SENIORS </a:t>
            </a:r>
          </a:p>
          <a:p>
            <a:pPr fontAlgn="base"/>
            <a:r>
              <a:rPr lang="en-IE" sz="4400" b="0" i="0" u="none" strike="noStrike" kern="1200" baseline="0">
                <a:solidFill>
                  <a:srgbClr val="000000"/>
                </a:solidFill>
                <a:effectLst/>
                <a:latin typeface="+mn-lt"/>
                <a:ea typeface="+mn-ea"/>
                <a:cs typeface="+mn-cs"/>
                <a:sym typeface="Quattrocento Sans"/>
              </a:rPr>
              <a:t>FONT TYPEFACE &amp; SIZE</a:t>
            </a:r>
            <a:endParaRPr lang="en-IE" sz="3600" baseline="0">
              <a:solidFill>
                <a:srgbClr val="000000"/>
              </a:solidFill>
              <a:latin typeface="+mn-lt"/>
              <a:ea typeface="Quattrocento Sans"/>
              <a:cs typeface="Quattrocento Sans"/>
              <a:sym typeface="Quattrocento Sans"/>
            </a:endParaRPr>
          </a:p>
        </p:txBody>
      </p:sp>
      <p:sp>
        <p:nvSpPr>
          <p:cNvPr id="16" name="Rectangle 15">
            <a:extLst>
              <a:ext uri="{FF2B5EF4-FFF2-40B4-BE49-F238E27FC236}">
                <a16:creationId xmlns:a16="http://schemas.microsoft.com/office/drawing/2014/main" id="{EEA0D91F-9AAA-0042-B178-C546D9741BAA}"/>
              </a:ext>
            </a:extLst>
          </p:cNvPr>
          <p:cNvSpPr/>
          <p:nvPr userDrawn="1"/>
        </p:nvSpPr>
        <p:spPr>
          <a:xfrm>
            <a:off x="7347983" y="564843"/>
            <a:ext cx="4589207" cy="4708981"/>
          </a:xfrm>
          <a:prstGeom prst="rect">
            <a:avLst/>
          </a:prstGeom>
        </p:spPr>
        <p:txBody>
          <a:bodyPr wrap="square">
            <a:spAutoFit/>
          </a:bodyPr>
          <a:lstStyle/>
          <a:p>
            <a:pPr fontAlgn="base"/>
            <a:r>
              <a:rPr lang="en-IE" sz="3000" b="0" i="0" u="none" strike="noStrike" kern="1200">
                <a:solidFill>
                  <a:srgbClr val="000000"/>
                </a:solidFill>
                <a:effectLst/>
                <a:latin typeface="+mn-lt"/>
                <a:ea typeface="+mn-ea"/>
                <a:cs typeface="+mn-cs"/>
              </a:rPr>
              <a:t>PLEASE</a:t>
            </a:r>
            <a:r>
              <a:rPr lang="en-IE" sz="3000" b="0" i="0" u="none" strike="noStrike" kern="1200" baseline="0">
                <a:solidFill>
                  <a:srgbClr val="000000"/>
                </a:solidFill>
                <a:effectLst/>
                <a:latin typeface="+mn-lt"/>
                <a:ea typeface="+mn-ea"/>
                <a:cs typeface="+mn-cs"/>
              </a:rPr>
              <a:t> ENSURE TO KEEP FONTS AS PER THE LAYOUT</a:t>
            </a:r>
            <a:endParaRPr lang="en-IE" sz="3000" b="0" i="0" u="none" strike="noStrike" kern="1200">
              <a:solidFill>
                <a:srgbClr val="000000"/>
              </a:solidFill>
              <a:effectLst/>
              <a:latin typeface="+mn-lt"/>
              <a:ea typeface="+mn-ea"/>
              <a:cs typeface="+mn-cs"/>
            </a:endParaRPr>
          </a:p>
          <a:p>
            <a:pPr fontAlgn="base"/>
            <a:endParaRPr lang="en-IE" sz="3000" b="0" i="0" u="none" strike="noStrike" kern="1200">
              <a:solidFill>
                <a:srgbClr val="000000"/>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a:solidFill>
                  <a:srgbClr val="000000"/>
                </a:solidFill>
                <a:effectLst/>
                <a:latin typeface="+mn-lt"/>
                <a:ea typeface="+mn-ea"/>
                <a:cs typeface="+mn-cs"/>
              </a:rPr>
              <a:t>48 point </a:t>
            </a:r>
            <a:r>
              <a:rPr lang="en-IE" sz="3000" b="0" i="0" u="none" strike="noStrike" kern="1200" baseline="0">
                <a:solidFill>
                  <a:srgbClr val="000000"/>
                </a:solidFill>
                <a:effectLst/>
                <a:latin typeface="+mn-lt"/>
                <a:ea typeface="+mn-ea"/>
                <a:cs typeface="+mn-cs"/>
              </a:rPr>
              <a:t> -  </a:t>
            </a:r>
            <a:r>
              <a:rPr lang="en-IE" sz="3000" b="0" i="0" u="none" strike="noStrike" kern="1200">
                <a:solidFill>
                  <a:srgbClr val="000000"/>
                </a:solidFill>
                <a:effectLst/>
                <a:latin typeface="+mn-lt"/>
                <a:ea typeface="+mn-ea"/>
                <a:cs typeface="+mn-cs"/>
              </a:rPr>
              <a:t>Divider</a:t>
            </a:r>
            <a:r>
              <a:rPr lang="en-IE" sz="3000" b="0" i="0" u="none" strike="noStrike" kern="1200" baseline="0">
                <a:solidFill>
                  <a:srgbClr val="000000"/>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a:solidFill>
                <a:srgbClr val="000000"/>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rgbClr val="000000"/>
                </a:solidFill>
                <a:effectLst/>
                <a:latin typeface="+mn-lt"/>
                <a:ea typeface="+mn-ea"/>
                <a:cs typeface="+mn-cs"/>
              </a:rPr>
              <a:t>36 point</a:t>
            </a:r>
            <a:r>
              <a:rPr lang="en-IE" sz="3000" b="0" i="0" u="none" strike="noStrike" kern="1200" baseline="0">
                <a:solidFill>
                  <a:srgbClr val="000000"/>
                </a:solidFill>
                <a:effectLst/>
                <a:latin typeface="+mn-lt"/>
                <a:ea typeface="+mn-ea"/>
                <a:cs typeface="+mn-cs"/>
              </a:rPr>
              <a:t>  -  </a:t>
            </a:r>
            <a:r>
              <a:rPr lang="en-IE" sz="3000" b="0" i="0" u="none" strike="noStrike" kern="1200">
                <a:solidFill>
                  <a:srgbClr val="000000"/>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a:solidFill>
                <a:srgbClr val="000000"/>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rgbClr val="000000"/>
                </a:solidFill>
                <a:effectLst/>
                <a:latin typeface="+mn-lt"/>
                <a:ea typeface="+mn-ea"/>
                <a:cs typeface="+mn-cs"/>
              </a:rPr>
              <a:t>30 point</a:t>
            </a:r>
            <a:r>
              <a:rPr lang="en-IE" sz="3000" b="0" i="0" u="none" strike="noStrike" kern="1200" baseline="0">
                <a:solidFill>
                  <a:srgbClr val="000000"/>
                </a:solidFill>
                <a:effectLst/>
                <a:latin typeface="+mn-lt"/>
                <a:ea typeface="+mn-ea"/>
                <a:cs typeface="+mn-cs"/>
              </a:rPr>
              <a:t>  -  </a:t>
            </a:r>
            <a:r>
              <a:rPr lang="en-IE" sz="3000" b="0" i="0" u="none" strike="noStrike" kern="1200">
                <a:solidFill>
                  <a:srgbClr val="000000"/>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rgbClr val="000000"/>
                </a:solidFill>
                <a:effectLst/>
                <a:latin typeface="+mn-lt"/>
                <a:ea typeface="+mn-ea"/>
                <a:cs typeface="+mn-cs"/>
              </a:rPr>
              <a:t>	</a:t>
            </a:r>
            <a:r>
              <a:rPr lang="en-IE" sz="3000" b="0" i="0" u="none" strike="noStrike" kern="1200" baseline="0">
                <a:solidFill>
                  <a:srgbClr val="000000"/>
                </a:solidFill>
                <a:effectLst/>
                <a:latin typeface="+mn-lt"/>
                <a:ea typeface="+mn-ea"/>
                <a:cs typeface="+mn-cs"/>
              </a:rPr>
              <a:t>       </a:t>
            </a:r>
            <a:r>
              <a:rPr lang="en-IE" sz="3000" b="0" i="0" u="none" strike="noStrike" kern="1200">
                <a:solidFill>
                  <a:srgbClr val="000000"/>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a:solidFill>
                <a:srgbClr val="000000"/>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rgbClr val="000000"/>
                </a:solidFill>
                <a:effectLst/>
                <a:latin typeface="+mn-lt"/>
                <a:ea typeface="+mn-ea"/>
                <a:cs typeface="+mn-cs"/>
              </a:rPr>
              <a:t>24 point</a:t>
            </a:r>
            <a:r>
              <a:rPr lang="en-IE" sz="3000" b="0" i="0" u="none" strike="noStrike" kern="1200" baseline="0">
                <a:solidFill>
                  <a:srgbClr val="000000"/>
                </a:solidFill>
                <a:effectLst/>
                <a:latin typeface="+mn-lt"/>
                <a:ea typeface="+mn-ea"/>
                <a:cs typeface="+mn-cs"/>
              </a:rPr>
              <a:t>  -  </a:t>
            </a:r>
            <a:r>
              <a:rPr lang="en-IE" sz="3000" b="0" i="0" u="none" strike="noStrike" kern="1200" baseline="0">
                <a:solidFill>
                  <a:srgbClr val="000000"/>
                </a:solidFill>
                <a:effectLst/>
                <a:latin typeface="+mn-lt"/>
                <a:ea typeface="Quattrocento Sans"/>
                <a:cs typeface="Quattrocento Sans"/>
                <a:sym typeface="Quattrocento Sans"/>
              </a:rPr>
              <a:t>Main </a:t>
            </a:r>
            <a:r>
              <a:rPr lang="en-IE" sz="3000" b="0" i="0" u="none" strike="noStrike" kern="1200">
                <a:solidFill>
                  <a:srgbClr val="000000"/>
                </a:solidFill>
                <a:effectLst/>
                <a:latin typeface="+mn-lt"/>
                <a:ea typeface="+mn-ea"/>
                <a:cs typeface="+mn-cs"/>
              </a:rPr>
              <a:t>Text Body </a:t>
            </a:r>
            <a:endParaRPr lang="en-US" sz="3000">
              <a:solidFill>
                <a:srgbClr val="000000"/>
              </a:solidFill>
            </a:endParaRPr>
          </a:p>
          <a:p>
            <a:pPr fontAlgn="base"/>
            <a:endParaRPr lang="en-IE" sz="3000" b="0" i="0" u="none" strike="noStrike" kern="1200">
              <a:solidFill>
                <a:srgbClr val="000000"/>
              </a:solidFill>
              <a:effectLst/>
              <a:latin typeface="+mn-lt"/>
              <a:ea typeface="+mn-ea"/>
              <a:cs typeface="+mn-cs"/>
            </a:endParaRPr>
          </a:p>
        </p:txBody>
      </p:sp>
      <p:sp>
        <p:nvSpPr>
          <p:cNvPr id="17" name="Rectangle 16">
            <a:extLst>
              <a:ext uri="{FF2B5EF4-FFF2-40B4-BE49-F238E27FC236}">
                <a16:creationId xmlns:a16="http://schemas.microsoft.com/office/drawing/2014/main" id="{E45BD91F-BFF7-9F43-A600-A65624CBC8F8}"/>
              </a:ext>
            </a:extLst>
          </p:cNvPr>
          <p:cNvSpPr/>
          <p:nvPr userDrawn="1"/>
        </p:nvSpPr>
        <p:spPr>
          <a:xfrm>
            <a:off x="424668" y="2883583"/>
            <a:ext cx="6419232" cy="2123658"/>
          </a:xfrm>
          <a:prstGeom prst="rect">
            <a:avLst/>
          </a:prstGeom>
        </p:spPr>
        <p:txBody>
          <a:bodyPr wrap="square">
            <a:spAutoFit/>
          </a:bodyPr>
          <a:lstStyle/>
          <a:p>
            <a:pPr fontAlgn="base"/>
            <a:r>
              <a:rPr lang="en-IE" sz="2400" b="0" i="0" u="none" strike="noStrike" kern="1200" baseline="0">
                <a:solidFill>
                  <a:srgbClr val="000000"/>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a:solidFill>
                  <a:srgbClr val="000000"/>
                </a:solidFill>
                <a:effectLst/>
                <a:latin typeface="+mn-lt"/>
                <a:ea typeface="+mn-ea"/>
                <a:cs typeface="+mn-cs"/>
                <a:sym typeface="Quattrocento Sans"/>
              </a:rPr>
              <a:t>INNOVATING FOOD FOR SENIORS </a:t>
            </a:r>
            <a:r>
              <a:rPr lang="en-IE" sz="2400" b="0" i="0" u="none" strike="noStrike" kern="1200" baseline="0">
                <a:solidFill>
                  <a:srgbClr val="000000"/>
                </a:solidFill>
                <a:effectLst/>
                <a:latin typeface="+mn-lt"/>
                <a:ea typeface="+mn-ea"/>
                <a:cs typeface="+mn-cs"/>
                <a:sym typeface="Quattrocento Sans"/>
              </a:rPr>
              <a:t>PowerPoint is</a:t>
            </a:r>
            <a:r>
              <a:rPr lang="is-IS" sz="2400" b="0" i="0" u="none" strike="noStrike" kern="1200" baseline="0">
                <a:solidFill>
                  <a:srgbClr val="000000"/>
                </a:solidFill>
                <a:effectLst/>
                <a:latin typeface="+mn-lt"/>
                <a:ea typeface="+mn-ea"/>
                <a:cs typeface="+mn-cs"/>
                <a:sym typeface="Quattrocento Sans"/>
              </a:rPr>
              <a:t>….</a:t>
            </a:r>
            <a:endParaRPr lang="en-IE" sz="2400" b="0" i="0" u="none" strike="noStrike" kern="1200" baseline="0">
              <a:solidFill>
                <a:srgbClr val="000000"/>
              </a:solidFill>
              <a:effectLst/>
              <a:latin typeface="+mn-lt"/>
              <a:ea typeface="+mn-ea"/>
              <a:cs typeface="+mn-cs"/>
              <a:sym typeface="Quattrocento Sans"/>
            </a:endParaRPr>
          </a:p>
          <a:p>
            <a:pPr fontAlgn="base"/>
            <a:endParaRPr lang="en-IE" sz="2400" b="0" i="0" u="none" strike="noStrike" kern="1200" baseline="0">
              <a:solidFill>
                <a:srgbClr val="000000"/>
              </a:solidFill>
              <a:effectLst/>
              <a:latin typeface="+mn-lt"/>
              <a:ea typeface="+mn-ea"/>
              <a:cs typeface="+mn-cs"/>
              <a:sym typeface="Quattrocento Sans"/>
            </a:endParaRPr>
          </a:p>
          <a:p>
            <a:pPr fontAlgn="base"/>
            <a:r>
              <a:rPr lang="en-IE" sz="3600" b="1" i="1" baseline="0">
                <a:solidFill>
                  <a:srgbClr val="000000"/>
                </a:solidFill>
                <a:latin typeface="+mn-lt"/>
                <a:ea typeface="Quattrocento Sans"/>
                <a:cs typeface="Quattrocento Sans"/>
                <a:sym typeface="Quattrocento Sans"/>
              </a:rPr>
              <a:t>Calibri</a:t>
            </a:r>
            <a:endParaRPr lang="en-IE" sz="3600" baseline="0">
              <a:solidFill>
                <a:srgbClr val="000000"/>
              </a:solidFill>
              <a:latin typeface="+mn-lt"/>
              <a:ea typeface="Quattrocento Sans"/>
              <a:cs typeface="Quattrocento Sans"/>
              <a:sym typeface="Quattrocento Sans"/>
            </a:endParaRPr>
          </a:p>
        </p:txBody>
      </p:sp>
      <p:cxnSp>
        <p:nvCxnSpPr>
          <p:cNvPr id="18" name="Straight Connector 17">
            <a:extLst>
              <a:ext uri="{FF2B5EF4-FFF2-40B4-BE49-F238E27FC236}">
                <a16:creationId xmlns:a16="http://schemas.microsoft.com/office/drawing/2014/main" id="{6E1401F6-C867-FF4E-87E1-B8E8D08D90B0}"/>
              </a:ext>
            </a:extLst>
          </p:cNvPr>
          <p:cNvCxnSpPr/>
          <p:nvPr userDrawn="1"/>
        </p:nvCxnSpPr>
        <p:spPr>
          <a:xfrm>
            <a:off x="7098716" y="-1"/>
            <a:ext cx="0" cy="5540408"/>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4B2F022-2514-6E40-833E-C1FA2AF4AA82}"/>
              </a:ext>
            </a:extLst>
          </p:cNvPr>
          <p:cNvCxnSpPr/>
          <p:nvPr userDrawn="1"/>
        </p:nvCxnSpPr>
        <p:spPr>
          <a:xfrm flipH="1">
            <a:off x="1" y="2864720"/>
            <a:ext cx="7098715"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B178C5C5-CBFD-7149-B94A-32501F585BC9}"/>
              </a:ext>
            </a:extLst>
          </p:cNvPr>
          <p:cNvSpPr/>
          <p:nvPr userDrawn="1"/>
        </p:nvSpPr>
        <p:spPr>
          <a:xfrm>
            <a:off x="0" y="5968370"/>
            <a:ext cx="12192000" cy="461665"/>
          </a:xfrm>
          <a:prstGeom prst="rect">
            <a:avLst/>
          </a:prstGeom>
        </p:spPr>
        <p:txBody>
          <a:bodyPr wrap="square">
            <a:spAutoFit/>
          </a:bodyPr>
          <a:lstStyle/>
          <a:p>
            <a:pPr algn="ctr"/>
            <a:r>
              <a:rPr lang="en-IE" sz="2400" kern="1200">
                <a:solidFill>
                  <a:srgbClr val="000000"/>
                </a:solidFill>
                <a:effectLst/>
                <a:latin typeface="+mn-lt"/>
                <a:ea typeface="+mn-ea"/>
                <a:cs typeface="+mn-cs"/>
              </a:rPr>
              <a:t>*** </a:t>
            </a:r>
            <a:r>
              <a:rPr lang="en-IE" sz="2400" b="1" kern="1200">
                <a:solidFill>
                  <a:srgbClr val="000000"/>
                </a:solidFill>
                <a:effectLst/>
                <a:latin typeface="+mn-lt"/>
                <a:ea typeface="+mn-ea"/>
                <a:cs typeface="+mn-cs"/>
              </a:rPr>
              <a:t>PLEASE DELETE THIS INSTRUCTION SLIDE BEFORE PRESENTING FINAL PRESENTATION </a:t>
            </a:r>
            <a:r>
              <a:rPr lang="en-IE" sz="2400" kern="1200">
                <a:solidFill>
                  <a:srgbClr val="000000"/>
                </a:solidFill>
                <a:effectLst/>
                <a:latin typeface="+mn-lt"/>
                <a:ea typeface="+mn-ea"/>
                <a:cs typeface="+mn-cs"/>
              </a:rPr>
              <a:t>*** </a:t>
            </a:r>
            <a:endParaRPr lang="en-US" sz="2400" kern="1200">
              <a:solidFill>
                <a:srgbClr val="000000"/>
              </a:solidFill>
              <a:effectLst/>
              <a:latin typeface="+mn-lt"/>
              <a:ea typeface="+mn-ea"/>
              <a:cs typeface="+mn-cs"/>
            </a:endParaRPr>
          </a:p>
        </p:txBody>
      </p:sp>
      <p:cxnSp>
        <p:nvCxnSpPr>
          <p:cNvPr id="21" name="Straight Connector 20">
            <a:extLst>
              <a:ext uri="{FF2B5EF4-FFF2-40B4-BE49-F238E27FC236}">
                <a16:creationId xmlns:a16="http://schemas.microsoft.com/office/drawing/2014/main" id="{AD8ABF36-234A-9D43-948C-5242E9FB8B60}"/>
              </a:ext>
            </a:extLst>
          </p:cNvPr>
          <p:cNvCxnSpPr/>
          <p:nvPr userDrawn="1"/>
        </p:nvCxnSpPr>
        <p:spPr>
          <a:xfrm flipH="1">
            <a:off x="2" y="5808420"/>
            <a:ext cx="12191998"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65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Slide with Photo - Gree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B9C9E11-D7A0-D14F-9240-B81BF8424F91}"/>
              </a:ext>
            </a:extLst>
          </p:cNvPr>
          <p:cNvSpPr/>
          <p:nvPr userDrawn="1"/>
        </p:nvSpPr>
        <p:spPr>
          <a:xfrm flipV="1">
            <a:off x="1356632" y="-2"/>
            <a:ext cx="5495430" cy="6892757"/>
          </a:xfrm>
          <a:prstGeom prst="rect">
            <a:avLst/>
          </a:prstGeom>
          <a:solidFill>
            <a:srgbClr val="FFD1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ontserrat Light" charset="0"/>
            </a:endParaRPr>
          </a:p>
        </p:txBody>
      </p:sp>
      <p:sp>
        <p:nvSpPr>
          <p:cNvPr id="11" name="Rectangle 10">
            <a:extLst>
              <a:ext uri="{FF2B5EF4-FFF2-40B4-BE49-F238E27FC236}">
                <a16:creationId xmlns:a16="http://schemas.microsoft.com/office/drawing/2014/main" id="{4E585817-372F-5F45-807C-3F480679EC4B}"/>
              </a:ext>
            </a:extLst>
          </p:cNvPr>
          <p:cNvSpPr/>
          <p:nvPr userDrawn="1"/>
        </p:nvSpPr>
        <p:spPr>
          <a:xfrm flipV="1">
            <a:off x="10087" y="6555301"/>
            <a:ext cx="79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3" name="Picture Placeholder 17">
            <a:extLst>
              <a:ext uri="{FF2B5EF4-FFF2-40B4-BE49-F238E27FC236}">
                <a16:creationId xmlns:a16="http://schemas.microsoft.com/office/drawing/2014/main" id="{073F117C-ACDF-B74C-97E8-CAE9AEF32E41}"/>
              </a:ext>
            </a:extLst>
          </p:cNvPr>
          <p:cNvSpPr>
            <a:spLocks noGrp="1"/>
          </p:cNvSpPr>
          <p:nvPr>
            <p:ph type="pic" sz="quarter" idx="10"/>
          </p:nvPr>
        </p:nvSpPr>
        <p:spPr>
          <a:xfrm>
            <a:off x="6852062" y="228600"/>
            <a:ext cx="5105121" cy="6362700"/>
          </a:xfrm>
          <a:solidFill>
            <a:schemeClr val="bg1"/>
          </a:solidFill>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r>
              <a:rPr lang="en-US"/>
              <a:t>Click to add photo</a:t>
            </a:r>
          </a:p>
        </p:txBody>
      </p:sp>
      <p:sp>
        <p:nvSpPr>
          <p:cNvPr id="15" name="Text Placeholder 17">
            <a:extLst>
              <a:ext uri="{FF2B5EF4-FFF2-40B4-BE49-F238E27FC236}">
                <a16:creationId xmlns:a16="http://schemas.microsoft.com/office/drawing/2014/main" id="{57BC4A55-72C2-1D4D-A63F-67A32FF81592}"/>
              </a:ext>
            </a:extLst>
          </p:cNvPr>
          <p:cNvSpPr>
            <a:spLocks noGrp="1"/>
          </p:cNvSpPr>
          <p:nvPr>
            <p:ph type="body" sz="quarter" idx="18" hasCustomPrompt="1"/>
          </p:nvPr>
        </p:nvSpPr>
        <p:spPr>
          <a:xfrm>
            <a:off x="1802710" y="1773241"/>
            <a:ext cx="4621841" cy="4525954"/>
          </a:xfr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6" name="Rectangle 15">
            <a:extLst>
              <a:ext uri="{FF2B5EF4-FFF2-40B4-BE49-F238E27FC236}">
                <a16:creationId xmlns:a16="http://schemas.microsoft.com/office/drawing/2014/main" id="{37CCFAFC-F1E8-0449-B779-878024054E6C}"/>
              </a:ext>
            </a:extLst>
          </p:cNvPr>
          <p:cNvSpPr/>
          <p:nvPr userDrawn="1"/>
        </p:nvSpPr>
        <p:spPr>
          <a:xfrm>
            <a:off x="1802710" y="1292864"/>
            <a:ext cx="792000" cy="2141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7" name="Text Placeholder 23">
            <a:extLst>
              <a:ext uri="{FF2B5EF4-FFF2-40B4-BE49-F238E27FC236}">
                <a16:creationId xmlns:a16="http://schemas.microsoft.com/office/drawing/2014/main" id="{35518029-19B8-DF4A-A8E3-BA3D92CD7B88}"/>
              </a:ext>
            </a:extLst>
          </p:cNvPr>
          <p:cNvSpPr>
            <a:spLocks noGrp="1"/>
          </p:cNvSpPr>
          <p:nvPr>
            <p:ph type="body" sz="quarter" idx="16" hasCustomPrompt="1"/>
          </p:nvPr>
        </p:nvSpPr>
        <p:spPr>
          <a:xfrm>
            <a:off x="1718561" y="595510"/>
            <a:ext cx="4716425" cy="582221"/>
          </a:xfrm>
        </p:spPr>
        <p:txBody>
          <a:bodyPr>
            <a:normAutofit/>
          </a:bodyPr>
          <a:lstStyle>
            <a:lvl1pPr marL="0" indent="0" algn="l">
              <a:buNone/>
              <a:defRPr sz="3600" b="0" i="0">
                <a:solidFill>
                  <a:srgbClr val="000000"/>
                </a:solidFill>
                <a:latin typeface="+mn-lt"/>
              </a:defRPr>
            </a:lvl1pPr>
          </a:lstStyle>
          <a:p>
            <a:pPr lvl="0"/>
            <a:r>
              <a:rPr lang="en-US"/>
              <a:t>Heading</a:t>
            </a:r>
          </a:p>
        </p:txBody>
      </p:sp>
      <p:sp>
        <p:nvSpPr>
          <p:cNvPr id="21" name="TextBox 20">
            <a:extLst>
              <a:ext uri="{FF2B5EF4-FFF2-40B4-BE49-F238E27FC236}">
                <a16:creationId xmlns:a16="http://schemas.microsoft.com/office/drawing/2014/main" id="{4DD35E4D-190C-6042-9B94-DDCF67E8C77C}"/>
              </a:ext>
            </a:extLst>
          </p:cNvPr>
          <p:cNvSpPr txBox="1"/>
          <p:nvPr userDrawn="1"/>
        </p:nvSpPr>
        <p:spPr>
          <a:xfrm rot="16200000">
            <a:off x="-3040291" y="2832024"/>
            <a:ext cx="6892756" cy="307777"/>
          </a:xfrm>
          <a:prstGeom prst="rect">
            <a:avLst/>
          </a:prstGeom>
          <a:noFill/>
        </p:spPr>
        <p:txBody>
          <a:bodyPr wrap="square" rtlCol="0">
            <a:spAutoFit/>
          </a:bodyPr>
          <a:lstStyle/>
          <a:p>
            <a:pPr algn="l"/>
            <a:r>
              <a:rPr lang="en-US" sz="14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400" kern="1000" spc="110" baseline="0">
                <a:solidFill>
                  <a:srgbClr val="000000"/>
                </a:solidFill>
                <a:latin typeface="+mn-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3135426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hoto Slide 2">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BAAA5544-825C-D843-82F7-011BA29F10B1}"/>
              </a:ext>
            </a:extLst>
          </p:cNvPr>
          <p:cNvSpPr>
            <a:spLocks noGrp="1"/>
          </p:cNvSpPr>
          <p:nvPr>
            <p:ph type="pic" sz="quarter" idx="10"/>
          </p:nvPr>
        </p:nvSpPr>
        <p:spPr>
          <a:xfrm>
            <a:off x="247650" y="1587500"/>
            <a:ext cx="11696699" cy="4699000"/>
          </a:xfrm>
          <a:custGeom>
            <a:avLst/>
            <a:gdLst>
              <a:gd name="connsiteX0" fmla="*/ 0 w 11696699"/>
              <a:gd name="connsiteY0" fmla="*/ 0 h 4699000"/>
              <a:gd name="connsiteX1" fmla="*/ 11696699 w 11696699"/>
              <a:gd name="connsiteY1" fmla="*/ 0 h 4699000"/>
              <a:gd name="connsiteX2" fmla="*/ 11696699 w 11696699"/>
              <a:gd name="connsiteY2" fmla="*/ 1498601 h 4699000"/>
              <a:gd name="connsiteX3" fmla="*/ 7029451 w 11696699"/>
              <a:gd name="connsiteY3" fmla="*/ 1498601 h 4699000"/>
              <a:gd name="connsiteX4" fmla="*/ 7029451 w 11696699"/>
              <a:gd name="connsiteY4" fmla="*/ 2971529 h 4699000"/>
              <a:gd name="connsiteX5" fmla="*/ 11696699 w 11696699"/>
              <a:gd name="connsiteY5" fmla="*/ 2971529 h 4699000"/>
              <a:gd name="connsiteX6" fmla="*/ 11696699 w 11696699"/>
              <a:gd name="connsiteY6" fmla="*/ 4699000 h 4699000"/>
              <a:gd name="connsiteX7" fmla="*/ 536121 w 11696699"/>
              <a:gd name="connsiteY7" fmla="*/ 4699000 h 4699000"/>
              <a:gd name="connsiteX8" fmla="*/ 216546 w 11696699"/>
              <a:gd name="connsiteY8" fmla="*/ 4699000 h 4699000"/>
              <a:gd name="connsiteX9" fmla="*/ 180546 w 11696699"/>
              <a:gd name="connsiteY9" fmla="*/ 4699000 h 4699000"/>
              <a:gd name="connsiteX10" fmla="*/ 0 w 11696699"/>
              <a:gd name="connsiteY10" fmla="*/ 4699000 h 4699000"/>
              <a:gd name="connsiteX11" fmla="*/ 0 w 11696699"/>
              <a:gd name="connsiteY11" fmla="*/ 4278910 h 469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96699" h="4699000">
                <a:moveTo>
                  <a:pt x="0" y="0"/>
                </a:moveTo>
                <a:lnTo>
                  <a:pt x="11696699" y="0"/>
                </a:lnTo>
                <a:lnTo>
                  <a:pt x="11696699" y="1498601"/>
                </a:lnTo>
                <a:lnTo>
                  <a:pt x="7029451" y="1498601"/>
                </a:lnTo>
                <a:lnTo>
                  <a:pt x="7029451" y="2971529"/>
                </a:lnTo>
                <a:lnTo>
                  <a:pt x="11696699" y="2971529"/>
                </a:lnTo>
                <a:lnTo>
                  <a:pt x="11696699" y="4699000"/>
                </a:lnTo>
                <a:lnTo>
                  <a:pt x="536121" y="4699000"/>
                </a:lnTo>
                <a:lnTo>
                  <a:pt x="216546" y="4699000"/>
                </a:lnTo>
                <a:lnTo>
                  <a:pt x="180546" y="4699000"/>
                </a:lnTo>
                <a:lnTo>
                  <a:pt x="0" y="4699000"/>
                </a:lnTo>
                <a:lnTo>
                  <a:pt x="0" y="4278910"/>
                </a:lnTo>
                <a:close/>
              </a:path>
            </a:pathLst>
          </a:custGeom>
          <a:solidFill>
            <a:schemeClr val="bg1"/>
          </a:solidFill>
        </p:spPr>
        <p:txBody>
          <a:bodyPr wrap="square">
            <a:noAutofit/>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r>
              <a:rPr lang="en-US"/>
              <a:t>Click to add photo</a:t>
            </a:r>
          </a:p>
        </p:txBody>
      </p:sp>
      <p:sp>
        <p:nvSpPr>
          <p:cNvPr id="14" name="Subtitle 2">
            <a:extLst>
              <a:ext uri="{FF2B5EF4-FFF2-40B4-BE49-F238E27FC236}">
                <a16:creationId xmlns:a16="http://schemas.microsoft.com/office/drawing/2014/main" id="{33A59673-F743-3548-A224-DA318708FD70}"/>
              </a:ext>
            </a:extLst>
          </p:cNvPr>
          <p:cNvSpPr txBox="1">
            <a:spLocks/>
          </p:cNvSpPr>
          <p:nvPr userDrawn="1"/>
        </p:nvSpPr>
        <p:spPr>
          <a:xfrm>
            <a:off x="7619999" y="3435786"/>
            <a:ext cx="4019670" cy="773557"/>
          </a:xfrm>
          <a:prstGeom prst="rect">
            <a:avLst/>
          </a:prstGeom>
        </p:spPr>
        <p:txBody>
          <a:bodyPr vert="horz" wrap="square" lIns="217433" tIns="108718" rIns="217433" bIns="10871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800">
                <a:solidFill>
                  <a:schemeClr val="bg1"/>
                </a:solidFill>
                <a:latin typeface="Montserrat Light" charset="0"/>
                <a:ea typeface="Montserrat Light" charset="0"/>
                <a:cs typeface="Montserrat Light" charset="0"/>
              </a:rPr>
              <a:t>Refers to a good or service being offered by a company.</a:t>
            </a:r>
          </a:p>
        </p:txBody>
      </p:sp>
      <p:sp>
        <p:nvSpPr>
          <p:cNvPr id="16" name="Rectangle 15">
            <a:extLst>
              <a:ext uri="{FF2B5EF4-FFF2-40B4-BE49-F238E27FC236}">
                <a16:creationId xmlns:a16="http://schemas.microsoft.com/office/drawing/2014/main" id="{99BB73D2-4537-B849-87DD-438424FEBE62}"/>
              </a:ext>
            </a:extLst>
          </p:cNvPr>
          <p:cNvSpPr/>
          <p:nvPr userDrawn="1"/>
        </p:nvSpPr>
        <p:spPr>
          <a:xfrm rot="10800000" flipV="1">
            <a:off x="7277100" y="3086101"/>
            <a:ext cx="4914900" cy="1472928"/>
          </a:xfrm>
          <a:prstGeom prst="rect">
            <a:avLst/>
          </a:prstGeom>
          <a:solidFill>
            <a:srgbClr val="85D2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ontserrat Light" charset="0"/>
            </a:endParaRPr>
          </a:p>
        </p:txBody>
      </p:sp>
      <p:sp>
        <p:nvSpPr>
          <p:cNvPr id="22" name="Text Placeholder 17">
            <a:extLst>
              <a:ext uri="{FF2B5EF4-FFF2-40B4-BE49-F238E27FC236}">
                <a16:creationId xmlns:a16="http://schemas.microsoft.com/office/drawing/2014/main" id="{76282472-56C2-8A48-86C5-1BC4F9E9B07B}"/>
              </a:ext>
            </a:extLst>
          </p:cNvPr>
          <p:cNvSpPr>
            <a:spLocks noGrp="1"/>
          </p:cNvSpPr>
          <p:nvPr>
            <p:ph type="body" sz="quarter" idx="18" hasCustomPrompt="1"/>
          </p:nvPr>
        </p:nvSpPr>
        <p:spPr>
          <a:xfrm>
            <a:off x="7277100" y="3092586"/>
            <a:ext cx="4667249" cy="1466443"/>
          </a:xfrm>
        </p:spPr>
        <p:txBody>
          <a:bodyPr anchor="ctr"/>
          <a:lstStyle>
            <a:lvl1pPr algn="ct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23" name="Rectangle 22">
            <a:extLst>
              <a:ext uri="{FF2B5EF4-FFF2-40B4-BE49-F238E27FC236}">
                <a16:creationId xmlns:a16="http://schemas.microsoft.com/office/drawing/2014/main" id="{1379D8CF-5187-5A40-90C4-720D4B6776D8}"/>
              </a:ext>
            </a:extLst>
          </p:cNvPr>
          <p:cNvSpPr/>
          <p:nvPr userDrawn="1"/>
        </p:nvSpPr>
        <p:spPr>
          <a:xfrm>
            <a:off x="548344" y="1141653"/>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4" name="Text Placeholder 23">
            <a:extLst>
              <a:ext uri="{FF2B5EF4-FFF2-40B4-BE49-F238E27FC236}">
                <a16:creationId xmlns:a16="http://schemas.microsoft.com/office/drawing/2014/main" id="{507B26C4-2A6B-404D-B6DF-133DAE89023E}"/>
              </a:ext>
            </a:extLst>
          </p:cNvPr>
          <p:cNvSpPr>
            <a:spLocks noGrp="1"/>
          </p:cNvSpPr>
          <p:nvPr>
            <p:ph type="body" sz="quarter" idx="16" hasCustomPrompt="1"/>
          </p:nvPr>
        </p:nvSpPr>
        <p:spPr>
          <a:xfrm>
            <a:off x="464195" y="444299"/>
            <a:ext cx="5113283" cy="582221"/>
          </a:xfrm>
        </p:spPr>
        <p:txBody>
          <a:bodyPr>
            <a:normAutofit/>
          </a:bodyPr>
          <a:lstStyle>
            <a:lvl1pPr marL="0" indent="0" algn="l">
              <a:buNone/>
              <a:defRPr sz="3600" b="0" i="0">
                <a:solidFill>
                  <a:srgbClr val="000000"/>
                </a:solidFill>
                <a:latin typeface="+mn-lt"/>
              </a:defRPr>
            </a:lvl1pPr>
          </a:lstStyle>
          <a:p>
            <a:pPr lvl="0"/>
            <a:r>
              <a:rPr lang="en-US"/>
              <a:t>Heading</a:t>
            </a:r>
          </a:p>
        </p:txBody>
      </p:sp>
      <p:sp>
        <p:nvSpPr>
          <p:cNvPr id="10" name="TextBox 9">
            <a:extLst>
              <a:ext uri="{FF2B5EF4-FFF2-40B4-BE49-F238E27FC236}">
                <a16:creationId xmlns:a16="http://schemas.microsoft.com/office/drawing/2014/main" id="{D9AFEFDE-FAC8-AB4F-9957-3BABBF6BF2C8}"/>
              </a:ext>
            </a:extLst>
          </p:cNvPr>
          <p:cNvSpPr txBox="1"/>
          <p:nvPr userDrawn="1"/>
        </p:nvSpPr>
        <p:spPr>
          <a:xfrm>
            <a:off x="483594" y="6462600"/>
            <a:ext cx="10973735" cy="261610"/>
          </a:xfrm>
          <a:prstGeom prst="rect">
            <a:avLst/>
          </a:prstGeom>
          <a:noFill/>
        </p:spPr>
        <p:txBody>
          <a:bodyPr wrap="square" rtlCol="0">
            <a:spAutoFit/>
          </a:bodyPr>
          <a:lstStyle/>
          <a:p>
            <a:pPr algn="l"/>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
        <p:nvSpPr>
          <p:cNvPr id="15" name="Rectangle 14">
            <a:extLst>
              <a:ext uri="{FF2B5EF4-FFF2-40B4-BE49-F238E27FC236}">
                <a16:creationId xmlns:a16="http://schemas.microsoft.com/office/drawing/2014/main" id="{73FC6CBC-8DC5-6644-9D36-9FC466DD6727}"/>
              </a:ext>
            </a:extLst>
          </p:cNvPr>
          <p:cNvSpPr/>
          <p:nvPr userDrawn="1"/>
        </p:nvSpPr>
        <p:spPr>
          <a:xfrm rot="16200000" flipV="1">
            <a:off x="215869" y="6622959"/>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Tree>
    <p:extLst>
      <p:ext uri="{BB962C8B-B14F-4D97-AF65-F5344CB8AC3E}">
        <p14:creationId xmlns:p14="http://schemas.microsoft.com/office/powerpoint/2010/main" val="16605677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 Slide 3">
    <p:spTree>
      <p:nvGrpSpPr>
        <p:cNvPr id="1" name=""/>
        <p:cNvGrpSpPr/>
        <p:nvPr/>
      </p:nvGrpSpPr>
      <p:grpSpPr>
        <a:xfrm>
          <a:off x="0" y="0"/>
          <a:ext cx="0" cy="0"/>
          <a:chOff x="0" y="0"/>
          <a:chExt cx="0" cy="0"/>
        </a:xfrm>
      </p:grpSpPr>
      <p:sp>
        <p:nvSpPr>
          <p:cNvPr id="29" name="Picture Placeholder 28">
            <a:extLst>
              <a:ext uri="{FF2B5EF4-FFF2-40B4-BE49-F238E27FC236}">
                <a16:creationId xmlns:a16="http://schemas.microsoft.com/office/drawing/2014/main" id="{E062918E-84FF-9547-A16A-383E59F88B13}"/>
              </a:ext>
            </a:extLst>
          </p:cNvPr>
          <p:cNvSpPr>
            <a:spLocks noGrp="1"/>
          </p:cNvSpPr>
          <p:nvPr>
            <p:ph type="pic" sz="quarter" idx="10" hasCustomPrompt="1"/>
          </p:nvPr>
        </p:nvSpPr>
        <p:spPr>
          <a:xfrm>
            <a:off x="241300" y="228600"/>
            <a:ext cx="11696700" cy="5946816"/>
          </a:xfrm>
          <a:custGeom>
            <a:avLst/>
            <a:gdLst>
              <a:gd name="connsiteX0" fmla="*/ 0 w 11696700"/>
              <a:gd name="connsiteY0" fmla="*/ 0 h 5943600"/>
              <a:gd name="connsiteX1" fmla="*/ 11696700 w 11696700"/>
              <a:gd name="connsiteY1" fmla="*/ 0 h 5943600"/>
              <a:gd name="connsiteX2" fmla="*/ 11696700 w 11696700"/>
              <a:gd name="connsiteY2" fmla="*/ 757264 h 5943600"/>
              <a:gd name="connsiteX3" fmla="*/ 5956300 w 11696700"/>
              <a:gd name="connsiteY3" fmla="*/ 757264 h 5943600"/>
              <a:gd name="connsiteX4" fmla="*/ 5956300 w 11696700"/>
              <a:gd name="connsiteY4" fmla="*/ 3182964 h 5943600"/>
              <a:gd name="connsiteX5" fmla="*/ 11696700 w 11696700"/>
              <a:gd name="connsiteY5" fmla="*/ 3182964 h 5943600"/>
              <a:gd name="connsiteX6" fmla="*/ 11696700 w 11696700"/>
              <a:gd name="connsiteY6" fmla="*/ 5943600 h 5943600"/>
              <a:gd name="connsiteX7" fmla="*/ 226308 w 11696700"/>
              <a:gd name="connsiteY7" fmla="*/ 5943600 h 5943600"/>
              <a:gd name="connsiteX8" fmla="*/ 226308 w 11696700"/>
              <a:gd name="connsiteY8" fmla="*/ 5837400 h 5943600"/>
              <a:gd name="connsiteX9" fmla="*/ 190308 w 11696700"/>
              <a:gd name="connsiteY9" fmla="*/ 5837400 h 5943600"/>
              <a:gd name="connsiteX10" fmla="*/ 190308 w 11696700"/>
              <a:gd name="connsiteY10" fmla="*/ 5943600 h 5943600"/>
              <a:gd name="connsiteX11" fmla="*/ 0 w 11696700"/>
              <a:gd name="connsiteY11" fmla="*/ 5943600 h 5943600"/>
              <a:gd name="connsiteX0" fmla="*/ 0 w 11696700"/>
              <a:gd name="connsiteY0" fmla="*/ 0 h 5943600"/>
              <a:gd name="connsiteX1" fmla="*/ 11696700 w 11696700"/>
              <a:gd name="connsiteY1" fmla="*/ 0 h 5943600"/>
              <a:gd name="connsiteX2" fmla="*/ 11696700 w 11696700"/>
              <a:gd name="connsiteY2" fmla="*/ 757264 h 5943600"/>
              <a:gd name="connsiteX3" fmla="*/ 5956300 w 11696700"/>
              <a:gd name="connsiteY3" fmla="*/ 757264 h 5943600"/>
              <a:gd name="connsiteX4" fmla="*/ 5956300 w 11696700"/>
              <a:gd name="connsiteY4" fmla="*/ 3182964 h 5943600"/>
              <a:gd name="connsiteX5" fmla="*/ 11696700 w 11696700"/>
              <a:gd name="connsiteY5" fmla="*/ 3182964 h 5943600"/>
              <a:gd name="connsiteX6" fmla="*/ 11696700 w 11696700"/>
              <a:gd name="connsiteY6" fmla="*/ 5943600 h 5943600"/>
              <a:gd name="connsiteX7" fmla="*/ 226308 w 11696700"/>
              <a:gd name="connsiteY7" fmla="*/ 5943600 h 5943600"/>
              <a:gd name="connsiteX8" fmla="*/ 219585 w 11696700"/>
              <a:gd name="connsiteY8" fmla="*/ 5938253 h 5943600"/>
              <a:gd name="connsiteX9" fmla="*/ 190308 w 11696700"/>
              <a:gd name="connsiteY9" fmla="*/ 5837400 h 5943600"/>
              <a:gd name="connsiteX10" fmla="*/ 190308 w 11696700"/>
              <a:gd name="connsiteY10" fmla="*/ 5943600 h 5943600"/>
              <a:gd name="connsiteX11" fmla="*/ 0 w 11696700"/>
              <a:gd name="connsiteY11" fmla="*/ 5943600 h 5943600"/>
              <a:gd name="connsiteX12" fmla="*/ 0 w 11696700"/>
              <a:gd name="connsiteY12" fmla="*/ 0 h 5943600"/>
              <a:gd name="connsiteX0" fmla="*/ 0 w 11696700"/>
              <a:gd name="connsiteY0" fmla="*/ 0 h 5943600"/>
              <a:gd name="connsiteX1" fmla="*/ 11696700 w 11696700"/>
              <a:gd name="connsiteY1" fmla="*/ 0 h 5943600"/>
              <a:gd name="connsiteX2" fmla="*/ 11696700 w 11696700"/>
              <a:gd name="connsiteY2" fmla="*/ 757264 h 5943600"/>
              <a:gd name="connsiteX3" fmla="*/ 5956300 w 11696700"/>
              <a:gd name="connsiteY3" fmla="*/ 757264 h 5943600"/>
              <a:gd name="connsiteX4" fmla="*/ 5956300 w 11696700"/>
              <a:gd name="connsiteY4" fmla="*/ 3182964 h 5943600"/>
              <a:gd name="connsiteX5" fmla="*/ 11696700 w 11696700"/>
              <a:gd name="connsiteY5" fmla="*/ 3182964 h 5943600"/>
              <a:gd name="connsiteX6" fmla="*/ 11696700 w 11696700"/>
              <a:gd name="connsiteY6" fmla="*/ 5943600 h 5943600"/>
              <a:gd name="connsiteX7" fmla="*/ 226308 w 11696700"/>
              <a:gd name="connsiteY7" fmla="*/ 5943600 h 5943600"/>
              <a:gd name="connsiteX8" fmla="*/ 219585 w 11696700"/>
              <a:gd name="connsiteY8" fmla="*/ 5938253 h 5943600"/>
              <a:gd name="connsiteX9" fmla="*/ 221569 w 11696700"/>
              <a:gd name="connsiteY9" fmla="*/ 5935093 h 5943600"/>
              <a:gd name="connsiteX10" fmla="*/ 190308 w 11696700"/>
              <a:gd name="connsiteY10" fmla="*/ 5943600 h 5943600"/>
              <a:gd name="connsiteX11" fmla="*/ 0 w 11696700"/>
              <a:gd name="connsiteY11" fmla="*/ 5943600 h 5943600"/>
              <a:gd name="connsiteX12" fmla="*/ 0 w 11696700"/>
              <a:gd name="connsiteY12" fmla="*/ 0 h 5943600"/>
              <a:gd name="connsiteX0" fmla="*/ 0 w 11696700"/>
              <a:gd name="connsiteY0" fmla="*/ 0 h 5946816"/>
              <a:gd name="connsiteX1" fmla="*/ 11696700 w 11696700"/>
              <a:gd name="connsiteY1" fmla="*/ 0 h 5946816"/>
              <a:gd name="connsiteX2" fmla="*/ 11696700 w 11696700"/>
              <a:gd name="connsiteY2" fmla="*/ 757264 h 5946816"/>
              <a:gd name="connsiteX3" fmla="*/ 5956300 w 11696700"/>
              <a:gd name="connsiteY3" fmla="*/ 757264 h 5946816"/>
              <a:gd name="connsiteX4" fmla="*/ 5956300 w 11696700"/>
              <a:gd name="connsiteY4" fmla="*/ 3182964 h 5946816"/>
              <a:gd name="connsiteX5" fmla="*/ 11696700 w 11696700"/>
              <a:gd name="connsiteY5" fmla="*/ 3182964 h 5946816"/>
              <a:gd name="connsiteX6" fmla="*/ 11696700 w 11696700"/>
              <a:gd name="connsiteY6" fmla="*/ 5943600 h 5946816"/>
              <a:gd name="connsiteX7" fmla="*/ 226308 w 11696700"/>
              <a:gd name="connsiteY7" fmla="*/ 5943600 h 5946816"/>
              <a:gd name="connsiteX8" fmla="*/ 219585 w 11696700"/>
              <a:gd name="connsiteY8" fmla="*/ 5938253 h 5946816"/>
              <a:gd name="connsiteX9" fmla="*/ 350523 w 11696700"/>
              <a:gd name="connsiteY9" fmla="*/ 5946816 h 5946816"/>
              <a:gd name="connsiteX10" fmla="*/ 190308 w 11696700"/>
              <a:gd name="connsiteY10" fmla="*/ 5943600 h 5946816"/>
              <a:gd name="connsiteX11" fmla="*/ 0 w 11696700"/>
              <a:gd name="connsiteY11" fmla="*/ 5943600 h 5946816"/>
              <a:gd name="connsiteX12" fmla="*/ 0 w 11696700"/>
              <a:gd name="connsiteY12" fmla="*/ 0 h 5946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696700" h="5946816">
                <a:moveTo>
                  <a:pt x="0" y="0"/>
                </a:moveTo>
                <a:lnTo>
                  <a:pt x="11696700" y="0"/>
                </a:lnTo>
                <a:lnTo>
                  <a:pt x="11696700" y="757264"/>
                </a:lnTo>
                <a:lnTo>
                  <a:pt x="5956300" y="757264"/>
                </a:lnTo>
                <a:lnTo>
                  <a:pt x="5956300" y="3182964"/>
                </a:lnTo>
                <a:lnTo>
                  <a:pt x="11696700" y="3182964"/>
                </a:lnTo>
                <a:lnTo>
                  <a:pt x="11696700" y="5943600"/>
                </a:lnTo>
                <a:lnTo>
                  <a:pt x="226308" y="5943600"/>
                </a:lnTo>
                <a:lnTo>
                  <a:pt x="219585" y="5938253"/>
                </a:lnTo>
                <a:lnTo>
                  <a:pt x="350523" y="5946816"/>
                </a:lnTo>
                <a:lnTo>
                  <a:pt x="190308" y="5943600"/>
                </a:lnTo>
                <a:lnTo>
                  <a:pt x="0" y="5943600"/>
                </a:lnTo>
                <a:lnTo>
                  <a:pt x="0" y="0"/>
                </a:lnTo>
                <a:close/>
              </a:path>
            </a:pathLst>
          </a:custGeom>
        </p:spPr>
        <p:txBody>
          <a:bodyPr wrap="square">
            <a:noAutofit/>
          </a:bodyPr>
          <a:lstStyle>
            <a:lvl1pPr>
              <a:buNone/>
              <a:defRPr sz="1800">
                <a:solidFill>
                  <a:srgbClr val="7F7F7F"/>
                </a:solidFill>
              </a:defRPr>
            </a:lvl1pPr>
          </a:lstStyle>
          <a:p>
            <a:r>
              <a:rPr lang="en-US"/>
              <a:t>     </a:t>
            </a:r>
          </a:p>
          <a:p>
            <a:endParaRPr lang="en-US"/>
          </a:p>
          <a:p>
            <a:endParaRPr lang="en-US"/>
          </a:p>
          <a:p>
            <a:endParaRPr lang="en-US"/>
          </a:p>
          <a:p>
            <a:endParaRPr lang="en-US"/>
          </a:p>
          <a:p>
            <a:r>
              <a:rPr lang="en-US"/>
              <a:t>         </a:t>
            </a:r>
          </a:p>
          <a:p>
            <a:endParaRPr lang="en-US"/>
          </a:p>
          <a:p>
            <a:r>
              <a:rPr lang="en-US"/>
              <a:t>                             Click to add photo</a:t>
            </a:r>
          </a:p>
        </p:txBody>
      </p:sp>
      <p:sp>
        <p:nvSpPr>
          <p:cNvPr id="8" name="Rectangle 7">
            <a:extLst>
              <a:ext uri="{FF2B5EF4-FFF2-40B4-BE49-F238E27FC236}">
                <a16:creationId xmlns:a16="http://schemas.microsoft.com/office/drawing/2014/main" id="{CAE72C2A-8F5D-5741-9D36-B642CB2931C5}"/>
              </a:ext>
            </a:extLst>
          </p:cNvPr>
          <p:cNvSpPr/>
          <p:nvPr userDrawn="1"/>
        </p:nvSpPr>
        <p:spPr>
          <a:xfrm>
            <a:off x="6197600" y="985864"/>
            <a:ext cx="5994400" cy="24257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6686CA7-9F9D-8D44-B94F-5A2669C8F7B2}"/>
              </a:ext>
            </a:extLst>
          </p:cNvPr>
          <p:cNvSpPr txBox="1"/>
          <p:nvPr userDrawn="1"/>
        </p:nvSpPr>
        <p:spPr>
          <a:xfrm>
            <a:off x="6637283" y="-804041"/>
            <a:ext cx="184731" cy="369332"/>
          </a:xfrm>
          <a:prstGeom prst="rect">
            <a:avLst/>
          </a:prstGeom>
          <a:noFill/>
        </p:spPr>
        <p:txBody>
          <a:bodyPr wrap="none" rtlCol="0">
            <a:spAutoFit/>
          </a:bodyPr>
          <a:lstStyle/>
          <a:p>
            <a:endParaRPr lang="en-US"/>
          </a:p>
        </p:txBody>
      </p:sp>
      <p:sp>
        <p:nvSpPr>
          <p:cNvPr id="33" name="Rectangle 32">
            <a:extLst>
              <a:ext uri="{FF2B5EF4-FFF2-40B4-BE49-F238E27FC236}">
                <a16:creationId xmlns:a16="http://schemas.microsoft.com/office/drawing/2014/main" id="{6D0117BF-7B8F-804D-9B62-BFDC2DE5B730}"/>
              </a:ext>
            </a:extLst>
          </p:cNvPr>
          <p:cNvSpPr/>
          <p:nvPr userDrawn="1"/>
        </p:nvSpPr>
        <p:spPr>
          <a:xfrm>
            <a:off x="6504644" y="2026088"/>
            <a:ext cx="792000" cy="2141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34" name="Text Placeholder 23">
            <a:extLst>
              <a:ext uri="{FF2B5EF4-FFF2-40B4-BE49-F238E27FC236}">
                <a16:creationId xmlns:a16="http://schemas.microsoft.com/office/drawing/2014/main" id="{89FD262A-DB5E-AA46-B482-A1055545E6FC}"/>
              </a:ext>
            </a:extLst>
          </p:cNvPr>
          <p:cNvSpPr>
            <a:spLocks noGrp="1"/>
          </p:cNvSpPr>
          <p:nvPr>
            <p:ph type="body" sz="quarter" idx="16" hasCustomPrompt="1"/>
          </p:nvPr>
        </p:nvSpPr>
        <p:spPr>
          <a:xfrm>
            <a:off x="6420495" y="1328734"/>
            <a:ext cx="5113283" cy="582221"/>
          </a:xfrm>
        </p:spPr>
        <p:txBody>
          <a:bodyPr>
            <a:normAutofit/>
          </a:bodyPr>
          <a:lstStyle>
            <a:lvl1pPr marL="0" indent="0" algn="l">
              <a:buNone/>
              <a:defRPr sz="3600" b="0" i="0">
                <a:solidFill>
                  <a:srgbClr val="000000"/>
                </a:solidFill>
                <a:latin typeface="+mn-lt"/>
              </a:defRPr>
            </a:lvl1pPr>
          </a:lstStyle>
          <a:p>
            <a:pPr lvl="0"/>
            <a:r>
              <a:rPr lang="en-US"/>
              <a:t>Heading</a:t>
            </a:r>
          </a:p>
        </p:txBody>
      </p:sp>
      <p:sp>
        <p:nvSpPr>
          <p:cNvPr id="35" name="Text Placeholder 17">
            <a:extLst>
              <a:ext uri="{FF2B5EF4-FFF2-40B4-BE49-F238E27FC236}">
                <a16:creationId xmlns:a16="http://schemas.microsoft.com/office/drawing/2014/main" id="{11F92C0B-314B-1D4F-96FF-2837F718CF3C}"/>
              </a:ext>
            </a:extLst>
          </p:cNvPr>
          <p:cNvSpPr>
            <a:spLocks noGrp="1"/>
          </p:cNvSpPr>
          <p:nvPr>
            <p:ph type="body" sz="quarter" idx="18" hasCustomPrompt="1"/>
          </p:nvPr>
        </p:nvSpPr>
        <p:spPr>
          <a:xfrm>
            <a:off x="6420495" y="2346524"/>
            <a:ext cx="5029134" cy="851567"/>
          </a:xfr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0" name="TextBox 9">
            <a:extLst>
              <a:ext uri="{FF2B5EF4-FFF2-40B4-BE49-F238E27FC236}">
                <a16:creationId xmlns:a16="http://schemas.microsoft.com/office/drawing/2014/main" id="{2943F897-78A4-0B4B-8573-94D145B62A08}"/>
              </a:ext>
            </a:extLst>
          </p:cNvPr>
          <p:cNvSpPr txBox="1"/>
          <p:nvPr userDrawn="1"/>
        </p:nvSpPr>
        <p:spPr>
          <a:xfrm>
            <a:off x="483594" y="6462600"/>
            <a:ext cx="10973735" cy="261610"/>
          </a:xfrm>
          <a:prstGeom prst="rect">
            <a:avLst/>
          </a:prstGeom>
          <a:noFill/>
        </p:spPr>
        <p:txBody>
          <a:bodyPr wrap="square" rtlCol="0">
            <a:spAutoFit/>
          </a:bodyPr>
          <a:lstStyle/>
          <a:p>
            <a:pPr algn="l"/>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
        <p:nvSpPr>
          <p:cNvPr id="12" name="Rectangle 11">
            <a:extLst>
              <a:ext uri="{FF2B5EF4-FFF2-40B4-BE49-F238E27FC236}">
                <a16:creationId xmlns:a16="http://schemas.microsoft.com/office/drawing/2014/main" id="{4F6C0A3D-C15F-7940-B357-97E643E480E1}"/>
              </a:ext>
            </a:extLst>
          </p:cNvPr>
          <p:cNvSpPr/>
          <p:nvPr userDrawn="1"/>
        </p:nvSpPr>
        <p:spPr>
          <a:xfrm rot="16200000" flipV="1">
            <a:off x="215869" y="6622959"/>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Tree>
    <p:extLst>
      <p:ext uri="{BB962C8B-B14F-4D97-AF65-F5344CB8AC3E}">
        <p14:creationId xmlns:p14="http://schemas.microsoft.com/office/powerpoint/2010/main" val="25630638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Photo Slide 3">
    <p:spTree>
      <p:nvGrpSpPr>
        <p:cNvPr id="1" name=""/>
        <p:cNvGrpSpPr/>
        <p:nvPr/>
      </p:nvGrpSpPr>
      <p:grpSpPr>
        <a:xfrm>
          <a:off x="0" y="0"/>
          <a:ext cx="0" cy="0"/>
          <a:chOff x="0" y="0"/>
          <a:chExt cx="0" cy="0"/>
        </a:xfrm>
      </p:grpSpPr>
      <p:sp>
        <p:nvSpPr>
          <p:cNvPr id="29" name="Picture Placeholder 28">
            <a:extLst>
              <a:ext uri="{FF2B5EF4-FFF2-40B4-BE49-F238E27FC236}">
                <a16:creationId xmlns:a16="http://schemas.microsoft.com/office/drawing/2014/main" id="{E062918E-84FF-9547-A16A-383E59F88B13}"/>
              </a:ext>
            </a:extLst>
          </p:cNvPr>
          <p:cNvSpPr>
            <a:spLocks noGrp="1"/>
          </p:cNvSpPr>
          <p:nvPr>
            <p:ph type="pic" sz="quarter" idx="10" hasCustomPrompt="1"/>
          </p:nvPr>
        </p:nvSpPr>
        <p:spPr>
          <a:xfrm>
            <a:off x="241300" y="228600"/>
            <a:ext cx="11696700" cy="5946816"/>
          </a:xfrm>
          <a:custGeom>
            <a:avLst/>
            <a:gdLst>
              <a:gd name="connsiteX0" fmla="*/ 0 w 11696700"/>
              <a:gd name="connsiteY0" fmla="*/ 0 h 5943600"/>
              <a:gd name="connsiteX1" fmla="*/ 11696700 w 11696700"/>
              <a:gd name="connsiteY1" fmla="*/ 0 h 5943600"/>
              <a:gd name="connsiteX2" fmla="*/ 11696700 w 11696700"/>
              <a:gd name="connsiteY2" fmla="*/ 757264 h 5943600"/>
              <a:gd name="connsiteX3" fmla="*/ 5956300 w 11696700"/>
              <a:gd name="connsiteY3" fmla="*/ 757264 h 5943600"/>
              <a:gd name="connsiteX4" fmla="*/ 5956300 w 11696700"/>
              <a:gd name="connsiteY4" fmla="*/ 3182964 h 5943600"/>
              <a:gd name="connsiteX5" fmla="*/ 11696700 w 11696700"/>
              <a:gd name="connsiteY5" fmla="*/ 3182964 h 5943600"/>
              <a:gd name="connsiteX6" fmla="*/ 11696700 w 11696700"/>
              <a:gd name="connsiteY6" fmla="*/ 5943600 h 5943600"/>
              <a:gd name="connsiteX7" fmla="*/ 226308 w 11696700"/>
              <a:gd name="connsiteY7" fmla="*/ 5943600 h 5943600"/>
              <a:gd name="connsiteX8" fmla="*/ 226308 w 11696700"/>
              <a:gd name="connsiteY8" fmla="*/ 5837400 h 5943600"/>
              <a:gd name="connsiteX9" fmla="*/ 190308 w 11696700"/>
              <a:gd name="connsiteY9" fmla="*/ 5837400 h 5943600"/>
              <a:gd name="connsiteX10" fmla="*/ 190308 w 11696700"/>
              <a:gd name="connsiteY10" fmla="*/ 5943600 h 5943600"/>
              <a:gd name="connsiteX11" fmla="*/ 0 w 11696700"/>
              <a:gd name="connsiteY11" fmla="*/ 5943600 h 5943600"/>
              <a:gd name="connsiteX0" fmla="*/ 0 w 11696700"/>
              <a:gd name="connsiteY0" fmla="*/ 0 h 5943600"/>
              <a:gd name="connsiteX1" fmla="*/ 11696700 w 11696700"/>
              <a:gd name="connsiteY1" fmla="*/ 0 h 5943600"/>
              <a:gd name="connsiteX2" fmla="*/ 11696700 w 11696700"/>
              <a:gd name="connsiteY2" fmla="*/ 757264 h 5943600"/>
              <a:gd name="connsiteX3" fmla="*/ 5956300 w 11696700"/>
              <a:gd name="connsiteY3" fmla="*/ 757264 h 5943600"/>
              <a:gd name="connsiteX4" fmla="*/ 5956300 w 11696700"/>
              <a:gd name="connsiteY4" fmla="*/ 3182964 h 5943600"/>
              <a:gd name="connsiteX5" fmla="*/ 11696700 w 11696700"/>
              <a:gd name="connsiteY5" fmla="*/ 3182964 h 5943600"/>
              <a:gd name="connsiteX6" fmla="*/ 11696700 w 11696700"/>
              <a:gd name="connsiteY6" fmla="*/ 5943600 h 5943600"/>
              <a:gd name="connsiteX7" fmla="*/ 226308 w 11696700"/>
              <a:gd name="connsiteY7" fmla="*/ 5943600 h 5943600"/>
              <a:gd name="connsiteX8" fmla="*/ 219585 w 11696700"/>
              <a:gd name="connsiteY8" fmla="*/ 5938253 h 5943600"/>
              <a:gd name="connsiteX9" fmla="*/ 190308 w 11696700"/>
              <a:gd name="connsiteY9" fmla="*/ 5837400 h 5943600"/>
              <a:gd name="connsiteX10" fmla="*/ 190308 w 11696700"/>
              <a:gd name="connsiteY10" fmla="*/ 5943600 h 5943600"/>
              <a:gd name="connsiteX11" fmla="*/ 0 w 11696700"/>
              <a:gd name="connsiteY11" fmla="*/ 5943600 h 5943600"/>
              <a:gd name="connsiteX12" fmla="*/ 0 w 11696700"/>
              <a:gd name="connsiteY12" fmla="*/ 0 h 5943600"/>
              <a:gd name="connsiteX0" fmla="*/ 0 w 11696700"/>
              <a:gd name="connsiteY0" fmla="*/ 0 h 5943600"/>
              <a:gd name="connsiteX1" fmla="*/ 11696700 w 11696700"/>
              <a:gd name="connsiteY1" fmla="*/ 0 h 5943600"/>
              <a:gd name="connsiteX2" fmla="*/ 11696700 w 11696700"/>
              <a:gd name="connsiteY2" fmla="*/ 757264 h 5943600"/>
              <a:gd name="connsiteX3" fmla="*/ 5956300 w 11696700"/>
              <a:gd name="connsiteY3" fmla="*/ 757264 h 5943600"/>
              <a:gd name="connsiteX4" fmla="*/ 5956300 w 11696700"/>
              <a:gd name="connsiteY4" fmla="*/ 3182964 h 5943600"/>
              <a:gd name="connsiteX5" fmla="*/ 11696700 w 11696700"/>
              <a:gd name="connsiteY5" fmla="*/ 3182964 h 5943600"/>
              <a:gd name="connsiteX6" fmla="*/ 11696700 w 11696700"/>
              <a:gd name="connsiteY6" fmla="*/ 5943600 h 5943600"/>
              <a:gd name="connsiteX7" fmla="*/ 226308 w 11696700"/>
              <a:gd name="connsiteY7" fmla="*/ 5943600 h 5943600"/>
              <a:gd name="connsiteX8" fmla="*/ 219585 w 11696700"/>
              <a:gd name="connsiteY8" fmla="*/ 5938253 h 5943600"/>
              <a:gd name="connsiteX9" fmla="*/ 221569 w 11696700"/>
              <a:gd name="connsiteY9" fmla="*/ 5935093 h 5943600"/>
              <a:gd name="connsiteX10" fmla="*/ 190308 w 11696700"/>
              <a:gd name="connsiteY10" fmla="*/ 5943600 h 5943600"/>
              <a:gd name="connsiteX11" fmla="*/ 0 w 11696700"/>
              <a:gd name="connsiteY11" fmla="*/ 5943600 h 5943600"/>
              <a:gd name="connsiteX12" fmla="*/ 0 w 11696700"/>
              <a:gd name="connsiteY12" fmla="*/ 0 h 5943600"/>
              <a:gd name="connsiteX0" fmla="*/ 0 w 11696700"/>
              <a:gd name="connsiteY0" fmla="*/ 0 h 5946816"/>
              <a:gd name="connsiteX1" fmla="*/ 11696700 w 11696700"/>
              <a:gd name="connsiteY1" fmla="*/ 0 h 5946816"/>
              <a:gd name="connsiteX2" fmla="*/ 11696700 w 11696700"/>
              <a:gd name="connsiteY2" fmla="*/ 757264 h 5946816"/>
              <a:gd name="connsiteX3" fmla="*/ 5956300 w 11696700"/>
              <a:gd name="connsiteY3" fmla="*/ 757264 h 5946816"/>
              <a:gd name="connsiteX4" fmla="*/ 5956300 w 11696700"/>
              <a:gd name="connsiteY4" fmla="*/ 3182964 h 5946816"/>
              <a:gd name="connsiteX5" fmla="*/ 11696700 w 11696700"/>
              <a:gd name="connsiteY5" fmla="*/ 3182964 h 5946816"/>
              <a:gd name="connsiteX6" fmla="*/ 11696700 w 11696700"/>
              <a:gd name="connsiteY6" fmla="*/ 5943600 h 5946816"/>
              <a:gd name="connsiteX7" fmla="*/ 226308 w 11696700"/>
              <a:gd name="connsiteY7" fmla="*/ 5943600 h 5946816"/>
              <a:gd name="connsiteX8" fmla="*/ 219585 w 11696700"/>
              <a:gd name="connsiteY8" fmla="*/ 5938253 h 5946816"/>
              <a:gd name="connsiteX9" fmla="*/ 350523 w 11696700"/>
              <a:gd name="connsiteY9" fmla="*/ 5946816 h 5946816"/>
              <a:gd name="connsiteX10" fmla="*/ 190308 w 11696700"/>
              <a:gd name="connsiteY10" fmla="*/ 5943600 h 5946816"/>
              <a:gd name="connsiteX11" fmla="*/ 0 w 11696700"/>
              <a:gd name="connsiteY11" fmla="*/ 5943600 h 5946816"/>
              <a:gd name="connsiteX12" fmla="*/ 0 w 11696700"/>
              <a:gd name="connsiteY12" fmla="*/ 0 h 5946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696700" h="5946816">
                <a:moveTo>
                  <a:pt x="0" y="0"/>
                </a:moveTo>
                <a:lnTo>
                  <a:pt x="11696700" y="0"/>
                </a:lnTo>
                <a:lnTo>
                  <a:pt x="11696700" y="757264"/>
                </a:lnTo>
                <a:lnTo>
                  <a:pt x="5956300" y="757264"/>
                </a:lnTo>
                <a:lnTo>
                  <a:pt x="5956300" y="3182964"/>
                </a:lnTo>
                <a:lnTo>
                  <a:pt x="11696700" y="3182964"/>
                </a:lnTo>
                <a:lnTo>
                  <a:pt x="11696700" y="5943600"/>
                </a:lnTo>
                <a:lnTo>
                  <a:pt x="226308" y="5943600"/>
                </a:lnTo>
                <a:lnTo>
                  <a:pt x="219585" y="5938253"/>
                </a:lnTo>
                <a:lnTo>
                  <a:pt x="350523" y="5946816"/>
                </a:lnTo>
                <a:lnTo>
                  <a:pt x="190308" y="5943600"/>
                </a:lnTo>
                <a:lnTo>
                  <a:pt x="0" y="5943600"/>
                </a:lnTo>
                <a:lnTo>
                  <a:pt x="0" y="0"/>
                </a:lnTo>
                <a:close/>
              </a:path>
            </a:pathLst>
          </a:custGeom>
        </p:spPr>
        <p:txBody>
          <a:bodyPr wrap="square">
            <a:noAutofit/>
          </a:bodyPr>
          <a:lstStyle>
            <a:lvl1pPr>
              <a:buNone/>
              <a:defRPr sz="1800">
                <a:solidFill>
                  <a:srgbClr val="7F7F7F"/>
                </a:solidFill>
              </a:defRPr>
            </a:lvl1pPr>
          </a:lstStyle>
          <a:p>
            <a:r>
              <a:rPr lang="en-US"/>
              <a:t>     </a:t>
            </a:r>
          </a:p>
          <a:p>
            <a:endParaRPr lang="en-US"/>
          </a:p>
          <a:p>
            <a:endParaRPr lang="en-US"/>
          </a:p>
          <a:p>
            <a:endParaRPr lang="en-US"/>
          </a:p>
          <a:p>
            <a:endParaRPr lang="en-US"/>
          </a:p>
          <a:p>
            <a:r>
              <a:rPr lang="en-US"/>
              <a:t>         </a:t>
            </a:r>
          </a:p>
          <a:p>
            <a:endParaRPr lang="en-US"/>
          </a:p>
          <a:p>
            <a:r>
              <a:rPr lang="en-US"/>
              <a:t>                             Click to add photo</a:t>
            </a:r>
          </a:p>
        </p:txBody>
      </p:sp>
      <p:sp>
        <p:nvSpPr>
          <p:cNvPr id="8" name="Rectangle 7">
            <a:extLst>
              <a:ext uri="{FF2B5EF4-FFF2-40B4-BE49-F238E27FC236}">
                <a16:creationId xmlns:a16="http://schemas.microsoft.com/office/drawing/2014/main" id="{CAE72C2A-8F5D-5741-9D36-B642CB2931C5}"/>
              </a:ext>
            </a:extLst>
          </p:cNvPr>
          <p:cNvSpPr/>
          <p:nvPr userDrawn="1"/>
        </p:nvSpPr>
        <p:spPr>
          <a:xfrm>
            <a:off x="3200400" y="985610"/>
            <a:ext cx="8928847" cy="24257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6686CA7-9F9D-8D44-B94F-5A2669C8F7B2}"/>
              </a:ext>
            </a:extLst>
          </p:cNvPr>
          <p:cNvSpPr txBox="1"/>
          <p:nvPr userDrawn="1"/>
        </p:nvSpPr>
        <p:spPr>
          <a:xfrm>
            <a:off x="6637283" y="-804041"/>
            <a:ext cx="184731" cy="369332"/>
          </a:xfrm>
          <a:prstGeom prst="rect">
            <a:avLst/>
          </a:prstGeom>
          <a:noFill/>
        </p:spPr>
        <p:txBody>
          <a:bodyPr wrap="none" rtlCol="0">
            <a:spAutoFit/>
          </a:bodyPr>
          <a:lstStyle/>
          <a:p>
            <a:endParaRPr lang="en-US"/>
          </a:p>
        </p:txBody>
      </p:sp>
      <p:sp>
        <p:nvSpPr>
          <p:cNvPr id="33" name="Rectangle 32">
            <a:extLst>
              <a:ext uri="{FF2B5EF4-FFF2-40B4-BE49-F238E27FC236}">
                <a16:creationId xmlns:a16="http://schemas.microsoft.com/office/drawing/2014/main" id="{6D0117BF-7B8F-804D-9B62-BFDC2DE5B730}"/>
              </a:ext>
            </a:extLst>
          </p:cNvPr>
          <p:cNvSpPr/>
          <p:nvPr userDrawn="1"/>
        </p:nvSpPr>
        <p:spPr>
          <a:xfrm>
            <a:off x="6504644" y="2026088"/>
            <a:ext cx="792000" cy="2141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35" name="Text Placeholder 17">
            <a:extLst>
              <a:ext uri="{FF2B5EF4-FFF2-40B4-BE49-F238E27FC236}">
                <a16:creationId xmlns:a16="http://schemas.microsoft.com/office/drawing/2014/main" id="{11F92C0B-314B-1D4F-96FF-2837F718CF3C}"/>
              </a:ext>
            </a:extLst>
          </p:cNvPr>
          <p:cNvSpPr>
            <a:spLocks noGrp="1"/>
          </p:cNvSpPr>
          <p:nvPr>
            <p:ph type="body" sz="quarter" idx="18" hasCustomPrompt="1"/>
          </p:nvPr>
        </p:nvSpPr>
        <p:spPr>
          <a:xfrm>
            <a:off x="6420495" y="2346524"/>
            <a:ext cx="5029134" cy="851567"/>
          </a:xfr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0" name="TextBox 9">
            <a:extLst>
              <a:ext uri="{FF2B5EF4-FFF2-40B4-BE49-F238E27FC236}">
                <a16:creationId xmlns:a16="http://schemas.microsoft.com/office/drawing/2014/main" id="{2943F897-78A4-0B4B-8573-94D145B62A08}"/>
              </a:ext>
            </a:extLst>
          </p:cNvPr>
          <p:cNvSpPr txBox="1"/>
          <p:nvPr userDrawn="1"/>
        </p:nvSpPr>
        <p:spPr>
          <a:xfrm>
            <a:off x="483594" y="6462600"/>
            <a:ext cx="10973735" cy="261610"/>
          </a:xfrm>
          <a:prstGeom prst="rect">
            <a:avLst/>
          </a:prstGeom>
          <a:noFill/>
        </p:spPr>
        <p:txBody>
          <a:bodyPr wrap="square" rtlCol="0">
            <a:spAutoFit/>
          </a:bodyPr>
          <a:lstStyle/>
          <a:p>
            <a:pPr algn="l"/>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
        <p:nvSpPr>
          <p:cNvPr id="12" name="Rectangle 11">
            <a:extLst>
              <a:ext uri="{FF2B5EF4-FFF2-40B4-BE49-F238E27FC236}">
                <a16:creationId xmlns:a16="http://schemas.microsoft.com/office/drawing/2014/main" id="{4F6C0A3D-C15F-7940-B357-97E643E480E1}"/>
              </a:ext>
            </a:extLst>
          </p:cNvPr>
          <p:cNvSpPr/>
          <p:nvPr userDrawn="1"/>
        </p:nvSpPr>
        <p:spPr>
          <a:xfrm rot="16200000" flipV="1">
            <a:off x="215869" y="6622959"/>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Tree>
    <p:extLst>
      <p:ext uri="{BB962C8B-B14F-4D97-AF65-F5344CB8AC3E}">
        <p14:creationId xmlns:p14="http://schemas.microsoft.com/office/powerpoint/2010/main" val="35901655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 Photo Slide -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740006-F160-C44D-89FA-19A0B2F5D62F}"/>
              </a:ext>
            </a:extLst>
          </p:cNvPr>
          <p:cNvSpPr/>
          <p:nvPr userDrawn="1"/>
        </p:nvSpPr>
        <p:spPr>
          <a:xfrm>
            <a:off x="241300" y="0"/>
            <a:ext cx="6151000" cy="5923917"/>
          </a:xfrm>
          <a:prstGeom prst="rect">
            <a:avLst/>
          </a:prstGeom>
          <a:solidFill>
            <a:srgbClr val="85D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7">
            <a:extLst>
              <a:ext uri="{FF2B5EF4-FFF2-40B4-BE49-F238E27FC236}">
                <a16:creationId xmlns:a16="http://schemas.microsoft.com/office/drawing/2014/main" id="{BAB2E43A-01A9-034A-94FD-65F98C9802AB}"/>
              </a:ext>
            </a:extLst>
          </p:cNvPr>
          <p:cNvSpPr>
            <a:spLocks noGrp="1"/>
          </p:cNvSpPr>
          <p:nvPr>
            <p:ph type="body" sz="quarter" idx="18" hasCustomPrompt="1"/>
          </p:nvPr>
        </p:nvSpPr>
        <p:spPr>
          <a:xfrm>
            <a:off x="734715" y="1757011"/>
            <a:ext cx="4983180" cy="3867704"/>
          </a:xfr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0" name="Rectangle 9">
            <a:extLst>
              <a:ext uri="{FF2B5EF4-FFF2-40B4-BE49-F238E27FC236}">
                <a16:creationId xmlns:a16="http://schemas.microsoft.com/office/drawing/2014/main" id="{670CC3DF-08FC-104A-96EE-39401CA6BF0E}"/>
              </a:ext>
            </a:extLst>
          </p:cNvPr>
          <p:cNvSpPr/>
          <p:nvPr userDrawn="1"/>
        </p:nvSpPr>
        <p:spPr>
          <a:xfrm>
            <a:off x="818862" y="1340326"/>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1" name="Text Placeholder 23">
            <a:extLst>
              <a:ext uri="{FF2B5EF4-FFF2-40B4-BE49-F238E27FC236}">
                <a16:creationId xmlns:a16="http://schemas.microsoft.com/office/drawing/2014/main" id="{950BB21B-863E-E545-BC10-366FC83CCA53}"/>
              </a:ext>
            </a:extLst>
          </p:cNvPr>
          <p:cNvSpPr>
            <a:spLocks noGrp="1"/>
          </p:cNvSpPr>
          <p:nvPr>
            <p:ph type="body" sz="quarter" idx="16" hasCustomPrompt="1"/>
          </p:nvPr>
        </p:nvSpPr>
        <p:spPr>
          <a:xfrm>
            <a:off x="734714" y="642972"/>
            <a:ext cx="5085159" cy="582221"/>
          </a:xfrm>
        </p:spPr>
        <p:txBody>
          <a:bodyPr>
            <a:normAutofit/>
          </a:bodyPr>
          <a:lstStyle>
            <a:lvl1pPr marL="0" indent="0" algn="l">
              <a:buNone/>
              <a:defRPr sz="3600" b="0" i="0">
                <a:solidFill>
                  <a:srgbClr val="000000"/>
                </a:solidFill>
                <a:latin typeface="+mn-lt"/>
              </a:defRPr>
            </a:lvl1pPr>
          </a:lstStyle>
          <a:p>
            <a:pPr lvl="0"/>
            <a:r>
              <a:rPr lang="en-US"/>
              <a:t>Heading</a:t>
            </a:r>
          </a:p>
        </p:txBody>
      </p:sp>
      <p:sp>
        <p:nvSpPr>
          <p:cNvPr id="13" name="Picture Placeholder 17">
            <a:extLst>
              <a:ext uri="{FF2B5EF4-FFF2-40B4-BE49-F238E27FC236}">
                <a16:creationId xmlns:a16="http://schemas.microsoft.com/office/drawing/2014/main" id="{67F66838-2DC1-A242-BFEE-D223249239DA}"/>
              </a:ext>
            </a:extLst>
          </p:cNvPr>
          <p:cNvSpPr>
            <a:spLocks noGrp="1"/>
          </p:cNvSpPr>
          <p:nvPr>
            <p:ph type="pic" sz="quarter" idx="10"/>
          </p:nvPr>
        </p:nvSpPr>
        <p:spPr>
          <a:xfrm>
            <a:off x="6392300" y="228600"/>
            <a:ext cx="5564883" cy="5447571"/>
          </a:xfrm>
          <a:solidFill>
            <a:schemeClr val="bg1"/>
          </a:solidFill>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endParaRPr lang="en-US"/>
          </a:p>
          <a:p>
            <a:endParaRPr lang="en-US"/>
          </a:p>
          <a:p>
            <a:r>
              <a:rPr lang="en-US"/>
              <a:t>Click to add photo</a:t>
            </a:r>
          </a:p>
        </p:txBody>
      </p:sp>
      <p:sp>
        <p:nvSpPr>
          <p:cNvPr id="12" name="TextBox 11">
            <a:extLst>
              <a:ext uri="{FF2B5EF4-FFF2-40B4-BE49-F238E27FC236}">
                <a16:creationId xmlns:a16="http://schemas.microsoft.com/office/drawing/2014/main" id="{C2FBC500-C4C9-D84E-8F6E-A42A850108C5}"/>
              </a:ext>
            </a:extLst>
          </p:cNvPr>
          <p:cNvSpPr txBox="1"/>
          <p:nvPr userDrawn="1"/>
        </p:nvSpPr>
        <p:spPr>
          <a:xfrm>
            <a:off x="483594" y="6462600"/>
            <a:ext cx="10973735" cy="261610"/>
          </a:xfrm>
          <a:prstGeom prst="rect">
            <a:avLst/>
          </a:prstGeom>
          <a:noFill/>
        </p:spPr>
        <p:txBody>
          <a:bodyPr wrap="square" rtlCol="0">
            <a:spAutoFit/>
          </a:bodyPr>
          <a:lstStyle/>
          <a:p>
            <a:pPr algn="l"/>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
        <p:nvSpPr>
          <p:cNvPr id="16" name="Rectangle 15">
            <a:extLst>
              <a:ext uri="{FF2B5EF4-FFF2-40B4-BE49-F238E27FC236}">
                <a16:creationId xmlns:a16="http://schemas.microsoft.com/office/drawing/2014/main" id="{54A2A4D1-C2F9-7246-A6D4-B8E78FBB3B85}"/>
              </a:ext>
            </a:extLst>
          </p:cNvPr>
          <p:cNvSpPr/>
          <p:nvPr userDrawn="1"/>
        </p:nvSpPr>
        <p:spPr>
          <a:xfrm rot="16200000" flipV="1">
            <a:off x="215869" y="6622959"/>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Tree>
    <p:extLst>
      <p:ext uri="{BB962C8B-B14F-4D97-AF65-F5344CB8AC3E}">
        <p14:creationId xmlns:p14="http://schemas.microsoft.com/office/powerpoint/2010/main" val="39004665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 Photo Slide - Gree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740006-F160-C44D-89FA-19A0B2F5D62F}"/>
              </a:ext>
            </a:extLst>
          </p:cNvPr>
          <p:cNvSpPr/>
          <p:nvPr userDrawn="1"/>
        </p:nvSpPr>
        <p:spPr>
          <a:xfrm>
            <a:off x="241300" y="0"/>
            <a:ext cx="6151000" cy="5923917"/>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7">
            <a:extLst>
              <a:ext uri="{FF2B5EF4-FFF2-40B4-BE49-F238E27FC236}">
                <a16:creationId xmlns:a16="http://schemas.microsoft.com/office/drawing/2014/main" id="{BAB2E43A-01A9-034A-94FD-65F98C9802AB}"/>
              </a:ext>
            </a:extLst>
          </p:cNvPr>
          <p:cNvSpPr>
            <a:spLocks noGrp="1"/>
          </p:cNvSpPr>
          <p:nvPr>
            <p:ph type="body" sz="quarter" idx="18" hasCustomPrompt="1"/>
          </p:nvPr>
        </p:nvSpPr>
        <p:spPr>
          <a:xfrm>
            <a:off x="734715" y="1757011"/>
            <a:ext cx="4983180" cy="3867704"/>
          </a:xfr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0" name="Rectangle 9">
            <a:extLst>
              <a:ext uri="{FF2B5EF4-FFF2-40B4-BE49-F238E27FC236}">
                <a16:creationId xmlns:a16="http://schemas.microsoft.com/office/drawing/2014/main" id="{670CC3DF-08FC-104A-96EE-39401CA6BF0E}"/>
              </a:ext>
            </a:extLst>
          </p:cNvPr>
          <p:cNvSpPr/>
          <p:nvPr userDrawn="1"/>
        </p:nvSpPr>
        <p:spPr>
          <a:xfrm>
            <a:off x="818862" y="1340326"/>
            <a:ext cx="792000" cy="2141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1" name="Text Placeholder 23">
            <a:extLst>
              <a:ext uri="{FF2B5EF4-FFF2-40B4-BE49-F238E27FC236}">
                <a16:creationId xmlns:a16="http://schemas.microsoft.com/office/drawing/2014/main" id="{950BB21B-863E-E545-BC10-366FC83CCA53}"/>
              </a:ext>
            </a:extLst>
          </p:cNvPr>
          <p:cNvSpPr>
            <a:spLocks noGrp="1"/>
          </p:cNvSpPr>
          <p:nvPr>
            <p:ph type="body" sz="quarter" idx="16" hasCustomPrompt="1"/>
          </p:nvPr>
        </p:nvSpPr>
        <p:spPr>
          <a:xfrm>
            <a:off x="734714" y="642972"/>
            <a:ext cx="5085159" cy="582221"/>
          </a:xfrm>
        </p:spPr>
        <p:txBody>
          <a:bodyPr>
            <a:normAutofit/>
          </a:bodyPr>
          <a:lstStyle>
            <a:lvl1pPr marL="0" indent="0" algn="l">
              <a:buNone/>
              <a:defRPr sz="3600" b="0" i="0">
                <a:solidFill>
                  <a:srgbClr val="000000"/>
                </a:solidFill>
                <a:latin typeface="+mn-lt"/>
              </a:defRPr>
            </a:lvl1pPr>
          </a:lstStyle>
          <a:p>
            <a:pPr lvl="0"/>
            <a:r>
              <a:rPr lang="en-US"/>
              <a:t>Heading</a:t>
            </a:r>
          </a:p>
        </p:txBody>
      </p:sp>
      <p:sp>
        <p:nvSpPr>
          <p:cNvPr id="13" name="Picture Placeholder 17">
            <a:extLst>
              <a:ext uri="{FF2B5EF4-FFF2-40B4-BE49-F238E27FC236}">
                <a16:creationId xmlns:a16="http://schemas.microsoft.com/office/drawing/2014/main" id="{67F66838-2DC1-A242-BFEE-D223249239DA}"/>
              </a:ext>
            </a:extLst>
          </p:cNvPr>
          <p:cNvSpPr>
            <a:spLocks noGrp="1"/>
          </p:cNvSpPr>
          <p:nvPr>
            <p:ph type="pic" sz="quarter" idx="10"/>
          </p:nvPr>
        </p:nvSpPr>
        <p:spPr>
          <a:xfrm>
            <a:off x="6392300" y="228600"/>
            <a:ext cx="5564883" cy="5447571"/>
          </a:xfrm>
          <a:solidFill>
            <a:schemeClr val="bg1"/>
          </a:solidFill>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endParaRPr lang="en-US"/>
          </a:p>
          <a:p>
            <a:endParaRPr lang="en-US"/>
          </a:p>
          <a:p>
            <a:r>
              <a:rPr lang="en-US"/>
              <a:t>Click to add photo</a:t>
            </a:r>
          </a:p>
        </p:txBody>
      </p:sp>
      <p:sp>
        <p:nvSpPr>
          <p:cNvPr id="12" name="TextBox 11">
            <a:extLst>
              <a:ext uri="{FF2B5EF4-FFF2-40B4-BE49-F238E27FC236}">
                <a16:creationId xmlns:a16="http://schemas.microsoft.com/office/drawing/2014/main" id="{67B058E9-0FDE-DA4E-BF5B-474E1E98B113}"/>
              </a:ext>
            </a:extLst>
          </p:cNvPr>
          <p:cNvSpPr txBox="1"/>
          <p:nvPr userDrawn="1"/>
        </p:nvSpPr>
        <p:spPr>
          <a:xfrm>
            <a:off x="483594" y="6462600"/>
            <a:ext cx="10973735" cy="261610"/>
          </a:xfrm>
          <a:prstGeom prst="rect">
            <a:avLst/>
          </a:prstGeom>
          <a:noFill/>
        </p:spPr>
        <p:txBody>
          <a:bodyPr wrap="square" rtlCol="0">
            <a:spAutoFit/>
          </a:bodyPr>
          <a:lstStyle/>
          <a:p>
            <a:pPr algn="l"/>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
        <p:nvSpPr>
          <p:cNvPr id="16" name="Rectangle 15">
            <a:extLst>
              <a:ext uri="{FF2B5EF4-FFF2-40B4-BE49-F238E27FC236}">
                <a16:creationId xmlns:a16="http://schemas.microsoft.com/office/drawing/2014/main" id="{1E9D4803-1384-0040-B823-EB6E174D03FA}"/>
              </a:ext>
            </a:extLst>
          </p:cNvPr>
          <p:cNvSpPr/>
          <p:nvPr userDrawn="1"/>
        </p:nvSpPr>
        <p:spPr>
          <a:xfrm rot="16200000" flipV="1">
            <a:off x="215869" y="6622959"/>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Tree>
    <p:extLst>
      <p:ext uri="{BB962C8B-B14F-4D97-AF65-F5344CB8AC3E}">
        <p14:creationId xmlns:p14="http://schemas.microsoft.com/office/powerpoint/2010/main" val="39207915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eet Our Team">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7BE0517-C9C1-5E4E-BC03-C7E36B3D33D3}"/>
              </a:ext>
            </a:extLst>
          </p:cNvPr>
          <p:cNvSpPr/>
          <p:nvPr userDrawn="1"/>
        </p:nvSpPr>
        <p:spPr>
          <a:xfrm>
            <a:off x="241300" y="228600"/>
            <a:ext cx="11696700" cy="27178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80054DF-81C6-D345-BE64-D6FEB13B6C91}"/>
              </a:ext>
            </a:extLst>
          </p:cNvPr>
          <p:cNvSpPr/>
          <p:nvPr userDrawn="1"/>
        </p:nvSpPr>
        <p:spPr>
          <a:xfrm>
            <a:off x="5571778" y="1314450"/>
            <a:ext cx="792000" cy="2141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30" name="Picture Placeholder 23">
            <a:extLst>
              <a:ext uri="{FF2B5EF4-FFF2-40B4-BE49-F238E27FC236}">
                <a16:creationId xmlns:a16="http://schemas.microsoft.com/office/drawing/2014/main" id="{F70575B2-ECB2-3B4B-8C90-3CB13894D8CB}"/>
              </a:ext>
            </a:extLst>
          </p:cNvPr>
          <p:cNvSpPr>
            <a:spLocks noGrp="1"/>
          </p:cNvSpPr>
          <p:nvPr>
            <p:ph type="pic" sz="quarter" idx="10"/>
          </p:nvPr>
        </p:nvSpPr>
        <p:spPr>
          <a:xfrm>
            <a:off x="1179684" y="2043172"/>
            <a:ext cx="1723877" cy="1723877"/>
          </a:xfrm>
          <a:prstGeom prst="ellipse">
            <a:avLst/>
          </a:prstGeom>
          <a:solidFill>
            <a:schemeClr val="bg1"/>
          </a:solidFill>
        </p:spPr>
        <p:txBody>
          <a:bodyPr/>
          <a:lstStyle>
            <a:lvl1pPr>
              <a:buNone/>
              <a:defRPr sz="1400">
                <a:solidFill>
                  <a:srgbClr val="7F7F7F"/>
                </a:solidFill>
              </a:defRPr>
            </a:lvl1pPr>
          </a:lstStyle>
          <a:p>
            <a:endParaRPr lang="en-US"/>
          </a:p>
          <a:p>
            <a:endParaRPr lang="en-US"/>
          </a:p>
          <a:p>
            <a:r>
              <a:rPr lang="en-US"/>
              <a:t>  Click to add   photo</a:t>
            </a:r>
          </a:p>
        </p:txBody>
      </p:sp>
      <p:sp>
        <p:nvSpPr>
          <p:cNvPr id="31" name="Picture Placeholder 23">
            <a:extLst>
              <a:ext uri="{FF2B5EF4-FFF2-40B4-BE49-F238E27FC236}">
                <a16:creationId xmlns:a16="http://schemas.microsoft.com/office/drawing/2014/main" id="{597B8BAB-AD5C-574C-8BBB-7F077692D340}"/>
              </a:ext>
            </a:extLst>
          </p:cNvPr>
          <p:cNvSpPr>
            <a:spLocks noGrp="1"/>
          </p:cNvSpPr>
          <p:nvPr>
            <p:ph type="pic" sz="quarter" idx="11"/>
          </p:nvPr>
        </p:nvSpPr>
        <p:spPr>
          <a:xfrm>
            <a:off x="3867471" y="2052565"/>
            <a:ext cx="1723877" cy="1723877"/>
          </a:xfrm>
          <a:prstGeom prst="ellipse">
            <a:avLst/>
          </a:prstGeom>
          <a:solidFill>
            <a:schemeClr val="bg1"/>
          </a:solidFill>
        </p:spPr>
        <p:txBody>
          <a:bodyPr/>
          <a:lstStyle>
            <a:lvl1pPr>
              <a:buNone/>
              <a:defRPr sz="1400">
                <a:solidFill>
                  <a:srgbClr val="7F7F7F"/>
                </a:solidFill>
              </a:defRPr>
            </a:lvl1pPr>
          </a:lstStyle>
          <a:p>
            <a:endParaRPr lang="en-US"/>
          </a:p>
          <a:p>
            <a:endParaRPr lang="en-US"/>
          </a:p>
          <a:p>
            <a:r>
              <a:rPr lang="en-US"/>
              <a:t>  Click to add   photo</a:t>
            </a:r>
          </a:p>
        </p:txBody>
      </p:sp>
      <p:sp>
        <p:nvSpPr>
          <p:cNvPr id="32" name="Picture Placeholder 23">
            <a:extLst>
              <a:ext uri="{FF2B5EF4-FFF2-40B4-BE49-F238E27FC236}">
                <a16:creationId xmlns:a16="http://schemas.microsoft.com/office/drawing/2014/main" id="{8CBF548A-8484-5248-B085-F53D405FB036}"/>
              </a:ext>
            </a:extLst>
          </p:cNvPr>
          <p:cNvSpPr>
            <a:spLocks noGrp="1"/>
          </p:cNvSpPr>
          <p:nvPr>
            <p:ph type="pic" sz="quarter" idx="12"/>
          </p:nvPr>
        </p:nvSpPr>
        <p:spPr>
          <a:xfrm>
            <a:off x="6543647" y="2048263"/>
            <a:ext cx="1723877" cy="1723877"/>
          </a:xfrm>
          <a:prstGeom prst="ellipse">
            <a:avLst/>
          </a:prstGeom>
          <a:solidFill>
            <a:schemeClr val="bg1"/>
          </a:solidFill>
        </p:spPr>
        <p:txBody>
          <a:bodyPr/>
          <a:lstStyle>
            <a:lvl1pPr>
              <a:buNone/>
              <a:defRPr sz="1400">
                <a:solidFill>
                  <a:srgbClr val="7F7F7F"/>
                </a:solidFill>
              </a:defRPr>
            </a:lvl1pPr>
          </a:lstStyle>
          <a:p>
            <a:endParaRPr lang="en-US"/>
          </a:p>
          <a:p>
            <a:endParaRPr lang="en-US"/>
          </a:p>
          <a:p>
            <a:r>
              <a:rPr lang="en-US"/>
              <a:t>  Click to add   photo</a:t>
            </a:r>
          </a:p>
        </p:txBody>
      </p:sp>
      <p:sp>
        <p:nvSpPr>
          <p:cNvPr id="33" name="Picture Placeholder 23">
            <a:extLst>
              <a:ext uri="{FF2B5EF4-FFF2-40B4-BE49-F238E27FC236}">
                <a16:creationId xmlns:a16="http://schemas.microsoft.com/office/drawing/2014/main" id="{39A13ABC-6CD4-9246-A71F-B0D3E19169DA}"/>
              </a:ext>
            </a:extLst>
          </p:cNvPr>
          <p:cNvSpPr>
            <a:spLocks noGrp="1"/>
          </p:cNvSpPr>
          <p:nvPr>
            <p:ph type="pic" sz="quarter" idx="13"/>
          </p:nvPr>
        </p:nvSpPr>
        <p:spPr>
          <a:xfrm>
            <a:off x="9231434" y="2057654"/>
            <a:ext cx="1723877" cy="1723877"/>
          </a:xfrm>
          <a:prstGeom prst="ellipse">
            <a:avLst/>
          </a:prstGeom>
          <a:solidFill>
            <a:schemeClr val="bg1"/>
          </a:solidFill>
        </p:spPr>
        <p:txBody>
          <a:bodyPr/>
          <a:lstStyle>
            <a:lvl1pPr>
              <a:buNone/>
              <a:defRPr sz="1400">
                <a:solidFill>
                  <a:srgbClr val="7F7F7F"/>
                </a:solidFill>
              </a:defRPr>
            </a:lvl1pPr>
          </a:lstStyle>
          <a:p>
            <a:endParaRPr lang="en-US"/>
          </a:p>
          <a:p>
            <a:endParaRPr lang="en-US"/>
          </a:p>
          <a:p>
            <a:r>
              <a:rPr lang="en-US"/>
              <a:t>  Click to add   photo</a:t>
            </a:r>
          </a:p>
        </p:txBody>
      </p:sp>
      <p:sp>
        <p:nvSpPr>
          <p:cNvPr id="42" name="Text Placeholder 17">
            <a:extLst>
              <a:ext uri="{FF2B5EF4-FFF2-40B4-BE49-F238E27FC236}">
                <a16:creationId xmlns:a16="http://schemas.microsoft.com/office/drawing/2014/main" id="{87A5D6E2-FCB8-A749-81EA-BC7F9A176ABB}"/>
              </a:ext>
            </a:extLst>
          </p:cNvPr>
          <p:cNvSpPr>
            <a:spLocks noGrp="1"/>
          </p:cNvSpPr>
          <p:nvPr>
            <p:ph type="body" sz="quarter" idx="18" hasCustomPrompt="1"/>
          </p:nvPr>
        </p:nvSpPr>
        <p:spPr>
          <a:xfrm>
            <a:off x="864405" y="4462702"/>
            <a:ext cx="2289837" cy="1237497"/>
          </a:xfrm>
        </p:spPr>
        <p:txBody>
          <a:bodyPr/>
          <a:lstStyle>
            <a:lvl1pPr algn="ctr">
              <a:buNone/>
              <a:defRPr sz="18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43" name="Text Placeholder 23">
            <a:extLst>
              <a:ext uri="{FF2B5EF4-FFF2-40B4-BE49-F238E27FC236}">
                <a16:creationId xmlns:a16="http://schemas.microsoft.com/office/drawing/2014/main" id="{AB58A5CB-AB27-844F-B28D-2E3D2232E353}"/>
              </a:ext>
            </a:extLst>
          </p:cNvPr>
          <p:cNvSpPr>
            <a:spLocks noGrp="1"/>
          </p:cNvSpPr>
          <p:nvPr>
            <p:ph type="body" sz="quarter" idx="16" hasCustomPrompt="1"/>
          </p:nvPr>
        </p:nvSpPr>
        <p:spPr>
          <a:xfrm>
            <a:off x="864404" y="3931189"/>
            <a:ext cx="2289838" cy="344705"/>
          </a:xfrm>
        </p:spPr>
        <p:txBody>
          <a:bodyPr>
            <a:normAutofit/>
          </a:bodyPr>
          <a:lstStyle>
            <a:lvl1pPr marL="0" indent="0" algn="ctr">
              <a:buNone/>
              <a:defRPr sz="2000" b="0" i="0">
                <a:solidFill>
                  <a:srgbClr val="000000"/>
                </a:solidFill>
                <a:latin typeface="+mn-lt"/>
              </a:defRPr>
            </a:lvl1pPr>
          </a:lstStyle>
          <a:p>
            <a:pPr lvl="0"/>
            <a:r>
              <a:rPr lang="en-US"/>
              <a:t>Name</a:t>
            </a:r>
          </a:p>
        </p:txBody>
      </p:sp>
      <p:sp>
        <p:nvSpPr>
          <p:cNvPr id="44" name="Text Placeholder 17">
            <a:extLst>
              <a:ext uri="{FF2B5EF4-FFF2-40B4-BE49-F238E27FC236}">
                <a16:creationId xmlns:a16="http://schemas.microsoft.com/office/drawing/2014/main" id="{4B2C2646-153F-D446-A6C4-E96058A5C0FE}"/>
              </a:ext>
            </a:extLst>
          </p:cNvPr>
          <p:cNvSpPr>
            <a:spLocks noGrp="1"/>
          </p:cNvSpPr>
          <p:nvPr>
            <p:ph type="body" sz="quarter" idx="19" hasCustomPrompt="1"/>
          </p:nvPr>
        </p:nvSpPr>
        <p:spPr>
          <a:xfrm>
            <a:off x="3603613" y="4480397"/>
            <a:ext cx="2289837" cy="1237497"/>
          </a:xfrm>
        </p:spPr>
        <p:txBody>
          <a:bodyPr/>
          <a:lstStyle>
            <a:lvl1pPr algn="ctr">
              <a:buNone/>
              <a:defRPr sz="18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45" name="Text Placeholder 23">
            <a:extLst>
              <a:ext uri="{FF2B5EF4-FFF2-40B4-BE49-F238E27FC236}">
                <a16:creationId xmlns:a16="http://schemas.microsoft.com/office/drawing/2014/main" id="{35687AA8-029A-4A4F-B7FF-65AD20471261}"/>
              </a:ext>
            </a:extLst>
          </p:cNvPr>
          <p:cNvSpPr>
            <a:spLocks noGrp="1"/>
          </p:cNvSpPr>
          <p:nvPr>
            <p:ph type="body" sz="quarter" idx="20" hasCustomPrompt="1"/>
          </p:nvPr>
        </p:nvSpPr>
        <p:spPr>
          <a:xfrm>
            <a:off x="3603612" y="3948884"/>
            <a:ext cx="2289838" cy="344705"/>
          </a:xfrm>
        </p:spPr>
        <p:txBody>
          <a:bodyPr>
            <a:normAutofit/>
          </a:bodyPr>
          <a:lstStyle>
            <a:lvl1pPr marL="0" indent="0" algn="ctr">
              <a:buNone/>
              <a:defRPr sz="2000" b="0" i="0">
                <a:solidFill>
                  <a:srgbClr val="000000"/>
                </a:solidFill>
                <a:latin typeface="+mn-lt"/>
              </a:defRPr>
            </a:lvl1pPr>
          </a:lstStyle>
          <a:p>
            <a:pPr lvl="0"/>
            <a:r>
              <a:rPr lang="en-US"/>
              <a:t>Name</a:t>
            </a:r>
          </a:p>
        </p:txBody>
      </p:sp>
      <p:sp>
        <p:nvSpPr>
          <p:cNvPr id="46" name="Text Placeholder 17">
            <a:extLst>
              <a:ext uri="{FF2B5EF4-FFF2-40B4-BE49-F238E27FC236}">
                <a16:creationId xmlns:a16="http://schemas.microsoft.com/office/drawing/2014/main" id="{60085004-ECA1-184B-A4C3-081718D98C21}"/>
              </a:ext>
            </a:extLst>
          </p:cNvPr>
          <p:cNvSpPr>
            <a:spLocks noGrp="1"/>
          </p:cNvSpPr>
          <p:nvPr>
            <p:ph type="body" sz="quarter" idx="21" hasCustomPrompt="1"/>
          </p:nvPr>
        </p:nvSpPr>
        <p:spPr>
          <a:xfrm>
            <a:off x="6298550" y="4450949"/>
            <a:ext cx="2289837" cy="1237497"/>
          </a:xfrm>
        </p:spPr>
        <p:txBody>
          <a:bodyPr/>
          <a:lstStyle>
            <a:lvl1pPr algn="ctr">
              <a:buNone/>
              <a:defRPr sz="18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47" name="Text Placeholder 23">
            <a:extLst>
              <a:ext uri="{FF2B5EF4-FFF2-40B4-BE49-F238E27FC236}">
                <a16:creationId xmlns:a16="http://schemas.microsoft.com/office/drawing/2014/main" id="{8A39FB91-3EAB-8D46-823F-121EE6218956}"/>
              </a:ext>
            </a:extLst>
          </p:cNvPr>
          <p:cNvSpPr>
            <a:spLocks noGrp="1"/>
          </p:cNvSpPr>
          <p:nvPr>
            <p:ph type="body" sz="quarter" idx="22" hasCustomPrompt="1"/>
          </p:nvPr>
        </p:nvSpPr>
        <p:spPr>
          <a:xfrm>
            <a:off x="6298549" y="3919436"/>
            <a:ext cx="2289838" cy="344705"/>
          </a:xfrm>
        </p:spPr>
        <p:txBody>
          <a:bodyPr>
            <a:normAutofit/>
          </a:bodyPr>
          <a:lstStyle>
            <a:lvl1pPr marL="0" indent="0" algn="ctr">
              <a:buNone/>
              <a:defRPr sz="2000" b="0" i="0">
                <a:solidFill>
                  <a:srgbClr val="000000"/>
                </a:solidFill>
                <a:latin typeface="+mn-lt"/>
              </a:defRPr>
            </a:lvl1pPr>
          </a:lstStyle>
          <a:p>
            <a:pPr lvl="0"/>
            <a:r>
              <a:rPr lang="en-US"/>
              <a:t>Name</a:t>
            </a:r>
          </a:p>
        </p:txBody>
      </p:sp>
      <p:sp>
        <p:nvSpPr>
          <p:cNvPr id="48" name="Text Placeholder 17">
            <a:extLst>
              <a:ext uri="{FF2B5EF4-FFF2-40B4-BE49-F238E27FC236}">
                <a16:creationId xmlns:a16="http://schemas.microsoft.com/office/drawing/2014/main" id="{732096D6-82F4-EF4D-B0DE-F90EE786C97A}"/>
              </a:ext>
            </a:extLst>
          </p:cNvPr>
          <p:cNvSpPr>
            <a:spLocks noGrp="1"/>
          </p:cNvSpPr>
          <p:nvPr>
            <p:ph type="body" sz="quarter" idx="23" hasCustomPrompt="1"/>
          </p:nvPr>
        </p:nvSpPr>
        <p:spPr>
          <a:xfrm>
            <a:off x="9037758" y="4468644"/>
            <a:ext cx="2289837" cy="1237497"/>
          </a:xfrm>
        </p:spPr>
        <p:txBody>
          <a:bodyPr/>
          <a:lstStyle>
            <a:lvl1pPr marL="228600" marR="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Title</a:t>
            </a:r>
            <a:endParaRPr lang="en-US"/>
          </a:p>
          <a:p>
            <a:pPr lvl="0"/>
            <a:endParaRPr lang="en-US"/>
          </a:p>
        </p:txBody>
      </p:sp>
      <p:sp>
        <p:nvSpPr>
          <p:cNvPr id="49" name="Text Placeholder 23">
            <a:extLst>
              <a:ext uri="{FF2B5EF4-FFF2-40B4-BE49-F238E27FC236}">
                <a16:creationId xmlns:a16="http://schemas.microsoft.com/office/drawing/2014/main" id="{1159E417-4740-EB49-8F54-BE28E9673052}"/>
              </a:ext>
            </a:extLst>
          </p:cNvPr>
          <p:cNvSpPr>
            <a:spLocks noGrp="1"/>
          </p:cNvSpPr>
          <p:nvPr>
            <p:ph type="body" sz="quarter" idx="24" hasCustomPrompt="1"/>
          </p:nvPr>
        </p:nvSpPr>
        <p:spPr>
          <a:xfrm>
            <a:off x="9037757" y="3937131"/>
            <a:ext cx="2289838" cy="344705"/>
          </a:xfrm>
        </p:spPr>
        <p:txBody>
          <a:bodyPr>
            <a:normAutofit/>
          </a:bodyPr>
          <a:lstStyle>
            <a:lvl1pPr marL="0" indent="0" algn="ctr">
              <a:buNone/>
              <a:defRPr sz="2000" b="0" i="0">
                <a:solidFill>
                  <a:srgbClr val="000000"/>
                </a:solidFill>
                <a:latin typeface="+mn-lt"/>
              </a:defRPr>
            </a:lvl1pPr>
          </a:lstStyle>
          <a:p>
            <a:pPr lvl="0"/>
            <a:r>
              <a:rPr lang="en-US"/>
              <a:t>Name</a:t>
            </a:r>
          </a:p>
        </p:txBody>
      </p:sp>
      <p:sp>
        <p:nvSpPr>
          <p:cNvPr id="51" name="Text Placeholder 23">
            <a:extLst>
              <a:ext uri="{FF2B5EF4-FFF2-40B4-BE49-F238E27FC236}">
                <a16:creationId xmlns:a16="http://schemas.microsoft.com/office/drawing/2014/main" id="{34C31F06-6858-834A-95DF-B38410393984}"/>
              </a:ext>
            </a:extLst>
          </p:cNvPr>
          <p:cNvSpPr>
            <a:spLocks noGrp="1"/>
          </p:cNvSpPr>
          <p:nvPr>
            <p:ph type="body" sz="quarter" idx="25" hasCustomPrompt="1"/>
          </p:nvPr>
        </p:nvSpPr>
        <p:spPr>
          <a:xfrm>
            <a:off x="254000" y="590455"/>
            <a:ext cx="11696700" cy="582221"/>
          </a:xfrm>
        </p:spPr>
        <p:txBody>
          <a:bodyPr>
            <a:normAutofit/>
          </a:bodyPr>
          <a:lstStyle>
            <a:lvl1pPr marL="0" indent="0" algn="ctr">
              <a:buNone/>
              <a:defRPr sz="3600" b="0" i="0">
                <a:solidFill>
                  <a:srgbClr val="000000"/>
                </a:solidFill>
                <a:latin typeface="Calibri" panose="020F0502020204030204" pitchFamily="34" charset="0"/>
                <a:cs typeface="Calibri" panose="020F0502020204030204" pitchFamily="34" charset="0"/>
              </a:defRPr>
            </a:lvl1pPr>
          </a:lstStyle>
          <a:p>
            <a:pPr lvl="0"/>
            <a:r>
              <a:rPr lang="en-US"/>
              <a:t>Meet Our Team</a:t>
            </a:r>
          </a:p>
        </p:txBody>
      </p:sp>
      <p:sp>
        <p:nvSpPr>
          <p:cNvPr id="20" name="Rectangle 19">
            <a:extLst>
              <a:ext uri="{FF2B5EF4-FFF2-40B4-BE49-F238E27FC236}">
                <a16:creationId xmlns:a16="http://schemas.microsoft.com/office/drawing/2014/main" id="{D64AD41C-3661-F040-90A1-EC23C041ED4E}"/>
              </a:ext>
            </a:extLst>
          </p:cNvPr>
          <p:cNvSpPr/>
          <p:nvPr userDrawn="1"/>
        </p:nvSpPr>
        <p:spPr>
          <a:xfrm rot="16200000" flipV="1">
            <a:off x="11591456" y="6622960"/>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1" name="TextBox 20">
            <a:extLst>
              <a:ext uri="{FF2B5EF4-FFF2-40B4-BE49-F238E27FC236}">
                <a16:creationId xmlns:a16="http://schemas.microsoft.com/office/drawing/2014/main" id="{81CCB233-79D4-BF49-8A14-B41B68CEBFD1}"/>
              </a:ext>
            </a:extLst>
          </p:cNvPr>
          <p:cNvSpPr txBox="1"/>
          <p:nvPr userDrawn="1"/>
        </p:nvSpPr>
        <p:spPr>
          <a:xfrm>
            <a:off x="363851" y="6461565"/>
            <a:ext cx="11425605" cy="261610"/>
          </a:xfrm>
          <a:prstGeom prst="rect">
            <a:avLst/>
          </a:prstGeom>
          <a:noFill/>
        </p:spPr>
        <p:txBody>
          <a:bodyPr wrap="square" rtlCol="0">
            <a:spAutoFit/>
          </a:bodyPr>
          <a:lstStyle/>
          <a:p>
            <a:pPr algn="r"/>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j-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9964810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box - Solid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9175AD5-38F4-AC46-8AF7-45BB6FF87659}"/>
              </a:ext>
            </a:extLst>
          </p:cNvPr>
          <p:cNvSpPr/>
          <p:nvPr userDrawn="1"/>
        </p:nvSpPr>
        <p:spPr>
          <a:xfrm>
            <a:off x="241300" y="228600"/>
            <a:ext cx="11696700" cy="5695317"/>
          </a:xfrm>
          <a:prstGeom prst="rect">
            <a:avLst/>
          </a:prstGeom>
          <a:solidFill>
            <a:srgbClr val="85D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7">
            <a:extLst>
              <a:ext uri="{FF2B5EF4-FFF2-40B4-BE49-F238E27FC236}">
                <a16:creationId xmlns:a16="http://schemas.microsoft.com/office/drawing/2014/main" id="{D659DBA4-11D3-454A-86FC-4757741D0081}"/>
              </a:ext>
            </a:extLst>
          </p:cNvPr>
          <p:cNvSpPr>
            <a:spLocks noGrp="1"/>
          </p:cNvSpPr>
          <p:nvPr>
            <p:ph type="body" sz="quarter" idx="18" hasCustomPrompt="1"/>
          </p:nvPr>
        </p:nvSpPr>
        <p:spPr>
          <a:xfrm>
            <a:off x="734714" y="1757011"/>
            <a:ext cx="10808102" cy="3867704"/>
          </a:xfr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0" name="Rectangle 9">
            <a:extLst>
              <a:ext uri="{FF2B5EF4-FFF2-40B4-BE49-F238E27FC236}">
                <a16:creationId xmlns:a16="http://schemas.microsoft.com/office/drawing/2014/main" id="{0D06C5BC-7DA1-284B-92AA-35E0A7B11036}"/>
              </a:ext>
            </a:extLst>
          </p:cNvPr>
          <p:cNvSpPr/>
          <p:nvPr userDrawn="1"/>
        </p:nvSpPr>
        <p:spPr>
          <a:xfrm>
            <a:off x="818862" y="1340326"/>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1" name="Text Placeholder 23">
            <a:extLst>
              <a:ext uri="{FF2B5EF4-FFF2-40B4-BE49-F238E27FC236}">
                <a16:creationId xmlns:a16="http://schemas.microsoft.com/office/drawing/2014/main" id="{1D98BC0B-2770-5D4E-9AC3-A1CD2CA60CE4}"/>
              </a:ext>
            </a:extLst>
          </p:cNvPr>
          <p:cNvSpPr>
            <a:spLocks noGrp="1"/>
          </p:cNvSpPr>
          <p:nvPr>
            <p:ph type="body" sz="quarter" idx="16" hasCustomPrompt="1"/>
          </p:nvPr>
        </p:nvSpPr>
        <p:spPr>
          <a:xfrm>
            <a:off x="734714" y="642972"/>
            <a:ext cx="10808102" cy="582221"/>
          </a:xfrm>
        </p:spPr>
        <p:txBody>
          <a:bodyPr>
            <a:normAutofit/>
          </a:bodyPr>
          <a:lstStyle>
            <a:lvl1pPr marL="0" indent="0" algn="l">
              <a:buNone/>
              <a:defRPr sz="3600" b="0" i="0">
                <a:solidFill>
                  <a:srgbClr val="000000"/>
                </a:solidFill>
                <a:latin typeface="+mn-lt"/>
              </a:defRPr>
            </a:lvl1pPr>
          </a:lstStyle>
          <a:p>
            <a:pPr lvl="0"/>
            <a:r>
              <a:rPr lang="en-US"/>
              <a:t>Heading</a:t>
            </a:r>
          </a:p>
        </p:txBody>
      </p:sp>
      <p:sp>
        <p:nvSpPr>
          <p:cNvPr id="8" name="TextBox 7">
            <a:extLst>
              <a:ext uri="{FF2B5EF4-FFF2-40B4-BE49-F238E27FC236}">
                <a16:creationId xmlns:a16="http://schemas.microsoft.com/office/drawing/2014/main" id="{004002AF-64BD-CD41-A435-AEB60B75F245}"/>
              </a:ext>
            </a:extLst>
          </p:cNvPr>
          <p:cNvSpPr txBox="1"/>
          <p:nvPr userDrawn="1"/>
        </p:nvSpPr>
        <p:spPr>
          <a:xfrm>
            <a:off x="483594" y="6462600"/>
            <a:ext cx="10973735" cy="261610"/>
          </a:xfrm>
          <a:prstGeom prst="rect">
            <a:avLst/>
          </a:prstGeom>
          <a:noFill/>
        </p:spPr>
        <p:txBody>
          <a:bodyPr wrap="square" rtlCol="0">
            <a:spAutoFit/>
          </a:bodyPr>
          <a:lstStyle/>
          <a:p>
            <a:pPr algn="l"/>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
        <p:nvSpPr>
          <p:cNvPr id="14" name="Rectangle 13">
            <a:extLst>
              <a:ext uri="{FF2B5EF4-FFF2-40B4-BE49-F238E27FC236}">
                <a16:creationId xmlns:a16="http://schemas.microsoft.com/office/drawing/2014/main" id="{DBC05CB0-6500-A84A-BB2B-4EB8B4FCD445}"/>
              </a:ext>
            </a:extLst>
          </p:cNvPr>
          <p:cNvSpPr/>
          <p:nvPr userDrawn="1"/>
        </p:nvSpPr>
        <p:spPr>
          <a:xfrm rot="16200000" flipV="1">
            <a:off x="215869" y="6622959"/>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Tree>
    <p:extLst>
      <p:ext uri="{BB962C8B-B14F-4D97-AF65-F5344CB8AC3E}">
        <p14:creationId xmlns:p14="http://schemas.microsoft.com/office/powerpoint/2010/main" val="32847015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box - Solid Gree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9175AD5-38F4-AC46-8AF7-45BB6FF87659}"/>
              </a:ext>
            </a:extLst>
          </p:cNvPr>
          <p:cNvSpPr/>
          <p:nvPr userDrawn="1"/>
        </p:nvSpPr>
        <p:spPr>
          <a:xfrm>
            <a:off x="241300" y="228600"/>
            <a:ext cx="11696700" cy="5695317"/>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7">
            <a:extLst>
              <a:ext uri="{FF2B5EF4-FFF2-40B4-BE49-F238E27FC236}">
                <a16:creationId xmlns:a16="http://schemas.microsoft.com/office/drawing/2014/main" id="{D659DBA4-11D3-454A-86FC-4757741D0081}"/>
              </a:ext>
            </a:extLst>
          </p:cNvPr>
          <p:cNvSpPr>
            <a:spLocks noGrp="1"/>
          </p:cNvSpPr>
          <p:nvPr>
            <p:ph type="body" sz="quarter" idx="18" hasCustomPrompt="1"/>
          </p:nvPr>
        </p:nvSpPr>
        <p:spPr>
          <a:xfrm>
            <a:off x="734714" y="1757011"/>
            <a:ext cx="10808102" cy="3867704"/>
          </a:xfr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0" name="Rectangle 9">
            <a:extLst>
              <a:ext uri="{FF2B5EF4-FFF2-40B4-BE49-F238E27FC236}">
                <a16:creationId xmlns:a16="http://schemas.microsoft.com/office/drawing/2014/main" id="{0D06C5BC-7DA1-284B-92AA-35E0A7B11036}"/>
              </a:ext>
            </a:extLst>
          </p:cNvPr>
          <p:cNvSpPr/>
          <p:nvPr userDrawn="1"/>
        </p:nvSpPr>
        <p:spPr>
          <a:xfrm>
            <a:off x="818862" y="1340326"/>
            <a:ext cx="792000" cy="2141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1" name="Text Placeholder 23">
            <a:extLst>
              <a:ext uri="{FF2B5EF4-FFF2-40B4-BE49-F238E27FC236}">
                <a16:creationId xmlns:a16="http://schemas.microsoft.com/office/drawing/2014/main" id="{1D98BC0B-2770-5D4E-9AC3-A1CD2CA60CE4}"/>
              </a:ext>
            </a:extLst>
          </p:cNvPr>
          <p:cNvSpPr>
            <a:spLocks noGrp="1"/>
          </p:cNvSpPr>
          <p:nvPr>
            <p:ph type="body" sz="quarter" idx="16" hasCustomPrompt="1"/>
          </p:nvPr>
        </p:nvSpPr>
        <p:spPr>
          <a:xfrm>
            <a:off x="734714" y="642972"/>
            <a:ext cx="10808102" cy="582221"/>
          </a:xfrm>
        </p:spPr>
        <p:txBody>
          <a:bodyPr>
            <a:normAutofit/>
          </a:bodyPr>
          <a:lstStyle>
            <a:lvl1pPr marL="0" indent="0" algn="l">
              <a:buNone/>
              <a:defRPr sz="3600" b="0" i="0">
                <a:solidFill>
                  <a:srgbClr val="000000"/>
                </a:solidFill>
                <a:latin typeface="+mn-lt"/>
              </a:defRPr>
            </a:lvl1pPr>
          </a:lstStyle>
          <a:p>
            <a:pPr lvl="0"/>
            <a:r>
              <a:rPr lang="en-US"/>
              <a:t>Heading</a:t>
            </a:r>
          </a:p>
        </p:txBody>
      </p:sp>
      <p:sp>
        <p:nvSpPr>
          <p:cNvPr id="8" name="TextBox 7">
            <a:extLst>
              <a:ext uri="{FF2B5EF4-FFF2-40B4-BE49-F238E27FC236}">
                <a16:creationId xmlns:a16="http://schemas.microsoft.com/office/drawing/2014/main" id="{D9F5C685-035F-D041-9D04-C86F332F6C3A}"/>
              </a:ext>
            </a:extLst>
          </p:cNvPr>
          <p:cNvSpPr txBox="1"/>
          <p:nvPr userDrawn="1"/>
        </p:nvSpPr>
        <p:spPr>
          <a:xfrm>
            <a:off x="483594" y="6462600"/>
            <a:ext cx="10973735" cy="261610"/>
          </a:xfrm>
          <a:prstGeom prst="rect">
            <a:avLst/>
          </a:prstGeom>
          <a:noFill/>
        </p:spPr>
        <p:txBody>
          <a:bodyPr wrap="square" rtlCol="0">
            <a:spAutoFit/>
          </a:bodyPr>
          <a:lstStyle/>
          <a:p>
            <a:pPr algn="l"/>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
        <p:nvSpPr>
          <p:cNvPr id="14" name="Rectangle 13">
            <a:extLst>
              <a:ext uri="{FF2B5EF4-FFF2-40B4-BE49-F238E27FC236}">
                <a16:creationId xmlns:a16="http://schemas.microsoft.com/office/drawing/2014/main" id="{50854967-F50B-DA42-BB7D-5265DB15FE01}"/>
              </a:ext>
            </a:extLst>
          </p:cNvPr>
          <p:cNvSpPr/>
          <p:nvPr userDrawn="1"/>
        </p:nvSpPr>
        <p:spPr>
          <a:xfrm rot="16200000" flipV="1">
            <a:off x="215869" y="6622959"/>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Tree>
    <p:extLst>
      <p:ext uri="{BB962C8B-B14F-4D97-AF65-F5344CB8AC3E}">
        <p14:creationId xmlns:p14="http://schemas.microsoft.com/office/powerpoint/2010/main" val="10929352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only MASTER slide">
    <p:spTree>
      <p:nvGrpSpPr>
        <p:cNvPr id="1" name=""/>
        <p:cNvGrpSpPr/>
        <p:nvPr/>
      </p:nvGrpSpPr>
      <p:grpSpPr>
        <a:xfrm>
          <a:off x="0" y="0"/>
          <a:ext cx="0" cy="0"/>
          <a:chOff x="0" y="0"/>
          <a:chExt cx="0" cy="0"/>
        </a:xfrm>
      </p:grpSpPr>
      <p:sp>
        <p:nvSpPr>
          <p:cNvPr id="9" name="Text Placeholder 17">
            <a:extLst>
              <a:ext uri="{FF2B5EF4-FFF2-40B4-BE49-F238E27FC236}">
                <a16:creationId xmlns:a16="http://schemas.microsoft.com/office/drawing/2014/main" id="{D659DBA4-11D3-454A-86FC-4757741D0081}"/>
              </a:ext>
            </a:extLst>
          </p:cNvPr>
          <p:cNvSpPr>
            <a:spLocks noGrp="1"/>
          </p:cNvSpPr>
          <p:nvPr>
            <p:ph type="body" sz="quarter" idx="18" hasCustomPrompt="1"/>
          </p:nvPr>
        </p:nvSpPr>
        <p:spPr>
          <a:xfrm>
            <a:off x="734714" y="1757011"/>
            <a:ext cx="10594346" cy="3867704"/>
          </a:xfr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0" name="Rectangle 9">
            <a:extLst>
              <a:ext uri="{FF2B5EF4-FFF2-40B4-BE49-F238E27FC236}">
                <a16:creationId xmlns:a16="http://schemas.microsoft.com/office/drawing/2014/main" id="{0D06C5BC-7DA1-284B-92AA-35E0A7B11036}"/>
              </a:ext>
            </a:extLst>
          </p:cNvPr>
          <p:cNvSpPr/>
          <p:nvPr userDrawn="1"/>
        </p:nvSpPr>
        <p:spPr>
          <a:xfrm>
            <a:off x="818862" y="1340326"/>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1" name="Text Placeholder 23">
            <a:extLst>
              <a:ext uri="{FF2B5EF4-FFF2-40B4-BE49-F238E27FC236}">
                <a16:creationId xmlns:a16="http://schemas.microsoft.com/office/drawing/2014/main" id="{1D98BC0B-2770-5D4E-9AC3-A1CD2CA60CE4}"/>
              </a:ext>
            </a:extLst>
          </p:cNvPr>
          <p:cNvSpPr>
            <a:spLocks noGrp="1"/>
          </p:cNvSpPr>
          <p:nvPr>
            <p:ph type="body" sz="quarter" idx="16" hasCustomPrompt="1"/>
          </p:nvPr>
        </p:nvSpPr>
        <p:spPr>
          <a:xfrm>
            <a:off x="734713" y="642972"/>
            <a:ext cx="10594345" cy="582221"/>
          </a:xfrm>
        </p:spPr>
        <p:txBody>
          <a:bodyPr>
            <a:normAutofit/>
          </a:bodyPr>
          <a:lstStyle>
            <a:lvl1pPr marL="0" indent="0" algn="l">
              <a:buNone/>
              <a:defRPr sz="3600" b="0" i="0">
                <a:solidFill>
                  <a:srgbClr val="000000"/>
                </a:solidFill>
                <a:latin typeface="+mn-lt"/>
              </a:defRPr>
            </a:lvl1pPr>
          </a:lstStyle>
          <a:p>
            <a:pPr lvl="0"/>
            <a:r>
              <a:rPr lang="en-US"/>
              <a:t>Heading</a:t>
            </a:r>
          </a:p>
        </p:txBody>
      </p:sp>
      <p:sp>
        <p:nvSpPr>
          <p:cNvPr id="7" name="TextBox 6">
            <a:extLst>
              <a:ext uri="{FF2B5EF4-FFF2-40B4-BE49-F238E27FC236}">
                <a16:creationId xmlns:a16="http://schemas.microsoft.com/office/drawing/2014/main" id="{17108906-42A7-E148-9BB7-CC17F5321A0F}"/>
              </a:ext>
            </a:extLst>
          </p:cNvPr>
          <p:cNvSpPr txBox="1"/>
          <p:nvPr userDrawn="1"/>
        </p:nvSpPr>
        <p:spPr>
          <a:xfrm>
            <a:off x="483594" y="6462600"/>
            <a:ext cx="10973735" cy="261610"/>
          </a:xfrm>
          <a:prstGeom prst="rect">
            <a:avLst/>
          </a:prstGeom>
          <a:noFill/>
        </p:spPr>
        <p:txBody>
          <a:bodyPr wrap="square" rtlCol="0">
            <a:spAutoFit/>
          </a:bodyPr>
          <a:lstStyle/>
          <a:p>
            <a:pPr algn="l"/>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
        <p:nvSpPr>
          <p:cNvPr id="8" name="Rectangle 7">
            <a:extLst>
              <a:ext uri="{FF2B5EF4-FFF2-40B4-BE49-F238E27FC236}">
                <a16:creationId xmlns:a16="http://schemas.microsoft.com/office/drawing/2014/main" id="{290BAE96-0814-3E40-B9F4-107E0EE7446B}"/>
              </a:ext>
            </a:extLst>
          </p:cNvPr>
          <p:cNvSpPr/>
          <p:nvPr userDrawn="1"/>
        </p:nvSpPr>
        <p:spPr>
          <a:xfrm rot="16200000" flipV="1">
            <a:off x="215869" y="6622959"/>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Tree>
    <p:extLst>
      <p:ext uri="{BB962C8B-B14F-4D97-AF65-F5344CB8AC3E}">
        <p14:creationId xmlns:p14="http://schemas.microsoft.com/office/powerpoint/2010/main" val="2983720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Icons">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85EF887-6C4A-6C45-9223-72AC0A02DE77}"/>
              </a:ext>
            </a:extLst>
          </p:cNvPr>
          <p:cNvSpPr/>
          <p:nvPr userDrawn="1"/>
        </p:nvSpPr>
        <p:spPr>
          <a:xfrm>
            <a:off x="0" y="-1"/>
            <a:ext cx="12192000" cy="6858001"/>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51E469D-3F5C-A04D-A9C2-78BABD88DEC9}"/>
              </a:ext>
            </a:extLst>
          </p:cNvPr>
          <p:cNvSpPr/>
          <p:nvPr userDrawn="1"/>
        </p:nvSpPr>
        <p:spPr>
          <a:xfrm>
            <a:off x="391177" y="248191"/>
            <a:ext cx="4363465" cy="5262979"/>
          </a:xfrm>
          <a:prstGeom prst="rect">
            <a:avLst/>
          </a:prstGeom>
        </p:spPr>
        <p:txBody>
          <a:bodyPr wrap="square">
            <a:spAutoFit/>
          </a:bodyPr>
          <a:lstStyle/>
          <a:p>
            <a:pPr marL="0" lvl="0" indent="0" algn="l" rtl="0">
              <a:spcBef>
                <a:spcPts val="0"/>
              </a:spcBef>
              <a:spcAft>
                <a:spcPts val="0"/>
              </a:spcAft>
              <a:buClr>
                <a:schemeClr val="dk1"/>
              </a:buClr>
              <a:buSzPts val="1100"/>
              <a:buFont typeface="Arial"/>
              <a:buNone/>
            </a:pPr>
            <a:r>
              <a:rPr lang="en-IE" sz="3600">
                <a:solidFill>
                  <a:srgbClr val="000000"/>
                </a:solidFill>
                <a:latin typeface="+mn-lt"/>
                <a:ea typeface="Quattrocento Sans"/>
                <a:cs typeface="Quattrocento Sans"/>
                <a:sym typeface="Quattrocento Sans"/>
              </a:rPr>
              <a:t>ICONS</a:t>
            </a:r>
            <a:r>
              <a:rPr lang="en-IE" sz="3600" baseline="0">
                <a:solidFill>
                  <a:srgbClr val="000000"/>
                </a:solidFill>
                <a:latin typeface="+mn-lt"/>
                <a:ea typeface="Quattrocento Sans"/>
                <a:cs typeface="Quattrocento Sans"/>
                <a:sym typeface="Quattrocento Sans"/>
              </a:rPr>
              <a:t> WHICH CAN BE USED WITHIN THE </a:t>
            </a:r>
            <a:r>
              <a:rPr lang="en-IE" sz="3600" b="1" baseline="0">
                <a:solidFill>
                  <a:srgbClr val="000000"/>
                </a:solidFill>
                <a:latin typeface="+mn-lt"/>
                <a:ea typeface="Quattrocento Sans"/>
                <a:cs typeface="Quattrocento Sans"/>
                <a:sym typeface="Quattrocento Sans"/>
              </a:rPr>
              <a:t>INNOVATING FOOD FOR SENIORS</a:t>
            </a:r>
          </a:p>
          <a:p>
            <a:pPr marL="0" lvl="0" indent="0" algn="l" rtl="0">
              <a:spcBef>
                <a:spcPts val="0"/>
              </a:spcBef>
              <a:spcAft>
                <a:spcPts val="0"/>
              </a:spcAft>
              <a:buClr>
                <a:schemeClr val="dk1"/>
              </a:buClr>
              <a:buSzPts val="1100"/>
              <a:buFont typeface="Arial"/>
              <a:buNone/>
            </a:pPr>
            <a:r>
              <a:rPr lang="en-IE" sz="3600" baseline="0">
                <a:solidFill>
                  <a:srgbClr val="000000"/>
                </a:solidFill>
                <a:latin typeface="+mn-lt"/>
                <a:ea typeface="Quattrocento Sans"/>
                <a:cs typeface="Quattrocento Sans"/>
                <a:sym typeface="Quattrocento Sans"/>
              </a:rPr>
              <a:t>POWERPOINT</a:t>
            </a:r>
          </a:p>
          <a:p>
            <a:pPr marL="0" lvl="0" indent="0" algn="l" rtl="0">
              <a:spcBef>
                <a:spcPts val="0"/>
              </a:spcBef>
              <a:spcAft>
                <a:spcPts val="0"/>
              </a:spcAft>
              <a:buClr>
                <a:schemeClr val="dk1"/>
              </a:buClr>
              <a:buSzPts val="1100"/>
              <a:buFont typeface="Arial"/>
              <a:buNone/>
            </a:pPr>
            <a:endParaRPr lang="en-IE" sz="3600">
              <a:solidFill>
                <a:srgbClr val="000000"/>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IE" sz="2400" i="1">
                <a:solidFill>
                  <a:srgbClr val="000000"/>
                </a:solidFill>
                <a:latin typeface="+mn-lt"/>
                <a:ea typeface="Quattrocento Sans"/>
                <a:cs typeface="Quattrocento Sans"/>
                <a:sym typeface="Quattrocento Sans"/>
              </a:rPr>
              <a:t>Resize them without losing quality.</a:t>
            </a:r>
            <a:r>
              <a:rPr lang="en-IE" sz="2400" i="1" baseline="0">
                <a:solidFill>
                  <a:srgbClr val="000000"/>
                </a:solidFill>
                <a:latin typeface="+mn-lt"/>
                <a:ea typeface="Quattrocento Sans"/>
                <a:cs typeface="Quattrocento Sans"/>
                <a:sym typeface="Quattrocento Sans"/>
              </a:rPr>
              <a:t> </a:t>
            </a:r>
            <a:r>
              <a:rPr lang="en-IE" sz="2400" i="1">
                <a:solidFill>
                  <a:srgbClr val="000000"/>
                </a:solidFill>
                <a:latin typeface="+mn-lt"/>
                <a:ea typeface="Quattrocento Sans"/>
                <a:cs typeface="Quattrocento Sans"/>
                <a:sym typeface="Quattrocento Sans"/>
              </a:rPr>
              <a:t> Change line colour, width and style.</a:t>
            </a:r>
            <a:r>
              <a:rPr lang="en-IE" sz="2400" i="1" baseline="0">
                <a:solidFill>
                  <a:srgbClr val="000000"/>
                </a:solidFill>
                <a:latin typeface="+mn-lt"/>
                <a:ea typeface="Quattrocento Sans"/>
                <a:cs typeface="Quattrocento Sans"/>
                <a:sym typeface="Quattrocento Sans"/>
              </a:rPr>
              <a:t>  </a:t>
            </a:r>
          </a:p>
          <a:p>
            <a:pPr marL="52388" lvl="0" indent="0" algn="l" rtl="0">
              <a:spcBef>
                <a:spcPts val="0"/>
              </a:spcBef>
              <a:spcAft>
                <a:spcPts val="0"/>
              </a:spcAft>
              <a:buClr>
                <a:schemeClr val="dk1"/>
              </a:buClr>
              <a:buSzPts val="900"/>
              <a:buFont typeface="Quattrocento Sans"/>
              <a:buNone/>
              <a:tabLst/>
            </a:pPr>
            <a:endParaRPr lang="en-IE" sz="2400" i="1" baseline="0">
              <a:solidFill>
                <a:srgbClr val="000000"/>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 sz="2400">
                <a:solidFill>
                  <a:srgbClr val="000000"/>
                </a:solidFill>
                <a:latin typeface="+mn-lt"/>
                <a:ea typeface="Quattrocento Sans"/>
                <a:cs typeface="Quattrocento Sans"/>
                <a:sym typeface="Quattrocento Sans"/>
              </a:rPr>
              <a:t>Isn’t that nice? :)</a:t>
            </a:r>
          </a:p>
        </p:txBody>
      </p:sp>
      <p:sp>
        <p:nvSpPr>
          <p:cNvPr id="12" name="Rectangle 11">
            <a:extLst>
              <a:ext uri="{FF2B5EF4-FFF2-40B4-BE49-F238E27FC236}">
                <a16:creationId xmlns:a16="http://schemas.microsoft.com/office/drawing/2014/main" id="{38AA4A83-B7D5-A14E-B458-86954DB983B8}"/>
              </a:ext>
            </a:extLst>
          </p:cNvPr>
          <p:cNvSpPr/>
          <p:nvPr userDrawn="1"/>
        </p:nvSpPr>
        <p:spPr>
          <a:xfrm>
            <a:off x="0" y="5968370"/>
            <a:ext cx="12192000" cy="461665"/>
          </a:xfrm>
          <a:prstGeom prst="rect">
            <a:avLst/>
          </a:prstGeom>
        </p:spPr>
        <p:txBody>
          <a:bodyPr wrap="square">
            <a:spAutoFit/>
          </a:bodyPr>
          <a:lstStyle/>
          <a:p>
            <a:pPr algn="ctr"/>
            <a:r>
              <a:rPr lang="en-IE" sz="2400" kern="1200">
                <a:solidFill>
                  <a:srgbClr val="000000"/>
                </a:solidFill>
                <a:effectLst/>
                <a:latin typeface="+mn-lt"/>
                <a:ea typeface="+mn-ea"/>
                <a:cs typeface="+mn-cs"/>
              </a:rPr>
              <a:t>*** </a:t>
            </a:r>
            <a:r>
              <a:rPr lang="en-IE" sz="2400" b="1" kern="1200">
                <a:solidFill>
                  <a:srgbClr val="000000"/>
                </a:solidFill>
                <a:effectLst/>
                <a:latin typeface="+mn-lt"/>
                <a:ea typeface="+mn-ea"/>
                <a:cs typeface="+mn-cs"/>
              </a:rPr>
              <a:t>PLEASE DELETE THIS INSTRUCTION SLIDE BEFORE PRESENTING FINAL PRESENTATION </a:t>
            </a:r>
            <a:r>
              <a:rPr lang="en-IE" sz="2400" kern="1200">
                <a:solidFill>
                  <a:srgbClr val="000000"/>
                </a:solidFill>
                <a:effectLst/>
                <a:latin typeface="+mn-lt"/>
                <a:ea typeface="+mn-ea"/>
                <a:cs typeface="+mn-cs"/>
              </a:rPr>
              <a:t>*** </a:t>
            </a:r>
            <a:endParaRPr lang="en-US" sz="2400" kern="1200">
              <a:solidFill>
                <a:srgbClr val="000000"/>
              </a:solidFill>
              <a:effectLst/>
              <a:latin typeface="+mn-lt"/>
              <a:ea typeface="+mn-ea"/>
              <a:cs typeface="+mn-cs"/>
            </a:endParaRPr>
          </a:p>
        </p:txBody>
      </p:sp>
      <p:cxnSp>
        <p:nvCxnSpPr>
          <p:cNvPr id="13" name="Straight Connector 12">
            <a:extLst>
              <a:ext uri="{FF2B5EF4-FFF2-40B4-BE49-F238E27FC236}">
                <a16:creationId xmlns:a16="http://schemas.microsoft.com/office/drawing/2014/main" id="{79EE4BE0-47F6-1145-83C0-FC05478AA3C0}"/>
              </a:ext>
            </a:extLst>
          </p:cNvPr>
          <p:cNvCxnSpPr/>
          <p:nvPr userDrawn="1"/>
        </p:nvCxnSpPr>
        <p:spPr>
          <a:xfrm flipH="1">
            <a:off x="2" y="5808420"/>
            <a:ext cx="12191998"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74CE0F0-878D-BF47-92A6-182E26DD430D}"/>
              </a:ext>
            </a:extLst>
          </p:cNvPr>
          <p:cNvCxnSpPr/>
          <p:nvPr userDrawn="1"/>
        </p:nvCxnSpPr>
        <p:spPr>
          <a:xfrm>
            <a:off x="5145818" y="0"/>
            <a:ext cx="0" cy="5540408"/>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34388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aptop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C5B56A7-C850-004E-A218-494C6390142F}"/>
              </a:ext>
            </a:extLst>
          </p:cNvPr>
          <p:cNvSpPr/>
          <p:nvPr userDrawn="1"/>
        </p:nvSpPr>
        <p:spPr>
          <a:xfrm>
            <a:off x="241300" y="228600"/>
            <a:ext cx="11696700" cy="3035300"/>
          </a:xfrm>
          <a:prstGeom prst="rect">
            <a:avLst/>
          </a:prstGeom>
          <a:solidFill>
            <a:srgbClr val="85D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C3C33563-74D4-9C45-B16E-EE9771603C8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5867"/>
          <a:stretch/>
        </p:blipFill>
        <p:spPr>
          <a:xfrm>
            <a:off x="3752900" y="1030385"/>
            <a:ext cx="8439100" cy="5375657"/>
          </a:xfrm>
          <a:prstGeom prst="rect">
            <a:avLst/>
          </a:prstGeom>
        </p:spPr>
      </p:pic>
      <p:sp>
        <p:nvSpPr>
          <p:cNvPr id="18" name="Picture Placeholder 17">
            <a:extLst>
              <a:ext uri="{FF2B5EF4-FFF2-40B4-BE49-F238E27FC236}">
                <a16:creationId xmlns:a16="http://schemas.microsoft.com/office/drawing/2014/main" id="{9B270587-869E-A549-98E4-0E2F24D7CBA4}"/>
              </a:ext>
            </a:extLst>
          </p:cNvPr>
          <p:cNvSpPr>
            <a:spLocks noGrp="1"/>
          </p:cNvSpPr>
          <p:nvPr>
            <p:ph type="pic" sz="quarter" idx="10"/>
          </p:nvPr>
        </p:nvSpPr>
        <p:spPr>
          <a:xfrm>
            <a:off x="7061200" y="1203325"/>
            <a:ext cx="5130800" cy="3913188"/>
          </a:xfrm>
          <a:solidFill>
            <a:schemeClr val="bg1"/>
          </a:solidFill>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r>
              <a:rPr lang="en-US"/>
              <a:t>Click to add photo</a:t>
            </a:r>
          </a:p>
        </p:txBody>
      </p:sp>
      <p:sp>
        <p:nvSpPr>
          <p:cNvPr id="21" name="Text Placeholder 17">
            <a:extLst>
              <a:ext uri="{FF2B5EF4-FFF2-40B4-BE49-F238E27FC236}">
                <a16:creationId xmlns:a16="http://schemas.microsoft.com/office/drawing/2014/main" id="{B1FBF693-83D1-B940-B0C1-1DEE220BC285}"/>
              </a:ext>
            </a:extLst>
          </p:cNvPr>
          <p:cNvSpPr>
            <a:spLocks noGrp="1"/>
          </p:cNvSpPr>
          <p:nvPr>
            <p:ph type="body" sz="quarter" idx="18" hasCustomPrompt="1"/>
          </p:nvPr>
        </p:nvSpPr>
        <p:spPr>
          <a:xfrm>
            <a:off x="831350" y="3594101"/>
            <a:ext cx="5029134" cy="2233514"/>
          </a:xfr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22" name="Rectangle 21">
            <a:extLst>
              <a:ext uri="{FF2B5EF4-FFF2-40B4-BE49-F238E27FC236}">
                <a16:creationId xmlns:a16="http://schemas.microsoft.com/office/drawing/2014/main" id="{BE4C5354-097E-9047-BF0C-BF358C2BBAC7}"/>
              </a:ext>
            </a:extLst>
          </p:cNvPr>
          <p:cNvSpPr/>
          <p:nvPr userDrawn="1"/>
        </p:nvSpPr>
        <p:spPr>
          <a:xfrm>
            <a:off x="831350" y="1502804"/>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3" name="Text Placeholder 23">
            <a:extLst>
              <a:ext uri="{FF2B5EF4-FFF2-40B4-BE49-F238E27FC236}">
                <a16:creationId xmlns:a16="http://schemas.microsoft.com/office/drawing/2014/main" id="{3F1B5D6A-BD23-A34A-8A53-F5A2A2FE1CDF}"/>
              </a:ext>
            </a:extLst>
          </p:cNvPr>
          <p:cNvSpPr>
            <a:spLocks noGrp="1"/>
          </p:cNvSpPr>
          <p:nvPr>
            <p:ph type="body" sz="quarter" idx="16" hasCustomPrompt="1"/>
          </p:nvPr>
        </p:nvSpPr>
        <p:spPr>
          <a:xfrm>
            <a:off x="747201" y="805450"/>
            <a:ext cx="5113283" cy="582221"/>
          </a:xfrm>
        </p:spPr>
        <p:txBody>
          <a:bodyPr>
            <a:normAutofit/>
          </a:bodyPr>
          <a:lstStyle>
            <a:lvl1pPr marL="0" indent="0" algn="l">
              <a:buNone/>
              <a:defRPr sz="3600" b="0" i="0">
                <a:solidFill>
                  <a:srgbClr val="000000"/>
                </a:solidFill>
                <a:latin typeface="+mn-lt"/>
              </a:defRPr>
            </a:lvl1pPr>
          </a:lstStyle>
          <a:p>
            <a:pPr lvl="0"/>
            <a:r>
              <a:rPr lang="en-US"/>
              <a:t>Heading</a:t>
            </a:r>
          </a:p>
        </p:txBody>
      </p:sp>
      <p:sp>
        <p:nvSpPr>
          <p:cNvPr id="14" name="TextBox 13">
            <a:extLst>
              <a:ext uri="{FF2B5EF4-FFF2-40B4-BE49-F238E27FC236}">
                <a16:creationId xmlns:a16="http://schemas.microsoft.com/office/drawing/2014/main" id="{A49303A5-D1EB-C442-9E2A-6A8EC00F0AF9}"/>
              </a:ext>
            </a:extLst>
          </p:cNvPr>
          <p:cNvSpPr txBox="1"/>
          <p:nvPr userDrawn="1"/>
        </p:nvSpPr>
        <p:spPr>
          <a:xfrm>
            <a:off x="483594" y="6462600"/>
            <a:ext cx="10973735" cy="261610"/>
          </a:xfrm>
          <a:prstGeom prst="rect">
            <a:avLst/>
          </a:prstGeom>
          <a:noFill/>
        </p:spPr>
        <p:txBody>
          <a:bodyPr wrap="square" rtlCol="0">
            <a:spAutoFit/>
          </a:bodyPr>
          <a:lstStyle/>
          <a:p>
            <a:pPr algn="l"/>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
        <p:nvSpPr>
          <p:cNvPr id="15" name="Rectangle 14">
            <a:extLst>
              <a:ext uri="{FF2B5EF4-FFF2-40B4-BE49-F238E27FC236}">
                <a16:creationId xmlns:a16="http://schemas.microsoft.com/office/drawing/2014/main" id="{A3A5A6C8-69EF-E842-8837-B1A42CF4CED9}"/>
              </a:ext>
            </a:extLst>
          </p:cNvPr>
          <p:cNvSpPr/>
          <p:nvPr userDrawn="1"/>
        </p:nvSpPr>
        <p:spPr>
          <a:xfrm rot="16200000" flipV="1">
            <a:off x="215869" y="6622959"/>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Tree>
    <p:extLst>
      <p:ext uri="{BB962C8B-B14F-4D97-AF65-F5344CB8AC3E}">
        <p14:creationId xmlns:p14="http://schemas.microsoft.com/office/powerpoint/2010/main" val="9566428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3D8B85E0-90B8-664A-BD1F-A9AD778E0147}"/>
              </a:ext>
            </a:extLst>
          </p:cNvPr>
          <p:cNvSpPr/>
          <p:nvPr userDrawn="1"/>
        </p:nvSpPr>
        <p:spPr>
          <a:xfrm>
            <a:off x="241300" y="228600"/>
            <a:ext cx="11696700" cy="30353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3B98100-E25F-DD4B-AB20-A31F0F0B548B}"/>
              </a:ext>
            </a:extLst>
          </p:cNvPr>
          <p:cNvSpPr/>
          <p:nvPr userDrawn="1"/>
        </p:nvSpPr>
        <p:spPr>
          <a:xfrm>
            <a:off x="831350" y="1502804"/>
            <a:ext cx="792000" cy="2141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grpSp>
        <p:nvGrpSpPr>
          <p:cNvPr id="3" name="Group 2">
            <a:extLst>
              <a:ext uri="{FF2B5EF4-FFF2-40B4-BE49-F238E27FC236}">
                <a16:creationId xmlns:a16="http://schemas.microsoft.com/office/drawing/2014/main" id="{78B2A2B2-F2DF-8F49-B350-611FE13388E1}"/>
              </a:ext>
            </a:extLst>
          </p:cNvPr>
          <p:cNvGrpSpPr/>
          <p:nvPr userDrawn="1"/>
        </p:nvGrpSpPr>
        <p:grpSpPr>
          <a:xfrm>
            <a:off x="2530564" y="336687"/>
            <a:ext cx="9078210" cy="5854425"/>
            <a:chOff x="3152299" y="635855"/>
            <a:chExt cx="19296834" cy="12444290"/>
          </a:xfrm>
        </p:grpSpPr>
        <p:pic>
          <p:nvPicPr>
            <p:cNvPr id="4" name="Picture 3" descr="iPhone6_mockup_front_white.png">
              <a:extLst>
                <a:ext uri="{FF2B5EF4-FFF2-40B4-BE49-F238E27FC236}">
                  <a16:creationId xmlns:a16="http://schemas.microsoft.com/office/drawing/2014/main" id="{190C133D-22F4-4847-8C19-ACF8FBE1711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493359" y="635855"/>
              <a:ext cx="7955774" cy="12444290"/>
            </a:xfrm>
            <a:prstGeom prst="rect">
              <a:avLst/>
            </a:prstGeom>
          </p:spPr>
        </p:pic>
        <p:sp>
          <p:nvSpPr>
            <p:cNvPr id="5" name="TextBox 4">
              <a:extLst>
                <a:ext uri="{FF2B5EF4-FFF2-40B4-BE49-F238E27FC236}">
                  <a16:creationId xmlns:a16="http://schemas.microsoft.com/office/drawing/2014/main" id="{D21E791A-E387-3F4F-AFE7-F887E52C4AFD}"/>
                </a:ext>
              </a:extLst>
            </p:cNvPr>
            <p:cNvSpPr txBox="1"/>
            <p:nvPr/>
          </p:nvSpPr>
          <p:spPr>
            <a:xfrm>
              <a:off x="3152299" y="9384825"/>
              <a:ext cx="2262158" cy="646331"/>
            </a:xfrm>
            <a:prstGeom prst="rect">
              <a:avLst/>
            </a:prstGeom>
            <a:noFill/>
          </p:spPr>
          <p:txBody>
            <a:bodyPr wrap="none" rtlCol="0">
              <a:spAutoFit/>
            </a:bodyPr>
            <a:lstStyle/>
            <a:p>
              <a:r>
                <a:rPr lang="en-US">
                  <a:solidFill>
                    <a:schemeClr val="tx2"/>
                  </a:solidFill>
                  <a:latin typeface="Montserrat" pitchFamily="2" charset="77"/>
                  <a:ea typeface="Montserrat" charset="0"/>
                  <a:cs typeface="Montserrat" charset="0"/>
                </a:rPr>
                <a:t>Title One</a:t>
              </a:r>
            </a:p>
          </p:txBody>
        </p:sp>
        <p:sp>
          <p:nvSpPr>
            <p:cNvPr id="6" name="TextBox 5">
              <a:extLst>
                <a:ext uri="{FF2B5EF4-FFF2-40B4-BE49-F238E27FC236}">
                  <a16:creationId xmlns:a16="http://schemas.microsoft.com/office/drawing/2014/main" id="{E7E49ED8-2282-8C44-B0B1-7EA16E4F64F7}"/>
                </a:ext>
              </a:extLst>
            </p:cNvPr>
            <p:cNvSpPr txBox="1"/>
            <p:nvPr/>
          </p:nvSpPr>
          <p:spPr>
            <a:xfrm>
              <a:off x="9842014" y="9384825"/>
              <a:ext cx="2242922" cy="646331"/>
            </a:xfrm>
            <a:prstGeom prst="rect">
              <a:avLst/>
            </a:prstGeom>
            <a:noFill/>
          </p:spPr>
          <p:txBody>
            <a:bodyPr wrap="none" rtlCol="0">
              <a:spAutoFit/>
            </a:bodyPr>
            <a:lstStyle/>
            <a:p>
              <a:r>
                <a:rPr lang="en-US">
                  <a:solidFill>
                    <a:schemeClr val="tx2"/>
                  </a:solidFill>
                  <a:latin typeface="Montserrat" pitchFamily="2" charset="77"/>
                  <a:ea typeface="Montserrat" charset="0"/>
                  <a:cs typeface="Montserrat" charset="0"/>
                </a:rPr>
                <a:t>Title Two</a:t>
              </a:r>
            </a:p>
          </p:txBody>
        </p:sp>
      </p:grpSp>
      <p:sp>
        <p:nvSpPr>
          <p:cNvPr id="12" name="Picture Placeholder 17">
            <a:extLst>
              <a:ext uri="{FF2B5EF4-FFF2-40B4-BE49-F238E27FC236}">
                <a16:creationId xmlns:a16="http://schemas.microsoft.com/office/drawing/2014/main" id="{DDF094EB-EB5D-7A4F-9743-1045AC7D2DDE}"/>
              </a:ext>
            </a:extLst>
          </p:cNvPr>
          <p:cNvSpPr>
            <a:spLocks noGrp="1"/>
          </p:cNvSpPr>
          <p:nvPr>
            <p:ph type="pic" sz="quarter" idx="10"/>
          </p:nvPr>
        </p:nvSpPr>
        <p:spPr>
          <a:xfrm>
            <a:off x="8602116" y="1265033"/>
            <a:ext cx="2266512" cy="3978298"/>
          </a:xfrm>
          <a:solidFill>
            <a:schemeClr val="bg1"/>
          </a:solidFill>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r>
              <a:rPr lang="en-US"/>
              <a:t>Click to add photo</a:t>
            </a:r>
          </a:p>
        </p:txBody>
      </p:sp>
      <p:sp>
        <p:nvSpPr>
          <p:cNvPr id="13" name="Text Placeholder 17">
            <a:extLst>
              <a:ext uri="{FF2B5EF4-FFF2-40B4-BE49-F238E27FC236}">
                <a16:creationId xmlns:a16="http://schemas.microsoft.com/office/drawing/2014/main" id="{44BBFAB6-D383-334C-9E99-388F133C90DA}"/>
              </a:ext>
            </a:extLst>
          </p:cNvPr>
          <p:cNvSpPr>
            <a:spLocks noGrp="1"/>
          </p:cNvSpPr>
          <p:nvPr>
            <p:ph type="body" sz="quarter" idx="18" hasCustomPrompt="1"/>
          </p:nvPr>
        </p:nvSpPr>
        <p:spPr>
          <a:xfrm>
            <a:off x="734715" y="3594101"/>
            <a:ext cx="4983180" cy="2030614"/>
          </a:xfr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5" name="Text Placeholder 23">
            <a:extLst>
              <a:ext uri="{FF2B5EF4-FFF2-40B4-BE49-F238E27FC236}">
                <a16:creationId xmlns:a16="http://schemas.microsoft.com/office/drawing/2014/main" id="{47C562BD-9CD8-BD45-8B53-0DEC698873B7}"/>
              </a:ext>
            </a:extLst>
          </p:cNvPr>
          <p:cNvSpPr>
            <a:spLocks noGrp="1"/>
          </p:cNvSpPr>
          <p:nvPr>
            <p:ph type="body" sz="quarter" idx="16" hasCustomPrompt="1"/>
          </p:nvPr>
        </p:nvSpPr>
        <p:spPr>
          <a:xfrm>
            <a:off x="734714" y="642972"/>
            <a:ext cx="5085159" cy="582221"/>
          </a:xfrm>
        </p:spPr>
        <p:txBody>
          <a:bodyPr>
            <a:normAutofit/>
          </a:bodyPr>
          <a:lstStyle>
            <a:lvl1pPr marL="0" indent="0" algn="l">
              <a:buNone/>
              <a:defRPr sz="3600" b="0" i="0">
                <a:solidFill>
                  <a:srgbClr val="000000"/>
                </a:solidFill>
                <a:latin typeface="+mn-lt"/>
              </a:defRPr>
            </a:lvl1pPr>
          </a:lstStyle>
          <a:p>
            <a:pPr lvl="0"/>
            <a:r>
              <a:rPr lang="en-US"/>
              <a:t>Phone Preview</a:t>
            </a:r>
          </a:p>
        </p:txBody>
      </p:sp>
      <p:sp>
        <p:nvSpPr>
          <p:cNvPr id="14" name="TextBox 13">
            <a:extLst>
              <a:ext uri="{FF2B5EF4-FFF2-40B4-BE49-F238E27FC236}">
                <a16:creationId xmlns:a16="http://schemas.microsoft.com/office/drawing/2014/main" id="{52940463-2A23-8345-AD61-ABC2D3CD881B}"/>
              </a:ext>
            </a:extLst>
          </p:cNvPr>
          <p:cNvSpPr txBox="1"/>
          <p:nvPr userDrawn="1"/>
        </p:nvSpPr>
        <p:spPr>
          <a:xfrm>
            <a:off x="483594" y="6462600"/>
            <a:ext cx="10973735" cy="261610"/>
          </a:xfrm>
          <a:prstGeom prst="rect">
            <a:avLst/>
          </a:prstGeom>
          <a:noFill/>
        </p:spPr>
        <p:txBody>
          <a:bodyPr wrap="square" rtlCol="0">
            <a:spAutoFit/>
          </a:bodyPr>
          <a:lstStyle/>
          <a:p>
            <a:pPr algn="l"/>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
        <p:nvSpPr>
          <p:cNvPr id="16" name="Rectangle 15">
            <a:extLst>
              <a:ext uri="{FF2B5EF4-FFF2-40B4-BE49-F238E27FC236}">
                <a16:creationId xmlns:a16="http://schemas.microsoft.com/office/drawing/2014/main" id="{24038921-4423-A348-BAE6-EA21AC34FFDE}"/>
              </a:ext>
            </a:extLst>
          </p:cNvPr>
          <p:cNvSpPr/>
          <p:nvPr userDrawn="1"/>
        </p:nvSpPr>
        <p:spPr>
          <a:xfrm rot="16200000" flipV="1">
            <a:off x="215869" y="6622959"/>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Tree>
    <p:extLst>
      <p:ext uri="{BB962C8B-B14F-4D97-AF65-F5344CB8AC3E}">
        <p14:creationId xmlns:p14="http://schemas.microsoft.com/office/powerpoint/2010/main" val="41087756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Bullet Slide - Blue">
    <p:spTree>
      <p:nvGrpSpPr>
        <p:cNvPr id="1" name=""/>
        <p:cNvGrpSpPr/>
        <p:nvPr/>
      </p:nvGrpSpPr>
      <p:grpSpPr>
        <a:xfrm>
          <a:off x="0" y="0"/>
          <a:ext cx="0" cy="0"/>
          <a:chOff x="0" y="0"/>
          <a:chExt cx="0" cy="0"/>
        </a:xfrm>
      </p:grpSpPr>
      <p:sp>
        <p:nvSpPr>
          <p:cNvPr id="14" name="Text Placeholder 25">
            <a:extLst>
              <a:ext uri="{FF2B5EF4-FFF2-40B4-BE49-F238E27FC236}">
                <a16:creationId xmlns:a16="http://schemas.microsoft.com/office/drawing/2014/main" id="{325A458D-4CD1-F749-A7CA-2DB4DA3E263F}"/>
              </a:ext>
            </a:extLst>
          </p:cNvPr>
          <p:cNvSpPr>
            <a:spLocks noGrp="1"/>
          </p:cNvSpPr>
          <p:nvPr>
            <p:ph type="body" sz="quarter" idx="20" hasCustomPrompt="1"/>
          </p:nvPr>
        </p:nvSpPr>
        <p:spPr>
          <a:xfrm>
            <a:off x="6353299" y="2066544"/>
            <a:ext cx="5132263" cy="3722513"/>
          </a:xfrm>
        </p:spPr>
        <p:txBody>
          <a:bodyPr>
            <a:noAutofit/>
          </a:bodyPr>
          <a:lstStyle>
            <a:lvl1pPr marL="0" indent="0" algn="l">
              <a:buClr>
                <a:srgbClr val="EA1D76"/>
              </a:buClr>
              <a:buFont typeface="Arial" charset="0"/>
              <a:buNone/>
              <a:defRPr sz="240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16" name="Text Placeholder 23">
            <a:extLst>
              <a:ext uri="{FF2B5EF4-FFF2-40B4-BE49-F238E27FC236}">
                <a16:creationId xmlns:a16="http://schemas.microsoft.com/office/drawing/2014/main" id="{D89B6699-41C2-A647-B805-477AD8D41EEC}"/>
              </a:ext>
            </a:extLst>
          </p:cNvPr>
          <p:cNvSpPr>
            <a:spLocks noGrp="1"/>
          </p:cNvSpPr>
          <p:nvPr>
            <p:ph type="body" sz="quarter" idx="22" hasCustomPrompt="1"/>
          </p:nvPr>
        </p:nvSpPr>
        <p:spPr>
          <a:xfrm>
            <a:off x="6326940" y="708094"/>
            <a:ext cx="5158622" cy="857158"/>
          </a:xfrm>
          <a:noFill/>
        </p:spPr>
        <p:txBody>
          <a:bodyPr anchor="t">
            <a:normAutofit/>
          </a:bodyPr>
          <a:lstStyle>
            <a:lvl1pPr marL="0" indent="0" algn="l">
              <a:buNone/>
              <a:defRPr sz="3600" i="0">
                <a:solidFill>
                  <a:srgbClr val="000000"/>
                </a:solidFill>
                <a:latin typeface="+mn-lt"/>
              </a:defRPr>
            </a:lvl1pPr>
          </a:lstStyle>
          <a:p>
            <a:pPr lvl="0"/>
            <a:r>
              <a:rPr lang="en-US"/>
              <a:t>TITLE</a:t>
            </a:r>
          </a:p>
        </p:txBody>
      </p:sp>
      <p:cxnSp>
        <p:nvCxnSpPr>
          <p:cNvPr id="17" name="Straight Connector 16">
            <a:extLst>
              <a:ext uri="{FF2B5EF4-FFF2-40B4-BE49-F238E27FC236}">
                <a16:creationId xmlns:a16="http://schemas.microsoft.com/office/drawing/2014/main" id="{46E7E2D0-5766-184D-B066-151C0BDA9313}"/>
              </a:ext>
            </a:extLst>
          </p:cNvPr>
          <p:cNvCxnSpPr>
            <a:cxnSpLocks/>
          </p:cNvCxnSpPr>
          <p:nvPr userDrawn="1"/>
        </p:nvCxnSpPr>
        <p:spPr>
          <a:xfrm>
            <a:off x="5346936" y="-25722"/>
            <a:ext cx="0" cy="6853558"/>
          </a:xfrm>
          <a:prstGeom prst="line">
            <a:avLst/>
          </a:prstGeom>
          <a:ln w="12700">
            <a:solidFill>
              <a:srgbClr val="85D2E1"/>
            </a:solidFill>
          </a:ln>
        </p:spPr>
        <p:style>
          <a:lnRef idx="1">
            <a:schemeClr val="accent1"/>
          </a:lnRef>
          <a:fillRef idx="0">
            <a:schemeClr val="accent1"/>
          </a:fillRef>
          <a:effectRef idx="0">
            <a:schemeClr val="accent1"/>
          </a:effectRef>
          <a:fontRef idx="minor">
            <a:schemeClr val="tx1"/>
          </a:fontRef>
        </p:style>
      </p:cxnSp>
      <p:sp>
        <p:nvSpPr>
          <p:cNvPr id="23" name="Text Placeholder 23">
            <a:extLst>
              <a:ext uri="{FF2B5EF4-FFF2-40B4-BE49-F238E27FC236}">
                <a16:creationId xmlns:a16="http://schemas.microsoft.com/office/drawing/2014/main" id="{2EEC70AB-BD27-9D40-B51B-A5A6EB572E80}"/>
              </a:ext>
            </a:extLst>
          </p:cNvPr>
          <p:cNvSpPr>
            <a:spLocks noGrp="1"/>
          </p:cNvSpPr>
          <p:nvPr>
            <p:ph type="body" sz="quarter" idx="23" hasCustomPrompt="1"/>
          </p:nvPr>
        </p:nvSpPr>
        <p:spPr>
          <a:xfrm>
            <a:off x="1103474" y="708094"/>
            <a:ext cx="3452394" cy="3433969"/>
          </a:xfrm>
          <a:noFill/>
        </p:spPr>
        <p:txBody>
          <a:bodyPr anchor="t">
            <a:normAutofit/>
          </a:bodyPr>
          <a:lstStyle>
            <a:lvl1pPr marL="0" indent="0" algn="l">
              <a:buNone/>
              <a:defRPr sz="3600" i="0">
                <a:solidFill>
                  <a:srgbClr val="000000"/>
                </a:solidFill>
                <a:latin typeface="+mn-lt"/>
              </a:defRPr>
            </a:lvl1pPr>
          </a:lstStyle>
          <a:p>
            <a:pPr lvl="0"/>
            <a:r>
              <a:rPr lang="en-US"/>
              <a:t>BULLET POINT SLIDE</a:t>
            </a:r>
          </a:p>
        </p:txBody>
      </p:sp>
      <p:sp>
        <p:nvSpPr>
          <p:cNvPr id="30" name="Oval 29">
            <a:extLst>
              <a:ext uri="{FF2B5EF4-FFF2-40B4-BE49-F238E27FC236}">
                <a16:creationId xmlns:a16="http://schemas.microsoft.com/office/drawing/2014/main" id="{280E57C5-9F44-1743-A089-B6D51064BBCD}"/>
              </a:ext>
            </a:extLst>
          </p:cNvPr>
          <p:cNvSpPr/>
          <p:nvPr userDrawn="1"/>
        </p:nvSpPr>
        <p:spPr>
          <a:xfrm>
            <a:off x="4783395" y="415207"/>
            <a:ext cx="1154422" cy="1154422"/>
          </a:xfrm>
          <a:prstGeom prst="ellipse">
            <a:avLst/>
          </a:prstGeom>
          <a:solidFill>
            <a:srgbClr val="85D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 name="Text Placeholder 23">
            <a:extLst>
              <a:ext uri="{FF2B5EF4-FFF2-40B4-BE49-F238E27FC236}">
                <a16:creationId xmlns:a16="http://schemas.microsoft.com/office/drawing/2014/main" id="{D774BE65-A9FD-8447-B8DC-01E0E3F15686}"/>
              </a:ext>
            </a:extLst>
          </p:cNvPr>
          <p:cNvSpPr>
            <a:spLocks noGrp="1"/>
          </p:cNvSpPr>
          <p:nvPr>
            <p:ph type="body" sz="quarter" idx="24" hasCustomPrompt="1"/>
          </p:nvPr>
        </p:nvSpPr>
        <p:spPr>
          <a:xfrm>
            <a:off x="4783395" y="712471"/>
            <a:ext cx="1154422" cy="857158"/>
          </a:xfrm>
          <a:noFill/>
        </p:spPr>
        <p:txBody>
          <a:bodyPr anchor="t">
            <a:normAutofit/>
          </a:bodyPr>
          <a:lstStyle>
            <a:lvl1pPr marL="0" indent="0" algn="ctr">
              <a:buNone/>
              <a:defRPr sz="3600" i="0">
                <a:solidFill>
                  <a:srgbClr val="000000"/>
                </a:solidFill>
                <a:latin typeface="+mn-lt"/>
              </a:defRPr>
            </a:lvl1pPr>
          </a:lstStyle>
          <a:p>
            <a:pPr lvl="0"/>
            <a:r>
              <a:rPr lang="en-US"/>
              <a:t>1</a:t>
            </a:r>
          </a:p>
        </p:txBody>
      </p:sp>
      <p:sp>
        <p:nvSpPr>
          <p:cNvPr id="10" name="Rectangle 9">
            <a:extLst>
              <a:ext uri="{FF2B5EF4-FFF2-40B4-BE49-F238E27FC236}">
                <a16:creationId xmlns:a16="http://schemas.microsoft.com/office/drawing/2014/main" id="{8DA6BAF8-3E93-D34F-9B9C-95DE2FD94B3F}"/>
              </a:ext>
            </a:extLst>
          </p:cNvPr>
          <p:cNvSpPr/>
          <p:nvPr userDrawn="1"/>
        </p:nvSpPr>
        <p:spPr>
          <a:xfrm flipV="1">
            <a:off x="10087" y="6555301"/>
            <a:ext cx="79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1" name="TextBox 10">
            <a:extLst>
              <a:ext uri="{FF2B5EF4-FFF2-40B4-BE49-F238E27FC236}">
                <a16:creationId xmlns:a16="http://schemas.microsoft.com/office/drawing/2014/main" id="{A5269288-D184-204D-B338-FA18411E6F45}"/>
              </a:ext>
            </a:extLst>
          </p:cNvPr>
          <p:cNvSpPr txBox="1"/>
          <p:nvPr userDrawn="1"/>
        </p:nvSpPr>
        <p:spPr>
          <a:xfrm rot="16200000">
            <a:off x="-3040291" y="2832024"/>
            <a:ext cx="6892756" cy="307777"/>
          </a:xfrm>
          <a:prstGeom prst="rect">
            <a:avLst/>
          </a:prstGeom>
          <a:noFill/>
        </p:spPr>
        <p:txBody>
          <a:bodyPr wrap="square" rtlCol="0">
            <a:spAutoFit/>
          </a:bodyPr>
          <a:lstStyle/>
          <a:p>
            <a:pPr algn="l"/>
            <a:r>
              <a:rPr lang="en-US" sz="14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400" kern="1000" spc="110" baseline="0">
                <a:solidFill>
                  <a:srgbClr val="000000"/>
                </a:solidFill>
                <a:latin typeface="+mn-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39473358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ullet Slide - Green">
    <p:spTree>
      <p:nvGrpSpPr>
        <p:cNvPr id="1" name=""/>
        <p:cNvGrpSpPr/>
        <p:nvPr/>
      </p:nvGrpSpPr>
      <p:grpSpPr>
        <a:xfrm>
          <a:off x="0" y="0"/>
          <a:ext cx="0" cy="0"/>
          <a:chOff x="0" y="0"/>
          <a:chExt cx="0" cy="0"/>
        </a:xfrm>
      </p:grpSpPr>
      <p:sp>
        <p:nvSpPr>
          <p:cNvPr id="10" name="Text Placeholder 25">
            <a:extLst>
              <a:ext uri="{FF2B5EF4-FFF2-40B4-BE49-F238E27FC236}">
                <a16:creationId xmlns:a16="http://schemas.microsoft.com/office/drawing/2014/main" id="{3DB52097-B5CF-FE4E-A743-E196714B98B0}"/>
              </a:ext>
            </a:extLst>
          </p:cNvPr>
          <p:cNvSpPr>
            <a:spLocks noGrp="1"/>
          </p:cNvSpPr>
          <p:nvPr>
            <p:ph type="body" sz="quarter" idx="20" hasCustomPrompt="1"/>
          </p:nvPr>
        </p:nvSpPr>
        <p:spPr>
          <a:xfrm>
            <a:off x="6353299" y="2066544"/>
            <a:ext cx="5132263" cy="3722513"/>
          </a:xfrm>
        </p:spPr>
        <p:txBody>
          <a:bodyPr>
            <a:noAutofit/>
          </a:bodyPr>
          <a:lstStyle>
            <a:lvl1pPr marL="0" indent="0" algn="l">
              <a:buClr>
                <a:srgbClr val="EA1D76"/>
              </a:buClr>
              <a:buFont typeface="Arial" charset="0"/>
              <a:buNone/>
              <a:defRPr sz="240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11" name="Text Placeholder 23">
            <a:extLst>
              <a:ext uri="{FF2B5EF4-FFF2-40B4-BE49-F238E27FC236}">
                <a16:creationId xmlns:a16="http://schemas.microsoft.com/office/drawing/2014/main" id="{E8EDE465-2BD1-F542-A065-62DD2C1F54A2}"/>
              </a:ext>
            </a:extLst>
          </p:cNvPr>
          <p:cNvSpPr>
            <a:spLocks noGrp="1"/>
          </p:cNvSpPr>
          <p:nvPr>
            <p:ph type="body" sz="quarter" idx="22" hasCustomPrompt="1"/>
          </p:nvPr>
        </p:nvSpPr>
        <p:spPr>
          <a:xfrm>
            <a:off x="6326940" y="708094"/>
            <a:ext cx="5158622" cy="857158"/>
          </a:xfrm>
          <a:noFill/>
        </p:spPr>
        <p:txBody>
          <a:bodyPr anchor="t">
            <a:normAutofit/>
          </a:bodyPr>
          <a:lstStyle>
            <a:lvl1pPr marL="0" indent="0" algn="l">
              <a:buNone/>
              <a:defRPr sz="3600" i="0">
                <a:solidFill>
                  <a:srgbClr val="000000"/>
                </a:solidFill>
                <a:latin typeface="+mn-lt"/>
              </a:defRPr>
            </a:lvl1pPr>
          </a:lstStyle>
          <a:p>
            <a:pPr lvl="0"/>
            <a:r>
              <a:rPr lang="en-US"/>
              <a:t>TITLE</a:t>
            </a:r>
          </a:p>
        </p:txBody>
      </p:sp>
      <p:cxnSp>
        <p:nvCxnSpPr>
          <p:cNvPr id="12" name="Straight Connector 11">
            <a:extLst>
              <a:ext uri="{FF2B5EF4-FFF2-40B4-BE49-F238E27FC236}">
                <a16:creationId xmlns:a16="http://schemas.microsoft.com/office/drawing/2014/main" id="{6664C6AB-4D9A-B948-95D4-9F23D84240A0}"/>
              </a:ext>
            </a:extLst>
          </p:cNvPr>
          <p:cNvCxnSpPr>
            <a:cxnSpLocks/>
          </p:cNvCxnSpPr>
          <p:nvPr userDrawn="1"/>
        </p:nvCxnSpPr>
        <p:spPr>
          <a:xfrm>
            <a:off x="5346936" y="-25722"/>
            <a:ext cx="0" cy="6853558"/>
          </a:xfrm>
          <a:prstGeom prst="line">
            <a:avLst/>
          </a:prstGeom>
          <a:ln w="12700">
            <a:solidFill>
              <a:srgbClr val="FFD100"/>
            </a:solidFill>
          </a:ln>
        </p:spPr>
        <p:style>
          <a:lnRef idx="1">
            <a:schemeClr val="accent1"/>
          </a:lnRef>
          <a:fillRef idx="0">
            <a:schemeClr val="accent1"/>
          </a:fillRef>
          <a:effectRef idx="0">
            <a:schemeClr val="accent1"/>
          </a:effectRef>
          <a:fontRef idx="minor">
            <a:schemeClr val="tx1"/>
          </a:fontRef>
        </p:style>
      </p:cxnSp>
      <p:sp>
        <p:nvSpPr>
          <p:cNvPr id="13" name="Text Placeholder 23">
            <a:extLst>
              <a:ext uri="{FF2B5EF4-FFF2-40B4-BE49-F238E27FC236}">
                <a16:creationId xmlns:a16="http://schemas.microsoft.com/office/drawing/2014/main" id="{C3FB9919-1563-AB44-AAC3-B34BFC4BB07F}"/>
              </a:ext>
            </a:extLst>
          </p:cNvPr>
          <p:cNvSpPr>
            <a:spLocks noGrp="1"/>
          </p:cNvSpPr>
          <p:nvPr>
            <p:ph type="body" sz="quarter" idx="23" hasCustomPrompt="1"/>
          </p:nvPr>
        </p:nvSpPr>
        <p:spPr>
          <a:xfrm>
            <a:off x="1103474" y="708094"/>
            <a:ext cx="3452394" cy="3433969"/>
          </a:xfrm>
          <a:noFill/>
        </p:spPr>
        <p:txBody>
          <a:bodyPr anchor="t">
            <a:normAutofit/>
          </a:bodyPr>
          <a:lstStyle>
            <a:lvl1pPr marL="0" indent="0" algn="l">
              <a:buNone/>
              <a:defRPr sz="3600" i="0">
                <a:solidFill>
                  <a:srgbClr val="000000"/>
                </a:solidFill>
                <a:latin typeface="+mn-lt"/>
              </a:defRPr>
            </a:lvl1pPr>
          </a:lstStyle>
          <a:p>
            <a:pPr lvl="0"/>
            <a:r>
              <a:rPr lang="en-US"/>
              <a:t>BULLET POINT SLIDE</a:t>
            </a:r>
          </a:p>
        </p:txBody>
      </p:sp>
      <p:sp>
        <p:nvSpPr>
          <p:cNvPr id="15" name="Oval 14">
            <a:extLst>
              <a:ext uri="{FF2B5EF4-FFF2-40B4-BE49-F238E27FC236}">
                <a16:creationId xmlns:a16="http://schemas.microsoft.com/office/drawing/2014/main" id="{0E98C6E4-CC84-5445-A6A2-3BFC532C82BB}"/>
              </a:ext>
            </a:extLst>
          </p:cNvPr>
          <p:cNvSpPr/>
          <p:nvPr userDrawn="1"/>
        </p:nvSpPr>
        <p:spPr>
          <a:xfrm>
            <a:off x="4783395" y="415207"/>
            <a:ext cx="1154422" cy="1154422"/>
          </a:xfrm>
          <a:prstGeom prst="ellipse">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 name="Text Placeholder 23">
            <a:extLst>
              <a:ext uri="{FF2B5EF4-FFF2-40B4-BE49-F238E27FC236}">
                <a16:creationId xmlns:a16="http://schemas.microsoft.com/office/drawing/2014/main" id="{252DE36E-64EA-E745-8D9A-4444A2C571A7}"/>
              </a:ext>
            </a:extLst>
          </p:cNvPr>
          <p:cNvSpPr>
            <a:spLocks noGrp="1"/>
          </p:cNvSpPr>
          <p:nvPr>
            <p:ph type="body" sz="quarter" idx="24" hasCustomPrompt="1"/>
          </p:nvPr>
        </p:nvSpPr>
        <p:spPr>
          <a:xfrm>
            <a:off x="4783395" y="712471"/>
            <a:ext cx="1154422" cy="857158"/>
          </a:xfrm>
          <a:noFill/>
        </p:spPr>
        <p:txBody>
          <a:bodyPr anchor="t">
            <a:normAutofit/>
          </a:bodyPr>
          <a:lstStyle>
            <a:lvl1pPr marL="0" indent="0" algn="ctr">
              <a:buNone/>
              <a:defRPr sz="3600" i="0">
                <a:solidFill>
                  <a:srgbClr val="000000"/>
                </a:solidFill>
                <a:latin typeface="+mn-lt"/>
              </a:defRPr>
            </a:lvl1pPr>
          </a:lstStyle>
          <a:p>
            <a:pPr lvl="0"/>
            <a:r>
              <a:rPr lang="en-US"/>
              <a:t>1</a:t>
            </a:r>
          </a:p>
        </p:txBody>
      </p:sp>
      <p:sp>
        <p:nvSpPr>
          <p:cNvPr id="19" name="Rectangle 18">
            <a:extLst>
              <a:ext uri="{FF2B5EF4-FFF2-40B4-BE49-F238E27FC236}">
                <a16:creationId xmlns:a16="http://schemas.microsoft.com/office/drawing/2014/main" id="{8C55CA2E-E3A9-2C44-A07D-20A2D9A8B0AA}"/>
              </a:ext>
            </a:extLst>
          </p:cNvPr>
          <p:cNvSpPr/>
          <p:nvPr userDrawn="1"/>
        </p:nvSpPr>
        <p:spPr>
          <a:xfrm flipV="1">
            <a:off x="10087" y="6555301"/>
            <a:ext cx="79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0" name="TextBox 19">
            <a:extLst>
              <a:ext uri="{FF2B5EF4-FFF2-40B4-BE49-F238E27FC236}">
                <a16:creationId xmlns:a16="http://schemas.microsoft.com/office/drawing/2014/main" id="{AD83011E-EBF4-AA4A-AF6A-2700E052B2D4}"/>
              </a:ext>
            </a:extLst>
          </p:cNvPr>
          <p:cNvSpPr txBox="1"/>
          <p:nvPr userDrawn="1"/>
        </p:nvSpPr>
        <p:spPr>
          <a:xfrm rot="16200000">
            <a:off x="-3040291" y="2832024"/>
            <a:ext cx="6892756" cy="307777"/>
          </a:xfrm>
          <a:prstGeom prst="rect">
            <a:avLst/>
          </a:prstGeom>
          <a:noFill/>
        </p:spPr>
        <p:txBody>
          <a:bodyPr wrap="square" rtlCol="0">
            <a:spAutoFit/>
          </a:bodyPr>
          <a:lstStyle/>
          <a:p>
            <a:pPr algn="l"/>
            <a:r>
              <a:rPr lang="en-US" sz="14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400" kern="1000" spc="110" baseline="0">
                <a:solidFill>
                  <a:srgbClr val="000000"/>
                </a:solidFill>
                <a:latin typeface="+mn-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10897873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ullet Slide - Lime">
    <p:spTree>
      <p:nvGrpSpPr>
        <p:cNvPr id="1" name=""/>
        <p:cNvGrpSpPr/>
        <p:nvPr/>
      </p:nvGrpSpPr>
      <p:grpSpPr>
        <a:xfrm>
          <a:off x="0" y="0"/>
          <a:ext cx="0" cy="0"/>
          <a:chOff x="0" y="0"/>
          <a:chExt cx="0" cy="0"/>
        </a:xfrm>
      </p:grpSpPr>
    </p:spTree>
    <p:extLst>
      <p:ext uri="{BB962C8B-B14F-4D97-AF65-F5344CB8AC3E}">
        <p14:creationId xmlns:p14="http://schemas.microsoft.com/office/powerpoint/2010/main" val="9064452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Our Journey 1">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DFEFB84-F567-D648-B64F-EE8CC90AA5FD}"/>
              </a:ext>
            </a:extLst>
          </p:cNvPr>
          <p:cNvSpPr txBox="1"/>
          <p:nvPr userDrawn="1"/>
        </p:nvSpPr>
        <p:spPr>
          <a:xfrm>
            <a:off x="4396800" y="809464"/>
            <a:ext cx="3398400" cy="507831"/>
          </a:xfrm>
          <a:prstGeom prst="rect">
            <a:avLst/>
          </a:prstGeom>
          <a:noFill/>
          <a:ln>
            <a:noFill/>
          </a:ln>
        </p:spPr>
        <p:txBody>
          <a:bodyPr wrap="square" rtlCol="0">
            <a:spAutoFit/>
          </a:bodyPr>
          <a:lstStyle/>
          <a:p>
            <a:pPr algn="ctr"/>
            <a:r>
              <a:rPr lang="en-US" sz="2700" spc="150">
                <a:solidFill>
                  <a:schemeClr val="tx2"/>
                </a:solidFill>
                <a:latin typeface="Montserrat Medium" pitchFamily="2" charset="77"/>
                <a:ea typeface="Roboto" panose="02000000000000000000" pitchFamily="2" charset="0"/>
                <a:cs typeface="Poppins Medium" pitchFamily="2" charset="77"/>
              </a:rPr>
              <a:t>OUR TIMELINE</a:t>
            </a:r>
          </a:p>
        </p:txBody>
      </p:sp>
      <p:cxnSp>
        <p:nvCxnSpPr>
          <p:cNvPr id="10" name="Straight Connector 9">
            <a:extLst>
              <a:ext uri="{FF2B5EF4-FFF2-40B4-BE49-F238E27FC236}">
                <a16:creationId xmlns:a16="http://schemas.microsoft.com/office/drawing/2014/main" id="{4C620474-398A-C642-97C5-6FFB0DF43052}"/>
              </a:ext>
            </a:extLst>
          </p:cNvPr>
          <p:cNvCxnSpPr>
            <a:cxnSpLocks/>
          </p:cNvCxnSpPr>
          <p:nvPr/>
        </p:nvCxnSpPr>
        <p:spPr>
          <a:xfrm>
            <a:off x="2718910" y="3448776"/>
            <a:ext cx="947150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B6E4A766-FED1-894B-A889-823A4FF75411}"/>
              </a:ext>
            </a:extLst>
          </p:cNvPr>
          <p:cNvSpPr/>
          <p:nvPr/>
        </p:nvSpPr>
        <p:spPr>
          <a:xfrm>
            <a:off x="2102383" y="2832249"/>
            <a:ext cx="1233055" cy="1233055"/>
          </a:xfrm>
          <a:prstGeom prst="ellipse">
            <a:avLst/>
          </a:prstGeom>
          <a:solidFill>
            <a:srgbClr val="85D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 name="Oval 11">
            <a:extLst>
              <a:ext uri="{FF2B5EF4-FFF2-40B4-BE49-F238E27FC236}">
                <a16:creationId xmlns:a16="http://schemas.microsoft.com/office/drawing/2014/main" id="{C08C6878-4402-894E-8E64-73E151411DC6}"/>
              </a:ext>
            </a:extLst>
          </p:cNvPr>
          <p:cNvSpPr/>
          <p:nvPr/>
        </p:nvSpPr>
        <p:spPr>
          <a:xfrm>
            <a:off x="5969765" y="3362570"/>
            <a:ext cx="172412" cy="172412"/>
          </a:xfrm>
          <a:prstGeom prst="ellipse">
            <a:avLst/>
          </a:prstGeom>
          <a:solidFill>
            <a:srgbClr val="85D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 name="Oval 12">
            <a:extLst>
              <a:ext uri="{FF2B5EF4-FFF2-40B4-BE49-F238E27FC236}">
                <a16:creationId xmlns:a16="http://schemas.microsoft.com/office/drawing/2014/main" id="{BBB83E75-E0C9-714E-9E45-509D3F33090F}"/>
              </a:ext>
            </a:extLst>
          </p:cNvPr>
          <p:cNvSpPr/>
          <p:nvPr/>
        </p:nvSpPr>
        <p:spPr>
          <a:xfrm>
            <a:off x="9383674" y="3362570"/>
            <a:ext cx="172412" cy="172412"/>
          </a:xfrm>
          <a:prstGeom prst="ellipse">
            <a:avLst/>
          </a:prstGeom>
          <a:solidFill>
            <a:srgbClr val="85D2E1">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 name="Rectangle 20">
            <a:extLst>
              <a:ext uri="{FF2B5EF4-FFF2-40B4-BE49-F238E27FC236}">
                <a16:creationId xmlns:a16="http://schemas.microsoft.com/office/drawing/2014/main" id="{BE62D4D3-21EB-0349-B504-782647ECA544}"/>
              </a:ext>
            </a:extLst>
          </p:cNvPr>
          <p:cNvSpPr/>
          <p:nvPr/>
        </p:nvSpPr>
        <p:spPr>
          <a:xfrm>
            <a:off x="4956904" y="3803693"/>
            <a:ext cx="2198135" cy="230832"/>
          </a:xfrm>
          <a:prstGeom prst="rect">
            <a:avLst/>
          </a:prstGeom>
        </p:spPr>
        <p:txBody>
          <a:bodyPr wrap="square">
            <a:spAutoFit/>
          </a:bodyPr>
          <a:lstStyle/>
          <a:p>
            <a:pPr algn="ctr"/>
            <a:r>
              <a:rPr lang="en-US" sz="900">
                <a:solidFill>
                  <a:schemeClr val="tx2"/>
                </a:solidFill>
                <a:latin typeface="Montserrat Medium" pitchFamily="2" charset="77"/>
                <a:ea typeface="Roboto" panose="02000000000000000000" pitchFamily="2" charset="0"/>
                <a:cs typeface="Lato Light" panose="020F0502020204030203" pitchFamily="34" charset="0"/>
              </a:rPr>
              <a:t>Your Title</a:t>
            </a:r>
          </a:p>
        </p:txBody>
      </p:sp>
      <p:sp>
        <p:nvSpPr>
          <p:cNvPr id="19" name="Rectangle 18">
            <a:extLst>
              <a:ext uri="{FF2B5EF4-FFF2-40B4-BE49-F238E27FC236}">
                <a16:creationId xmlns:a16="http://schemas.microsoft.com/office/drawing/2014/main" id="{2E52E7C6-64EF-FA4A-987B-05E44539FB1E}"/>
              </a:ext>
            </a:extLst>
          </p:cNvPr>
          <p:cNvSpPr/>
          <p:nvPr/>
        </p:nvSpPr>
        <p:spPr>
          <a:xfrm>
            <a:off x="8370812" y="1818770"/>
            <a:ext cx="2198135" cy="230832"/>
          </a:xfrm>
          <a:prstGeom prst="rect">
            <a:avLst/>
          </a:prstGeom>
        </p:spPr>
        <p:txBody>
          <a:bodyPr wrap="square">
            <a:spAutoFit/>
          </a:bodyPr>
          <a:lstStyle/>
          <a:p>
            <a:pPr algn="ctr"/>
            <a:r>
              <a:rPr lang="en-US" sz="900">
                <a:solidFill>
                  <a:schemeClr val="tx2"/>
                </a:solidFill>
                <a:latin typeface="Montserrat Medium" pitchFamily="2" charset="77"/>
                <a:ea typeface="Roboto" panose="02000000000000000000" pitchFamily="2" charset="0"/>
                <a:cs typeface="Lato Light" panose="020F0502020204030203" pitchFamily="34" charset="0"/>
              </a:rPr>
              <a:t>Your Title</a:t>
            </a:r>
          </a:p>
        </p:txBody>
      </p:sp>
      <p:sp>
        <p:nvSpPr>
          <p:cNvPr id="27" name="Rectangle 26">
            <a:extLst>
              <a:ext uri="{FF2B5EF4-FFF2-40B4-BE49-F238E27FC236}">
                <a16:creationId xmlns:a16="http://schemas.microsoft.com/office/drawing/2014/main" id="{526AA091-4676-F84E-93FF-824FF1A4B10B}"/>
              </a:ext>
            </a:extLst>
          </p:cNvPr>
          <p:cNvSpPr/>
          <p:nvPr userDrawn="1"/>
        </p:nvSpPr>
        <p:spPr>
          <a:xfrm>
            <a:off x="548344" y="1141653"/>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8" name="Text Placeholder 23">
            <a:extLst>
              <a:ext uri="{FF2B5EF4-FFF2-40B4-BE49-F238E27FC236}">
                <a16:creationId xmlns:a16="http://schemas.microsoft.com/office/drawing/2014/main" id="{E74BB04E-437D-4E46-9A57-B72EEF075E66}"/>
              </a:ext>
            </a:extLst>
          </p:cNvPr>
          <p:cNvSpPr>
            <a:spLocks noGrp="1"/>
          </p:cNvSpPr>
          <p:nvPr userDrawn="1">
            <p:ph type="body" sz="quarter" idx="16" hasCustomPrompt="1"/>
          </p:nvPr>
        </p:nvSpPr>
        <p:spPr>
          <a:xfrm>
            <a:off x="464195" y="444299"/>
            <a:ext cx="5113283" cy="582221"/>
          </a:xfrm>
        </p:spPr>
        <p:txBody>
          <a:bodyPr>
            <a:normAutofit/>
          </a:bodyPr>
          <a:lstStyle>
            <a:lvl1pPr marL="0" indent="0" algn="l">
              <a:buNone/>
              <a:defRPr sz="3600" b="0" i="0">
                <a:solidFill>
                  <a:srgbClr val="000000"/>
                </a:solidFill>
                <a:latin typeface="+mn-lt"/>
              </a:defRPr>
            </a:lvl1pPr>
          </a:lstStyle>
          <a:p>
            <a:pPr lvl="0"/>
            <a:r>
              <a:rPr lang="en-US"/>
              <a:t>Our Journey</a:t>
            </a:r>
          </a:p>
        </p:txBody>
      </p:sp>
      <p:sp>
        <p:nvSpPr>
          <p:cNvPr id="31" name="Text Placeholder 17">
            <a:extLst>
              <a:ext uri="{FF2B5EF4-FFF2-40B4-BE49-F238E27FC236}">
                <a16:creationId xmlns:a16="http://schemas.microsoft.com/office/drawing/2014/main" id="{CCD767BA-B79C-2543-AA9A-86E634722F0F}"/>
              </a:ext>
            </a:extLst>
          </p:cNvPr>
          <p:cNvSpPr>
            <a:spLocks noGrp="1"/>
          </p:cNvSpPr>
          <p:nvPr userDrawn="1">
            <p:ph type="body" sz="quarter" idx="19" hasCustomPrompt="1"/>
          </p:nvPr>
        </p:nvSpPr>
        <p:spPr>
          <a:xfrm>
            <a:off x="4785825" y="4220738"/>
            <a:ext cx="2506226" cy="1237497"/>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32" name="Text Placeholder 17">
            <a:extLst>
              <a:ext uri="{FF2B5EF4-FFF2-40B4-BE49-F238E27FC236}">
                <a16:creationId xmlns:a16="http://schemas.microsoft.com/office/drawing/2014/main" id="{3BC6FB8B-D15D-3340-8F2D-D5BC2FD4D66F}"/>
              </a:ext>
            </a:extLst>
          </p:cNvPr>
          <p:cNvSpPr>
            <a:spLocks noGrp="1"/>
          </p:cNvSpPr>
          <p:nvPr userDrawn="1">
            <p:ph type="body" sz="quarter" idx="20" hasCustomPrompt="1"/>
          </p:nvPr>
        </p:nvSpPr>
        <p:spPr>
          <a:xfrm>
            <a:off x="8216766" y="1608539"/>
            <a:ext cx="2506226" cy="1237497"/>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33" name="Text Placeholder 17">
            <a:extLst>
              <a:ext uri="{FF2B5EF4-FFF2-40B4-BE49-F238E27FC236}">
                <a16:creationId xmlns:a16="http://schemas.microsoft.com/office/drawing/2014/main" id="{19348E07-20A7-F740-8715-43EB023172A2}"/>
              </a:ext>
            </a:extLst>
          </p:cNvPr>
          <p:cNvSpPr>
            <a:spLocks noGrp="1"/>
          </p:cNvSpPr>
          <p:nvPr userDrawn="1">
            <p:ph type="body" sz="quarter" idx="21" hasCustomPrompt="1"/>
          </p:nvPr>
        </p:nvSpPr>
        <p:spPr>
          <a:xfrm>
            <a:off x="2102383" y="3228214"/>
            <a:ext cx="1233055" cy="441123"/>
          </a:xfrm>
        </p:spPr>
        <p:txBody>
          <a:bodyPr anchor="ctr"/>
          <a:lstStyle>
            <a:lvl1pPr algn="ctr">
              <a:buNone/>
              <a:defRPr sz="20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START</a:t>
            </a:r>
            <a:endParaRPr lang="en-US"/>
          </a:p>
        </p:txBody>
      </p:sp>
      <p:sp>
        <p:nvSpPr>
          <p:cNvPr id="36" name="Text Placeholder 17">
            <a:extLst>
              <a:ext uri="{FF2B5EF4-FFF2-40B4-BE49-F238E27FC236}">
                <a16:creationId xmlns:a16="http://schemas.microsoft.com/office/drawing/2014/main" id="{BD72605F-29B1-4242-93F3-3F37AA42DC99}"/>
              </a:ext>
            </a:extLst>
          </p:cNvPr>
          <p:cNvSpPr>
            <a:spLocks noGrp="1"/>
          </p:cNvSpPr>
          <p:nvPr>
            <p:ph type="body" sz="quarter" idx="22" hasCustomPrompt="1"/>
          </p:nvPr>
        </p:nvSpPr>
        <p:spPr>
          <a:xfrm>
            <a:off x="4785825" y="2823339"/>
            <a:ext cx="2506226" cy="335052"/>
          </a:xfrm>
        </p:spPr>
        <p:txBody>
          <a:bodyPr/>
          <a:lstStyle>
            <a:lvl1pPr algn="ctr">
              <a:buNone/>
              <a:defRPr sz="2000" b="0" i="0" spc="30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2016</a:t>
            </a:r>
            <a:endParaRPr lang="en-US"/>
          </a:p>
        </p:txBody>
      </p:sp>
      <p:sp>
        <p:nvSpPr>
          <p:cNvPr id="37" name="Text Placeholder 17">
            <a:extLst>
              <a:ext uri="{FF2B5EF4-FFF2-40B4-BE49-F238E27FC236}">
                <a16:creationId xmlns:a16="http://schemas.microsoft.com/office/drawing/2014/main" id="{A04A4060-643D-BB44-93F7-B288E252205D}"/>
              </a:ext>
            </a:extLst>
          </p:cNvPr>
          <p:cNvSpPr>
            <a:spLocks noGrp="1"/>
          </p:cNvSpPr>
          <p:nvPr>
            <p:ph type="body" sz="quarter" idx="23" hasCustomPrompt="1"/>
          </p:nvPr>
        </p:nvSpPr>
        <p:spPr>
          <a:xfrm>
            <a:off x="8216766" y="3843245"/>
            <a:ext cx="2506226" cy="335052"/>
          </a:xfrm>
        </p:spPr>
        <p:txBody>
          <a:bodyPr/>
          <a:lstStyle>
            <a:lvl1pPr algn="ctr">
              <a:buNone/>
              <a:defRPr sz="2000" b="0" i="0" spc="30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2017</a:t>
            </a:r>
            <a:endParaRPr lang="en-US"/>
          </a:p>
        </p:txBody>
      </p:sp>
      <p:sp>
        <p:nvSpPr>
          <p:cNvPr id="22" name="TextBox 21">
            <a:extLst>
              <a:ext uri="{FF2B5EF4-FFF2-40B4-BE49-F238E27FC236}">
                <a16:creationId xmlns:a16="http://schemas.microsoft.com/office/drawing/2014/main" id="{D062F972-D907-984B-A889-E139C7730029}"/>
              </a:ext>
            </a:extLst>
          </p:cNvPr>
          <p:cNvSpPr txBox="1"/>
          <p:nvPr userDrawn="1"/>
        </p:nvSpPr>
        <p:spPr>
          <a:xfrm>
            <a:off x="483594" y="6462600"/>
            <a:ext cx="10973735" cy="261610"/>
          </a:xfrm>
          <a:prstGeom prst="rect">
            <a:avLst/>
          </a:prstGeom>
          <a:noFill/>
        </p:spPr>
        <p:txBody>
          <a:bodyPr wrap="square" rtlCol="0">
            <a:spAutoFit/>
          </a:bodyPr>
          <a:lstStyle/>
          <a:p>
            <a:pPr algn="l"/>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
        <p:nvSpPr>
          <p:cNvPr id="23" name="Rectangle 22">
            <a:extLst>
              <a:ext uri="{FF2B5EF4-FFF2-40B4-BE49-F238E27FC236}">
                <a16:creationId xmlns:a16="http://schemas.microsoft.com/office/drawing/2014/main" id="{07B5A83F-00A9-4446-B7FF-17C0C15E6CDB}"/>
              </a:ext>
            </a:extLst>
          </p:cNvPr>
          <p:cNvSpPr/>
          <p:nvPr userDrawn="1"/>
        </p:nvSpPr>
        <p:spPr>
          <a:xfrm rot="16200000" flipV="1">
            <a:off x="215869" y="6622959"/>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Tree>
    <p:extLst>
      <p:ext uri="{BB962C8B-B14F-4D97-AF65-F5344CB8AC3E}">
        <p14:creationId xmlns:p14="http://schemas.microsoft.com/office/powerpoint/2010/main" val="15871000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Our Journey 2">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9159BEB2-8918-8740-99A7-553D0D414983}"/>
              </a:ext>
            </a:extLst>
          </p:cNvPr>
          <p:cNvCxnSpPr>
            <a:cxnSpLocks/>
          </p:cNvCxnSpPr>
          <p:nvPr userDrawn="1"/>
        </p:nvCxnSpPr>
        <p:spPr>
          <a:xfrm>
            <a:off x="1588" y="3448776"/>
            <a:ext cx="1218882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7D4A19C4-1947-4349-9457-0ACFFBA4FC07}"/>
              </a:ext>
            </a:extLst>
          </p:cNvPr>
          <p:cNvSpPr/>
          <p:nvPr/>
        </p:nvSpPr>
        <p:spPr>
          <a:xfrm>
            <a:off x="6040275" y="3362570"/>
            <a:ext cx="172412" cy="172412"/>
          </a:xfrm>
          <a:prstGeom prst="ellipse">
            <a:avLst/>
          </a:prstGeom>
          <a:solidFill>
            <a:srgbClr val="85D2E1">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 name="Oval 8">
            <a:extLst>
              <a:ext uri="{FF2B5EF4-FFF2-40B4-BE49-F238E27FC236}">
                <a16:creationId xmlns:a16="http://schemas.microsoft.com/office/drawing/2014/main" id="{187DE787-8DE7-3C4E-8EB8-423F070D8AFF}"/>
              </a:ext>
            </a:extLst>
          </p:cNvPr>
          <p:cNvSpPr/>
          <p:nvPr/>
        </p:nvSpPr>
        <p:spPr>
          <a:xfrm>
            <a:off x="2626366" y="3362571"/>
            <a:ext cx="172412" cy="172412"/>
          </a:xfrm>
          <a:prstGeom prst="ellipse">
            <a:avLst/>
          </a:prstGeom>
          <a:solidFill>
            <a:srgbClr val="85D2E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 name="Rectangle 18">
            <a:extLst>
              <a:ext uri="{FF2B5EF4-FFF2-40B4-BE49-F238E27FC236}">
                <a16:creationId xmlns:a16="http://schemas.microsoft.com/office/drawing/2014/main" id="{1B55B83A-4FE7-254B-BB23-DA5834F3C561}"/>
              </a:ext>
            </a:extLst>
          </p:cNvPr>
          <p:cNvSpPr/>
          <p:nvPr userDrawn="1"/>
        </p:nvSpPr>
        <p:spPr>
          <a:xfrm>
            <a:off x="5027413" y="1818770"/>
            <a:ext cx="2198135" cy="230832"/>
          </a:xfrm>
          <a:prstGeom prst="rect">
            <a:avLst/>
          </a:prstGeom>
        </p:spPr>
        <p:txBody>
          <a:bodyPr wrap="square">
            <a:spAutoFit/>
          </a:bodyPr>
          <a:lstStyle/>
          <a:p>
            <a:pPr algn="ctr"/>
            <a:r>
              <a:rPr lang="en-US" sz="900">
                <a:solidFill>
                  <a:schemeClr val="tx2"/>
                </a:solidFill>
                <a:latin typeface="Montserrat Medium" pitchFamily="2" charset="77"/>
                <a:ea typeface="Roboto" panose="02000000000000000000" pitchFamily="2" charset="0"/>
                <a:cs typeface="Lato Light" panose="020F0502020204030203" pitchFamily="34" charset="0"/>
              </a:rPr>
              <a:t>Your Title</a:t>
            </a:r>
          </a:p>
        </p:txBody>
      </p:sp>
      <p:sp>
        <p:nvSpPr>
          <p:cNvPr id="21" name="Oval 20">
            <a:extLst>
              <a:ext uri="{FF2B5EF4-FFF2-40B4-BE49-F238E27FC236}">
                <a16:creationId xmlns:a16="http://schemas.microsoft.com/office/drawing/2014/main" id="{C249088C-C99A-C54C-8067-8456BF21657E}"/>
              </a:ext>
            </a:extLst>
          </p:cNvPr>
          <p:cNvSpPr/>
          <p:nvPr/>
        </p:nvSpPr>
        <p:spPr>
          <a:xfrm>
            <a:off x="9393224" y="3362571"/>
            <a:ext cx="172412" cy="172412"/>
          </a:xfrm>
          <a:prstGeom prst="ellipse">
            <a:avLst/>
          </a:prstGeom>
          <a:solidFill>
            <a:srgbClr val="85D2E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 name="Text Placeholder 17">
            <a:extLst>
              <a:ext uri="{FF2B5EF4-FFF2-40B4-BE49-F238E27FC236}">
                <a16:creationId xmlns:a16="http://schemas.microsoft.com/office/drawing/2014/main" id="{FF92472D-9633-1B41-8BB1-3CE8FDF598FC}"/>
              </a:ext>
            </a:extLst>
          </p:cNvPr>
          <p:cNvSpPr>
            <a:spLocks noGrp="1"/>
          </p:cNvSpPr>
          <p:nvPr userDrawn="1">
            <p:ph type="body" sz="quarter" idx="19" hasCustomPrompt="1"/>
          </p:nvPr>
        </p:nvSpPr>
        <p:spPr>
          <a:xfrm>
            <a:off x="1459184" y="4206951"/>
            <a:ext cx="2506226" cy="1237497"/>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33" name="Text Placeholder 17">
            <a:extLst>
              <a:ext uri="{FF2B5EF4-FFF2-40B4-BE49-F238E27FC236}">
                <a16:creationId xmlns:a16="http://schemas.microsoft.com/office/drawing/2014/main" id="{4FA104B9-3949-7046-BD33-D672B1459790}"/>
              </a:ext>
            </a:extLst>
          </p:cNvPr>
          <p:cNvSpPr>
            <a:spLocks noGrp="1"/>
          </p:cNvSpPr>
          <p:nvPr userDrawn="1">
            <p:ph type="body" sz="quarter" idx="20" hasCustomPrompt="1"/>
          </p:nvPr>
        </p:nvSpPr>
        <p:spPr>
          <a:xfrm>
            <a:off x="4890125" y="1594752"/>
            <a:ext cx="2506226" cy="1237497"/>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34" name="Text Placeholder 17">
            <a:extLst>
              <a:ext uri="{FF2B5EF4-FFF2-40B4-BE49-F238E27FC236}">
                <a16:creationId xmlns:a16="http://schemas.microsoft.com/office/drawing/2014/main" id="{4170B2DE-1D76-D746-B4E0-1DF37E4C7538}"/>
              </a:ext>
            </a:extLst>
          </p:cNvPr>
          <p:cNvSpPr>
            <a:spLocks noGrp="1"/>
          </p:cNvSpPr>
          <p:nvPr userDrawn="1">
            <p:ph type="body" sz="quarter" idx="21" hasCustomPrompt="1"/>
          </p:nvPr>
        </p:nvSpPr>
        <p:spPr>
          <a:xfrm>
            <a:off x="8223426" y="4210067"/>
            <a:ext cx="2506226" cy="1237497"/>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39" name="Text Placeholder 17">
            <a:extLst>
              <a:ext uri="{FF2B5EF4-FFF2-40B4-BE49-F238E27FC236}">
                <a16:creationId xmlns:a16="http://schemas.microsoft.com/office/drawing/2014/main" id="{00BAA056-DFBD-584F-9273-7D940103359C}"/>
              </a:ext>
            </a:extLst>
          </p:cNvPr>
          <p:cNvSpPr>
            <a:spLocks noGrp="1"/>
          </p:cNvSpPr>
          <p:nvPr>
            <p:ph type="body" sz="quarter" idx="22" hasCustomPrompt="1"/>
          </p:nvPr>
        </p:nvSpPr>
        <p:spPr>
          <a:xfrm>
            <a:off x="1459184" y="2837148"/>
            <a:ext cx="2506226" cy="335052"/>
          </a:xfrm>
        </p:spPr>
        <p:txBody>
          <a:bodyPr/>
          <a:lstStyle>
            <a:lvl1pPr algn="ctr">
              <a:buNone/>
              <a:defRPr sz="2000" b="0" i="0" spc="30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2018</a:t>
            </a:r>
            <a:endParaRPr lang="en-US"/>
          </a:p>
        </p:txBody>
      </p:sp>
      <p:sp>
        <p:nvSpPr>
          <p:cNvPr id="40" name="Text Placeholder 17">
            <a:extLst>
              <a:ext uri="{FF2B5EF4-FFF2-40B4-BE49-F238E27FC236}">
                <a16:creationId xmlns:a16="http://schemas.microsoft.com/office/drawing/2014/main" id="{6BF9179A-0AB3-E042-BD2E-A24FBC624C6C}"/>
              </a:ext>
            </a:extLst>
          </p:cNvPr>
          <p:cNvSpPr>
            <a:spLocks noGrp="1"/>
          </p:cNvSpPr>
          <p:nvPr>
            <p:ph type="body" sz="quarter" idx="23" hasCustomPrompt="1"/>
          </p:nvPr>
        </p:nvSpPr>
        <p:spPr>
          <a:xfrm>
            <a:off x="4890125" y="3857054"/>
            <a:ext cx="2506226" cy="335052"/>
          </a:xfrm>
        </p:spPr>
        <p:txBody>
          <a:bodyPr/>
          <a:lstStyle>
            <a:lvl1pPr algn="ctr">
              <a:buNone/>
              <a:defRPr sz="2000" b="0" i="0" spc="30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2019</a:t>
            </a:r>
            <a:endParaRPr lang="en-US"/>
          </a:p>
        </p:txBody>
      </p:sp>
      <p:sp>
        <p:nvSpPr>
          <p:cNvPr id="41" name="Text Placeholder 17">
            <a:extLst>
              <a:ext uri="{FF2B5EF4-FFF2-40B4-BE49-F238E27FC236}">
                <a16:creationId xmlns:a16="http://schemas.microsoft.com/office/drawing/2014/main" id="{5D05B818-03D6-0C48-A4A4-879D1B8573FA}"/>
              </a:ext>
            </a:extLst>
          </p:cNvPr>
          <p:cNvSpPr>
            <a:spLocks noGrp="1"/>
          </p:cNvSpPr>
          <p:nvPr>
            <p:ph type="body" sz="quarter" idx="24" hasCustomPrompt="1"/>
          </p:nvPr>
        </p:nvSpPr>
        <p:spPr>
          <a:xfrm>
            <a:off x="8223426" y="2825658"/>
            <a:ext cx="2506226" cy="335052"/>
          </a:xfrm>
        </p:spPr>
        <p:txBody>
          <a:bodyPr/>
          <a:lstStyle>
            <a:lvl1pPr algn="ctr">
              <a:buNone/>
              <a:defRPr sz="2000" b="0" i="0" spc="30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2020</a:t>
            </a:r>
            <a:endParaRPr lang="en-US"/>
          </a:p>
        </p:txBody>
      </p:sp>
      <p:sp>
        <p:nvSpPr>
          <p:cNvPr id="16" name="Rectangle 15">
            <a:extLst>
              <a:ext uri="{FF2B5EF4-FFF2-40B4-BE49-F238E27FC236}">
                <a16:creationId xmlns:a16="http://schemas.microsoft.com/office/drawing/2014/main" id="{8C26421F-3E17-FF47-92D5-AE8B9BF847B2}"/>
              </a:ext>
            </a:extLst>
          </p:cNvPr>
          <p:cNvSpPr/>
          <p:nvPr userDrawn="1"/>
        </p:nvSpPr>
        <p:spPr>
          <a:xfrm rot="16200000" flipV="1">
            <a:off x="5925489" y="6683111"/>
            <a:ext cx="324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7" name="TextBox 16">
            <a:extLst>
              <a:ext uri="{FF2B5EF4-FFF2-40B4-BE49-F238E27FC236}">
                <a16:creationId xmlns:a16="http://schemas.microsoft.com/office/drawing/2014/main" id="{37918C0E-ED0A-D748-88E5-BE3A2DEDEB97}"/>
              </a:ext>
            </a:extLst>
          </p:cNvPr>
          <p:cNvSpPr txBox="1"/>
          <p:nvPr userDrawn="1"/>
        </p:nvSpPr>
        <p:spPr>
          <a:xfrm>
            <a:off x="10764" y="6234608"/>
            <a:ext cx="12167384" cy="261610"/>
          </a:xfrm>
          <a:prstGeom prst="rect">
            <a:avLst/>
          </a:prstGeom>
          <a:noFill/>
        </p:spPr>
        <p:txBody>
          <a:bodyPr wrap="square" rtlCol="0">
            <a:spAutoFit/>
          </a:bodyPr>
          <a:lstStyle/>
          <a:p>
            <a:pPr algn="ctr"/>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39415678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Our Journey 3">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D99EA92-8C6E-B84F-B459-728079F0C1CC}"/>
              </a:ext>
            </a:extLst>
          </p:cNvPr>
          <p:cNvGrpSpPr/>
          <p:nvPr userDrawn="1"/>
        </p:nvGrpSpPr>
        <p:grpSpPr>
          <a:xfrm flipH="1">
            <a:off x="-87112" y="2832249"/>
            <a:ext cx="10088030" cy="1233055"/>
            <a:chOff x="4201590" y="5664497"/>
            <a:chExt cx="20176060" cy="2466109"/>
          </a:xfrm>
        </p:grpSpPr>
        <p:cxnSp>
          <p:nvCxnSpPr>
            <p:cNvPr id="3" name="Straight Connector 2">
              <a:extLst>
                <a:ext uri="{FF2B5EF4-FFF2-40B4-BE49-F238E27FC236}">
                  <a16:creationId xmlns:a16="http://schemas.microsoft.com/office/drawing/2014/main" id="{E7ED26DD-7AEB-9E44-8FF6-C477D8C00C2B}"/>
                </a:ext>
              </a:extLst>
            </p:cNvPr>
            <p:cNvCxnSpPr>
              <a:cxnSpLocks/>
            </p:cNvCxnSpPr>
            <p:nvPr/>
          </p:nvCxnSpPr>
          <p:spPr>
            <a:xfrm>
              <a:off x="5434644" y="6897551"/>
              <a:ext cx="1894300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40BA1181-B947-D246-AEDB-8D5690586889}"/>
                </a:ext>
              </a:extLst>
            </p:cNvPr>
            <p:cNvSpPr/>
            <p:nvPr/>
          </p:nvSpPr>
          <p:spPr>
            <a:xfrm>
              <a:off x="4201590" y="5664497"/>
              <a:ext cx="2466109" cy="2466109"/>
            </a:xfrm>
            <a:prstGeom prst="ellipse">
              <a:avLst/>
            </a:prstGeom>
            <a:solidFill>
              <a:srgbClr val="85D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000000"/>
                </a:solidFill>
              </a:endParaRPr>
            </a:p>
          </p:txBody>
        </p:sp>
        <p:sp>
          <p:nvSpPr>
            <p:cNvPr id="5" name="Oval 4">
              <a:extLst>
                <a:ext uri="{FF2B5EF4-FFF2-40B4-BE49-F238E27FC236}">
                  <a16:creationId xmlns:a16="http://schemas.microsoft.com/office/drawing/2014/main" id="{93279403-2DD6-294E-8653-2A42ED9EBD96}"/>
                </a:ext>
              </a:extLst>
            </p:cNvPr>
            <p:cNvSpPr/>
            <p:nvPr/>
          </p:nvSpPr>
          <p:spPr>
            <a:xfrm>
              <a:off x="11936354" y="6725140"/>
              <a:ext cx="344824" cy="344824"/>
            </a:xfrm>
            <a:prstGeom prst="ellipse">
              <a:avLst/>
            </a:prstGeom>
            <a:solidFill>
              <a:srgbClr val="85D2E1">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000000"/>
                </a:solidFill>
              </a:endParaRPr>
            </a:p>
          </p:txBody>
        </p:sp>
        <p:sp>
          <p:nvSpPr>
            <p:cNvPr id="6" name="Oval 5">
              <a:extLst>
                <a:ext uri="{FF2B5EF4-FFF2-40B4-BE49-F238E27FC236}">
                  <a16:creationId xmlns:a16="http://schemas.microsoft.com/office/drawing/2014/main" id="{B1A0B9AD-E1B8-4A47-B627-580D076FD190}"/>
                </a:ext>
              </a:extLst>
            </p:cNvPr>
            <p:cNvSpPr/>
            <p:nvPr/>
          </p:nvSpPr>
          <p:spPr>
            <a:xfrm>
              <a:off x="18764171" y="6725140"/>
              <a:ext cx="344824" cy="344824"/>
            </a:xfrm>
            <a:prstGeom prst="ellipse">
              <a:avLst/>
            </a:prstGeom>
            <a:solidFill>
              <a:srgbClr val="85D2E1">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000000"/>
                </a:solidFill>
              </a:endParaRPr>
            </a:p>
          </p:txBody>
        </p:sp>
      </p:grpSp>
      <p:sp>
        <p:nvSpPr>
          <p:cNvPr id="20" name="Text Placeholder 17">
            <a:extLst>
              <a:ext uri="{FF2B5EF4-FFF2-40B4-BE49-F238E27FC236}">
                <a16:creationId xmlns:a16="http://schemas.microsoft.com/office/drawing/2014/main" id="{EE27F43F-5131-7247-81C7-14B1147E8D74}"/>
              </a:ext>
            </a:extLst>
          </p:cNvPr>
          <p:cNvSpPr>
            <a:spLocks noGrp="1"/>
          </p:cNvSpPr>
          <p:nvPr>
            <p:ph type="body" sz="quarter" idx="20" hasCustomPrompt="1"/>
          </p:nvPr>
        </p:nvSpPr>
        <p:spPr>
          <a:xfrm>
            <a:off x="1474900" y="1617548"/>
            <a:ext cx="2506226" cy="1237497"/>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21" name="Text Placeholder 17">
            <a:extLst>
              <a:ext uri="{FF2B5EF4-FFF2-40B4-BE49-F238E27FC236}">
                <a16:creationId xmlns:a16="http://schemas.microsoft.com/office/drawing/2014/main" id="{FA701368-7F3A-D942-9086-74C5BC9A1AD6}"/>
              </a:ext>
            </a:extLst>
          </p:cNvPr>
          <p:cNvSpPr>
            <a:spLocks noGrp="1"/>
          </p:cNvSpPr>
          <p:nvPr>
            <p:ph type="body" sz="quarter" idx="21" hasCustomPrompt="1"/>
          </p:nvPr>
        </p:nvSpPr>
        <p:spPr>
          <a:xfrm>
            <a:off x="4808201" y="4232863"/>
            <a:ext cx="2506226" cy="1237497"/>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22" name="Text Placeholder 17">
            <a:extLst>
              <a:ext uri="{FF2B5EF4-FFF2-40B4-BE49-F238E27FC236}">
                <a16:creationId xmlns:a16="http://schemas.microsoft.com/office/drawing/2014/main" id="{19E93A3E-D93B-6746-924C-B809E688CD72}"/>
              </a:ext>
            </a:extLst>
          </p:cNvPr>
          <p:cNvSpPr>
            <a:spLocks noGrp="1"/>
          </p:cNvSpPr>
          <p:nvPr>
            <p:ph type="body" sz="quarter" idx="22" hasCustomPrompt="1"/>
          </p:nvPr>
        </p:nvSpPr>
        <p:spPr>
          <a:xfrm>
            <a:off x="8767864" y="3228214"/>
            <a:ext cx="1233055" cy="441123"/>
          </a:xfrm>
        </p:spPr>
        <p:txBody>
          <a:bodyPr anchor="ctr"/>
          <a:lstStyle>
            <a:lvl1pPr algn="ctr">
              <a:buNone/>
              <a:defRPr sz="20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END</a:t>
            </a:r>
            <a:endParaRPr lang="en-US"/>
          </a:p>
        </p:txBody>
      </p:sp>
      <p:sp>
        <p:nvSpPr>
          <p:cNvPr id="26" name="Text Placeholder 17">
            <a:extLst>
              <a:ext uri="{FF2B5EF4-FFF2-40B4-BE49-F238E27FC236}">
                <a16:creationId xmlns:a16="http://schemas.microsoft.com/office/drawing/2014/main" id="{14EC00ED-B9B5-564F-A2BD-E9361B35ED61}"/>
              </a:ext>
            </a:extLst>
          </p:cNvPr>
          <p:cNvSpPr>
            <a:spLocks noGrp="1"/>
          </p:cNvSpPr>
          <p:nvPr>
            <p:ph type="body" sz="quarter" idx="24" hasCustomPrompt="1"/>
          </p:nvPr>
        </p:nvSpPr>
        <p:spPr>
          <a:xfrm>
            <a:off x="1466515" y="3842694"/>
            <a:ext cx="2506226" cy="335052"/>
          </a:xfrm>
        </p:spPr>
        <p:txBody>
          <a:bodyPr/>
          <a:lstStyle>
            <a:lvl1pPr algn="ctr">
              <a:buNone/>
              <a:defRPr sz="2000" b="0" i="0" spc="30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2021</a:t>
            </a:r>
            <a:endParaRPr lang="en-US"/>
          </a:p>
        </p:txBody>
      </p:sp>
      <p:sp>
        <p:nvSpPr>
          <p:cNvPr id="27" name="Text Placeholder 17">
            <a:extLst>
              <a:ext uri="{FF2B5EF4-FFF2-40B4-BE49-F238E27FC236}">
                <a16:creationId xmlns:a16="http://schemas.microsoft.com/office/drawing/2014/main" id="{3BB708B1-BD9F-3D4B-A3F2-DAAACD7B96FF}"/>
              </a:ext>
            </a:extLst>
          </p:cNvPr>
          <p:cNvSpPr>
            <a:spLocks noGrp="1"/>
          </p:cNvSpPr>
          <p:nvPr>
            <p:ph type="body" sz="quarter" idx="25" hasCustomPrompt="1"/>
          </p:nvPr>
        </p:nvSpPr>
        <p:spPr>
          <a:xfrm>
            <a:off x="4808201" y="2797420"/>
            <a:ext cx="2506226" cy="335052"/>
          </a:xfrm>
        </p:spPr>
        <p:txBody>
          <a:bodyPr/>
          <a:lstStyle>
            <a:lvl1pPr algn="ctr">
              <a:buNone/>
              <a:defRPr sz="2000" b="0" i="0" spc="30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2022</a:t>
            </a:r>
            <a:endParaRPr lang="en-US"/>
          </a:p>
        </p:txBody>
      </p:sp>
      <p:sp>
        <p:nvSpPr>
          <p:cNvPr id="14" name="Rectangle 13">
            <a:extLst>
              <a:ext uri="{FF2B5EF4-FFF2-40B4-BE49-F238E27FC236}">
                <a16:creationId xmlns:a16="http://schemas.microsoft.com/office/drawing/2014/main" id="{CE9AE23B-5966-D043-B5CA-4F97DC3963FC}"/>
              </a:ext>
            </a:extLst>
          </p:cNvPr>
          <p:cNvSpPr/>
          <p:nvPr userDrawn="1"/>
        </p:nvSpPr>
        <p:spPr>
          <a:xfrm rot="16200000" flipV="1">
            <a:off x="11591456" y="6622960"/>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5" name="TextBox 14">
            <a:extLst>
              <a:ext uri="{FF2B5EF4-FFF2-40B4-BE49-F238E27FC236}">
                <a16:creationId xmlns:a16="http://schemas.microsoft.com/office/drawing/2014/main" id="{033DD942-702D-3645-AFD5-CC083E31395F}"/>
              </a:ext>
            </a:extLst>
          </p:cNvPr>
          <p:cNvSpPr txBox="1"/>
          <p:nvPr userDrawn="1"/>
        </p:nvSpPr>
        <p:spPr>
          <a:xfrm>
            <a:off x="363851" y="6461565"/>
            <a:ext cx="11425605" cy="261610"/>
          </a:xfrm>
          <a:prstGeom prst="rect">
            <a:avLst/>
          </a:prstGeom>
          <a:noFill/>
        </p:spPr>
        <p:txBody>
          <a:bodyPr wrap="square" rtlCol="0">
            <a:spAutoFit/>
          </a:bodyPr>
          <a:lstStyle/>
          <a:p>
            <a:pPr algn="r"/>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j-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41334337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 column text box">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A7EC3A-FA50-904B-839F-2B92D5166DD5}"/>
              </a:ext>
            </a:extLst>
          </p:cNvPr>
          <p:cNvSpPr/>
          <p:nvPr userDrawn="1"/>
        </p:nvSpPr>
        <p:spPr>
          <a:xfrm>
            <a:off x="0" y="482371"/>
            <a:ext cx="6113604" cy="2855598"/>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946976CB-0B76-DD49-AA4D-4F230C256467}"/>
              </a:ext>
            </a:extLst>
          </p:cNvPr>
          <p:cNvSpPr/>
          <p:nvPr userDrawn="1"/>
        </p:nvSpPr>
        <p:spPr>
          <a:xfrm>
            <a:off x="6113604" y="482371"/>
            <a:ext cx="6113604" cy="2855598"/>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7">
            <a:extLst>
              <a:ext uri="{FF2B5EF4-FFF2-40B4-BE49-F238E27FC236}">
                <a16:creationId xmlns:a16="http://schemas.microsoft.com/office/drawing/2014/main" id="{A80F2D74-8F18-9F49-A166-16ACDC1D1115}"/>
              </a:ext>
            </a:extLst>
          </p:cNvPr>
          <p:cNvSpPr>
            <a:spLocks noGrp="1"/>
          </p:cNvSpPr>
          <p:nvPr>
            <p:ph type="body" sz="quarter" idx="18" hasCustomPrompt="1"/>
          </p:nvPr>
        </p:nvSpPr>
        <p:spPr>
          <a:xfrm>
            <a:off x="633715" y="3843119"/>
            <a:ext cx="4957908" cy="1680348"/>
          </a:xfrm>
        </p:spPr>
        <p:txBody>
          <a:bodyPr/>
          <a:lstStyle>
            <a:lvl1pPr algn="ct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7" name="Text Placeholder 23">
            <a:extLst>
              <a:ext uri="{FF2B5EF4-FFF2-40B4-BE49-F238E27FC236}">
                <a16:creationId xmlns:a16="http://schemas.microsoft.com/office/drawing/2014/main" id="{8C1B99A3-E2FF-264E-947B-7183A27F95CD}"/>
              </a:ext>
            </a:extLst>
          </p:cNvPr>
          <p:cNvSpPr>
            <a:spLocks noGrp="1"/>
          </p:cNvSpPr>
          <p:nvPr>
            <p:ph type="body" sz="quarter" idx="16" hasCustomPrompt="1"/>
          </p:nvPr>
        </p:nvSpPr>
        <p:spPr>
          <a:xfrm>
            <a:off x="633715" y="2505507"/>
            <a:ext cx="4957908" cy="582221"/>
          </a:xfrm>
        </p:spPr>
        <p:txBody>
          <a:bodyPr>
            <a:normAutofit/>
          </a:bodyPr>
          <a:lstStyle>
            <a:lvl1pPr marL="0" indent="0" algn="ctr">
              <a:buNone/>
              <a:defRPr sz="3600" b="0" i="0">
                <a:solidFill>
                  <a:srgbClr val="000000"/>
                </a:solidFill>
                <a:latin typeface="+mn-lt"/>
              </a:defRPr>
            </a:lvl1pPr>
          </a:lstStyle>
          <a:p>
            <a:pPr lvl="0"/>
            <a:r>
              <a:rPr lang="en-US"/>
              <a:t>Heading</a:t>
            </a:r>
          </a:p>
        </p:txBody>
      </p:sp>
      <p:sp>
        <p:nvSpPr>
          <p:cNvPr id="18" name="Text Placeholder 17">
            <a:extLst>
              <a:ext uri="{FF2B5EF4-FFF2-40B4-BE49-F238E27FC236}">
                <a16:creationId xmlns:a16="http://schemas.microsoft.com/office/drawing/2014/main" id="{02E7D4CC-063A-6D45-92B2-EC8AC4E32AAF}"/>
              </a:ext>
            </a:extLst>
          </p:cNvPr>
          <p:cNvSpPr>
            <a:spLocks noGrp="1"/>
          </p:cNvSpPr>
          <p:nvPr>
            <p:ph type="body" sz="quarter" idx="19" hasCustomPrompt="1"/>
          </p:nvPr>
        </p:nvSpPr>
        <p:spPr>
          <a:xfrm>
            <a:off x="6420771" y="3880875"/>
            <a:ext cx="4957908" cy="1680348"/>
          </a:xfrm>
        </p:spPr>
        <p:txBody>
          <a:bodyPr/>
          <a:lstStyle>
            <a:lvl1pPr algn="ct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9" name="Text Placeholder 23">
            <a:extLst>
              <a:ext uri="{FF2B5EF4-FFF2-40B4-BE49-F238E27FC236}">
                <a16:creationId xmlns:a16="http://schemas.microsoft.com/office/drawing/2014/main" id="{A04C066A-035C-0341-9527-E538DEB47886}"/>
              </a:ext>
            </a:extLst>
          </p:cNvPr>
          <p:cNvSpPr>
            <a:spLocks noGrp="1"/>
          </p:cNvSpPr>
          <p:nvPr>
            <p:ph type="body" sz="quarter" idx="20" hasCustomPrompt="1"/>
          </p:nvPr>
        </p:nvSpPr>
        <p:spPr>
          <a:xfrm>
            <a:off x="6420771" y="2543263"/>
            <a:ext cx="4957908" cy="582221"/>
          </a:xfrm>
        </p:spPr>
        <p:txBody>
          <a:bodyPr>
            <a:normAutofit/>
          </a:bodyPr>
          <a:lstStyle>
            <a:lvl1pPr marL="0" indent="0" algn="ctr">
              <a:buNone/>
              <a:defRPr sz="3600" b="0" i="0">
                <a:solidFill>
                  <a:srgbClr val="000000"/>
                </a:solidFill>
                <a:latin typeface="+mn-lt"/>
              </a:defRPr>
            </a:lvl1pPr>
          </a:lstStyle>
          <a:p>
            <a:pPr lvl="0"/>
            <a:r>
              <a:rPr lang="en-US"/>
              <a:t>Heading</a:t>
            </a:r>
          </a:p>
        </p:txBody>
      </p:sp>
      <p:sp>
        <p:nvSpPr>
          <p:cNvPr id="10" name="Rectangle 9">
            <a:extLst>
              <a:ext uri="{FF2B5EF4-FFF2-40B4-BE49-F238E27FC236}">
                <a16:creationId xmlns:a16="http://schemas.microsoft.com/office/drawing/2014/main" id="{82CA5999-94EF-5047-863C-92AD3F2C1BC6}"/>
              </a:ext>
            </a:extLst>
          </p:cNvPr>
          <p:cNvSpPr/>
          <p:nvPr userDrawn="1"/>
        </p:nvSpPr>
        <p:spPr>
          <a:xfrm rot="16200000" flipV="1">
            <a:off x="11591456" y="6622960"/>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1" name="TextBox 10">
            <a:extLst>
              <a:ext uri="{FF2B5EF4-FFF2-40B4-BE49-F238E27FC236}">
                <a16:creationId xmlns:a16="http://schemas.microsoft.com/office/drawing/2014/main" id="{23B3D228-BEB5-3D4C-B205-D25168DA218F}"/>
              </a:ext>
            </a:extLst>
          </p:cNvPr>
          <p:cNvSpPr txBox="1"/>
          <p:nvPr userDrawn="1"/>
        </p:nvSpPr>
        <p:spPr>
          <a:xfrm>
            <a:off x="363851" y="6461565"/>
            <a:ext cx="11425605" cy="261610"/>
          </a:xfrm>
          <a:prstGeom prst="rect">
            <a:avLst/>
          </a:prstGeom>
          <a:noFill/>
        </p:spPr>
        <p:txBody>
          <a:bodyPr wrap="square" rtlCol="0">
            <a:spAutoFit/>
          </a:bodyPr>
          <a:lstStyle/>
          <a:p>
            <a:pPr algn="r"/>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j-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1387720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alendar graph">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F295640-5B5F-6E47-808F-2F2FB8B377B6}"/>
              </a:ext>
            </a:extLst>
          </p:cNvPr>
          <p:cNvGrpSpPr/>
          <p:nvPr userDrawn="1"/>
        </p:nvGrpSpPr>
        <p:grpSpPr>
          <a:xfrm>
            <a:off x="13492" y="1875084"/>
            <a:ext cx="12165015" cy="3041254"/>
            <a:chOff x="0" y="4738255"/>
            <a:chExt cx="21169744" cy="5292436"/>
          </a:xfrm>
          <a:solidFill>
            <a:srgbClr val="FFD100"/>
          </a:solidFill>
        </p:grpSpPr>
        <p:sp>
          <p:nvSpPr>
            <p:cNvPr id="3" name="Rectangle 2">
              <a:extLst>
                <a:ext uri="{FF2B5EF4-FFF2-40B4-BE49-F238E27FC236}">
                  <a16:creationId xmlns:a16="http://schemas.microsoft.com/office/drawing/2014/main" id="{2C287D99-39F7-274E-881D-B1205E86882D}"/>
                </a:ext>
              </a:extLst>
            </p:cNvPr>
            <p:cNvSpPr/>
            <p:nvPr/>
          </p:nvSpPr>
          <p:spPr>
            <a:xfrm>
              <a:off x="0" y="4738255"/>
              <a:ext cx="5292436" cy="529243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A7255414-C2BD-294E-A843-C1E85CBB702D}"/>
                </a:ext>
              </a:extLst>
            </p:cNvPr>
            <p:cNvSpPr/>
            <p:nvPr/>
          </p:nvSpPr>
          <p:spPr>
            <a:xfrm>
              <a:off x="5292436" y="4738255"/>
              <a:ext cx="5292436" cy="529243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2AF4D0D-CD86-1943-BD02-89B10E71AB04}"/>
                </a:ext>
              </a:extLst>
            </p:cNvPr>
            <p:cNvSpPr/>
            <p:nvPr/>
          </p:nvSpPr>
          <p:spPr>
            <a:xfrm>
              <a:off x="10584872" y="4738255"/>
              <a:ext cx="5292436" cy="529243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B3D836D-4100-D44A-83B0-51B97203CAA2}"/>
                </a:ext>
              </a:extLst>
            </p:cNvPr>
            <p:cNvSpPr/>
            <p:nvPr/>
          </p:nvSpPr>
          <p:spPr>
            <a:xfrm>
              <a:off x="15877308" y="4738255"/>
              <a:ext cx="5292436" cy="529243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 Placeholder 17">
            <a:extLst>
              <a:ext uri="{FF2B5EF4-FFF2-40B4-BE49-F238E27FC236}">
                <a16:creationId xmlns:a16="http://schemas.microsoft.com/office/drawing/2014/main" id="{40B2C6C4-135F-5946-B876-EA9B72EF097A}"/>
              </a:ext>
            </a:extLst>
          </p:cNvPr>
          <p:cNvSpPr>
            <a:spLocks noGrp="1"/>
          </p:cNvSpPr>
          <p:nvPr>
            <p:ph type="body" sz="quarter" idx="18" hasCustomPrompt="1"/>
          </p:nvPr>
        </p:nvSpPr>
        <p:spPr>
          <a:xfrm>
            <a:off x="3054743" y="2963737"/>
            <a:ext cx="3024340" cy="442916"/>
          </a:xfrm>
        </p:spPr>
        <p:txBody>
          <a:bodyPr/>
          <a:lstStyle>
            <a:lvl1pPr algn="ctr">
              <a:buNone/>
              <a:defRPr sz="20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February</a:t>
            </a:r>
            <a:endParaRPr lang="en-US"/>
          </a:p>
        </p:txBody>
      </p:sp>
      <p:sp>
        <p:nvSpPr>
          <p:cNvPr id="36" name="Text Placeholder 23">
            <a:extLst>
              <a:ext uri="{FF2B5EF4-FFF2-40B4-BE49-F238E27FC236}">
                <a16:creationId xmlns:a16="http://schemas.microsoft.com/office/drawing/2014/main" id="{BDA90A0E-F434-DE4E-802E-4F8D96708411}"/>
              </a:ext>
            </a:extLst>
          </p:cNvPr>
          <p:cNvSpPr>
            <a:spLocks noGrp="1"/>
          </p:cNvSpPr>
          <p:nvPr>
            <p:ph type="body" sz="quarter" idx="16" hasCustomPrompt="1"/>
          </p:nvPr>
        </p:nvSpPr>
        <p:spPr>
          <a:xfrm>
            <a:off x="3059026" y="2332384"/>
            <a:ext cx="3049353" cy="582221"/>
          </a:xfrm>
        </p:spPr>
        <p:txBody>
          <a:bodyPr>
            <a:normAutofit/>
          </a:bodyPr>
          <a:lstStyle>
            <a:lvl1pPr marL="0" indent="0" algn="ctr">
              <a:buNone/>
              <a:defRPr sz="4000" b="1" i="0">
                <a:solidFill>
                  <a:srgbClr val="000000"/>
                </a:solidFill>
                <a:latin typeface="+mn-lt"/>
              </a:defRPr>
            </a:lvl1pPr>
          </a:lstStyle>
          <a:p>
            <a:pPr lvl="0"/>
            <a:r>
              <a:rPr lang="en-US"/>
              <a:t>4</a:t>
            </a:r>
          </a:p>
        </p:txBody>
      </p:sp>
      <p:sp>
        <p:nvSpPr>
          <p:cNvPr id="37" name="Text Placeholder 17">
            <a:extLst>
              <a:ext uri="{FF2B5EF4-FFF2-40B4-BE49-F238E27FC236}">
                <a16:creationId xmlns:a16="http://schemas.microsoft.com/office/drawing/2014/main" id="{E4E3947D-3C0D-864E-A378-E86B96AB3AB7}"/>
              </a:ext>
            </a:extLst>
          </p:cNvPr>
          <p:cNvSpPr>
            <a:spLocks noGrp="1"/>
          </p:cNvSpPr>
          <p:nvPr>
            <p:ph type="body" sz="quarter" idx="19" hasCustomPrompt="1"/>
          </p:nvPr>
        </p:nvSpPr>
        <p:spPr>
          <a:xfrm>
            <a:off x="3069574" y="3694013"/>
            <a:ext cx="3024340" cy="442916"/>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38" name="Text Placeholder 17">
            <a:extLst>
              <a:ext uri="{FF2B5EF4-FFF2-40B4-BE49-F238E27FC236}">
                <a16:creationId xmlns:a16="http://schemas.microsoft.com/office/drawing/2014/main" id="{7A61D601-8E58-BD42-BBBF-581E5B432135}"/>
              </a:ext>
            </a:extLst>
          </p:cNvPr>
          <p:cNvSpPr>
            <a:spLocks noGrp="1"/>
          </p:cNvSpPr>
          <p:nvPr>
            <p:ph type="body" sz="quarter" idx="20" hasCustomPrompt="1"/>
          </p:nvPr>
        </p:nvSpPr>
        <p:spPr>
          <a:xfrm>
            <a:off x="-979" y="2966833"/>
            <a:ext cx="3024340" cy="442916"/>
          </a:xfrm>
        </p:spPr>
        <p:txBody>
          <a:bodyPr/>
          <a:lstStyle>
            <a:lvl1pPr algn="ctr">
              <a:buNone/>
              <a:defRPr sz="20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January</a:t>
            </a:r>
            <a:endParaRPr lang="en-US"/>
          </a:p>
        </p:txBody>
      </p:sp>
      <p:sp>
        <p:nvSpPr>
          <p:cNvPr id="39" name="Text Placeholder 23">
            <a:extLst>
              <a:ext uri="{FF2B5EF4-FFF2-40B4-BE49-F238E27FC236}">
                <a16:creationId xmlns:a16="http://schemas.microsoft.com/office/drawing/2014/main" id="{FBF15F1B-8908-F446-91BA-B6025A5D96A4}"/>
              </a:ext>
            </a:extLst>
          </p:cNvPr>
          <p:cNvSpPr>
            <a:spLocks noGrp="1"/>
          </p:cNvSpPr>
          <p:nvPr>
            <p:ph type="body" sz="quarter" idx="21" hasCustomPrompt="1"/>
          </p:nvPr>
        </p:nvSpPr>
        <p:spPr>
          <a:xfrm>
            <a:off x="3304" y="2335480"/>
            <a:ext cx="3049353" cy="582221"/>
          </a:xfrm>
        </p:spPr>
        <p:txBody>
          <a:bodyPr>
            <a:normAutofit/>
          </a:bodyPr>
          <a:lstStyle>
            <a:lvl1pPr marL="0" indent="0" algn="ctr">
              <a:buNone/>
              <a:defRPr sz="4000" b="1" i="0">
                <a:solidFill>
                  <a:srgbClr val="000000"/>
                </a:solidFill>
                <a:latin typeface="+mn-lt"/>
              </a:defRPr>
            </a:lvl1pPr>
          </a:lstStyle>
          <a:p>
            <a:pPr lvl="0"/>
            <a:r>
              <a:rPr lang="en-US"/>
              <a:t>20</a:t>
            </a:r>
          </a:p>
        </p:txBody>
      </p:sp>
      <p:sp>
        <p:nvSpPr>
          <p:cNvPr id="40" name="Text Placeholder 17">
            <a:extLst>
              <a:ext uri="{FF2B5EF4-FFF2-40B4-BE49-F238E27FC236}">
                <a16:creationId xmlns:a16="http://schemas.microsoft.com/office/drawing/2014/main" id="{8DA24536-E652-E647-BC3C-200CC5578281}"/>
              </a:ext>
            </a:extLst>
          </p:cNvPr>
          <p:cNvSpPr>
            <a:spLocks noGrp="1"/>
          </p:cNvSpPr>
          <p:nvPr>
            <p:ph type="body" sz="quarter" idx="22" hasCustomPrompt="1"/>
          </p:nvPr>
        </p:nvSpPr>
        <p:spPr>
          <a:xfrm>
            <a:off x="13852" y="3697109"/>
            <a:ext cx="3024340" cy="442916"/>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41" name="Text Placeholder 17">
            <a:extLst>
              <a:ext uri="{FF2B5EF4-FFF2-40B4-BE49-F238E27FC236}">
                <a16:creationId xmlns:a16="http://schemas.microsoft.com/office/drawing/2014/main" id="{87F5E8E1-032A-ED43-93E9-DB20B4563FF8}"/>
              </a:ext>
            </a:extLst>
          </p:cNvPr>
          <p:cNvSpPr>
            <a:spLocks noGrp="1"/>
          </p:cNvSpPr>
          <p:nvPr>
            <p:ph type="body" sz="quarter" idx="23" hasCustomPrompt="1"/>
          </p:nvPr>
        </p:nvSpPr>
        <p:spPr>
          <a:xfrm>
            <a:off x="9124512" y="2950422"/>
            <a:ext cx="3024340" cy="442916"/>
          </a:xfrm>
        </p:spPr>
        <p:txBody>
          <a:bodyPr/>
          <a:lstStyle>
            <a:lvl1pPr algn="ctr">
              <a:buNone/>
              <a:defRPr sz="20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April</a:t>
            </a:r>
            <a:endParaRPr lang="en-US"/>
          </a:p>
        </p:txBody>
      </p:sp>
      <p:sp>
        <p:nvSpPr>
          <p:cNvPr id="42" name="Text Placeholder 23">
            <a:extLst>
              <a:ext uri="{FF2B5EF4-FFF2-40B4-BE49-F238E27FC236}">
                <a16:creationId xmlns:a16="http://schemas.microsoft.com/office/drawing/2014/main" id="{76204B1D-FD93-534C-86DB-6D09C9545691}"/>
              </a:ext>
            </a:extLst>
          </p:cNvPr>
          <p:cNvSpPr>
            <a:spLocks noGrp="1"/>
          </p:cNvSpPr>
          <p:nvPr>
            <p:ph type="body" sz="quarter" idx="24" hasCustomPrompt="1"/>
          </p:nvPr>
        </p:nvSpPr>
        <p:spPr>
          <a:xfrm>
            <a:off x="9128795" y="2319069"/>
            <a:ext cx="3049353" cy="582221"/>
          </a:xfrm>
        </p:spPr>
        <p:txBody>
          <a:bodyPr>
            <a:normAutofit/>
          </a:bodyPr>
          <a:lstStyle>
            <a:lvl1pPr marL="0" indent="0" algn="ctr">
              <a:buNone/>
              <a:defRPr sz="4000" b="1" i="0">
                <a:solidFill>
                  <a:srgbClr val="000000"/>
                </a:solidFill>
                <a:latin typeface="+mn-lt"/>
              </a:defRPr>
            </a:lvl1pPr>
          </a:lstStyle>
          <a:p>
            <a:pPr lvl="0"/>
            <a:r>
              <a:rPr lang="en-US"/>
              <a:t>2</a:t>
            </a:r>
          </a:p>
        </p:txBody>
      </p:sp>
      <p:sp>
        <p:nvSpPr>
          <p:cNvPr id="43" name="Text Placeholder 17">
            <a:extLst>
              <a:ext uri="{FF2B5EF4-FFF2-40B4-BE49-F238E27FC236}">
                <a16:creationId xmlns:a16="http://schemas.microsoft.com/office/drawing/2014/main" id="{F4D63AE9-5CEC-9F4B-96A5-3F0DB00BF3E5}"/>
              </a:ext>
            </a:extLst>
          </p:cNvPr>
          <p:cNvSpPr>
            <a:spLocks noGrp="1"/>
          </p:cNvSpPr>
          <p:nvPr>
            <p:ph type="body" sz="quarter" idx="25" hasCustomPrompt="1"/>
          </p:nvPr>
        </p:nvSpPr>
        <p:spPr>
          <a:xfrm>
            <a:off x="9139343" y="3680698"/>
            <a:ext cx="3024340" cy="442916"/>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44" name="Text Placeholder 17">
            <a:extLst>
              <a:ext uri="{FF2B5EF4-FFF2-40B4-BE49-F238E27FC236}">
                <a16:creationId xmlns:a16="http://schemas.microsoft.com/office/drawing/2014/main" id="{18449C84-980B-324B-B217-BB2EDFA5B227}"/>
              </a:ext>
            </a:extLst>
          </p:cNvPr>
          <p:cNvSpPr>
            <a:spLocks noGrp="1"/>
          </p:cNvSpPr>
          <p:nvPr>
            <p:ph type="body" sz="quarter" idx="26" hasCustomPrompt="1"/>
          </p:nvPr>
        </p:nvSpPr>
        <p:spPr>
          <a:xfrm>
            <a:off x="6068790" y="2953518"/>
            <a:ext cx="3024340" cy="442916"/>
          </a:xfrm>
        </p:spPr>
        <p:txBody>
          <a:bodyPr/>
          <a:lstStyle>
            <a:lvl1pPr algn="ctr">
              <a:buNone/>
              <a:defRPr sz="20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March</a:t>
            </a:r>
            <a:endParaRPr lang="en-US"/>
          </a:p>
        </p:txBody>
      </p:sp>
      <p:sp>
        <p:nvSpPr>
          <p:cNvPr id="45" name="Text Placeholder 23">
            <a:extLst>
              <a:ext uri="{FF2B5EF4-FFF2-40B4-BE49-F238E27FC236}">
                <a16:creationId xmlns:a16="http://schemas.microsoft.com/office/drawing/2014/main" id="{DB432D93-6FEA-AC42-83B9-779DFF3A77AA}"/>
              </a:ext>
            </a:extLst>
          </p:cNvPr>
          <p:cNvSpPr>
            <a:spLocks noGrp="1"/>
          </p:cNvSpPr>
          <p:nvPr>
            <p:ph type="body" sz="quarter" idx="27" hasCustomPrompt="1"/>
          </p:nvPr>
        </p:nvSpPr>
        <p:spPr>
          <a:xfrm>
            <a:off x="6073073" y="2322165"/>
            <a:ext cx="3049353" cy="582221"/>
          </a:xfrm>
        </p:spPr>
        <p:txBody>
          <a:bodyPr>
            <a:normAutofit/>
          </a:bodyPr>
          <a:lstStyle>
            <a:lvl1pPr marL="0" indent="0" algn="ctr">
              <a:buNone/>
              <a:defRPr sz="4000" b="1" i="0">
                <a:solidFill>
                  <a:srgbClr val="000000"/>
                </a:solidFill>
                <a:latin typeface="+mn-lt"/>
              </a:defRPr>
            </a:lvl1pPr>
          </a:lstStyle>
          <a:p>
            <a:pPr lvl="0"/>
            <a:r>
              <a:rPr lang="en-US"/>
              <a:t>17</a:t>
            </a:r>
          </a:p>
        </p:txBody>
      </p:sp>
      <p:sp>
        <p:nvSpPr>
          <p:cNvPr id="46" name="Text Placeholder 17">
            <a:extLst>
              <a:ext uri="{FF2B5EF4-FFF2-40B4-BE49-F238E27FC236}">
                <a16:creationId xmlns:a16="http://schemas.microsoft.com/office/drawing/2014/main" id="{23980425-5596-AE4F-A5E0-1E8D36188DD0}"/>
              </a:ext>
            </a:extLst>
          </p:cNvPr>
          <p:cNvSpPr>
            <a:spLocks noGrp="1"/>
          </p:cNvSpPr>
          <p:nvPr>
            <p:ph type="body" sz="quarter" idx="28" hasCustomPrompt="1"/>
          </p:nvPr>
        </p:nvSpPr>
        <p:spPr>
          <a:xfrm>
            <a:off x="6083621" y="3683794"/>
            <a:ext cx="3024340" cy="442916"/>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24" name="Rectangle 23">
            <a:extLst>
              <a:ext uri="{FF2B5EF4-FFF2-40B4-BE49-F238E27FC236}">
                <a16:creationId xmlns:a16="http://schemas.microsoft.com/office/drawing/2014/main" id="{12B53804-765C-C642-92ED-7E167F7FC3E2}"/>
              </a:ext>
            </a:extLst>
          </p:cNvPr>
          <p:cNvSpPr/>
          <p:nvPr userDrawn="1"/>
        </p:nvSpPr>
        <p:spPr>
          <a:xfrm>
            <a:off x="5650339" y="1213326"/>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5" name="Text Placeholder 23">
            <a:extLst>
              <a:ext uri="{FF2B5EF4-FFF2-40B4-BE49-F238E27FC236}">
                <a16:creationId xmlns:a16="http://schemas.microsoft.com/office/drawing/2014/main" id="{931F17A9-1990-CB4F-B6F6-4BB13F4AD5DC}"/>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000000"/>
                </a:solidFill>
                <a:latin typeface="+mn-lt"/>
              </a:defRPr>
            </a:lvl1pPr>
          </a:lstStyle>
          <a:p>
            <a:pPr lvl="0"/>
            <a:r>
              <a:rPr lang="en-US"/>
              <a:t>Heading</a:t>
            </a:r>
          </a:p>
        </p:txBody>
      </p:sp>
      <p:sp>
        <p:nvSpPr>
          <p:cNvPr id="26" name="Rectangle 25">
            <a:extLst>
              <a:ext uri="{FF2B5EF4-FFF2-40B4-BE49-F238E27FC236}">
                <a16:creationId xmlns:a16="http://schemas.microsoft.com/office/drawing/2014/main" id="{7CD0E4C4-9A1C-7C42-B6AE-D6B72ACB0F1B}"/>
              </a:ext>
            </a:extLst>
          </p:cNvPr>
          <p:cNvSpPr/>
          <p:nvPr userDrawn="1"/>
        </p:nvSpPr>
        <p:spPr>
          <a:xfrm rot="16200000" flipV="1">
            <a:off x="5925489" y="6683111"/>
            <a:ext cx="324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7" name="TextBox 26">
            <a:extLst>
              <a:ext uri="{FF2B5EF4-FFF2-40B4-BE49-F238E27FC236}">
                <a16:creationId xmlns:a16="http://schemas.microsoft.com/office/drawing/2014/main" id="{52AAE17C-D830-5C45-85EA-04CAF242AA8E}"/>
              </a:ext>
            </a:extLst>
          </p:cNvPr>
          <p:cNvSpPr txBox="1"/>
          <p:nvPr userDrawn="1"/>
        </p:nvSpPr>
        <p:spPr>
          <a:xfrm>
            <a:off x="10764" y="6234608"/>
            <a:ext cx="12167384" cy="261610"/>
          </a:xfrm>
          <a:prstGeom prst="rect">
            <a:avLst/>
          </a:prstGeom>
          <a:noFill/>
        </p:spPr>
        <p:txBody>
          <a:bodyPr wrap="square" rtlCol="0">
            <a:spAutoFit/>
          </a:bodyPr>
          <a:lstStyle/>
          <a:p>
            <a:pPr algn="ctr"/>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504065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Slide 1">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BF8AD40A-108B-5846-858D-C7B9F7A01FF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5474525"/>
          </a:xfrm>
          <a:prstGeom prst="rect">
            <a:avLst/>
          </a:prstGeom>
        </p:spPr>
      </p:pic>
      <p:grpSp>
        <p:nvGrpSpPr>
          <p:cNvPr id="17" name="Group 16">
            <a:extLst>
              <a:ext uri="{FF2B5EF4-FFF2-40B4-BE49-F238E27FC236}">
                <a16:creationId xmlns:a16="http://schemas.microsoft.com/office/drawing/2014/main" id="{1AEC8C81-1228-634A-A794-E7C603C00625}"/>
              </a:ext>
            </a:extLst>
          </p:cNvPr>
          <p:cNvGrpSpPr/>
          <p:nvPr userDrawn="1"/>
        </p:nvGrpSpPr>
        <p:grpSpPr>
          <a:xfrm>
            <a:off x="237726" y="5888182"/>
            <a:ext cx="2645594" cy="656899"/>
            <a:chOff x="0" y="0"/>
            <a:chExt cx="2301694" cy="571500"/>
          </a:xfrm>
        </p:grpSpPr>
        <p:sp>
          <p:nvSpPr>
            <p:cNvPr id="18" name="Rectangle 17">
              <a:extLst>
                <a:ext uri="{FF2B5EF4-FFF2-40B4-BE49-F238E27FC236}">
                  <a16:creationId xmlns:a16="http://schemas.microsoft.com/office/drawing/2014/main" id="{7869F886-5497-4144-A9AE-E6C2F639A7D5}"/>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9" name="Picture 18">
              <a:extLst>
                <a:ext uri="{FF2B5EF4-FFF2-40B4-BE49-F238E27FC236}">
                  <a16:creationId xmlns:a16="http://schemas.microsoft.com/office/drawing/2014/main" id="{1F16DD5D-1738-B545-90A2-60DAA7083A3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
        <p:nvSpPr>
          <p:cNvPr id="7" name="Text Placeholder 23">
            <a:extLst>
              <a:ext uri="{FF2B5EF4-FFF2-40B4-BE49-F238E27FC236}">
                <a16:creationId xmlns:a16="http://schemas.microsoft.com/office/drawing/2014/main" id="{FEE206B0-D9B7-0D4E-8581-4F2B31738F8F}"/>
              </a:ext>
            </a:extLst>
          </p:cNvPr>
          <p:cNvSpPr>
            <a:spLocks noGrp="1"/>
          </p:cNvSpPr>
          <p:nvPr>
            <p:ph type="body" sz="quarter" idx="15" hasCustomPrompt="1"/>
          </p:nvPr>
        </p:nvSpPr>
        <p:spPr>
          <a:xfrm>
            <a:off x="512760" y="4172994"/>
            <a:ext cx="5278651" cy="697353"/>
          </a:xfrm>
        </p:spPr>
        <p:txBody>
          <a:bodyPr>
            <a:noAutofit/>
          </a:bodyPr>
          <a:lstStyle>
            <a:lvl1pPr marL="0" indent="0" algn="l">
              <a:buNone/>
              <a:defRPr sz="5400" b="1" baseline="0">
                <a:solidFill>
                  <a:srgbClr val="000000"/>
                </a:solidFill>
                <a:latin typeface="+mn-lt"/>
              </a:defRPr>
            </a:lvl1pPr>
          </a:lstStyle>
          <a:p>
            <a:pPr lvl="0"/>
            <a:r>
              <a:rPr lang="en-US"/>
              <a:t>POWERPIONT</a:t>
            </a:r>
          </a:p>
        </p:txBody>
      </p:sp>
      <p:sp>
        <p:nvSpPr>
          <p:cNvPr id="8" name="Text Placeholder 23">
            <a:extLst>
              <a:ext uri="{FF2B5EF4-FFF2-40B4-BE49-F238E27FC236}">
                <a16:creationId xmlns:a16="http://schemas.microsoft.com/office/drawing/2014/main" id="{59FC3FD8-D2E4-9344-BB18-A0E8935AA6BB}"/>
              </a:ext>
            </a:extLst>
          </p:cNvPr>
          <p:cNvSpPr>
            <a:spLocks noGrp="1"/>
          </p:cNvSpPr>
          <p:nvPr>
            <p:ph type="body" sz="quarter" idx="16" hasCustomPrompt="1"/>
          </p:nvPr>
        </p:nvSpPr>
        <p:spPr>
          <a:xfrm>
            <a:off x="512760" y="3554471"/>
            <a:ext cx="5278651" cy="697353"/>
          </a:xfrm>
        </p:spPr>
        <p:txBody>
          <a:bodyPr>
            <a:normAutofit/>
          </a:bodyPr>
          <a:lstStyle>
            <a:lvl1pPr marL="0" indent="0" algn="l">
              <a:buNone/>
              <a:defRPr sz="3600" b="0" i="0">
                <a:solidFill>
                  <a:srgbClr val="000000"/>
                </a:solidFill>
                <a:latin typeface="+mn-lt"/>
              </a:defRPr>
            </a:lvl1pPr>
          </a:lstStyle>
          <a:p>
            <a:pPr lvl="0"/>
            <a:r>
              <a:rPr lang="en-US"/>
              <a:t>Cover Design 1</a:t>
            </a:r>
          </a:p>
        </p:txBody>
      </p:sp>
    </p:spTree>
    <p:extLst>
      <p:ext uri="{BB962C8B-B14F-4D97-AF65-F5344CB8AC3E}">
        <p14:creationId xmlns:p14="http://schemas.microsoft.com/office/powerpoint/2010/main" val="42208650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 point icon graph">
    <p:spTree>
      <p:nvGrpSpPr>
        <p:cNvPr id="1" name=""/>
        <p:cNvGrpSpPr/>
        <p:nvPr/>
      </p:nvGrpSpPr>
      <p:grpSpPr>
        <a:xfrm>
          <a:off x="0" y="0"/>
          <a:ext cx="0" cy="0"/>
          <a:chOff x="0" y="0"/>
          <a:chExt cx="0" cy="0"/>
        </a:xfrm>
      </p:grpSpPr>
      <p:sp>
        <p:nvSpPr>
          <p:cNvPr id="51" name="Text Placeholder 17">
            <a:extLst>
              <a:ext uri="{FF2B5EF4-FFF2-40B4-BE49-F238E27FC236}">
                <a16:creationId xmlns:a16="http://schemas.microsoft.com/office/drawing/2014/main" id="{B9635948-5A8E-DA49-8402-87460CCA36C0}"/>
              </a:ext>
            </a:extLst>
          </p:cNvPr>
          <p:cNvSpPr>
            <a:spLocks noGrp="1"/>
          </p:cNvSpPr>
          <p:nvPr>
            <p:ph type="body" sz="quarter" idx="30" hasCustomPrompt="1"/>
          </p:nvPr>
        </p:nvSpPr>
        <p:spPr>
          <a:xfrm>
            <a:off x="1968968" y="4828013"/>
            <a:ext cx="2061046" cy="1237497"/>
          </a:xfrm>
        </p:spPr>
        <p:txBody>
          <a:bodyPr/>
          <a:lstStyle>
            <a:lvl1pPr algn="ctr">
              <a:buNone/>
              <a:defRPr sz="1500" b="0" i="0" spc="0">
                <a:solidFill>
                  <a:srgbClr val="000000"/>
                </a:solidFill>
                <a:latin typeface="Montserrat Ligh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1956271" y="4333339"/>
            <a:ext cx="2061046" cy="335052"/>
          </a:xfrm>
        </p:spPr>
        <p:txBody>
          <a:bodyPr/>
          <a:lstStyle>
            <a:lvl1pPr algn="ctr">
              <a:buNone/>
              <a:defRPr sz="2000" b="0" i="0" spc="0">
                <a:solidFill>
                  <a:srgbClr val="000000"/>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 One</a:t>
            </a:r>
            <a:endParaRPr lang="en-US"/>
          </a:p>
        </p:txBody>
      </p:sp>
      <p:sp>
        <p:nvSpPr>
          <p:cNvPr id="53" name="Text Placeholder 17">
            <a:extLst>
              <a:ext uri="{FF2B5EF4-FFF2-40B4-BE49-F238E27FC236}">
                <a16:creationId xmlns:a16="http://schemas.microsoft.com/office/drawing/2014/main" id="{125FFF2B-E58E-DA48-B8D2-900F36A687BE}"/>
              </a:ext>
            </a:extLst>
          </p:cNvPr>
          <p:cNvSpPr>
            <a:spLocks noGrp="1"/>
          </p:cNvSpPr>
          <p:nvPr>
            <p:ph type="body" sz="quarter" idx="32" hasCustomPrompt="1"/>
          </p:nvPr>
        </p:nvSpPr>
        <p:spPr>
          <a:xfrm>
            <a:off x="5091430" y="4865859"/>
            <a:ext cx="2061046" cy="1237497"/>
          </a:xfrm>
        </p:spPr>
        <p:txBody>
          <a:bodyPr/>
          <a:lstStyle>
            <a:lvl1pPr algn="ctr">
              <a:buNone/>
              <a:defRPr sz="1500" b="0" i="0" spc="0">
                <a:solidFill>
                  <a:srgbClr val="000000"/>
                </a:solidFill>
                <a:latin typeface="Montserrat Ligh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5078733" y="4371185"/>
            <a:ext cx="2061046" cy="335052"/>
          </a:xfrm>
        </p:spPr>
        <p:txBody>
          <a:bodyPr/>
          <a:lstStyle>
            <a:lvl1pPr algn="ctr">
              <a:buNone/>
              <a:defRPr sz="2000" b="0" i="0" spc="0">
                <a:solidFill>
                  <a:srgbClr val="000000"/>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 One</a:t>
            </a:r>
            <a:endParaRPr lang="en-US"/>
          </a:p>
        </p:txBody>
      </p:sp>
      <p:sp>
        <p:nvSpPr>
          <p:cNvPr id="55" name="Text Placeholder 17">
            <a:extLst>
              <a:ext uri="{FF2B5EF4-FFF2-40B4-BE49-F238E27FC236}">
                <a16:creationId xmlns:a16="http://schemas.microsoft.com/office/drawing/2014/main" id="{B3393FE8-8E7A-8648-9B7F-DD063536F365}"/>
              </a:ext>
            </a:extLst>
          </p:cNvPr>
          <p:cNvSpPr>
            <a:spLocks noGrp="1"/>
          </p:cNvSpPr>
          <p:nvPr>
            <p:ph type="body" sz="quarter" idx="34" hasCustomPrompt="1"/>
          </p:nvPr>
        </p:nvSpPr>
        <p:spPr>
          <a:xfrm>
            <a:off x="8491788" y="4865859"/>
            <a:ext cx="2061046" cy="1237497"/>
          </a:xfrm>
        </p:spPr>
        <p:txBody>
          <a:bodyPr/>
          <a:lstStyle>
            <a:lvl1pPr algn="ctr">
              <a:buNone/>
              <a:defRPr sz="1500" b="0" i="0" spc="0">
                <a:solidFill>
                  <a:srgbClr val="7F7F7F"/>
                </a:solidFill>
                <a:latin typeface="Montserrat Ligh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6" name="Text Placeholder 17">
            <a:extLst>
              <a:ext uri="{FF2B5EF4-FFF2-40B4-BE49-F238E27FC236}">
                <a16:creationId xmlns:a16="http://schemas.microsoft.com/office/drawing/2014/main" id="{FA8BB5AD-0DE3-1B4E-A424-802043EDCCCF}"/>
              </a:ext>
            </a:extLst>
          </p:cNvPr>
          <p:cNvSpPr>
            <a:spLocks noGrp="1"/>
          </p:cNvSpPr>
          <p:nvPr>
            <p:ph type="body" sz="quarter" idx="35" hasCustomPrompt="1"/>
          </p:nvPr>
        </p:nvSpPr>
        <p:spPr>
          <a:xfrm>
            <a:off x="8479091" y="4371185"/>
            <a:ext cx="2061046" cy="335052"/>
          </a:xfrm>
        </p:spPr>
        <p:txBody>
          <a:bodyPr/>
          <a:lstStyle>
            <a:lvl1pPr algn="ctr">
              <a:buNone/>
              <a:defRPr sz="2000" b="0" i="0" spc="0">
                <a:solidFill>
                  <a:srgbClr val="000000"/>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 One</a:t>
            </a:r>
            <a:endParaRPr lang="en-US"/>
          </a:p>
        </p:txBody>
      </p:sp>
      <p:sp>
        <p:nvSpPr>
          <p:cNvPr id="20" name="Rectangle 19">
            <a:extLst>
              <a:ext uri="{FF2B5EF4-FFF2-40B4-BE49-F238E27FC236}">
                <a16:creationId xmlns:a16="http://schemas.microsoft.com/office/drawing/2014/main" id="{665B885F-F1D5-CF48-A406-1D7B1455708D}"/>
              </a:ext>
            </a:extLst>
          </p:cNvPr>
          <p:cNvSpPr/>
          <p:nvPr userDrawn="1"/>
        </p:nvSpPr>
        <p:spPr>
          <a:xfrm>
            <a:off x="5650339" y="1213326"/>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1" name="Text Placeholder 23">
            <a:extLst>
              <a:ext uri="{FF2B5EF4-FFF2-40B4-BE49-F238E27FC236}">
                <a16:creationId xmlns:a16="http://schemas.microsoft.com/office/drawing/2014/main" id="{C979FF8E-2FF0-A342-B688-0AFAC421133E}"/>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000000"/>
                </a:solidFill>
                <a:latin typeface="+mn-lt"/>
              </a:defRPr>
            </a:lvl1pPr>
          </a:lstStyle>
          <a:p>
            <a:pPr lvl="0"/>
            <a:r>
              <a:rPr lang="en-US"/>
              <a:t>Heading</a:t>
            </a:r>
          </a:p>
        </p:txBody>
      </p:sp>
      <p:sp>
        <p:nvSpPr>
          <p:cNvPr id="22" name="Rectangle 21">
            <a:extLst>
              <a:ext uri="{FF2B5EF4-FFF2-40B4-BE49-F238E27FC236}">
                <a16:creationId xmlns:a16="http://schemas.microsoft.com/office/drawing/2014/main" id="{C8D55487-933C-5146-9897-55B5E37FAF85}"/>
              </a:ext>
            </a:extLst>
          </p:cNvPr>
          <p:cNvSpPr/>
          <p:nvPr userDrawn="1"/>
        </p:nvSpPr>
        <p:spPr>
          <a:xfrm rot="16200000" flipV="1">
            <a:off x="5925489" y="6683111"/>
            <a:ext cx="324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3" name="TextBox 22">
            <a:extLst>
              <a:ext uri="{FF2B5EF4-FFF2-40B4-BE49-F238E27FC236}">
                <a16:creationId xmlns:a16="http://schemas.microsoft.com/office/drawing/2014/main" id="{6632CE13-138D-E149-8986-EF12E05E1F94}"/>
              </a:ext>
            </a:extLst>
          </p:cNvPr>
          <p:cNvSpPr txBox="1"/>
          <p:nvPr userDrawn="1"/>
        </p:nvSpPr>
        <p:spPr>
          <a:xfrm>
            <a:off x="10764" y="6234608"/>
            <a:ext cx="12167384" cy="261610"/>
          </a:xfrm>
          <a:prstGeom prst="rect">
            <a:avLst/>
          </a:prstGeom>
          <a:noFill/>
        </p:spPr>
        <p:txBody>
          <a:bodyPr wrap="square" rtlCol="0">
            <a:spAutoFit/>
          </a:bodyPr>
          <a:lstStyle/>
          <a:p>
            <a:pPr algn="ctr"/>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
        <p:nvSpPr>
          <p:cNvPr id="31" name="Freeform 30">
            <a:extLst>
              <a:ext uri="{FF2B5EF4-FFF2-40B4-BE49-F238E27FC236}">
                <a16:creationId xmlns:a16="http://schemas.microsoft.com/office/drawing/2014/main" id="{753DD29A-3B44-3440-992D-5C5AC4CA3A40}"/>
              </a:ext>
            </a:extLst>
          </p:cNvPr>
          <p:cNvSpPr/>
          <p:nvPr userDrawn="1"/>
        </p:nvSpPr>
        <p:spPr>
          <a:xfrm>
            <a:off x="5348401" y="1768904"/>
            <a:ext cx="1521426" cy="2214649"/>
          </a:xfrm>
          <a:custGeom>
            <a:avLst/>
            <a:gdLst>
              <a:gd name="connsiteX0" fmla="*/ 759049 w 1521426"/>
              <a:gd name="connsiteY0" fmla="*/ 0 h 2214649"/>
              <a:gd name="connsiteX1" fmla="*/ 1521426 w 1521426"/>
              <a:gd name="connsiteY1" fmla="*/ 757643 h 2214649"/>
              <a:gd name="connsiteX2" fmla="*/ 775694 w 1521426"/>
              <a:gd name="connsiteY2" fmla="*/ 1520282 h 2214649"/>
              <a:gd name="connsiteX3" fmla="*/ 775694 w 1521426"/>
              <a:gd name="connsiteY3" fmla="*/ 2124731 h 2214649"/>
              <a:gd name="connsiteX4" fmla="*/ 807321 w 1521426"/>
              <a:gd name="connsiteY4" fmla="*/ 2169690 h 2214649"/>
              <a:gd name="connsiteX5" fmla="*/ 759049 w 1521426"/>
              <a:gd name="connsiteY5" fmla="*/ 2214649 h 2214649"/>
              <a:gd name="connsiteX6" fmla="*/ 714105 w 1521426"/>
              <a:gd name="connsiteY6" fmla="*/ 2169690 h 2214649"/>
              <a:gd name="connsiteX7" fmla="*/ 747397 w 1521426"/>
              <a:gd name="connsiteY7" fmla="*/ 2124731 h 2214649"/>
              <a:gd name="connsiteX8" fmla="*/ 747397 w 1521426"/>
              <a:gd name="connsiteY8" fmla="*/ 1520282 h 2214649"/>
              <a:gd name="connsiteX9" fmla="*/ 0 w 1521426"/>
              <a:gd name="connsiteY9" fmla="*/ 757643 h 2214649"/>
              <a:gd name="connsiteX10" fmla="*/ 759049 w 1521426"/>
              <a:gd name="connsiteY10" fmla="*/ 0 h 2214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426" h="2214649">
                <a:moveTo>
                  <a:pt x="759049" y="0"/>
                </a:moveTo>
                <a:cubicBezTo>
                  <a:pt x="1180187" y="0"/>
                  <a:pt x="1521426" y="338026"/>
                  <a:pt x="1521426" y="757643"/>
                </a:cubicBezTo>
                <a:cubicBezTo>
                  <a:pt x="1521426" y="1173931"/>
                  <a:pt x="1188510" y="1510291"/>
                  <a:pt x="775694" y="1520282"/>
                </a:cubicBezTo>
                <a:lnTo>
                  <a:pt x="775694" y="2124731"/>
                </a:lnTo>
                <a:cubicBezTo>
                  <a:pt x="794005" y="2131392"/>
                  <a:pt x="807321" y="2146378"/>
                  <a:pt x="807321" y="2169690"/>
                </a:cubicBezTo>
                <a:cubicBezTo>
                  <a:pt x="807321" y="2191337"/>
                  <a:pt x="787346" y="2214649"/>
                  <a:pt x="759049" y="2214649"/>
                </a:cubicBezTo>
                <a:cubicBezTo>
                  <a:pt x="735744" y="2214649"/>
                  <a:pt x="714105" y="2191337"/>
                  <a:pt x="714105" y="2169690"/>
                </a:cubicBezTo>
                <a:cubicBezTo>
                  <a:pt x="714105" y="2146378"/>
                  <a:pt x="729086" y="2131392"/>
                  <a:pt x="747397" y="2124731"/>
                </a:cubicBezTo>
                <a:lnTo>
                  <a:pt x="747397" y="1520282"/>
                </a:lnTo>
                <a:cubicBezTo>
                  <a:pt x="332916" y="1510291"/>
                  <a:pt x="0" y="1173931"/>
                  <a:pt x="0" y="757643"/>
                </a:cubicBezTo>
                <a:cubicBezTo>
                  <a:pt x="0" y="338026"/>
                  <a:pt x="339574" y="0"/>
                  <a:pt x="759049" y="0"/>
                </a:cubicBezTo>
                <a:close/>
              </a:path>
            </a:pathLst>
          </a:custGeom>
          <a:solidFill>
            <a:srgbClr val="85D2E1"/>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
        <p:nvSpPr>
          <p:cNvPr id="32" name="Freeform 31">
            <a:extLst>
              <a:ext uri="{FF2B5EF4-FFF2-40B4-BE49-F238E27FC236}">
                <a16:creationId xmlns:a16="http://schemas.microsoft.com/office/drawing/2014/main" id="{BA0297F2-56FC-8C4B-A295-66B5958C74C8}"/>
              </a:ext>
            </a:extLst>
          </p:cNvPr>
          <p:cNvSpPr/>
          <p:nvPr userDrawn="1"/>
        </p:nvSpPr>
        <p:spPr>
          <a:xfrm>
            <a:off x="8762431" y="1768903"/>
            <a:ext cx="1519759" cy="2214649"/>
          </a:xfrm>
          <a:custGeom>
            <a:avLst/>
            <a:gdLst>
              <a:gd name="connsiteX0" fmla="*/ 757383 w 1519759"/>
              <a:gd name="connsiteY0" fmla="*/ 0 h 2214649"/>
              <a:gd name="connsiteX1" fmla="*/ 1519759 w 1519759"/>
              <a:gd name="connsiteY1" fmla="*/ 757643 h 2214649"/>
              <a:gd name="connsiteX2" fmla="*/ 774029 w 1519759"/>
              <a:gd name="connsiteY2" fmla="*/ 1520282 h 2214649"/>
              <a:gd name="connsiteX3" fmla="*/ 774029 w 1519759"/>
              <a:gd name="connsiteY3" fmla="*/ 2124731 h 2214649"/>
              <a:gd name="connsiteX4" fmla="*/ 805656 w 1519759"/>
              <a:gd name="connsiteY4" fmla="*/ 2169690 h 2214649"/>
              <a:gd name="connsiteX5" fmla="*/ 757383 w 1519759"/>
              <a:gd name="connsiteY5" fmla="*/ 2214649 h 2214649"/>
              <a:gd name="connsiteX6" fmla="*/ 714104 w 1519759"/>
              <a:gd name="connsiteY6" fmla="*/ 2169690 h 2214649"/>
              <a:gd name="connsiteX7" fmla="*/ 742402 w 1519759"/>
              <a:gd name="connsiteY7" fmla="*/ 2124731 h 2214649"/>
              <a:gd name="connsiteX8" fmla="*/ 742402 w 1519759"/>
              <a:gd name="connsiteY8" fmla="*/ 1520282 h 2214649"/>
              <a:gd name="connsiteX9" fmla="*/ 0 w 1519759"/>
              <a:gd name="connsiteY9" fmla="*/ 757643 h 2214649"/>
              <a:gd name="connsiteX10" fmla="*/ 757383 w 1519759"/>
              <a:gd name="connsiteY10" fmla="*/ 0 h 2214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19759" h="2214649">
                <a:moveTo>
                  <a:pt x="757383" y="0"/>
                </a:moveTo>
                <a:cubicBezTo>
                  <a:pt x="1178521" y="0"/>
                  <a:pt x="1519759" y="338026"/>
                  <a:pt x="1519759" y="757643"/>
                </a:cubicBezTo>
                <a:cubicBezTo>
                  <a:pt x="1519759" y="1173931"/>
                  <a:pt x="1186844" y="1510291"/>
                  <a:pt x="774029" y="1520282"/>
                </a:cubicBezTo>
                <a:lnTo>
                  <a:pt x="774029" y="2124731"/>
                </a:lnTo>
                <a:cubicBezTo>
                  <a:pt x="792339" y="2131392"/>
                  <a:pt x="805656" y="2146378"/>
                  <a:pt x="805656" y="2169690"/>
                </a:cubicBezTo>
                <a:cubicBezTo>
                  <a:pt x="805656" y="2191337"/>
                  <a:pt x="784016" y="2214649"/>
                  <a:pt x="757383" y="2214649"/>
                </a:cubicBezTo>
                <a:cubicBezTo>
                  <a:pt x="734079" y="2214649"/>
                  <a:pt x="714104" y="2191337"/>
                  <a:pt x="714104" y="2169690"/>
                </a:cubicBezTo>
                <a:cubicBezTo>
                  <a:pt x="714104" y="2146378"/>
                  <a:pt x="724091" y="2131392"/>
                  <a:pt x="742402" y="2124731"/>
                </a:cubicBezTo>
                <a:lnTo>
                  <a:pt x="742402" y="1520282"/>
                </a:lnTo>
                <a:cubicBezTo>
                  <a:pt x="331251" y="1510291"/>
                  <a:pt x="0" y="1173931"/>
                  <a:pt x="0" y="757643"/>
                </a:cubicBezTo>
                <a:cubicBezTo>
                  <a:pt x="0" y="338026"/>
                  <a:pt x="337909" y="0"/>
                  <a:pt x="757383" y="0"/>
                </a:cubicBezTo>
                <a:close/>
              </a:path>
            </a:pathLst>
          </a:custGeom>
          <a:solidFill>
            <a:srgbClr val="85D2E1"/>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
        <p:nvSpPr>
          <p:cNvPr id="33" name="Freeform 32">
            <a:extLst>
              <a:ext uri="{FF2B5EF4-FFF2-40B4-BE49-F238E27FC236}">
                <a16:creationId xmlns:a16="http://schemas.microsoft.com/office/drawing/2014/main" id="{2CBBE60E-F66A-DA48-9E5A-FE49730E791F}"/>
              </a:ext>
            </a:extLst>
          </p:cNvPr>
          <p:cNvSpPr/>
          <p:nvPr userDrawn="1"/>
        </p:nvSpPr>
        <p:spPr>
          <a:xfrm>
            <a:off x="2225374" y="1735972"/>
            <a:ext cx="1521426" cy="2214649"/>
          </a:xfrm>
          <a:custGeom>
            <a:avLst/>
            <a:gdLst>
              <a:gd name="connsiteX0" fmla="*/ 762378 w 1521426"/>
              <a:gd name="connsiteY0" fmla="*/ 0 h 2214649"/>
              <a:gd name="connsiteX1" fmla="*/ 1521426 w 1521426"/>
              <a:gd name="connsiteY1" fmla="*/ 757643 h 2214649"/>
              <a:gd name="connsiteX2" fmla="*/ 775694 w 1521426"/>
              <a:gd name="connsiteY2" fmla="*/ 1520282 h 2214649"/>
              <a:gd name="connsiteX3" fmla="*/ 775694 w 1521426"/>
              <a:gd name="connsiteY3" fmla="*/ 2124731 h 2214649"/>
              <a:gd name="connsiteX4" fmla="*/ 807321 w 1521426"/>
              <a:gd name="connsiteY4" fmla="*/ 2169690 h 2214649"/>
              <a:gd name="connsiteX5" fmla="*/ 762378 w 1521426"/>
              <a:gd name="connsiteY5" fmla="*/ 2214649 h 2214649"/>
              <a:gd name="connsiteX6" fmla="*/ 714105 w 1521426"/>
              <a:gd name="connsiteY6" fmla="*/ 2169690 h 2214649"/>
              <a:gd name="connsiteX7" fmla="*/ 745732 w 1521426"/>
              <a:gd name="connsiteY7" fmla="*/ 2124731 h 2214649"/>
              <a:gd name="connsiteX8" fmla="*/ 745732 w 1521426"/>
              <a:gd name="connsiteY8" fmla="*/ 1520282 h 2214649"/>
              <a:gd name="connsiteX9" fmla="*/ 0 w 1521426"/>
              <a:gd name="connsiteY9" fmla="*/ 757643 h 2214649"/>
              <a:gd name="connsiteX10" fmla="*/ 762378 w 1521426"/>
              <a:gd name="connsiteY10" fmla="*/ 0 h 2214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426" h="2214649">
                <a:moveTo>
                  <a:pt x="762378" y="0"/>
                </a:moveTo>
                <a:cubicBezTo>
                  <a:pt x="1181852" y="0"/>
                  <a:pt x="1521426" y="338026"/>
                  <a:pt x="1521426" y="757643"/>
                </a:cubicBezTo>
                <a:cubicBezTo>
                  <a:pt x="1521426" y="1173931"/>
                  <a:pt x="1188510" y="1510291"/>
                  <a:pt x="775694" y="1520282"/>
                </a:cubicBezTo>
                <a:lnTo>
                  <a:pt x="775694" y="2124731"/>
                </a:lnTo>
                <a:cubicBezTo>
                  <a:pt x="792340" y="2131392"/>
                  <a:pt x="807321" y="2146378"/>
                  <a:pt x="807321" y="2169690"/>
                </a:cubicBezTo>
                <a:cubicBezTo>
                  <a:pt x="807321" y="2191337"/>
                  <a:pt x="787346" y="2214649"/>
                  <a:pt x="762378" y="2214649"/>
                </a:cubicBezTo>
                <a:cubicBezTo>
                  <a:pt x="734080" y="2214649"/>
                  <a:pt x="714105" y="2191337"/>
                  <a:pt x="714105" y="2169690"/>
                </a:cubicBezTo>
                <a:cubicBezTo>
                  <a:pt x="714105" y="2146378"/>
                  <a:pt x="729086" y="2131392"/>
                  <a:pt x="745732" y="2124731"/>
                </a:cubicBezTo>
                <a:lnTo>
                  <a:pt x="745732" y="1520282"/>
                </a:lnTo>
                <a:cubicBezTo>
                  <a:pt x="332916" y="1510291"/>
                  <a:pt x="0" y="1173931"/>
                  <a:pt x="0" y="757643"/>
                </a:cubicBezTo>
                <a:cubicBezTo>
                  <a:pt x="0" y="338026"/>
                  <a:pt x="342904" y="0"/>
                  <a:pt x="762378" y="0"/>
                </a:cubicBezTo>
                <a:close/>
              </a:path>
            </a:pathLst>
          </a:custGeom>
          <a:solidFill>
            <a:srgbClr val="85D2E1"/>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Tree>
    <p:extLst>
      <p:ext uri="{BB962C8B-B14F-4D97-AF65-F5344CB8AC3E}">
        <p14:creationId xmlns:p14="http://schemas.microsoft.com/office/powerpoint/2010/main" val="40682548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3 point icon graph">
    <p:spTree>
      <p:nvGrpSpPr>
        <p:cNvPr id="1" name=""/>
        <p:cNvGrpSpPr/>
        <p:nvPr/>
      </p:nvGrpSpPr>
      <p:grpSpPr>
        <a:xfrm>
          <a:off x="0" y="0"/>
          <a:ext cx="0" cy="0"/>
          <a:chOff x="0" y="0"/>
          <a:chExt cx="0" cy="0"/>
        </a:xfrm>
      </p:grpSpPr>
      <p:sp>
        <p:nvSpPr>
          <p:cNvPr id="51" name="Text Placeholder 17">
            <a:extLst>
              <a:ext uri="{FF2B5EF4-FFF2-40B4-BE49-F238E27FC236}">
                <a16:creationId xmlns:a16="http://schemas.microsoft.com/office/drawing/2014/main" id="{B9635948-5A8E-DA49-8402-87460CCA36C0}"/>
              </a:ext>
            </a:extLst>
          </p:cNvPr>
          <p:cNvSpPr>
            <a:spLocks noGrp="1"/>
          </p:cNvSpPr>
          <p:nvPr>
            <p:ph type="body" sz="quarter" idx="30" hasCustomPrompt="1"/>
          </p:nvPr>
        </p:nvSpPr>
        <p:spPr>
          <a:xfrm>
            <a:off x="1968968" y="4828013"/>
            <a:ext cx="2061046" cy="1237497"/>
          </a:xfrm>
        </p:spPr>
        <p:txBody>
          <a:bodyPr/>
          <a:lstStyle>
            <a:lvl1pPr algn="ctr">
              <a:buNone/>
              <a:defRPr sz="1500" b="0" i="0" spc="0">
                <a:solidFill>
                  <a:srgbClr val="000000"/>
                </a:solidFill>
                <a:latin typeface="Montserrat Ligh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1956271" y="4333339"/>
            <a:ext cx="2061046" cy="335052"/>
          </a:xfrm>
        </p:spPr>
        <p:txBody>
          <a:bodyPr/>
          <a:lstStyle>
            <a:lvl1pPr algn="ctr">
              <a:buNone/>
              <a:defRPr sz="2000" b="0" i="0" spc="0">
                <a:solidFill>
                  <a:srgbClr val="000000"/>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 One</a:t>
            </a:r>
            <a:endParaRPr lang="en-US"/>
          </a:p>
        </p:txBody>
      </p:sp>
      <p:sp>
        <p:nvSpPr>
          <p:cNvPr id="53" name="Text Placeholder 17">
            <a:extLst>
              <a:ext uri="{FF2B5EF4-FFF2-40B4-BE49-F238E27FC236}">
                <a16:creationId xmlns:a16="http://schemas.microsoft.com/office/drawing/2014/main" id="{125FFF2B-E58E-DA48-B8D2-900F36A687BE}"/>
              </a:ext>
            </a:extLst>
          </p:cNvPr>
          <p:cNvSpPr>
            <a:spLocks noGrp="1"/>
          </p:cNvSpPr>
          <p:nvPr>
            <p:ph type="body" sz="quarter" idx="32" hasCustomPrompt="1"/>
          </p:nvPr>
        </p:nvSpPr>
        <p:spPr>
          <a:xfrm>
            <a:off x="5091430" y="4865859"/>
            <a:ext cx="2061046" cy="1237497"/>
          </a:xfrm>
        </p:spPr>
        <p:txBody>
          <a:bodyPr/>
          <a:lstStyle>
            <a:lvl1pPr algn="ctr">
              <a:buNone/>
              <a:defRPr sz="1500" b="0" i="0" spc="0">
                <a:solidFill>
                  <a:srgbClr val="000000"/>
                </a:solidFill>
                <a:latin typeface="Montserrat Ligh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5078733" y="4371185"/>
            <a:ext cx="2061046" cy="335052"/>
          </a:xfrm>
        </p:spPr>
        <p:txBody>
          <a:bodyPr/>
          <a:lstStyle>
            <a:lvl1pPr algn="ctr">
              <a:buNone/>
              <a:defRPr sz="2000" b="0" i="0" spc="0">
                <a:solidFill>
                  <a:srgbClr val="000000"/>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 One</a:t>
            </a:r>
            <a:endParaRPr lang="en-US"/>
          </a:p>
        </p:txBody>
      </p:sp>
      <p:sp>
        <p:nvSpPr>
          <p:cNvPr id="55" name="Text Placeholder 17">
            <a:extLst>
              <a:ext uri="{FF2B5EF4-FFF2-40B4-BE49-F238E27FC236}">
                <a16:creationId xmlns:a16="http://schemas.microsoft.com/office/drawing/2014/main" id="{B3393FE8-8E7A-8648-9B7F-DD063536F365}"/>
              </a:ext>
            </a:extLst>
          </p:cNvPr>
          <p:cNvSpPr>
            <a:spLocks noGrp="1"/>
          </p:cNvSpPr>
          <p:nvPr>
            <p:ph type="body" sz="quarter" idx="34" hasCustomPrompt="1"/>
          </p:nvPr>
        </p:nvSpPr>
        <p:spPr>
          <a:xfrm>
            <a:off x="8491788" y="4865859"/>
            <a:ext cx="2061046" cy="1237497"/>
          </a:xfrm>
        </p:spPr>
        <p:txBody>
          <a:bodyPr/>
          <a:lstStyle>
            <a:lvl1pPr algn="ctr">
              <a:buNone/>
              <a:defRPr sz="1500" b="0" i="0" spc="0">
                <a:solidFill>
                  <a:srgbClr val="7F7F7F"/>
                </a:solidFill>
                <a:latin typeface="Montserrat Ligh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6" name="Text Placeholder 17">
            <a:extLst>
              <a:ext uri="{FF2B5EF4-FFF2-40B4-BE49-F238E27FC236}">
                <a16:creationId xmlns:a16="http://schemas.microsoft.com/office/drawing/2014/main" id="{FA8BB5AD-0DE3-1B4E-A424-802043EDCCCF}"/>
              </a:ext>
            </a:extLst>
          </p:cNvPr>
          <p:cNvSpPr>
            <a:spLocks noGrp="1"/>
          </p:cNvSpPr>
          <p:nvPr>
            <p:ph type="body" sz="quarter" idx="35" hasCustomPrompt="1"/>
          </p:nvPr>
        </p:nvSpPr>
        <p:spPr>
          <a:xfrm>
            <a:off x="8479091" y="4371185"/>
            <a:ext cx="2061046" cy="335052"/>
          </a:xfrm>
        </p:spPr>
        <p:txBody>
          <a:bodyPr/>
          <a:lstStyle>
            <a:lvl1pPr algn="ctr">
              <a:buNone/>
              <a:defRPr sz="2000" b="0" i="0" spc="0">
                <a:solidFill>
                  <a:srgbClr val="000000"/>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 One</a:t>
            </a:r>
            <a:endParaRPr lang="en-US"/>
          </a:p>
        </p:txBody>
      </p:sp>
      <p:sp>
        <p:nvSpPr>
          <p:cNvPr id="20" name="Rectangle 19">
            <a:extLst>
              <a:ext uri="{FF2B5EF4-FFF2-40B4-BE49-F238E27FC236}">
                <a16:creationId xmlns:a16="http://schemas.microsoft.com/office/drawing/2014/main" id="{665B885F-F1D5-CF48-A406-1D7B1455708D}"/>
              </a:ext>
            </a:extLst>
          </p:cNvPr>
          <p:cNvSpPr/>
          <p:nvPr userDrawn="1"/>
        </p:nvSpPr>
        <p:spPr>
          <a:xfrm>
            <a:off x="5650339" y="1213326"/>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1" name="Text Placeholder 23">
            <a:extLst>
              <a:ext uri="{FF2B5EF4-FFF2-40B4-BE49-F238E27FC236}">
                <a16:creationId xmlns:a16="http://schemas.microsoft.com/office/drawing/2014/main" id="{C979FF8E-2FF0-A342-B688-0AFAC421133E}"/>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000000"/>
                </a:solidFill>
                <a:latin typeface="+mn-lt"/>
              </a:defRPr>
            </a:lvl1pPr>
          </a:lstStyle>
          <a:p>
            <a:pPr lvl="0"/>
            <a:r>
              <a:rPr lang="en-US"/>
              <a:t>Heading</a:t>
            </a:r>
          </a:p>
        </p:txBody>
      </p:sp>
      <p:sp>
        <p:nvSpPr>
          <p:cNvPr id="22" name="Rectangle 21">
            <a:extLst>
              <a:ext uri="{FF2B5EF4-FFF2-40B4-BE49-F238E27FC236}">
                <a16:creationId xmlns:a16="http://schemas.microsoft.com/office/drawing/2014/main" id="{C8D55487-933C-5146-9897-55B5E37FAF85}"/>
              </a:ext>
            </a:extLst>
          </p:cNvPr>
          <p:cNvSpPr/>
          <p:nvPr userDrawn="1"/>
        </p:nvSpPr>
        <p:spPr>
          <a:xfrm rot="16200000" flipV="1">
            <a:off x="5925489" y="6683111"/>
            <a:ext cx="324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3" name="TextBox 22">
            <a:extLst>
              <a:ext uri="{FF2B5EF4-FFF2-40B4-BE49-F238E27FC236}">
                <a16:creationId xmlns:a16="http://schemas.microsoft.com/office/drawing/2014/main" id="{6632CE13-138D-E149-8986-EF12E05E1F94}"/>
              </a:ext>
            </a:extLst>
          </p:cNvPr>
          <p:cNvSpPr txBox="1"/>
          <p:nvPr userDrawn="1"/>
        </p:nvSpPr>
        <p:spPr>
          <a:xfrm>
            <a:off x="10764" y="6234608"/>
            <a:ext cx="12167384" cy="261610"/>
          </a:xfrm>
          <a:prstGeom prst="rect">
            <a:avLst/>
          </a:prstGeom>
          <a:noFill/>
        </p:spPr>
        <p:txBody>
          <a:bodyPr wrap="square" rtlCol="0">
            <a:spAutoFit/>
          </a:bodyPr>
          <a:lstStyle/>
          <a:p>
            <a:pPr algn="ctr"/>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
        <p:nvSpPr>
          <p:cNvPr id="31" name="Freeform 30">
            <a:extLst>
              <a:ext uri="{FF2B5EF4-FFF2-40B4-BE49-F238E27FC236}">
                <a16:creationId xmlns:a16="http://schemas.microsoft.com/office/drawing/2014/main" id="{753DD29A-3B44-3440-992D-5C5AC4CA3A40}"/>
              </a:ext>
            </a:extLst>
          </p:cNvPr>
          <p:cNvSpPr/>
          <p:nvPr userDrawn="1"/>
        </p:nvSpPr>
        <p:spPr>
          <a:xfrm>
            <a:off x="5348401" y="1768904"/>
            <a:ext cx="1521426" cy="2214649"/>
          </a:xfrm>
          <a:custGeom>
            <a:avLst/>
            <a:gdLst>
              <a:gd name="connsiteX0" fmla="*/ 759049 w 1521426"/>
              <a:gd name="connsiteY0" fmla="*/ 0 h 2214649"/>
              <a:gd name="connsiteX1" fmla="*/ 1521426 w 1521426"/>
              <a:gd name="connsiteY1" fmla="*/ 757643 h 2214649"/>
              <a:gd name="connsiteX2" fmla="*/ 775694 w 1521426"/>
              <a:gd name="connsiteY2" fmla="*/ 1520282 h 2214649"/>
              <a:gd name="connsiteX3" fmla="*/ 775694 w 1521426"/>
              <a:gd name="connsiteY3" fmla="*/ 2124731 h 2214649"/>
              <a:gd name="connsiteX4" fmla="*/ 807321 w 1521426"/>
              <a:gd name="connsiteY4" fmla="*/ 2169690 h 2214649"/>
              <a:gd name="connsiteX5" fmla="*/ 759049 w 1521426"/>
              <a:gd name="connsiteY5" fmla="*/ 2214649 h 2214649"/>
              <a:gd name="connsiteX6" fmla="*/ 714105 w 1521426"/>
              <a:gd name="connsiteY6" fmla="*/ 2169690 h 2214649"/>
              <a:gd name="connsiteX7" fmla="*/ 747397 w 1521426"/>
              <a:gd name="connsiteY7" fmla="*/ 2124731 h 2214649"/>
              <a:gd name="connsiteX8" fmla="*/ 747397 w 1521426"/>
              <a:gd name="connsiteY8" fmla="*/ 1520282 h 2214649"/>
              <a:gd name="connsiteX9" fmla="*/ 0 w 1521426"/>
              <a:gd name="connsiteY9" fmla="*/ 757643 h 2214649"/>
              <a:gd name="connsiteX10" fmla="*/ 759049 w 1521426"/>
              <a:gd name="connsiteY10" fmla="*/ 0 h 2214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426" h="2214649">
                <a:moveTo>
                  <a:pt x="759049" y="0"/>
                </a:moveTo>
                <a:cubicBezTo>
                  <a:pt x="1180187" y="0"/>
                  <a:pt x="1521426" y="338026"/>
                  <a:pt x="1521426" y="757643"/>
                </a:cubicBezTo>
                <a:cubicBezTo>
                  <a:pt x="1521426" y="1173931"/>
                  <a:pt x="1188510" y="1510291"/>
                  <a:pt x="775694" y="1520282"/>
                </a:cubicBezTo>
                <a:lnTo>
                  <a:pt x="775694" y="2124731"/>
                </a:lnTo>
                <a:cubicBezTo>
                  <a:pt x="794005" y="2131392"/>
                  <a:pt x="807321" y="2146378"/>
                  <a:pt x="807321" y="2169690"/>
                </a:cubicBezTo>
                <a:cubicBezTo>
                  <a:pt x="807321" y="2191337"/>
                  <a:pt x="787346" y="2214649"/>
                  <a:pt x="759049" y="2214649"/>
                </a:cubicBezTo>
                <a:cubicBezTo>
                  <a:pt x="735744" y="2214649"/>
                  <a:pt x="714105" y="2191337"/>
                  <a:pt x="714105" y="2169690"/>
                </a:cubicBezTo>
                <a:cubicBezTo>
                  <a:pt x="714105" y="2146378"/>
                  <a:pt x="729086" y="2131392"/>
                  <a:pt x="747397" y="2124731"/>
                </a:cubicBezTo>
                <a:lnTo>
                  <a:pt x="747397" y="1520282"/>
                </a:lnTo>
                <a:cubicBezTo>
                  <a:pt x="332916" y="1510291"/>
                  <a:pt x="0" y="1173931"/>
                  <a:pt x="0" y="757643"/>
                </a:cubicBezTo>
                <a:cubicBezTo>
                  <a:pt x="0" y="338026"/>
                  <a:pt x="339574" y="0"/>
                  <a:pt x="759049" y="0"/>
                </a:cubicBezTo>
                <a:close/>
              </a:path>
            </a:pathLst>
          </a:custGeom>
          <a:solidFill>
            <a:srgbClr val="FFD100"/>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
        <p:nvSpPr>
          <p:cNvPr id="32" name="Freeform 31">
            <a:extLst>
              <a:ext uri="{FF2B5EF4-FFF2-40B4-BE49-F238E27FC236}">
                <a16:creationId xmlns:a16="http://schemas.microsoft.com/office/drawing/2014/main" id="{BA0297F2-56FC-8C4B-A295-66B5958C74C8}"/>
              </a:ext>
            </a:extLst>
          </p:cNvPr>
          <p:cNvSpPr/>
          <p:nvPr userDrawn="1"/>
        </p:nvSpPr>
        <p:spPr>
          <a:xfrm>
            <a:off x="8762431" y="1768903"/>
            <a:ext cx="1519759" cy="2214649"/>
          </a:xfrm>
          <a:custGeom>
            <a:avLst/>
            <a:gdLst>
              <a:gd name="connsiteX0" fmla="*/ 757383 w 1519759"/>
              <a:gd name="connsiteY0" fmla="*/ 0 h 2214649"/>
              <a:gd name="connsiteX1" fmla="*/ 1519759 w 1519759"/>
              <a:gd name="connsiteY1" fmla="*/ 757643 h 2214649"/>
              <a:gd name="connsiteX2" fmla="*/ 774029 w 1519759"/>
              <a:gd name="connsiteY2" fmla="*/ 1520282 h 2214649"/>
              <a:gd name="connsiteX3" fmla="*/ 774029 w 1519759"/>
              <a:gd name="connsiteY3" fmla="*/ 2124731 h 2214649"/>
              <a:gd name="connsiteX4" fmla="*/ 805656 w 1519759"/>
              <a:gd name="connsiteY4" fmla="*/ 2169690 h 2214649"/>
              <a:gd name="connsiteX5" fmla="*/ 757383 w 1519759"/>
              <a:gd name="connsiteY5" fmla="*/ 2214649 h 2214649"/>
              <a:gd name="connsiteX6" fmla="*/ 714104 w 1519759"/>
              <a:gd name="connsiteY6" fmla="*/ 2169690 h 2214649"/>
              <a:gd name="connsiteX7" fmla="*/ 742402 w 1519759"/>
              <a:gd name="connsiteY7" fmla="*/ 2124731 h 2214649"/>
              <a:gd name="connsiteX8" fmla="*/ 742402 w 1519759"/>
              <a:gd name="connsiteY8" fmla="*/ 1520282 h 2214649"/>
              <a:gd name="connsiteX9" fmla="*/ 0 w 1519759"/>
              <a:gd name="connsiteY9" fmla="*/ 757643 h 2214649"/>
              <a:gd name="connsiteX10" fmla="*/ 757383 w 1519759"/>
              <a:gd name="connsiteY10" fmla="*/ 0 h 2214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19759" h="2214649">
                <a:moveTo>
                  <a:pt x="757383" y="0"/>
                </a:moveTo>
                <a:cubicBezTo>
                  <a:pt x="1178521" y="0"/>
                  <a:pt x="1519759" y="338026"/>
                  <a:pt x="1519759" y="757643"/>
                </a:cubicBezTo>
                <a:cubicBezTo>
                  <a:pt x="1519759" y="1173931"/>
                  <a:pt x="1186844" y="1510291"/>
                  <a:pt x="774029" y="1520282"/>
                </a:cubicBezTo>
                <a:lnTo>
                  <a:pt x="774029" y="2124731"/>
                </a:lnTo>
                <a:cubicBezTo>
                  <a:pt x="792339" y="2131392"/>
                  <a:pt x="805656" y="2146378"/>
                  <a:pt x="805656" y="2169690"/>
                </a:cubicBezTo>
                <a:cubicBezTo>
                  <a:pt x="805656" y="2191337"/>
                  <a:pt x="784016" y="2214649"/>
                  <a:pt x="757383" y="2214649"/>
                </a:cubicBezTo>
                <a:cubicBezTo>
                  <a:pt x="734079" y="2214649"/>
                  <a:pt x="714104" y="2191337"/>
                  <a:pt x="714104" y="2169690"/>
                </a:cubicBezTo>
                <a:cubicBezTo>
                  <a:pt x="714104" y="2146378"/>
                  <a:pt x="724091" y="2131392"/>
                  <a:pt x="742402" y="2124731"/>
                </a:cubicBezTo>
                <a:lnTo>
                  <a:pt x="742402" y="1520282"/>
                </a:lnTo>
                <a:cubicBezTo>
                  <a:pt x="331251" y="1510291"/>
                  <a:pt x="0" y="1173931"/>
                  <a:pt x="0" y="757643"/>
                </a:cubicBezTo>
                <a:cubicBezTo>
                  <a:pt x="0" y="338026"/>
                  <a:pt x="337909" y="0"/>
                  <a:pt x="757383" y="0"/>
                </a:cubicBezTo>
                <a:close/>
              </a:path>
            </a:pathLst>
          </a:custGeom>
          <a:solidFill>
            <a:srgbClr val="FFD100"/>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
        <p:nvSpPr>
          <p:cNvPr id="33" name="Freeform 32">
            <a:extLst>
              <a:ext uri="{FF2B5EF4-FFF2-40B4-BE49-F238E27FC236}">
                <a16:creationId xmlns:a16="http://schemas.microsoft.com/office/drawing/2014/main" id="{2CBBE60E-F66A-DA48-9E5A-FE49730E791F}"/>
              </a:ext>
            </a:extLst>
          </p:cNvPr>
          <p:cNvSpPr/>
          <p:nvPr userDrawn="1"/>
        </p:nvSpPr>
        <p:spPr>
          <a:xfrm>
            <a:off x="2225374" y="1735972"/>
            <a:ext cx="1521426" cy="2214649"/>
          </a:xfrm>
          <a:custGeom>
            <a:avLst/>
            <a:gdLst>
              <a:gd name="connsiteX0" fmla="*/ 762378 w 1521426"/>
              <a:gd name="connsiteY0" fmla="*/ 0 h 2214649"/>
              <a:gd name="connsiteX1" fmla="*/ 1521426 w 1521426"/>
              <a:gd name="connsiteY1" fmla="*/ 757643 h 2214649"/>
              <a:gd name="connsiteX2" fmla="*/ 775694 w 1521426"/>
              <a:gd name="connsiteY2" fmla="*/ 1520282 h 2214649"/>
              <a:gd name="connsiteX3" fmla="*/ 775694 w 1521426"/>
              <a:gd name="connsiteY3" fmla="*/ 2124731 h 2214649"/>
              <a:gd name="connsiteX4" fmla="*/ 807321 w 1521426"/>
              <a:gd name="connsiteY4" fmla="*/ 2169690 h 2214649"/>
              <a:gd name="connsiteX5" fmla="*/ 762378 w 1521426"/>
              <a:gd name="connsiteY5" fmla="*/ 2214649 h 2214649"/>
              <a:gd name="connsiteX6" fmla="*/ 714105 w 1521426"/>
              <a:gd name="connsiteY6" fmla="*/ 2169690 h 2214649"/>
              <a:gd name="connsiteX7" fmla="*/ 745732 w 1521426"/>
              <a:gd name="connsiteY7" fmla="*/ 2124731 h 2214649"/>
              <a:gd name="connsiteX8" fmla="*/ 745732 w 1521426"/>
              <a:gd name="connsiteY8" fmla="*/ 1520282 h 2214649"/>
              <a:gd name="connsiteX9" fmla="*/ 0 w 1521426"/>
              <a:gd name="connsiteY9" fmla="*/ 757643 h 2214649"/>
              <a:gd name="connsiteX10" fmla="*/ 762378 w 1521426"/>
              <a:gd name="connsiteY10" fmla="*/ 0 h 2214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426" h="2214649">
                <a:moveTo>
                  <a:pt x="762378" y="0"/>
                </a:moveTo>
                <a:cubicBezTo>
                  <a:pt x="1181852" y="0"/>
                  <a:pt x="1521426" y="338026"/>
                  <a:pt x="1521426" y="757643"/>
                </a:cubicBezTo>
                <a:cubicBezTo>
                  <a:pt x="1521426" y="1173931"/>
                  <a:pt x="1188510" y="1510291"/>
                  <a:pt x="775694" y="1520282"/>
                </a:cubicBezTo>
                <a:lnTo>
                  <a:pt x="775694" y="2124731"/>
                </a:lnTo>
                <a:cubicBezTo>
                  <a:pt x="792340" y="2131392"/>
                  <a:pt x="807321" y="2146378"/>
                  <a:pt x="807321" y="2169690"/>
                </a:cubicBezTo>
                <a:cubicBezTo>
                  <a:pt x="807321" y="2191337"/>
                  <a:pt x="787346" y="2214649"/>
                  <a:pt x="762378" y="2214649"/>
                </a:cubicBezTo>
                <a:cubicBezTo>
                  <a:pt x="734080" y="2214649"/>
                  <a:pt x="714105" y="2191337"/>
                  <a:pt x="714105" y="2169690"/>
                </a:cubicBezTo>
                <a:cubicBezTo>
                  <a:pt x="714105" y="2146378"/>
                  <a:pt x="729086" y="2131392"/>
                  <a:pt x="745732" y="2124731"/>
                </a:cubicBezTo>
                <a:lnTo>
                  <a:pt x="745732" y="1520282"/>
                </a:lnTo>
                <a:cubicBezTo>
                  <a:pt x="332916" y="1510291"/>
                  <a:pt x="0" y="1173931"/>
                  <a:pt x="0" y="757643"/>
                </a:cubicBezTo>
                <a:cubicBezTo>
                  <a:pt x="0" y="338026"/>
                  <a:pt x="342904" y="0"/>
                  <a:pt x="762378" y="0"/>
                </a:cubicBezTo>
                <a:close/>
              </a:path>
            </a:pathLst>
          </a:custGeom>
          <a:solidFill>
            <a:srgbClr val="FFD100"/>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Tree>
    <p:extLst>
      <p:ext uri="{BB962C8B-B14F-4D97-AF65-F5344CB8AC3E}">
        <p14:creationId xmlns:p14="http://schemas.microsoft.com/office/powerpoint/2010/main" val="8669107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 point icon graph A">
    <p:spTree>
      <p:nvGrpSpPr>
        <p:cNvPr id="1" name=""/>
        <p:cNvGrpSpPr/>
        <p:nvPr/>
      </p:nvGrpSpPr>
      <p:grpSpPr>
        <a:xfrm>
          <a:off x="0" y="0"/>
          <a:ext cx="0" cy="0"/>
          <a:chOff x="0" y="0"/>
          <a:chExt cx="0" cy="0"/>
        </a:xfrm>
      </p:grpSpPr>
      <p:sp>
        <p:nvSpPr>
          <p:cNvPr id="34" name="Freeform 33">
            <a:extLst>
              <a:ext uri="{FF2B5EF4-FFF2-40B4-BE49-F238E27FC236}">
                <a16:creationId xmlns:a16="http://schemas.microsoft.com/office/drawing/2014/main" id="{BDE66C52-CD1F-C645-B3DD-BCA573C31CC3}"/>
              </a:ext>
            </a:extLst>
          </p:cNvPr>
          <p:cNvSpPr/>
          <p:nvPr userDrawn="1"/>
        </p:nvSpPr>
        <p:spPr>
          <a:xfrm>
            <a:off x="3184089" y="1773769"/>
            <a:ext cx="1521426" cy="2214649"/>
          </a:xfrm>
          <a:custGeom>
            <a:avLst/>
            <a:gdLst>
              <a:gd name="connsiteX0" fmla="*/ 759049 w 1521426"/>
              <a:gd name="connsiteY0" fmla="*/ 0 h 2214649"/>
              <a:gd name="connsiteX1" fmla="*/ 1521426 w 1521426"/>
              <a:gd name="connsiteY1" fmla="*/ 757643 h 2214649"/>
              <a:gd name="connsiteX2" fmla="*/ 775694 w 1521426"/>
              <a:gd name="connsiteY2" fmla="*/ 1520282 h 2214649"/>
              <a:gd name="connsiteX3" fmla="*/ 775694 w 1521426"/>
              <a:gd name="connsiteY3" fmla="*/ 2124731 h 2214649"/>
              <a:gd name="connsiteX4" fmla="*/ 807321 w 1521426"/>
              <a:gd name="connsiteY4" fmla="*/ 2169690 h 2214649"/>
              <a:gd name="connsiteX5" fmla="*/ 759049 w 1521426"/>
              <a:gd name="connsiteY5" fmla="*/ 2214649 h 2214649"/>
              <a:gd name="connsiteX6" fmla="*/ 714105 w 1521426"/>
              <a:gd name="connsiteY6" fmla="*/ 2169690 h 2214649"/>
              <a:gd name="connsiteX7" fmla="*/ 747397 w 1521426"/>
              <a:gd name="connsiteY7" fmla="*/ 2124731 h 2214649"/>
              <a:gd name="connsiteX8" fmla="*/ 747397 w 1521426"/>
              <a:gd name="connsiteY8" fmla="*/ 1520282 h 2214649"/>
              <a:gd name="connsiteX9" fmla="*/ 0 w 1521426"/>
              <a:gd name="connsiteY9" fmla="*/ 757643 h 2214649"/>
              <a:gd name="connsiteX10" fmla="*/ 759049 w 1521426"/>
              <a:gd name="connsiteY10" fmla="*/ 0 h 2214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426" h="2214649">
                <a:moveTo>
                  <a:pt x="759049" y="0"/>
                </a:moveTo>
                <a:cubicBezTo>
                  <a:pt x="1180187" y="0"/>
                  <a:pt x="1521426" y="338026"/>
                  <a:pt x="1521426" y="757643"/>
                </a:cubicBezTo>
                <a:cubicBezTo>
                  <a:pt x="1521426" y="1173931"/>
                  <a:pt x="1188510" y="1510291"/>
                  <a:pt x="775694" y="1520282"/>
                </a:cubicBezTo>
                <a:lnTo>
                  <a:pt x="775694" y="2124731"/>
                </a:lnTo>
                <a:cubicBezTo>
                  <a:pt x="794005" y="2131392"/>
                  <a:pt x="807321" y="2146378"/>
                  <a:pt x="807321" y="2169690"/>
                </a:cubicBezTo>
                <a:cubicBezTo>
                  <a:pt x="807321" y="2191337"/>
                  <a:pt x="787346" y="2214649"/>
                  <a:pt x="759049" y="2214649"/>
                </a:cubicBezTo>
                <a:cubicBezTo>
                  <a:pt x="735744" y="2214649"/>
                  <a:pt x="714105" y="2191337"/>
                  <a:pt x="714105" y="2169690"/>
                </a:cubicBezTo>
                <a:cubicBezTo>
                  <a:pt x="714105" y="2146378"/>
                  <a:pt x="729086" y="2131392"/>
                  <a:pt x="747397" y="2124731"/>
                </a:cubicBezTo>
                <a:lnTo>
                  <a:pt x="747397" y="1520282"/>
                </a:lnTo>
                <a:cubicBezTo>
                  <a:pt x="332916" y="1510291"/>
                  <a:pt x="0" y="1173931"/>
                  <a:pt x="0" y="757643"/>
                </a:cubicBezTo>
                <a:cubicBezTo>
                  <a:pt x="0" y="338026"/>
                  <a:pt x="339574" y="0"/>
                  <a:pt x="759049" y="0"/>
                </a:cubicBezTo>
                <a:close/>
              </a:path>
            </a:pathLst>
          </a:custGeom>
          <a:solidFill>
            <a:srgbClr val="FFD100"/>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
        <p:nvSpPr>
          <p:cNvPr id="35" name="Freeform 34">
            <a:extLst>
              <a:ext uri="{FF2B5EF4-FFF2-40B4-BE49-F238E27FC236}">
                <a16:creationId xmlns:a16="http://schemas.microsoft.com/office/drawing/2014/main" id="{17D5D243-BECF-4247-8022-6467B42FD98B}"/>
              </a:ext>
            </a:extLst>
          </p:cNvPr>
          <p:cNvSpPr/>
          <p:nvPr userDrawn="1"/>
        </p:nvSpPr>
        <p:spPr>
          <a:xfrm>
            <a:off x="5348401" y="1773769"/>
            <a:ext cx="1519759" cy="2214649"/>
          </a:xfrm>
          <a:custGeom>
            <a:avLst/>
            <a:gdLst>
              <a:gd name="connsiteX0" fmla="*/ 757383 w 1519759"/>
              <a:gd name="connsiteY0" fmla="*/ 0 h 2214649"/>
              <a:gd name="connsiteX1" fmla="*/ 1519759 w 1519759"/>
              <a:gd name="connsiteY1" fmla="*/ 757643 h 2214649"/>
              <a:gd name="connsiteX2" fmla="*/ 774029 w 1519759"/>
              <a:gd name="connsiteY2" fmla="*/ 1520282 h 2214649"/>
              <a:gd name="connsiteX3" fmla="*/ 774029 w 1519759"/>
              <a:gd name="connsiteY3" fmla="*/ 2124731 h 2214649"/>
              <a:gd name="connsiteX4" fmla="*/ 805656 w 1519759"/>
              <a:gd name="connsiteY4" fmla="*/ 2169690 h 2214649"/>
              <a:gd name="connsiteX5" fmla="*/ 757383 w 1519759"/>
              <a:gd name="connsiteY5" fmla="*/ 2214649 h 2214649"/>
              <a:gd name="connsiteX6" fmla="*/ 714104 w 1519759"/>
              <a:gd name="connsiteY6" fmla="*/ 2169690 h 2214649"/>
              <a:gd name="connsiteX7" fmla="*/ 742402 w 1519759"/>
              <a:gd name="connsiteY7" fmla="*/ 2124731 h 2214649"/>
              <a:gd name="connsiteX8" fmla="*/ 742402 w 1519759"/>
              <a:gd name="connsiteY8" fmla="*/ 1520282 h 2214649"/>
              <a:gd name="connsiteX9" fmla="*/ 0 w 1519759"/>
              <a:gd name="connsiteY9" fmla="*/ 757643 h 2214649"/>
              <a:gd name="connsiteX10" fmla="*/ 757383 w 1519759"/>
              <a:gd name="connsiteY10" fmla="*/ 0 h 2214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19759" h="2214649">
                <a:moveTo>
                  <a:pt x="757383" y="0"/>
                </a:moveTo>
                <a:cubicBezTo>
                  <a:pt x="1178521" y="0"/>
                  <a:pt x="1519759" y="338026"/>
                  <a:pt x="1519759" y="757643"/>
                </a:cubicBezTo>
                <a:cubicBezTo>
                  <a:pt x="1519759" y="1173931"/>
                  <a:pt x="1186844" y="1510291"/>
                  <a:pt x="774029" y="1520282"/>
                </a:cubicBezTo>
                <a:lnTo>
                  <a:pt x="774029" y="2124731"/>
                </a:lnTo>
                <a:cubicBezTo>
                  <a:pt x="792339" y="2131392"/>
                  <a:pt x="805656" y="2146378"/>
                  <a:pt x="805656" y="2169690"/>
                </a:cubicBezTo>
                <a:cubicBezTo>
                  <a:pt x="805656" y="2191337"/>
                  <a:pt x="784016" y="2214649"/>
                  <a:pt x="757383" y="2214649"/>
                </a:cubicBezTo>
                <a:cubicBezTo>
                  <a:pt x="734079" y="2214649"/>
                  <a:pt x="714104" y="2191337"/>
                  <a:pt x="714104" y="2169690"/>
                </a:cubicBezTo>
                <a:cubicBezTo>
                  <a:pt x="714104" y="2146378"/>
                  <a:pt x="724091" y="2131392"/>
                  <a:pt x="742402" y="2124731"/>
                </a:cubicBezTo>
                <a:lnTo>
                  <a:pt x="742402" y="1520282"/>
                </a:lnTo>
                <a:cubicBezTo>
                  <a:pt x="331251" y="1510291"/>
                  <a:pt x="0" y="1173931"/>
                  <a:pt x="0" y="757643"/>
                </a:cubicBezTo>
                <a:cubicBezTo>
                  <a:pt x="0" y="338026"/>
                  <a:pt x="337909" y="0"/>
                  <a:pt x="757383" y="0"/>
                </a:cubicBezTo>
                <a:close/>
              </a:path>
            </a:pathLst>
          </a:custGeom>
          <a:solidFill>
            <a:srgbClr val="FFD100"/>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
        <p:nvSpPr>
          <p:cNvPr id="33" name="Freeform 32">
            <a:extLst>
              <a:ext uri="{FF2B5EF4-FFF2-40B4-BE49-F238E27FC236}">
                <a16:creationId xmlns:a16="http://schemas.microsoft.com/office/drawing/2014/main" id="{C6BF562B-3F3A-6640-B4EF-37D5504DB157}"/>
              </a:ext>
            </a:extLst>
          </p:cNvPr>
          <p:cNvSpPr/>
          <p:nvPr userDrawn="1"/>
        </p:nvSpPr>
        <p:spPr>
          <a:xfrm>
            <a:off x="1019776" y="1773769"/>
            <a:ext cx="1521426" cy="2214649"/>
          </a:xfrm>
          <a:custGeom>
            <a:avLst/>
            <a:gdLst>
              <a:gd name="connsiteX0" fmla="*/ 762378 w 1521426"/>
              <a:gd name="connsiteY0" fmla="*/ 0 h 2214649"/>
              <a:gd name="connsiteX1" fmla="*/ 1521426 w 1521426"/>
              <a:gd name="connsiteY1" fmla="*/ 757643 h 2214649"/>
              <a:gd name="connsiteX2" fmla="*/ 775694 w 1521426"/>
              <a:gd name="connsiteY2" fmla="*/ 1520282 h 2214649"/>
              <a:gd name="connsiteX3" fmla="*/ 775694 w 1521426"/>
              <a:gd name="connsiteY3" fmla="*/ 2124731 h 2214649"/>
              <a:gd name="connsiteX4" fmla="*/ 807321 w 1521426"/>
              <a:gd name="connsiteY4" fmla="*/ 2169690 h 2214649"/>
              <a:gd name="connsiteX5" fmla="*/ 762378 w 1521426"/>
              <a:gd name="connsiteY5" fmla="*/ 2214649 h 2214649"/>
              <a:gd name="connsiteX6" fmla="*/ 714105 w 1521426"/>
              <a:gd name="connsiteY6" fmla="*/ 2169690 h 2214649"/>
              <a:gd name="connsiteX7" fmla="*/ 745732 w 1521426"/>
              <a:gd name="connsiteY7" fmla="*/ 2124731 h 2214649"/>
              <a:gd name="connsiteX8" fmla="*/ 745732 w 1521426"/>
              <a:gd name="connsiteY8" fmla="*/ 1520282 h 2214649"/>
              <a:gd name="connsiteX9" fmla="*/ 0 w 1521426"/>
              <a:gd name="connsiteY9" fmla="*/ 757643 h 2214649"/>
              <a:gd name="connsiteX10" fmla="*/ 762378 w 1521426"/>
              <a:gd name="connsiteY10" fmla="*/ 0 h 2214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426" h="2214649">
                <a:moveTo>
                  <a:pt x="762378" y="0"/>
                </a:moveTo>
                <a:cubicBezTo>
                  <a:pt x="1181852" y="0"/>
                  <a:pt x="1521426" y="338026"/>
                  <a:pt x="1521426" y="757643"/>
                </a:cubicBezTo>
                <a:cubicBezTo>
                  <a:pt x="1521426" y="1173931"/>
                  <a:pt x="1188510" y="1510291"/>
                  <a:pt x="775694" y="1520282"/>
                </a:cubicBezTo>
                <a:lnTo>
                  <a:pt x="775694" y="2124731"/>
                </a:lnTo>
                <a:cubicBezTo>
                  <a:pt x="792340" y="2131392"/>
                  <a:pt x="807321" y="2146378"/>
                  <a:pt x="807321" y="2169690"/>
                </a:cubicBezTo>
                <a:cubicBezTo>
                  <a:pt x="807321" y="2191337"/>
                  <a:pt x="787346" y="2214649"/>
                  <a:pt x="762378" y="2214649"/>
                </a:cubicBezTo>
                <a:cubicBezTo>
                  <a:pt x="734080" y="2214649"/>
                  <a:pt x="714105" y="2191337"/>
                  <a:pt x="714105" y="2169690"/>
                </a:cubicBezTo>
                <a:cubicBezTo>
                  <a:pt x="714105" y="2146378"/>
                  <a:pt x="729086" y="2131392"/>
                  <a:pt x="745732" y="2124731"/>
                </a:cubicBezTo>
                <a:lnTo>
                  <a:pt x="745732" y="1520282"/>
                </a:lnTo>
                <a:cubicBezTo>
                  <a:pt x="332916" y="1510291"/>
                  <a:pt x="0" y="1173931"/>
                  <a:pt x="0" y="757643"/>
                </a:cubicBezTo>
                <a:cubicBezTo>
                  <a:pt x="0" y="338026"/>
                  <a:pt x="342904" y="0"/>
                  <a:pt x="762378" y="0"/>
                </a:cubicBezTo>
                <a:close/>
              </a:path>
            </a:pathLst>
          </a:custGeom>
          <a:solidFill>
            <a:srgbClr val="FFD100"/>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
        <p:nvSpPr>
          <p:cNvPr id="37" name="Freeform 36">
            <a:extLst>
              <a:ext uri="{FF2B5EF4-FFF2-40B4-BE49-F238E27FC236}">
                <a16:creationId xmlns:a16="http://schemas.microsoft.com/office/drawing/2014/main" id="{254CE7AE-212C-9440-B746-7CE16413648E}"/>
              </a:ext>
            </a:extLst>
          </p:cNvPr>
          <p:cNvSpPr/>
          <p:nvPr userDrawn="1"/>
        </p:nvSpPr>
        <p:spPr>
          <a:xfrm>
            <a:off x="9675359" y="1773769"/>
            <a:ext cx="1518092" cy="2214649"/>
          </a:xfrm>
          <a:custGeom>
            <a:avLst/>
            <a:gdLst>
              <a:gd name="connsiteX0" fmla="*/ 757381 w 1518092"/>
              <a:gd name="connsiteY0" fmla="*/ 0 h 2214649"/>
              <a:gd name="connsiteX1" fmla="*/ 1518092 w 1518092"/>
              <a:gd name="connsiteY1" fmla="*/ 757643 h 2214649"/>
              <a:gd name="connsiteX2" fmla="*/ 774027 w 1518092"/>
              <a:gd name="connsiteY2" fmla="*/ 1520282 h 2214649"/>
              <a:gd name="connsiteX3" fmla="*/ 774027 w 1518092"/>
              <a:gd name="connsiteY3" fmla="*/ 2124731 h 2214649"/>
              <a:gd name="connsiteX4" fmla="*/ 803989 w 1518092"/>
              <a:gd name="connsiteY4" fmla="*/ 2169690 h 2214649"/>
              <a:gd name="connsiteX5" fmla="*/ 757381 w 1518092"/>
              <a:gd name="connsiteY5" fmla="*/ 2214649 h 2214649"/>
              <a:gd name="connsiteX6" fmla="*/ 712438 w 1518092"/>
              <a:gd name="connsiteY6" fmla="*/ 2169690 h 2214649"/>
              <a:gd name="connsiteX7" fmla="*/ 744065 w 1518092"/>
              <a:gd name="connsiteY7" fmla="*/ 2124731 h 2214649"/>
              <a:gd name="connsiteX8" fmla="*/ 744065 w 1518092"/>
              <a:gd name="connsiteY8" fmla="*/ 1520282 h 2214649"/>
              <a:gd name="connsiteX9" fmla="*/ 0 w 1518092"/>
              <a:gd name="connsiteY9" fmla="*/ 757643 h 2214649"/>
              <a:gd name="connsiteX10" fmla="*/ 757381 w 1518092"/>
              <a:gd name="connsiteY10" fmla="*/ 0 h 2214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18092" h="2214649">
                <a:moveTo>
                  <a:pt x="757381" y="0"/>
                </a:moveTo>
                <a:cubicBezTo>
                  <a:pt x="1178519" y="0"/>
                  <a:pt x="1518092" y="338026"/>
                  <a:pt x="1518092" y="757643"/>
                </a:cubicBezTo>
                <a:cubicBezTo>
                  <a:pt x="1518092" y="1173931"/>
                  <a:pt x="1186842" y="1510291"/>
                  <a:pt x="774027" y="1520282"/>
                </a:cubicBezTo>
                <a:lnTo>
                  <a:pt x="774027" y="2124731"/>
                </a:lnTo>
                <a:cubicBezTo>
                  <a:pt x="792337" y="2131392"/>
                  <a:pt x="803989" y="2146378"/>
                  <a:pt x="803989" y="2169690"/>
                </a:cubicBezTo>
                <a:cubicBezTo>
                  <a:pt x="803989" y="2191337"/>
                  <a:pt x="784015" y="2214649"/>
                  <a:pt x="757381" y="2214649"/>
                </a:cubicBezTo>
                <a:cubicBezTo>
                  <a:pt x="734077" y="2214649"/>
                  <a:pt x="712438" y="2191337"/>
                  <a:pt x="712438" y="2169690"/>
                </a:cubicBezTo>
                <a:cubicBezTo>
                  <a:pt x="712438" y="2146378"/>
                  <a:pt x="725755" y="2131392"/>
                  <a:pt x="744065" y="2124731"/>
                </a:cubicBezTo>
                <a:lnTo>
                  <a:pt x="744065" y="1520282"/>
                </a:lnTo>
                <a:cubicBezTo>
                  <a:pt x="331250" y="1510291"/>
                  <a:pt x="0" y="1173931"/>
                  <a:pt x="0" y="757643"/>
                </a:cubicBezTo>
                <a:cubicBezTo>
                  <a:pt x="0" y="338026"/>
                  <a:pt x="337909" y="0"/>
                  <a:pt x="757381" y="0"/>
                </a:cubicBezTo>
                <a:close/>
              </a:path>
            </a:pathLst>
          </a:custGeom>
          <a:solidFill>
            <a:srgbClr val="FFD100"/>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
        <p:nvSpPr>
          <p:cNvPr id="36" name="Freeform 35">
            <a:extLst>
              <a:ext uri="{FF2B5EF4-FFF2-40B4-BE49-F238E27FC236}">
                <a16:creationId xmlns:a16="http://schemas.microsoft.com/office/drawing/2014/main" id="{6208503D-9B7B-2143-8977-B436C464238B}"/>
              </a:ext>
            </a:extLst>
          </p:cNvPr>
          <p:cNvSpPr/>
          <p:nvPr userDrawn="1"/>
        </p:nvSpPr>
        <p:spPr>
          <a:xfrm>
            <a:off x="7511047" y="1773769"/>
            <a:ext cx="1521426" cy="2214649"/>
          </a:xfrm>
          <a:custGeom>
            <a:avLst/>
            <a:gdLst>
              <a:gd name="connsiteX0" fmla="*/ 760713 w 1521426"/>
              <a:gd name="connsiteY0" fmla="*/ 0 h 2214649"/>
              <a:gd name="connsiteX1" fmla="*/ 1521426 w 1521426"/>
              <a:gd name="connsiteY1" fmla="*/ 757643 h 2214649"/>
              <a:gd name="connsiteX2" fmla="*/ 775694 w 1521426"/>
              <a:gd name="connsiteY2" fmla="*/ 1520282 h 2214649"/>
              <a:gd name="connsiteX3" fmla="*/ 775694 w 1521426"/>
              <a:gd name="connsiteY3" fmla="*/ 2124731 h 2214649"/>
              <a:gd name="connsiteX4" fmla="*/ 805657 w 1521426"/>
              <a:gd name="connsiteY4" fmla="*/ 2169690 h 2214649"/>
              <a:gd name="connsiteX5" fmla="*/ 760713 w 1521426"/>
              <a:gd name="connsiteY5" fmla="*/ 2214649 h 2214649"/>
              <a:gd name="connsiteX6" fmla="*/ 714105 w 1521426"/>
              <a:gd name="connsiteY6" fmla="*/ 2169690 h 2214649"/>
              <a:gd name="connsiteX7" fmla="*/ 745732 w 1521426"/>
              <a:gd name="connsiteY7" fmla="*/ 2124731 h 2214649"/>
              <a:gd name="connsiteX8" fmla="*/ 745732 w 1521426"/>
              <a:gd name="connsiteY8" fmla="*/ 1520282 h 2214649"/>
              <a:gd name="connsiteX9" fmla="*/ 0 w 1521426"/>
              <a:gd name="connsiteY9" fmla="*/ 757643 h 2214649"/>
              <a:gd name="connsiteX10" fmla="*/ 760713 w 1521426"/>
              <a:gd name="connsiteY10" fmla="*/ 0 h 2214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426" h="2214649">
                <a:moveTo>
                  <a:pt x="760713" y="0"/>
                </a:moveTo>
                <a:cubicBezTo>
                  <a:pt x="1181852" y="0"/>
                  <a:pt x="1521426" y="338026"/>
                  <a:pt x="1521426" y="757643"/>
                </a:cubicBezTo>
                <a:cubicBezTo>
                  <a:pt x="1521426" y="1173931"/>
                  <a:pt x="1188510" y="1510291"/>
                  <a:pt x="775694" y="1520282"/>
                </a:cubicBezTo>
                <a:lnTo>
                  <a:pt x="775694" y="2124731"/>
                </a:lnTo>
                <a:cubicBezTo>
                  <a:pt x="794005" y="2131392"/>
                  <a:pt x="805657" y="2146378"/>
                  <a:pt x="805657" y="2169690"/>
                </a:cubicBezTo>
                <a:cubicBezTo>
                  <a:pt x="805657" y="2191337"/>
                  <a:pt x="785682" y="2214649"/>
                  <a:pt x="760713" y="2214649"/>
                </a:cubicBezTo>
                <a:cubicBezTo>
                  <a:pt x="734080" y="2214649"/>
                  <a:pt x="714105" y="2191337"/>
                  <a:pt x="714105" y="2169690"/>
                </a:cubicBezTo>
                <a:cubicBezTo>
                  <a:pt x="714105" y="2146378"/>
                  <a:pt x="727422" y="2131392"/>
                  <a:pt x="745732" y="2124731"/>
                </a:cubicBezTo>
                <a:lnTo>
                  <a:pt x="745732" y="1520282"/>
                </a:lnTo>
                <a:cubicBezTo>
                  <a:pt x="332916" y="1510291"/>
                  <a:pt x="0" y="1173931"/>
                  <a:pt x="0" y="757643"/>
                </a:cubicBezTo>
                <a:cubicBezTo>
                  <a:pt x="0" y="338026"/>
                  <a:pt x="341239" y="0"/>
                  <a:pt x="760713" y="0"/>
                </a:cubicBezTo>
                <a:close/>
              </a:path>
            </a:pathLst>
          </a:custGeom>
          <a:solidFill>
            <a:srgbClr val="FFD100"/>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u="none" strike="noStrike" kern="1200">
              <a:ln>
                <a:noFill/>
              </a:ln>
              <a:solidFill>
                <a:srgbClr val="85D2E1"/>
              </a:solidFill>
              <a:latin typeface="Lato Regular" charset="0"/>
              <a:ea typeface="Arial Unicode MS" pitchFamily="2"/>
              <a:cs typeface="Arial Unicode MS" pitchFamily="2"/>
            </a:endParaRPr>
          </a:p>
        </p:txBody>
      </p:sp>
      <p:sp>
        <p:nvSpPr>
          <p:cNvPr id="49" name="Text Placeholder 17">
            <a:extLst>
              <a:ext uri="{FF2B5EF4-FFF2-40B4-BE49-F238E27FC236}">
                <a16:creationId xmlns:a16="http://schemas.microsoft.com/office/drawing/2014/main" id="{128E9ECD-6E05-7C40-AE3A-58DA7B5240BE}"/>
              </a:ext>
            </a:extLst>
          </p:cNvPr>
          <p:cNvSpPr>
            <a:spLocks noGrp="1"/>
          </p:cNvSpPr>
          <p:nvPr>
            <p:ph type="body" sz="quarter" idx="21" hasCustomPrompt="1"/>
          </p:nvPr>
        </p:nvSpPr>
        <p:spPr>
          <a:xfrm>
            <a:off x="761670" y="4880563"/>
            <a:ext cx="2061046"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0" name="Text Placeholder 17">
            <a:extLst>
              <a:ext uri="{FF2B5EF4-FFF2-40B4-BE49-F238E27FC236}">
                <a16:creationId xmlns:a16="http://schemas.microsoft.com/office/drawing/2014/main" id="{18990701-AC9F-534B-8665-6B063C6FD299}"/>
              </a:ext>
            </a:extLst>
          </p:cNvPr>
          <p:cNvSpPr>
            <a:spLocks noGrp="1"/>
          </p:cNvSpPr>
          <p:nvPr>
            <p:ph type="body" sz="quarter" idx="25" hasCustomPrompt="1"/>
          </p:nvPr>
        </p:nvSpPr>
        <p:spPr>
          <a:xfrm>
            <a:off x="748973" y="4385889"/>
            <a:ext cx="2061046" cy="335052"/>
          </a:xfrm>
        </p:spPr>
        <p:txBody>
          <a:bodyPr/>
          <a:lstStyle>
            <a:lvl1pPr algn="ctr">
              <a:buNone/>
              <a:defRPr sz="20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 One</a:t>
            </a:r>
            <a:endParaRPr lang="en-US"/>
          </a:p>
        </p:txBody>
      </p:sp>
      <p:sp>
        <p:nvSpPr>
          <p:cNvPr id="51" name="Text Placeholder 17">
            <a:extLst>
              <a:ext uri="{FF2B5EF4-FFF2-40B4-BE49-F238E27FC236}">
                <a16:creationId xmlns:a16="http://schemas.microsoft.com/office/drawing/2014/main" id="{B9635948-5A8E-DA49-8402-87460CCA36C0}"/>
              </a:ext>
            </a:extLst>
          </p:cNvPr>
          <p:cNvSpPr>
            <a:spLocks noGrp="1"/>
          </p:cNvSpPr>
          <p:nvPr>
            <p:ph type="body" sz="quarter" idx="30" hasCustomPrompt="1"/>
          </p:nvPr>
        </p:nvSpPr>
        <p:spPr>
          <a:xfrm>
            <a:off x="2927683" y="4874313"/>
            <a:ext cx="2061046"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2914986" y="4379639"/>
            <a:ext cx="2061046" cy="335052"/>
          </a:xfrm>
        </p:spPr>
        <p:txBody>
          <a:bodyPr/>
          <a:lstStyle>
            <a:lvl1pPr algn="ctr">
              <a:buNone/>
              <a:defRPr sz="20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 One</a:t>
            </a:r>
            <a:endParaRPr lang="en-US"/>
          </a:p>
        </p:txBody>
      </p:sp>
      <p:sp>
        <p:nvSpPr>
          <p:cNvPr id="53" name="Text Placeholder 17">
            <a:extLst>
              <a:ext uri="{FF2B5EF4-FFF2-40B4-BE49-F238E27FC236}">
                <a16:creationId xmlns:a16="http://schemas.microsoft.com/office/drawing/2014/main" id="{125FFF2B-E58E-DA48-B8D2-900F36A687BE}"/>
              </a:ext>
            </a:extLst>
          </p:cNvPr>
          <p:cNvSpPr>
            <a:spLocks noGrp="1"/>
          </p:cNvSpPr>
          <p:nvPr>
            <p:ph type="body" sz="quarter" idx="32" hasCustomPrompt="1"/>
          </p:nvPr>
        </p:nvSpPr>
        <p:spPr>
          <a:xfrm>
            <a:off x="5091430" y="4865859"/>
            <a:ext cx="2061046"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5078733" y="4371185"/>
            <a:ext cx="2061046" cy="335052"/>
          </a:xfrm>
        </p:spPr>
        <p:txBody>
          <a:bodyPr/>
          <a:lstStyle>
            <a:lvl1pPr algn="ctr">
              <a:buNone/>
              <a:defRPr sz="20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 One</a:t>
            </a:r>
            <a:endParaRPr lang="en-US"/>
          </a:p>
        </p:txBody>
      </p:sp>
      <p:sp>
        <p:nvSpPr>
          <p:cNvPr id="55" name="Text Placeholder 17">
            <a:extLst>
              <a:ext uri="{FF2B5EF4-FFF2-40B4-BE49-F238E27FC236}">
                <a16:creationId xmlns:a16="http://schemas.microsoft.com/office/drawing/2014/main" id="{B3393FE8-8E7A-8648-9B7F-DD063536F365}"/>
              </a:ext>
            </a:extLst>
          </p:cNvPr>
          <p:cNvSpPr>
            <a:spLocks noGrp="1"/>
          </p:cNvSpPr>
          <p:nvPr>
            <p:ph type="body" sz="quarter" idx="34" hasCustomPrompt="1"/>
          </p:nvPr>
        </p:nvSpPr>
        <p:spPr>
          <a:xfrm>
            <a:off x="7257443" y="4859609"/>
            <a:ext cx="2061046"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6" name="Text Placeholder 17">
            <a:extLst>
              <a:ext uri="{FF2B5EF4-FFF2-40B4-BE49-F238E27FC236}">
                <a16:creationId xmlns:a16="http://schemas.microsoft.com/office/drawing/2014/main" id="{FA8BB5AD-0DE3-1B4E-A424-802043EDCCCF}"/>
              </a:ext>
            </a:extLst>
          </p:cNvPr>
          <p:cNvSpPr>
            <a:spLocks noGrp="1"/>
          </p:cNvSpPr>
          <p:nvPr>
            <p:ph type="body" sz="quarter" idx="35" hasCustomPrompt="1"/>
          </p:nvPr>
        </p:nvSpPr>
        <p:spPr>
          <a:xfrm>
            <a:off x="7244746" y="4364935"/>
            <a:ext cx="2061046" cy="335052"/>
          </a:xfrm>
        </p:spPr>
        <p:txBody>
          <a:bodyPr/>
          <a:lstStyle>
            <a:lvl1pPr algn="ctr">
              <a:buNone/>
              <a:defRPr sz="20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 One</a:t>
            </a:r>
            <a:endParaRPr lang="en-US"/>
          </a:p>
        </p:txBody>
      </p:sp>
      <p:sp>
        <p:nvSpPr>
          <p:cNvPr id="57" name="Text Placeholder 17">
            <a:extLst>
              <a:ext uri="{FF2B5EF4-FFF2-40B4-BE49-F238E27FC236}">
                <a16:creationId xmlns:a16="http://schemas.microsoft.com/office/drawing/2014/main" id="{1E385F24-AB91-1644-9C17-F5DD6576CFB5}"/>
              </a:ext>
            </a:extLst>
          </p:cNvPr>
          <p:cNvSpPr>
            <a:spLocks noGrp="1"/>
          </p:cNvSpPr>
          <p:nvPr>
            <p:ph type="body" sz="quarter" idx="36" hasCustomPrompt="1"/>
          </p:nvPr>
        </p:nvSpPr>
        <p:spPr>
          <a:xfrm>
            <a:off x="9412021" y="4848034"/>
            <a:ext cx="2061046"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8" name="Text Placeholder 17">
            <a:extLst>
              <a:ext uri="{FF2B5EF4-FFF2-40B4-BE49-F238E27FC236}">
                <a16:creationId xmlns:a16="http://schemas.microsoft.com/office/drawing/2014/main" id="{400557A9-F756-6A47-95B0-B225A7B2B4DB}"/>
              </a:ext>
            </a:extLst>
          </p:cNvPr>
          <p:cNvSpPr>
            <a:spLocks noGrp="1"/>
          </p:cNvSpPr>
          <p:nvPr>
            <p:ph type="body" sz="quarter" idx="37" hasCustomPrompt="1"/>
          </p:nvPr>
        </p:nvSpPr>
        <p:spPr>
          <a:xfrm>
            <a:off x="9399324" y="4353360"/>
            <a:ext cx="2061046" cy="335052"/>
          </a:xfrm>
        </p:spPr>
        <p:txBody>
          <a:bodyPr/>
          <a:lstStyle>
            <a:lvl1pPr algn="ctr">
              <a:buNone/>
              <a:defRPr sz="20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 One</a:t>
            </a:r>
            <a:endParaRPr lang="en-US"/>
          </a:p>
        </p:txBody>
      </p:sp>
      <p:sp>
        <p:nvSpPr>
          <p:cNvPr id="28" name="Rectangle 27">
            <a:extLst>
              <a:ext uri="{FF2B5EF4-FFF2-40B4-BE49-F238E27FC236}">
                <a16:creationId xmlns:a16="http://schemas.microsoft.com/office/drawing/2014/main" id="{DB53813B-F067-314E-B8E7-88B0B3E4857E}"/>
              </a:ext>
            </a:extLst>
          </p:cNvPr>
          <p:cNvSpPr/>
          <p:nvPr userDrawn="1"/>
        </p:nvSpPr>
        <p:spPr>
          <a:xfrm>
            <a:off x="5650339" y="1213326"/>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9" name="Text Placeholder 23">
            <a:extLst>
              <a:ext uri="{FF2B5EF4-FFF2-40B4-BE49-F238E27FC236}">
                <a16:creationId xmlns:a16="http://schemas.microsoft.com/office/drawing/2014/main" id="{98F821B7-EAB6-F546-8E25-040E6E2F35CD}"/>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000000"/>
                </a:solidFill>
                <a:latin typeface="+mn-lt"/>
              </a:defRPr>
            </a:lvl1pPr>
          </a:lstStyle>
          <a:p>
            <a:pPr lvl="0"/>
            <a:r>
              <a:rPr lang="en-US"/>
              <a:t>Heading</a:t>
            </a:r>
          </a:p>
        </p:txBody>
      </p:sp>
      <p:sp>
        <p:nvSpPr>
          <p:cNvPr id="31" name="Rectangle 30">
            <a:extLst>
              <a:ext uri="{FF2B5EF4-FFF2-40B4-BE49-F238E27FC236}">
                <a16:creationId xmlns:a16="http://schemas.microsoft.com/office/drawing/2014/main" id="{A61A0019-B7B1-0448-A451-E17167AB6F94}"/>
              </a:ext>
            </a:extLst>
          </p:cNvPr>
          <p:cNvSpPr/>
          <p:nvPr userDrawn="1"/>
        </p:nvSpPr>
        <p:spPr>
          <a:xfrm rot="16200000" flipV="1">
            <a:off x="5925489" y="6683111"/>
            <a:ext cx="324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32" name="TextBox 31">
            <a:extLst>
              <a:ext uri="{FF2B5EF4-FFF2-40B4-BE49-F238E27FC236}">
                <a16:creationId xmlns:a16="http://schemas.microsoft.com/office/drawing/2014/main" id="{AFAF041E-7267-C846-B834-5AE13A126E1E}"/>
              </a:ext>
            </a:extLst>
          </p:cNvPr>
          <p:cNvSpPr txBox="1"/>
          <p:nvPr userDrawn="1"/>
        </p:nvSpPr>
        <p:spPr>
          <a:xfrm>
            <a:off x="10764" y="6234608"/>
            <a:ext cx="12167384" cy="261610"/>
          </a:xfrm>
          <a:prstGeom prst="rect">
            <a:avLst/>
          </a:prstGeom>
          <a:noFill/>
        </p:spPr>
        <p:txBody>
          <a:bodyPr wrap="square" rtlCol="0">
            <a:spAutoFit/>
          </a:bodyPr>
          <a:lstStyle/>
          <a:p>
            <a:pPr algn="ctr"/>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37916804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5 point icon Graph B">
    <p:spTree>
      <p:nvGrpSpPr>
        <p:cNvPr id="1" name=""/>
        <p:cNvGrpSpPr/>
        <p:nvPr/>
      </p:nvGrpSpPr>
      <p:grpSpPr>
        <a:xfrm>
          <a:off x="0" y="0"/>
          <a:ext cx="0" cy="0"/>
          <a:chOff x="0" y="0"/>
          <a:chExt cx="0" cy="0"/>
        </a:xfrm>
      </p:grpSpPr>
      <p:sp>
        <p:nvSpPr>
          <p:cNvPr id="26" name="Freeform 175">
            <a:extLst>
              <a:ext uri="{FF2B5EF4-FFF2-40B4-BE49-F238E27FC236}">
                <a16:creationId xmlns:a16="http://schemas.microsoft.com/office/drawing/2014/main" id="{8C0B3D42-2317-6946-847C-DF2D8C708228}"/>
              </a:ext>
            </a:extLst>
          </p:cNvPr>
          <p:cNvSpPr>
            <a:spLocks noChangeArrowheads="1"/>
          </p:cNvSpPr>
          <p:nvPr userDrawn="1"/>
        </p:nvSpPr>
        <p:spPr bwMode="auto">
          <a:xfrm>
            <a:off x="832077" y="3024269"/>
            <a:ext cx="1921262" cy="2081780"/>
          </a:xfrm>
          <a:custGeom>
            <a:avLst/>
            <a:gdLst>
              <a:gd name="T0" fmla="*/ 3123 w 3430"/>
              <a:gd name="T1" fmla="*/ 642 h 3719"/>
              <a:gd name="T2" fmla="*/ 3123 w 3430"/>
              <a:gd name="T3" fmla="*/ 642 h 3719"/>
              <a:gd name="T4" fmla="*/ 2090 w 3430"/>
              <a:gd name="T5" fmla="*/ 642 h 3719"/>
              <a:gd name="T6" fmla="*/ 1715 w 3430"/>
              <a:gd name="T7" fmla="*/ 0 h 3719"/>
              <a:gd name="T8" fmla="*/ 1347 w 3430"/>
              <a:gd name="T9" fmla="*/ 642 h 3719"/>
              <a:gd name="T10" fmla="*/ 307 w 3430"/>
              <a:gd name="T11" fmla="*/ 642 h 3719"/>
              <a:gd name="T12" fmla="*/ 0 w 3430"/>
              <a:gd name="T13" fmla="*/ 948 h 3719"/>
              <a:gd name="T14" fmla="*/ 0 w 3430"/>
              <a:gd name="T15" fmla="*/ 3420 h 3719"/>
              <a:gd name="T16" fmla="*/ 307 w 3430"/>
              <a:gd name="T17" fmla="*/ 3718 h 3719"/>
              <a:gd name="T18" fmla="*/ 3123 w 3430"/>
              <a:gd name="T19" fmla="*/ 3718 h 3719"/>
              <a:gd name="T20" fmla="*/ 3429 w 3430"/>
              <a:gd name="T21" fmla="*/ 3420 h 3719"/>
              <a:gd name="T22" fmla="*/ 3429 w 3430"/>
              <a:gd name="T23" fmla="*/ 948 h 3719"/>
              <a:gd name="T24" fmla="*/ 3123 w 3430"/>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30" h="3719">
                <a:moveTo>
                  <a:pt x="3123" y="642"/>
                </a:moveTo>
                <a:lnTo>
                  <a:pt x="3123" y="642"/>
                </a:lnTo>
                <a:cubicBezTo>
                  <a:pt x="2090" y="642"/>
                  <a:pt x="2090" y="642"/>
                  <a:pt x="2090" y="642"/>
                </a:cubicBezTo>
                <a:cubicBezTo>
                  <a:pt x="1715" y="0"/>
                  <a:pt x="1715" y="0"/>
                  <a:pt x="1715" y="0"/>
                </a:cubicBezTo>
                <a:cubicBezTo>
                  <a:pt x="1347" y="642"/>
                  <a:pt x="1347" y="642"/>
                  <a:pt x="1347" y="642"/>
                </a:cubicBezTo>
                <a:cubicBezTo>
                  <a:pt x="307" y="642"/>
                  <a:pt x="307" y="642"/>
                  <a:pt x="307" y="642"/>
                </a:cubicBezTo>
                <a:cubicBezTo>
                  <a:pt x="138" y="642"/>
                  <a:pt x="0" y="780"/>
                  <a:pt x="0" y="948"/>
                </a:cubicBezTo>
                <a:cubicBezTo>
                  <a:pt x="0" y="3420"/>
                  <a:pt x="0" y="3420"/>
                  <a:pt x="0" y="3420"/>
                </a:cubicBezTo>
                <a:cubicBezTo>
                  <a:pt x="0" y="3588"/>
                  <a:pt x="138" y="3718"/>
                  <a:pt x="307" y="3718"/>
                </a:cubicBezTo>
                <a:cubicBezTo>
                  <a:pt x="3123" y="3718"/>
                  <a:pt x="3123" y="3718"/>
                  <a:pt x="3123" y="3718"/>
                </a:cubicBezTo>
                <a:cubicBezTo>
                  <a:pt x="3291" y="3718"/>
                  <a:pt x="3429" y="3588"/>
                  <a:pt x="3429" y="3420"/>
                </a:cubicBezTo>
                <a:cubicBezTo>
                  <a:pt x="3429" y="948"/>
                  <a:pt x="3429" y="948"/>
                  <a:pt x="3429" y="948"/>
                </a:cubicBezTo>
                <a:cubicBezTo>
                  <a:pt x="3429" y="780"/>
                  <a:pt x="3291" y="642"/>
                  <a:pt x="3123" y="642"/>
                </a:cubicBezTo>
              </a:path>
            </a:pathLst>
          </a:custGeom>
          <a:solidFill>
            <a:srgbClr val="FFD100"/>
          </a:solidFill>
          <a:ln w="9525" cap="flat">
            <a:noFill/>
            <a:bevel/>
            <a:headEnd/>
            <a:tailEnd/>
          </a:ln>
          <a:effectLst/>
        </p:spPr>
        <p:txBody>
          <a:bodyPr wrap="none" anchor="ctr"/>
          <a:lstStyle/>
          <a:p>
            <a:endParaRPr lang="en-US"/>
          </a:p>
        </p:txBody>
      </p:sp>
      <p:sp>
        <p:nvSpPr>
          <p:cNvPr id="27" name="Freeform 176">
            <a:extLst>
              <a:ext uri="{FF2B5EF4-FFF2-40B4-BE49-F238E27FC236}">
                <a16:creationId xmlns:a16="http://schemas.microsoft.com/office/drawing/2014/main" id="{40053DCA-CDEC-8B4D-B8F3-C1EF890EF020}"/>
              </a:ext>
            </a:extLst>
          </p:cNvPr>
          <p:cNvSpPr>
            <a:spLocks noChangeArrowheads="1"/>
          </p:cNvSpPr>
          <p:nvPr userDrawn="1"/>
        </p:nvSpPr>
        <p:spPr bwMode="auto">
          <a:xfrm>
            <a:off x="2970654" y="3024269"/>
            <a:ext cx="1916323" cy="2081780"/>
          </a:xfrm>
          <a:custGeom>
            <a:avLst/>
            <a:gdLst>
              <a:gd name="T0" fmla="*/ 3122 w 3421"/>
              <a:gd name="T1" fmla="*/ 642 h 3719"/>
              <a:gd name="T2" fmla="*/ 3122 w 3421"/>
              <a:gd name="T3" fmla="*/ 642 h 3719"/>
              <a:gd name="T4" fmla="*/ 2089 w 3421"/>
              <a:gd name="T5" fmla="*/ 642 h 3719"/>
              <a:gd name="T6" fmla="*/ 1722 w 3421"/>
              <a:gd name="T7" fmla="*/ 0 h 3719"/>
              <a:gd name="T8" fmla="*/ 1347 w 3421"/>
              <a:gd name="T9" fmla="*/ 642 h 3719"/>
              <a:gd name="T10" fmla="*/ 306 w 3421"/>
              <a:gd name="T11" fmla="*/ 642 h 3719"/>
              <a:gd name="T12" fmla="*/ 0 w 3421"/>
              <a:gd name="T13" fmla="*/ 948 h 3719"/>
              <a:gd name="T14" fmla="*/ 0 w 3421"/>
              <a:gd name="T15" fmla="*/ 3420 h 3719"/>
              <a:gd name="T16" fmla="*/ 306 w 3421"/>
              <a:gd name="T17" fmla="*/ 3718 h 3719"/>
              <a:gd name="T18" fmla="*/ 3122 w 3421"/>
              <a:gd name="T19" fmla="*/ 3718 h 3719"/>
              <a:gd name="T20" fmla="*/ 3420 w 3421"/>
              <a:gd name="T21" fmla="*/ 3420 h 3719"/>
              <a:gd name="T22" fmla="*/ 3420 w 3421"/>
              <a:gd name="T23" fmla="*/ 948 h 3719"/>
              <a:gd name="T24" fmla="*/ 3122 w 3421"/>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1" h="3719">
                <a:moveTo>
                  <a:pt x="3122" y="642"/>
                </a:moveTo>
                <a:lnTo>
                  <a:pt x="3122" y="642"/>
                </a:lnTo>
                <a:cubicBezTo>
                  <a:pt x="2089" y="642"/>
                  <a:pt x="2089" y="642"/>
                  <a:pt x="2089" y="642"/>
                </a:cubicBezTo>
                <a:cubicBezTo>
                  <a:pt x="1722" y="0"/>
                  <a:pt x="1722" y="0"/>
                  <a:pt x="1722" y="0"/>
                </a:cubicBezTo>
                <a:cubicBezTo>
                  <a:pt x="1347" y="642"/>
                  <a:pt x="1347" y="642"/>
                  <a:pt x="1347"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2" y="3718"/>
                  <a:pt x="3122" y="3718"/>
                  <a:pt x="3122" y="3718"/>
                </a:cubicBezTo>
                <a:cubicBezTo>
                  <a:pt x="3290" y="3718"/>
                  <a:pt x="3420" y="3588"/>
                  <a:pt x="3420" y="3420"/>
                </a:cubicBezTo>
                <a:cubicBezTo>
                  <a:pt x="3420" y="948"/>
                  <a:pt x="3420" y="948"/>
                  <a:pt x="3420" y="948"/>
                </a:cubicBezTo>
                <a:cubicBezTo>
                  <a:pt x="3420" y="780"/>
                  <a:pt x="3290" y="642"/>
                  <a:pt x="3122" y="642"/>
                </a:cubicBezTo>
              </a:path>
            </a:pathLst>
          </a:custGeom>
          <a:solidFill>
            <a:srgbClr val="FFD100"/>
          </a:solidFill>
          <a:ln w="9525" cap="flat">
            <a:noFill/>
            <a:bevel/>
            <a:headEnd/>
            <a:tailEnd/>
          </a:ln>
          <a:effectLst/>
        </p:spPr>
        <p:txBody>
          <a:bodyPr wrap="none" anchor="ctr"/>
          <a:lstStyle/>
          <a:p>
            <a:endParaRPr lang="en-US"/>
          </a:p>
        </p:txBody>
      </p:sp>
      <p:sp>
        <p:nvSpPr>
          <p:cNvPr id="28" name="Freeform 177">
            <a:extLst>
              <a:ext uri="{FF2B5EF4-FFF2-40B4-BE49-F238E27FC236}">
                <a16:creationId xmlns:a16="http://schemas.microsoft.com/office/drawing/2014/main" id="{10B1012D-1247-0E4A-BFFD-D8F52FAEDE4C}"/>
              </a:ext>
            </a:extLst>
          </p:cNvPr>
          <p:cNvSpPr>
            <a:spLocks noChangeArrowheads="1"/>
          </p:cNvSpPr>
          <p:nvPr userDrawn="1"/>
        </p:nvSpPr>
        <p:spPr bwMode="auto">
          <a:xfrm>
            <a:off x="5104293" y="3024269"/>
            <a:ext cx="1918793" cy="2081780"/>
          </a:xfrm>
          <a:custGeom>
            <a:avLst/>
            <a:gdLst>
              <a:gd name="T0" fmla="*/ 3121 w 3428"/>
              <a:gd name="T1" fmla="*/ 642 h 3719"/>
              <a:gd name="T2" fmla="*/ 3121 w 3428"/>
              <a:gd name="T3" fmla="*/ 642 h 3719"/>
              <a:gd name="T4" fmla="*/ 2103 w 3428"/>
              <a:gd name="T5" fmla="*/ 642 h 3719"/>
              <a:gd name="T6" fmla="*/ 1729 w 3428"/>
              <a:gd name="T7" fmla="*/ 0 h 3719"/>
              <a:gd name="T8" fmla="*/ 1362 w 3428"/>
              <a:gd name="T9" fmla="*/ 642 h 3719"/>
              <a:gd name="T10" fmla="*/ 306 w 3428"/>
              <a:gd name="T11" fmla="*/ 642 h 3719"/>
              <a:gd name="T12" fmla="*/ 0 w 3428"/>
              <a:gd name="T13" fmla="*/ 948 h 3719"/>
              <a:gd name="T14" fmla="*/ 0 w 3428"/>
              <a:gd name="T15" fmla="*/ 3420 h 3719"/>
              <a:gd name="T16" fmla="*/ 306 w 3428"/>
              <a:gd name="T17" fmla="*/ 3718 h 3719"/>
              <a:gd name="T18" fmla="*/ 3121 w 3428"/>
              <a:gd name="T19" fmla="*/ 3718 h 3719"/>
              <a:gd name="T20" fmla="*/ 3427 w 3428"/>
              <a:gd name="T21" fmla="*/ 3420 h 3719"/>
              <a:gd name="T22" fmla="*/ 3427 w 3428"/>
              <a:gd name="T23" fmla="*/ 948 h 3719"/>
              <a:gd name="T24" fmla="*/ 3121 w 3428"/>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8" h="3719">
                <a:moveTo>
                  <a:pt x="3121" y="642"/>
                </a:moveTo>
                <a:lnTo>
                  <a:pt x="3121" y="642"/>
                </a:lnTo>
                <a:cubicBezTo>
                  <a:pt x="2103" y="642"/>
                  <a:pt x="2103" y="642"/>
                  <a:pt x="2103" y="642"/>
                </a:cubicBezTo>
                <a:cubicBezTo>
                  <a:pt x="1729" y="0"/>
                  <a:pt x="1729" y="0"/>
                  <a:pt x="1729" y="0"/>
                </a:cubicBezTo>
                <a:cubicBezTo>
                  <a:pt x="1362" y="642"/>
                  <a:pt x="1362" y="642"/>
                  <a:pt x="1362"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1" y="3718"/>
                  <a:pt x="3121" y="3718"/>
                  <a:pt x="3121" y="3718"/>
                </a:cubicBezTo>
                <a:cubicBezTo>
                  <a:pt x="3289" y="3718"/>
                  <a:pt x="3427" y="3588"/>
                  <a:pt x="3427" y="3420"/>
                </a:cubicBezTo>
                <a:cubicBezTo>
                  <a:pt x="3427" y="948"/>
                  <a:pt x="3427" y="948"/>
                  <a:pt x="3427" y="948"/>
                </a:cubicBezTo>
                <a:cubicBezTo>
                  <a:pt x="3427" y="780"/>
                  <a:pt x="3289" y="642"/>
                  <a:pt x="3121" y="642"/>
                </a:cubicBezTo>
              </a:path>
            </a:pathLst>
          </a:custGeom>
          <a:solidFill>
            <a:srgbClr val="FFD100"/>
          </a:solidFill>
          <a:ln w="9525" cap="flat">
            <a:noFill/>
            <a:bevel/>
            <a:headEnd/>
            <a:tailEnd/>
          </a:ln>
          <a:effectLst/>
        </p:spPr>
        <p:txBody>
          <a:bodyPr wrap="none" anchor="ctr"/>
          <a:lstStyle/>
          <a:p>
            <a:endParaRPr lang="en-US"/>
          </a:p>
        </p:txBody>
      </p:sp>
      <p:sp>
        <p:nvSpPr>
          <p:cNvPr id="29" name="Freeform 178">
            <a:extLst>
              <a:ext uri="{FF2B5EF4-FFF2-40B4-BE49-F238E27FC236}">
                <a16:creationId xmlns:a16="http://schemas.microsoft.com/office/drawing/2014/main" id="{65CDE706-10CF-2F43-88C1-BCEBF0BED009}"/>
              </a:ext>
            </a:extLst>
          </p:cNvPr>
          <p:cNvSpPr>
            <a:spLocks noChangeArrowheads="1"/>
          </p:cNvSpPr>
          <p:nvPr userDrawn="1"/>
        </p:nvSpPr>
        <p:spPr bwMode="auto">
          <a:xfrm>
            <a:off x="7242870" y="3024269"/>
            <a:ext cx="1916323" cy="2081780"/>
          </a:xfrm>
          <a:custGeom>
            <a:avLst/>
            <a:gdLst>
              <a:gd name="T0" fmla="*/ 3115 w 3422"/>
              <a:gd name="T1" fmla="*/ 642 h 3719"/>
              <a:gd name="T2" fmla="*/ 3115 w 3422"/>
              <a:gd name="T3" fmla="*/ 642 h 3719"/>
              <a:gd name="T4" fmla="*/ 2105 w 3422"/>
              <a:gd name="T5" fmla="*/ 642 h 3719"/>
              <a:gd name="T6" fmla="*/ 1737 w 3422"/>
              <a:gd name="T7" fmla="*/ 0 h 3719"/>
              <a:gd name="T8" fmla="*/ 1362 w 3422"/>
              <a:gd name="T9" fmla="*/ 642 h 3719"/>
              <a:gd name="T10" fmla="*/ 299 w 3422"/>
              <a:gd name="T11" fmla="*/ 642 h 3719"/>
              <a:gd name="T12" fmla="*/ 0 w 3422"/>
              <a:gd name="T13" fmla="*/ 948 h 3719"/>
              <a:gd name="T14" fmla="*/ 0 w 3422"/>
              <a:gd name="T15" fmla="*/ 3420 h 3719"/>
              <a:gd name="T16" fmla="*/ 299 w 3422"/>
              <a:gd name="T17" fmla="*/ 3718 h 3719"/>
              <a:gd name="T18" fmla="*/ 3115 w 3422"/>
              <a:gd name="T19" fmla="*/ 3718 h 3719"/>
              <a:gd name="T20" fmla="*/ 3421 w 3422"/>
              <a:gd name="T21" fmla="*/ 3420 h 3719"/>
              <a:gd name="T22" fmla="*/ 3421 w 3422"/>
              <a:gd name="T23" fmla="*/ 948 h 3719"/>
              <a:gd name="T24" fmla="*/ 3115 w 3422"/>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2" h="3719">
                <a:moveTo>
                  <a:pt x="3115" y="642"/>
                </a:moveTo>
                <a:lnTo>
                  <a:pt x="3115" y="642"/>
                </a:lnTo>
                <a:cubicBezTo>
                  <a:pt x="2105" y="642"/>
                  <a:pt x="2105" y="642"/>
                  <a:pt x="2105" y="642"/>
                </a:cubicBezTo>
                <a:cubicBezTo>
                  <a:pt x="1737" y="0"/>
                  <a:pt x="1737" y="0"/>
                  <a:pt x="1737" y="0"/>
                </a:cubicBezTo>
                <a:cubicBezTo>
                  <a:pt x="1362" y="642"/>
                  <a:pt x="1362" y="642"/>
                  <a:pt x="1362" y="642"/>
                </a:cubicBezTo>
                <a:cubicBezTo>
                  <a:pt x="299" y="642"/>
                  <a:pt x="299" y="642"/>
                  <a:pt x="299" y="642"/>
                </a:cubicBezTo>
                <a:cubicBezTo>
                  <a:pt x="130" y="642"/>
                  <a:pt x="0" y="780"/>
                  <a:pt x="0" y="948"/>
                </a:cubicBezTo>
                <a:cubicBezTo>
                  <a:pt x="0" y="3420"/>
                  <a:pt x="0" y="3420"/>
                  <a:pt x="0" y="3420"/>
                </a:cubicBezTo>
                <a:cubicBezTo>
                  <a:pt x="0" y="3588"/>
                  <a:pt x="130" y="3718"/>
                  <a:pt x="299" y="3718"/>
                </a:cubicBezTo>
                <a:cubicBezTo>
                  <a:pt x="3115" y="3718"/>
                  <a:pt x="3115" y="3718"/>
                  <a:pt x="3115" y="3718"/>
                </a:cubicBezTo>
                <a:cubicBezTo>
                  <a:pt x="3283" y="3718"/>
                  <a:pt x="3421" y="3588"/>
                  <a:pt x="3421" y="3420"/>
                </a:cubicBezTo>
                <a:cubicBezTo>
                  <a:pt x="3421" y="948"/>
                  <a:pt x="3421" y="948"/>
                  <a:pt x="3421" y="948"/>
                </a:cubicBezTo>
                <a:cubicBezTo>
                  <a:pt x="3421" y="780"/>
                  <a:pt x="3283" y="642"/>
                  <a:pt x="3115" y="642"/>
                </a:cubicBezTo>
              </a:path>
            </a:pathLst>
          </a:custGeom>
          <a:solidFill>
            <a:srgbClr val="FFD100"/>
          </a:solidFill>
          <a:ln w="9525" cap="flat">
            <a:noFill/>
            <a:bevel/>
            <a:headEnd/>
            <a:tailEnd/>
          </a:ln>
          <a:effectLst/>
        </p:spPr>
        <p:txBody>
          <a:bodyPr wrap="none" anchor="ctr"/>
          <a:lstStyle/>
          <a:p>
            <a:endParaRPr lang="en-US"/>
          </a:p>
        </p:txBody>
      </p:sp>
      <p:sp>
        <p:nvSpPr>
          <p:cNvPr id="30" name="Freeform 179">
            <a:extLst>
              <a:ext uri="{FF2B5EF4-FFF2-40B4-BE49-F238E27FC236}">
                <a16:creationId xmlns:a16="http://schemas.microsoft.com/office/drawing/2014/main" id="{832BCD4D-201E-8748-B1F7-9CE73C83B47C}"/>
              </a:ext>
            </a:extLst>
          </p:cNvPr>
          <p:cNvSpPr>
            <a:spLocks noChangeArrowheads="1"/>
          </p:cNvSpPr>
          <p:nvPr userDrawn="1"/>
        </p:nvSpPr>
        <p:spPr bwMode="auto">
          <a:xfrm>
            <a:off x="9376508" y="3024269"/>
            <a:ext cx="1921262" cy="2081780"/>
          </a:xfrm>
          <a:custGeom>
            <a:avLst/>
            <a:gdLst>
              <a:gd name="T0" fmla="*/ 3122 w 3429"/>
              <a:gd name="T1" fmla="*/ 642 h 3719"/>
              <a:gd name="T2" fmla="*/ 3122 w 3429"/>
              <a:gd name="T3" fmla="*/ 642 h 3719"/>
              <a:gd name="T4" fmla="*/ 2120 w 3429"/>
              <a:gd name="T5" fmla="*/ 642 h 3719"/>
              <a:gd name="T6" fmla="*/ 1745 w 3429"/>
              <a:gd name="T7" fmla="*/ 0 h 3719"/>
              <a:gd name="T8" fmla="*/ 1377 w 3429"/>
              <a:gd name="T9" fmla="*/ 642 h 3719"/>
              <a:gd name="T10" fmla="*/ 306 w 3429"/>
              <a:gd name="T11" fmla="*/ 642 h 3719"/>
              <a:gd name="T12" fmla="*/ 0 w 3429"/>
              <a:gd name="T13" fmla="*/ 948 h 3719"/>
              <a:gd name="T14" fmla="*/ 0 w 3429"/>
              <a:gd name="T15" fmla="*/ 3420 h 3719"/>
              <a:gd name="T16" fmla="*/ 306 w 3429"/>
              <a:gd name="T17" fmla="*/ 3718 h 3719"/>
              <a:gd name="T18" fmla="*/ 3122 w 3429"/>
              <a:gd name="T19" fmla="*/ 3718 h 3719"/>
              <a:gd name="T20" fmla="*/ 3428 w 3429"/>
              <a:gd name="T21" fmla="*/ 3420 h 3719"/>
              <a:gd name="T22" fmla="*/ 3428 w 3429"/>
              <a:gd name="T23" fmla="*/ 948 h 3719"/>
              <a:gd name="T24" fmla="*/ 3122 w 3429"/>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9" h="3719">
                <a:moveTo>
                  <a:pt x="3122" y="642"/>
                </a:moveTo>
                <a:lnTo>
                  <a:pt x="3122" y="642"/>
                </a:lnTo>
                <a:cubicBezTo>
                  <a:pt x="2120" y="642"/>
                  <a:pt x="2120" y="642"/>
                  <a:pt x="2120" y="642"/>
                </a:cubicBezTo>
                <a:cubicBezTo>
                  <a:pt x="1745" y="0"/>
                  <a:pt x="1745" y="0"/>
                  <a:pt x="1745" y="0"/>
                </a:cubicBezTo>
                <a:cubicBezTo>
                  <a:pt x="1377" y="642"/>
                  <a:pt x="1377" y="642"/>
                  <a:pt x="1377"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2" y="3718"/>
                  <a:pt x="3122" y="3718"/>
                  <a:pt x="3122" y="3718"/>
                </a:cubicBezTo>
                <a:cubicBezTo>
                  <a:pt x="3291" y="3718"/>
                  <a:pt x="3428" y="3588"/>
                  <a:pt x="3428" y="3420"/>
                </a:cubicBezTo>
                <a:cubicBezTo>
                  <a:pt x="3428" y="948"/>
                  <a:pt x="3428" y="948"/>
                  <a:pt x="3428" y="948"/>
                </a:cubicBezTo>
                <a:cubicBezTo>
                  <a:pt x="3428" y="780"/>
                  <a:pt x="3291" y="642"/>
                  <a:pt x="3122" y="642"/>
                </a:cubicBezTo>
              </a:path>
            </a:pathLst>
          </a:custGeom>
          <a:solidFill>
            <a:srgbClr val="FFD100"/>
          </a:solidFill>
          <a:ln w="9525" cap="flat">
            <a:noFill/>
            <a:bevel/>
            <a:headEnd/>
            <a:tailEnd/>
          </a:ln>
          <a:effectLst/>
        </p:spPr>
        <p:txBody>
          <a:bodyPr wrap="none" anchor="ctr"/>
          <a:lstStyle/>
          <a:p>
            <a:endParaRPr lang="en-US"/>
          </a:p>
        </p:txBody>
      </p:sp>
      <p:sp>
        <p:nvSpPr>
          <p:cNvPr id="33" name="Rectangle 32">
            <a:extLst>
              <a:ext uri="{FF2B5EF4-FFF2-40B4-BE49-F238E27FC236}">
                <a16:creationId xmlns:a16="http://schemas.microsoft.com/office/drawing/2014/main" id="{C32DC3FE-D517-4045-A81C-97480C4BB5BC}"/>
              </a:ext>
            </a:extLst>
          </p:cNvPr>
          <p:cNvSpPr/>
          <p:nvPr userDrawn="1"/>
        </p:nvSpPr>
        <p:spPr>
          <a:xfrm>
            <a:off x="5650339" y="1213326"/>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34" name="Text Placeholder 23">
            <a:extLst>
              <a:ext uri="{FF2B5EF4-FFF2-40B4-BE49-F238E27FC236}">
                <a16:creationId xmlns:a16="http://schemas.microsoft.com/office/drawing/2014/main" id="{929DE76E-73B1-9148-AD97-229EAA47B07C}"/>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000000"/>
                </a:solidFill>
                <a:latin typeface="+mn-lt"/>
              </a:defRPr>
            </a:lvl1pPr>
          </a:lstStyle>
          <a:p>
            <a:pPr lvl="0"/>
            <a:r>
              <a:rPr lang="en-US"/>
              <a:t>Heading</a:t>
            </a:r>
          </a:p>
        </p:txBody>
      </p:sp>
      <p:sp>
        <p:nvSpPr>
          <p:cNvPr id="49" name="Text Placeholder 17">
            <a:extLst>
              <a:ext uri="{FF2B5EF4-FFF2-40B4-BE49-F238E27FC236}">
                <a16:creationId xmlns:a16="http://schemas.microsoft.com/office/drawing/2014/main" id="{128E9ECD-6E05-7C40-AE3A-58DA7B5240BE}"/>
              </a:ext>
            </a:extLst>
          </p:cNvPr>
          <p:cNvSpPr>
            <a:spLocks noGrp="1"/>
          </p:cNvSpPr>
          <p:nvPr>
            <p:ph type="body" sz="quarter" idx="21" hasCustomPrompt="1"/>
          </p:nvPr>
        </p:nvSpPr>
        <p:spPr>
          <a:xfrm>
            <a:off x="847141" y="4267105"/>
            <a:ext cx="1903851" cy="1237497"/>
          </a:xfrm>
        </p:spPr>
        <p:txBody>
          <a:bodyPr/>
          <a:lstStyle>
            <a:lvl1pPr algn="ctr">
              <a:buNone/>
              <a:defRPr sz="20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0" name="Text Placeholder 17">
            <a:extLst>
              <a:ext uri="{FF2B5EF4-FFF2-40B4-BE49-F238E27FC236}">
                <a16:creationId xmlns:a16="http://schemas.microsoft.com/office/drawing/2014/main" id="{18990701-AC9F-534B-8665-6B063C6FD299}"/>
              </a:ext>
            </a:extLst>
          </p:cNvPr>
          <p:cNvSpPr>
            <a:spLocks noGrp="1"/>
          </p:cNvSpPr>
          <p:nvPr>
            <p:ph type="body" sz="quarter" idx="25" hasCustomPrompt="1"/>
          </p:nvPr>
        </p:nvSpPr>
        <p:spPr>
          <a:xfrm>
            <a:off x="846019" y="3772431"/>
            <a:ext cx="1903851" cy="335052"/>
          </a:xfrm>
        </p:spPr>
        <p:txBody>
          <a:bodyPr/>
          <a:lstStyle>
            <a:lvl1pPr algn="ctr">
              <a:buNone/>
              <a:defRPr sz="20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51" name="Text Placeholder 17">
            <a:extLst>
              <a:ext uri="{FF2B5EF4-FFF2-40B4-BE49-F238E27FC236}">
                <a16:creationId xmlns:a16="http://schemas.microsoft.com/office/drawing/2014/main" id="{B9635948-5A8E-DA49-8402-87460CCA36C0}"/>
              </a:ext>
            </a:extLst>
          </p:cNvPr>
          <p:cNvSpPr>
            <a:spLocks noGrp="1"/>
          </p:cNvSpPr>
          <p:nvPr>
            <p:ph type="body" sz="quarter" idx="30" hasCustomPrompt="1"/>
          </p:nvPr>
        </p:nvSpPr>
        <p:spPr>
          <a:xfrm>
            <a:off x="2997293" y="4260855"/>
            <a:ext cx="1921263" cy="1237497"/>
          </a:xfrm>
        </p:spPr>
        <p:txBody>
          <a:bodyPr/>
          <a:lstStyle>
            <a:lvl1pPr algn="ctr">
              <a:buNone/>
              <a:defRPr sz="20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2973021" y="3766181"/>
            <a:ext cx="1921263" cy="335052"/>
          </a:xfrm>
        </p:spPr>
        <p:txBody>
          <a:bodyPr/>
          <a:lstStyle>
            <a:lvl1pPr algn="ctr">
              <a:buNone/>
              <a:defRPr sz="20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53" name="Text Placeholder 17">
            <a:extLst>
              <a:ext uri="{FF2B5EF4-FFF2-40B4-BE49-F238E27FC236}">
                <a16:creationId xmlns:a16="http://schemas.microsoft.com/office/drawing/2014/main" id="{125FFF2B-E58E-DA48-B8D2-900F36A687BE}"/>
              </a:ext>
            </a:extLst>
          </p:cNvPr>
          <p:cNvSpPr>
            <a:spLocks noGrp="1"/>
          </p:cNvSpPr>
          <p:nvPr>
            <p:ph type="body" sz="quarter" idx="32" hasCustomPrompt="1"/>
          </p:nvPr>
        </p:nvSpPr>
        <p:spPr>
          <a:xfrm>
            <a:off x="5129645" y="4252401"/>
            <a:ext cx="1908506" cy="1237497"/>
          </a:xfrm>
        </p:spPr>
        <p:txBody>
          <a:bodyPr/>
          <a:lstStyle>
            <a:lvl1pPr algn="ctr">
              <a:buNone/>
              <a:defRPr sz="20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5116948" y="3757727"/>
            <a:ext cx="1908506" cy="335052"/>
          </a:xfrm>
        </p:spPr>
        <p:txBody>
          <a:bodyPr/>
          <a:lstStyle>
            <a:lvl1pPr algn="ctr">
              <a:buNone/>
              <a:defRPr sz="20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55" name="Text Placeholder 17">
            <a:extLst>
              <a:ext uri="{FF2B5EF4-FFF2-40B4-BE49-F238E27FC236}">
                <a16:creationId xmlns:a16="http://schemas.microsoft.com/office/drawing/2014/main" id="{B3393FE8-8E7A-8648-9B7F-DD063536F365}"/>
              </a:ext>
            </a:extLst>
          </p:cNvPr>
          <p:cNvSpPr>
            <a:spLocks noGrp="1"/>
          </p:cNvSpPr>
          <p:nvPr>
            <p:ph type="body" sz="quarter" idx="34" hasCustomPrompt="1"/>
          </p:nvPr>
        </p:nvSpPr>
        <p:spPr>
          <a:xfrm>
            <a:off x="7272508" y="4246151"/>
            <a:ext cx="1890175" cy="1237497"/>
          </a:xfrm>
        </p:spPr>
        <p:txBody>
          <a:bodyPr/>
          <a:lstStyle>
            <a:lvl1pPr algn="ctr">
              <a:buNone/>
              <a:defRPr sz="20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6" name="Text Placeholder 17">
            <a:extLst>
              <a:ext uri="{FF2B5EF4-FFF2-40B4-BE49-F238E27FC236}">
                <a16:creationId xmlns:a16="http://schemas.microsoft.com/office/drawing/2014/main" id="{FA8BB5AD-0DE3-1B4E-A424-802043EDCCCF}"/>
              </a:ext>
            </a:extLst>
          </p:cNvPr>
          <p:cNvSpPr>
            <a:spLocks noGrp="1"/>
          </p:cNvSpPr>
          <p:nvPr>
            <p:ph type="body" sz="quarter" idx="35" hasCustomPrompt="1"/>
          </p:nvPr>
        </p:nvSpPr>
        <p:spPr>
          <a:xfrm>
            <a:off x="7271386" y="3751477"/>
            <a:ext cx="1890175" cy="335052"/>
          </a:xfrm>
        </p:spPr>
        <p:txBody>
          <a:bodyPr/>
          <a:lstStyle>
            <a:lvl1pPr algn="ctr">
              <a:buNone/>
              <a:defRPr sz="20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57" name="Text Placeholder 17">
            <a:extLst>
              <a:ext uri="{FF2B5EF4-FFF2-40B4-BE49-F238E27FC236}">
                <a16:creationId xmlns:a16="http://schemas.microsoft.com/office/drawing/2014/main" id="{1E385F24-AB91-1644-9C17-F5DD6576CFB5}"/>
              </a:ext>
            </a:extLst>
          </p:cNvPr>
          <p:cNvSpPr>
            <a:spLocks noGrp="1"/>
          </p:cNvSpPr>
          <p:nvPr>
            <p:ph type="body" sz="quarter" idx="36" hasCustomPrompt="1"/>
          </p:nvPr>
        </p:nvSpPr>
        <p:spPr>
          <a:xfrm>
            <a:off x="9403936" y="4234576"/>
            <a:ext cx="1921262" cy="1237497"/>
          </a:xfrm>
        </p:spPr>
        <p:txBody>
          <a:bodyPr/>
          <a:lstStyle>
            <a:lvl1pPr algn="ctr">
              <a:buNone/>
              <a:defRPr sz="20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8" name="Text Placeholder 17">
            <a:extLst>
              <a:ext uri="{FF2B5EF4-FFF2-40B4-BE49-F238E27FC236}">
                <a16:creationId xmlns:a16="http://schemas.microsoft.com/office/drawing/2014/main" id="{400557A9-F756-6A47-95B0-B225A7B2B4DB}"/>
              </a:ext>
            </a:extLst>
          </p:cNvPr>
          <p:cNvSpPr>
            <a:spLocks noGrp="1"/>
          </p:cNvSpPr>
          <p:nvPr>
            <p:ph type="body" sz="quarter" idx="37" hasCustomPrompt="1"/>
          </p:nvPr>
        </p:nvSpPr>
        <p:spPr>
          <a:xfrm>
            <a:off x="9391239" y="3739902"/>
            <a:ext cx="1921262" cy="335052"/>
          </a:xfrm>
        </p:spPr>
        <p:txBody>
          <a:bodyPr/>
          <a:lstStyle>
            <a:lvl1pPr algn="ctr">
              <a:buNone/>
              <a:defRPr sz="20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23" name="Rectangle 22">
            <a:extLst>
              <a:ext uri="{FF2B5EF4-FFF2-40B4-BE49-F238E27FC236}">
                <a16:creationId xmlns:a16="http://schemas.microsoft.com/office/drawing/2014/main" id="{33E42E70-6F24-2B4F-8D45-F63BD7D21801}"/>
              </a:ext>
            </a:extLst>
          </p:cNvPr>
          <p:cNvSpPr/>
          <p:nvPr userDrawn="1"/>
        </p:nvSpPr>
        <p:spPr>
          <a:xfrm rot="16200000" flipV="1">
            <a:off x="5925489" y="6683111"/>
            <a:ext cx="324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latin typeface="Montserrat Light" charset="0"/>
            </a:endParaRPr>
          </a:p>
        </p:txBody>
      </p:sp>
      <p:sp>
        <p:nvSpPr>
          <p:cNvPr id="24" name="TextBox 23">
            <a:extLst>
              <a:ext uri="{FF2B5EF4-FFF2-40B4-BE49-F238E27FC236}">
                <a16:creationId xmlns:a16="http://schemas.microsoft.com/office/drawing/2014/main" id="{57E23BC9-D46E-6942-BD7D-F82B42708EAE}"/>
              </a:ext>
            </a:extLst>
          </p:cNvPr>
          <p:cNvSpPr txBox="1"/>
          <p:nvPr userDrawn="1"/>
        </p:nvSpPr>
        <p:spPr>
          <a:xfrm>
            <a:off x="10764" y="6234608"/>
            <a:ext cx="12167384" cy="261610"/>
          </a:xfrm>
          <a:prstGeom prst="rect">
            <a:avLst/>
          </a:prstGeom>
          <a:noFill/>
        </p:spPr>
        <p:txBody>
          <a:bodyPr wrap="square" rtlCol="0">
            <a:spAutoFit/>
          </a:bodyPr>
          <a:lstStyle/>
          <a:p>
            <a:pPr algn="ctr"/>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40505952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5 point icon Graph C">
    <p:spTree>
      <p:nvGrpSpPr>
        <p:cNvPr id="1" name=""/>
        <p:cNvGrpSpPr/>
        <p:nvPr/>
      </p:nvGrpSpPr>
      <p:grpSpPr>
        <a:xfrm>
          <a:off x="0" y="0"/>
          <a:ext cx="0" cy="0"/>
          <a:chOff x="0" y="0"/>
          <a:chExt cx="0" cy="0"/>
        </a:xfrm>
      </p:grpSpPr>
      <p:grpSp>
        <p:nvGrpSpPr>
          <p:cNvPr id="100" name="Group 99">
            <a:extLst>
              <a:ext uri="{FF2B5EF4-FFF2-40B4-BE49-F238E27FC236}">
                <a16:creationId xmlns:a16="http://schemas.microsoft.com/office/drawing/2014/main" id="{9D47C539-7E1F-9A4D-A0E2-0874E257D47F}"/>
              </a:ext>
            </a:extLst>
          </p:cNvPr>
          <p:cNvGrpSpPr/>
          <p:nvPr userDrawn="1"/>
        </p:nvGrpSpPr>
        <p:grpSpPr>
          <a:xfrm>
            <a:off x="1154562" y="1887157"/>
            <a:ext cx="9882876" cy="2798187"/>
            <a:chOff x="1875859" y="4907106"/>
            <a:chExt cx="20625932" cy="5839921"/>
          </a:xfrm>
        </p:grpSpPr>
        <p:sp>
          <p:nvSpPr>
            <p:cNvPr id="101" name="Block Arc 100">
              <a:extLst>
                <a:ext uri="{FF2B5EF4-FFF2-40B4-BE49-F238E27FC236}">
                  <a16:creationId xmlns:a16="http://schemas.microsoft.com/office/drawing/2014/main" id="{DFBD3BC9-7E5A-4643-90E7-A5CDC7C6EAC3}"/>
                </a:ext>
              </a:extLst>
            </p:cNvPr>
            <p:cNvSpPr>
              <a:spLocks noChangeAspect="1"/>
            </p:cNvSpPr>
            <p:nvPr/>
          </p:nvSpPr>
          <p:spPr>
            <a:xfrm rot="10800000">
              <a:off x="1875859" y="4907106"/>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2" name="Block Arc 101">
              <a:extLst>
                <a:ext uri="{FF2B5EF4-FFF2-40B4-BE49-F238E27FC236}">
                  <a16:creationId xmlns:a16="http://schemas.microsoft.com/office/drawing/2014/main" id="{2A55FCAE-3E0F-C648-A867-D49B2D13DB17}"/>
                </a:ext>
              </a:extLst>
            </p:cNvPr>
            <p:cNvSpPr>
              <a:spLocks noChangeAspect="1"/>
            </p:cNvSpPr>
            <p:nvPr/>
          </p:nvSpPr>
          <p:spPr>
            <a:xfrm>
              <a:off x="5916227" y="4907106"/>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3" name="Block Arc 102">
              <a:extLst>
                <a:ext uri="{FF2B5EF4-FFF2-40B4-BE49-F238E27FC236}">
                  <a16:creationId xmlns:a16="http://schemas.microsoft.com/office/drawing/2014/main" id="{67B40F74-0334-F94D-A4A6-FC1A645B2016}"/>
                </a:ext>
              </a:extLst>
            </p:cNvPr>
            <p:cNvSpPr>
              <a:spLocks noChangeAspect="1"/>
            </p:cNvSpPr>
            <p:nvPr/>
          </p:nvSpPr>
          <p:spPr>
            <a:xfrm rot="10800000">
              <a:off x="9956596" y="4907108"/>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4" name="Block Arc 103">
              <a:extLst>
                <a:ext uri="{FF2B5EF4-FFF2-40B4-BE49-F238E27FC236}">
                  <a16:creationId xmlns:a16="http://schemas.microsoft.com/office/drawing/2014/main" id="{EA89031A-4F1E-3B4B-B3FD-73BD6969A58A}"/>
                </a:ext>
              </a:extLst>
            </p:cNvPr>
            <p:cNvSpPr>
              <a:spLocks noChangeAspect="1"/>
            </p:cNvSpPr>
            <p:nvPr/>
          </p:nvSpPr>
          <p:spPr>
            <a:xfrm>
              <a:off x="13996964" y="4907111"/>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5" name="Block Arc 104">
              <a:extLst>
                <a:ext uri="{FF2B5EF4-FFF2-40B4-BE49-F238E27FC236}">
                  <a16:creationId xmlns:a16="http://schemas.microsoft.com/office/drawing/2014/main" id="{BC102F9A-7693-8547-8518-EFB5ADD85CB1}"/>
                </a:ext>
              </a:extLst>
            </p:cNvPr>
            <p:cNvSpPr>
              <a:spLocks noChangeAspect="1"/>
            </p:cNvSpPr>
            <p:nvPr/>
          </p:nvSpPr>
          <p:spPr>
            <a:xfrm>
              <a:off x="1875859" y="4907106"/>
              <a:ext cx="4464459" cy="4631501"/>
            </a:xfrm>
            <a:prstGeom prst="blockArc">
              <a:avLst>
                <a:gd name="adj1" fmla="val 10800000"/>
                <a:gd name="adj2" fmla="val 0"/>
                <a:gd name="adj3" fmla="val 9694"/>
              </a:avLst>
            </a:prstGeom>
            <a:solidFill>
              <a:srgbClr val="FFD1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6" name="Block Arc 105">
              <a:extLst>
                <a:ext uri="{FF2B5EF4-FFF2-40B4-BE49-F238E27FC236}">
                  <a16:creationId xmlns:a16="http://schemas.microsoft.com/office/drawing/2014/main" id="{2CC5A5AC-8BF0-BA45-9D0A-A9E2B4F5D89D}"/>
                </a:ext>
              </a:extLst>
            </p:cNvPr>
            <p:cNvSpPr>
              <a:spLocks noChangeAspect="1"/>
            </p:cNvSpPr>
            <p:nvPr/>
          </p:nvSpPr>
          <p:spPr>
            <a:xfrm rot="10800000">
              <a:off x="18037332" y="4907111"/>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7" name="Block Arc 106">
              <a:extLst>
                <a:ext uri="{FF2B5EF4-FFF2-40B4-BE49-F238E27FC236}">
                  <a16:creationId xmlns:a16="http://schemas.microsoft.com/office/drawing/2014/main" id="{9C353EB8-D92A-1B42-9A1B-48051A61B7B2}"/>
                </a:ext>
              </a:extLst>
            </p:cNvPr>
            <p:cNvSpPr>
              <a:spLocks noChangeAspect="1"/>
            </p:cNvSpPr>
            <p:nvPr/>
          </p:nvSpPr>
          <p:spPr>
            <a:xfrm rot="10800000">
              <a:off x="5916227" y="4907106"/>
              <a:ext cx="4464459" cy="4631501"/>
            </a:xfrm>
            <a:prstGeom prst="blockArc">
              <a:avLst>
                <a:gd name="adj1" fmla="val 10800000"/>
                <a:gd name="adj2" fmla="val 0"/>
                <a:gd name="adj3" fmla="val 9694"/>
              </a:avLst>
            </a:prstGeom>
            <a:solidFill>
              <a:srgbClr val="FFD1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8" name="Block Arc 107">
              <a:extLst>
                <a:ext uri="{FF2B5EF4-FFF2-40B4-BE49-F238E27FC236}">
                  <a16:creationId xmlns:a16="http://schemas.microsoft.com/office/drawing/2014/main" id="{1C402117-6053-504C-8052-7EAC0B33EB8B}"/>
                </a:ext>
              </a:extLst>
            </p:cNvPr>
            <p:cNvSpPr>
              <a:spLocks noChangeAspect="1"/>
            </p:cNvSpPr>
            <p:nvPr/>
          </p:nvSpPr>
          <p:spPr>
            <a:xfrm rot="10800000">
              <a:off x="13996964" y="4907111"/>
              <a:ext cx="4464459" cy="4631501"/>
            </a:xfrm>
            <a:prstGeom prst="blockArc">
              <a:avLst>
                <a:gd name="adj1" fmla="val 10800000"/>
                <a:gd name="adj2" fmla="val 0"/>
                <a:gd name="adj3" fmla="val 9694"/>
              </a:avLst>
            </a:prstGeom>
            <a:solidFill>
              <a:srgbClr val="FFD1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9" name="Block Arc 108">
              <a:extLst>
                <a:ext uri="{FF2B5EF4-FFF2-40B4-BE49-F238E27FC236}">
                  <a16:creationId xmlns:a16="http://schemas.microsoft.com/office/drawing/2014/main" id="{46571C6C-6A6A-DC4C-938E-3A996BFCD104}"/>
                </a:ext>
              </a:extLst>
            </p:cNvPr>
            <p:cNvSpPr>
              <a:spLocks noChangeAspect="1"/>
            </p:cNvSpPr>
            <p:nvPr/>
          </p:nvSpPr>
          <p:spPr>
            <a:xfrm>
              <a:off x="9956596" y="4907108"/>
              <a:ext cx="4464459" cy="4631501"/>
            </a:xfrm>
            <a:prstGeom prst="blockArc">
              <a:avLst>
                <a:gd name="adj1" fmla="val 10800000"/>
                <a:gd name="adj2" fmla="val 0"/>
                <a:gd name="adj3" fmla="val 9694"/>
              </a:avLst>
            </a:prstGeom>
            <a:solidFill>
              <a:srgbClr val="FFD1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10" name="Block Arc 109">
              <a:extLst>
                <a:ext uri="{FF2B5EF4-FFF2-40B4-BE49-F238E27FC236}">
                  <a16:creationId xmlns:a16="http://schemas.microsoft.com/office/drawing/2014/main" id="{1937D021-BEEA-E74F-9D71-6852BF32CF1F}"/>
                </a:ext>
              </a:extLst>
            </p:cNvPr>
            <p:cNvSpPr>
              <a:spLocks noChangeAspect="1"/>
            </p:cNvSpPr>
            <p:nvPr/>
          </p:nvSpPr>
          <p:spPr>
            <a:xfrm>
              <a:off x="18037332" y="4907110"/>
              <a:ext cx="4464459" cy="4631501"/>
            </a:xfrm>
            <a:prstGeom prst="blockArc">
              <a:avLst>
                <a:gd name="adj1" fmla="val 10800000"/>
                <a:gd name="adj2" fmla="val 0"/>
                <a:gd name="adj3" fmla="val 9694"/>
              </a:avLst>
            </a:prstGeom>
            <a:solidFill>
              <a:srgbClr val="FFD1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11" name="TextBox 110">
              <a:extLst>
                <a:ext uri="{FF2B5EF4-FFF2-40B4-BE49-F238E27FC236}">
                  <a16:creationId xmlns:a16="http://schemas.microsoft.com/office/drawing/2014/main" id="{78C7850B-F149-0E41-9A41-F0D02FB2B9C3}"/>
                </a:ext>
              </a:extLst>
            </p:cNvPr>
            <p:cNvSpPr txBox="1"/>
            <p:nvPr/>
          </p:nvSpPr>
          <p:spPr>
            <a:xfrm>
              <a:off x="3248482" y="10100696"/>
              <a:ext cx="1927131" cy="646331"/>
            </a:xfrm>
            <a:prstGeom prst="rect">
              <a:avLst/>
            </a:prstGeom>
            <a:noFill/>
          </p:spPr>
          <p:txBody>
            <a:bodyPr wrap="none" rtlCol="0">
              <a:spAutoFit/>
            </a:bodyPr>
            <a:lstStyle/>
            <a:p>
              <a:pPr algn="ctr"/>
              <a:r>
                <a:rPr lang="en-US">
                  <a:solidFill>
                    <a:schemeClr val="tx2"/>
                  </a:solidFill>
                  <a:latin typeface="Montserrat" pitchFamily="2" charset="77"/>
                  <a:ea typeface="Lato Light" panose="020F0502020204030203" pitchFamily="34" charset="0"/>
                  <a:cs typeface="Lato Light" panose="020F0502020204030203" pitchFamily="34" charset="0"/>
                </a:rPr>
                <a:t>Mission</a:t>
              </a:r>
            </a:p>
          </p:txBody>
        </p:sp>
        <p:sp>
          <p:nvSpPr>
            <p:cNvPr id="113" name="TextBox 112">
              <a:extLst>
                <a:ext uri="{FF2B5EF4-FFF2-40B4-BE49-F238E27FC236}">
                  <a16:creationId xmlns:a16="http://schemas.microsoft.com/office/drawing/2014/main" id="{29C4BC7A-7D43-1647-99AE-68CD5E078683}"/>
                </a:ext>
              </a:extLst>
            </p:cNvPr>
            <p:cNvSpPr txBox="1"/>
            <p:nvPr/>
          </p:nvSpPr>
          <p:spPr>
            <a:xfrm>
              <a:off x="7357215" y="10100696"/>
              <a:ext cx="1582486" cy="646331"/>
            </a:xfrm>
            <a:prstGeom prst="rect">
              <a:avLst/>
            </a:prstGeom>
            <a:noFill/>
          </p:spPr>
          <p:txBody>
            <a:bodyPr wrap="none" rtlCol="0">
              <a:spAutoFit/>
            </a:bodyPr>
            <a:lstStyle/>
            <a:p>
              <a:pPr algn="ctr"/>
              <a:r>
                <a:rPr lang="en-US">
                  <a:solidFill>
                    <a:schemeClr val="tx2"/>
                  </a:solidFill>
                  <a:latin typeface="Montserrat" pitchFamily="2" charset="77"/>
                  <a:ea typeface="Lato Light" panose="020F0502020204030203" pitchFamily="34" charset="0"/>
                  <a:cs typeface="Lato Light" panose="020F0502020204030203" pitchFamily="34" charset="0"/>
                </a:rPr>
                <a:t>Vision</a:t>
              </a:r>
            </a:p>
          </p:txBody>
        </p:sp>
        <p:sp>
          <p:nvSpPr>
            <p:cNvPr id="115" name="TextBox 114">
              <a:extLst>
                <a:ext uri="{FF2B5EF4-FFF2-40B4-BE49-F238E27FC236}">
                  <a16:creationId xmlns:a16="http://schemas.microsoft.com/office/drawing/2014/main" id="{D21B2BCF-57D6-7E49-8B6A-8CE063146E7B}"/>
                </a:ext>
              </a:extLst>
            </p:cNvPr>
            <p:cNvSpPr txBox="1"/>
            <p:nvPr/>
          </p:nvSpPr>
          <p:spPr>
            <a:xfrm>
              <a:off x="11461705" y="10100696"/>
              <a:ext cx="1454245" cy="646331"/>
            </a:xfrm>
            <a:prstGeom prst="rect">
              <a:avLst/>
            </a:prstGeom>
            <a:noFill/>
          </p:spPr>
          <p:txBody>
            <a:bodyPr wrap="none" rtlCol="0">
              <a:spAutoFit/>
            </a:bodyPr>
            <a:lstStyle/>
            <a:p>
              <a:pPr algn="ctr"/>
              <a:r>
                <a:rPr lang="en-US">
                  <a:solidFill>
                    <a:schemeClr val="tx2"/>
                  </a:solidFill>
                  <a:latin typeface="Montserrat" pitchFamily="2" charset="77"/>
                  <a:ea typeface="Lato Light" panose="020F0502020204030203" pitchFamily="34" charset="0"/>
                  <a:cs typeface="Lato Light" panose="020F0502020204030203" pitchFamily="34" charset="0"/>
                </a:rPr>
                <a:t>Goals</a:t>
              </a:r>
            </a:p>
          </p:txBody>
        </p:sp>
        <p:sp>
          <p:nvSpPr>
            <p:cNvPr id="117" name="TextBox 116">
              <a:extLst>
                <a:ext uri="{FF2B5EF4-FFF2-40B4-BE49-F238E27FC236}">
                  <a16:creationId xmlns:a16="http://schemas.microsoft.com/office/drawing/2014/main" id="{5239597B-95B4-224B-8092-02E83F685D0A}"/>
                </a:ext>
              </a:extLst>
            </p:cNvPr>
            <p:cNvSpPr txBox="1"/>
            <p:nvPr/>
          </p:nvSpPr>
          <p:spPr>
            <a:xfrm>
              <a:off x="15369825" y="10100696"/>
              <a:ext cx="1718740" cy="646331"/>
            </a:xfrm>
            <a:prstGeom prst="rect">
              <a:avLst/>
            </a:prstGeom>
            <a:noFill/>
          </p:spPr>
          <p:txBody>
            <a:bodyPr wrap="none" rtlCol="0">
              <a:spAutoFit/>
            </a:bodyPr>
            <a:lstStyle/>
            <a:p>
              <a:pPr algn="ctr"/>
              <a:r>
                <a:rPr lang="en-US">
                  <a:solidFill>
                    <a:schemeClr val="tx2"/>
                  </a:solidFill>
                  <a:latin typeface="Montserrat" pitchFamily="2" charset="77"/>
                  <a:ea typeface="Lato Light" panose="020F0502020204030203" pitchFamily="34" charset="0"/>
                  <a:cs typeface="Lato Light" panose="020F0502020204030203" pitchFamily="34" charset="0"/>
                </a:rPr>
                <a:t>Values</a:t>
              </a:r>
            </a:p>
          </p:txBody>
        </p:sp>
        <p:sp>
          <p:nvSpPr>
            <p:cNvPr id="119" name="TextBox 118">
              <a:extLst>
                <a:ext uri="{FF2B5EF4-FFF2-40B4-BE49-F238E27FC236}">
                  <a16:creationId xmlns:a16="http://schemas.microsoft.com/office/drawing/2014/main" id="{632B747A-D6C1-1A44-B024-63125FA7FE49}"/>
                </a:ext>
              </a:extLst>
            </p:cNvPr>
            <p:cNvSpPr txBox="1"/>
            <p:nvPr/>
          </p:nvSpPr>
          <p:spPr>
            <a:xfrm>
              <a:off x="19196192" y="10100696"/>
              <a:ext cx="2146743" cy="646331"/>
            </a:xfrm>
            <a:prstGeom prst="rect">
              <a:avLst/>
            </a:prstGeom>
            <a:noFill/>
          </p:spPr>
          <p:txBody>
            <a:bodyPr wrap="none" rtlCol="0">
              <a:spAutoFit/>
            </a:bodyPr>
            <a:lstStyle/>
            <a:p>
              <a:pPr algn="ctr"/>
              <a:r>
                <a:rPr lang="en-US">
                  <a:solidFill>
                    <a:schemeClr val="tx2"/>
                  </a:solidFill>
                  <a:latin typeface="Montserrat" pitchFamily="2" charset="77"/>
                  <a:ea typeface="Lato Light" panose="020F0502020204030203" pitchFamily="34" charset="0"/>
                  <a:cs typeface="Lato Light" panose="020F0502020204030203" pitchFamily="34" charset="0"/>
                </a:rPr>
                <a:t>Strategy</a:t>
              </a:r>
            </a:p>
          </p:txBody>
        </p:sp>
      </p:grpSp>
      <p:sp>
        <p:nvSpPr>
          <p:cNvPr id="131" name="Text Placeholder 17">
            <a:extLst>
              <a:ext uri="{FF2B5EF4-FFF2-40B4-BE49-F238E27FC236}">
                <a16:creationId xmlns:a16="http://schemas.microsoft.com/office/drawing/2014/main" id="{CD6CCE6C-B4E3-C149-902E-39BDA11B0FC0}"/>
              </a:ext>
            </a:extLst>
          </p:cNvPr>
          <p:cNvSpPr>
            <a:spLocks noGrp="1"/>
          </p:cNvSpPr>
          <p:nvPr>
            <p:ph type="body" sz="quarter" idx="30" hasCustomPrompt="1"/>
          </p:nvPr>
        </p:nvSpPr>
        <p:spPr>
          <a:xfrm>
            <a:off x="3269110" y="4533160"/>
            <a:ext cx="1732731" cy="1237497"/>
          </a:xfrm>
        </p:spPr>
        <p:txBody>
          <a:bodyPr/>
          <a:lstStyle>
            <a:lvl1pPr marL="0" indent="0"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32" name="Text Placeholder 17">
            <a:extLst>
              <a:ext uri="{FF2B5EF4-FFF2-40B4-BE49-F238E27FC236}">
                <a16:creationId xmlns:a16="http://schemas.microsoft.com/office/drawing/2014/main" id="{11104F8E-2BBD-8841-8033-FB61C44CE686}"/>
              </a:ext>
            </a:extLst>
          </p:cNvPr>
          <p:cNvSpPr>
            <a:spLocks noGrp="1"/>
          </p:cNvSpPr>
          <p:nvPr>
            <p:ph type="body" sz="quarter" idx="31" hasCustomPrompt="1"/>
          </p:nvPr>
        </p:nvSpPr>
        <p:spPr>
          <a:xfrm>
            <a:off x="1333175" y="4539912"/>
            <a:ext cx="1732731" cy="1237497"/>
          </a:xfrm>
        </p:spPr>
        <p:txBody>
          <a:bodyPr/>
          <a:lstStyle>
            <a:lvl1pPr marL="0" indent="0"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33" name="Text Placeholder 17">
            <a:extLst>
              <a:ext uri="{FF2B5EF4-FFF2-40B4-BE49-F238E27FC236}">
                <a16:creationId xmlns:a16="http://schemas.microsoft.com/office/drawing/2014/main" id="{ADA8F331-B773-9A48-9C92-B8D80C9D5D28}"/>
              </a:ext>
            </a:extLst>
          </p:cNvPr>
          <p:cNvSpPr>
            <a:spLocks noGrp="1"/>
          </p:cNvSpPr>
          <p:nvPr>
            <p:ph type="body" sz="quarter" idx="32" hasCustomPrompt="1"/>
          </p:nvPr>
        </p:nvSpPr>
        <p:spPr>
          <a:xfrm>
            <a:off x="7165569" y="4535946"/>
            <a:ext cx="1732731" cy="1237497"/>
          </a:xfrm>
        </p:spPr>
        <p:txBody>
          <a:bodyPr/>
          <a:lstStyle>
            <a:lvl1pPr marL="0" indent="0"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34" name="Text Placeholder 17">
            <a:extLst>
              <a:ext uri="{FF2B5EF4-FFF2-40B4-BE49-F238E27FC236}">
                <a16:creationId xmlns:a16="http://schemas.microsoft.com/office/drawing/2014/main" id="{8C6EB927-6876-364B-9D8E-642E2160F1F5}"/>
              </a:ext>
            </a:extLst>
          </p:cNvPr>
          <p:cNvSpPr>
            <a:spLocks noGrp="1"/>
          </p:cNvSpPr>
          <p:nvPr>
            <p:ph type="body" sz="quarter" idx="33" hasCustomPrompt="1"/>
          </p:nvPr>
        </p:nvSpPr>
        <p:spPr>
          <a:xfrm>
            <a:off x="5229634" y="4542698"/>
            <a:ext cx="1732731" cy="1237497"/>
          </a:xfrm>
        </p:spPr>
        <p:txBody>
          <a:bodyPr/>
          <a:lstStyle>
            <a:lvl1pPr marL="0" indent="0"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35" name="Text Placeholder 17">
            <a:extLst>
              <a:ext uri="{FF2B5EF4-FFF2-40B4-BE49-F238E27FC236}">
                <a16:creationId xmlns:a16="http://schemas.microsoft.com/office/drawing/2014/main" id="{01736E27-5CA5-014F-B907-7522BA18CBDD}"/>
              </a:ext>
            </a:extLst>
          </p:cNvPr>
          <p:cNvSpPr>
            <a:spLocks noGrp="1"/>
          </p:cNvSpPr>
          <p:nvPr>
            <p:ph type="body" sz="quarter" idx="34" hasCustomPrompt="1"/>
          </p:nvPr>
        </p:nvSpPr>
        <p:spPr>
          <a:xfrm>
            <a:off x="9101503" y="4557649"/>
            <a:ext cx="1732731" cy="1237497"/>
          </a:xfrm>
        </p:spPr>
        <p:txBody>
          <a:bodyPr/>
          <a:lstStyle>
            <a:lvl1pPr marL="0" indent="0"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27" name="Rectangle 26">
            <a:extLst>
              <a:ext uri="{FF2B5EF4-FFF2-40B4-BE49-F238E27FC236}">
                <a16:creationId xmlns:a16="http://schemas.microsoft.com/office/drawing/2014/main" id="{48330E2F-4ADA-404E-95C6-4C647BF456B9}"/>
              </a:ext>
            </a:extLst>
          </p:cNvPr>
          <p:cNvSpPr/>
          <p:nvPr userDrawn="1"/>
        </p:nvSpPr>
        <p:spPr>
          <a:xfrm>
            <a:off x="5650339" y="1213326"/>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8" name="Text Placeholder 23">
            <a:extLst>
              <a:ext uri="{FF2B5EF4-FFF2-40B4-BE49-F238E27FC236}">
                <a16:creationId xmlns:a16="http://schemas.microsoft.com/office/drawing/2014/main" id="{74CE074A-C461-B741-A948-84D85A8206D9}"/>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000000"/>
                </a:solidFill>
                <a:latin typeface="+mn-lt"/>
              </a:defRPr>
            </a:lvl1pPr>
          </a:lstStyle>
          <a:p>
            <a:pPr lvl="0"/>
            <a:r>
              <a:rPr lang="en-US"/>
              <a:t>Heading</a:t>
            </a:r>
          </a:p>
        </p:txBody>
      </p:sp>
      <p:sp>
        <p:nvSpPr>
          <p:cNvPr id="29" name="Rectangle 28">
            <a:extLst>
              <a:ext uri="{FF2B5EF4-FFF2-40B4-BE49-F238E27FC236}">
                <a16:creationId xmlns:a16="http://schemas.microsoft.com/office/drawing/2014/main" id="{BEA74766-696A-6C4B-A355-CF04F123444B}"/>
              </a:ext>
            </a:extLst>
          </p:cNvPr>
          <p:cNvSpPr/>
          <p:nvPr userDrawn="1"/>
        </p:nvSpPr>
        <p:spPr>
          <a:xfrm rot="16200000" flipV="1">
            <a:off x="5925489" y="6683111"/>
            <a:ext cx="324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31" name="TextBox 30">
            <a:extLst>
              <a:ext uri="{FF2B5EF4-FFF2-40B4-BE49-F238E27FC236}">
                <a16:creationId xmlns:a16="http://schemas.microsoft.com/office/drawing/2014/main" id="{1208D508-E347-A04E-94FD-E5E28C096AD0}"/>
              </a:ext>
            </a:extLst>
          </p:cNvPr>
          <p:cNvSpPr txBox="1"/>
          <p:nvPr userDrawn="1"/>
        </p:nvSpPr>
        <p:spPr>
          <a:xfrm>
            <a:off x="10764" y="6234608"/>
            <a:ext cx="12167384" cy="261610"/>
          </a:xfrm>
          <a:prstGeom prst="rect">
            <a:avLst/>
          </a:prstGeom>
          <a:noFill/>
        </p:spPr>
        <p:txBody>
          <a:bodyPr wrap="square" rtlCol="0">
            <a:spAutoFit/>
          </a:bodyPr>
          <a:lstStyle/>
          <a:p>
            <a:pPr algn="ctr"/>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5927624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ercentage graph x 4">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93BA184A-023C-D741-95F2-5828F3502BB6}"/>
              </a:ext>
            </a:extLst>
          </p:cNvPr>
          <p:cNvGrpSpPr/>
          <p:nvPr userDrawn="1"/>
        </p:nvGrpSpPr>
        <p:grpSpPr>
          <a:xfrm>
            <a:off x="958611" y="1840131"/>
            <a:ext cx="10383759" cy="2382415"/>
            <a:chOff x="2122935" y="4949396"/>
            <a:chExt cx="20123405" cy="5001613"/>
          </a:xfrm>
        </p:grpSpPr>
        <p:sp>
          <p:nvSpPr>
            <p:cNvPr id="30" name="Shape 493">
              <a:extLst>
                <a:ext uri="{FF2B5EF4-FFF2-40B4-BE49-F238E27FC236}">
                  <a16:creationId xmlns:a16="http://schemas.microsoft.com/office/drawing/2014/main" id="{FA93A623-AC46-CA41-AB39-3D0015516C37}"/>
                </a:ext>
              </a:extLst>
            </p:cNvPr>
            <p:cNvSpPr/>
            <p:nvPr/>
          </p:nvSpPr>
          <p:spPr>
            <a:xfrm>
              <a:off x="2122935" y="4949396"/>
              <a:ext cx="3790687"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a:solidFill>
                  <a:schemeClr val="lt1"/>
                </a:solidFill>
                <a:latin typeface="Montserrat Light" charset="0"/>
                <a:ea typeface="Montserrat Light" charset="0"/>
                <a:cs typeface="Montserrat Light" charset="0"/>
                <a:sym typeface="Calibri"/>
              </a:endParaRPr>
            </a:p>
          </p:txBody>
        </p:sp>
        <p:sp>
          <p:nvSpPr>
            <p:cNvPr id="36" name="Shape 493">
              <a:extLst>
                <a:ext uri="{FF2B5EF4-FFF2-40B4-BE49-F238E27FC236}">
                  <a16:creationId xmlns:a16="http://schemas.microsoft.com/office/drawing/2014/main" id="{38C420ED-6E9F-674D-A99A-935C1707DBD8}"/>
                </a:ext>
              </a:extLst>
            </p:cNvPr>
            <p:cNvSpPr/>
            <p:nvPr/>
          </p:nvSpPr>
          <p:spPr>
            <a:xfrm>
              <a:off x="7490990"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a:solidFill>
                  <a:schemeClr val="lt1"/>
                </a:solidFill>
                <a:latin typeface="Montserrat Light" charset="0"/>
                <a:ea typeface="Montserrat Light" charset="0"/>
                <a:cs typeface="Montserrat Light" charset="0"/>
                <a:sym typeface="Calibri"/>
              </a:endParaRPr>
            </a:p>
          </p:txBody>
        </p:sp>
        <p:sp>
          <p:nvSpPr>
            <p:cNvPr id="38" name="Shape 493">
              <a:extLst>
                <a:ext uri="{FF2B5EF4-FFF2-40B4-BE49-F238E27FC236}">
                  <a16:creationId xmlns:a16="http://schemas.microsoft.com/office/drawing/2014/main" id="{AC29EF66-7866-244A-901E-6F9DA32957D7}"/>
                </a:ext>
              </a:extLst>
            </p:cNvPr>
            <p:cNvSpPr/>
            <p:nvPr/>
          </p:nvSpPr>
          <p:spPr>
            <a:xfrm>
              <a:off x="12851432"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a:solidFill>
                  <a:schemeClr val="lt1"/>
                </a:solidFill>
                <a:latin typeface="Montserrat Light" charset="0"/>
                <a:ea typeface="Montserrat Light" charset="0"/>
                <a:cs typeface="Montserrat Light" charset="0"/>
                <a:sym typeface="Calibri"/>
              </a:endParaRPr>
            </a:p>
          </p:txBody>
        </p:sp>
        <p:sp>
          <p:nvSpPr>
            <p:cNvPr id="40" name="Shape 493">
              <a:extLst>
                <a:ext uri="{FF2B5EF4-FFF2-40B4-BE49-F238E27FC236}">
                  <a16:creationId xmlns:a16="http://schemas.microsoft.com/office/drawing/2014/main" id="{092AE388-879D-3241-A548-3530A2E53D68}"/>
                </a:ext>
              </a:extLst>
            </p:cNvPr>
            <p:cNvSpPr/>
            <p:nvPr/>
          </p:nvSpPr>
          <p:spPr>
            <a:xfrm>
              <a:off x="18219487"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a:solidFill>
                  <a:schemeClr val="lt1"/>
                </a:solidFill>
                <a:latin typeface="Montserrat Light" charset="0"/>
                <a:ea typeface="Montserrat Light" charset="0"/>
                <a:cs typeface="Montserrat Light" charset="0"/>
                <a:sym typeface="Calibri"/>
              </a:endParaRPr>
            </a:p>
          </p:txBody>
        </p:sp>
        <p:sp>
          <p:nvSpPr>
            <p:cNvPr id="52" name="TextBox 51">
              <a:extLst>
                <a:ext uri="{FF2B5EF4-FFF2-40B4-BE49-F238E27FC236}">
                  <a16:creationId xmlns:a16="http://schemas.microsoft.com/office/drawing/2014/main" id="{28835238-EF0F-C945-85D9-9B4D8000EB04}"/>
                </a:ext>
              </a:extLst>
            </p:cNvPr>
            <p:cNvSpPr txBox="1"/>
            <p:nvPr/>
          </p:nvSpPr>
          <p:spPr>
            <a:xfrm>
              <a:off x="12638765" y="9304679"/>
              <a:ext cx="4216023" cy="646330"/>
            </a:xfrm>
            <a:prstGeom prst="rect">
              <a:avLst/>
            </a:prstGeom>
            <a:noFill/>
          </p:spPr>
          <p:txBody>
            <a:bodyPr wrap="square" rtlCol="0">
              <a:spAutoFit/>
            </a:bodyPr>
            <a:lstStyle/>
            <a:p>
              <a:pPr algn="ctr"/>
              <a:r>
                <a:rPr lang="en-US">
                  <a:solidFill>
                    <a:schemeClr val="tx2"/>
                  </a:solidFill>
                  <a:latin typeface="Montserrat" pitchFamily="2" charset="77"/>
                  <a:ea typeface="Montserrat" charset="0"/>
                  <a:cs typeface="Montserrat" charset="0"/>
                </a:rPr>
                <a:t>Title Three</a:t>
              </a:r>
            </a:p>
          </p:txBody>
        </p:sp>
        <p:sp>
          <p:nvSpPr>
            <p:cNvPr id="50" name="TextBox 49">
              <a:extLst>
                <a:ext uri="{FF2B5EF4-FFF2-40B4-BE49-F238E27FC236}">
                  <a16:creationId xmlns:a16="http://schemas.microsoft.com/office/drawing/2014/main" id="{739C8343-8EBC-0249-A505-2B9597148B52}"/>
                </a:ext>
              </a:extLst>
            </p:cNvPr>
            <p:cNvSpPr txBox="1"/>
            <p:nvPr/>
          </p:nvSpPr>
          <p:spPr>
            <a:xfrm>
              <a:off x="18030317" y="9304679"/>
              <a:ext cx="4216023" cy="646330"/>
            </a:xfrm>
            <a:prstGeom prst="rect">
              <a:avLst/>
            </a:prstGeom>
            <a:noFill/>
          </p:spPr>
          <p:txBody>
            <a:bodyPr wrap="square" rtlCol="0">
              <a:spAutoFit/>
            </a:bodyPr>
            <a:lstStyle/>
            <a:p>
              <a:pPr algn="ctr"/>
              <a:r>
                <a:rPr lang="en-US">
                  <a:solidFill>
                    <a:schemeClr val="tx2"/>
                  </a:solidFill>
                  <a:latin typeface="Montserrat" pitchFamily="2" charset="77"/>
                  <a:ea typeface="Montserrat" charset="0"/>
                  <a:cs typeface="Montserrat" charset="0"/>
                </a:rPr>
                <a:t>Title Four</a:t>
              </a:r>
            </a:p>
          </p:txBody>
        </p:sp>
      </p:grpSp>
      <p:sp>
        <p:nvSpPr>
          <p:cNvPr id="58" name="Text Placeholder 17">
            <a:extLst>
              <a:ext uri="{FF2B5EF4-FFF2-40B4-BE49-F238E27FC236}">
                <a16:creationId xmlns:a16="http://schemas.microsoft.com/office/drawing/2014/main" id="{45DC1254-EFA2-0246-97A8-B695C82306D2}"/>
              </a:ext>
            </a:extLst>
          </p:cNvPr>
          <p:cNvSpPr>
            <a:spLocks noGrp="1"/>
          </p:cNvSpPr>
          <p:nvPr>
            <p:ph type="body" sz="quarter" idx="31" hasCustomPrompt="1"/>
          </p:nvPr>
        </p:nvSpPr>
        <p:spPr>
          <a:xfrm>
            <a:off x="893815" y="4265990"/>
            <a:ext cx="2106525"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9" name="Text Placeholder 17">
            <a:extLst>
              <a:ext uri="{FF2B5EF4-FFF2-40B4-BE49-F238E27FC236}">
                <a16:creationId xmlns:a16="http://schemas.microsoft.com/office/drawing/2014/main" id="{1CCAFBB9-7E7E-5240-A8B6-015D5A5457C9}"/>
              </a:ext>
            </a:extLst>
          </p:cNvPr>
          <p:cNvSpPr>
            <a:spLocks noGrp="1"/>
          </p:cNvSpPr>
          <p:nvPr>
            <p:ph type="body" sz="quarter" idx="35" hasCustomPrompt="1"/>
          </p:nvPr>
        </p:nvSpPr>
        <p:spPr>
          <a:xfrm>
            <a:off x="3660245" y="4251141"/>
            <a:ext cx="2106525"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60" name="Text Placeholder 17">
            <a:extLst>
              <a:ext uri="{FF2B5EF4-FFF2-40B4-BE49-F238E27FC236}">
                <a16:creationId xmlns:a16="http://schemas.microsoft.com/office/drawing/2014/main" id="{B76C1A38-EC9E-5E4C-8AA6-04B4158CC289}"/>
              </a:ext>
            </a:extLst>
          </p:cNvPr>
          <p:cNvSpPr>
            <a:spLocks noGrp="1"/>
          </p:cNvSpPr>
          <p:nvPr>
            <p:ph type="body" sz="quarter" idx="36" hasCustomPrompt="1"/>
          </p:nvPr>
        </p:nvSpPr>
        <p:spPr>
          <a:xfrm>
            <a:off x="6427562" y="4217367"/>
            <a:ext cx="2106525"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61" name="Text Placeholder 17">
            <a:extLst>
              <a:ext uri="{FF2B5EF4-FFF2-40B4-BE49-F238E27FC236}">
                <a16:creationId xmlns:a16="http://schemas.microsoft.com/office/drawing/2014/main" id="{2A7D1C48-2B49-5F45-B3A3-A718156361A9}"/>
              </a:ext>
            </a:extLst>
          </p:cNvPr>
          <p:cNvSpPr>
            <a:spLocks noGrp="1"/>
          </p:cNvSpPr>
          <p:nvPr>
            <p:ph type="body" sz="quarter" idx="37" hasCustomPrompt="1"/>
          </p:nvPr>
        </p:nvSpPr>
        <p:spPr>
          <a:xfrm>
            <a:off x="9193992" y="4202518"/>
            <a:ext cx="2106525"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66" name="Text Placeholder 17">
            <a:extLst>
              <a:ext uri="{FF2B5EF4-FFF2-40B4-BE49-F238E27FC236}">
                <a16:creationId xmlns:a16="http://schemas.microsoft.com/office/drawing/2014/main" id="{BF0A50F1-0099-544E-BA47-5E868B197C6C}"/>
              </a:ext>
            </a:extLst>
          </p:cNvPr>
          <p:cNvSpPr>
            <a:spLocks noGrp="1"/>
          </p:cNvSpPr>
          <p:nvPr>
            <p:ph type="body" sz="quarter" idx="38" hasCustomPrompt="1"/>
          </p:nvPr>
        </p:nvSpPr>
        <p:spPr>
          <a:xfrm>
            <a:off x="904742" y="2534899"/>
            <a:ext cx="2106525" cy="1237497"/>
          </a:xfrm>
        </p:spPr>
        <p:txBody>
          <a:bodyPr/>
          <a:lstStyle>
            <a:lvl1pPr algn="ctr">
              <a:buNone/>
              <a:defRPr sz="3600" b="1" i="0" spc="0">
                <a:solidFill>
                  <a:srgbClr val="000000"/>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15%</a:t>
            </a:r>
            <a:endParaRPr lang="en-US"/>
          </a:p>
        </p:txBody>
      </p:sp>
      <p:sp>
        <p:nvSpPr>
          <p:cNvPr id="67" name="Text Placeholder 17">
            <a:extLst>
              <a:ext uri="{FF2B5EF4-FFF2-40B4-BE49-F238E27FC236}">
                <a16:creationId xmlns:a16="http://schemas.microsoft.com/office/drawing/2014/main" id="{1D253296-4B46-D842-847C-C71F08289F3D}"/>
              </a:ext>
            </a:extLst>
          </p:cNvPr>
          <p:cNvSpPr>
            <a:spLocks noGrp="1"/>
          </p:cNvSpPr>
          <p:nvPr>
            <p:ph type="body" sz="quarter" idx="39" hasCustomPrompt="1"/>
          </p:nvPr>
        </p:nvSpPr>
        <p:spPr>
          <a:xfrm>
            <a:off x="3697637" y="2534899"/>
            <a:ext cx="2106525" cy="1237497"/>
          </a:xfrm>
        </p:spPr>
        <p:txBody>
          <a:bodyPr/>
          <a:lstStyle>
            <a:lvl1pPr algn="ctr">
              <a:buNone/>
              <a:defRPr sz="3600" b="1" i="0" spc="0">
                <a:solidFill>
                  <a:srgbClr val="000000"/>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75%</a:t>
            </a:r>
            <a:endParaRPr lang="en-US"/>
          </a:p>
        </p:txBody>
      </p:sp>
      <p:sp>
        <p:nvSpPr>
          <p:cNvPr id="68" name="Text Placeholder 17">
            <a:extLst>
              <a:ext uri="{FF2B5EF4-FFF2-40B4-BE49-F238E27FC236}">
                <a16:creationId xmlns:a16="http://schemas.microsoft.com/office/drawing/2014/main" id="{1163A095-438E-3846-9D31-7BCF50AB9F4A}"/>
              </a:ext>
            </a:extLst>
          </p:cNvPr>
          <p:cNvSpPr>
            <a:spLocks noGrp="1"/>
          </p:cNvSpPr>
          <p:nvPr>
            <p:ph type="body" sz="quarter" idx="40" hasCustomPrompt="1"/>
          </p:nvPr>
        </p:nvSpPr>
        <p:spPr>
          <a:xfrm>
            <a:off x="6477675" y="2534899"/>
            <a:ext cx="2106525" cy="1237497"/>
          </a:xfrm>
        </p:spPr>
        <p:txBody>
          <a:bodyPr/>
          <a:lstStyle>
            <a:lvl1pPr algn="ctr">
              <a:buNone/>
              <a:defRPr sz="3600" b="1" i="0" spc="0">
                <a:solidFill>
                  <a:srgbClr val="000000"/>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40%</a:t>
            </a:r>
            <a:endParaRPr lang="en-US"/>
          </a:p>
        </p:txBody>
      </p:sp>
      <p:sp>
        <p:nvSpPr>
          <p:cNvPr id="69" name="Text Placeholder 17">
            <a:extLst>
              <a:ext uri="{FF2B5EF4-FFF2-40B4-BE49-F238E27FC236}">
                <a16:creationId xmlns:a16="http://schemas.microsoft.com/office/drawing/2014/main" id="{0D07E6F6-7E43-1545-B543-F570FB3E17CA}"/>
              </a:ext>
            </a:extLst>
          </p:cNvPr>
          <p:cNvSpPr>
            <a:spLocks noGrp="1"/>
          </p:cNvSpPr>
          <p:nvPr>
            <p:ph type="body" sz="quarter" idx="41" hasCustomPrompt="1"/>
          </p:nvPr>
        </p:nvSpPr>
        <p:spPr>
          <a:xfrm>
            <a:off x="9270570" y="2534899"/>
            <a:ext cx="2106525" cy="1237497"/>
          </a:xfrm>
        </p:spPr>
        <p:txBody>
          <a:bodyPr/>
          <a:lstStyle>
            <a:lvl1pPr algn="ctr">
              <a:buNone/>
              <a:defRPr sz="3600" b="1" i="0" spc="0">
                <a:solidFill>
                  <a:srgbClr val="000000"/>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60%</a:t>
            </a:r>
            <a:endParaRPr lang="en-US"/>
          </a:p>
        </p:txBody>
      </p:sp>
      <p:sp>
        <p:nvSpPr>
          <p:cNvPr id="23" name="Rectangle 22">
            <a:extLst>
              <a:ext uri="{FF2B5EF4-FFF2-40B4-BE49-F238E27FC236}">
                <a16:creationId xmlns:a16="http://schemas.microsoft.com/office/drawing/2014/main" id="{56079E60-4EF5-D444-8818-35BE149DC18D}"/>
              </a:ext>
            </a:extLst>
          </p:cNvPr>
          <p:cNvSpPr/>
          <p:nvPr userDrawn="1"/>
        </p:nvSpPr>
        <p:spPr>
          <a:xfrm rot="16200000" flipV="1">
            <a:off x="5961489" y="6719111"/>
            <a:ext cx="252000" cy="3600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5" name="Rectangle 24">
            <a:extLst>
              <a:ext uri="{FF2B5EF4-FFF2-40B4-BE49-F238E27FC236}">
                <a16:creationId xmlns:a16="http://schemas.microsoft.com/office/drawing/2014/main" id="{C2A3EF24-9E9D-D248-8659-6E5A57A70690}"/>
              </a:ext>
            </a:extLst>
          </p:cNvPr>
          <p:cNvSpPr/>
          <p:nvPr userDrawn="1"/>
        </p:nvSpPr>
        <p:spPr>
          <a:xfrm>
            <a:off x="5650339" y="1213326"/>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6" name="Text Placeholder 23">
            <a:extLst>
              <a:ext uri="{FF2B5EF4-FFF2-40B4-BE49-F238E27FC236}">
                <a16:creationId xmlns:a16="http://schemas.microsoft.com/office/drawing/2014/main" id="{01456C76-F262-BA4E-8DBF-271FB5AB0315}"/>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000000"/>
                </a:solidFill>
                <a:latin typeface="+mn-lt"/>
              </a:defRPr>
            </a:lvl1pPr>
          </a:lstStyle>
          <a:p>
            <a:pPr lvl="0"/>
            <a:r>
              <a:rPr lang="en-US"/>
              <a:t>Heading</a:t>
            </a:r>
          </a:p>
        </p:txBody>
      </p:sp>
      <p:sp>
        <p:nvSpPr>
          <p:cNvPr id="22" name="Rectangle 21">
            <a:extLst>
              <a:ext uri="{FF2B5EF4-FFF2-40B4-BE49-F238E27FC236}">
                <a16:creationId xmlns:a16="http://schemas.microsoft.com/office/drawing/2014/main" id="{D59D4AFD-F476-7141-AFB9-4C0A18D77615}"/>
              </a:ext>
            </a:extLst>
          </p:cNvPr>
          <p:cNvSpPr/>
          <p:nvPr userDrawn="1"/>
        </p:nvSpPr>
        <p:spPr>
          <a:xfrm rot="16200000" flipV="1">
            <a:off x="5925489" y="6683111"/>
            <a:ext cx="324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7" name="TextBox 26">
            <a:extLst>
              <a:ext uri="{FF2B5EF4-FFF2-40B4-BE49-F238E27FC236}">
                <a16:creationId xmlns:a16="http://schemas.microsoft.com/office/drawing/2014/main" id="{4DCF8409-BD6B-E24D-9125-FE7BB665090B}"/>
              </a:ext>
            </a:extLst>
          </p:cNvPr>
          <p:cNvSpPr txBox="1"/>
          <p:nvPr userDrawn="1"/>
        </p:nvSpPr>
        <p:spPr>
          <a:xfrm>
            <a:off x="10764" y="6234608"/>
            <a:ext cx="12167384" cy="261610"/>
          </a:xfrm>
          <a:prstGeom prst="rect">
            <a:avLst/>
          </a:prstGeom>
          <a:noFill/>
        </p:spPr>
        <p:txBody>
          <a:bodyPr wrap="square" rtlCol="0">
            <a:spAutoFit/>
          </a:bodyPr>
          <a:lstStyle/>
          <a:p>
            <a:pPr algn="ctr"/>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19037044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ercentage graph x 3">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388C34B6-84E1-EA48-95DB-C1BCC7B3E351}"/>
              </a:ext>
            </a:extLst>
          </p:cNvPr>
          <p:cNvSpPr/>
          <p:nvPr userDrawn="1"/>
        </p:nvSpPr>
        <p:spPr>
          <a:xfrm rot="16200000" flipV="1">
            <a:off x="5961489" y="6719111"/>
            <a:ext cx="252000" cy="3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latin typeface="Montserrat Light" charset="0"/>
            </a:endParaRPr>
          </a:p>
        </p:txBody>
      </p:sp>
      <p:grpSp>
        <p:nvGrpSpPr>
          <p:cNvPr id="29" name="Group 28">
            <a:extLst>
              <a:ext uri="{FF2B5EF4-FFF2-40B4-BE49-F238E27FC236}">
                <a16:creationId xmlns:a16="http://schemas.microsoft.com/office/drawing/2014/main" id="{93BA184A-023C-D741-95F2-5828F3502BB6}"/>
              </a:ext>
            </a:extLst>
          </p:cNvPr>
          <p:cNvGrpSpPr/>
          <p:nvPr userDrawn="1"/>
        </p:nvGrpSpPr>
        <p:grpSpPr>
          <a:xfrm>
            <a:off x="2282521" y="1805252"/>
            <a:ext cx="7491958" cy="1805615"/>
            <a:chOff x="7490990" y="4949396"/>
            <a:chExt cx="14519185" cy="3790686"/>
          </a:xfrm>
        </p:grpSpPr>
        <p:sp>
          <p:nvSpPr>
            <p:cNvPr id="36" name="Shape 493">
              <a:extLst>
                <a:ext uri="{FF2B5EF4-FFF2-40B4-BE49-F238E27FC236}">
                  <a16:creationId xmlns:a16="http://schemas.microsoft.com/office/drawing/2014/main" id="{38C420ED-6E9F-674D-A99A-935C1707DBD8}"/>
                </a:ext>
              </a:extLst>
            </p:cNvPr>
            <p:cNvSpPr/>
            <p:nvPr/>
          </p:nvSpPr>
          <p:spPr>
            <a:xfrm>
              <a:off x="7490990"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a:solidFill>
                  <a:schemeClr val="lt1"/>
                </a:solidFill>
                <a:latin typeface="Montserrat Light" charset="0"/>
                <a:ea typeface="Montserrat Light" charset="0"/>
                <a:cs typeface="Montserrat Light" charset="0"/>
                <a:sym typeface="Calibri"/>
              </a:endParaRPr>
            </a:p>
          </p:txBody>
        </p:sp>
        <p:sp>
          <p:nvSpPr>
            <p:cNvPr id="38" name="Shape 493">
              <a:extLst>
                <a:ext uri="{FF2B5EF4-FFF2-40B4-BE49-F238E27FC236}">
                  <a16:creationId xmlns:a16="http://schemas.microsoft.com/office/drawing/2014/main" id="{AC29EF66-7866-244A-901E-6F9DA32957D7}"/>
                </a:ext>
              </a:extLst>
            </p:cNvPr>
            <p:cNvSpPr/>
            <p:nvPr/>
          </p:nvSpPr>
          <p:spPr>
            <a:xfrm>
              <a:off x="12851432"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a:solidFill>
                  <a:schemeClr val="lt1"/>
                </a:solidFill>
                <a:latin typeface="Montserrat Light" charset="0"/>
                <a:ea typeface="Montserrat Light" charset="0"/>
                <a:cs typeface="Montserrat Light" charset="0"/>
                <a:sym typeface="Calibri"/>
              </a:endParaRPr>
            </a:p>
          </p:txBody>
        </p:sp>
        <p:sp>
          <p:nvSpPr>
            <p:cNvPr id="40" name="Shape 493">
              <a:extLst>
                <a:ext uri="{FF2B5EF4-FFF2-40B4-BE49-F238E27FC236}">
                  <a16:creationId xmlns:a16="http://schemas.microsoft.com/office/drawing/2014/main" id="{092AE388-879D-3241-A548-3530A2E53D68}"/>
                </a:ext>
              </a:extLst>
            </p:cNvPr>
            <p:cNvSpPr/>
            <p:nvPr/>
          </p:nvSpPr>
          <p:spPr>
            <a:xfrm>
              <a:off x="18219487"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a:solidFill>
                  <a:schemeClr val="lt1"/>
                </a:solidFill>
                <a:latin typeface="Montserrat Light" charset="0"/>
                <a:ea typeface="Montserrat Light" charset="0"/>
                <a:cs typeface="Montserrat Light" charset="0"/>
                <a:sym typeface="Calibri"/>
              </a:endParaRPr>
            </a:p>
          </p:txBody>
        </p:sp>
      </p:grpSp>
      <p:sp>
        <p:nvSpPr>
          <p:cNvPr id="59" name="Text Placeholder 17">
            <a:extLst>
              <a:ext uri="{FF2B5EF4-FFF2-40B4-BE49-F238E27FC236}">
                <a16:creationId xmlns:a16="http://schemas.microsoft.com/office/drawing/2014/main" id="{1CCAFBB9-7E7E-5240-A8B6-015D5A5457C9}"/>
              </a:ext>
            </a:extLst>
          </p:cNvPr>
          <p:cNvSpPr>
            <a:spLocks noGrp="1"/>
          </p:cNvSpPr>
          <p:nvPr>
            <p:ph type="body" sz="quarter" idx="35" hasCustomPrompt="1"/>
          </p:nvPr>
        </p:nvSpPr>
        <p:spPr>
          <a:xfrm>
            <a:off x="2214217" y="4216262"/>
            <a:ext cx="2106525"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60" name="Text Placeholder 17">
            <a:extLst>
              <a:ext uri="{FF2B5EF4-FFF2-40B4-BE49-F238E27FC236}">
                <a16:creationId xmlns:a16="http://schemas.microsoft.com/office/drawing/2014/main" id="{B76C1A38-EC9E-5E4C-8AA6-04B4158CC289}"/>
              </a:ext>
            </a:extLst>
          </p:cNvPr>
          <p:cNvSpPr>
            <a:spLocks noGrp="1"/>
          </p:cNvSpPr>
          <p:nvPr>
            <p:ph type="body" sz="quarter" idx="36" hasCustomPrompt="1"/>
          </p:nvPr>
        </p:nvSpPr>
        <p:spPr>
          <a:xfrm>
            <a:off x="4981534" y="4182488"/>
            <a:ext cx="2106525"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61" name="Text Placeholder 17">
            <a:extLst>
              <a:ext uri="{FF2B5EF4-FFF2-40B4-BE49-F238E27FC236}">
                <a16:creationId xmlns:a16="http://schemas.microsoft.com/office/drawing/2014/main" id="{2A7D1C48-2B49-5F45-B3A3-A718156361A9}"/>
              </a:ext>
            </a:extLst>
          </p:cNvPr>
          <p:cNvSpPr>
            <a:spLocks noGrp="1"/>
          </p:cNvSpPr>
          <p:nvPr>
            <p:ph type="body" sz="quarter" idx="37" hasCustomPrompt="1"/>
          </p:nvPr>
        </p:nvSpPr>
        <p:spPr>
          <a:xfrm>
            <a:off x="7747964" y="4167639"/>
            <a:ext cx="2106525"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67" name="Text Placeholder 17">
            <a:extLst>
              <a:ext uri="{FF2B5EF4-FFF2-40B4-BE49-F238E27FC236}">
                <a16:creationId xmlns:a16="http://schemas.microsoft.com/office/drawing/2014/main" id="{1D253296-4B46-D842-847C-C71F08289F3D}"/>
              </a:ext>
            </a:extLst>
          </p:cNvPr>
          <p:cNvSpPr>
            <a:spLocks noGrp="1"/>
          </p:cNvSpPr>
          <p:nvPr>
            <p:ph type="body" sz="quarter" idx="39" hasCustomPrompt="1"/>
          </p:nvPr>
        </p:nvSpPr>
        <p:spPr>
          <a:xfrm>
            <a:off x="2251609" y="2500020"/>
            <a:ext cx="2106525" cy="1237497"/>
          </a:xfrm>
        </p:spPr>
        <p:txBody>
          <a:bodyPr/>
          <a:lstStyle>
            <a:lvl1pPr algn="ctr">
              <a:buNone/>
              <a:defRPr sz="36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75%</a:t>
            </a:r>
            <a:endParaRPr lang="en-US"/>
          </a:p>
        </p:txBody>
      </p:sp>
      <p:sp>
        <p:nvSpPr>
          <p:cNvPr id="68" name="Text Placeholder 17">
            <a:extLst>
              <a:ext uri="{FF2B5EF4-FFF2-40B4-BE49-F238E27FC236}">
                <a16:creationId xmlns:a16="http://schemas.microsoft.com/office/drawing/2014/main" id="{1163A095-438E-3846-9D31-7BCF50AB9F4A}"/>
              </a:ext>
            </a:extLst>
          </p:cNvPr>
          <p:cNvSpPr>
            <a:spLocks noGrp="1"/>
          </p:cNvSpPr>
          <p:nvPr>
            <p:ph type="body" sz="quarter" idx="40" hasCustomPrompt="1"/>
          </p:nvPr>
        </p:nvSpPr>
        <p:spPr>
          <a:xfrm>
            <a:off x="5031647" y="2500020"/>
            <a:ext cx="2106525" cy="1237497"/>
          </a:xfrm>
        </p:spPr>
        <p:txBody>
          <a:bodyPr/>
          <a:lstStyle>
            <a:lvl1pPr algn="ctr">
              <a:buNone/>
              <a:defRPr sz="36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40%</a:t>
            </a:r>
            <a:endParaRPr lang="en-US"/>
          </a:p>
        </p:txBody>
      </p:sp>
      <p:sp>
        <p:nvSpPr>
          <p:cNvPr id="69" name="Text Placeholder 17">
            <a:extLst>
              <a:ext uri="{FF2B5EF4-FFF2-40B4-BE49-F238E27FC236}">
                <a16:creationId xmlns:a16="http://schemas.microsoft.com/office/drawing/2014/main" id="{0D07E6F6-7E43-1545-B543-F570FB3E17CA}"/>
              </a:ext>
            </a:extLst>
          </p:cNvPr>
          <p:cNvSpPr>
            <a:spLocks noGrp="1"/>
          </p:cNvSpPr>
          <p:nvPr>
            <p:ph type="body" sz="quarter" idx="41" hasCustomPrompt="1"/>
          </p:nvPr>
        </p:nvSpPr>
        <p:spPr>
          <a:xfrm>
            <a:off x="7824542" y="2500020"/>
            <a:ext cx="2106525" cy="1237497"/>
          </a:xfrm>
        </p:spPr>
        <p:txBody>
          <a:bodyPr/>
          <a:lstStyle>
            <a:lvl1pPr algn="ctr">
              <a:buNone/>
              <a:defRPr sz="36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60%</a:t>
            </a:r>
            <a:endParaRPr lang="en-US"/>
          </a:p>
        </p:txBody>
      </p:sp>
      <p:sp>
        <p:nvSpPr>
          <p:cNvPr id="19" name="Rectangle 18">
            <a:extLst>
              <a:ext uri="{FF2B5EF4-FFF2-40B4-BE49-F238E27FC236}">
                <a16:creationId xmlns:a16="http://schemas.microsoft.com/office/drawing/2014/main" id="{C50333AF-81AF-A34B-94F1-14F67111D644}"/>
              </a:ext>
            </a:extLst>
          </p:cNvPr>
          <p:cNvSpPr/>
          <p:nvPr userDrawn="1"/>
        </p:nvSpPr>
        <p:spPr>
          <a:xfrm>
            <a:off x="5650339" y="1213326"/>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0" name="Text Placeholder 23">
            <a:extLst>
              <a:ext uri="{FF2B5EF4-FFF2-40B4-BE49-F238E27FC236}">
                <a16:creationId xmlns:a16="http://schemas.microsoft.com/office/drawing/2014/main" id="{BEB2F77E-FE48-FF4C-81F1-260AA71B0618}"/>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000000"/>
                </a:solidFill>
                <a:latin typeface="+mn-lt"/>
              </a:defRPr>
            </a:lvl1pPr>
          </a:lstStyle>
          <a:p>
            <a:pPr lvl="0"/>
            <a:r>
              <a:rPr lang="en-US"/>
              <a:t>Heading</a:t>
            </a:r>
          </a:p>
        </p:txBody>
      </p:sp>
      <p:sp>
        <p:nvSpPr>
          <p:cNvPr id="21" name="Rectangle 20">
            <a:extLst>
              <a:ext uri="{FF2B5EF4-FFF2-40B4-BE49-F238E27FC236}">
                <a16:creationId xmlns:a16="http://schemas.microsoft.com/office/drawing/2014/main" id="{40130239-26A4-FD46-98D9-9BA50A98E00C}"/>
              </a:ext>
            </a:extLst>
          </p:cNvPr>
          <p:cNvSpPr/>
          <p:nvPr userDrawn="1"/>
        </p:nvSpPr>
        <p:spPr>
          <a:xfrm rot="16200000" flipV="1">
            <a:off x="5925489" y="6683111"/>
            <a:ext cx="324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2" name="TextBox 21">
            <a:extLst>
              <a:ext uri="{FF2B5EF4-FFF2-40B4-BE49-F238E27FC236}">
                <a16:creationId xmlns:a16="http://schemas.microsoft.com/office/drawing/2014/main" id="{230BF02F-C4D7-594B-8513-C00BB5065733}"/>
              </a:ext>
            </a:extLst>
          </p:cNvPr>
          <p:cNvSpPr txBox="1"/>
          <p:nvPr userDrawn="1"/>
        </p:nvSpPr>
        <p:spPr>
          <a:xfrm>
            <a:off x="10764" y="6234608"/>
            <a:ext cx="12167384" cy="261610"/>
          </a:xfrm>
          <a:prstGeom prst="rect">
            <a:avLst/>
          </a:prstGeom>
          <a:noFill/>
        </p:spPr>
        <p:txBody>
          <a:bodyPr wrap="square" rtlCol="0">
            <a:spAutoFit/>
          </a:bodyPr>
          <a:lstStyle/>
          <a:p>
            <a:pPr algn="ctr"/>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190210768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ircle icon graph">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1BCDD55-1DF7-884A-BB9D-948AA2579F83}"/>
              </a:ext>
            </a:extLst>
          </p:cNvPr>
          <p:cNvGrpSpPr/>
          <p:nvPr userDrawn="1"/>
        </p:nvGrpSpPr>
        <p:grpSpPr>
          <a:xfrm flipH="1">
            <a:off x="8729578" y="863758"/>
            <a:ext cx="3462422" cy="4621568"/>
            <a:chOff x="1333421" y="1575267"/>
            <a:chExt cx="7926559" cy="10580207"/>
          </a:xfrm>
          <a:solidFill>
            <a:srgbClr val="FFD100"/>
          </a:solidFill>
        </p:grpSpPr>
        <p:sp>
          <p:nvSpPr>
            <p:cNvPr id="3" name="Freeform 360">
              <a:extLst>
                <a:ext uri="{FF2B5EF4-FFF2-40B4-BE49-F238E27FC236}">
                  <a16:creationId xmlns:a16="http://schemas.microsoft.com/office/drawing/2014/main" id="{444920D1-2F08-AC4B-8699-90F0CFC61A19}"/>
                </a:ext>
              </a:extLst>
            </p:cNvPr>
            <p:cNvSpPr>
              <a:spLocks noChangeArrowheads="1"/>
            </p:cNvSpPr>
            <p:nvPr/>
          </p:nvSpPr>
          <p:spPr bwMode="auto">
            <a:xfrm>
              <a:off x="5564524" y="5167524"/>
              <a:ext cx="1120431" cy="3380949"/>
            </a:xfrm>
            <a:custGeom>
              <a:avLst/>
              <a:gdLst>
                <a:gd name="T0" fmla="*/ 0 w 1005"/>
                <a:gd name="T1" fmla="*/ 2794 h 3034"/>
                <a:gd name="T2" fmla="*/ 0 w 1005"/>
                <a:gd name="T3" fmla="*/ 2794 h 3034"/>
                <a:gd name="T4" fmla="*/ 16 w 1005"/>
                <a:gd name="T5" fmla="*/ 2738 h 3034"/>
                <a:gd name="T6" fmla="*/ 207 w 1005"/>
                <a:gd name="T7" fmla="*/ 1520 h 3034"/>
                <a:gd name="T8" fmla="*/ 16 w 1005"/>
                <a:gd name="T9" fmla="*/ 294 h 3034"/>
                <a:gd name="T10" fmla="*/ 0 w 1005"/>
                <a:gd name="T11" fmla="*/ 247 h 3034"/>
                <a:gd name="T12" fmla="*/ 757 w 1005"/>
                <a:gd name="T13" fmla="*/ 0 h 3034"/>
                <a:gd name="T14" fmla="*/ 773 w 1005"/>
                <a:gd name="T15" fmla="*/ 48 h 3034"/>
                <a:gd name="T16" fmla="*/ 1004 w 1005"/>
                <a:gd name="T17" fmla="*/ 1520 h 3034"/>
                <a:gd name="T18" fmla="*/ 773 w 1005"/>
                <a:gd name="T19" fmla="*/ 2985 h 3034"/>
                <a:gd name="T20" fmla="*/ 757 w 1005"/>
                <a:gd name="T21" fmla="*/ 3033 h 3034"/>
                <a:gd name="T22" fmla="*/ 0 w 1005"/>
                <a:gd name="T23" fmla="*/ 2794 h 3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05" h="3034">
                  <a:moveTo>
                    <a:pt x="0" y="2794"/>
                  </a:moveTo>
                  <a:lnTo>
                    <a:pt x="0" y="2794"/>
                  </a:lnTo>
                  <a:cubicBezTo>
                    <a:pt x="16" y="2738"/>
                    <a:pt x="16" y="2738"/>
                    <a:pt x="16" y="2738"/>
                  </a:cubicBezTo>
                  <a:cubicBezTo>
                    <a:pt x="144" y="2348"/>
                    <a:pt x="207" y="1934"/>
                    <a:pt x="207" y="1520"/>
                  </a:cubicBezTo>
                  <a:cubicBezTo>
                    <a:pt x="207" y="1099"/>
                    <a:pt x="144" y="693"/>
                    <a:pt x="16" y="294"/>
                  </a:cubicBezTo>
                  <a:cubicBezTo>
                    <a:pt x="0" y="247"/>
                    <a:pt x="0" y="247"/>
                    <a:pt x="0" y="247"/>
                  </a:cubicBezTo>
                  <a:cubicBezTo>
                    <a:pt x="757" y="0"/>
                    <a:pt x="757" y="0"/>
                    <a:pt x="757" y="0"/>
                  </a:cubicBezTo>
                  <a:cubicBezTo>
                    <a:pt x="773" y="48"/>
                    <a:pt x="773" y="48"/>
                    <a:pt x="773" y="48"/>
                  </a:cubicBezTo>
                  <a:cubicBezTo>
                    <a:pt x="932" y="526"/>
                    <a:pt x="1004" y="1019"/>
                    <a:pt x="1004" y="1520"/>
                  </a:cubicBezTo>
                  <a:cubicBezTo>
                    <a:pt x="1004" y="2022"/>
                    <a:pt x="932" y="2515"/>
                    <a:pt x="773" y="2985"/>
                  </a:cubicBezTo>
                  <a:cubicBezTo>
                    <a:pt x="757" y="3033"/>
                    <a:pt x="757" y="3033"/>
                    <a:pt x="757" y="3033"/>
                  </a:cubicBezTo>
                  <a:lnTo>
                    <a:pt x="0" y="2794"/>
                  </a:lnTo>
                </a:path>
              </a:pathLst>
            </a:custGeom>
            <a:solidFill>
              <a:srgbClr val="FED100">
                <a:alpha val="60000"/>
              </a:srgbClr>
            </a:solidFill>
            <a:ln>
              <a:noFill/>
            </a:ln>
            <a:effectLst/>
          </p:spPr>
          <p:txBody>
            <a:bodyPr wrap="none" anchor="ctr"/>
            <a:lstStyle/>
            <a:p>
              <a:endParaRPr lang="en-US"/>
            </a:p>
          </p:txBody>
        </p:sp>
        <p:sp>
          <p:nvSpPr>
            <p:cNvPr id="4" name="Freeform 362">
              <a:extLst>
                <a:ext uri="{FF2B5EF4-FFF2-40B4-BE49-F238E27FC236}">
                  <a16:creationId xmlns:a16="http://schemas.microsoft.com/office/drawing/2014/main" id="{7CCCF227-4B75-8E43-B1E3-6224CB19C115}"/>
                </a:ext>
              </a:extLst>
            </p:cNvPr>
            <p:cNvSpPr>
              <a:spLocks noChangeArrowheads="1"/>
            </p:cNvSpPr>
            <p:nvPr/>
          </p:nvSpPr>
          <p:spPr bwMode="auto">
            <a:xfrm>
              <a:off x="1333421" y="1575267"/>
              <a:ext cx="3223696" cy="1759273"/>
            </a:xfrm>
            <a:custGeom>
              <a:avLst/>
              <a:gdLst>
                <a:gd name="T0" fmla="*/ 2381 w 2891"/>
                <a:gd name="T1" fmla="*/ 1545 h 1577"/>
                <a:gd name="T2" fmla="*/ 2381 w 2891"/>
                <a:gd name="T3" fmla="*/ 1545 h 1577"/>
                <a:gd name="T4" fmla="*/ 55 w 2891"/>
                <a:gd name="T5" fmla="*/ 796 h 1577"/>
                <a:gd name="T6" fmla="*/ 0 w 2891"/>
                <a:gd name="T7" fmla="*/ 796 h 1577"/>
                <a:gd name="T8" fmla="*/ 0 w 2891"/>
                <a:gd name="T9" fmla="*/ 0 h 1577"/>
                <a:gd name="T10" fmla="*/ 55 w 2891"/>
                <a:gd name="T11" fmla="*/ 0 h 1577"/>
                <a:gd name="T12" fmla="*/ 2851 w 2891"/>
                <a:gd name="T13" fmla="*/ 900 h 1577"/>
                <a:gd name="T14" fmla="*/ 2890 w 2891"/>
                <a:gd name="T15" fmla="*/ 931 h 1577"/>
                <a:gd name="T16" fmla="*/ 2420 w 2891"/>
                <a:gd name="T17" fmla="*/ 1576 h 1577"/>
                <a:gd name="T18" fmla="*/ 2381 w 2891"/>
                <a:gd name="T19" fmla="*/ 1545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91" h="1577">
                  <a:moveTo>
                    <a:pt x="2381" y="1545"/>
                  </a:moveTo>
                  <a:lnTo>
                    <a:pt x="2381" y="1545"/>
                  </a:lnTo>
                  <a:cubicBezTo>
                    <a:pt x="1704" y="1051"/>
                    <a:pt x="900" y="796"/>
                    <a:pt x="55" y="796"/>
                  </a:cubicBezTo>
                  <a:cubicBezTo>
                    <a:pt x="0" y="796"/>
                    <a:pt x="0" y="796"/>
                    <a:pt x="0" y="796"/>
                  </a:cubicBezTo>
                  <a:cubicBezTo>
                    <a:pt x="0" y="0"/>
                    <a:pt x="0" y="0"/>
                    <a:pt x="0" y="0"/>
                  </a:cubicBezTo>
                  <a:cubicBezTo>
                    <a:pt x="55" y="0"/>
                    <a:pt x="55" y="0"/>
                    <a:pt x="55" y="0"/>
                  </a:cubicBezTo>
                  <a:cubicBezTo>
                    <a:pt x="1067" y="0"/>
                    <a:pt x="2030" y="311"/>
                    <a:pt x="2851" y="900"/>
                  </a:cubicBezTo>
                  <a:cubicBezTo>
                    <a:pt x="2890" y="931"/>
                    <a:pt x="2890" y="931"/>
                    <a:pt x="2890" y="931"/>
                  </a:cubicBezTo>
                  <a:cubicBezTo>
                    <a:pt x="2420" y="1576"/>
                    <a:pt x="2420" y="1576"/>
                    <a:pt x="2420" y="1576"/>
                  </a:cubicBezTo>
                  <a:lnTo>
                    <a:pt x="2381" y="1545"/>
                  </a:lnTo>
                </a:path>
              </a:pathLst>
            </a:custGeom>
            <a:solidFill>
              <a:srgbClr val="FFD100"/>
            </a:solidFill>
            <a:ln>
              <a:noFill/>
            </a:ln>
            <a:effectLst/>
          </p:spPr>
          <p:txBody>
            <a:bodyPr wrap="none" anchor="ctr"/>
            <a:lstStyle/>
            <a:p>
              <a:endParaRPr lang="en-US"/>
            </a:p>
          </p:txBody>
        </p:sp>
        <p:sp>
          <p:nvSpPr>
            <p:cNvPr id="5" name="Freeform 364">
              <a:extLst>
                <a:ext uri="{FF2B5EF4-FFF2-40B4-BE49-F238E27FC236}">
                  <a16:creationId xmlns:a16="http://schemas.microsoft.com/office/drawing/2014/main" id="{202302F4-CC55-1B49-AF69-5DF0D0B8B1FF}"/>
                </a:ext>
              </a:extLst>
            </p:cNvPr>
            <p:cNvSpPr>
              <a:spLocks noChangeArrowheads="1"/>
            </p:cNvSpPr>
            <p:nvPr/>
          </p:nvSpPr>
          <p:spPr bwMode="auto">
            <a:xfrm>
              <a:off x="3933019" y="2543357"/>
              <a:ext cx="2511140" cy="3017301"/>
            </a:xfrm>
            <a:custGeom>
              <a:avLst/>
              <a:gdLst>
                <a:gd name="T0" fmla="*/ 1481 w 2255"/>
                <a:gd name="T1" fmla="*/ 2651 h 2708"/>
                <a:gd name="T2" fmla="*/ 1481 w 2255"/>
                <a:gd name="T3" fmla="*/ 2651 h 2708"/>
                <a:gd name="T4" fmla="*/ 916 w 2255"/>
                <a:gd name="T5" fmla="*/ 1553 h 2708"/>
                <a:gd name="T6" fmla="*/ 48 w 2255"/>
                <a:gd name="T7" fmla="*/ 677 h 2708"/>
                <a:gd name="T8" fmla="*/ 0 w 2255"/>
                <a:gd name="T9" fmla="*/ 645 h 2708"/>
                <a:gd name="T10" fmla="*/ 470 w 2255"/>
                <a:gd name="T11" fmla="*/ 0 h 2708"/>
                <a:gd name="T12" fmla="*/ 518 w 2255"/>
                <a:gd name="T13" fmla="*/ 32 h 2708"/>
                <a:gd name="T14" fmla="*/ 1561 w 2255"/>
                <a:gd name="T15" fmla="*/ 1083 h 2708"/>
                <a:gd name="T16" fmla="*/ 2238 w 2255"/>
                <a:gd name="T17" fmla="*/ 2405 h 2708"/>
                <a:gd name="T18" fmla="*/ 2254 w 2255"/>
                <a:gd name="T19" fmla="*/ 2460 h 2708"/>
                <a:gd name="T20" fmla="*/ 1497 w 2255"/>
                <a:gd name="T21" fmla="*/ 2707 h 2708"/>
                <a:gd name="T22" fmla="*/ 1481 w 2255"/>
                <a:gd name="T23" fmla="*/ 2651 h 2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55" h="2708">
                  <a:moveTo>
                    <a:pt x="1481" y="2651"/>
                  </a:moveTo>
                  <a:lnTo>
                    <a:pt x="1481" y="2651"/>
                  </a:lnTo>
                  <a:cubicBezTo>
                    <a:pt x="1354" y="2261"/>
                    <a:pt x="1163" y="1887"/>
                    <a:pt x="916" y="1553"/>
                  </a:cubicBezTo>
                  <a:cubicBezTo>
                    <a:pt x="669" y="1218"/>
                    <a:pt x="382" y="923"/>
                    <a:pt x="48" y="677"/>
                  </a:cubicBezTo>
                  <a:cubicBezTo>
                    <a:pt x="0" y="645"/>
                    <a:pt x="0" y="645"/>
                    <a:pt x="0" y="645"/>
                  </a:cubicBezTo>
                  <a:cubicBezTo>
                    <a:pt x="470" y="0"/>
                    <a:pt x="470" y="0"/>
                    <a:pt x="470" y="0"/>
                  </a:cubicBezTo>
                  <a:cubicBezTo>
                    <a:pt x="518" y="32"/>
                    <a:pt x="518" y="32"/>
                    <a:pt x="518" y="32"/>
                  </a:cubicBezTo>
                  <a:cubicBezTo>
                    <a:pt x="916" y="326"/>
                    <a:pt x="1266" y="677"/>
                    <a:pt x="1561" y="1083"/>
                  </a:cubicBezTo>
                  <a:cubicBezTo>
                    <a:pt x="1855" y="1489"/>
                    <a:pt x="2086" y="1935"/>
                    <a:pt x="2238" y="2405"/>
                  </a:cubicBezTo>
                  <a:cubicBezTo>
                    <a:pt x="2254" y="2460"/>
                    <a:pt x="2254" y="2460"/>
                    <a:pt x="2254" y="2460"/>
                  </a:cubicBezTo>
                  <a:cubicBezTo>
                    <a:pt x="1497" y="2707"/>
                    <a:pt x="1497" y="2707"/>
                    <a:pt x="1497" y="2707"/>
                  </a:cubicBezTo>
                  <a:lnTo>
                    <a:pt x="1481" y="2651"/>
                  </a:lnTo>
                </a:path>
              </a:pathLst>
            </a:custGeom>
            <a:solidFill>
              <a:srgbClr val="FED100">
                <a:alpha val="80000"/>
              </a:srgbClr>
            </a:solidFill>
            <a:ln>
              <a:noFill/>
            </a:ln>
            <a:effectLst/>
          </p:spPr>
          <p:txBody>
            <a:bodyPr wrap="none" anchor="ctr"/>
            <a:lstStyle/>
            <a:p>
              <a:endParaRPr lang="en-US"/>
            </a:p>
          </p:txBody>
        </p:sp>
        <p:sp>
          <p:nvSpPr>
            <p:cNvPr id="6" name="Freeform 366">
              <a:extLst>
                <a:ext uri="{FF2B5EF4-FFF2-40B4-BE49-F238E27FC236}">
                  <a16:creationId xmlns:a16="http://schemas.microsoft.com/office/drawing/2014/main" id="{CB9C6474-133B-844D-9BD8-3E0B449C8704}"/>
                </a:ext>
              </a:extLst>
            </p:cNvPr>
            <p:cNvSpPr>
              <a:spLocks noChangeArrowheads="1"/>
            </p:cNvSpPr>
            <p:nvPr/>
          </p:nvSpPr>
          <p:spPr bwMode="auto">
            <a:xfrm>
              <a:off x="1333421" y="10386373"/>
              <a:ext cx="3223696" cy="1769101"/>
            </a:xfrm>
            <a:custGeom>
              <a:avLst/>
              <a:gdLst>
                <a:gd name="T0" fmla="*/ 0 w 2891"/>
                <a:gd name="T1" fmla="*/ 1585 h 1586"/>
                <a:gd name="T2" fmla="*/ 0 w 2891"/>
                <a:gd name="T3" fmla="*/ 1585 h 1586"/>
                <a:gd name="T4" fmla="*/ 0 w 2891"/>
                <a:gd name="T5" fmla="*/ 788 h 1586"/>
                <a:gd name="T6" fmla="*/ 55 w 2891"/>
                <a:gd name="T7" fmla="*/ 788 h 1586"/>
                <a:gd name="T8" fmla="*/ 2381 w 2891"/>
                <a:gd name="T9" fmla="*/ 32 h 1586"/>
                <a:gd name="T10" fmla="*/ 2420 w 2891"/>
                <a:gd name="T11" fmla="*/ 0 h 1586"/>
                <a:gd name="T12" fmla="*/ 2890 w 2891"/>
                <a:gd name="T13" fmla="*/ 645 h 1586"/>
                <a:gd name="T14" fmla="*/ 2851 w 2891"/>
                <a:gd name="T15" fmla="*/ 677 h 1586"/>
                <a:gd name="T16" fmla="*/ 55 w 2891"/>
                <a:gd name="T17" fmla="*/ 1585 h 1586"/>
                <a:gd name="T18" fmla="*/ 0 w 2891"/>
                <a:gd name="T19" fmla="*/ 1585 h 1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91" h="1586">
                  <a:moveTo>
                    <a:pt x="0" y="1585"/>
                  </a:moveTo>
                  <a:lnTo>
                    <a:pt x="0" y="1585"/>
                  </a:lnTo>
                  <a:cubicBezTo>
                    <a:pt x="0" y="788"/>
                    <a:pt x="0" y="788"/>
                    <a:pt x="0" y="788"/>
                  </a:cubicBezTo>
                  <a:cubicBezTo>
                    <a:pt x="55" y="788"/>
                    <a:pt x="55" y="788"/>
                    <a:pt x="55" y="788"/>
                  </a:cubicBezTo>
                  <a:cubicBezTo>
                    <a:pt x="900" y="788"/>
                    <a:pt x="1704" y="526"/>
                    <a:pt x="2381" y="32"/>
                  </a:cubicBezTo>
                  <a:cubicBezTo>
                    <a:pt x="2420" y="0"/>
                    <a:pt x="2420" y="0"/>
                    <a:pt x="2420" y="0"/>
                  </a:cubicBezTo>
                  <a:cubicBezTo>
                    <a:pt x="2890" y="645"/>
                    <a:pt x="2890" y="645"/>
                    <a:pt x="2890" y="645"/>
                  </a:cubicBezTo>
                  <a:cubicBezTo>
                    <a:pt x="2851" y="677"/>
                    <a:pt x="2851" y="677"/>
                    <a:pt x="2851" y="677"/>
                  </a:cubicBezTo>
                  <a:cubicBezTo>
                    <a:pt x="2030" y="1274"/>
                    <a:pt x="1067" y="1585"/>
                    <a:pt x="55" y="1585"/>
                  </a:cubicBezTo>
                  <a:lnTo>
                    <a:pt x="0" y="1585"/>
                  </a:lnTo>
                </a:path>
              </a:pathLst>
            </a:custGeom>
            <a:solidFill>
              <a:srgbClr val="FED100">
                <a:alpha val="20000"/>
              </a:srgbClr>
            </a:solidFill>
            <a:ln>
              <a:noFill/>
            </a:ln>
            <a:effectLst/>
          </p:spPr>
          <p:txBody>
            <a:bodyPr wrap="none" anchor="ctr"/>
            <a:lstStyle/>
            <a:p>
              <a:endParaRPr lang="en-US"/>
            </a:p>
          </p:txBody>
        </p:sp>
        <p:sp>
          <p:nvSpPr>
            <p:cNvPr id="7" name="Freeform 368">
              <a:extLst>
                <a:ext uri="{FF2B5EF4-FFF2-40B4-BE49-F238E27FC236}">
                  <a16:creationId xmlns:a16="http://schemas.microsoft.com/office/drawing/2014/main" id="{0A55155F-2169-8148-86C8-080AF2EBA8D3}"/>
                </a:ext>
              </a:extLst>
            </p:cNvPr>
            <p:cNvSpPr>
              <a:spLocks noChangeArrowheads="1"/>
            </p:cNvSpPr>
            <p:nvPr/>
          </p:nvSpPr>
          <p:spPr bwMode="auto">
            <a:xfrm>
              <a:off x="3933019" y="8165168"/>
              <a:ext cx="2511140" cy="3012388"/>
            </a:xfrm>
            <a:custGeom>
              <a:avLst/>
              <a:gdLst>
                <a:gd name="T0" fmla="*/ 0 w 2255"/>
                <a:gd name="T1" fmla="*/ 2055 h 2701"/>
                <a:gd name="T2" fmla="*/ 0 w 2255"/>
                <a:gd name="T3" fmla="*/ 2055 h 2701"/>
                <a:gd name="T4" fmla="*/ 48 w 2255"/>
                <a:gd name="T5" fmla="*/ 2023 h 2701"/>
                <a:gd name="T6" fmla="*/ 916 w 2255"/>
                <a:gd name="T7" fmla="*/ 1155 h 2701"/>
                <a:gd name="T8" fmla="*/ 1481 w 2255"/>
                <a:gd name="T9" fmla="*/ 48 h 2701"/>
                <a:gd name="T10" fmla="*/ 1497 w 2255"/>
                <a:gd name="T11" fmla="*/ 0 h 2701"/>
                <a:gd name="T12" fmla="*/ 2254 w 2255"/>
                <a:gd name="T13" fmla="*/ 247 h 2701"/>
                <a:gd name="T14" fmla="*/ 2238 w 2255"/>
                <a:gd name="T15" fmla="*/ 295 h 2701"/>
                <a:gd name="T16" fmla="*/ 1561 w 2255"/>
                <a:gd name="T17" fmla="*/ 1625 h 2701"/>
                <a:gd name="T18" fmla="*/ 518 w 2255"/>
                <a:gd name="T19" fmla="*/ 2668 h 2701"/>
                <a:gd name="T20" fmla="*/ 470 w 2255"/>
                <a:gd name="T21" fmla="*/ 2700 h 2701"/>
                <a:gd name="T22" fmla="*/ 0 w 2255"/>
                <a:gd name="T23" fmla="*/ 2055 h 2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55" h="2701">
                  <a:moveTo>
                    <a:pt x="0" y="2055"/>
                  </a:moveTo>
                  <a:lnTo>
                    <a:pt x="0" y="2055"/>
                  </a:lnTo>
                  <a:cubicBezTo>
                    <a:pt x="48" y="2023"/>
                    <a:pt x="48" y="2023"/>
                    <a:pt x="48" y="2023"/>
                  </a:cubicBezTo>
                  <a:cubicBezTo>
                    <a:pt x="382" y="1784"/>
                    <a:pt x="669" y="1489"/>
                    <a:pt x="916" y="1155"/>
                  </a:cubicBezTo>
                  <a:cubicBezTo>
                    <a:pt x="1163" y="820"/>
                    <a:pt x="1354" y="446"/>
                    <a:pt x="1481" y="48"/>
                  </a:cubicBezTo>
                  <a:cubicBezTo>
                    <a:pt x="1497" y="0"/>
                    <a:pt x="1497" y="0"/>
                    <a:pt x="1497" y="0"/>
                  </a:cubicBezTo>
                  <a:cubicBezTo>
                    <a:pt x="2254" y="247"/>
                    <a:pt x="2254" y="247"/>
                    <a:pt x="2254" y="247"/>
                  </a:cubicBezTo>
                  <a:cubicBezTo>
                    <a:pt x="2238" y="295"/>
                    <a:pt x="2238" y="295"/>
                    <a:pt x="2238" y="295"/>
                  </a:cubicBezTo>
                  <a:cubicBezTo>
                    <a:pt x="2086" y="773"/>
                    <a:pt x="1855" y="1219"/>
                    <a:pt x="1561" y="1625"/>
                  </a:cubicBezTo>
                  <a:cubicBezTo>
                    <a:pt x="1266" y="2023"/>
                    <a:pt x="916" y="2381"/>
                    <a:pt x="518" y="2668"/>
                  </a:cubicBezTo>
                  <a:cubicBezTo>
                    <a:pt x="470" y="2700"/>
                    <a:pt x="470" y="2700"/>
                    <a:pt x="470" y="2700"/>
                  </a:cubicBezTo>
                  <a:lnTo>
                    <a:pt x="0" y="2055"/>
                  </a:lnTo>
                </a:path>
              </a:pathLst>
            </a:custGeom>
            <a:solidFill>
              <a:srgbClr val="FED100">
                <a:alpha val="40000"/>
              </a:srgbClr>
            </a:solidFill>
            <a:ln>
              <a:noFill/>
            </a:ln>
            <a:effectLst/>
          </p:spPr>
          <p:txBody>
            <a:bodyPr wrap="none" anchor="ctr"/>
            <a:lstStyle/>
            <a:p>
              <a:endParaRPr lang="en-US"/>
            </a:p>
          </p:txBody>
        </p:sp>
        <p:sp>
          <p:nvSpPr>
            <p:cNvPr id="8" name="Line 370">
              <a:extLst>
                <a:ext uri="{FF2B5EF4-FFF2-40B4-BE49-F238E27FC236}">
                  <a16:creationId xmlns:a16="http://schemas.microsoft.com/office/drawing/2014/main" id="{32F6DF3F-2938-BD4D-BF51-EE02DE58C7BC}"/>
                </a:ext>
              </a:extLst>
            </p:cNvPr>
            <p:cNvSpPr>
              <a:spLocks noChangeShapeType="1"/>
            </p:cNvSpPr>
            <p:nvPr/>
          </p:nvSpPr>
          <p:spPr bwMode="auto">
            <a:xfrm flipH="1">
              <a:off x="6134567" y="1678463"/>
              <a:ext cx="152338" cy="4916"/>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9" name="Line 371">
              <a:extLst>
                <a:ext uri="{FF2B5EF4-FFF2-40B4-BE49-F238E27FC236}">
                  <a16:creationId xmlns:a16="http://schemas.microsoft.com/office/drawing/2014/main" id="{FD695B73-B2F8-604F-9235-05D969A31DC9}"/>
                </a:ext>
              </a:extLst>
            </p:cNvPr>
            <p:cNvSpPr>
              <a:spLocks noChangeShapeType="1"/>
            </p:cNvSpPr>
            <p:nvPr/>
          </p:nvSpPr>
          <p:spPr bwMode="auto">
            <a:xfrm flipH="1">
              <a:off x="5854458" y="1678463"/>
              <a:ext cx="152341" cy="4916"/>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0" name="Line 372">
              <a:extLst>
                <a:ext uri="{FF2B5EF4-FFF2-40B4-BE49-F238E27FC236}">
                  <a16:creationId xmlns:a16="http://schemas.microsoft.com/office/drawing/2014/main" id="{CE8F5863-1C31-E94A-872C-236AA0936078}"/>
                </a:ext>
              </a:extLst>
            </p:cNvPr>
            <p:cNvSpPr>
              <a:spLocks noChangeShapeType="1"/>
            </p:cNvSpPr>
            <p:nvPr/>
          </p:nvSpPr>
          <p:spPr bwMode="auto">
            <a:xfrm flipH="1">
              <a:off x="5569436" y="1678463"/>
              <a:ext cx="152341" cy="4916"/>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1" name="Line 373">
              <a:extLst>
                <a:ext uri="{FF2B5EF4-FFF2-40B4-BE49-F238E27FC236}">
                  <a16:creationId xmlns:a16="http://schemas.microsoft.com/office/drawing/2014/main" id="{3F78E116-88BE-424F-8426-F5289049A1C7}"/>
                </a:ext>
              </a:extLst>
            </p:cNvPr>
            <p:cNvSpPr>
              <a:spLocks noChangeShapeType="1"/>
            </p:cNvSpPr>
            <p:nvPr/>
          </p:nvSpPr>
          <p:spPr bwMode="auto">
            <a:xfrm flipH="1">
              <a:off x="5284414" y="1678463"/>
              <a:ext cx="152341" cy="4916"/>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2" name="Line 374">
              <a:extLst>
                <a:ext uri="{FF2B5EF4-FFF2-40B4-BE49-F238E27FC236}">
                  <a16:creationId xmlns:a16="http://schemas.microsoft.com/office/drawing/2014/main" id="{6ECB9C51-5512-D341-8DEE-25BC594A98E2}"/>
                </a:ext>
              </a:extLst>
            </p:cNvPr>
            <p:cNvSpPr>
              <a:spLocks noChangeShapeType="1"/>
            </p:cNvSpPr>
            <p:nvPr/>
          </p:nvSpPr>
          <p:spPr bwMode="auto">
            <a:xfrm flipH="1">
              <a:off x="4999393" y="1678463"/>
              <a:ext cx="152341" cy="4916"/>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3" name="Line 375">
              <a:extLst>
                <a:ext uri="{FF2B5EF4-FFF2-40B4-BE49-F238E27FC236}">
                  <a16:creationId xmlns:a16="http://schemas.microsoft.com/office/drawing/2014/main" id="{60BBF185-F8E8-A64F-9824-29CD57013338}"/>
                </a:ext>
              </a:extLst>
            </p:cNvPr>
            <p:cNvSpPr>
              <a:spLocks noChangeShapeType="1"/>
            </p:cNvSpPr>
            <p:nvPr/>
          </p:nvSpPr>
          <p:spPr bwMode="auto">
            <a:xfrm flipH="1">
              <a:off x="4719286" y="1678463"/>
              <a:ext cx="152338" cy="4916"/>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4" name="Line 376">
              <a:extLst>
                <a:ext uri="{FF2B5EF4-FFF2-40B4-BE49-F238E27FC236}">
                  <a16:creationId xmlns:a16="http://schemas.microsoft.com/office/drawing/2014/main" id="{0B44548D-0436-1B4D-82BA-3F36597C0B2A}"/>
                </a:ext>
              </a:extLst>
            </p:cNvPr>
            <p:cNvSpPr>
              <a:spLocks noChangeShapeType="1"/>
            </p:cNvSpPr>
            <p:nvPr/>
          </p:nvSpPr>
          <p:spPr bwMode="auto">
            <a:xfrm flipH="1">
              <a:off x="4434264" y="1678463"/>
              <a:ext cx="152338" cy="4916"/>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 name="Line 377">
              <a:extLst>
                <a:ext uri="{FF2B5EF4-FFF2-40B4-BE49-F238E27FC236}">
                  <a16:creationId xmlns:a16="http://schemas.microsoft.com/office/drawing/2014/main" id="{1B930512-8211-0549-8411-C7237814C285}"/>
                </a:ext>
              </a:extLst>
            </p:cNvPr>
            <p:cNvSpPr>
              <a:spLocks noChangeShapeType="1"/>
            </p:cNvSpPr>
            <p:nvPr/>
          </p:nvSpPr>
          <p:spPr bwMode="auto">
            <a:xfrm flipH="1">
              <a:off x="4149243" y="1678463"/>
              <a:ext cx="152338" cy="4916"/>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 name="Line 378">
              <a:extLst>
                <a:ext uri="{FF2B5EF4-FFF2-40B4-BE49-F238E27FC236}">
                  <a16:creationId xmlns:a16="http://schemas.microsoft.com/office/drawing/2014/main" id="{97AF0131-21D4-1D48-8255-173B0EE6F7FC}"/>
                </a:ext>
              </a:extLst>
            </p:cNvPr>
            <p:cNvSpPr>
              <a:spLocks noChangeShapeType="1"/>
            </p:cNvSpPr>
            <p:nvPr/>
          </p:nvSpPr>
          <p:spPr bwMode="auto">
            <a:xfrm flipH="1">
              <a:off x="3864221" y="1678463"/>
              <a:ext cx="152338" cy="4916"/>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7" name="Freeform 379">
              <a:extLst>
                <a:ext uri="{FF2B5EF4-FFF2-40B4-BE49-F238E27FC236}">
                  <a16:creationId xmlns:a16="http://schemas.microsoft.com/office/drawing/2014/main" id="{E06F29DA-7B97-804D-A43F-12391EF183B4}"/>
                </a:ext>
              </a:extLst>
            </p:cNvPr>
            <p:cNvSpPr>
              <a:spLocks noChangeArrowheads="1"/>
            </p:cNvSpPr>
            <p:nvPr/>
          </p:nvSpPr>
          <p:spPr bwMode="auto">
            <a:xfrm>
              <a:off x="3603768" y="1678463"/>
              <a:ext cx="127768" cy="44229"/>
            </a:xfrm>
            <a:custGeom>
              <a:avLst/>
              <a:gdLst>
                <a:gd name="T0" fmla="*/ 112 w 113"/>
                <a:gd name="T1" fmla="*/ 0 h 41"/>
                <a:gd name="T2" fmla="*/ 40 w 113"/>
                <a:gd name="T3" fmla="*/ 0 h 41"/>
                <a:gd name="T4" fmla="*/ 0 w 113"/>
                <a:gd name="T5" fmla="*/ 40 h 41"/>
              </a:gdLst>
              <a:ahLst/>
              <a:cxnLst>
                <a:cxn ang="0">
                  <a:pos x="T0" y="T1"/>
                </a:cxn>
                <a:cxn ang="0">
                  <a:pos x="T2" y="T3"/>
                </a:cxn>
                <a:cxn ang="0">
                  <a:pos x="T4" y="T5"/>
                </a:cxn>
              </a:cxnLst>
              <a:rect l="0" t="0" r="r" b="b"/>
              <a:pathLst>
                <a:path w="113" h="41">
                  <a:moveTo>
                    <a:pt x="112" y="0"/>
                  </a:moveTo>
                  <a:lnTo>
                    <a:pt x="40" y="0"/>
                  </a:lnTo>
                  <a:lnTo>
                    <a:pt x="0" y="40"/>
                  </a:lnTo>
                </a:path>
              </a:pathLst>
            </a:cu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8" name="Line 380">
              <a:extLst>
                <a:ext uri="{FF2B5EF4-FFF2-40B4-BE49-F238E27FC236}">
                  <a16:creationId xmlns:a16="http://schemas.microsoft.com/office/drawing/2014/main" id="{39489DCB-CD4C-5840-B2C1-7D81D07BE59D}"/>
                </a:ext>
              </a:extLst>
            </p:cNvPr>
            <p:cNvSpPr>
              <a:spLocks noChangeShapeType="1"/>
            </p:cNvSpPr>
            <p:nvPr/>
          </p:nvSpPr>
          <p:spPr bwMode="auto">
            <a:xfrm flipH="1">
              <a:off x="3412117" y="1830804"/>
              <a:ext cx="98283" cy="108112"/>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9" name="Line 381">
              <a:extLst>
                <a:ext uri="{FF2B5EF4-FFF2-40B4-BE49-F238E27FC236}">
                  <a16:creationId xmlns:a16="http://schemas.microsoft.com/office/drawing/2014/main" id="{95643E82-7587-DC49-BC30-C0E6E404B9C4}"/>
                </a:ext>
              </a:extLst>
            </p:cNvPr>
            <p:cNvSpPr>
              <a:spLocks noChangeShapeType="1"/>
            </p:cNvSpPr>
            <p:nvPr/>
          </p:nvSpPr>
          <p:spPr bwMode="auto">
            <a:xfrm>
              <a:off x="5716861" y="3924240"/>
              <a:ext cx="142512"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0" name="Line 382">
              <a:extLst>
                <a:ext uri="{FF2B5EF4-FFF2-40B4-BE49-F238E27FC236}">
                  <a16:creationId xmlns:a16="http://schemas.microsoft.com/office/drawing/2014/main" id="{D358734F-B9C8-BE43-A8DC-AC5B032EB038}"/>
                </a:ext>
              </a:extLst>
            </p:cNvPr>
            <p:cNvSpPr>
              <a:spLocks noChangeShapeType="1"/>
            </p:cNvSpPr>
            <p:nvPr/>
          </p:nvSpPr>
          <p:spPr bwMode="auto">
            <a:xfrm>
              <a:off x="6001883" y="3924240"/>
              <a:ext cx="142512"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1" name="Line 383">
              <a:extLst>
                <a:ext uri="{FF2B5EF4-FFF2-40B4-BE49-F238E27FC236}">
                  <a16:creationId xmlns:a16="http://schemas.microsoft.com/office/drawing/2014/main" id="{AA567CB0-C7D0-4546-8B67-2094E0252F16}"/>
                </a:ext>
              </a:extLst>
            </p:cNvPr>
            <p:cNvSpPr>
              <a:spLocks noChangeShapeType="1"/>
            </p:cNvSpPr>
            <p:nvPr/>
          </p:nvSpPr>
          <p:spPr bwMode="auto">
            <a:xfrm>
              <a:off x="6281993" y="3924240"/>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2" name="Line 384">
              <a:extLst>
                <a:ext uri="{FF2B5EF4-FFF2-40B4-BE49-F238E27FC236}">
                  <a16:creationId xmlns:a16="http://schemas.microsoft.com/office/drawing/2014/main" id="{EA681CC9-5ABA-3248-A4A7-CB9CD72FD3B6}"/>
                </a:ext>
              </a:extLst>
            </p:cNvPr>
            <p:cNvSpPr>
              <a:spLocks noChangeShapeType="1"/>
            </p:cNvSpPr>
            <p:nvPr/>
          </p:nvSpPr>
          <p:spPr bwMode="auto">
            <a:xfrm>
              <a:off x="6567014" y="3924240"/>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3" name="Line 385">
              <a:extLst>
                <a:ext uri="{FF2B5EF4-FFF2-40B4-BE49-F238E27FC236}">
                  <a16:creationId xmlns:a16="http://schemas.microsoft.com/office/drawing/2014/main" id="{91F26741-DBCE-384F-B4F7-C04E11D09316}"/>
                </a:ext>
              </a:extLst>
            </p:cNvPr>
            <p:cNvSpPr>
              <a:spLocks noChangeShapeType="1"/>
            </p:cNvSpPr>
            <p:nvPr/>
          </p:nvSpPr>
          <p:spPr bwMode="auto">
            <a:xfrm>
              <a:off x="6852036" y="3924240"/>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4" name="Line 386">
              <a:extLst>
                <a:ext uri="{FF2B5EF4-FFF2-40B4-BE49-F238E27FC236}">
                  <a16:creationId xmlns:a16="http://schemas.microsoft.com/office/drawing/2014/main" id="{6F66E14C-E7D6-D147-95EB-7B8BEE4DDFBE}"/>
                </a:ext>
              </a:extLst>
            </p:cNvPr>
            <p:cNvSpPr>
              <a:spLocks noChangeShapeType="1"/>
            </p:cNvSpPr>
            <p:nvPr/>
          </p:nvSpPr>
          <p:spPr bwMode="auto">
            <a:xfrm>
              <a:off x="7137058" y="3924240"/>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5" name="Line 387">
              <a:extLst>
                <a:ext uri="{FF2B5EF4-FFF2-40B4-BE49-F238E27FC236}">
                  <a16:creationId xmlns:a16="http://schemas.microsoft.com/office/drawing/2014/main" id="{7AE857E7-44C1-BA4F-8375-C42C5C52CF05}"/>
                </a:ext>
              </a:extLst>
            </p:cNvPr>
            <p:cNvSpPr>
              <a:spLocks noChangeShapeType="1"/>
            </p:cNvSpPr>
            <p:nvPr/>
          </p:nvSpPr>
          <p:spPr bwMode="auto">
            <a:xfrm>
              <a:off x="7422080" y="3924240"/>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6" name="Line 388">
              <a:extLst>
                <a:ext uri="{FF2B5EF4-FFF2-40B4-BE49-F238E27FC236}">
                  <a16:creationId xmlns:a16="http://schemas.microsoft.com/office/drawing/2014/main" id="{A214FDBA-4EC5-5241-8B30-1FE689861B72}"/>
                </a:ext>
              </a:extLst>
            </p:cNvPr>
            <p:cNvSpPr>
              <a:spLocks noChangeShapeType="1"/>
            </p:cNvSpPr>
            <p:nvPr/>
          </p:nvSpPr>
          <p:spPr bwMode="auto">
            <a:xfrm>
              <a:off x="7702186" y="3924240"/>
              <a:ext cx="142512"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7" name="Line 389">
              <a:extLst>
                <a:ext uri="{FF2B5EF4-FFF2-40B4-BE49-F238E27FC236}">
                  <a16:creationId xmlns:a16="http://schemas.microsoft.com/office/drawing/2014/main" id="{7C5E9A8F-8FDD-1A44-BF04-D0F310267E08}"/>
                </a:ext>
              </a:extLst>
            </p:cNvPr>
            <p:cNvSpPr>
              <a:spLocks noChangeShapeType="1"/>
            </p:cNvSpPr>
            <p:nvPr/>
          </p:nvSpPr>
          <p:spPr bwMode="auto">
            <a:xfrm>
              <a:off x="7987208" y="3924240"/>
              <a:ext cx="142512"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8" name="Line 390">
              <a:extLst>
                <a:ext uri="{FF2B5EF4-FFF2-40B4-BE49-F238E27FC236}">
                  <a16:creationId xmlns:a16="http://schemas.microsoft.com/office/drawing/2014/main" id="{0EA9B8C0-EDFD-1046-AD55-42F87E61706A}"/>
                </a:ext>
              </a:extLst>
            </p:cNvPr>
            <p:cNvSpPr>
              <a:spLocks noChangeShapeType="1"/>
            </p:cNvSpPr>
            <p:nvPr/>
          </p:nvSpPr>
          <p:spPr bwMode="auto">
            <a:xfrm>
              <a:off x="8272230" y="3924240"/>
              <a:ext cx="78627"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9" name="Line 391">
              <a:extLst>
                <a:ext uri="{FF2B5EF4-FFF2-40B4-BE49-F238E27FC236}">
                  <a16:creationId xmlns:a16="http://schemas.microsoft.com/office/drawing/2014/main" id="{6A9289EF-1274-C94D-8B8B-4554E3135E0E}"/>
                </a:ext>
              </a:extLst>
            </p:cNvPr>
            <p:cNvSpPr>
              <a:spLocks noChangeShapeType="1"/>
            </p:cNvSpPr>
            <p:nvPr/>
          </p:nvSpPr>
          <p:spPr bwMode="auto">
            <a:xfrm>
              <a:off x="6630897" y="6862914"/>
              <a:ext cx="142512"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0" name="Line 392">
              <a:extLst>
                <a:ext uri="{FF2B5EF4-FFF2-40B4-BE49-F238E27FC236}">
                  <a16:creationId xmlns:a16="http://schemas.microsoft.com/office/drawing/2014/main" id="{ED83F3A6-9F88-3742-A5D4-543111D2D583}"/>
                </a:ext>
              </a:extLst>
            </p:cNvPr>
            <p:cNvSpPr>
              <a:spLocks noChangeShapeType="1"/>
            </p:cNvSpPr>
            <p:nvPr/>
          </p:nvSpPr>
          <p:spPr bwMode="auto">
            <a:xfrm>
              <a:off x="6915919" y="6862914"/>
              <a:ext cx="142512"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1" name="Line 393">
              <a:extLst>
                <a:ext uri="{FF2B5EF4-FFF2-40B4-BE49-F238E27FC236}">
                  <a16:creationId xmlns:a16="http://schemas.microsoft.com/office/drawing/2014/main" id="{16BB54F5-8C56-B548-B2EF-F47C4745ECC1}"/>
                </a:ext>
              </a:extLst>
            </p:cNvPr>
            <p:cNvSpPr>
              <a:spLocks noChangeShapeType="1"/>
            </p:cNvSpPr>
            <p:nvPr/>
          </p:nvSpPr>
          <p:spPr bwMode="auto">
            <a:xfrm>
              <a:off x="7200941" y="6862914"/>
              <a:ext cx="142512"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2" name="Line 394">
              <a:extLst>
                <a:ext uri="{FF2B5EF4-FFF2-40B4-BE49-F238E27FC236}">
                  <a16:creationId xmlns:a16="http://schemas.microsoft.com/office/drawing/2014/main" id="{9C62878D-2275-144A-8646-33C664400DCB}"/>
                </a:ext>
              </a:extLst>
            </p:cNvPr>
            <p:cNvSpPr>
              <a:spLocks noChangeShapeType="1"/>
            </p:cNvSpPr>
            <p:nvPr/>
          </p:nvSpPr>
          <p:spPr bwMode="auto">
            <a:xfrm>
              <a:off x="7481050" y="6862914"/>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3" name="Line 395">
              <a:extLst>
                <a:ext uri="{FF2B5EF4-FFF2-40B4-BE49-F238E27FC236}">
                  <a16:creationId xmlns:a16="http://schemas.microsoft.com/office/drawing/2014/main" id="{6A2E1EEE-E9D7-8046-88D4-F7BD7218B303}"/>
                </a:ext>
              </a:extLst>
            </p:cNvPr>
            <p:cNvSpPr>
              <a:spLocks noChangeShapeType="1"/>
            </p:cNvSpPr>
            <p:nvPr/>
          </p:nvSpPr>
          <p:spPr bwMode="auto">
            <a:xfrm>
              <a:off x="7766072" y="6862914"/>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4" name="Line 396">
              <a:extLst>
                <a:ext uri="{FF2B5EF4-FFF2-40B4-BE49-F238E27FC236}">
                  <a16:creationId xmlns:a16="http://schemas.microsoft.com/office/drawing/2014/main" id="{0BAC68DC-5BAC-B440-B154-FC2AB78A8D22}"/>
                </a:ext>
              </a:extLst>
            </p:cNvPr>
            <p:cNvSpPr>
              <a:spLocks noChangeShapeType="1"/>
            </p:cNvSpPr>
            <p:nvPr/>
          </p:nvSpPr>
          <p:spPr bwMode="auto">
            <a:xfrm>
              <a:off x="8051094" y="6862914"/>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5" name="Line 397">
              <a:extLst>
                <a:ext uri="{FF2B5EF4-FFF2-40B4-BE49-F238E27FC236}">
                  <a16:creationId xmlns:a16="http://schemas.microsoft.com/office/drawing/2014/main" id="{C84BCC2E-BE5E-1245-AA45-C11AA6F0B561}"/>
                </a:ext>
              </a:extLst>
            </p:cNvPr>
            <p:cNvSpPr>
              <a:spLocks noChangeShapeType="1"/>
            </p:cNvSpPr>
            <p:nvPr/>
          </p:nvSpPr>
          <p:spPr bwMode="auto">
            <a:xfrm>
              <a:off x="8336116" y="6862914"/>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6" name="Line 398">
              <a:extLst>
                <a:ext uri="{FF2B5EF4-FFF2-40B4-BE49-F238E27FC236}">
                  <a16:creationId xmlns:a16="http://schemas.microsoft.com/office/drawing/2014/main" id="{8024D14E-8A2F-384A-96B7-48EC820B6406}"/>
                </a:ext>
              </a:extLst>
            </p:cNvPr>
            <p:cNvSpPr>
              <a:spLocks noChangeShapeType="1"/>
            </p:cNvSpPr>
            <p:nvPr/>
          </p:nvSpPr>
          <p:spPr bwMode="auto">
            <a:xfrm>
              <a:off x="8621138" y="6862914"/>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7" name="Line 399">
              <a:extLst>
                <a:ext uri="{FF2B5EF4-FFF2-40B4-BE49-F238E27FC236}">
                  <a16:creationId xmlns:a16="http://schemas.microsoft.com/office/drawing/2014/main" id="{FC644DFB-6F5B-9846-8E31-E325594B7683}"/>
                </a:ext>
              </a:extLst>
            </p:cNvPr>
            <p:cNvSpPr>
              <a:spLocks noChangeShapeType="1"/>
            </p:cNvSpPr>
            <p:nvPr/>
          </p:nvSpPr>
          <p:spPr bwMode="auto">
            <a:xfrm>
              <a:off x="8901244" y="6862914"/>
              <a:ext cx="142512"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8" name="Line 400">
              <a:extLst>
                <a:ext uri="{FF2B5EF4-FFF2-40B4-BE49-F238E27FC236}">
                  <a16:creationId xmlns:a16="http://schemas.microsoft.com/office/drawing/2014/main" id="{8CFFFD75-3458-AA4C-837A-8E3E1FEA5A97}"/>
                </a:ext>
              </a:extLst>
            </p:cNvPr>
            <p:cNvSpPr>
              <a:spLocks noChangeShapeType="1"/>
            </p:cNvSpPr>
            <p:nvPr/>
          </p:nvSpPr>
          <p:spPr bwMode="auto">
            <a:xfrm>
              <a:off x="9186266" y="6862914"/>
              <a:ext cx="73714"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9" name="Line 401">
              <a:extLst>
                <a:ext uri="{FF2B5EF4-FFF2-40B4-BE49-F238E27FC236}">
                  <a16:creationId xmlns:a16="http://schemas.microsoft.com/office/drawing/2014/main" id="{64DA56AE-9533-3946-8D43-552F0D72211D}"/>
                </a:ext>
              </a:extLst>
            </p:cNvPr>
            <p:cNvSpPr>
              <a:spLocks noChangeShapeType="1"/>
            </p:cNvSpPr>
            <p:nvPr/>
          </p:nvSpPr>
          <p:spPr bwMode="auto">
            <a:xfrm>
              <a:off x="5716861" y="9663991"/>
              <a:ext cx="142512"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0" name="Line 402">
              <a:extLst>
                <a:ext uri="{FF2B5EF4-FFF2-40B4-BE49-F238E27FC236}">
                  <a16:creationId xmlns:a16="http://schemas.microsoft.com/office/drawing/2014/main" id="{23E0164A-EDFA-D947-9627-70AE9E22BC9B}"/>
                </a:ext>
              </a:extLst>
            </p:cNvPr>
            <p:cNvSpPr>
              <a:spLocks noChangeShapeType="1"/>
            </p:cNvSpPr>
            <p:nvPr/>
          </p:nvSpPr>
          <p:spPr bwMode="auto">
            <a:xfrm>
              <a:off x="6001883" y="9663991"/>
              <a:ext cx="142512"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1" name="Line 403">
              <a:extLst>
                <a:ext uri="{FF2B5EF4-FFF2-40B4-BE49-F238E27FC236}">
                  <a16:creationId xmlns:a16="http://schemas.microsoft.com/office/drawing/2014/main" id="{55D7BF5B-A0F1-5B45-8A0C-513859E3CD3F}"/>
                </a:ext>
              </a:extLst>
            </p:cNvPr>
            <p:cNvSpPr>
              <a:spLocks noChangeShapeType="1"/>
            </p:cNvSpPr>
            <p:nvPr/>
          </p:nvSpPr>
          <p:spPr bwMode="auto">
            <a:xfrm>
              <a:off x="6281993" y="9663991"/>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2" name="Line 404">
              <a:extLst>
                <a:ext uri="{FF2B5EF4-FFF2-40B4-BE49-F238E27FC236}">
                  <a16:creationId xmlns:a16="http://schemas.microsoft.com/office/drawing/2014/main" id="{9226F207-3C9C-4A4E-AC2F-68AF8098ACFA}"/>
                </a:ext>
              </a:extLst>
            </p:cNvPr>
            <p:cNvSpPr>
              <a:spLocks noChangeShapeType="1"/>
            </p:cNvSpPr>
            <p:nvPr/>
          </p:nvSpPr>
          <p:spPr bwMode="auto">
            <a:xfrm>
              <a:off x="6567014" y="9663991"/>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3" name="Line 405">
              <a:extLst>
                <a:ext uri="{FF2B5EF4-FFF2-40B4-BE49-F238E27FC236}">
                  <a16:creationId xmlns:a16="http://schemas.microsoft.com/office/drawing/2014/main" id="{8AE3256E-6B01-E94F-83AD-0640469CBA57}"/>
                </a:ext>
              </a:extLst>
            </p:cNvPr>
            <p:cNvSpPr>
              <a:spLocks noChangeShapeType="1"/>
            </p:cNvSpPr>
            <p:nvPr/>
          </p:nvSpPr>
          <p:spPr bwMode="auto">
            <a:xfrm>
              <a:off x="6852036" y="9663991"/>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4" name="Line 406">
              <a:extLst>
                <a:ext uri="{FF2B5EF4-FFF2-40B4-BE49-F238E27FC236}">
                  <a16:creationId xmlns:a16="http://schemas.microsoft.com/office/drawing/2014/main" id="{CFE84471-1439-E24B-8F5F-88A991330A6F}"/>
                </a:ext>
              </a:extLst>
            </p:cNvPr>
            <p:cNvSpPr>
              <a:spLocks noChangeShapeType="1"/>
            </p:cNvSpPr>
            <p:nvPr/>
          </p:nvSpPr>
          <p:spPr bwMode="auto">
            <a:xfrm>
              <a:off x="7137058" y="9663991"/>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5" name="Line 407">
              <a:extLst>
                <a:ext uri="{FF2B5EF4-FFF2-40B4-BE49-F238E27FC236}">
                  <a16:creationId xmlns:a16="http://schemas.microsoft.com/office/drawing/2014/main" id="{7CDC9049-3589-0A4F-8C41-0B15E6E51DC3}"/>
                </a:ext>
              </a:extLst>
            </p:cNvPr>
            <p:cNvSpPr>
              <a:spLocks noChangeShapeType="1"/>
            </p:cNvSpPr>
            <p:nvPr/>
          </p:nvSpPr>
          <p:spPr bwMode="auto">
            <a:xfrm>
              <a:off x="7422080" y="9663991"/>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6" name="Line 408">
              <a:extLst>
                <a:ext uri="{FF2B5EF4-FFF2-40B4-BE49-F238E27FC236}">
                  <a16:creationId xmlns:a16="http://schemas.microsoft.com/office/drawing/2014/main" id="{9FCE5874-AB01-B548-8426-B63F8BD5E496}"/>
                </a:ext>
              </a:extLst>
            </p:cNvPr>
            <p:cNvSpPr>
              <a:spLocks noChangeShapeType="1"/>
            </p:cNvSpPr>
            <p:nvPr/>
          </p:nvSpPr>
          <p:spPr bwMode="auto">
            <a:xfrm>
              <a:off x="7702186" y="9663991"/>
              <a:ext cx="142512"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7" name="Line 409">
              <a:extLst>
                <a:ext uri="{FF2B5EF4-FFF2-40B4-BE49-F238E27FC236}">
                  <a16:creationId xmlns:a16="http://schemas.microsoft.com/office/drawing/2014/main" id="{5B0A45E2-43F1-4245-BE74-B8DDB9149A15}"/>
                </a:ext>
              </a:extLst>
            </p:cNvPr>
            <p:cNvSpPr>
              <a:spLocks noChangeShapeType="1"/>
            </p:cNvSpPr>
            <p:nvPr/>
          </p:nvSpPr>
          <p:spPr bwMode="auto">
            <a:xfrm>
              <a:off x="7987208" y="9663991"/>
              <a:ext cx="142512"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8" name="Line 410">
              <a:extLst>
                <a:ext uri="{FF2B5EF4-FFF2-40B4-BE49-F238E27FC236}">
                  <a16:creationId xmlns:a16="http://schemas.microsoft.com/office/drawing/2014/main" id="{A4325D27-2F2A-4549-9938-093400ED854A}"/>
                </a:ext>
              </a:extLst>
            </p:cNvPr>
            <p:cNvSpPr>
              <a:spLocks noChangeShapeType="1"/>
            </p:cNvSpPr>
            <p:nvPr/>
          </p:nvSpPr>
          <p:spPr bwMode="auto">
            <a:xfrm>
              <a:off x="8272230" y="9663991"/>
              <a:ext cx="78627"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9" name="Line 411">
              <a:extLst>
                <a:ext uri="{FF2B5EF4-FFF2-40B4-BE49-F238E27FC236}">
                  <a16:creationId xmlns:a16="http://schemas.microsoft.com/office/drawing/2014/main" id="{D2CE3B69-9FD0-8644-BCD2-6DA75B4E10FC}"/>
                </a:ext>
              </a:extLst>
            </p:cNvPr>
            <p:cNvSpPr>
              <a:spLocks noChangeShapeType="1"/>
            </p:cNvSpPr>
            <p:nvPr/>
          </p:nvSpPr>
          <p:spPr bwMode="auto">
            <a:xfrm flipH="1">
              <a:off x="6109995" y="12042450"/>
              <a:ext cx="152341"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0" name="Line 412">
              <a:extLst>
                <a:ext uri="{FF2B5EF4-FFF2-40B4-BE49-F238E27FC236}">
                  <a16:creationId xmlns:a16="http://schemas.microsoft.com/office/drawing/2014/main" id="{A694A40C-F6C2-E148-9EC3-A2A831B33309}"/>
                </a:ext>
              </a:extLst>
            </p:cNvPr>
            <p:cNvSpPr>
              <a:spLocks noChangeShapeType="1"/>
            </p:cNvSpPr>
            <p:nvPr/>
          </p:nvSpPr>
          <p:spPr bwMode="auto">
            <a:xfrm flipH="1">
              <a:off x="5824973" y="12042450"/>
              <a:ext cx="152341"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1" name="Line 413">
              <a:extLst>
                <a:ext uri="{FF2B5EF4-FFF2-40B4-BE49-F238E27FC236}">
                  <a16:creationId xmlns:a16="http://schemas.microsoft.com/office/drawing/2014/main" id="{41F59115-16B6-2E43-AC26-21E4ACD6C0FB}"/>
                </a:ext>
              </a:extLst>
            </p:cNvPr>
            <p:cNvSpPr>
              <a:spLocks noChangeShapeType="1"/>
            </p:cNvSpPr>
            <p:nvPr/>
          </p:nvSpPr>
          <p:spPr bwMode="auto">
            <a:xfrm flipH="1">
              <a:off x="5544867" y="12042450"/>
              <a:ext cx="152338"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2" name="Line 414">
              <a:extLst>
                <a:ext uri="{FF2B5EF4-FFF2-40B4-BE49-F238E27FC236}">
                  <a16:creationId xmlns:a16="http://schemas.microsoft.com/office/drawing/2014/main" id="{0537ECC0-D32A-764E-A96A-3552CAE6DC1D}"/>
                </a:ext>
              </a:extLst>
            </p:cNvPr>
            <p:cNvSpPr>
              <a:spLocks noChangeShapeType="1"/>
            </p:cNvSpPr>
            <p:nvPr/>
          </p:nvSpPr>
          <p:spPr bwMode="auto">
            <a:xfrm flipH="1">
              <a:off x="5259845" y="12042450"/>
              <a:ext cx="152338"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3" name="Line 415">
              <a:extLst>
                <a:ext uri="{FF2B5EF4-FFF2-40B4-BE49-F238E27FC236}">
                  <a16:creationId xmlns:a16="http://schemas.microsoft.com/office/drawing/2014/main" id="{15FAE838-7622-654D-AED9-C2EB0B6AA901}"/>
                </a:ext>
              </a:extLst>
            </p:cNvPr>
            <p:cNvSpPr>
              <a:spLocks noChangeShapeType="1"/>
            </p:cNvSpPr>
            <p:nvPr/>
          </p:nvSpPr>
          <p:spPr bwMode="auto">
            <a:xfrm flipH="1">
              <a:off x="4974823" y="12042450"/>
              <a:ext cx="152338"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4" name="Line 416">
              <a:extLst>
                <a:ext uri="{FF2B5EF4-FFF2-40B4-BE49-F238E27FC236}">
                  <a16:creationId xmlns:a16="http://schemas.microsoft.com/office/drawing/2014/main" id="{6972A018-20F0-EF44-AE4C-DF35274893C5}"/>
                </a:ext>
              </a:extLst>
            </p:cNvPr>
            <p:cNvSpPr>
              <a:spLocks noChangeShapeType="1"/>
            </p:cNvSpPr>
            <p:nvPr/>
          </p:nvSpPr>
          <p:spPr bwMode="auto">
            <a:xfrm flipH="1">
              <a:off x="4689801" y="12042450"/>
              <a:ext cx="152338"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5" name="Line 417">
              <a:extLst>
                <a:ext uri="{FF2B5EF4-FFF2-40B4-BE49-F238E27FC236}">
                  <a16:creationId xmlns:a16="http://schemas.microsoft.com/office/drawing/2014/main" id="{420F8A13-E165-CE4F-9717-74AA01E94E33}"/>
                </a:ext>
              </a:extLst>
            </p:cNvPr>
            <p:cNvSpPr>
              <a:spLocks noChangeShapeType="1"/>
            </p:cNvSpPr>
            <p:nvPr/>
          </p:nvSpPr>
          <p:spPr bwMode="auto">
            <a:xfrm flipH="1">
              <a:off x="4404779" y="12042450"/>
              <a:ext cx="152338"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6" name="Line 418">
              <a:extLst>
                <a:ext uri="{FF2B5EF4-FFF2-40B4-BE49-F238E27FC236}">
                  <a16:creationId xmlns:a16="http://schemas.microsoft.com/office/drawing/2014/main" id="{290207CA-790D-4F42-A915-852BFBF8AB0E}"/>
                </a:ext>
              </a:extLst>
            </p:cNvPr>
            <p:cNvSpPr>
              <a:spLocks noChangeShapeType="1"/>
            </p:cNvSpPr>
            <p:nvPr/>
          </p:nvSpPr>
          <p:spPr bwMode="auto">
            <a:xfrm flipH="1">
              <a:off x="4124670" y="12042450"/>
              <a:ext cx="152341"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7" name="Line 419">
              <a:extLst>
                <a:ext uri="{FF2B5EF4-FFF2-40B4-BE49-F238E27FC236}">
                  <a16:creationId xmlns:a16="http://schemas.microsoft.com/office/drawing/2014/main" id="{AEDEFB3B-2FE6-0849-AB96-115C6B0DD259}"/>
                </a:ext>
              </a:extLst>
            </p:cNvPr>
            <p:cNvSpPr>
              <a:spLocks noChangeShapeType="1"/>
            </p:cNvSpPr>
            <p:nvPr/>
          </p:nvSpPr>
          <p:spPr bwMode="auto">
            <a:xfrm flipH="1">
              <a:off x="3839648" y="12042450"/>
              <a:ext cx="152341"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8" name="Freeform 420">
              <a:extLst>
                <a:ext uri="{FF2B5EF4-FFF2-40B4-BE49-F238E27FC236}">
                  <a16:creationId xmlns:a16="http://schemas.microsoft.com/office/drawing/2014/main" id="{826C0850-C623-2B48-916E-BC3BE18BEAE7}"/>
                </a:ext>
              </a:extLst>
            </p:cNvPr>
            <p:cNvSpPr>
              <a:spLocks noChangeArrowheads="1"/>
            </p:cNvSpPr>
            <p:nvPr/>
          </p:nvSpPr>
          <p:spPr bwMode="auto">
            <a:xfrm>
              <a:off x="3593940" y="11988392"/>
              <a:ext cx="108112" cy="54057"/>
            </a:xfrm>
            <a:custGeom>
              <a:avLst/>
              <a:gdLst>
                <a:gd name="T0" fmla="*/ 96 w 97"/>
                <a:gd name="T1" fmla="*/ 48 h 49"/>
                <a:gd name="T2" fmla="*/ 32 w 97"/>
                <a:gd name="T3" fmla="*/ 48 h 49"/>
                <a:gd name="T4" fmla="*/ 0 w 97"/>
                <a:gd name="T5" fmla="*/ 0 h 49"/>
              </a:gdLst>
              <a:ahLst/>
              <a:cxnLst>
                <a:cxn ang="0">
                  <a:pos x="T0" y="T1"/>
                </a:cxn>
                <a:cxn ang="0">
                  <a:pos x="T2" y="T3"/>
                </a:cxn>
                <a:cxn ang="0">
                  <a:pos x="T4" y="T5"/>
                </a:cxn>
              </a:cxnLst>
              <a:rect l="0" t="0" r="r" b="b"/>
              <a:pathLst>
                <a:path w="97" h="49">
                  <a:moveTo>
                    <a:pt x="96" y="48"/>
                  </a:moveTo>
                  <a:lnTo>
                    <a:pt x="32" y="48"/>
                  </a:lnTo>
                  <a:lnTo>
                    <a:pt x="0" y="0"/>
                  </a:lnTo>
                </a:path>
              </a:pathLst>
            </a:cu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9" name="Line 421">
              <a:extLst>
                <a:ext uri="{FF2B5EF4-FFF2-40B4-BE49-F238E27FC236}">
                  <a16:creationId xmlns:a16="http://schemas.microsoft.com/office/drawing/2014/main" id="{E52B94A8-404A-0D4F-812A-80BA84B1376D}"/>
                </a:ext>
              </a:extLst>
            </p:cNvPr>
            <p:cNvSpPr>
              <a:spLocks noChangeShapeType="1"/>
            </p:cNvSpPr>
            <p:nvPr/>
          </p:nvSpPr>
          <p:spPr bwMode="auto">
            <a:xfrm flipH="1" flipV="1">
              <a:off x="3441602" y="11737771"/>
              <a:ext cx="88455" cy="132681"/>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grpSp>
      <p:sp>
        <p:nvSpPr>
          <p:cNvPr id="88" name="Text Placeholder 17">
            <a:extLst>
              <a:ext uri="{FF2B5EF4-FFF2-40B4-BE49-F238E27FC236}">
                <a16:creationId xmlns:a16="http://schemas.microsoft.com/office/drawing/2014/main" id="{34F0C302-0D8D-5843-989D-B63B49CEDBB6}"/>
              </a:ext>
            </a:extLst>
          </p:cNvPr>
          <p:cNvSpPr>
            <a:spLocks noGrp="1"/>
          </p:cNvSpPr>
          <p:nvPr>
            <p:ph type="body" sz="quarter" idx="18" hasCustomPrompt="1"/>
          </p:nvPr>
        </p:nvSpPr>
        <p:spPr>
          <a:xfrm>
            <a:off x="734715" y="1476869"/>
            <a:ext cx="4312551" cy="4147846"/>
          </a:xfr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89" name="Rectangle 88">
            <a:extLst>
              <a:ext uri="{FF2B5EF4-FFF2-40B4-BE49-F238E27FC236}">
                <a16:creationId xmlns:a16="http://schemas.microsoft.com/office/drawing/2014/main" id="{FB45A437-6B55-9146-AED4-CA97F69F3CC4}"/>
              </a:ext>
            </a:extLst>
          </p:cNvPr>
          <p:cNvSpPr/>
          <p:nvPr userDrawn="1"/>
        </p:nvSpPr>
        <p:spPr>
          <a:xfrm>
            <a:off x="818862" y="1340326"/>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734715" y="642972"/>
            <a:ext cx="4308887" cy="582221"/>
          </a:xfrm>
        </p:spPr>
        <p:txBody>
          <a:bodyPr>
            <a:normAutofit/>
          </a:bodyPr>
          <a:lstStyle>
            <a:lvl1pPr marL="0" indent="0" algn="l">
              <a:buNone/>
              <a:defRPr sz="3600" b="0" i="0">
                <a:solidFill>
                  <a:srgbClr val="000000"/>
                </a:solidFill>
                <a:latin typeface="+mn-lt"/>
              </a:defRPr>
            </a:lvl1pPr>
          </a:lstStyle>
          <a:p>
            <a:pPr lvl="0"/>
            <a:r>
              <a:rPr lang="en-US"/>
              <a:t>Heading</a:t>
            </a:r>
          </a:p>
        </p:txBody>
      </p:sp>
      <p:sp>
        <p:nvSpPr>
          <p:cNvPr id="101" name="Text Placeholder 17">
            <a:extLst>
              <a:ext uri="{FF2B5EF4-FFF2-40B4-BE49-F238E27FC236}">
                <a16:creationId xmlns:a16="http://schemas.microsoft.com/office/drawing/2014/main" id="{20D53A06-A470-E043-A7C1-9D4483F8962D}"/>
              </a:ext>
            </a:extLst>
          </p:cNvPr>
          <p:cNvSpPr>
            <a:spLocks noGrp="1"/>
          </p:cNvSpPr>
          <p:nvPr>
            <p:ph type="body" sz="quarter" idx="19" hasCustomPrompt="1"/>
          </p:nvPr>
        </p:nvSpPr>
        <p:spPr>
          <a:xfrm>
            <a:off x="5383588" y="3262474"/>
            <a:ext cx="2212737" cy="651123"/>
          </a:xfrm>
        </p:spPr>
        <p:txBody>
          <a:bodyPr/>
          <a:lstStyle>
            <a:lvl1pPr algn="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02" name="Text Placeholder 23">
            <a:extLst>
              <a:ext uri="{FF2B5EF4-FFF2-40B4-BE49-F238E27FC236}">
                <a16:creationId xmlns:a16="http://schemas.microsoft.com/office/drawing/2014/main" id="{4F90DD39-208A-0846-AC92-FAC36CE191A5}"/>
              </a:ext>
            </a:extLst>
          </p:cNvPr>
          <p:cNvSpPr>
            <a:spLocks noGrp="1"/>
          </p:cNvSpPr>
          <p:nvPr>
            <p:ph type="body" sz="quarter" idx="20" hasCustomPrompt="1"/>
          </p:nvPr>
        </p:nvSpPr>
        <p:spPr>
          <a:xfrm>
            <a:off x="5383588" y="2854742"/>
            <a:ext cx="2219219" cy="442320"/>
          </a:xfrm>
        </p:spPr>
        <p:txBody>
          <a:bodyPr>
            <a:normAutofit/>
          </a:bodyPr>
          <a:lstStyle>
            <a:lvl1pPr marL="0" indent="0" algn="r">
              <a:buNone/>
              <a:defRPr sz="2200" b="1" i="0">
                <a:solidFill>
                  <a:srgbClr val="000000"/>
                </a:solidFill>
                <a:latin typeface="+mn-lt"/>
              </a:defRPr>
            </a:lvl1pPr>
          </a:lstStyle>
          <a:p>
            <a:pPr lvl="0"/>
            <a:r>
              <a:rPr lang="en-US"/>
              <a:t>Title</a:t>
            </a:r>
          </a:p>
        </p:txBody>
      </p:sp>
      <p:sp>
        <p:nvSpPr>
          <p:cNvPr id="103" name="Text Placeholder 17">
            <a:extLst>
              <a:ext uri="{FF2B5EF4-FFF2-40B4-BE49-F238E27FC236}">
                <a16:creationId xmlns:a16="http://schemas.microsoft.com/office/drawing/2014/main" id="{CF75D89D-1D17-D04C-8A25-58DADB17A5B6}"/>
              </a:ext>
            </a:extLst>
          </p:cNvPr>
          <p:cNvSpPr>
            <a:spLocks noGrp="1"/>
          </p:cNvSpPr>
          <p:nvPr>
            <p:ph type="body" sz="quarter" idx="21" hasCustomPrompt="1"/>
          </p:nvPr>
        </p:nvSpPr>
        <p:spPr>
          <a:xfrm>
            <a:off x="6505379" y="927252"/>
            <a:ext cx="2212737" cy="651123"/>
          </a:xfrm>
        </p:spPr>
        <p:txBody>
          <a:bodyPr anchor="t"/>
          <a:lstStyle>
            <a:lvl1pPr algn="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04" name="Text Placeholder 23">
            <a:extLst>
              <a:ext uri="{FF2B5EF4-FFF2-40B4-BE49-F238E27FC236}">
                <a16:creationId xmlns:a16="http://schemas.microsoft.com/office/drawing/2014/main" id="{DFCB3FD5-E40F-CE48-A411-1E3CAE3E9AC8}"/>
              </a:ext>
            </a:extLst>
          </p:cNvPr>
          <p:cNvSpPr>
            <a:spLocks noGrp="1"/>
          </p:cNvSpPr>
          <p:nvPr>
            <p:ph type="body" sz="quarter" idx="22" hasCustomPrompt="1"/>
          </p:nvPr>
        </p:nvSpPr>
        <p:spPr>
          <a:xfrm>
            <a:off x="6505379" y="565819"/>
            <a:ext cx="2219219" cy="442320"/>
          </a:xfrm>
        </p:spPr>
        <p:txBody>
          <a:bodyPr>
            <a:normAutofit/>
          </a:bodyPr>
          <a:lstStyle>
            <a:lvl1pPr marL="0" indent="0" algn="r">
              <a:buNone/>
              <a:defRPr sz="2200" b="1" i="0">
                <a:solidFill>
                  <a:srgbClr val="000000"/>
                </a:solidFill>
                <a:latin typeface="+mn-lt"/>
              </a:defRPr>
            </a:lvl1pPr>
          </a:lstStyle>
          <a:p>
            <a:pPr lvl="0"/>
            <a:r>
              <a:rPr lang="en-US"/>
              <a:t>Title</a:t>
            </a:r>
          </a:p>
        </p:txBody>
      </p:sp>
      <p:sp>
        <p:nvSpPr>
          <p:cNvPr id="105" name="Text Placeholder 17">
            <a:extLst>
              <a:ext uri="{FF2B5EF4-FFF2-40B4-BE49-F238E27FC236}">
                <a16:creationId xmlns:a16="http://schemas.microsoft.com/office/drawing/2014/main" id="{23CD4274-1A62-C44F-9D93-D9C507ADC254}"/>
              </a:ext>
            </a:extLst>
          </p:cNvPr>
          <p:cNvSpPr>
            <a:spLocks noGrp="1"/>
          </p:cNvSpPr>
          <p:nvPr>
            <p:ph type="body" sz="quarter" idx="23" hasCustomPrompt="1"/>
          </p:nvPr>
        </p:nvSpPr>
        <p:spPr>
          <a:xfrm>
            <a:off x="6667060" y="5501098"/>
            <a:ext cx="2212737" cy="651123"/>
          </a:xfrm>
        </p:spPr>
        <p:txBody>
          <a:bodyPr anchor="t"/>
          <a:lstStyle>
            <a:lvl1pPr algn="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06" name="Text Placeholder 23">
            <a:extLst>
              <a:ext uri="{FF2B5EF4-FFF2-40B4-BE49-F238E27FC236}">
                <a16:creationId xmlns:a16="http://schemas.microsoft.com/office/drawing/2014/main" id="{3C479639-2B37-234D-B21C-737A15B07610}"/>
              </a:ext>
            </a:extLst>
          </p:cNvPr>
          <p:cNvSpPr>
            <a:spLocks noGrp="1"/>
          </p:cNvSpPr>
          <p:nvPr>
            <p:ph type="body" sz="quarter" idx="24" hasCustomPrompt="1"/>
          </p:nvPr>
        </p:nvSpPr>
        <p:spPr>
          <a:xfrm>
            <a:off x="6667060" y="5139665"/>
            <a:ext cx="2219219" cy="442320"/>
          </a:xfrm>
        </p:spPr>
        <p:txBody>
          <a:bodyPr>
            <a:normAutofit/>
          </a:bodyPr>
          <a:lstStyle>
            <a:lvl1pPr marL="0" indent="0" algn="r">
              <a:buNone/>
              <a:defRPr sz="2200" b="1" i="0">
                <a:solidFill>
                  <a:srgbClr val="000000"/>
                </a:solidFill>
                <a:latin typeface="+mn-lt"/>
              </a:defRPr>
            </a:lvl1pPr>
          </a:lstStyle>
          <a:p>
            <a:pPr lvl="0"/>
            <a:r>
              <a:rPr lang="en-US"/>
              <a:t>Title</a:t>
            </a:r>
          </a:p>
        </p:txBody>
      </p:sp>
      <p:sp>
        <p:nvSpPr>
          <p:cNvPr id="107" name="Text Placeholder 17">
            <a:extLst>
              <a:ext uri="{FF2B5EF4-FFF2-40B4-BE49-F238E27FC236}">
                <a16:creationId xmlns:a16="http://schemas.microsoft.com/office/drawing/2014/main" id="{43320795-46BC-AF4D-BEC0-E2B432C9F1BB}"/>
              </a:ext>
            </a:extLst>
          </p:cNvPr>
          <p:cNvSpPr>
            <a:spLocks noGrp="1"/>
          </p:cNvSpPr>
          <p:nvPr>
            <p:ph type="body" sz="quarter" idx="25" hasCustomPrompt="1"/>
          </p:nvPr>
        </p:nvSpPr>
        <p:spPr>
          <a:xfrm>
            <a:off x="5731326" y="4447206"/>
            <a:ext cx="2212737" cy="651123"/>
          </a:xfrm>
        </p:spPr>
        <p:txBody>
          <a:bodyPr anchor="t"/>
          <a:lstStyle>
            <a:lvl1pPr algn="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08" name="Text Placeholder 23">
            <a:extLst>
              <a:ext uri="{FF2B5EF4-FFF2-40B4-BE49-F238E27FC236}">
                <a16:creationId xmlns:a16="http://schemas.microsoft.com/office/drawing/2014/main" id="{AF91F0CE-C7DF-B74F-B4D7-25C7ADC90465}"/>
              </a:ext>
            </a:extLst>
          </p:cNvPr>
          <p:cNvSpPr>
            <a:spLocks noGrp="1"/>
          </p:cNvSpPr>
          <p:nvPr>
            <p:ph type="body" sz="quarter" idx="26" hasCustomPrompt="1"/>
          </p:nvPr>
        </p:nvSpPr>
        <p:spPr>
          <a:xfrm>
            <a:off x="5731326" y="4085773"/>
            <a:ext cx="2219219" cy="442320"/>
          </a:xfrm>
        </p:spPr>
        <p:txBody>
          <a:bodyPr>
            <a:normAutofit/>
          </a:bodyPr>
          <a:lstStyle>
            <a:lvl1pPr marL="0" indent="0" algn="r">
              <a:buNone/>
              <a:defRPr sz="2200" b="1" i="0">
                <a:solidFill>
                  <a:srgbClr val="000000"/>
                </a:solidFill>
                <a:latin typeface="+mn-lt"/>
              </a:defRPr>
            </a:lvl1pPr>
          </a:lstStyle>
          <a:p>
            <a:pPr lvl="0"/>
            <a:r>
              <a:rPr lang="en-US"/>
              <a:t>Title</a:t>
            </a:r>
          </a:p>
        </p:txBody>
      </p:sp>
      <p:sp>
        <p:nvSpPr>
          <p:cNvPr id="109" name="Text Placeholder 17">
            <a:extLst>
              <a:ext uri="{FF2B5EF4-FFF2-40B4-BE49-F238E27FC236}">
                <a16:creationId xmlns:a16="http://schemas.microsoft.com/office/drawing/2014/main" id="{8FB2940C-DB12-FC4B-AE30-0A6B11AD18B8}"/>
              </a:ext>
            </a:extLst>
          </p:cNvPr>
          <p:cNvSpPr>
            <a:spLocks noGrp="1"/>
          </p:cNvSpPr>
          <p:nvPr>
            <p:ph type="body" sz="quarter" idx="27" hasCustomPrompt="1"/>
          </p:nvPr>
        </p:nvSpPr>
        <p:spPr>
          <a:xfrm>
            <a:off x="5779231" y="1959718"/>
            <a:ext cx="2212737" cy="651123"/>
          </a:xfrm>
        </p:spPr>
        <p:txBody>
          <a:bodyPr anchor="t"/>
          <a:lstStyle>
            <a:lvl1pPr algn="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10" name="Text Placeholder 23">
            <a:extLst>
              <a:ext uri="{FF2B5EF4-FFF2-40B4-BE49-F238E27FC236}">
                <a16:creationId xmlns:a16="http://schemas.microsoft.com/office/drawing/2014/main" id="{9D34396D-AAEA-8941-B9FA-2158B9F5BCD8}"/>
              </a:ext>
            </a:extLst>
          </p:cNvPr>
          <p:cNvSpPr>
            <a:spLocks noGrp="1"/>
          </p:cNvSpPr>
          <p:nvPr>
            <p:ph type="body" sz="quarter" idx="28" hasCustomPrompt="1"/>
          </p:nvPr>
        </p:nvSpPr>
        <p:spPr>
          <a:xfrm>
            <a:off x="5779231" y="1598285"/>
            <a:ext cx="2219219" cy="442320"/>
          </a:xfrm>
        </p:spPr>
        <p:txBody>
          <a:bodyPr>
            <a:normAutofit/>
          </a:bodyPr>
          <a:lstStyle>
            <a:lvl1pPr marL="0" indent="0" algn="r">
              <a:buNone/>
              <a:defRPr sz="2200" b="1" i="0">
                <a:solidFill>
                  <a:srgbClr val="000000"/>
                </a:solidFill>
                <a:latin typeface="+mn-lt"/>
              </a:defRPr>
            </a:lvl1pPr>
          </a:lstStyle>
          <a:p>
            <a:pPr lvl="0"/>
            <a:r>
              <a:rPr lang="en-US"/>
              <a:t>Title</a:t>
            </a:r>
          </a:p>
        </p:txBody>
      </p:sp>
      <p:sp>
        <p:nvSpPr>
          <p:cNvPr id="77" name="TextBox 76">
            <a:extLst>
              <a:ext uri="{FF2B5EF4-FFF2-40B4-BE49-F238E27FC236}">
                <a16:creationId xmlns:a16="http://schemas.microsoft.com/office/drawing/2014/main" id="{43145B51-3D35-5945-82BB-92B736D68EB5}"/>
              </a:ext>
            </a:extLst>
          </p:cNvPr>
          <p:cNvSpPr txBox="1"/>
          <p:nvPr userDrawn="1"/>
        </p:nvSpPr>
        <p:spPr>
          <a:xfrm>
            <a:off x="483594" y="6462600"/>
            <a:ext cx="10973735" cy="261610"/>
          </a:xfrm>
          <a:prstGeom prst="rect">
            <a:avLst/>
          </a:prstGeom>
          <a:noFill/>
        </p:spPr>
        <p:txBody>
          <a:bodyPr wrap="square" rtlCol="0">
            <a:spAutoFit/>
          </a:bodyPr>
          <a:lstStyle/>
          <a:p>
            <a:pPr algn="l"/>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
        <p:nvSpPr>
          <p:cNvPr id="78" name="Rectangle 77">
            <a:extLst>
              <a:ext uri="{FF2B5EF4-FFF2-40B4-BE49-F238E27FC236}">
                <a16:creationId xmlns:a16="http://schemas.microsoft.com/office/drawing/2014/main" id="{45431EF6-A46B-2847-B85F-33968397620D}"/>
              </a:ext>
            </a:extLst>
          </p:cNvPr>
          <p:cNvSpPr/>
          <p:nvPr userDrawn="1"/>
        </p:nvSpPr>
        <p:spPr>
          <a:xfrm rot="16200000" flipV="1">
            <a:off x="215869" y="6622959"/>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Tree>
    <p:extLst>
      <p:ext uri="{BB962C8B-B14F-4D97-AF65-F5344CB8AC3E}">
        <p14:creationId xmlns:p14="http://schemas.microsoft.com/office/powerpoint/2010/main" val="258253129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5 point number graph with icons A">
    <p:spTree>
      <p:nvGrpSpPr>
        <p:cNvPr id="1" name=""/>
        <p:cNvGrpSpPr/>
        <p:nvPr/>
      </p:nvGrpSpPr>
      <p:grpSpPr>
        <a:xfrm>
          <a:off x="0" y="0"/>
          <a:ext cx="0" cy="0"/>
          <a:chOff x="0" y="0"/>
          <a:chExt cx="0" cy="0"/>
        </a:xfrm>
      </p:grpSpPr>
      <p:sp>
        <p:nvSpPr>
          <p:cNvPr id="88" name="Text Placeholder 17">
            <a:extLst>
              <a:ext uri="{FF2B5EF4-FFF2-40B4-BE49-F238E27FC236}">
                <a16:creationId xmlns:a16="http://schemas.microsoft.com/office/drawing/2014/main" id="{34F0C302-0D8D-5843-989D-B63B49CEDBB6}"/>
              </a:ext>
            </a:extLst>
          </p:cNvPr>
          <p:cNvSpPr>
            <a:spLocks noGrp="1"/>
          </p:cNvSpPr>
          <p:nvPr>
            <p:ph type="body" sz="quarter" idx="18" hasCustomPrompt="1"/>
          </p:nvPr>
        </p:nvSpPr>
        <p:spPr>
          <a:xfrm>
            <a:off x="411246" y="1263516"/>
            <a:ext cx="4312551" cy="748242"/>
          </a:xfrm>
        </p:spPr>
        <p:txBody>
          <a:bodyPr/>
          <a:lstStyle>
            <a:lvl1pPr>
              <a:buNone/>
              <a:defRPr sz="22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89" name="Rectangle 88">
            <a:extLst>
              <a:ext uri="{FF2B5EF4-FFF2-40B4-BE49-F238E27FC236}">
                <a16:creationId xmlns:a16="http://schemas.microsoft.com/office/drawing/2014/main" id="{FB45A437-6B55-9146-AED4-CA97F69F3CC4}"/>
              </a:ext>
            </a:extLst>
          </p:cNvPr>
          <p:cNvSpPr/>
          <p:nvPr userDrawn="1"/>
        </p:nvSpPr>
        <p:spPr>
          <a:xfrm>
            <a:off x="495393" y="1126973"/>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411246" y="429619"/>
            <a:ext cx="4308887" cy="582221"/>
          </a:xfrm>
        </p:spPr>
        <p:txBody>
          <a:bodyPr>
            <a:normAutofit/>
          </a:bodyPr>
          <a:lstStyle>
            <a:lvl1pPr marL="0" indent="0" algn="l">
              <a:buNone/>
              <a:defRPr sz="3600" b="0" i="0">
                <a:solidFill>
                  <a:srgbClr val="000000"/>
                </a:solidFill>
                <a:latin typeface="+mn-lt"/>
              </a:defRPr>
            </a:lvl1pPr>
          </a:lstStyle>
          <a:p>
            <a:pPr lvl="0"/>
            <a:r>
              <a:rPr lang="en-US"/>
              <a:t>Heading</a:t>
            </a:r>
          </a:p>
        </p:txBody>
      </p:sp>
      <p:sp>
        <p:nvSpPr>
          <p:cNvPr id="76" name="Freeform 169">
            <a:extLst>
              <a:ext uri="{FF2B5EF4-FFF2-40B4-BE49-F238E27FC236}">
                <a16:creationId xmlns:a16="http://schemas.microsoft.com/office/drawing/2014/main" id="{38720E63-EB1C-BB42-A9BC-BBD00E84BC82}"/>
              </a:ext>
            </a:extLst>
          </p:cNvPr>
          <p:cNvSpPr>
            <a:spLocks noChangeArrowheads="1"/>
          </p:cNvSpPr>
          <p:nvPr/>
        </p:nvSpPr>
        <p:spPr bwMode="auto">
          <a:xfrm>
            <a:off x="2384303" y="2144026"/>
            <a:ext cx="2066436" cy="2071148"/>
          </a:xfrm>
          <a:custGeom>
            <a:avLst/>
            <a:gdLst>
              <a:gd name="T0" fmla="*/ 3867 w 3868"/>
              <a:gd name="T1" fmla="*/ 1932 h 3876"/>
              <a:gd name="T2" fmla="*/ 3867 w 3868"/>
              <a:gd name="T3" fmla="*/ 1932 h 3876"/>
              <a:gd name="T4" fmla="*/ 1933 w 3868"/>
              <a:gd name="T5" fmla="*/ 3875 h 3876"/>
              <a:gd name="T6" fmla="*/ 0 w 3868"/>
              <a:gd name="T7" fmla="*/ 1932 h 3876"/>
              <a:gd name="T8" fmla="*/ 1933 w 3868"/>
              <a:gd name="T9" fmla="*/ 0 h 3876"/>
              <a:gd name="T10" fmla="*/ 3867 w 3868"/>
              <a:gd name="T11" fmla="*/ 1932 h 3876"/>
            </a:gdLst>
            <a:ahLst/>
            <a:cxnLst>
              <a:cxn ang="0">
                <a:pos x="T0" y="T1"/>
              </a:cxn>
              <a:cxn ang="0">
                <a:pos x="T2" y="T3"/>
              </a:cxn>
              <a:cxn ang="0">
                <a:pos x="T4" y="T5"/>
              </a:cxn>
              <a:cxn ang="0">
                <a:pos x="T6" y="T7"/>
              </a:cxn>
              <a:cxn ang="0">
                <a:pos x="T8" y="T9"/>
              </a:cxn>
              <a:cxn ang="0">
                <a:pos x="T10" y="T11"/>
              </a:cxn>
            </a:cxnLst>
            <a:rect l="0" t="0" r="r" b="b"/>
            <a:pathLst>
              <a:path w="3868" h="3876">
                <a:moveTo>
                  <a:pt x="3867" y="1932"/>
                </a:moveTo>
                <a:lnTo>
                  <a:pt x="3867" y="1932"/>
                </a:lnTo>
                <a:cubicBezTo>
                  <a:pt x="3867" y="3007"/>
                  <a:pt x="3000" y="3875"/>
                  <a:pt x="1933" y="3875"/>
                </a:cubicBezTo>
                <a:cubicBezTo>
                  <a:pt x="867" y="3875"/>
                  <a:pt x="0" y="3007"/>
                  <a:pt x="0" y="1932"/>
                </a:cubicBezTo>
                <a:cubicBezTo>
                  <a:pt x="0" y="866"/>
                  <a:pt x="867" y="0"/>
                  <a:pt x="1933" y="0"/>
                </a:cubicBezTo>
                <a:cubicBezTo>
                  <a:pt x="3000" y="0"/>
                  <a:pt x="3867" y="866"/>
                  <a:pt x="3867" y="1932"/>
                </a:cubicBezTo>
              </a:path>
            </a:pathLst>
          </a:custGeom>
          <a:solidFill>
            <a:srgbClr val="FED100"/>
          </a:solidFill>
          <a:ln w="9525" cap="flat">
            <a:noFill/>
            <a:bevel/>
            <a:headEnd/>
            <a:tailEnd/>
          </a:ln>
          <a:effectLst/>
        </p:spPr>
        <p:txBody>
          <a:bodyPr wrap="none" anchor="ctr"/>
          <a:lstStyle/>
          <a:p>
            <a:endParaRPr lang="en-US"/>
          </a:p>
        </p:txBody>
      </p:sp>
      <p:sp>
        <p:nvSpPr>
          <p:cNvPr id="39" name="Freeform 38">
            <a:extLst>
              <a:ext uri="{FF2B5EF4-FFF2-40B4-BE49-F238E27FC236}">
                <a16:creationId xmlns:a16="http://schemas.microsoft.com/office/drawing/2014/main" id="{C8AC7C2A-FE0D-1E46-AEF1-1CC40CA8D48D}"/>
              </a:ext>
            </a:extLst>
          </p:cNvPr>
          <p:cNvSpPr>
            <a:spLocks noChangeArrowheads="1"/>
          </p:cNvSpPr>
          <p:nvPr/>
        </p:nvSpPr>
        <p:spPr bwMode="auto">
          <a:xfrm>
            <a:off x="8911127" y="1536112"/>
            <a:ext cx="2728008" cy="2687953"/>
          </a:xfrm>
          <a:custGeom>
            <a:avLst/>
            <a:gdLst>
              <a:gd name="connsiteX0" fmla="*/ 1347559 w 2728008"/>
              <a:gd name="connsiteY0" fmla="*/ 0 h 2687953"/>
              <a:gd name="connsiteX1" fmla="*/ 1986565 w 2728008"/>
              <a:gd name="connsiteY1" fmla="*/ 161435 h 2687953"/>
              <a:gd name="connsiteX2" fmla="*/ 2048138 w 2728008"/>
              <a:gd name="connsiteY2" fmla="*/ 198721 h 2687953"/>
              <a:gd name="connsiteX3" fmla="*/ 2055744 w 2728008"/>
              <a:gd name="connsiteY3" fmla="*/ 189369 h 2687953"/>
              <a:gd name="connsiteX4" fmla="*/ 2332912 w 2728008"/>
              <a:gd name="connsiteY4" fmla="*/ 73044 h 2687953"/>
              <a:gd name="connsiteX5" fmla="*/ 2728008 w 2728008"/>
              <a:gd name="connsiteY5" fmla="*/ 468361 h 2687953"/>
              <a:gd name="connsiteX6" fmla="*/ 2613550 w 2728008"/>
              <a:gd name="connsiteY6" fmla="*/ 747820 h 2687953"/>
              <a:gd name="connsiteX7" fmla="*/ 2568525 w 2728008"/>
              <a:gd name="connsiteY7" fmla="*/ 785283 h 2687953"/>
              <a:gd name="connsiteX8" fmla="*/ 2584461 w 2728008"/>
              <a:gd name="connsiteY8" fmla="*/ 818260 h 2687953"/>
              <a:gd name="connsiteX9" fmla="*/ 2690307 w 2728008"/>
              <a:gd name="connsiteY9" fmla="*/ 1341306 h 2687953"/>
              <a:gd name="connsiteX10" fmla="*/ 1347559 w 2728008"/>
              <a:gd name="connsiteY10" fmla="*/ 2687953 h 2687953"/>
              <a:gd name="connsiteX11" fmla="*/ 0 w 2728008"/>
              <a:gd name="connsiteY11" fmla="*/ 1341306 h 2687953"/>
              <a:gd name="connsiteX12" fmla="*/ 1347559 w 2728008"/>
              <a:gd name="connsiteY12" fmla="*/ 0 h 2687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28008" h="2687953">
                <a:moveTo>
                  <a:pt x="1347559" y="0"/>
                </a:moveTo>
                <a:cubicBezTo>
                  <a:pt x="1578578" y="0"/>
                  <a:pt x="1796338" y="58425"/>
                  <a:pt x="1986565" y="161435"/>
                </a:cubicBezTo>
                <a:lnTo>
                  <a:pt x="2048138" y="198721"/>
                </a:lnTo>
                <a:lnTo>
                  <a:pt x="2055744" y="189369"/>
                </a:lnTo>
                <a:cubicBezTo>
                  <a:pt x="2126421" y="117651"/>
                  <a:pt x="2224261" y="73044"/>
                  <a:pt x="2332912" y="73044"/>
                </a:cubicBezTo>
                <a:cubicBezTo>
                  <a:pt x="2554486" y="73044"/>
                  <a:pt x="2728008" y="251471"/>
                  <a:pt x="2728008" y="468361"/>
                </a:cubicBezTo>
                <a:cubicBezTo>
                  <a:pt x="2728008" y="577073"/>
                  <a:pt x="2684627" y="676036"/>
                  <a:pt x="2613550" y="747820"/>
                </a:cubicBezTo>
                <a:lnTo>
                  <a:pt x="2568525" y="785283"/>
                </a:lnTo>
                <a:lnTo>
                  <a:pt x="2584461" y="818260"/>
                </a:lnTo>
                <a:cubicBezTo>
                  <a:pt x="2652589" y="978837"/>
                  <a:pt x="2690307" y="1155547"/>
                  <a:pt x="2690307" y="1341306"/>
                </a:cubicBezTo>
                <a:cubicBezTo>
                  <a:pt x="2690307" y="2084339"/>
                  <a:pt x="2086819" y="2687953"/>
                  <a:pt x="1347559" y="2687953"/>
                </a:cubicBezTo>
                <a:cubicBezTo>
                  <a:pt x="604023" y="2687953"/>
                  <a:pt x="0" y="2084339"/>
                  <a:pt x="0" y="1341306"/>
                </a:cubicBezTo>
                <a:cubicBezTo>
                  <a:pt x="0" y="598273"/>
                  <a:pt x="604023" y="0"/>
                  <a:pt x="1347559" y="0"/>
                </a:cubicBezTo>
                <a:close/>
              </a:path>
            </a:pathLst>
          </a:custGeom>
          <a:solidFill>
            <a:srgbClr val="FED100"/>
          </a:solidFill>
          <a:ln w="9525" cap="flat">
            <a:noFill/>
            <a:bevel/>
            <a:headEnd/>
            <a:tailEnd/>
          </a:ln>
          <a:effectLst/>
        </p:spPr>
        <p:txBody>
          <a:bodyPr wrap="square" anchor="ctr">
            <a:noAutofit/>
          </a:bodyPr>
          <a:lstStyle/>
          <a:p>
            <a:endParaRPr lang="en-US"/>
          </a:p>
        </p:txBody>
      </p:sp>
      <p:sp>
        <p:nvSpPr>
          <p:cNvPr id="37" name="Freeform 36">
            <a:extLst>
              <a:ext uri="{FF2B5EF4-FFF2-40B4-BE49-F238E27FC236}">
                <a16:creationId xmlns:a16="http://schemas.microsoft.com/office/drawing/2014/main" id="{721E85CF-10E5-434A-B411-502B2961E920}"/>
              </a:ext>
            </a:extLst>
          </p:cNvPr>
          <p:cNvSpPr>
            <a:spLocks noChangeArrowheads="1"/>
          </p:cNvSpPr>
          <p:nvPr/>
        </p:nvSpPr>
        <p:spPr bwMode="auto">
          <a:xfrm>
            <a:off x="5527546" y="1342899"/>
            <a:ext cx="2030557" cy="2134233"/>
          </a:xfrm>
          <a:custGeom>
            <a:avLst/>
            <a:gdLst>
              <a:gd name="connsiteX0" fmla="*/ 395584 w 2030557"/>
              <a:gd name="connsiteY0" fmla="*/ 0 h 2134233"/>
              <a:gd name="connsiteX1" fmla="*/ 723293 w 2030557"/>
              <a:gd name="connsiteY1" fmla="*/ 171657 h 2134233"/>
              <a:gd name="connsiteX2" fmla="*/ 740101 w 2030557"/>
              <a:gd name="connsiteY2" fmla="*/ 202116 h 2134233"/>
              <a:gd name="connsiteX3" fmla="*/ 745673 w 2030557"/>
              <a:gd name="connsiteY3" fmla="*/ 200085 h 2134233"/>
              <a:gd name="connsiteX4" fmla="*/ 1041779 w 2030557"/>
              <a:gd name="connsiteY4" fmla="*/ 155513 h 2134233"/>
              <a:gd name="connsiteX5" fmla="*/ 2030557 w 2030557"/>
              <a:gd name="connsiteY5" fmla="*/ 1144606 h 2134233"/>
              <a:gd name="connsiteX6" fmla="*/ 1041779 w 2030557"/>
              <a:gd name="connsiteY6" fmla="*/ 2134233 h 2134233"/>
              <a:gd name="connsiteX7" fmla="*/ 47125 w 2030557"/>
              <a:gd name="connsiteY7" fmla="*/ 1144606 h 2134233"/>
              <a:gd name="connsiteX8" fmla="*/ 125166 w 2030557"/>
              <a:gd name="connsiteY8" fmla="*/ 760120 h 2134233"/>
              <a:gd name="connsiteX9" fmla="*/ 153261 w 2030557"/>
              <a:gd name="connsiteY9" fmla="*/ 702068 h 2134233"/>
              <a:gd name="connsiteX10" fmla="*/ 116313 w 2030557"/>
              <a:gd name="connsiteY10" fmla="*/ 671853 h 2134233"/>
              <a:gd name="connsiteX11" fmla="*/ 0 w 2030557"/>
              <a:gd name="connsiteY11" fmla="*/ 390556 h 2134233"/>
              <a:gd name="connsiteX12" fmla="*/ 395584 w 2030557"/>
              <a:gd name="connsiteY12" fmla="*/ 0 h 2134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0557" h="2134233">
                <a:moveTo>
                  <a:pt x="395584" y="0"/>
                </a:moveTo>
                <a:cubicBezTo>
                  <a:pt x="531383" y="0"/>
                  <a:pt x="651958" y="67828"/>
                  <a:pt x="723293" y="171657"/>
                </a:cubicBezTo>
                <a:lnTo>
                  <a:pt x="740101" y="202116"/>
                </a:lnTo>
                <a:lnTo>
                  <a:pt x="745673" y="200085"/>
                </a:lnTo>
                <a:cubicBezTo>
                  <a:pt x="839168" y="171124"/>
                  <a:pt x="938615" y="155513"/>
                  <a:pt x="1041779" y="155513"/>
                </a:cubicBezTo>
                <a:cubicBezTo>
                  <a:pt x="1587183" y="155513"/>
                  <a:pt x="2030557" y="599563"/>
                  <a:pt x="2030557" y="1144606"/>
                </a:cubicBezTo>
                <a:cubicBezTo>
                  <a:pt x="2030557" y="1690183"/>
                  <a:pt x="1587183" y="2134233"/>
                  <a:pt x="1041779" y="2134233"/>
                </a:cubicBezTo>
                <a:cubicBezTo>
                  <a:pt x="491568" y="2134233"/>
                  <a:pt x="47125" y="1690183"/>
                  <a:pt x="47125" y="1144606"/>
                </a:cubicBezTo>
                <a:cubicBezTo>
                  <a:pt x="47125" y="1008345"/>
                  <a:pt x="74903" y="878396"/>
                  <a:pt x="125166" y="760120"/>
                </a:cubicBezTo>
                <a:lnTo>
                  <a:pt x="153261" y="702068"/>
                </a:lnTo>
                <a:lnTo>
                  <a:pt x="116313" y="671853"/>
                </a:lnTo>
                <a:cubicBezTo>
                  <a:pt x="44576" y="600660"/>
                  <a:pt x="0" y="501686"/>
                  <a:pt x="0" y="390556"/>
                </a:cubicBezTo>
                <a:cubicBezTo>
                  <a:pt x="0" y="173640"/>
                  <a:pt x="178307" y="0"/>
                  <a:pt x="395584" y="0"/>
                </a:cubicBezTo>
                <a:close/>
              </a:path>
            </a:pathLst>
          </a:custGeom>
          <a:solidFill>
            <a:srgbClr val="FED100"/>
          </a:solidFill>
          <a:ln w="9525" cap="flat">
            <a:noFill/>
            <a:bevel/>
            <a:headEnd/>
            <a:tailEnd/>
          </a:ln>
          <a:effectLst/>
        </p:spPr>
        <p:txBody>
          <a:bodyPr wrap="square" anchor="ctr">
            <a:noAutofit/>
          </a:bodyPr>
          <a:lstStyle/>
          <a:p>
            <a:endParaRPr lang="en-US"/>
          </a:p>
        </p:txBody>
      </p:sp>
      <p:sp>
        <p:nvSpPr>
          <p:cNvPr id="81" name="Freeform 174">
            <a:extLst>
              <a:ext uri="{FF2B5EF4-FFF2-40B4-BE49-F238E27FC236}">
                <a16:creationId xmlns:a16="http://schemas.microsoft.com/office/drawing/2014/main" id="{4A9CE79B-4F97-2642-817C-4F0E7F93E57E}"/>
              </a:ext>
            </a:extLst>
          </p:cNvPr>
          <p:cNvSpPr>
            <a:spLocks noChangeArrowheads="1"/>
          </p:cNvSpPr>
          <p:nvPr/>
        </p:nvSpPr>
        <p:spPr bwMode="auto">
          <a:xfrm>
            <a:off x="2108622" y="3272672"/>
            <a:ext cx="791702" cy="791702"/>
          </a:xfrm>
          <a:custGeom>
            <a:avLst/>
            <a:gdLst>
              <a:gd name="T0" fmla="*/ 1482 w 1483"/>
              <a:gd name="T1" fmla="*/ 740 h 1482"/>
              <a:gd name="T2" fmla="*/ 1482 w 1483"/>
              <a:gd name="T3" fmla="*/ 740 h 1482"/>
              <a:gd name="T4" fmla="*/ 741 w 1483"/>
              <a:gd name="T5" fmla="*/ 1481 h 1482"/>
              <a:gd name="T6" fmla="*/ 0 w 1483"/>
              <a:gd name="T7" fmla="*/ 740 h 1482"/>
              <a:gd name="T8" fmla="*/ 741 w 1483"/>
              <a:gd name="T9" fmla="*/ 0 h 1482"/>
              <a:gd name="T10" fmla="*/ 1482 w 1483"/>
              <a:gd name="T11" fmla="*/ 740 h 1482"/>
            </a:gdLst>
            <a:ahLst/>
            <a:cxnLst>
              <a:cxn ang="0">
                <a:pos x="T0" y="T1"/>
              </a:cxn>
              <a:cxn ang="0">
                <a:pos x="T2" y="T3"/>
              </a:cxn>
              <a:cxn ang="0">
                <a:pos x="T4" y="T5"/>
              </a:cxn>
              <a:cxn ang="0">
                <a:pos x="T6" y="T7"/>
              </a:cxn>
              <a:cxn ang="0">
                <a:pos x="T8" y="T9"/>
              </a:cxn>
              <a:cxn ang="0">
                <a:pos x="T10" y="T11"/>
              </a:cxn>
            </a:cxnLst>
            <a:rect l="0" t="0" r="r" b="b"/>
            <a:pathLst>
              <a:path w="1483" h="1482">
                <a:moveTo>
                  <a:pt x="1482" y="740"/>
                </a:moveTo>
                <a:lnTo>
                  <a:pt x="1482" y="740"/>
                </a:lnTo>
                <a:cubicBezTo>
                  <a:pt x="1482" y="1147"/>
                  <a:pt x="1147" y="1481"/>
                  <a:pt x="741" y="1481"/>
                </a:cubicBezTo>
                <a:cubicBezTo>
                  <a:pt x="334" y="1481"/>
                  <a:pt x="0" y="1147"/>
                  <a:pt x="0" y="740"/>
                </a:cubicBezTo>
                <a:cubicBezTo>
                  <a:pt x="0" y="334"/>
                  <a:pt x="334" y="0"/>
                  <a:pt x="741" y="0"/>
                </a:cubicBezTo>
                <a:cubicBezTo>
                  <a:pt x="1147" y="0"/>
                  <a:pt x="1482" y="334"/>
                  <a:pt x="1482" y="740"/>
                </a:cubicBezTo>
              </a:path>
            </a:pathLst>
          </a:custGeom>
          <a:solidFill>
            <a:srgbClr val="FED100"/>
          </a:solidFill>
          <a:ln w="9525" cap="flat">
            <a:noFill/>
            <a:bevel/>
            <a:headEnd/>
            <a:tailEnd/>
          </a:ln>
          <a:effectLst/>
        </p:spPr>
        <p:txBody>
          <a:bodyPr wrap="none" anchor="ctr"/>
          <a:lstStyle/>
          <a:p>
            <a:endParaRPr lang="en-US"/>
          </a:p>
        </p:txBody>
      </p:sp>
      <p:sp>
        <p:nvSpPr>
          <p:cNvPr id="36" name="Freeform 35">
            <a:extLst>
              <a:ext uri="{FF2B5EF4-FFF2-40B4-BE49-F238E27FC236}">
                <a16:creationId xmlns:a16="http://schemas.microsoft.com/office/drawing/2014/main" id="{0DDA54A1-C5F5-DF42-9617-EAE5E4AEACC0}"/>
              </a:ext>
            </a:extLst>
          </p:cNvPr>
          <p:cNvSpPr>
            <a:spLocks noChangeArrowheads="1"/>
          </p:cNvSpPr>
          <p:nvPr userDrawn="1"/>
        </p:nvSpPr>
        <p:spPr bwMode="auto">
          <a:xfrm>
            <a:off x="4224538" y="3013484"/>
            <a:ext cx="2490027" cy="2313308"/>
          </a:xfrm>
          <a:custGeom>
            <a:avLst/>
            <a:gdLst>
              <a:gd name="connsiteX0" fmla="*/ 1159058 w 2490027"/>
              <a:gd name="connsiteY0" fmla="*/ 0 h 2313308"/>
              <a:gd name="connsiteX1" fmla="*/ 2313308 w 2490027"/>
              <a:gd name="connsiteY1" fmla="*/ 1158792 h 2313308"/>
              <a:gd name="connsiteX2" fmla="*/ 2261418 w 2490027"/>
              <a:gd name="connsiteY2" fmla="*/ 1502123 h 2313308"/>
              <a:gd name="connsiteX3" fmla="*/ 2255744 w 2490027"/>
              <a:gd name="connsiteY3" fmla="*/ 1517630 h 2313308"/>
              <a:gd name="connsiteX4" fmla="*/ 2315092 w 2490027"/>
              <a:gd name="connsiteY4" fmla="*/ 1550005 h 2313308"/>
              <a:gd name="connsiteX5" fmla="*/ 2490027 w 2490027"/>
              <a:gd name="connsiteY5" fmla="*/ 1877935 h 2313308"/>
              <a:gd name="connsiteX6" fmla="*/ 2094443 w 2490027"/>
              <a:gd name="connsiteY6" fmla="*/ 2273252 h 2313308"/>
              <a:gd name="connsiteX7" fmla="*/ 1815172 w 2490027"/>
              <a:gd name="connsiteY7" fmla="*/ 2156927 h 2313308"/>
              <a:gd name="connsiteX8" fmla="*/ 1789139 w 2490027"/>
              <a:gd name="connsiteY8" fmla="*/ 2125433 h 2313308"/>
              <a:gd name="connsiteX9" fmla="*/ 1709258 w 2490027"/>
              <a:gd name="connsiteY9" fmla="*/ 2173971 h 2313308"/>
              <a:gd name="connsiteX10" fmla="*/ 1159058 w 2490027"/>
              <a:gd name="connsiteY10" fmla="*/ 2313308 h 2313308"/>
              <a:gd name="connsiteX11" fmla="*/ 0 w 2490027"/>
              <a:gd name="connsiteY11" fmla="*/ 1158792 h 2313308"/>
              <a:gd name="connsiteX12" fmla="*/ 1159058 w 2490027"/>
              <a:gd name="connsiteY12" fmla="*/ 0 h 2313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90027" h="2313308">
                <a:moveTo>
                  <a:pt x="1159058" y="0"/>
                </a:moveTo>
                <a:cubicBezTo>
                  <a:pt x="1796568" y="0"/>
                  <a:pt x="2313308" y="521670"/>
                  <a:pt x="2313308" y="1158792"/>
                </a:cubicBezTo>
                <a:cubicBezTo>
                  <a:pt x="2313308" y="1278352"/>
                  <a:pt x="2295142" y="1393666"/>
                  <a:pt x="2261418" y="1502123"/>
                </a:cubicBezTo>
                <a:lnTo>
                  <a:pt x="2255744" y="1517630"/>
                </a:lnTo>
                <a:lnTo>
                  <a:pt x="2315092" y="1550005"/>
                </a:lnTo>
                <a:cubicBezTo>
                  <a:pt x="2420376" y="1621388"/>
                  <a:pt x="2490027" y="1742045"/>
                  <a:pt x="2490027" y="1877935"/>
                </a:cubicBezTo>
                <a:cubicBezTo>
                  <a:pt x="2490027" y="2094825"/>
                  <a:pt x="2311721" y="2273252"/>
                  <a:pt x="2094443" y="2273252"/>
                </a:cubicBezTo>
                <a:cubicBezTo>
                  <a:pt x="1985805" y="2273252"/>
                  <a:pt x="1886909" y="2228646"/>
                  <a:pt x="1815172" y="2156927"/>
                </a:cubicBezTo>
                <a:lnTo>
                  <a:pt x="1789139" y="2125433"/>
                </a:lnTo>
                <a:lnTo>
                  <a:pt x="1709258" y="2173971"/>
                </a:lnTo>
                <a:cubicBezTo>
                  <a:pt x="1545708" y="2262833"/>
                  <a:pt x="1358280" y="2313308"/>
                  <a:pt x="1159058" y="2313308"/>
                </a:cubicBezTo>
                <a:cubicBezTo>
                  <a:pt x="516740" y="2313308"/>
                  <a:pt x="0" y="1796448"/>
                  <a:pt x="0" y="1158792"/>
                </a:cubicBezTo>
                <a:cubicBezTo>
                  <a:pt x="0" y="521670"/>
                  <a:pt x="516740" y="0"/>
                  <a:pt x="1159058" y="0"/>
                </a:cubicBezTo>
                <a:close/>
              </a:path>
            </a:pathLst>
          </a:custGeom>
          <a:solidFill>
            <a:srgbClr val="FED100"/>
          </a:solidFill>
          <a:ln w="9525" cap="flat">
            <a:noFill/>
            <a:bevel/>
            <a:headEnd/>
            <a:tailEnd/>
          </a:ln>
          <a:effectLst/>
        </p:spPr>
        <p:txBody>
          <a:bodyPr wrap="square" anchor="ctr">
            <a:noAutofit/>
          </a:bodyPr>
          <a:lstStyle/>
          <a:p>
            <a:endParaRPr lang="en-US"/>
          </a:p>
        </p:txBody>
      </p:sp>
      <p:sp>
        <p:nvSpPr>
          <p:cNvPr id="38" name="Freeform 37">
            <a:extLst>
              <a:ext uri="{FF2B5EF4-FFF2-40B4-BE49-F238E27FC236}">
                <a16:creationId xmlns:a16="http://schemas.microsoft.com/office/drawing/2014/main" id="{6DC177C8-3E5A-3E4A-AD37-257F7688780C}"/>
              </a:ext>
            </a:extLst>
          </p:cNvPr>
          <p:cNvSpPr>
            <a:spLocks noChangeArrowheads="1"/>
          </p:cNvSpPr>
          <p:nvPr userDrawn="1"/>
        </p:nvSpPr>
        <p:spPr bwMode="auto">
          <a:xfrm>
            <a:off x="6875323" y="2400858"/>
            <a:ext cx="2365146" cy="2697377"/>
          </a:xfrm>
          <a:custGeom>
            <a:avLst/>
            <a:gdLst>
              <a:gd name="connsiteX0" fmla="*/ 1578470 w 2365146"/>
              <a:gd name="connsiteY0" fmla="*/ 0 h 2697377"/>
              <a:gd name="connsiteX1" fmla="*/ 1969295 w 2365146"/>
              <a:gd name="connsiteY1" fmla="*/ 395365 h 2697377"/>
              <a:gd name="connsiteX2" fmla="*/ 1938712 w 2365146"/>
              <a:gd name="connsiteY2" fmla="*/ 548209 h 2697377"/>
              <a:gd name="connsiteX3" fmla="*/ 1916962 w 2365146"/>
              <a:gd name="connsiteY3" fmla="*/ 588450 h 2697377"/>
              <a:gd name="connsiteX4" fmla="*/ 1934090 w 2365146"/>
              <a:gd name="connsiteY4" fmla="*/ 601213 h 2697377"/>
              <a:gd name="connsiteX5" fmla="*/ 2365146 w 2365146"/>
              <a:gd name="connsiteY5" fmla="*/ 1514537 h 2697377"/>
              <a:gd name="connsiteX6" fmla="*/ 1182306 w 2365146"/>
              <a:gd name="connsiteY6" fmla="*/ 2697377 h 2697377"/>
              <a:gd name="connsiteX7" fmla="*/ 0 w 2365146"/>
              <a:gd name="connsiteY7" fmla="*/ 1514537 h 2697377"/>
              <a:gd name="connsiteX8" fmla="*/ 1182306 w 2365146"/>
              <a:gd name="connsiteY8" fmla="*/ 332231 h 2697377"/>
              <a:gd name="connsiteX9" fmla="*/ 1188984 w 2365146"/>
              <a:gd name="connsiteY9" fmla="*/ 332567 h 2697377"/>
              <a:gd name="connsiteX10" fmla="*/ 1190730 w 2365146"/>
              <a:gd name="connsiteY10" fmla="*/ 314717 h 2697377"/>
              <a:gd name="connsiteX11" fmla="*/ 1578470 w 2365146"/>
              <a:gd name="connsiteY11" fmla="*/ 0 h 2697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65146" h="2697377">
                <a:moveTo>
                  <a:pt x="1578470" y="0"/>
                </a:moveTo>
                <a:cubicBezTo>
                  <a:pt x="1795239" y="0"/>
                  <a:pt x="1969295" y="173640"/>
                  <a:pt x="1969295" y="395365"/>
                </a:cubicBezTo>
                <a:cubicBezTo>
                  <a:pt x="1969295" y="449727"/>
                  <a:pt x="1958416" y="501352"/>
                  <a:pt x="1938712" y="548209"/>
                </a:cubicBezTo>
                <a:lnTo>
                  <a:pt x="1916962" y="588450"/>
                </a:lnTo>
                <a:lnTo>
                  <a:pt x="1934090" y="601213"/>
                </a:lnTo>
                <a:cubicBezTo>
                  <a:pt x="2197118" y="817541"/>
                  <a:pt x="2365146" y="1145500"/>
                  <a:pt x="2365146" y="1514537"/>
                </a:cubicBezTo>
                <a:cubicBezTo>
                  <a:pt x="2365146" y="2166328"/>
                  <a:pt x="1834096" y="2697377"/>
                  <a:pt x="1182306" y="2697377"/>
                </a:cubicBezTo>
                <a:cubicBezTo>
                  <a:pt x="525706" y="2697377"/>
                  <a:pt x="0" y="2166328"/>
                  <a:pt x="0" y="1514537"/>
                </a:cubicBezTo>
                <a:cubicBezTo>
                  <a:pt x="0" y="858472"/>
                  <a:pt x="525706" y="332231"/>
                  <a:pt x="1182306" y="332231"/>
                </a:cubicBezTo>
                <a:lnTo>
                  <a:pt x="1188984" y="332567"/>
                </a:lnTo>
                <a:lnTo>
                  <a:pt x="1190730" y="314717"/>
                </a:lnTo>
                <a:cubicBezTo>
                  <a:pt x="1226980" y="132943"/>
                  <a:pt x="1384126" y="0"/>
                  <a:pt x="1578470" y="0"/>
                </a:cubicBezTo>
                <a:close/>
              </a:path>
            </a:pathLst>
          </a:custGeom>
          <a:solidFill>
            <a:srgbClr val="FED100"/>
          </a:solidFill>
          <a:ln w="9525" cap="flat">
            <a:noFill/>
            <a:bevel/>
            <a:headEnd/>
            <a:tailEnd/>
          </a:ln>
          <a:effectLst/>
        </p:spPr>
        <p:txBody>
          <a:bodyPr wrap="square" anchor="ctr">
            <a:noAutofit/>
          </a:bodyPr>
          <a:lstStyle/>
          <a:p>
            <a:endParaRPr lang="en-US"/>
          </a:p>
        </p:txBody>
      </p:sp>
      <p:sp>
        <p:nvSpPr>
          <p:cNvPr id="144" name="Text Placeholder 17">
            <a:extLst>
              <a:ext uri="{FF2B5EF4-FFF2-40B4-BE49-F238E27FC236}">
                <a16:creationId xmlns:a16="http://schemas.microsoft.com/office/drawing/2014/main" id="{43A9646D-E0E8-9B4E-9F77-3E844CAD8BDC}"/>
              </a:ext>
            </a:extLst>
          </p:cNvPr>
          <p:cNvSpPr>
            <a:spLocks noGrp="1"/>
          </p:cNvSpPr>
          <p:nvPr userDrawn="1">
            <p:ph type="body" sz="quarter" idx="21" hasCustomPrompt="1"/>
          </p:nvPr>
        </p:nvSpPr>
        <p:spPr>
          <a:xfrm>
            <a:off x="2505115" y="2803265"/>
            <a:ext cx="1740791" cy="697634"/>
          </a:xfrm>
        </p:spPr>
        <p:txBody>
          <a:bodyPr/>
          <a:lstStyle>
            <a:lvl1pPr algn="ct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45" name="Text Placeholder 17">
            <a:extLst>
              <a:ext uri="{FF2B5EF4-FFF2-40B4-BE49-F238E27FC236}">
                <a16:creationId xmlns:a16="http://schemas.microsoft.com/office/drawing/2014/main" id="{DAE6D4C0-6899-EF4D-9FAF-4D8C3B217C65}"/>
              </a:ext>
            </a:extLst>
          </p:cNvPr>
          <p:cNvSpPr>
            <a:spLocks noGrp="1"/>
          </p:cNvSpPr>
          <p:nvPr userDrawn="1">
            <p:ph type="body" sz="quarter" idx="25" hasCustomPrompt="1"/>
          </p:nvPr>
        </p:nvSpPr>
        <p:spPr>
          <a:xfrm>
            <a:off x="2519373" y="2476787"/>
            <a:ext cx="1740791" cy="238466"/>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Your Title</a:t>
            </a:r>
            <a:endParaRPr lang="en-US"/>
          </a:p>
        </p:txBody>
      </p:sp>
      <p:sp>
        <p:nvSpPr>
          <p:cNvPr id="146" name="Text Placeholder 17">
            <a:extLst>
              <a:ext uri="{FF2B5EF4-FFF2-40B4-BE49-F238E27FC236}">
                <a16:creationId xmlns:a16="http://schemas.microsoft.com/office/drawing/2014/main" id="{4967DA91-F81D-4447-97B2-6C673397EF5C}"/>
              </a:ext>
            </a:extLst>
          </p:cNvPr>
          <p:cNvSpPr>
            <a:spLocks noGrp="1"/>
          </p:cNvSpPr>
          <p:nvPr userDrawn="1">
            <p:ph type="body" sz="quarter" idx="26" hasCustomPrompt="1"/>
          </p:nvPr>
        </p:nvSpPr>
        <p:spPr>
          <a:xfrm>
            <a:off x="4451914" y="3788978"/>
            <a:ext cx="1853076" cy="839438"/>
          </a:xfrm>
        </p:spPr>
        <p:txBody>
          <a:bodyPr/>
          <a:lstStyle>
            <a:lvl1pPr algn="ct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47" name="Text Placeholder 17">
            <a:extLst>
              <a:ext uri="{FF2B5EF4-FFF2-40B4-BE49-F238E27FC236}">
                <a16:creationId xmlns:a16="http://schemas.microsoft.com/office/drawing/2014/main" id="{4A7B02EF-9D32-9E4D-A155-FD8D2BEEF1E8}"/>
              </a:ext>
            </a:extLst>
          </p:cNvPr>
          <p:cNvSpPr>
            <a:spLocks noGrp="1"/>
          </p:cNvSpPr>
          <p:nvPr userDrawn="1">
            <p:ph type="body" sz="quarter" idx="27" hasCustomPrompt="1"/>
          </p:nvPr>
        </p:nvSpPr>
        <p:spPr>
          <a:xfrm>
            <a:off x="4466172" y="3462500"/>
            <a:ext cx="1853076" cy="238466"/>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Your Title</a:t>
            </a:r>
            <a:endParaRPr lang="en-US"/>
          </a:p>
        </p:txBody>
      </p:sp>
      <p:sp>
        <p:nvSpPr>
          <p:cNvPr id="148" name="Text Placeholder 17">
            <a:extLst>
              <a:ext uri="{FF2B5EF4-FFF2-40B4-BE49-F238E27FC236}">
                <a16:creationId xmlns:a16="http://schemas.microsoft.com/office/drawing/2014/main" id="{B53006D1-ED98-8C47-8186-B2BFCF6FB790}"/>
              </a:ext>
            </a:extLst>
          </p:cNvPr>
          <p:cNvSpPr>
            <a:spLocks noGrp="1"/>
          </p:cNvSpPr>
          <p:nvPr userDrawn="1">
            <p:ph type="body" sz="quarter" idx="28" hasCustomPrompt="1"/>
          </p:nvPr>
        </p:nvSpPr>
        <p:spPr>
          <a:xfrm>
            <a:off x="6950565" y="3500899"/>
            <a:ext cx="2130961" cy="880763"/>
          </a:xfrm>
        </p:spPr>
        <p:txBody>
          <a:bodyPr/>
          <a:lstStyle>
            <a:lvl1pPr algn="ct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49" name="Text Placeholder 17">
            <a:extLst>
              <a:ext uri="{FF2B5EF4-FFF2-40B4-BE49-F238E27FC236}">
                <a16:creationId xmlns:a16="http://schemas.microsoft.com/office/drawing/2014/main" id="{01D6DD52-2A8D-8647-9F45-DD38BF8C4284}"/>
              </a:ext>
            </a:extLst>
          </p:cNvPr>
          <p:cNvSpPr>
            <a:spLocks noGrp="1"/>
          </p:cNvSpPr>
          <p:nvPr userDrawn="1">
            <p:ph type="body" sz="quarter" idx="29" hasCustomPrompt="1"/>
          </p:nvPr>
        </p:nvSpPr>
        <p:spPr>
          <a:xfrm>
            <a:off x="6964823" y="3174422"/>
            <a:ext cx="2130961" cy="238466"/>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Your Title</a:t>
            </a:r>
            <a:endParaRPr lang="en-US"/>
          </a:p>
        </p:txBody>
      </p:sp>
      <p:sp>
        <p:nvSpPr>
          <p:cNvPr id="150" name="Text Placeholder 17">
            <a:extLst>
              <a:ext uri="{FF2B5EF4-FFF2-40B4-BE49-F238E27FC236}">
                <a16:creationId xmlns:a16="http://schemas.microsoft.com/office/drawing/2014/main" id="{FD8DCD0D-631E-D748-A38B-01AB4591DC09}"/>
              </a:ext>
            </a:extLst>
          </p:cNvPr>
          <p:cNvSpPr>
            <a:spLocks noGrp="1"/>
          </p:cNvSpPr>
          <p:nvPr userDrawn="1">
            <p:ph type="body" sz="quarter" idx="30" hasCustomPrompt="1"/>
          </p:nvPr>
        </p:nvSpPr>
        <p:spPr>
          <a:xfrm>
            <a:off x="9067268" y="2446428"/>
            <a:ext cx="2333958" cy="880763"/>
          </a:xfrm>
        </p:spPr>
        <p:txBody>
          <a:bodyPr/>
          <a:lstStyle>
            <a:lvl1pPr algn="ct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51" name="Text Placeholder 17">
            <a:extLst>
              <a:ext uri="{FF2B5EF4-FFF2-40B4-BE49-F238E27FC236}">
                <a16:creationId xmlns:a16="http://schemas.microsoft.com/office/drawing/2014/main" id="{42BCEFC7-1896-1542-AF5C-B298DDD04ECF}"/>
              </a:ext>
            </a:extLst>
          </p:cNvPr>
          <p:cNvSpPr>
            <a:spLocks noGrp="1"/>
          </p:cNvSpPr>
          <p:nvPr userDrawn="1">
            <p:ph type="body" sz="quarter" idx="31" hasCustomPrompt="1"/>
          </p:nvPr>
        </p:nvSpPr>
        <p:spPr>
          <a:xfrm>
            <a:off x="9081526" y="2119951"/>
            <a:ext cx="2333958" cy="238466"/>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Your Title</a:t>
            </a:r>
            <a:endParaRPr lang="en-US"/>
          </a:p>
        </p:txBody>
      </p:sp>
      <p:sp>
        <p:nvSpPr>
          <p:cNvPr id="152" name="Text Placeholder 17">
            <a:extLst>
              <a:ext uri="{FF2B5EF4-FFF2-40B4-BE49-F238E27FC236}">
                <a16:creationId xmlns:a16="http://schemas.microsoft.com/office/drawing/2014/main" id="{504933AA-9772-824C-B12A-884D2266FA72}"/>
              </a:ext>
            </a:extLst>
          </p:cNvPr>
          <p:cNvSpPr>
            <a:spLocks noGrp="1"/>
          </p:cNvSpPr>
          <p:nvPr userDrawn="1">
            <p:ph type="body" sz="quarter" idx="32" hasCustomPrompt="1"/>
          </p:nvPr>
        </p:nvSpPr>
        <p:spPr>
          <a:xfrm>
            <a:off x="5645112" y="2214208"/>
            <a:ext cx="1740791" cy="880763"/>
          </a:xfrm>
        </p:spPr>
        <p:txBody>
          <a:bodyPr/>
          <a:lstStyle>
            <a:lvl1pPr algn="ct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53" name="Text Placeholder 17">
            <a:extLst>
              <a:ext uri="{FF2B5EF4-FFF2-40B4-BE49-F238E27FC236}">
                <a16:creationId xmlns:a16="http://schemas.microsoft.com/office/drawing/2014/main" id="{6F3EB50C-D614-9148-BADE-CDDF657537E1}"/>
              </a:ext>
            </a:extLst>
          </p:cNvPr>
          <p:cNvSpPr>
            <a:spLocks noGrp="1"/>
          </p:cNvSpPr>
          <p:nvPr userDrawn="1">
            <p:ph type="body" sz="quarter" idx="33" hasCustomPrompt="1"/>
          </p:nvPr>
        </p:nvSpPr>
        <p:spPr>
          <a:xfrm>
            <a:off x="5659370" y="1887731"/>
            <a:ext cx="1740791" cy="238466"/>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Your Title</a:t>
            </a:r>
            <a:endParaRPr lang="en-US"/>
          </a:p>
        </p:txBody>
      </p:sp>
      <p:sp>
        <p:nvSpPr>
          <p:cNvPr id="154" name="Text Placeholder 17">
            <a:extLst>
              <a:ext uri="{FF2B5EF4-FFF2-40B4-BE49-F238E27FC236}">
                <a16:creationId xmlns:a16="http://schemas.microsoft.com/office/drawing/2014/main" id="{43222CA0-2E78-6A40-979E-1DAE10272C71}"/>
              </a:ext>
            </a:extLst>
          </p:cNvPr>
          <p:cNvSpPr>
            <a:spLocks noGrp="1"/>
          </p:cNvSpPr>
          <p:nvPr>
            <p:ph type="body" sz="quarter" idx="34" hasCustomPrompt="1"/>
          </p:nvPr>
        </p:nvSpPr>
        <p:spPr>
          <a:xfrm>
            <a:off x="2138039" y="3421579"/>
            <a:ext cx="695250" cy="734798"/>
          </a:xfrm>
        </p:spPr>
        <p:txBody>
          <a:bodyPr/>
          <a:lstStyle>
            <a:lvl1pPr algn="ctr">
              <a:buNone/>
              <a:defRPr sz="36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1</a:t>
            </a:r>
            <a:endParaRPr lang="en-US"/>
          </a:p>
        </p:txBody>
      </p:sp>
      <p:sp>
        <p:nvSpPr>
          <p:cNvPr id="33" name="TextBox 32">
            <a:extLst>
              <a:ext uri="{FF2B5EF4-FFF2-40B4-BE49-F238E27FC236}">
                <a16:creationId xmlns:a16="http://schemas.microsoft.com/office/drawing/2014/main" id="{6AB4D899-F43C-EC44-8EB1-CEA82F5C4C53}"/>
              </a:ext>
            </a:extLst>
          </p:cNvPr>
          <p:cNvSpPr txBox="1"/>
          <p:nvPr userDrawn="1"/>
        </p:nvSpPr>
        <p:spPr>
          <a:xfrm>
            <a:off x="483594" y="6462600"/>
            <a:ext cx="10973735" cy="261610"/>
          </a:xfrm>
          <a:prstGeom prst="rect">
            <a:avLst/>
          </a:prstGeom>
          <a:noFill/>
        </p:spPr>
        <p:txBody>
          <a:bodyPr wrap="square" rtlCol="0">
            <a:spAutoFit/>
          </a:bodyPr>
          <a:lstStyle/>
          <a:p>
            <a:pPr algn="l"/>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
        <p:nvSpPr>
          <p:cNvPr id="35" name="Rectangle 34">
            <a:extLst>
              <a:ext uri="{FF2B5EF4-FFF2-40B4-BE49-F238E27FC236}">
                <a16:creationId xmlns:a16="http://schemas.microsoft.com/office/drawing/2014/main" id="{BE9A91D2-A44C-4342-AE03-2656FE964C85}"/>
              </a:ext>
            </a:extLst>
          </p:cNvPr>
          <p:cNvSpPr/>
          <p:nvPr userDrawn="1"/>
        </p:nvSpPr>
        <p:spPr>
          <a:xfrm rot="16200000" flipV="1">
            <a:off x="215869" y="6622959"/>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40" name="Text Placeholder 17">
            <a:extLst>
              <a:ext uri="{FF2B5EF4-FFF2-40B4-BE49-F238E27FC236}">
                <a16:creationId xmlns:a16="http://schemas.microsoft.com/office/drawing/2014/main" id="{8932391A-3E85-5C4B-AA4E-79577549F408}"/>
              </a:ext>
            </a:extLst>
          </p:cNvPr>
          <p:cNvSpPr>
            <a:spLocks noGrp="1"/>
          </p:cNvSpPr>
          <p:nvPr>
            <p:ph type="body" sz="quarter" idx="35" hasCustomPrompt="1"/>
          </p:nvPr>
        </p:nvSpPr>
        <p:spPr>
          <a:xfrm>
            <a:off x="6003355" y="4641816"/>
            <a:ext cx="695250" cy="734798"/>
          </a:xfrm>
          <a:noFill/>
        </p:spPr>
        <p:txBody>
          <a:bodyPr/>
          <a:lstStyle>
            <a:lvl1pPr algn="ctr">
              <a:buNone/>
              <a:defRPr sz="36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2</a:t>
            </a:r>
            <a:endParaRPr lang="en-US"/>
          </a:p>
        </p:txBody>
      </p:sp>
      <p:sp>
        <p:nvSpPr>
          <p:cNvPr id="41" name="Text Placeholder 17">
            <a:extLst>
              <a:ext uri="{FF2B5EF4-FFF2-40B4-BE49-F238E27FC236}">
                <a16:creationId xmlns:a16="http://schemas.microsoft.com/office/drawing/2014/main" id="{41A708D5-6ED7-584C-A312-A0003D781BBE}"/>
              </a:ext>
            </a:extLst>
          </p:cNvPr>
          <p:cNvSpPr>
            <a:spLocks noGrp="1"/>
          </p:cNvSpPr>
          <p:nvPr>
            <p:ph type="body" sz="quarter" idx="36" hasCustomPrompt="1"/>
          </p:nvPr>
        </p:nvSpPr>
        <p:spPr>
          <a:xfrm>
            <a:off x="5575772" y="1390066"/>
            <a:ext cx="695250" cy="734798"/>
          </a:xfrm>
        </p:spPr>
        <p:txBody>
          <a:bodyPr/>
          <a:lstStyle>
            <a:lvl1pPr algn="ctr">
              <a:buNone/>
              <a:defRPr sz="36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3</a:t>
            </a:r>
            <a:endParaRPr lang="en-US"/>
          </a:p>
        </p:txBody>
      </p:sp>
      <p:sp>
        <p:nvSpPr>
          <p:cNvPr id="42" name="Text Placeholder 17">
            <a:extLst>
              <a:ext uri="{FF2B5EF4-FFF2-40B4-BE49-F238E27FC236}">
                <a16:creationId xmlns:a16="http://schemas.microsoft.com/office/drawing/2014/main" id="{C52B84AE-8040-EF45-A293-68EFFEED6424}"/>
              </a:ext>
            </a:extLst>
          </p:cNvPr>
          <p:cNvSpPr>
            <a:spLocks noGrp="1"/>
          </p:cNvSpPr>
          <p:nvPr>
            <p:ph type="body" sz="quarter" idx="37" hasCustomPrompt="1"/>
          </p:nvPr>
        </p:nvSpPr>
        <p:spPr>
          <a:xfrm>
            <a:off x="8119887" y="2463875"/>
            <a:ext cx="695250" cy="734798"/>
          </a:xfrm>
        </p:spPr>
        <p:txBody>
          <a:bodyPr/>
          <a:lstStyle>
            <a:lvl1pPr algn="ctr">
              <a:buNone/>
              <a:defRPr sz="36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4</a:t>
            </a:r>
            <a:endParaRPr lang="en-US"/>
          </a:p>
        </p:txBody>
      </p:sp>
      <p:sp>
        <p:nvSpPr>
          <p:cNvPr id="43" name="Text Placeholder 17">
            <a:extLst>
              <a:ext uri="{FF2B5EF4-FFF2-40B4-BE49-F238E27FC236}">
                <a16:creationId xmlns:a16="http://schemas.microsoft.com/office/drawing/2014/main" id="{DCB3084C-9E7F-2641-91E5-6D90EB06B110}"/>
              </a:ext>
            </a:extLst>
          </p:cNvPr>
          <p:cNvSpPr>
            <a:spLocks noGrp="1"/>
          </p:cNvSpPr>
          <p:nvPr>
            <p:ph type="body" sz="quarter" idx="38" hasCustomPrompt="1"/>
          </p:nvPr>
        </p:nvSpPr>
        <p:spPr>
          <a:xfrm>
            <a:off x="10942078" y="1707788"/>
            <a:ext cx="695250" cy="734798"/>
          </a:xfrm>
        </p:spPr>
        <p:txBody>
          <a:bodyPr/>
          <a:lstStyle>
            <a:lvl1pPr algn="ctr">
              <a:buNone/>
              <a:defRPr sz="36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5</a:t>
            </a:r>
            <a:endParaRPr lang="en-US"/>
          </a:p>
        </p:txBody>
      </p:sp>
    </p:spTree>
    <p:extLst>
      <p:ext uri="{BB962C8B-B14F-4D97-AF65-F5344CB8AC3E}">
        <p14:creationId xmlns:p14="http://schemas.microsoft.com/office/powerpoint/2010/main" val="350771426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 point number graph with icons ">
    <p:spTree>
      <p:nvGrpSpPr>
        <p:cNvPr id="1" name=""/>
        <p:cNvGrpSpPr/>
        <p:nvPr/>
      </p:nvGrpSpPr>
      <p:grpSpPr>
        <a:xfrm>
          <a:off x="0" y="0"/>
          <a:ext cx="0" cy="0"/>
          <a:chOff x="0" y="0"/>
          <a:chExt cx="0" cy="0"/>
        </a:xfrm>
      </p:grpSpPr>
      <p:sp>
        <p:nvSpPr>
          <p:cNvPr id="89" name="Rectangle 88">
            <a:extLst>
              <a:ext uri="{FF2B5EF4-FFF2-40B4-BE49-F238E27FC236}">
                <a16:creationId xmlns:a16="http://schemas.microsoft.com/office/drawing/2014/main" id="{FB45A437-6B55-9146-AED4-CA97F69F3CC4}"/>
              </a:ext>
            </a:extLst>
          </p:cNvPr>
          <p:cNvSpPr/>
          <p:nvPr userDrawn="1"/>
        </p:nvSpPr>
        <p:spPr>
          <a:xfrm>
            <a:off x="495393" y="1126973"/>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411246" y="429619"/>
            <a:ext cx="4308887" cy="582221"/>
          </a:xfrm>
        </p:spPr>
        <p:txBody>
          <a:bodyPr>
            <a:normAutofit/>
          </a:bodyPr>
          <a:lstStyle>
            <a:lvl1pPr marL="0" indent="0" algn="l">
              <a:buNone/>
              <a:defRPr sz="3600" b="0" i="0">
                <a:solidFill>
                  <a:srgbClr val="000000"/>
                </a:solidFill>
                <a:latin typeface="Calibri" panose="020F0502020204030204" pitchFamily="34" charset="0"/>
                <a:cs typeface="Calibri" panose="020F0502020204030204" pitchFamily="34" charset="0"/>
              </a:defRPr>
            </a:lvl1pPr>
          </a:lstStyle>
          <a:p>
            <a:pPr lvl="0"/>
            <a:r>
              <a:rPr lang="en-US"/>
              <a:t>Heading</a:t>
            </a:r>
          </a:p>
        </p:txBody>
      </p:sp>
      <p:sp>
        <p:nvSpPr>
          <p:cNvPr id="52" name="Freeform 51">
            <a:extLst>
              <a:ext uri="{FF2B5EF4-FFF2-40B4-BE49-F238E27FC236}">
                <a16:creationId xmlns:a16="http://schemas.microsoft.com/office/drawing/2014/main" id="{998E3230-A060-8148-8AC8-CD958C65B8D0}"/>
              </a:ext>
            </a:extLst>
          </p:cNvPr>
          <p:cNvSpPr/>
          <p:nvPr/>
        </p:nvSpPr>
        <p:spPr>
          <a:xfrm>
            <a:off x="2089889" y="1698686"/>
            <a:ext cx="2664102" cy="3460628"/>
          </a:xfrm>
          <a:custGeom>
            <a:avLst/>
            <a:gdLst>
              <a:gd name="connsiteX0" fmla="*/ 1002960 w 2664102"/>
              <a:gd name="connsiteY0" fmla="*/ 0 h 3460628"/>
              <a:gd name="connsiteX1" fmla="*/ 1587215 w 2664102"/>
              <a:gd name="connsiteY1" fmla="*/ 387270 h 3460628"/>
              <a:gd name="connsiteX2" fmla="*/ 1613792 w 2664102"/>
              <a:gd name="connsiteY2" fmla="*/ 472887 h 3460628"/>
              <a:gd name="connsiteX3" fmla="*/ 1728162 w 2664102"/>
              <a:gd name="connsiteY3" fmla="*/ 502295 h 3460628"/>
              <a:gd name="connsiteX4" fmla="*/ 2664102 w 2664102"/>
              <a:gd name="connsiteY4" fmla="*/ 1774459 h 3460628"/>
              <a:gd name="connsiteX5" fmla="*/ 2179359 w 2664102"/>
              <a:gd name="connsiteY5" fmla="*/ 2802334 h 3460628"/>
              <a:gd name="connsiteX6" fmla="*/ 2169170 w 2664102"/>
              <a:gd name="connsiteY6" fmla="*/ 2809954 h 3460628"/>
              <a:gd name="connsiteX7" fmla="*/ 2190659 w 2664102"/>
              <a:gd name="connsiteY7" fmla="*/ 2849544 h 3460628"/>
              <a:gd name="connsiteX8" fmla="*/ 2225226 w 2664102"/>
              <a:gd name="connsiteY8" fmla="*/ 3020760 h 3460628"/>
              <a:gd name="connsiteX9" fmla="*/ 1785358 w 2664102"/>
              <a:gd name="connsiteY9" fmla="*/ 3460628 h 3460628"/>
              <a:gd name="connsiteX10" fmla="*/ 1354427 w 2664102"/>
              <a:gd name="connsiteY10" fmla="*/ 3109409 h 3460628"/>
              <a:gd name="connsiteX11" fmla="*/ 1354023 w 2664102"/>
              <a:gd name="connsiteY11" fmla="*/ 3105401 h 3460628"/>
              <a:gd name="connsiteX12" fmla="*/ 1332051 w 2664102"/>
              <a:gd name="connsiteY12" fmla="*/ 3106510 h 3460628"/>
              <a:gd name="connsiteX13" fmla="*/ 0 w 2664102"/>
              <a:gd name="connsiteY13" fmla="*/ 1774459 h 3460628"/>
              <a:gd name="connsiteX14" fmla="*/ 390149 w 2664102"/>
              <a:gd name="connsiteY14" fmla="*/ 832557 h 3460628"/>
              <a:gd name="connsiteX15" fmla="*/ 400718 w 2664102"/>
              <a:gd name="connsiteY15" fmla="*/ 822951 h 3460628"/>
              <a:gd name="connsiteX16" fmla="*/ 381759 w 2664102"/>
              <a:gd name="connsiteY16" fmla="*/ 761874 h 3460628"/>
              <a:gd name="connsiteX17" fmla="*/ 368876 w 2664102"/>
              <a:gd name="connsiteY17" fmla="*/ 634084 h 3460628"/>
              <a:gd name="connsiteX18" fmla="*/ 1002960 w 2664102"/>
              <a:gd name="connsiteY18" fmla="*/ 0 h 346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64102" h="3460628">
                <a:moveTo>
                  <a:pt x="1002960" y="0"/>
                </a:moveTo>
                <a:cubicBezTo>
                  <a:pt x="1265606" y="0"/>
                  <a:pt x="1490956" y="159688"/>
                  <a:pt x="1587215" y="387270"/>
                </a:cubicBezTo>
                <a:lnTo>
                  <a:pt x="1613792" y="472887"/>
                </a:lnTo>
                <a:lnTo>
                  <a:pt x="1728162" y="502295"/>
                </a:lnTo>
                <a:cubicBezTo>
                  <a:pt x="2270398" y="670948"/>
                  <a:pt x="2664102" y="1176726"/>
                  <a:pt x="2664102" y="1774459"/>
                </a:cubicBezTo>
                <a:cubicBezTo>
                  <a:pt x="2664102" y="2188274"/>
                  <a:pt x="2475404" y="2558017"/>
                  <a:pt x="2179359" y="2802334"/>
                </a:cubicBezTo>
                <a:lnTo>
                  <a:pt x="2169170" y="2809954"/>
                </a:lnTo>
                <a:lnTo>
                  <a:pt x="2190659" y="2849544"/>
                </a:lnTo>
                <a:cubicBezTo>
                  <a:pt x="2212918" y="2902169"/>
                  <a:pt x="2225226" y="2960027"/>
                  <a:pt x="2225226" y="3020760"/>
                </a:cubicBezTo>
                <a:cubicBezTo>
                  <a:pt x="2225226" y="3263692"/>
                  <a:pt x="2028290" y="3460628"/>
                  <a:pt x="1785358" y="3460628"/>
                </a:cubicBezTo>
                <a:cubicBezTo>
                  <a:pt x="1572793" y="3460628"/>
                  <a:pt x="1395443" y="3309849"/>
                  <a:pt x="1354427" y="3109409"/>
                </a:cubicBezTo>
                <a:lnTo>
                  <a:pt x="1354023" y="3105401"/>
                </a:lnTo>
                <a:lnTo>
                  <a:pt x="1332051" y="3106510"/>
                </a:lnTo>
                <a:cubicBezTo>
                  <a:pt x="596380" y="3106510"/>
                  <a:pt x="0" y="2510130"/>
                  <a:pt x="0" y="1774459"/>
                </a:cubicBezTo>
                <a:cubicBezTo>
                  <a:pt x="0" y="1406624"/>
                  <a:pt x="149095" y="1073611"/>
                  <a:pt x="390149" y="832557"/>
                </a:cubicBezTo>
                <a:lnTo>
                  <a:pt x="400718" y="822951"/>
                </a:lnTo>
                <a:lnTo>
                  <a:pt x="381759" y="761874"/>
                </a:lnTo>
                <a:cubicBezTo>
                  <a:pt x="373312" y="720597"/>
                  <a:pt x="368876" y="677859"/>
                  <a:pt x="368876" y="634084"/>
                </a:cubicBezTo>
                <a:cubicBezTo>
                  <a:pt x="368876" y="283889"/>
                  <a:pt x="652765" y="0"/>
                  <a:pt x="1002960" y="0"/>
                </a:cubicBezTo>
                <a:close/>
              </a:path>
            </a:pathLst>
          </a:custGeom>
          <a:solidFill>
            <a:srgbClr val="FED1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Freeform 52">
            <a:extLst>
              <a:ext uri="{FF2B5EF4-FFF2-40B4-BE49-F238E27FC236}">
                <a16:creationId xmlns:a16="http://schemas.microsoft.com/office/drawing/2014/main" id="{6B9FF562-9BD5-2B44-B1B7-94C288C0D6F6}"/>
              </a:ext>
            </a:extLst>
          </p:cNvPr>
          <p:cNvSpPr/>
          <p:nvPr/>
        </p:nvSpPr>
        <p:spPr>
          <a:xfrm>
            <a:off x="4385115" y="1698686"/>
            <a:ext cx="2664102" cy="3460628"/>
          </a:xfrm>
          <a:custGeom>
            <a:avLst/>
            <a:gdLst>
              <a:gd name="connsiteX0" fmla="*/ 1002960 w 2664102"/>
              <a:gd name="connsiteY0" fmla="*/ 0 h 3460628"/>
              <a:gd name="connsiteX1" fmla="*/ 1587215 w 2664102"/>
              <a:gd name="connsiteY1" fmla="*/ 387270 h 3460628"/>
              <a:gd name="connsiteX2" fmla="*/ 1613792 w 2664102"/>
              <a:gd name="connsiteY2" fmla="*/ 472887 h 3460628"/>
              <a:gd name="connsiteX3" fmla="*/ 1728162 w 2664102"/>
              <a:gd name="connsiteY3" fmla="*/ 502295 h 3460628"/>
              <a:gd name="connsiteX4" fmla="*/ 2664102 w 2664102"/>
              <a:gd name="connsiteY4" fmla="*/ 1774459 h 3460628"/>
              <a:gd name="connsiteX5" fmla="*/ 2273953 w 2664102"/>
              <a:gd name="connsiteY5" fmla="*/ 2716361 h 3460628"/>
              <a:gd name="connsiteX6" fmla="*/ 2214624 w 2664102"/>
              <a:gd name="connsiteY6" fmla="*/ 2770284 h 3460628"/>
              <a:gd name="connsiteX7" fmla="*/ 2218372 w 2664102"/>
              <a:gd name="connsiteY7" fmla="*/ 2774826 h 3460628"/>
              <a:gd name="connsiteX8" fmla="*/ 2293494 w 2664102"/>
              <a:gd name="connsiteY8" fmla="*/ 3020760 h 3460628"/>
              <a:gd name="connsiteX9" fmla="*/ 1853626 w 2664102"/>
              <a:gd name="connsiteY9" fmla="*/ 3460628 h 3460628"/>
              <a:gd name="connsiteX10" fmla="*/ 1422695 w 2664102"/>
              <a:gd name="connsiteY10" fmla="*/ 3109409 h 3460628"/>
              <a:gd name="connsiteX11" fmla="*/ 1421945 w 2664102"/>
              <a:gd name="connsiteY11" fmla="*/ 3101971 h 3460628"/>
              <a:gd name="connsiteX12" fmla="*/ 1332051 w 2664102"/>
              <a:gd name="connsiteY12" fmla="*/ 3106510 h 3460628"/>
              <a:gd name="connsiteX13" fmla="*/ 0 w 2664102"/>
              <a:gd name="connsiteY13" fmla="*/ 1774459 h 3460628"/>
              <a:gd name="connsiteX14" fmla="*/ 390149 w 2664102"/>
              <a:gd name="connsiteY14" fmla="*/ 832557 h 3460628"/>
              <a:gd name="connsiteX15" fmla="*/ 400718 w 2664102"/>
              <a:gd name="connsiteY15" fmla="*/ 822951 h 3460628"/>
              <a:gd name="connsiteX16" fmla="*/ 381759 w 2664102"/>
              <a:gd name="connsiteY16" fmla="*/ 761874 h 3460628"/>
              <a:gd name="connsiteX17" fmla="*/ 368876 w 2664102"/>
              <a:gd name="connsiteY17" fmla="*/ 634084 h 3460628"/>
              <a:gd name="connsiteX18" fmla="*/ 1002960 w 2664102"/>
              <a:gd name="connsiteY18" fmla="*/ 0 h 346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64102" h="3460628">
                <a:moveTo>
                  <a:pt x="1002960" y="0"/>
                </a:moveTo>
                <a:cubicBezTo>
                  <a:pt x="1265607" y="0"/>
                  <a:pt x="1490956" y="159688"/>
                  <a:pt x="1587215" y="387270"/>
                </a:cubicBezTo>
                <a:lnTo>
                  <a:pt x="1613792" y="472887"/>
                </a:lnTo>
                <a:lnTo>
                  <a:pt x="1728162" y="502295"/>
                </a:lnTo>
                <a:cubicBezTo>
                  <a:pt x="2270398" y="670948"/>
                  <a:pt x="2664102" y="1176726"/>
                  <a:pt x="2664102" y="1774459"/>
                </a:cubicBezTo>
                <a:cubicBezTo>
                  <a:pt x="2664102" y="2142295"/>
                  <a:pt x="2515007" y="2475307"/>
                  <a:pt x="2273953" y="2716361"/>
                </a:cubicBezTo>
                <a:lnTo>
                  <a:pt x="2214624" y="2770284"/>
                </a:lnTo>
                <a:lnTo>
                  <a:pt x="2218372" y="2774826"/>
                </a:lnTo>
                <a:cubicBezTo>
                  <a:pt x="2265800" y="2845029"/>
                  <a:pt x="2293494" y="2929661"/>
                  <a:pt x="2293494" y="3020760"/>
                </a:cubicBezTo>
                <a:cubicBezTo>
                  <a:pt x="2293494" y="3263692"/>
                  <a:pt x="2096558" y="3460628"/>
                  <a:pt x="1853626" y="3460628"/>
                </a:cubicBezTo>
                <a:cubicBezTo>
                  <a:pt x="1641061" y="3460628"/>
                  <a:pt x="1463711" y="3309849"/>
                  <a:pt x="1422695" y="3109409"/>
                </a:cubicBezTo>
                <a:lnTo>
                  <a:pt x="1421945" y="3101971"/>
                </a:lnTo>
                <a:lnTo>
                  <a:pt x="1332051" y="3106510"/>
                </a:lnTo>
                <a:cubicBezTo>
                  <a:pt x="596380" y="3106510"/>
                  <a:pt x="0" y="2510130"/>
                  <a:pt x="0" y="1774459"/>
                </a:cubicBezTo>
                <a:cubicBezTo>
                  <a:pt x="0" y="1406624"/>
                  <a:pt x="149095" y="1073611"/>
                  <a:pt x="390149" y="832557"/>
                </a:cubicBezTo>
                <a:lnTo>
                  <a:pt x="400718" y="822951"/>
                </a:lnTo>
                <a:lnTo>
                  <a:pt x="381759" y="761874"/>
                </a:lnTo>
                <a:cubicBezTo>
                  <a:pt x="373312" y="720597"/>
                  <a:pt x="368876" y="677859"/>
                  <a:pt x="368876" y="634084"/>
                </a:cubicBezTo>
                <a:cubicBezTo>
                  <a:pt x="368876" y="283889"/>
                  <a:pt x="652765" y="0"/>
                  <a:pt x="1002960" y="0"/>
                </a:cubicBezTo>
                <a:close/>
              </a:path>
            </a:pathLst>
          </a:custGeom>
          <a:solidFill>
            <a:srgbClr val="FED1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Freeform 53">
            <a:extLst>
              <a:ext uri="{FF2B5EF4-FFF2-40B4-BE49-F238E27FC236}">
                <a16:creationId xmlns:a16="http://schemas.microsoft.com/office/drawing/2014/main" id="{F78C72C1-BBB8-B14F-A70E-D1EB0561C42B}"/>
              </a:ext>
            </a:extLst>
          </p:cNvPr>
          <p:cNvSpPr/>
          <p:nvPr userDrawn="1"/>
        </p:nvSpPr>
        <p:spPr>
          <a:xfrm>
            <a:off x="6680341" y="1698686"/>
            <a:ext cx="2664102" cy="3460628"/>
          </a:xfrm>
          <a:custGeom>
            <a:avLst/>
            <a:gdLst>
              <a:gd name="connsiteX0" fmla="*/ 1002960 w 2664102"/>
              <a:gd name="connsiteY0" fmla="*/ 0 h 3460628"/>
              <a:gd name="connsiteX1" fmla="*/ 1587215 w 2664102"/>
              <a:gd name="connsiteY1" fmla="*/ 387270 h 3460628"/>
              <a:gd name="connsiteX2" fmla="*/ 1613792 w 2664102"/>
              <a:gd name="connsiteY2" fmla="*/ 472887 h 3460628"/>
              <a:gd name="connsiteX3" fmla="*/ 1728162 w 2664102"/>
              <a:gd name="connsiteY3" fmla="*/ 502295 h 3460628"/>
              <a:gd name="connsiteX4" fmla="*/ 2664102 w 2664102"/>
              <a:gd name="connsiteY4" fmla="*/ 1774459 h 3460628"/>
              <a:gd name="connsiteX5" fmla="*/ 2273953 w 2664102"/>
              <a:gd name="connsiteY5" fmla="*/ 2716361 h 3460628"/>
              <a:gd name="connsiteX6" fmla="*/ 2215613 w 2664102"/>
              <a:gd name="connsiteY6" fmla="*/ 2769384 h 3460628"/>
              <a:gd name="connsiteX7" fmla="*/ 2220103 w 2664102"/>
              <a:gd name="connsiteY7" fmla="*/ 2774826 h 3460628"/>
              <a:gd name="connsiteX8" fmla="*/ 2295226 w 2664102"/>
              <a:gd name="connsiteY8" fmla="*/ 3020760 h 3460628"/>
              <a:gd name="connsiteX9" fmla="*/ 1855358 w 2664102"/>
              <a:gd name="connsiteY9" fmla="*/ 3460628 h 3460628"/>
              <a:gd name="connsiteX10" fmla="*/ 1424427 w 2664102"/>
              <a:gd name="connsiteY10" fmla="*/ 3109409 h 3460628"/>
              <a:gd name="connsiteX11" fmla="*/ 1423668 w 2664102"/>
              <a:gd name="connsiteY11" fmla="*/ 3101884 h 3460628"/>
              <a:gd name="connsiteX12" fmla="*/ 1332051 w 2664102"/>
              <a:gd name="connsiteY12" fmla="*/ 3106510 h 3460628"/>
              <a:gd name="connsiteX13" fmla="*/ 0 w 2664102"/>
              <a:gd name="connsiteY13" fmla="*/ 1774459 h 3460628"/>
              <a:gd name="connsiteX14" fmla="*/ 390149 w 2664102"/>
              <a:gd name="connsiteY14" fmla="*/ 832557 h 3460628"/>
              <a:gd name="connsiteX15" fmla="*/ 400718 w 2664102"/>
              <a:gd name="connsiteY15" fmla="*/ 822951 h 3460628"/>
              <a:gd name="connsiteX16" fmla="*/ 381759 w 2664102"/>
              <a:gd name="connsiteY16" fmla="*/ 761874 h 3460628"/>
              <a:gd name="connsiteX17" fmla="*/ 368876 w 2664102"/>
              <a:gd name="connsiteY17" fmla="*/ 634084 h 3460628"/>
              <a:gd name="connsiteX18" fmla="*/ 1002960 w 2664102"/>
              <a:gd name="connsiteY18" fmla="*/ 0 h 346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64102" h="3460628">
                <a:moveTo>
                  <a:pt x="1002960" y="0"/>
                </a:moveTo>
                <a:cubicBezTo>
                  <a:pt x="1265607" y="0"/>
                  <a:pt x="1490956" y="159688"/>
                  <a:pt x="1587215" y="387270"/>
                </a:cubicBezTo>
                <a:lnTo>
                  <a:pt x="1613792" y="472887"/>
                </a:lnTo>
                <a:lnTo>
                  <a:pt x="1728162" y="502295"/>
                </a:lnTo>
                <a:cubicBezTo>
                  <a:pt x="2270398" y="670948"/>
                  <a:pt x="2664102" y="1176726"/>
                  <a:pt x="2664102" y="1774459"/>
                </a:cubicBezTo>
                <a:cubicBezTo>
                  <a:pt x="2664102" y="2142295"/>
                  <a:pt x="2515007" y="2475307"/>
                  <a:pt x="2273953" y="2716361"/>
                </a:cubicBezTo>
                <a:lnTo>
                  <a:pt x="2215613" y="2769384"/>
                </a:lnTo>
                <a:lnTo>
                  <a:pt x="2220103" y="2774826"/>
                </a:lnTo>
                <a:cubicBezTo>
                  <a:pt x="2267532" y="2845029"/>
                  <a:pt x="2295226" y="2929661"/>
                  <a:pt x="2295226" y="3020760"/>
                </a:cubicBezTo>
                <a:cubicBezTo>
                  <a:pt x="2295226" y="3263692"/>
                  <a:pt x="2098290" y="3460628"/>
                  <a:pt x="1855358" y="3460628"/>
                </a:cubicBezTo>
                <a:cubicBezTo>
                  <a:pt x="1642793" y="3460628"/>
                  <a:pt x="1465443" y="3309849"/>
                  <a:pt x="1424427" y="3109409"/>
                </a:cubicBezTo>
                <a:lnTo>
                  <a:pt x="1423668" y="3101884"/>
                </a:lnTo>
                <a:lnTo>
                  <a:pt x="1332051" y="3106510"/>
                </a:lnTo>
                <a:cubicBezTo>
                  <a:pt x="596380" y="3106510"/>
                  <a:pt x="0" y="2510130"/>
                  <a:pt x="0" y="1774459"/>
                </a:cubicBezTo>
                <a:cubicBezTo>
                  <a:pt x="0" y="1406624"/>
                  <a:pt x="149095" y="1073611"/>
                  <a:pt x="390149" y="832557"/>
                </a:cubicBezTo>
                <a:lnTo>
                  <a:pt x="400718" y="822951"/>
                </a:lnTo>
                <a:lnTo>
                  <a:pt x="381759" y="761874"/>
                </a:lnTo>
                <a:cubicBezTo>
                  <a:pt x="373312" y="720597"/>
                  <a:pt x="368876" y="677859"/>
                  <a:pt x="368876" y="634084"/>
                </a:cubicBezTo>
                <a:cubicBezTo>
                  <a:pt x="368876" y="283889"/>
                  <a:pt x="652765" y="0"/>
                  <a:pt x="1002960" y="0"/>
                </a:cubicBezTo>
                <a:close/>
              </a:path>
            </a:pathLst>
          </a:custGeom>
          <a:solidFill>
            <a:srgbClr val="FED1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5" name="Freeform 54">
            <a:extLst>
              <a:ext uri="{FF2B5EF4-FFF2-40B4-BE49-F238E27FC236}">
                <a16:creationId xmlns:a16="http://schemas.microsoft.com/office/drawing/2014/main" id="{5322CBE2-C8DB-9445-B2BF-307CEC7D4467}"/>
              </a:ext>
            </a:extLst>
          </p:cNvPr>
          <p:cNvSpPr/>
          <p:nvPr/>
        </p:nvSpPr>
        <p:spPr>
          <a:xfrm>
            <a:off x="8975567" y="1698686"/>
            <a:ext cx="2664102" cy="3460628"/>
          </a:xfrm>
          <a:custGeom>
            <a:avLst/>
            <a:gdLst>
              <a:gd name="connsiteX0" fmla="*/ 1002960 w 2664102"/>
              <a:gd name="connsiteY0" fmla="*/ 0 h 3460628"/>
              <a:gd name="connsiteX1" fmla="*/ 1587215 w 2664102"/>
              <a:gd name="connsiteY1" fmla="*/ 387270 h 3460628"/>
              <a:gd name="connsiteX2" fmla="*/ 1613791 w 2664102"/>
              <a:gd name="connsiteY2" fmla="*/ 472887 h 3460628"/>
              <a:gd name="connsiteX3" fmla="*/ 1728162 w 2664102"/>
              <a:gd name="connsiteY3" fmla="*/ 502295 h 3460628"/>
              <a:gd name="connsiteX4" fmla="*/ 2664102 w 2664102"/>
              <a:gd name="connsiteY4" fmla="*/ 1774459 h 3460628"/>
              <a:gd name="connsiteX5" fmla="*/ 2359926 w 2664102"/>
              <a:gd name="connsiteY5" fmla="*/ 2621767 h 3460628"/>
              <a:gd name="connsiteX6" fmla="*/ 2289236 w 2664102"/>
              <a:gd name="connsiteY6" fmla="*/ 2699546 h 3460628"/>
              <a:gd name="connsiteX7" fmla="*/ 2301574 w 2664102"/>
              <a:gd name="connsiteY7" fmla="*/ 2709727 h 3460628"/>
              <a:gd name="connsiteX8" fmla="*/ 2430409 w 2664102"/>
              <a:gd name="connsiteY8" fmla="*/ 3020760 h 3460628"/>
              <a:gd name="connsiteX9" fmla="*/ 1990541 w 2664102"/>
              <a:gd name="connsiteY9" fmla="*/ 3460628 h 3460628"/>
              <a:gd name="connsiteX10" fmla="*/ 1559610 w 2664102"/>
              <a:gd name="connsiteY10" fmla="*/ 3109409 h 3460628"/>
              <a:gd name="connsiteX11" fmla="*/ 1557255 w 2664102"/>
              <a:gd name="connsiteY11" fmla="*/ 3086049 h 3460628"/>
              <a:gd name="connsiteX12" fmla="*/ 1468245 w 2664102"/>
              <a:gd name="connsiteY12" fmla="*/ 3099633 h 3460628"/>
              <a:gd name="connsiteX13" fmla="*/ 1332051 w 2664102"/>
              <a:gd name="connsiteY13" fmla="*/ 3106510 h 3460628"/>
              <a:gd name="connsiteX14" fmla="*/ 0 w 2664102"/>
              <a:gd name="connsiteY14" fmla="*/ 1774459 h 3460628"/>
              <a:gd name="connsiteX15" fmla="*/ 390149 w 2664102"/>
              <a:gd name="connsiteY15" fmla="*/ 832557 h 3460628"/>
              <a:gd name="connsiteX16" fmla="*/ 400718 w 2664102"/>
              <a:gd name="connsiteY16" fmla="*/ 822951 h 3460628"/>
              <a:gd name="connsiteX17" fmla="*/ 381758 w 2664102"/>
              <a:gd name="connsiteY17" fmla="*/ 761874 h 3460628"/>
              <a:gd name="connsiteX18" fmla="*/ 368876 w 2664102"/>
              <a:gd name="connsiteY18" fmla="*/ 634084 h 3460628"/>
              <a:gd name="connsiteX19" fmla="*/ 1002960 w 2664102"/>
              <a:gd name="connsiteY19" fmla="*/ 0 h 346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64102" h="3460628">
                <a:moveTo>
                  <a:pt x="1002960" y="0"/>
                </a:moveTo>
                <a:cubicBezTo>
                  <a:pt x="1265606" y="0"/>
                  <a:pt x="1490955" y="159688"/>
                  <a:pt x="1587215" y="387270"/>
                </a:cubicBezTo>
                <a:lnTo>
                  <a:pt x="1613791" y="472887"/>
                </a:lnTo>
                <a:lnTo>
                  <a:pt x="1728162" y="502295"/>
                </a:lnTo>
                <a:cubicBezTo>
                  <a:pt x="2270398" y="670948"/>
                  <a:pt x="2664102" y="1176726"/>
                  <a:pt x="2664102" y="1774459"/>
                </a:cubicBezTo>
                <a:cubicBezTo>
                  <a:pt x="2664102" y="2096315"/>
                  <a:pt x="2549951" y="2391510"/>
                  <a:pt x="2359926" y="2621767"/>
                </a:cubicBezTo>
                <a:lnTo>
                  <a:pt x="2289236" y="2699546"/>
                </a:lnTo>
                <a:lnTo>
                  <a:pt x="2301574" y="2709727"/>
                </a:lnTo>
                <a:cubicBezTo>
                  <a:pt x="2381175" y="2789327"/>
                  <a:pt x="2430409" y="2899294"/>
                  <a:pt x="2430409" y="3020760"/>
                </a:cubicBezTo>
                <a:cubicBezTo>
                  <a:pt x="2430409" y="3263692"/>
                  <a:pt x="2233473" y="3460628"/>
                  <a:pt x="1990541" y="3460628"/>
                </a:cubicBezTo>
                <a:cubicBezTo>
                  <a:pt x="1777975" y="3460628"/>
                  <a:pt x="1600626" y="3309849"/>
                  <a:pt x="1559610" y="3109409"/>
                </a:cubicBezTo>
                <a:lnTo>
                  <a:pt x="1557255" y="3086049"/>
                </a:lnTo>
                <a:lnTo>
                  <a:pt x="1468245" y="3099633"/>
                </a:lnTo>
                <a:cubicBezTo>
                  <a:pt x="1423466" y="3104181"/>
                  <a:pt x="1378030" y="3106510"/>
                  <a:pt x="1332051" y="3106510"/>
                </a:cubicBezTo>
                <a:cubicBezTo>
                  <a:pt x="596380" y="3106510"/>
                  <a:pt x="0" y="2510130"/>
                  <a:pt x="0" y="1774459"/>
                </a:cubicBezTo>
                <a:cubicBezTo>
                  <a:pt x="0" y="1406624"/>
                  <a:pt x="149095" y="1073611"/>
                  <a:pt x="390149" y="832557"/>
                </a:cubicBezTo>
                <a:lnTo>
                  <a:pt x="400718" y="822951"/>
                </a:lnTo>
                <a:lnTo>
                  <a:pt x="381758" y="761874"/>
                </a:lnTo>
                <a:cubicBezTo>
                  <a:pt x="373312" y="720597"/>
                  <a:pt x="368876" y="677859"/>
                  <a:pt x="368876" y="634084"/>
                </a:cubicBezTo>
                <a:cubicBezTo>
                  <a:pt x="368876" y="283889"/>
                  <a:pt x="652765" y="0"/>
                  <a:pt x="1002960" y="0"/>
                </a:cubicBezTo>
                <a:close/>
              </a:path>
            </a:pathLst>
          </a:custGeom>
          <a:solidFill>
            <a:srgbClr val="FED1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Text Placeholder 17">
            <a:extLst>
              <a:ext uri="{FF2B5EF4-FFF2-40B4-BE49-F238E27FC236}">
                <a16:creationId xmlns:a16="http://schemas.microsoft.com/office/drawing/2014/main" id="{084B4BE7-DD1C-1743-85E4-D3ED17FE67F2}"/>
              </a:ext>
            </a:extLst>
          </p:cNvPr>
          <p:cNvSpPr>
            <a:spLocks noGrp="1"/>
          </p:cNvSpPr>
          <p:nvPr userDrawn="1">
            <p:ph type="body" sz="quarter" idx="21" hasCustomPrompt="1"/>
          </p:nvPr>
        </p:nvSpPr>
        <p:spPr>
          <a:xfrm>
            <a:off x="2291885" y="3135867"/>
            <a:ext cx="2093228" cy="1202080"/>
          </a:xfrm>
        </p:spPr>
        <p:txBody>
          <a:bodyPr/>
          <a:lstStyle>
            <a:lvl1pPr algn="ct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71" name="Text Placeholder 17">
            <a:extLst>
              <a:ext uri="{FF2B5EF4-FFF2-40B4-BE49-F238E27FC236}">
                <a16:creationId xmlns:a16="http://schemas.microsoft.com/office/drawing/2014/main" id="{5E862C59-ABDF-FB45-866F-C33FB45F9EE7}"/>
              </a:ext>
            </a:extLst>
          </p:cNvPr>
          <p:cNvSpPr>
            <a:spLocks noGrp="1"/>
          </p:cNvSpPr>
          <p:nvPr userDrawn="1">
            <p:ph type="body" sz="quarter" idx="38" hasCustomPrompt="1"/>
          </p:nvPr>
        </p:nvSpPr>
        <p:spPr>
          <a:xfrm>
            <a:off x="4623112" y="3117069"/>
            <a:ext cx="2093228" cy="1202080"/>
          </a:xfrm>
        </p:spPr>
        <p:txBody>
          <a:bodyPr/>
          <a:lstStyle>
            <a:lvl1pPr algn="ct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72" name="Text Placeholder 17">
            <a:extLst>
              <a:ext uri="{FF2B5EF4-FFF2-40B4-BE49-F238E27FC236}">
                <a16:creationId xmlns:a16="http://schemas.microsoft.com/office/drawing/2014/main" id="{16252092-110B-DF41-BAA1-24D8CA1DA645}"/>
              </a:ext>
            </a:extLst>
          </p:cNvPr>
          <p:cNvSpPr>
            <a:spLocks noGrp="1"/>
          </p:cNvSpPr>
          <p:nvPr userDrawn="1">
            <p:ph type="body" sz="quarter" idx="39" hasCustomPrompt="1"/>
          </p:nvPr>
        </p:nvSpPr>
        <p:spPr>
          <a:xfrm>
            <a:off x="6878370" y="3121537"/>
            <a:ext cx="2093228" cy="1202080"/>
          </a:xfrm>
        </p:spPr>
        <p:txBody>
          <a:bodyPr/>
          <a:lstStyle>
            <a:lvl1pPr algn="ct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73" name="Text Placeholder 17">
            <a:extLst>
              <a:ext uri="{FF2B5EF4-FFF2-40B4-BE49-F238E27FC236}">
                <a16:creationId xmlns:a16="http://schemas.microsoft.com/office/drawing/2014/main" id="{6BE3560E-17BA-CF47-9892-C7DA0E586994}"/>
              </a:ext>
            </a:extLst>
          </p:cNvPr>
          <p:cNvSpPr>
            <a:spLocks noGrp="1"/>
          </p:cNvSpPr>
          <p:nvPr userDrawn="1">
            <p:ph type="body" sz="quarter" idx="40" hasCustomPrompt="1"/>
          </p:nvPr>
        </p:nvSpPr>
        <p:spPr>
          <a:xfrm>
            <a:off x="9209597" y="3102739"/>
            <a:ext cx="2093228" cy="1202080"/>
          </a:xfrm>
        </p:spPr>
        <p:txBody>
          <a:bodyPr/>
          <a:lstStyle>
            <a:lvl1pPr algn="ct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31" name="Rectangle 30">
            <a:extLst>
              <a:ext uri="{FF2B5EF4-FFF2-40B4-BE49-F238E27FC236}">
                <a16:creationId xmlns:a16="http://schemas.microsoft.com/office/drawing/2014/main" id="{15B96E93-12A7-0543-B8EE-9285E103FDF4}"/>
              </a:ext>
            </a:extLst>
          </p:cNvPr>
          <p:cNvSpPr/>
          <p:nvPr userDrawn="1"/>
        </p:nvSpPr>
        <p:spPr>
          <a:xfrm rot="16200000" flipV="1">
            <a:off x="11591456" y="6622960"/>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32" name="TextBox 31">
            <a:extLst>
              <a:ext uri="{FF2B5EF4-FFF2-40B4-BE49-F238E27FC236}">
                <a16:creationId xmlns:a16="http://schemas.microsoft.com/office/drawing/2014/main" id="{B952A1B4-9317-CA4F-8010-A831C931E180}"/>
              </a:ext>
            </a:extLst>
          </p:cNvPr>
          <p:cNvSpPr txBox="1"/>
          <p:nvPr userDrawn="1"/>
        </p:nvSpPr>
        <p:spPr>
          <a:xfrm>
            <a:off x="363851" y="6461565"/>
            <a:ext cx="11425605" cy="261610"/>
          </a:xfrm>
          <a:prstGeom prst="rect">
            <a:avLst/>
          </a:prstGeom>
          <a:noFill/>
        </p:spPr>
        <p:txBody>
          <a:bodyPr wrap="square" rtlCol="0">
            <a:spAutoFit/>
          </a:bodyPr>
          <a:lstStyle/>
          <a:p>
            <a:pPr algn="r"/>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j-lt"/>
                <a:ea typeface="Lato Medium" panose="020F0502020204030203" pitchFamily="34" charset="0"/>
                <a:cs typeface="Calibri" panose="020F0502020204030204" pitchFamily="34" charset="0"/>
              </a:rPr>
              <a:t>for seniors</a:t>
            </a:r>
          </a:p>
        </p:txBody>
      </p:sp>
      <p:sp>
        <p:nvSpPr>
          <p:cNvPr id="56" name="Oval 55">
            <a:extLst>
              <a:ext uri="{FF2B5EF4-FFF2-40B4-BE49-F238E27FC236}">
                <a16:creationId xmlns:a16="http://schemas.microsoft.com/office/drawing/2014/main" id="{B13E1DCE-8617-FE49-9D50-215190C95744}"/>
              </a:ext>
            </a:extLst>
          </p:cNvPr>
          <p:cNvSpPr/>
          <p:nvPr userDrawn="1"/>
        </p:nvSpPr>
        <p:spPr>
          <a:xfrm>
            <a:off x="2562014" y="1786976"/>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1CF0B779-49F1-BD40-A379-6E82ED7A8EA5}"/>
              </a:ext>
            </a:extLst>
          </p:cNvPr>
          <p:cNvSpPr/>
          <p:nvPr userDrawn="1"/>
        </p:nvSpPr>
        <p:spPr>
          <a:xfrm>
            <a:off x="4860745" y="1805440"/>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71B6F19E-6C02-7B40-813C-4C605D3E627A}"/>
              </a:ext>
            </a:extLst>
          </p:cNvPr>
          <p:cNvSpPr/>
          <p:nvPr userDrawn="1"/>
        </p:nvSpPr>
        <p:spPr>
          <a:xfrm>
            <a:off x="7155971" y="1805439"/>
            <a:ext cx="1054660" cy="105466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1A601DA3-31CF-EE49-AC34-35907C8E7C67}"/>
              </a:ext>
            </a:extLst>
          </p:cNvPr>
          <p:cNvSpPr/>
          <p:nvPr userDrawn="1"/>
        </p:nvSpPr>
        <p:spPr>
          <a:xfrm>
            <a:off x="9451197" y="1805439"/>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Placeholder 17">
            <a:extLst>
              <a:ext uri="{FF2B5EF4-FFF2-40B4-BE49-F238E27FC236}">
                <a16:creationId xmlns:a16="http://schemas.microsoft.com/office/drawing/2014/main" id="{1FA3C6B8-1B91-3C45-ABF9-38614C60D882}"/>
              </a:ext>
            </a:extLst>
          </p:cNvPr>
          <p:cNvSpPr>
            <a:spLocks noGrp="1"/>
          </p:cNvSpPr>
          <p:nvPr>
            <p:ph type="body" sz="quarter" idx="34" hasCustomPrompt="1"/>
          </p:nvPr>
        </p:nvSpPr>
        <p:spPr>
          <a:xfrm>
            <a:off x="2747941" y="1946907"/>
            <a:ext cx="695250" cy="734798"/>
          </a:xfrm>
        </p:spPr>
        <p:txBody>
          <a:bodyPr/>
          <a:lstStyle>
            <a:lvl1pPr algn="ctr">
              <a:buNone/>
              <a:defRPr sz="48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1</a:t>
            </a:r>
            <a:endParaRPr lang="en-US"/>
          </a:p>
        </p:txBody>
      </p:sp>
      <p:sp>
        <p:nvSpPr>
          <p:cNvPr id="62" name="Text Placeholder 17">
            <a:extLst>
              <a:ext uri="{FF2B5EF4-FFF2-40B4-BE49-F238E27FC236}">
                <a16:creationId xmlns:a16="http://schemas.microsoft.com/office/drawing/2014/main" id="{A458E8DF-54E7-064A-9CDB-051A735469FD}"/>
              </a:ext>
            </a:extLst>
          </p:cNvPr>
          <p:cNvSpPr>
            <a:spLocks noGrp="1"/>
          </p:cNvSpPr>
          <p:nvPr>
            <p:ph type="body" sz="quarter" idx="35" hasCustomPrompt="1"/>
          </p:nvPr>
        </p:nvSpPr>
        <p:spPr>
          <a:xfrm>
            <a:off x="5064548" y="1949503"/>
            <a:ext cx="695250" cy="734798"/>
          </a:xfrm>
        </p:spPr>
        <p:txBody>
          <a:bodyPr/>
          <a:lstStyle>
            <a:lvl1pPr algn="ctr">
              <a:buNone/>
              <a:defRPr sz="48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2</a:t>
            </a:r>
            <a:endParaRPr lang="en-US"/>
          </a:p>
        </p:txBody>
      </p:sp>
      <p:sp>
        <p:nvSpPr>
          <p:cNvPr id="66" name="Text Placeholder 17">
            <a:extLst>
              <a:ext uri="{FF2B5EF4-FFF2-40B4-BE49-F238E27FC236}">
                <a16:creationId xmlns:a16="http://schemas.microsoft.com/office/drawing/2014/main" id="{FDFA3651-9899-9946-9C5D-81AF4B51CA40}"/>
              </a:ext>
            </a:extLst>
          </p:cNvPr>
          <p:cNvSpPr>
            <a:spLocks noGrp="1"/>
          </p:cNvSpPr>
          <p:nvPr>
            <p:ph type="body" sz="quarter" idx="36" hasCustomPrompt="1"/>
          </p:nvPr>
        </p:nvSpPr>
        <p:spPr>
          <a:xfrm>
            <a:off x="7338393" y="1962861"/>
            <a:ext cx="695250" cy="734798"/>
          </a:xfrm>
        </p:spPr>
        <p:txBody>
          <a:bodyPr/>
          <a:lstStyle>
            <a:lvl1pPr algn="ctr">
              <a:buNone/>
              <a:defRPr sz="48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3</a:t>
            </a:r>
            <a:endParaRPr lang="en-US"/>
          </a:p>
        </p:txBody>
      </p:sp>
      <p:sp>
        <p:nvSpPr>
          <p:cNvPr id="67" name="Text Placeholder 17">
            <a:extLst>
              <a:ext uri="{FF2B5EF4-FFF2-40B4-BE49-F238E27FC236}">
                <a16:creationId xmlns:a16="http://schemas.microsoft.com/office/drawing/2014/main" id="{4790CDE1-298B-B145-BA4E-F6881FB7FA93}"/>
              </a:ext>
            </a:extLst>
          </p:cNvPr>
          <p:cNvSpPr>
            <a:spLocks noGrp="1"/>
          </p:cNvSpPr>
          <p:nvPr>
            <p:ph type="body" sz="quarter" idx="37" hasCustomPrompt="1"/>
          </p:nvPr>
        </p:nvSpPr>
        <p:spPr>
          <a:xfrm>
            <a:off x="9655000" y="1965457"/>
            <a:ext cx="695250" cy="734798"/>
          </a:xfrm>
        </p:spPr>
        <p:txBody>
          <a:bodyPr/>
          <a:lstStyle>
            <a:lvl1pPr algn="ctr">
              <a:buNone/>
              <a:defRPr sz="48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4</a:t>
            </a:r>
            <a:endParaRPr lang="en-US"/>
          </a:p>
        </p:txBody>
      </p:sp>
    </p:spTree>
    <p:extLst>
      <p:ext uri="{BB962C8B-B14F-4D97-AF65-F5344CB8AC3E}">
        <p14:creationId xmlns:p14="http://schemas.microsoft.com/office/powerpoint/2010/main" val="939996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verview/Content Slide">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C52FF19B-F26A-EC40-9F99-C10D1E505E59}"/>
              </a:ext>
            </a:extLst>
          </p:cNvPr>
          <p:cNvSpPr/>
          <p:nvPr userDrawn="1"/>
        </p:nvSpPr>
        <p:spPr>
          <a:xfrm>
            <a:off x="6361479" y="1232267"/>
            <a:ext cx="771474" cy="771474"/>
          </a:xfrm>
          <a:prstGeom prst="ellipse">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25">
            <a:extLst>
              <a:ext uri="{FF2B5EF4-FFF2-40B4-BE49-F238E27FC236}">
                <a16:creationId xmlns:a16="http://schemas.microsoft.com/office/drawing/2014/main" id="{CAF61B17-26D4-B14D-97CA-EAAECA6A7411}"/>
              </a:ext>
            </a:extLst>
          </p:cNvPr>
          <p:cNvSpPr>
            <a:spLocks noGrp="1"/>
          </p:cNvSpPr>
          <p:nvPr>
            <p:ph type="body" sz="quarter" idx="15" hasCustomPrompt="1"/>
          </p:nvPr>
        </p:nvSpPr>
        <p:spPr>
          <a:xfrm>
            <a:off x="6499807" y="1289462"/>
            <a:ext cx="511077" cy="635000"/>
          </a:xfrm>
          <a:noFill/>
        </p:spPr>
        <p:txBody>
          <a:bodyPr anchor="ctr">
            <a:noAutofit/>
          </a:bodyPr>
          <a:lstStyle>
            <a:lvl1pPr marL="0" indent="0" algn="ctr">
              <a:buNone/>
              <a:defRPr sz="28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1</a:t>
            </a:r>
          </a:p>
        </p:txBody>
      </p:sp>
      <p:cxnSp>
        <p:nvCxnSpPr>
          <p:cNvPr id="31" name="Straight Connector 30">
            <a:extLst>
              <a:ext uri="{FF2B5EF4-FFF2-40B4-BE49-F238E27FC236}">
                <a16:creationId xmlns:a16="http://schemas.microsoft.com/office/drawing/2014/main" id="{D8522547-A08F-EE44-A9AD-5FABBDCD549F}"/>
              </a:ext>
            </a:extLst>
          </p:cNvPr>
          <p:cNvCxnSpPr>
            <a:cxnSpLocks/>
          </p:cNvCxnSpPr>
          <p:nvPr userDrawn="1"/>
        </p:nvCxnSpPr>
        <p:spPr>
          <a:xfrm>
            <a:off x="5769762" y="1622238"/>
            <a:ext cx="591717" cy="0"/>
          </a:xfrm>
          <a:prstGeom prst="line">
            <a:avLst/>
          </a:prstGeom>
          <a:ln w="19050">
            <a:solidFill>
              <a:srgbClr val="FFD100"/>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F8DF3840-EDCD-4B47-B492-D9F24116159A}"/>
              </a:ext>
            </a:extLst>
          </p:cNvPr>
          <p:cNvSpPr/>
          <p:nvPr userDrawn="1"/>
        </p:nvSpPr>
        <p:spPr>
          <a:xfrm flipV="1">
            <a:off x="511072" y="-2"/>
            <a:ext cx="5240006" cy="6892757"/>
          </a:xfrm>
          <a:prstGeom prst="rect">
            <a:avLst/>
          </a:prstGeom>
          <a:solidFill>
            <a:srgbClr val="85D2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ontserrat Light" charset="0"/>
            </a:endParaRPr>
          </a:p>
        </p:txBody>
      </p:sp>
      <p:sp>
        <p:nvSpPr>
          <p:cNvPr id="14" name="Rectangle 13">
            <a:extLst>
              <a:ext uri="{FF2B5EF4-FFF2-40B4-BE49-F238E27FC236}">
                <a16:creationId xmlns:a16="http://schemas.microsoft.com/office/drawing/2014/main" id="{E9E207A2-7B0E-2F46-8515-2531113C9151}"/>
              </a:ext>
            </a:extLst>
          </p:cNvPr>
          <p:cNvSpPr/>
          <p:nvPr userDrawn="1"/>
        </p:nvSpPr>
        <p:spPr>
          <a:xfrm>
            <a:off x="918629" y="1527801"/>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latin typeface="Montserrat Light" charset="0"/>
            </a:endParaRPr>
          </a:p>
        </p:txBody>
      </p:sp>
      <p:sp>
        <p:nvSpPr>
          <p:cNvPr id="16" name="Text Placeholder 17">
            <a:extLst>
              <a:ext uri="{FF2B5EF4-FFF2-40B4-BE49-F238E27FC236}">
                <a16:creationId xmlns:a16="http://schemas.microsoft.com/office/drawing/2014/main" id="{8EC99E19-5C6F-0E42-9D44-703CC975D6EF}"/>
              </a:ext>
            </a:extLst>
          </p:cNvPr>
          <p:cNvSpPr>
            <a:spLocks noGrp="1"/>
          </p:cNvSpPr>
          <p:nvPr>
            <p:ph type="body" sz="quarter" idx="18" hasCustomPrompt="1"/>
          </p:nvPr>
        </p:nvSpPr>
        <p:spPr>
          <a:xfrm>
            <a:off x="956478" y="1899687"/>
            <a:ext cx="4306395" cy="3280643"/>
          </a:xfr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7" name="Text Placeholder 23">
            <a:extLst>
              <a:ext uri="{FF2B5EF4-FFF2-40B4-BE49-F238E27FC236}">
                <a16:creationId xmlns:a16="http://schemas.microsoft.com/office/drawing/2014/main" id="{5BC66613-CDA2-A74A-9395-2463EF11F2BF}"/>
              </a:ext>
            </a:extLst>
          </p:cNvPr>
          <p:cNvSpPr>
            <a:spLocks noGrp="1"/>
          </p:cNvSpPr>
          <p:nvPr>
            <p:ph type="body" sz="quarter" idx="16" hasCustomPrompt="1"/>
          </p:nvPr>
        </p:nvSpPr>
        <p:spPr>
          <a:xfrm>
            <a:off x="918629" y="628636"/>
            <a:ext cx="4378451" cy="603631"/>
          </a:xfrm>
        </p:spPr>
        <p:txBody>
          <a:bodyPr>
            <a:normAutofit/>
          </a:bodyPr>
          <a:lstStyle>
            <a:lvl1pPr marL="0" indent="0" algn="l">
              <a:buNone/>
              <a:defRPr sz="3600" b="0" i="0">
                <a:solidFill>
                  <a:srgbClr val="000000"/>
                </a:solidFill>
                <a:latin typeface="+mn-lt"/>
              </a:defRPr>
            </a:lvl1pPr>
          </a:lstStyle>
          <a:p>
            <a:pPr lvl="0"/>
            <a:r>
              <a:rPr lang="en-US"/>
              <a:t>Overview Slide</a:t>
            </a:r>
          </a:p>
        </p:txBody>
      </p:sp>
      <p:sp>
        <p:nvSpPr>
          <p:cNvPr id="21" name="Text Placeholder 25">
            <a:extLst>
              <a:ext uri="{FF2B5EF4-FFF2-40B4-BE49-F238E27FC236}">
                <a16:creationId xmlns:a16="http://schemas.microsoft.com/office/drawing/2014/main" id="{5A1E8056-B0BB-444E-9F56-12D2DD4B8542}"/>
              </a:ext>
            </a:extLst>
          </p:cNvPr>
          <p:cNvSpPr>
            <a:spLocks noGrp="1"/>
          </p:cNvSpPr>
          <p:nvPr>
            <p:ph type="body" sz="quarter" idx="14" hasCustomPrompt="1"/>
          </p:nvPr>
        </p:nvSpPr>
        <p:spPr>
          <a:xfrm>
            <a:off x="7229716" y="1232267"/>
            <a:ext cx="4465067" cy="822373"/>
          </a:xfr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33" name="Oval 32">
            <a:extLst>
              <a:ext uri="{FF2B5EF4-FFF2-40B4-BE49-F238E27FC236}">
                <a16:creationId xmlns:a16="http://schemas.microsoft.com/office/drawing/2014/main" id="{60359091-EF1E-5347-86A8-664FF906AFA2}"/>
              </a:ext>
            </a:extLst>
          </p:cNvPr>
          <p:cNvSpPr/>
          <p:nvPr userDrawn="1"/>
        </p:nvSpPr>
        <p:spPr>
          <a:xfrm>
            <a:off x="6361479" y="2306893"/>
            <a:ext cx="771474" cy="771474"/>
          </a:xfrm>
          <a:prstGeom prst="ellipse">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25">
            <a:extLst>
              <a:ext uri="{FF2B5EF4-FFF2-40B4-BE49-F238E27FC236}">
                <a16:creationId xmlns:a16="http://schemas.microsoft.com/office/drawing/2014/main" id="{29FF15AB-A467-5248-AA8B-EA7E9FC37BED}"/>
              </a:ext>
            </a:extLst>
          </p:cNvPr>
          <p:cNvSpPr>
            <a:spLocks noGrp="1"/>
          </p:cNvSpPr>
          <p:nvPr>
            <p:ph type="body" sz="quarter" idx="19" hasCustomPrompt="1"/>
          </p:nvPr>
        </p:nvSpPr>
        <p:spPr>
          <a:xfrm>
            <a:off x="6499807" y="2364088"/>
            <a:ext cx="511077" cy="635000"/>
          </a:xfrm>
          <a:noFill/>
        </p:spPr>
        <p:txBody>
          <a:bodyPr anchor="ctr">
            <a:noAutofit/>
          </a:bodyPr>
          <a:lstStyle>
            <a:lvl1pPr marL="0" indent="0" algn="ctr">
              <a:buNone/>
              <a:defRPr sz="28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2</a:t>
            </a:r>
          </a:p>
        </p:txBody>
      </p:sp>
      <p:cxnSp>
        <p:nvCxnSpPr>
          <p:cNvPr id="35" name="Straight Connector 34">
            <a:extLst>
              <a:ext uri="{FF2B5EF4-FFF2-40B4-BE49-F238E27FC236}">
                <a16:creationId xmlns:a16="http://schemas.microsoft.com/office/drawing/2014/main" id="{63453B8E-02A0-D945-99F3-A46F3D8AA698}"/>
              </a:ext>
            </a:extLst>
          </p:cNvPr>
          <p:cNvCxnSpPr>
            <a:cxnSpLocks/>
          </p:cNvCxnSpPr>
          <p:nvPr userDrawn="1"/>
        </p:nvCxnSpPr>
        <p:spPr>
          <a:xfrm>
            <a:off x="5769762" y="2696864"/>
            <a:ext cx="591717" cy="0"/>
          </a:xfrm>
          <a:prstGeom prst="line">
            <a:avLst/>
          </a:prstGeom>
          <a:ln w="19050">
            <a:solidFill>
              <a:srgbClr val="FFD100"/>
            </a:solidFill>
          </a:ln>
        </p:spPr>
        <p:style>
          <a:lnRef idx="1">
            <a:schemeClr val="accent1"/>
          </a:lnRef>
          <a:fillRef idx="0">
            <a:schemeClr val="accent1"/>
          </a:fillRef>
          <a:effectRef idx="0">
            <a:schemeClr val="accent1"/>
          </a:effectRef>
          <a:fontRef idx="minor">
            <a:schemeClr val="tx1"/>
          </a:fontRef>
        </p:style>
      </p:cxnSp>
      <p:sp>
        <p:nvSpPr>
          <p:cNvPr id="36" name="Text Placeholder 25">
            <a:extLst>
              <a:ext uri="{FF2B5EF4-FFF2-40B4-BE49-F238E27FC236}">
                <a16:creationId xmlns:a16="http://schemas.microsoft.com/office/drawing/2014/main" id="{F2455212-2D5D-E648-802A-B9EB354595FE}"/>
              </a:ext>
            </a:extLst>
          </p:cNvPr>
          <p:cNvSpPr>
            <a:spLocks noGrp="1"/>
          </p:cNvSpPr>
          <p:nvPr>
            <p:ph type="body" sz="quarter" idx="20" hasCustomPrompt="1"/>
          </p:nvPr>
        </p:nvSpPr>
        <p:spPr>
          <a:xfrm>
            <a:off x="7229716" y="2306893"/>
            <a:ext cx="4465067" cy="822373"/>
          </a:xfr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37" name="Oval 36">
            <a:extLst>
              <a:ext uri="{FF2B5EF4-FFF2-40B4-BE49-F238E27FC236}">
                <a16:creationId xmlns:a16="http://schemas.microsoft.com/office/drawing/2014/main" id="{8DF1992D-B7D5-8E4B-BDA5-761CB37D3675}"/>
              </a:ext>
            </a:extLst>
          </p:cNvPr>
          <p:cNvSpPr/>
          <p:nvPr userDrawn="1"/>
        </p:nvSpPr>
        <p:spPr>
          <a:xfrm>
            <a:off x="6361479" y="3366657"/>
            <a:ext cx="771474" cy="771474"/>
          </a:xfrm>
          <a:prstGeom prst="ellipse">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25">
            <a:extLst>
              <a:ext uri="{FF2B5EF4-FFF2-40B4-BE49-F238E27FC236}">
                <a16:creationId xmlns:a16="http://schemas.microsoft.com/office/drawing/2014/main" id="{D5D057F3-7821-E04C-AEF9-9BAF88BFC81A}"/>
              </a:ext>
            </a:extLst>
          </p:cNvPr>
          <p:cNvSpPr>
            <a:spLocks noGrp="1"/>
          </p:cNvSpPr>
          <p:nvPr>
            <p:ph type="body" sz="quarter" idx="21" hasCustomPrompt="1"/>
          </p:nvPr>
        </p:nvSpPr>
        <p:spPr>
          <a:xfrm>
            <a:off x="6499807" y="3423852"/>
            <a:ext cx="511077" cy="635000"/>
          </a:xfrm>
          <a:noFill/>
        </p:spPr>
        <p:txBody>
          <a:bodyPr anchor="ctr">
            <a:noAutofit/>
          </a:bodyPr>
          <a:lstStyle>
            <a:lvl1pPr marL="0" indent="0" algn="ctr">
              <a:buNone/>
              <a:defRPr sz="28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3</a:t>
            </a:r>
          </a:p>
        </p:txBody>
      </p:sp>
      <p:cxnSp>
        <p:nvCxnSpPr>
          <p:cNvPr id="39" name="Straight Connector 38">
            <a:extLst>
              <a:ext uri="{FF2B5EF4-FFF2-40B4-BE49-F238E27FC236}">
                <a16:creationId xmlns:a16="http://schemas.microsoft.com/office/drawing/2014/main" id="{201686CB-AFC3-2E42-8385-6797A30142D9}"/>
              </a:ext>
            </a:extLst>
          </p:cNvPr>
          <p:cNvCxnSpPr>
            <a:cxnSpLocks/>
          </p:cNvCxnSpPr>
          <p:nvPr userDrawn="1"/>
        </p:nvCxnSpPr>
        <p:spPr>
          <a:xfrm>
            <a:off x="5769762" y="3756628"/>
            <a:ext cx="591717" cy="0"/>
          </a:xfrm>
          <a:prstGeom prst="line">
            <a:avLst/>
          </a:prstGeom>
          <a:ln w="19050">
            <a:solidFill>
              <a:srgbClr val="FFD100"/>
            </a:solidFill>
          </a:ln>
        </p:spPr>
        <p:style>
          <a:lnRef idx="1">
            <a:schemeClr val="accent1"/>
          </a:lnRef>
          <a:fillRef idx="0">
            <a:schemeClr val="accent1"/>
          </a:fillRef>
          <a:effectRef idx="0">
            <a:schemeClr val="accent1"/>
          </a:effectRef>
          <a:fontRef idx="minor">
            <a:schemeClr val="tx1"/>
          </a:fontRef>
        </p:style>
      </p:cxnSp>
      <p:sp>
        <p:nvSpPr>
          <p:cNvPr id="40" name="Text Placeholder 25">
            <a:extLst>
              <a:ext uri="{FF2B5EF4-FFF2-40B4-BE49-F238E27FC236}">
                <a16:creationId xmlns:a16="http://schemas.microsoft.com/office/drawing/2014/main" id="{3EBAF954-82F2-CC42-82E9-A19064755653}"/>
              </a:ext>
            </a:extLst>
          </p:cNvPr>
          <p:cNvSpPr>
            <a:spLocks noGrp="1"/>
          </p:cNvSpPr>
          <p:nvPr>
            <p:ph type="body" sz="quarter" idx="22" hasCustomPrompt="1"/>
          </p:nvPr>
        </p:nvSpPr>
        <p:spPr>
          <a:xfrm>
            <a:off x="7229716" y="3366657"/>
            <a:ext cx="4465067" cy="822373"/>
          </a:xfr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41" name="Oval 40">
            <a:extLst>
              <a:ext uri="{FF2B5EF4-FFF2-40B4-BE49-F238E27FC236}">
                <a16:creationId xmlns:a16="http://schemas.microsoft.com/office/drawing/2014/main" id="{7212A528-3E55-3E4C-A29B-933FD36CD4AA}"/>
              </a:ext>
            </a:extLst>
          </p:cNvPr>
          <p:cNvSpPr/>
          <p:nvPr userDrawn="1"/>
        </p:nvSpPr>
        <p:spPr>
          <a:xfrm>
            <a:off x="6347624" y="4424843"/>
            <a:ext cx="771474" cy="771474"/>
          </a:xfrm>
          <a:prstGeom prst="ellipse">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Placeholder 25">
            <a:extLst>
              <a:ext uri="{FF2B5EF4-FFF2-40B4-BE49-F238E27FC236}">
                <a16:creationId xmlns:a16="http://schemas.microsoft.com/office/drawing/2014/main" id="{5C41E408-2BE8-184D-BAE4-AEB73C241B6C}"/>
              </a:ext>
            </a:extLst>
          </p:cNvPr>
          <p:cNvSpPr>
            <a:spLocks noGrp="1"/>
          </p:cNvSpPr>
          <p:nvPr>
            <p:ph type="body" sz="quarter" idx="23" hasCustomPrompt="1"/>
          </p:nvPr>
        </p:nvSpPr>
        <p:spPr>
          <a:xfrm>
            <a:off x="6485952" y="4482038"/>
            <a:ext cx="511077" cy="635000"/>
          </a:xfrm>
          <a:noFill/>
        </p:spPr>
        <p:txBody>
          <a:bodyPr anchor="ctr">
            <a:noAutofit/>
          </a:bodyPr>
          <a:lstStyle>
            <a:lvl1pPr marL="0" indent="0" algn="ctr">
              <a:buNone/>
              <a:defRPr sz="28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4</a:t>
            </a:r>
          </a:p>
        </p:txBody>
      </p:sp>
      <p:cxnSp>
        <p:nvCxnSpPr>
          <p:cNvPr id="43" name="Straight Connector 42">
            <a:extLst>
              <a:ext uri="{FF2B5EF4-FFF2-40B4-BE49-F238E27FC236}">
                <a16:creationId xmlns:a16="http://schemas.microsoft.com/office/drawing/2014/main" id="{EB1EA6CF-9EE0-6148-AA67-CE0598A3805A}"/>
              </a:ext>
            </a:extLst>
          </p:cNvPr>
          <p:cNvCxnSpPr>
            <a:cxnSpLocks/>
          </p:cNvCxnSpPr>
          <p:nvPr userDrawn="1"/>
        </p:nvCxnSpPr>
        <p:spPr>
          <a:xfrm>
            <a:off x="5755907" y="4814814"/>
            <a:ext cx="591717" cy="0"/>
          </a:xfrm>
          <a:prstGeom prst="line">
            <a:avLst/>
          </a:prstGeom>
          <a:ln w="19050">
            <a:solidFill>
              <a:srgbClr val="FFD100"/>
            </a:solidFill>
          </a:ln>
        </p:spPr>
        <p:style>
          <a:lnRef idx="1">
            <a:schemeClr val="accent1"/>
          </a:lnRef>
          <a:fillRef idx="0">
            <a:schemeClr val="accent1"/>
          </a:fillRef>
          <a:effectRef idx="0">
            <a:schemeClr val="accent1"/>
          </a:effectRef>
          <a:fontRef idx="minor">
            <a:schemeClr val="tx1"/>
          </a:fontRef>
        </p:style>
      </p:cxnSp>
      <p:sp>
        <p:nvSpPr>
          <p:cNvPr id="44" name="Text Placeholder 25">
            <a:extLst>
              <a:ext uri="{FF2B5EF4-FFF2-40B4-BE49-F238E27FC236}">
                <a16:creationId xmlns:a16="http://schemas.microsoft.com/office/drawing/2014/main" id="{5A47AF7F-E736-2640-98D0-99CBD669AFBF}"/>
              </a:ext>
            </a:extLst>
          </p:cNvPr>
          <p:cNvSpPr>
            <a:spLocks noGrp="1"/>
          </p:cNvSpPr>
          <p:nvPr>
            <p:ph type="body" sz="quarter" idx="24" hasCustomPrompt="1"/>
          </p:nvPr>
        </p:nvSpPr>
        <p:spPr>
          <a:xfrm>
            <a:off x="7215861" y="4424843"/>
            <a:ext cx="4465067" cy="822373"/>
          </a:xfr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45" name="Oval 44">
            <a:extLst>
              <a:ext uri="{FF2B5EF4-FFF2-40B4-BE49-F238E27FC236}">
                <a16:creationId xmlns:a16="http://schemas.microsoft.com/office/drawing/2014/main" id="{3CA01ECA-9BBA-EE4B-8E28-5EE6A1A3E11D}"/>
              </a:ext>
            </a:extLst>
          </p:cNvPr>
          <p:cNvSpPr/>
          <p:nvPr userDrawn="1"/>
        </p:nvSpPr>
        <p:spPr>
          <a:xfrm>
            <a:off x="6361479" y="5502145"/>
            <a:ext cx="771474" cy="771474"/>
          </a:xfrm>
          <a:prstGeom prst="ellipse">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Placeholder 25">
            <a:extLst>
              <a:ext uri="{FF2B5EF4-FFF2-40B4-BE49-F238E27FC236}">
                <a16:creationId xmlns:a16="http://schemas.microsoft.com/office/drawing/2014/main" id="{981C64DC-4A52-6744-8327-31289AFCBA9B}"/>
              </a:ext>
            </a:extLst>
          </p:cNvPr>
          <p:cNvSpPr>
            <a:spLocks noGrp="1"/>
          </p:cNvSpPr>
          <p:nvPr>
            <p:ph type="body" sz="quarter" idx="25" hasCustomPrompt="1"/>
          </p:nvPr>
        </p:nvSpPr>
        <p:spPr>
          <a:xfrm>
            <a:off x="6499807" y="5559340"/>
            <a:ext cx="511077" cy="635000"/>
          </a:xfrm>
          <a:noFill/>
        </p:spPr>
        <p:txBody>
          <a:bodyPr anchor="ctr">
            <a:noAutofit/>
          </a:bodyPr>
          <a:lstStyle>
            <a:lvl1pPr marL="0" indent="0" algn="ctr">
              <a:buNone/>
              <a:defRPr sz="28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5</a:t>
            </a:r>
          </a:p>
        </p:txBody>
      </p:sp>
      <p:cxnSp>
        <p:nvCxnSpPr>
          <p:cNvPr id="47" name="Straight Connector 46">
            <a:extLst>
              <a:ext uri="{FF2B5EF4-FFF2-40B4-BE49-F238E27FC236}">
                <a16:creationId xmlns:a16="http://schemas.microsoft.com/office/drawing/2014/main" id="{32514181-21FC-3442-AF04-713C37001620}"/>
              </a:ext>
            </a:extLst>
          </p:cNvPr>
          <p:cNvCxnSpPr>
            <a:cxnSpLocks/>
          </p:cNvCxnSpPr>
          <p:nvPr userDrawn="1"/>
        </p:nvCxnSpPr>
        <p:spPr>
          <a:xfrm>
            <a:off x="5769762" y="5892116"/>
            <a:ext cx="591717" cy="0"/>
          </a:xfrm>
          <a:prstGeom prst="line">
            <a:avLst/>
          </a:prstGeom>
          <a:ln w="19050">
            <a:solidFill>
              <a:srgbClr val="FFD100"/>
            </a:solidFill>
          </a:ln>
        </p:spPr>
        <p:style>
          <a:lnRef idx="1">
            <a:schemeClr val="accent1"/>
          </a:lnRef>
          <a:fillRef idx="0">
            <a:schemeClr val="accent1"/>
          </a:fillRef>
          <a:effectRef idx="0">
            <a:schemeClr val="accent1"/>
          </a:effectRef>
          <a:fontRef idx="minor">
            <a:schemeClr val="tx1"/>
          </a:fontRef>
        </p:style>
      </p:cxnSp>
      <p:sp>
        <p:nvSpPr>
          <p:cNvPr id="48" name="Text Placeholder 25">
            <a:extLst>
              <a:ext uri="{FF2B5EF4-FFF2-40B4-BE49-F238E27FC236}">
                <a16:creationId xmlns:a16="http://schemas.microsoft.com/office/drawing/2014/main" id="{41215D43-08A5-AA4E-8D46-F8BEBABD637B}"/>
              </a:ext>
            </a:extLst>
          </p:cNvPr>
          <p:cNvSpPr>
            <a:spLocks noGrp="1"/>
          </p:cNvSpPr>
          <p:nvPr>
            <p:ph type="body" sz="quarter" idx="26" hasCustomPrompt="1"/>
          </p:nvPr>
        </p:nvSpPr>
        <p:spPr>
          <a:xfrm>
            <a:off x="7229716" y="5502145"/>
            <a:ext cx="4465067" cy="822373"/>
          </a:xfr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Tree>
    <p:extLst>
      <p:ext uri="{BB962C8B-B14F-4D97-AF65-F5344CB8AC3E}">
        <p14:creationId xmlns:p14="http://schemas.microsoft.com/office/powerpoint/2010/main" val="247650274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 point icon graph">
    <p:spTree>
      <p:nvGrpSpPr>
        <p:cNvPr id="1" name=""/>
        <p:cNvGrpSpPr/>
        <p:nvPr/>
      </p:nvGrpSpPr>
      <p:grpSpPr>
        <a:xfrm>
          <a:off x="0" y="0"/>
          <a:ext cx="0" cy="0"/>
          <a:chOff x="0" y="0"/>
          <a:chExt cx="0" cy="0"/>
        </a:xfrm>
      </p:grpSpPr>
      <p:sp>
        <p:nvSpPr>
          <p:cNvPr id="49" name="Freeform 48">
            <a:extLst>
              <a:ext uri="{FF2B5EF4-FFF2-40B4-BE49-F238E27FC236}">
                <a16:creationId xmlns:a16="http://schemas.microsoft.com/office/drawing/2014/main" id="{C2DB8636-C798-AD47-8DC9-47814E3387DD}"/>
              </a:ext>
            </a:extLst>
          </p:cNvPr>
          <p:cNvSpPr/>
          <p:nvPr/>
        </p:nvSpPr>
        <p:spPr>
          <a:xfrm>
            <a:off x="4292836" y="2475929"/>
            <a:ext cx="1660392" cy="233707"/>
          </a:xfrm>
          <a:custGeom>
            <a:avLst/>
            <a:gdLst/>
            <a:ahLst/>
            <a:cxnLst>
              <a:cxn ang="3cd4">
                <a:pos x="hc" y="t"/>
              </a:cxn>
              <a:cxn ang="cd2">
                <a:pos x="l" y="vc"/>
              </a:cxn>
              <a:cxn ang="cd4">
                <a:pos x="hc" y="b"/>
              </a:cxn>
              <a:cxn ang="0">
                <a:pos x="r" y="vc"/>
              </a:cxn>
            </a:cxnLst>
            <a:rect l="l" t="t" r="r" b="b"/>
            <a:pathLst>
              <a:path w="1088" h="154">
                <a:moveTo>
                  <a:pt x="1066" y="76"/>
                </a:moveTo>
                <a:cubicBezTo>
                  <a:pt x="1066" y="49"/>
                  <a:pt x="1073" y="23"/>
                  <a:pt x="1087" y="0"/>
                </a:cubicBezTo>
                <a:lnTo>
                  <a:pt x="1" y="0"/>
                </a:lnTo>
                <a:cubicBezTo>
                  <a:pt x="14" y="23"/>
                  <a:pt x="22" y="49"/>
                  <a:pt x="22" y="76"/>
                </a:cubicBezTo>
                <a:cubicBezTo>
                  <a:pt x="22" y="106"/>
                  <a:pt x="14" y="131"/>
                  <a:pt x="0" y="154"/>
                </a:cubicBezTo>
                <a:lnTo>
                  <a:pt x="1088" y="154"/>
                </a:lnTo>
                <a:cubicBezTo>
                  <a:pt x="1075" y="131"/>
                  <a:pt x="1066" y="106"/>
                  <a:pt x="1066" y="76"/>
                </a:cubicBezTo>
                <a:close/>
              </a:path>
            </a:pathLst>
          </a:custGeom>
          <a:solidFill>
            <a:srgbClr val="FED1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0" name="Freeform 49">
            <a:extLst>
              <a:ext uri="{FF2B5EF4-FFF2-40B4-BE49-F238E27FC236}">
                <a16:creationId xmlns:a16="http://schemas.microsoft.com/office/drawing/2014/main" id="{A5ECD853-1DE4-6A49-83BF-BE872511E6E0}"/>
              </a:ext>
            </a:extLst>
          </p:cNvPr>
          <p:cNvSpPr/>
          <p:nvPr/>
        </p:nvSpPr>
        <p:spPr>
          <a:xfrm>
            <a:off x="3846806" y="2428576"/>
            <a:ext cx="323830" cy="326885"/>
          </a:xfrm>
          <a:custGeom>
            <a:avLst/>
            <a:gdLst/>
            <a:ahLst/>
            <a:cxnLst>
              <a:cxn ang="3cd4">
                <a:pos x="hc" y="t"/>
              </a:cxn>
              <a:cxn ang="cd2">
                <a:pos x="l" y="vc"/>
              </a:cxn>
              <a:cxn ang="cd4">
                <a:pos x="hc" y="b"/>
              </a:cxn>
              <a:cxn ang="0">
                <a:pos x="r" y="vc"/>
              </a:cxn>
            </a:cxnLst>
            <a:rect l="l" t="t" r="r" b="b"/>
            <a:pathLst>
              <a:path w="213" h="215">
                <a:moveTo>
                  <a:pt x="213" y="107"/>
                </a:moveTo>
                <a:cubicBezTo>
                  <a:pt x="213" y="166"/>
                  <a:pt x="166" y="215"/>
                  <a:pt x="106" y="215"/>
                </a:cubicBezTo>
                <a:cubicBezTo>
                  <a:pt x="48" y="215"/>
                  <a:pt x="0" y="166"/>
                  <a:pt x="0" y="107"/>
                </a:cubicBezTo>
                <a:cubicBezTo>
                  <a:pt x="0" y="48"/>
                  <a:pt x="48" y="0"/>
                  <a:pt x="106" y="0"/>
                </a:cubicBezTo>
                <a:cubicBezTo>
                  <a:pt x="166" y="0"/>
                  <a:pt x="213" y="48"/>
                  <a:pt x="213" y="107"/>
                </a:cubicBezTo>
                <a:close/>
              </a:path>
            </a:pathLst>
          </a:custGeom>
          <a:solidFill>
            <a:srgbClr val="FED1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1" name="Freeform 50">
            <a:extLst>
              <a:ext uri="{FF2B5EF4-FFF2-40B4-BE49-F238E27FC236}">
                <a16:creationId xmlns:a16="http://schemas.microsoft.com/office/drawing/2014/main" id="{1FB605EC-FC6D-3D40-A5B0-5C7A5B28222F}"/>
              </a:ext>
            </a:extLst>
          </p:cNvPr>
          <p:cNvSpPr/>
          <p:nvPr/>
        </p:nvSpPr>
        <p:spPr>
          <a:xfrm>
            <a:off x="3912488" y="2494259"/>
            <a:ext cx="192465" cy="193992"/>
          </a:xfrm>
          <a:custGeom>
            <a:avLst/>
            <a:gdLst/>
            <a:ahLst/>
            <a:cxnLst>
              <a:cxn ang="3cd4">
                <a:pos x="hc" y="t"/>
              </a:cxn>
              <a:cxn ang="cd2">
                <a:pos x="l" y="vc"/>
              </a:cxn>
              <a:cxn ang="cd4">
                <a:pos x="hc" y="b"/>
              </a:cxn>
              <a:cxn ang="0">
                <a:pos x="r" y="vc"/>
              </a:cxn>
            </a:cxnLst>
            <a:rect l="l" t="t" r="r" b="b"/>
            <a:pathLst>
              <a:path w="127" h="128">
                <a:moveTo>
                  <a:pt x="127" y="64"/>
                </a:moveTo>
                <a:cubicBezTo>
                  <a:pt x="127" y="100"/>
                  <a:pt x="99" y="128"/>
                  <a:pt x="63" y="128"/>
                </a:cubicBezTo>
                <a:cubicBezTo>
                  <a:pt x="28" y="128"/>
                  <a:pt x="0" y="100"/>
                  <a:pt x="0" y="64"/>
                </a:cubicBezTo>
                <a:cubicBezTo>
                  <a:pt x="0" y="30"/>
                  <a:pt x="28" y="0"/>
                  <a:pt x="63" y="0"/>
                </a:cubicBezTo>
                <a:cubicBezTo>
                  <a:pt x="99" y="0"/>
                  <a:pt x="127" y="30"/>
                  <a:pt x="127"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2" name="Freeform 51">
            <a:extLst>
              <a:ext uri="{FF2B5EF4-FFF2-40B4-BE49-F238E27FC236}">
                <a16:creationId xmlns:a16="http://schemas.microsoft.com/office/drawing/2014/main" id="{813784D3-D312-744B-8BF6-8D3D764C1FF8}"/>
              </a:ext>
            </a:extLst>
          </p:cNvPr>
          <p:cNvSpPr/>
          <p:nvPr/>
        </p:nvSpPr>
        <p:spPr>
          <a:xfrm>
            <a:off x="3324401" y="800258"/>
            <a:ext cx="1370167" cy="1510697"/>
          </a:xfrm>
          <a:custGeom>
            <a:avLst/>
            <a:gdLst/>
            <a:ahLst/>
            <a:cxnLst>
              <a:cxn ang="3cd4">
                <a:pos x="hc" y="t"/>
              </a:cxn>
              <a:cxn ang="cd2">
                <a:pos x="l" y="vc"/>
              </a:cxn>
              <a:cxn ang="cd4">
                <a:pos x="hc" y="b"/>
              </a:cxn>
              <a:cxn ang="0">
                <a:pos x="r" y="vc"/>
              </a:cxn>
            </a:cxnLst>
            <a:rect l="l" t="t" r="r" b="b"/>
            <a:pathLst>
              <a:path w="898" h="990">
                <a:moveTo>
                  <a:pt x="898" y="447"/>
                </a:moveTo>
                <a:cubicBezTo>
                  <a:pt x="898" y="649"/>
                  <a:pt x="765" y="819"/>
                  <a:pt x="583" y="875"/>
                </a:cubicBezTo>
                <a:cubicBezTo>
                  <a:pt x="541" y="889"/>
                  <a:pt x="471" y="936"/>
                  <a:pt x="448" y="990"/>
                </a:cubicBezTo>
                <a:cubicBezTo>
                  <a:pt x="427" y="941"/>
                  <a:pt x="357" y="889"/>
                  <a:pt x="314" y="875"/>
                </a:cubicBezTo>
                <a:cubicBezTo>
                  <a:pt x="131" y="817"/>
                  <a:pt x="0" y="649"/>
                  <a:pt x="0" y="447"/>
                </a:cubicBezTo>
                <a:cubicBezTo>
                  <a:pt x="0" y="200"/>
                  <a:pt x="201" y="0"/>
                  <a:pt x="448" y="0"/>
                </a:cubicBezTo>
                <a:cubicBezTo>
                  <a:pt x="696" y="0"/>
                  <a:pt x="898" y="200"/>
                  <a:pt x="898" y="447"/>
                </a:cubicBezTo>
                <a:close/>
              </a:path>
            </a:pathLst>
          </a:custGeom>
          <a:solidFill>
            <a:srgbClr val="FED1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3" name="Freeform 52">
            <a:extLst>
              <a:ext uri="{FF2B5EF4-FFF2-40B4-BE49-F238E27FC236}">
                <a16:creationId xmlns:a16="http://schemas.microsoft.com/office/drawing/2014/main" id="{C952250C-2D0F-064B-B9BE-BB9EECA238E4}"/>
              </a:ext>
            </a:extLst>
          </p:cNvPr>
          <p:cNvSpPr/>
          <p:nvPr/>
        </p:nvSpPr>
        <p:spPr>
          <a:xfrm>
            <a:off x="6055570" y="2428576"/>
            <a:ext cx="325357" cy="326885"/>
          </a:xfrm>
          <a:custGeom>
            <a:avLst/>
            <a:gdLst/>
            <a:ahLst/>
            <a:cxnLst>
              <a:cxn ang="3cd4">
                <a:pos x="hc" y="t"/>
              </a:cxn>
              <a:cxn ang="cd2">
                <a:pos x="l" y="vc"/>
              </a:cxn>
              <a:cxn ang="cd4">
                <a:pos x="hc" y="b"/>
              </a:cxn>
              <a:cxn ang="0">
                <a:pos x="r" y="vc"/>
              </a:cxn>
            </a:cxnLst>
            <a:rect l="l" t="t" r="r" b="b"/>
            <a:pathLst>
              <a:path w="214" h="215">
                <a:moveTo>
                  <a:pt x="214" y="107"/>
                </a:moveTo>
                <a:cubicBezTo>
                  <a:pt x="214" y="166"/>
                  <a:pt x="165" y="215"/>
                  <a:pt x="106" y="215"/>
                </a:cubicBezTo>
                <a:cubicBezTo>
                  <a:pt x="46" y="215"/>
                  <a:pt x="0" y="166"/>
                  <a:pt x="0" y="107"/>
                </a:cubicBezTo>
                <a:cubicBezTo>
                  <a:pt x="0" y="48"/>
                  <a:pt x="46" y="0"/>
                  <a:pt x="106" y="0"/>
                </a:cubicBezTo>
                <a:cubicBezTo>
                  <a:pt x="165" y="0"/>
                  <a:pt x="214" y="48"/>
                  <a:pt x="214" y="107"/>
                </a:cubicBezTo>
                <a:close/>
              </a:path>
            </a:pathLst>
          </a:custGeom>
          <a:solidFill>
            <a:srgbClr val="FED1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4" name="Freeform 53">
            <a:extLst>
              <a:ext uri="{FF2B5EF4-FFF2-40B4-BE49-F238E27FC236}">
                <a16:creationId xmlns:a16="http://schemas.microsoft.com/office/drawing/2014/main" id="{1383608B-3ED7-074D-A0C2-469C4A907A53}"/>
              </a:ext>
            </a:extLst>
          </p:cNvPr>
          <p:cNvSpPr/>
          <p:nvPr/>
        </p:nvSpPr>
        <p:spPr>
          <a:xfrm>
            <a:off x="6119725" y="2494259"/>
            <a:ext cx="193993" cy="193992"/>
          </a:xfrm>
          <a:custGeom>
            <a:avLst/>
            <a:gdLst/>
            <a:ahLst/>
            <a:cxnLst>
              <a:cxn ang="3cd4">
                <a:pos x="hc" y="t"/>
              </a:cxn>
              <a:cxn ang="cd2">
                <a:pos x="l" y="vc"/>
              </a:cxn>
              <a:cxn ang="cd4">
                <a:pos x="hc" y="b"/>
              </a:cxn>
              <a:cxn ang="0">
                <a:pos x="r" y="vc"/>
              </a:cxn>
            </a:cxnLst>
            <a:rect l="l" t="t" r="r" b="b"/>
            <a:pathLst>
              <a:path w="128" h="128">
                <a:moveTo>
                  <a:pt x="128" y="64"/>
                </a:moveTo>
                <a:cubicBezTo>
                  <a:pt x="128" y="100"/>
                  <a:pt x="100" y="128"/>
                  <a:pt x="64" y="128"/>
                </a:cubicBezTo>
                <a:cubicBezTo>
                  <a:pt x="28" y="128"/>
                  <a:pt x="0" y="100"/>
                  <a:pt x="0" y="64"/>
                </a:cubicBezTo>
                <a:cubicBezTo>
                  <a:pt x="0" y="30"/>
                  <a:pt x="28" y="0"/>
                  <a:pt x="64" y="0"/>
                </a:cubicBezTo>
                <a:cubicBezTo>
                  <a:pt x="100" y="0"/>
                  <a:pt x="128" y="30"/>
                  <a:pt x="128"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5" name="Freeform 54">
            <a:extLst>
              <a:ext uri="{FF2B5EF4-FFF2-40B4-BE49-F238E27FC236}">
                <a16:creationId xmlns:a16="http://schemas.microsoft.com/office/drawing/2014/main" id="{49B34B02-D6BF-B143-85D1-021CEA346336}"/>
              </a:ext>
            </a:extLst>
          </p:cNvPr>
          <p:cNvSpPr/>
          <p:nvPr/>
        </p:nvSpPr>
        <p:spPr>
          <a:xfrm>
            <a:off x="5531638" y="2921959"/>
            <a:ext cx="1368640" cy="1512224"/>
          </a:xfrm>
          <a:custGeom>
            <a:avLst/>
            <a:gdLst/>
            <a:ahLst/>
            <a:cxnLst>
              <a:cxn ang="3cd4">
                <a:pos x="hc" y="t"/>
              </a:cxn>
              <a:cxn ang="cd2">
                <a:pos x="l" y="vc"/>
              </a:cxn>
              <a:cxn ang="cd4">
                <a:pos x="hc" y="b"/>
              </a:cxn>
              <a:cxn ang="0">
                <a:pos x="r" y="vc"/>
              </a:cxn>
            </a:cxnLst>
            <a:rect l="l" t="t" r="r" b="b"/>
            <a:pathLst>
              <a:path w="897" h="991">
                <a:moveTo>
                  <a:pt x="897" y="542"/>
                </a:moveTo>
                <a:cubicBezTo>
                  <a:pt x="897" y="341"/>
                  <a:pt x="766" y="172"/>
                  <a:pt x="584" y="114"/>
                </a:cubicBezTo>
                <a:cubicBezTo>
                  <a:pt x="541" y="101"/>
                  <a:pt x="471" y="54"/>
                  <a:pt x="449" y="0"/>
                </a:cubicBezTo>
                <a:cubicBezTo>
                  <a:pt x="426" y="50"/>
                  <a:pt x="357" y="101"/>
                  <a:pt x="315" y="114"/>
                </a:cubicBezTo>
                <a:cubicBezTo>
                  <a:pt x="132" y="172"/>
                  <a:pt x="0" y="342"/>
                  <a:pt x="0" y="542"/>
                </a:cubicBezTo>
                <a:cubicBezTo>
                  <a:pt x="0" y="789"/>
                  <a:pt x="202" y="991"/>
                  <a:pt x="449" y="991"/>
                </a:cubicBezTo>
                <a:cubicBezTo>
                  <a:pt x="697" y="991"/>
                  <a:pt x="897" y="789"/>
                  <a:pt x="897" y="542"/>
                </a:cubicBezTo>
                <a:close/>
              </a:path>
            </a:pathLst>
          </a:custGeom>
          <a:solidFill>
            <a:srgbClr val="FED1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6" name="Freeform 55">
            <a:extLst>
              <a:ext uri="{FF2B5EF4-FFF2-40B4-BE49-F238E27FC236}">
                <a16:creationId xmlns:a16="http://schemas.microsoft.com/office/drawing/2014/main" id="{8BCF563E-9283-AC4E-8512-9E60AF0E8397}"/>
              </a:ext>
            </a:extLst>
          </p:cNvPr>
          <p:cNvSpPr/>
          <p:nvPr/>
        </p:nvSpPr>
        <p:spPr>
          <a:xfrm>
            <a:off x="6489380" y="2475929"/>
            <a:ext cx="1660392" cy="233707"/>
          </a:xfrm>
          <a:custGeom>
            <a:avLst/>
            <a:gdLst/>
            <a:ahLst/>
            <a:cxnLst>
              <a:cxn ang="3cd4">
                <a:pos x="hc" y="t"/>
              </a:cxn>
              <a:cxn ang="cd2">
                <a:pos x="l" y="vc"/>
              </a:cxn>
              <a:cxn ang="cd4">
                <a:pos x="hc" y="b"/>
              </a:cxn>
              <a:cxn ang="0">
                <a:pos x="r" y="vc"/>
              </a:cxn>
            </a:cxnLst>
            <a:rect l="l" t="t" r="r" b="b"/>
            <a:pathLst>
              <a:path w="1088" h="154">
                <a:moveTo>
                  <a:pt x="1066" y="76"/>
                </a:moveTo>
                <a:cubicBezTo>
                  <a:pt x="1066" y="49"/>
                  <a:pt x="1074" y="23"/>
                  <a:pt x="1087" y="0"/>
                </a:cubicBezTo>
                <a:lnTo>
                  <a:pt x="1" y="0"/>
                </a:lnTo>
                <a:cubicBezTo>
                  <a:pt x="14" y="23"/>
                  <a:pt x="22" y="49"/>
                  <a:pt x="22" y="76"/>
                </a:cubicBezTo>
                <a:cubicBezTo>
                  <a:pt x="22" y="106"/>
                  <a:pt x="14" y="131"/>
                  <a:pt x="0" y="154"/>
                </a:cubicBezTo>
                <a:lnTo>
                  <a:pt x="1088" y="154"/>
                </a:lnTo>
                <a:cubicBezTo>
                  <a:pt x="1075" y="131"/>
                  <a:pt x="1066" y="106"/>
                  <a:pt x="1066" y="76"/>
                </a:cubicBezTo>
                <a:close/>
              </a:path>
            </a:pathLst>
          </a:custGeom>
          <a:solidFill>
            <a:srgbClr val="FED1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7" name="Freeform 56">
            <a:extLst>
              <a:ext uri="{FF2B5EF4-FFF2-40B4-BE49-F238E27FC236}">
                <a16:creationId xmlns:a16="http://schemas.microsoft.com/office/drawing/2014/main" id="{017F71C7-97C2-574F-826D-B09EC5C3194C}"/>
              </a:ext>
            </a:extLst>
          </p:cNvPr>
          <p:cNvSpPr/>
          <p:nvPr/>
        </p:nvSpPr>
        <p:spPr>
          <a:xfrm>
            <a:off x="8249060" y="2428576"/>
            <a:ext cx="326885" cy="326885"/>
          </a:xfrm>
          <a:custGeom>
            <a:avLst/>
            <a:gdLst/>
            <a:ahLst/>
            <a:cxnLst>
              <a:cxn ang="3cd4">
                <a:pos x="hc" y="t"/>
              </a:cxn>
              <a:cxn ang="cd2">
                <a:pos x="l" y="vc"/>
              </a:cxn>
              <a:cxn ang="cd4">
                <a:pos x="hc" y="b"/>
              </a:cxn>
              <a:cxn ang="0">
                <a:pos x="r" y="vc"/>
              </a:cxn>
            </a:cxnLst>
            <a:rect l="l" t="t" r="r" b="b"/>
            <a:pathLst>
              <a:path w="215" h="215">
                <a:moveTo>
                  <a:pt x="215" y="107"/>
                </a:moveTo>
                <a:cubicBezTo>
                  <a:pt x="215" y="166"/>
                  <a:pt x="167" y="215"/>
                  <a:pt x="108" y="215"/>
                </a:cubicBezTo>
                <a:cubicBezTo>
                  <a:pt x="49" y="215"/>
                  <a:pt x="0" y="166"/>
                  <a:pt x="0" y="107"/>
                </a:cubicBezTo>
                <a:cubicBezTo>
                  <a:pt x="0" y="48"/>
                  <a:pt x="49" y="0"/>
                  <a:pt x="108" y="0"/>
                </a:cubicBezTo>
                <a:cubicBezTo>
                  <a:pt x="167" y="0"/>
                  <a:pt x="215" y="48"/>
                  <a:pt x="215" y="107"/>
                </a:cubicBezTo>
                <a:close/>
              </a:path>
            </a:pathLst>
          </a:custGeom>
          <a:solidFill>
            <a:srgbClr val="FED1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8" name="Freeform 57">
            <a:extLst>
              <a:ext uri="{FF2B5EF4-FFF2-40B4-BE49-F238E27FC236}">
                <a16:creationId xmlns:a16="http://schemas.microsoft.com/office/drawing/2014/main" id="{96F4A2A0-18C8-F044-A431-537EB66CDFB7}"/>
              </a:ext>
            </a:extLst>
          </p:cNvPr>
          <p:cNvSpPr/>
          <p:nvPr/>
        </p:nvSpPr>
        <p:spPr>
          <a:xfrm>
            <a:off x="8316270" y="2494259"/>
            <a:ext cx="192465" cy="193992"/>
          </a:xfrm>
          <a:custGeom>
            <a:avLst/>
            <a:gdLst/>
            <a:ahLst/>
            <a:cxnLst>
              <a:cxn ang="3cd4">
                <a:pos x="hc" y="t"/>
              </a:cxn>
              <a:cxn ang="cd2">
                <a:pos x="l" y="vc"/>
              </a:cxn>
              <a:cxn ang="cd4">
                <a:pos x="hc" y="b"/>
              </a:cxn>
              <a:cxn ang="0">
                <a:pos x="r" y="vc"/>
              </a:cxn>
            </a:cxnLst>
            <a:rect l="l" t="t" r="r" b="b"/>
            <a:pathLst>
              <a:path w="127" h="128">
                <a:moveTo>
                  <a:pt x="127" y="64"/>
                </a:moveTo>
                <a:cubicBezTo>
                  <a:pt x="127" y="100"/>
                  <a:pt x="98" y="128"/>
                  <a:pt x="64" y="128"/>
                </a:cubicBezTo>
                <a:cubicBezTo>
                  <a:pt x="29" y="128"/>
                  <a:pt x="0" y="100"/>
                  <a:pt x="0" y="64"/>
                </a:cubicBezTo>
                <a:cubicBezTo>
                  <a:pt x="0" y="30"/>
                  <a:pt x="29" y="0"/>
                  <a:pt x="64" y="0"/>
                </a:cubicBezTo>
                <a:cubicBezTo>
                  <a:pt x="98" y="0"/>
                  <a:pt x="127" y="30"/>
                  <a:pt x="127"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9" name="Freeform 58">
            <a:extLst>
              <a:ext uri="{FF2B5EF4-FFF2-40B4-BE49-F238E27FC236}">
                <a16:creationId xmlns:a16="http://schemas.microsoft.com/office/drawing/2014/main" id="{4EE984EA-0E9E-E246-B144-9A6FBED36A0D}"/>
              </a:ext>
            </a:extLst>
          </p:cNvPr>
          <p:cNvSpPr/>
          <p:nvPr/>
        </p:nvSpPr>
        <p:spPr>
          <a:xfrm>
            <a:off x="7728183" y="800258"/>
            <a:ext cx="1367112" cy="1510697"/>
          </a:xfrm>
          <a:custGeom>
            <a:avLst/>
            <a:gdLst/>
            <a:ahLst/>
            <a:cxnLst>
              <a:cxn ang="3cd4">
                <a:pos x="hc" y="t"/>
              </a:cxn>
              <a:cxn ang="cd2">
                <a:pos x="l" y="vc"/>
              </a:cxn>
              <a:cxn ang="cd4">
                <a:pos x="hc" y="b"/>
              </a:cxn>
              <a:cxn ang="0">
                <a:pos x="r" y="vc"/>
              </a:cxn>
            </a:cxnLst>
            <a:rect l="l" t="t" r="r" b="b"/>
            <a:pathLst>
              <a:path w="896" h="990">
                <a:moveTo>
                  <a:pt x="896" y="447"/>
                </a:moveTo>
                <a:cubicBezTo>
                  <a:pt x="896" y="649"/>
                  <a:pt x="764" y="819"/>
                  <a:pt x="582" y="875"/>
                </a:cubicBezTo>
                <a:cubicBezTo>
                  <a:pt x="541" y="889"/>
                  <a:pt x="471" y="936"/>
                  <a:pt x="449" y="990"/>
                </a:cubicBezTo>
                <a:cubicBezTo>
                  <a:pt x="427" y="941"/>
                  <a:pt x="357" y="889"/>
                  <a:pt x="314" y="875"/>
                </a:cubicBezTo>
                <a:cubicBezTo>
                  <a:pt x="132" y="817"/>
                  <a:pt x="0" y="649"/>
                  <a:pt x="0" y="447"/>
                </a:cubicBezTo>
                <a:cubicBezTo>
                  <a:pt x="0" y="200"/>
                  <a:pt x="202" y="0"/>
                  <a:pt x="449" y="0"/>
                </a:cubicBezTo>
                <a:cubicBezTo>
                  <a:pt x="696" y="0"/>
                  <a:pt x="896" y="200"/>
                  <a:pt x="896" y="447"/>
                </a:cubicBezTo>
                <a:close/>
              </a:path>
            </a:pathLst>
          </a:custGeom>
          <a:solidFill>
            <a:srgbClr val="FED1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0" name="Freeform 59">
            <a:extLst>
              <a:ext uri="{FF2B5EF4-FFF2-40B4-BE49-F238E27FC236}">
                <a16:creationId xmlns:a16="http://schemas.microsoft.com/office/drawing/2014/main" id="{33B7BA85-0535-9D4E-9ABA-CAF119D02F9C}"/>
              </a:ext>
            </a:extLst>
          </p:cNvPr>
          <p:cNvSpPr/>
          <p:nvPr/>
        </p:nvSpPr>
        <p:spPr>
          <a:xfrm>
            <a:off x="8684398" y="2475929"/>
            <a:ext cx="1661920" cy="233707"/>
          </a:xfrm>
          <a:custGeom>
            <a:avLst/>
            <a:gdLst/>
            <a:ahLst/>
            <a:cxnLst>
              <a:cxn ang="3cd4">
                <a:pos x="hc" y="t"/>
              </a:cxn>
              <a:cxn ang="cd2">
                <a:pos x="l" y="vc"/>
              </a:cxn>
              <a:cxn ang="cd4">
                <a:pos x="hc" y="b"/>
              </a:cxn>
              <a:cxn ang="0">
                <a:pos x="r" y="vc"/>
              </a:cxn>
            </a:cxnLst>
            <a:rect l="l" t="t" r="r" b="b"/>
            <a:pathLst>
              <a:path w="1089" h="154">
                <a:moveTo>
                  <a:pt x="1067" y="76"/>
                </a:moveTo>
                <a:cubicBezTo>
                  <a:pt x="1067" y="49"/>
                  <a:pt x="1074" y="23"/>
                  <a:pt x="1088" y="0"/>
                </a:cubicBezTo>
                <a:lnTo>
                  <a:pt x="2" y="0"/>
                </a:lnTo>
                <a:cubicBezTo>
                  <a:pt x="16" y="23"/>
                  <a:pt x="23" y="49"/>
                  <a:pt x="23" y="76"/>
                </a:cubicBezTo>
                <a:cubicBezTo>
                  <a:pt x="23" y="106"/>
                  <a:pt x="14" y="131"/>
                  <a:pt x="0" y="154"/>
                </a:cubicBezTo>
                <a:lnTo>
                  <a:pt x="1089" y="154"/>
                </a:lnTo>
                <a:cubicBezTo>
                  <a:pt x="1074" y="131"/>
                  <a:pt x="1067" y="106"/>
                  <a:pt x="1067" y="76"/>
                </a:cubicBezTo>
                <a:close/>
              </a:path>
            </a:pathLst>
          </a:custGeom>
          <a:solidFill>
            <a:srgbClr val="FED1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2" name="Freeform 61">
            <a:extLst>
              <a:ext uri="{FF2B5EF4-FFF2-40B4-BE49-F238E27FC236}">
                <a16:creationId xmlns:a16="http://schemas.microsoft.com/office/drawing/2014/main" id="{02BE76FA-A18A-5C43-8289-F22F35416D17}"/>
              </a:ext>
            </a:extLst>
          </p:cNvPr>
          <p:cNvSpPr/>
          <p:nvPr/>
        </p:nvSpPr>
        <p:spPr>
          <a:xfrm>
            <a:off x="10445605" y="2428576"/>
            <a:ext cx="325357" cy="326885"/>
          </a:xfrm>
          <a:custGeom>
            <a:avLst/>
            <a:gdLst/>
            <a:ahLst/>
            <a:cxnLst>
              <a:cxn ang="3cd4">
                <a:pos x="hc" y="t"/>
              </a:cxn>
              <a:cxn ang="cd2">
                <a:pos x="l" y="vc"/>
              </a:cxn>
              <a:cxn ang="cd4">
                <a:pos x="hc" y="b"/>
              </a:cxn>
              <a:cxn ang="0">
                <a:pos x="r" y="vc"/>
              </a:cxn>
            </a:cxnLst>
            <a:rect l="l" t="t" r="r" b="b"/>
            <a:pathLst>
              <a:path w="214" h="215">
                <a:moveTo>
                  <a:pt x="214" y="107"/>
                </a:moveTo>
                <a:cubicBezTo>
                  <a:pt x="214" y="166"/>
                  <a:pt x="167" y="215"/>
                  <a:pt x="108" y="215"/>
                </a:cubicBezTo>
                <a:cubicBezTo>
                  <a:pt x="49" y="215"/>
                  <a:pt x="0" y="166"/>
                  <a:pt x="0" y="107"/>
                </a:cubicBezTo>
                <a:cubicBezTo>
                  <a:pt x="0" y="48"/>
                  <a:pt x="49" y="0"/>
                  <a:pt x="108" y="0"/>
                </a:cubicBezTo>
                <a:cubicBezTo>
                  <a:pt x="167" y="0"/>
                  <a:pt x="214" y="48"/>
                  <a:pt x="214" y="107"/>
                </a:cubicBezTo>
                <a:close/>
              </a:path>
            </a:pathLst>
          </a:custGeom>
          <a:solidFill>
            <a:srgbClr val="FED1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6" name="Freeform 65">
            <a:extLst>
              <a:ext uri="{FF2B5EF4-FFF2-40B4-BE49-F238E27FC236}">
                <a16:creationId xmlns:a16="http://schemas.microsoft.com/office/drawing/2014/main" id="{30B312E8-A919-B644-AE39-4333DF830601}"/>
              </a:ext>
            </a:extLst>
          </p:cNvPr>
          <p:cNvSpPr/>
          <p:nvPr/>
        </p:nvSpPr>
        <p:spPr>
          <a:xfrm>
            <a:off x="10512815" y="2494259"/>
            <a:ext cx="190937" cy="193992"/>
          </a:xfrm>
          <a:custGeom>
            <a:avLst/>
            <a:gdLst/>
            <a:ahLst/>
            <a:cxnLst>
              <a:cxn ang="3cd4">
                <a:pos x="hc" y="t"/>
              </a:cxn>
              <a:cxn ang="cd2">
                <a:pos x="l" y="vc"/>
              </a:cxn>
              <a:cxn ang="cd4">
                <a:pos x="hc" y="b"/>
              </a:cxn>
              <a:cxn ang="0">
                <a:pos x="r" y="vc"/>
              </a:cxn>
            </a:cxnLst>
            <a:rect l="l" t="t" r="r" b="b"/>
            <a:pathLst>
              <a:path w="126" h="128">
                <a:moveTo>
                  <a:pt x="126" y="64"/>
                </a:moveTo>
                <a:cubicBezTo>
                  <a:pt x="126" y="100"/>
                  <a:pt x="98" y="128"/>
                  <a:pt x="64" y="128"/>
                </a:cubicBezTo>
                <a:cubicBezTo>
                  <a:pt x="28" y="128"/>
                  <a:pt x="0" y="100"/>
                  <a:pt x="0" y="64"/>
                </a:cubicBezTo>
                <a:cubicBezTo>
                  <a:pt x="0" y="30"/>
                  <a:pt x="28" y="0"/>
                  <a:pt x="64" y="0"/>
                </a:cubicBezTo>
                <a:cubicBezTo>
                  <a:pt x="98" y="0"/>
                  <a:pt x="126" y="30"/>
                  <a:pt x="126"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7" name="Freeform 66">
            <a:extLst>
              <a:ext uri="{FF2B5EF4-FFF2-40B4-BE49-F238E27FC236}">
                <a16:creationId xmlns:a16="http://schemas.microsoft.com/office/drawing/2014/main" id="{F46B9467-BABF-064B-910D-2C704D814251}"/>
              </a:ext>
            </a:extLst>
          </p:cNvPr>
          <p:cNvSpPr/>
          <p:nvPr/>
        </p:nvSpPr>
        <p:spPr>
          <a:xfrm>
            <a:off x="9924727" y="2921959"/>
            <a:ext cx="1367112" cy="1512224"/>
          </a:xfrm>
          <a:custGeom>
            <a:avLst/>
            <a:gdLst/>
            <a:ahLst/>
            <a:cxnLst>
              <a:cxn ang="3cd4">
                <a:pos x="hc" y="t"/>
              </a:cxn>
              <a:cxn ang="cd2">
                <a:pos x="l" y="vc"/>
              </a:cxn>
              <a:cxn ang="cd4">
                <a:pos x="hc" y="b"/>
              </a:cxn>
              <a:cxn ang="0">
                <a:pos x="r" y="vc"/>
              </a:cxn>
            </a:cxnLst>
            <a:rect l="l" t="t" r="r" b="b"/>
            <a:pathLst>
              <a:path w="896" h="991">
                <a:moveTo>
                  <a:pt x="896" y="542"/>
                </a:moveTo>
                <a:cubicBezTo>
                  <a:pt x="896" y="341"/>
                  <a:pt x="764" y="172"/>
                  <a:pt x="582" y="114"/>
                </a:cubicBezTo>
                <a:cubicBezTo>
                  <a:pt x="541" y="101"/>
                  <a:pt x="471" y="54"/>
                  <a:pt x="449" y="0"/>
                </a:cubicBezTo>
                <a:cubicBezTo>
                  <a:pt x="427" y="50"/>
                  <a:pt x="355" y="101"/>
                  <a:pt x="314" y="114"/>
                </a:cubicBezTo>
                <a:cubicBezTo>
                  <a:pt x="132" y="172"/>
                  <a:pt x="0" y="342"/>
                  <a:pt x="0" y="542"/>
                </a:cubicBezTo>
                <a:cubicBezTo>
                  <a:pt x="0" y="789"/>
                  <a:pt x="200" y="991"/>
                  <a:pt x="449" y="991"/>
                </a:cubicBezTo>
                <a:cubicBezTo>
                  <a:pt x="696" y="991"/>
                  <a:pt x="896" y="789"/>
                  <a:pt x="896" y="542"/>
                </a:cubicBezTo>
                <a:close/>
              </a:path>
            </a:pathLst>
          </a:custGeom>
          <a:solidFill>
            <a:srgbClr val="FED1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78" name="TextBox 77">
            <a:extLst>
              <a:ext uri="{FF2B5EF4-FFF2-40B4-BE49-F238E27FC236}">
                <a16:creationId xmlns:a16="http://schemas.microsoft.com/office/drawing/2014/main" id="{04634976-744C-254F-BE6F-6EB202B92360}"/>
              </a:ext>
            </a:extLst>
          </p:cNvPr>
          <p:cNvSpPr txBox="1"/>
          <p:nvPr/>
        </p:nvSpPr>
        <p:spPr>
          <a:xfrm>
            <a:off x="5691808" y="1322650"/>
            <a:ext cx="1045245" cy="286073"/>
          </a:xfrm>
          <a:prstGeom prst="rect">
            <a:avLst/>
          </a:prstGeom>
          <a:noFill/>
        </p:spPr>
        <p:txBody>
          <a:bodyPr wrap="none" rtlCol="0">
            <a:spAutoFit/>
          </a:bodyPr>
          <a:lstStyle/>
          <a:p>
            <a:pPr algn="ctr"/>
            <a:r>
              <a:rPr lang="en-US">
                <a:solidFill>
                  <a:schemeClr val="tx2"/>
                </a:solidFill>
                <a:latin typeface="Montserrat" pitchFamily="2" charset="77"/>
                <a:ea typeface="Roboto Medium" panose="02000000000000000000" pitchFamily="2" charset="0"/>
                <a:cs typeface="Lato" panose="020F0502020204030203" pitchFamily="34" charset="0"/>
              </a:rPr>
              <a:t>Your Title</a:t>
            </a:r>
          </a:p>
        </p:txBody>
      </p:sp>
      <p:sp>
        <p:nvSpPr>
          <p:cNvPr id="80" name="TextBox 79">
            <a:extLst>
              <a:ext uri="{FF2B5EF4-FFF2-40B4-BE49-F238E27FC236}">
                <a16:creationId xmlns:a16="http://schemas.microsoft.com/office/drawing/2014/main" id="{B0E5118A-8174-6649-9B3B-D77A8707F876}"/>
              </a:ext>
            </a:extLst>
          </p:cNvPr>
          <p:cNvSpPr txBox="1"/>
          <p:nvPr/>
        </p:nvSpPr>
        <p:spPr>
          <a:xfrm>
            <a:off x="10092535" y="1322650"/>
            <a:ext cx="1045245" cy="286073"/>
          </a:xfrm>
          <a:prstGeom prst="rect">
            <a:avLst/>
          </a:prstGeom>
          <a:noFill/>
        </p:spPr>
        <p:txBody>
          <a:bodyPr wrap="none" rtlCol="0">
            <a:spAutoFit/>
          </a:bodyPr>
          <a:lstStyle/>
          <a:p>
            <a:pPr algn="ctr"/>
            <a:r>
              <a:rPr lang="en-US">
                <a:solidFill>
                  <a:schemeClr val="tx2"/>
                </a:solidFill>
                <a:latin typeface="Montserrat" pitchFamily="2" charset="77"/>
                <a:ea typeface="Roboto Medium" panose="02000000000000000000" pitchFamily="2" charset="0"/>
                <a:cs typeface="Lato" panose="020F0502020204030203" pitchFamily="34" charset="0"/>
              </a:rPr>
              <a:t>Your Title</a:t>
            </a:r>
          </a:p>
        </p:txBody>
      </p:sp>
      <p:sp>
        <p:nvSpPr>
          <p:cNvPr id="82" name="TextBox 81">
            <a:extLst>
              <a:ext uri="{FF2B5EF4-FFF2-40B4-BE49-F238E27FC236}">
                <a16:creationId xmlns:a16="http://schemas.microsoft.com/office/drawing/2014/main" id="{08E9F9D0-9E26-264C-AEC8-09904D07E9EC}"/>
              </a:ext>
            </a:extLst>
          </p:cNvPr>
          <p:cNvSpPr txBox="1"/>
          <p:nvPr/>
        </p:nvSpPr>
        <p:spPr>
          <a:xfrm>
            <a:off x="3477661" y="3013347"/>
            <a:ext cx="1066702" cy="369332"/>
          </a:xfrm>
          <a:prstGeom prst="rect">
            <a:avLst/>
          </a:prstGeom>
          <a:noFill/>
        </p:spPr>
        <p:txBody>
          <a:bodyPr wrap="none" rtlCol="0">
            <a:spAutoFit/>
          </a:bodyPr>
          <a:lstStyle/>
          <a:p>
            <a:pPr algn="ctr"/>
            <a:r>
              <a:rPr lang="en-US">
                <a:solidFill>
                  <a:schemeClr val="tx2"/>
                </a:solidFill>
                <a:latin typeface="+mn-lt"/>
                <a:ea typeface="Roboto Medium" panose="02000000000000000000" pitchFamily="2" charset="0"/>
                <a:cs typeface="Lato" panose="020F0502020204030203" pitchFamily="34" charset="0"/>
              </a:rPr>
              <a:t>Your Title</a:t>
            </a:r>
          </a:p>
        </p:txBody>
      </p:sp>
      <p:sp>
        <p:nvSpPr>
          <p:cNvPr id="84" name="TextBox 83">
            <a:extLst>
              <a:ext uri="{FF2B5EF4-FFF2-40B4-BE49-F238E27FC236}">
                <a16:creationId xmlns:a16="http://schemas.microsoft.com/office/drawing/2014/main" id="{93C43E96-4B36-3748-B67A-4817918F0204}"/>
              </a:ext>
            </a:extLst>
          </p:cNvPr>
          <p:cNvSpPr txBox="1"/>
          <p:nvPr/>
        </p:nvSpPr>
        <p:spPr>
          <a:xfrm>
            <a:off x="7895149" y="3013347"/>
            <a:ext cx="1045245" cy="286073"/>
          </a:xfrm>
          <a:prstGeom prst="rect">
            <a:avLst/>
          </a:prstGeom>
          <a:noFill/>
        </p:spPr>
        <p:txBody>
          <a:bodyPr wrap="none" rtlCol="0">
            <a:spAutoFit/>
          </a:bodyPr>
          <a:lstStyle/>
          <a:p>
            <a:pPr algn="ctr"/>
            <a:r>
              <a:rPr lang="en-US">
                <a:solidFill>
                  <a:schemeClr val="tx2"/>
                </a:solidFill>
                <a:latin typeface="Montserrat" pitchFamily="2" charset="77"/>
                <a:ea typeface="Roboto Medium" panose="02000000000000000000" pitchFamily="2" charset="0"/>
                <a:cs typeface="Lato" panose="020F0502020204030203" pitchFamily="34" charset="0"/>
              </a:rPr>
              <a:t>Your Title</a:t>
            </a:r>
          </a:p>
        </p:txBody>
      </p:sp>
      <p:sp>
        <p:nvSpPr>
          <p:cNvPr id="98" name="Text Placeholder 17">
            <a:extLst>
              <a:ext uri="{FF2B5EF4-FFF2-40B4-BE49-F238E27FC236}">
                <a16:creationId xmlns:a16="http://schemas.microsoft.com/office/drawing/2014/main" id="{3DED761C-20FA-594A-9976-CFD8D1D38242}"/>
              </a:ext>
            </a:extLst>
          </p:cNvPr>
          <p:cNvSpPr>
            <a:spLocks noGrp="1"/>
          </p:cNvSpPr>
          <p:nvPr>
            <p:ph type="body" sz="quarter" idx="31" hasCustomPrompt="1"/>
          </p:nvPr>
        </p:nvSpPr>
        <p:spPr>
          <a:xfrm>
            <a:off x="2833955" y="2984923"/>
            <a:ext cx="2253709"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99" name="Text Placeholder 17">
            <a:extLst>
              <a:ext uri="{FF2B5EF4-FFF2-40B4-BE49-F238E27FC236}">
                <a16:creationId xmlns:a16="http://schemas.microsoft.com/office/drawing/2014/main" id="{ADC51583-6324-9C45-9B98-7374A9499F17}"/>
              </a:ext>
            </a:extLst>
          </p:cNvPr>
          <p:cNvSpPr>
            <a:spLocks noGrp="1"/>
          </p:cNvSpPr>
          <p:nvPr>
            <p:ph type="body" sz="quarter" idx="32" hasCustomPrompt="1"/>
          </p:nvPr>
        </p:nvSpPr>
        <p:spPr>
          <a:xfrm>
            <a:off x="7261647" y="2951026"/>
            <a:ext cx="2253709"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00" name="Text Placeholder 17">
            <a:extLst>
              <a:ext uri="{FF2B5EF4-FFF2-40B4-BE49-F238E27FC236}">
                <a16:creationId xmlns:a16="http://schemas.microsoft.com/office/drawing/2014/main" id="{5D6484B6-6A23-DA4C-AFB8-4A3877BAEB9C}"/>
              </a:ext>
            </a:extLst>
          </p:cNvPr>
          <p:cNvSpPr>
            <a:spLocks noGrp="1"/>
          </p:cNvSpPr>
          <p:nvPr>
            <p:ph type="body" sz="quarter" idx="33" hasCustomPrompt="1"/>
          </p:nvPr>
        </p:nvSpPr>
        <p:spPr>
          <a:xfrm>
            <a:off x="5051398" y="1028522"/>
            <a:ext cx="2253709"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01" name="Text Placeholder 17">
            <a:extLst>
              <a:ext uri="{FF2B5EF4-FFF2-40B4-BE49-F238E27FC236}">
                <a16:creationId xmlns:a16="http://schemas.microsoft.com/office/drawing/2014/main" id="{17E014FD-573A-CD4A-8E06-A12C82D41C31}"/>
              </a:ext>
            </a:extLst>
          </p:cNvPr>
          <p:cNvSpPr>
            <a:spLocks noGrp="1"/>
          </p:cNvSpPr>
          <p:nvPr>
            <p:ph type="body" sz="quarter" idx="34" hasCustomPrompt="1"/>
          </p:nvPr>
        </p:nvSpPr>
        <p:spPr>
          <a:xfrm>
            <a:off x="9377489" y="994625"/>
            <a:ext cx="2253709"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05" name="Freeform 104">
            <a:extLst>
              <a:ext uri="{FF2B5EF4-FFF2-40B4-BE49-F238E27FC236}">
                <a16:creationId xmlns:a16="http://schemas.microsoft.com/office/drawing/2014/main" id="{337311E9-3EFE-D343-B68E-E469AF748125}"/>
              </a:ext>
            </a:extLst>
          </p:cNvPr>
          <p:cNvSpPr/>
          <p:nvPr userDrawn="1"/>
        </p:nvSpPr>
        <p:spPr>
          <a:xfrm>
            <a:off x="0" y="2489789"/>
            <a:ext cx="3733642" cy="233707"/>
          </a:xfrm>
          <a:custGeom>
            <a:avLst/>
            <a:gdLst>
              <a:gd name="connsiteX0" fmla="*/ 0 w 3733642"/>
              <a:gd name="connsiteY0" fmla="*/ 0 h 233707"/>
              <a:gd name="connsiteX1" fmla="*/ 2074776 w 3733642"/>
              <a:gd name="connsiteY1" fmla="*/ 0 h 233707"/>
              <a:gd name="connsiteX2" fmla="*/ 2492280 w 3733642"/>
              <a:gd name="connsiteY2" fmla="*/ 0 h 233707"/>
              <a:gd name="connsiteX3" fmla="*/ 3732116 w 3733642"/>
              <a:gd name="connsiteY3" fmla="*/ 0 h 233707"/>
              <a:gd name="connsiteX4" fmla="*/ 3700068 w 3733642"/>
              <a:gd name="connsiteY4" fmla="*/ 115336 h 233707"/>
              <a:gd name="connsiteX5" fmla="*/ 3733642 w 3733642"/>
              <a:gd name="connsiteY5" fmla="*/ 233707 h 233707"/>
              <a:gd name="connsiteX6" fmla="*/ 2494674 w 3733642"/>
              <a:gd name="connsiteY6" fmla="*/ 233707 h 233707"/>
              <a:gd name="connsiteX7" fmla="*/ 2073250 w 3733642"/>
              <a:gd name="connsiteY7" fmla="*/ 233707 h 233707"/>
              <a:gd name="connsiteX8" fmla="*/ 0 w 3733642"/>
              <a:gd name="connsiteY8" fmla="*/ 233707 h 233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33642" h="233707">
                <a:moveTo>
                  <a:pt x="0" y="0"/>
                </a:moveTo>
                <a:lnTo>
                  <a:pt x="2074776" y="0"/>
                </a:lnTo>
                <a:lnTo>
                  <a:pt x="2492280" y="0"/>
                </a:lnTo>
                <a:lnTo>
                  <a:pt x="3732116" y="0"/>
                </a:lnTo>
                <a:cubicBezTo>
                  <a:pt x="3710751" y="34904"/>
                  <a:pt x="3700068" y="74361"/>
                  <a:pt x="3700068" y="115336"/>
                </a:cubicBezTo>
                <a:cubicBezTo>
                  <a:pt x="3700068" y="160863"/>
                  <a:pt x="3713803" y="198803"/>
                  <a:pt x="3733642" y="233707"/>
                </a:cubicBezTo>
                <a:lnTo>
                  <a:pt x="2494674" y="233707"/>
                </a:lnTo>
                <a:lnTo>
                  <a:pt x="2073250" y="233707"/>
                </a:lnTo>
                <a:lnTo>
                  <a:pt x="0" y="233707"/>
                </a:lnTo>
                <a:close/>
              </a:path>
            </a:pathLst>
          </a:custGeom>
          <a:solidFill>
            <a:srgbClr val="FED100"/>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8" name="Rectangle 27">
            <a:extLst>
              <a:ext uri="{FF2B5EF4-FFF2-40B4-BE49-F238E27FC236}">
                <a16:creationId xmlns:a16="http://schemas.microsoft.com/office/drawing/2014/main" id="{DF453934-7B62-4644-A627-15E6F071BCE9}"/>
              </a:ext>
            </a:extLst>
          </p:cNvPr>
          <p:cNvSpPr/>
          <p:nvPr userDrawn="1"/>
        </p:nvSpPr>
        <p:spPr>
          <a:xfrm rot="16200000" flipV="1">
            <a:off x="11591456" y="6622960"/>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9" name="TextBox 28">
            <a:extLst>
              <a:ext uri="{FF2B5EF4-FFF2-40B4-BE49-F238E27FC236}">
                <a16:creationId xmlns:a16="http://schemas.microsoft.com/office/drawing/2014/main" id="{363C83FA-5939-4A4D-8F14-DBDF6C3C824C}"/>
              </a:ext>
            </a:extLst>
          </p:cNvPr>
          <p:cNvSpPr txBox="1"/>
          <p:nvPr userDrawn="1"/>
        </p:nvSpPr>
        <p:spPr>
          <a:xfrm>
            <a:off x="363851" y="6461565"/>
            <a:ext cx="11425605" cy="261610"/>
          </a:xfrm>
          <a:prstGeom prst="rect">
            <a:avLst/>
          </a:prstGeom>
          <a:noFill/>
        </p:spPr>
        <p:txBody>
          <a:bodyPr wrap="square" rtlCol="0">
            <a:spAutoFit/>
          </a:bodyPr>
          <a:lstStyle/>
          <a:p>
            <a:pPr algn="r"/>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j-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220268893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18D471C-0C8F-0146-83F3-CAF71642C847}"/>
              </a:ext>
            </a:extLst>
          </p:cNvPr>
          <p:cNvSpPr/>
          <p:nvPr userDrawn="1"/>
        </p:nvSpPr>
        <p:spPr>
          <a:xfrm flipV="1">
            <a:off x="1808067" y="0"/>
            <a:ext cx="5567770" cy="6932300"/>
          </a:xfrm>
          <a:prstGeom prst="rect">
            <a:avLst/>
          </a:prstGeom>
          <a:solidFill>
            <a:srgbClr val="85D2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ontserrat Light" charset="0"/>
            </a:endParaRPr>
          </a:p>
        </p:txBody>
      </p:sp>
      <p:sp>
        <p:nvSpPr>
          <p:cNvPr id="5" name="Google Shape;482;p39">
            <a:extLst>
              <a:ext uri="{FF2B5EF4-FFF2-40B4-BE49-F238E27FC236}">
                <a16:creationId xmlns:a16="http://schemas.microsoft.com/office/drawing/2014/main" id="{EEC38ED6-50FB-8743-88C0-96E8A16C20B3}"/>
              </a:ext>
            </a:extLst>
          </p:cNvPr>
          <p:cNvSpPr/>
          <p:nvPr userDrawn="1"/>
        </p:nvSpPr>
        <p:spPr>
          <a:xfrm>
            <a:off x="2244542" y="4616963"/>
            <a:ext cx="229290" cy="200087"/>
          </a:xfrm>
          <a:custGeom>
            <a:avLst/>
            <a:gdLst/>
            <a:ahLst/>
            <a:cxnLst/>
            <a:rect l="l" t="t" r="r" b="b"/>
            <a:pathLst>
              <a:path w="18365" h="16026" fill="none" extrusionOk="0">
                <a:moveTo>
                  <a:pt x="9182" y="0"/>
                </a:moveTo>
                <a:lnTo>
                  <a:pt x="0" y="8841"/>
                </a:lnTo>
                <a:lnTo>
                  <a:pt x="2874" y="8841"/>
                </a:lnTo>
                <a:lnTo>
                  <a:pt x="2874" y="15246"/>
                </a:lnTo>
                <a:lnTo>
                  <a:pt x="2874" y="15246"/>
                </a:lnTo>
                <a:lnTo>
                  <a:pt x="2899" y="15417"/>
                </a:lnTo>
                <a:lnTo>
                  <a:pt x="2947" y="15563"/>
                </a:lnTo>
                <a:lnTo>
                  <a:pt x="3020" y="15685"/>
                </a:lnTo>
                <a:lnTo>
                  <a:pt x="3093" y="15806"/>
                </a:lnTo>
                <a:lnTo>
                  <a:pt x="3215" y="15904"/>
                </a:lnTo>
                <a:lnTo>
                  <a:pt x="3361" y="15977"/>
                </a:lnTo>
                <a:lnTo>
                  <a:pt x="3508" y="16026"/>
                </a:lnTo>
                <a:lnTo>
                  <a:pt x="3654" y="16026"/>
                </a:lnTo>
                <a:lnTo>
                  <a:pt x="7404" y="16026"/>
                </a:lnTo>
                <a:lnTo>
                  <a:pt x="7404" y="13420"/>
                </a:lnTo>
                <a:lnTo>
                  <a:pt x="7404" y="13420"/>
                </a:lnTo>
                <a:lnTo>
                  <a:pt x="7429" y="13127"/>
                </a:lnTo>
                <a:lnTo>
                  <a:pt x="7526" y="12860"/>
                </a:lnTo>
                <a:lnTo>
                  <a:pt x="7648" y="12616"/>
                </a:lnTo>
                <a:lnTo>
                  <a:pt x="7818" y="12421"/>
                </a:lnTo>
                <a:lnTo>
                  <a:pt x="8038" y="12251"/>
                </a:lnTo>
                <a:lnTo>
                  <a:pt x="8257" y="12129"/>
                </a:lnTo>
                <a:lnTo>
                  <a:pt x="8525" y="12031"/>
                </a:lnTo>
                <a:lnTo>
                  <a:pt x="8817" y="12007"/>
                </a:lnTo>
                <a:lnTo>
                  <a:pt x="9548" y="12007"/>
                </a:lnTo>
                <a:lnTo>
                  <a:pt x="9548" y="12007"/>
                </a:lnTo>
                <a:lnTo>
                  <a:pt x="9840" y="12031"/>
                </a:lnTo>
                <a:lnTo>
                  <a:pt x="10108" y="12129"/>
                </a:lnTo>
                <a:lnTo>
                  <a:pt x="10327" y="12251"/>
                </a:lnTo>
                <a:lnTo>
                  <a:pt x="10546" y="12421"/>
                </a:lnTo>
                <a:lnTo>
                  <a:pt x="10717" y="12616"/>
                </a:lnTo>
                <a:lnTo>
                  <a:pt x="10838" y="12860"/>
                </a:lnTo>
                <a:lnTo>
                  <a:pt x="10936" y="13127"/>
                </a:lnTo>
                <a:lnTo>
                  <a:pt x="10960" y="13420"/>
                </a:lnTo>
                <a:lnTo>
                  <a:pt x="10960" y="16026"/>
                </a:lnTo>
                <a:lnTo>
                  <a:pt x="14711" y="16026"/>
                </a:lnTo>
                <a:lnTo>
                  <a:pt x="14711" y="16026"/>
                </a:lnTo>
                <a:lnTo>
                  <a:pt x="14857" y="16026"/>
                </a:lnTo>
                <a:lnTo>
                  <a:pt x="15003" y="15977"/>
                </a:lnTo>
                <a:lnTo>
                  <a:pt x="15149" y="15904"/>
                </a:lnTo>
                <a:lnTo>
                  <a:pt x="15271" y="15806"/>
                </a:lnTo>
                <a:lnTo>
                  <a:pt x="15344" y="15685"/>
                </a:lnTo>
                <a:lnTo>
                  <a:pt x="15417" y="15563"/>
                </a:lnTo>
                <a:lnTo>
                  <a:pt x="15466" y="15417"/>
                </a:lnTo>
                <a:lnTo>
                  <a:pt x="15490" y="15246"/>
                </a:lnTo>
                <a:lnTo>
                  <a:pt x="15490" y="8841"/>
                </a:lnTo>
                <a:lnTo>
                  <a:pt x="18364" y="8841"/>
                </a:lnTo>
                <a:lnTo>
                  <a:pt x="918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 name="Google Shape;664;p39">
            <a:extLst>
              <a:ext uri="{FF2B5EF4-FFF2-40B4-BE49-F238E27FC236}">
                <a16:creationId xmlns:a16="http://schemas.microsoft.com/office/drawing/2014/main" id="{CC85109A-A3EC-3D46-89F2-96E07506BA98}"/>
              </a:ext>
            </a:extLst>
          </p:cNvPr>
          <p:cNvGrpSpPr/>
          <p:nvPr userDrawn="1"/>
        </p:nvGrpSpPr>
        <p:grpSpPr>
          <a:xfrm>
            <a:off x="2228342" y="5863147"/>
            <a:ext cx="233548" cy="233548"/>
            <a:chOff x="5941025" y="3634400"/>
            <a:chExt cx="467650" cy="467650"/>
          </a:xfrm>
        </p:grpSpPr>
        <p:sp>
          <p:nvSpPr>
            <p:cNvPr id="7" name="Google Shape;665;p39">
              <a:extLst>
                <a:ext uri="{FF2B5EF4-FFF2-40B4-BE49-F238E27FC236}">
                  <a16:creationId xmlns:a16="http://schemas.microsoft.com/office/drawing/2014/main" id="{8AE5DE59-CD7E-C247-8CC4-585D7EEC5EE4}"/>
                </a:ext>
              </a:extLst>
            </p:cNvPr>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666;p39">
              <a:extLst>
                <a:ext uri="{FF2B5EF4-FFF2-40B4-BE49-F238E27FC236}">
                  <a16:creationId xmlns:a16="http://schemas.microsoft.com/office/drawing/2014/main" id="{141E336F-B4CC-8243-BF7F-1553C0EA509D}"/>
                </a:ext>
              </a:extLst>
            </p:cNvPr>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667;p39">
              <a:extLst>
                <a:ext uri="{FF2B5EF4-FFF2-40B4-BE49-F238E27FC236}">
                  <a16:creationId xmlns:a16="http://schemas.microsoft.com/office/drawing/2014/main" id="{B7F1A6A5-0657-E242-BDC1-9059DBA33F9C}"/>
                </a:ext>
              </a:extLst>
            </p:cNvPr>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668;p39">
              <a:extLst>
                <a:ext uri="{FF2B5EF4-FFF2-40B4-BE49-F238E27FC236}">
                  <a16:creationId xmlns:a16="http://schemas.microsoft.com/office/drawing/2014/main" id="{C110D7FA-7DD5-4C43-80F0-95CFFA5A8617}"/>
                </a:ext>
              </a:extLst>
            </p:cNvPr>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669;p39">
              <a:extLst>
                <a:ext uri="{FF2B5EF4-FFF2-40B4-BE49-F238E27FC236}">
                  <a16:creationId xmlns:a16="http://schemas.microsoft.com/office/drawing/2014/main" id="{695A813B-B96B-044E-9680-414DFC05A657}"/>
                </a:ext>
              </a:extLst>
            </p:cNvPr>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670;p39">
              <a:extLst>
                <a:ext uri="{FF2B5EF4-FFF2-40B4-BE49-F238E27FC236}">
                  <a16:creationId xmlns:a16="http://schemas.microsoft.com/office/drawing/2014/main" id="{FF65CAE6-8287-454E-9FEF-03CB5CBA73CB}"/>
                </a:ext>
              </a:extLst>
            </p:cNvPr>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506;p39">
            <a:extLst>
              <a:ext uri="{FF2B5EF4-FFF2-40B4-BE49-F238E27FC236}">
                <a16:creationId xmlns:a16="http://schemas.microsoft.com/office/drawing/2014/main" id="{BE36E1A7-274E-E141-9C59-C21A3978818E}"/>
              </a:ext>
            </a:extLst>
          </p:cNvPr>
          <p:cNvGrpSpPr/>
          <p:nvPr userDrawn="1"/>
        </p:nvGrpSpPr>
        <p:grpSpPr>
          <a:xfrm>
            <a:off x="2233576" y="5253085"/>
            <a:ext cx="232323" cy="156913"/>
            <a:chOff x="564675" y="1700625"/>
            <a:chExt cx="465200" cy="314200"/>
          </a:xfrm>
        </p:grpSpPr>
        <p:sp>
          <p:nvSpPr>
            <p:cNvPr id="14" name="Google Shape;507;p39">
              <a:extLst>
                <a:ext uri="{FF2B5EF4-FFF2-40B4-BE49-F238E27FC236}">
                  <a16:creationId xmlns:a16="http://schemas.microsoft.com/office/drawing/2014/main" id="{78B620C8-3961-A24A-95ED-BD7768E16E1D}"/>
                </a:ext>
              </a:extLst>
            </p:cNvPr>
            <p:cNvSpPr/>
            <p:nvPr/>
          </p:nvSpPr>
          <p:spPr>
            <a:xfrm>
              <a:off x="564675" y="1700625"/>
              <a:ext cx="465200" cy="29250"/>
            </a:xfrm>
            <a:custGeom>
              <a:avLst/>
              <a:gdLst/>
              <a:ahLst/>
              <a:cxnLst/>
              <a:rect l="l" t="t" r="r" b="b"/>
              <a:pathLst>
                <a:path w="18608" h="1170" fill="none" extrusionOk="0">
                  <a:moveTo>
                    <a:pt x="18608" y="1170"/>
                  </a:moveTo>
                  <a:lnTo>
                    <a:pt x="18608" y="488"/>
                  </a:lnTo>
                  <a:lnTo>
                    <a:pt x="18608" y="488"/>
                  </a:lnTo>
                  <a:lnTo>
                    <a:pt x="18608" y="390"/>
                  </a:lnTo>
                  <a:lnTo>
                    <a:pt x="18559" y="293"/>
                  </a:lnTo>
                  <a:lnTo>
                    <a:pt x="18535" y="220"/>
                  </a:lnTo>
                  <a:lnTo>
                    <a:pt x="18462" y="147"/>
                  </a:lnTo>
                  <a:lnTo>
                    <a:pt x="18389" y="74"/>
                  </a:lnTo>
                  <a:lnTo>
                    <a:pt x="18316" y="49"/>
                  </a:lnTo>
                  <a:lnTo>
                    <a:pt x="18218" y="1"/>
                  </a:lnTo>
                  <a:lnTo>
                    <a:pt x="18121" y="1"/>
                  </a:lnTo>
                  <a:lnTo>
                    <a:pt x="488" y="1"/>
                  </a:lnTo>
                  <a:lnTo>
                    <a:pt x="488" y="1"/>
                  </a:lnTo>
                  <a:lnTo>
                    <a:pt x="390" y="1"/>
                  </a:lnTo>
                  <a:lnTo>
                    <a:pt x="293" y="49"/>
                  </a:lnTo>
                  <a:lnTo>
                    <a:pt x="220" y="74"/>
                  </a:lnTo>
                  <a:lnTo>
                    <a:pt x="147" y="147"/>
                  </a:lnTo>
                  <a:lnTo>
                    <a:pt x="74" y="220"/>
                  </a:lnTo>
                  <a:lnTo>
                    <a:pt x="49" y="293"/>
                  </a:lnTo>
                  <a:lnTo>
                    <a:pt x="1" y="390"/>
                  </a:lnTo>
                  <a:lnTo>
                    <a:pt x="1" y="488"/>
                  </a:lnTo>
                  <a:lnTo>
                    <a:pt x="1" y="117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08;p39">
              <a:extLst>
                <a:ext uri="{FF2B5EF4-FFF2-40B4-BE49-F238E27FC236}">
                  <a16:creationId xmlns:a16="http://schemas.microsoft.com/office/drawing/2014/main" id="{D0414B44-6B53-BF4D-B0DF-78956131704E}"/>
                </a:ext>
              </a:extLst>
            </p:cNvPr>
            <p:cNvSpPr/>
            <p:nvPr/>
          </p:nvSpPr>
          <p:spPr>
            <a:xfrm>
              <a:off x="564675" y="1732300"/>
              <a:ext cx="465200" cy="272175"/>
            </a:xfrm>
            <a:custGeom>
              <a:avLst/>
              <a:gdLst/>
              <a:ahLst/>
              <a:cxnLst/>
              <a:rect l="l" t="t" r="r" b="b"/>
              <a:pathLst>
                <a:path w="18608" h="10887" fill="none" extrusionOk="0">
                  <a:moveTo>
                    <a:pt x="13493" y="7209"/>
                  </a:moveTo>
                  <a:lnTo>
                    <a:pt x="18608" y="10887"/>
                  </a:lnTo>
                  <a:lnTo>
                    <a:pt x="18608" y="10887"/>
                  </a:lnTo>
                  <a:lnTo>
                    <a:pt x="18608" y="10814"/>
                  </a:lnTo>
                  <a:lnTo>
                    <a:pt x="18608" y="0"/>
                  </a:lnTo>
                  <a:lnTo>
                    <a:pt x="9450" y="6625"/>
                  </a:lnTo>
                  <a:lnTo>
                    <a:pt x="9450" y="6625"/>
                  </a:lnTo>
                  <a:lnTo>
                    <a:pt x="9377" y="6673"/>
                  </a:lnTo>
                  <a:lnTo>
                    <a:pt x="9304" y="6673"/>
                  </a:lnTo>
                  <a:lnTo>
                    <a:pt x="9304" y="6673"/>
                  </a:lnTo>
                  <a:lnTo>
                    <a:pt x="9231" y="6673"/>
                  </a:lnTo>
                  <a:lnTo>
                    <a:pt x="9158" y="6625"/>
                  </a:lnTo>
                  <a:lnTo>
                    <a:pt x="1" y="0"/>
                  </a:lnTo>
                  <a:lnTo>
                    <a:pt x="1" y="10814"/>
                  </a:lnTo>
                  <a:lnTo>
                    <a:pt x="1" y="10814"/>
                  </a:lnTo>
                  <a:lnTo>
                    <a:pt x="1" y="10887"/>
                  </a:lnTo>
                  <a:lnTo>
                    <a:pt x="5115" y="7209"/>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09;p39">
              <a:extLst>
                <a:ext uri="{FF2B5EF4-FFF2-40B4-BE49-F238E27FC236}">
                  <a16:creationId xmlns:a16="http://schemas.microsoft.com/office/drawing/2014/main" id="{81197B7C-6E1B-B64F-995D-EA99DBC8C50F}"/>
                </a:ext>
              </a:extLst>
            </p:cNvPr>
            <p:cNvSpPr/>
            <p:nvPr/>
          </p:nvSpPr>
          <p:spPr>
            <a:xfrm>
              <a:off x="572600" y="2014200"/>
              <a:ext cx="449375" cy="625"/>
            </a:xfrm>
            <a:custGeom>
              <a:avLst/>
              <a:gdLst/>
              <a:ahLst/>
              <a:cxnLst/>
              <a:rect l="l" t="t" r="r" b="b"/>
              <a:pathLst>
                <a:path w="17975" h="25" fill="none" extrusionOk="0">
                  <a:moveTo>
                    <a:pt x="0" y="0"/>
                  </a:moveTo>
                  <a:lnTo>
                    <a:pt x="0" y="0"/>
                  </a:lnTo>
                  <a:lnTo>
                    <a:pt x="98" y="25"/>
                  </a:lnTo>
                  <a:lnTo>
                    <a:pt x="171" y="25"/>
                  </a:lnTo>
                  <a:lnTo>
                    <a:pt x="17804" y="25"/>
                  </a:lnTo>
                  <a:lnTo>
                    <a:pt x="17804" y="25"/>
                  </a:lnTo>
                  <a:lnTo>
                    <a:pt x="17877" y="25"/>
                  </a:lnTo>
                  <a:lnTo>
                    <a:pt x="17974"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Text Placeholder 17">
            <a:extLst>
              <a:ext uri="{FF2B5EF4-FFF2-40B4-BE49-F238E27FC236}">
                <a16:creationId xmlns:a16="http://schemas.microsoft.com/office/drawing/2014/main" id="{C149A2ED-4CA8-C043-B50B-8D1817BB1A26}"/>
              </a:ext>
            </a:extLst>
          </p:cNvPr>
          <p:cNvSpPr>
            <a:spLocks noGrp="1"/>
          </p:cNvSpPr>
          <p:nvPr>
            <p:ph type="body" sz="quarter" idx="25" hasCustomPrompt="1"/>
          </p:nvPr>
        </p:nvSpPr>
        <p:spPr>
          <a:xfrm>
            <a:off x="2655617" y="4585634"/>
            <a:ext cx="3704362" cy="361924"/>
          </a:xfrm>
        </p:spPr>
        <p:txBody>
          <a:bodyPr anchor="t"/>
          <a:lstStyle>
            <a:lvl1pPr algn="l">
              <a:buNone/>
              <a:defRPr sz="1400" b="0" i="0" spc="0">
                <a:solidFill>
                  <a:srgbClr val="000000"/>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20" name="Text Placeholder 17">
            <a:extLst>
              <a:ext uri="{FF2B5EF4-FFF2-40B4-BE49-F238E27FC236}">
                <a16:creationId xmlns:a16="http://schemas.microsoft.com/office/drawing/2014/main" id="{B3B235D2-8B53-D94D-AB40-46FCD68B0F68}"/>
              </a:ext>
            </a:extLst>
          </p:cNvPr>
          <p:cNvSpPr>
            <a:spLocks noGrp="1"/>
          </p:cNvSpPr>
          <p:nvPr>
            <p:ph type="body" sz="quarter" idx="26" hasCustomPrompt="1"/>
          </p:nvPr>
        </p:nvSpPr>
        <p:spPr>
          <a:xfrm>
            <a:off x="2655617" y="5208593"/>
            <a:ext cx="3704362" cy="361924"/>
          </a:xfrm>
        </p:spPr>
        <p:txBody>
          <a:bodyPr anchor="t"/>
          <a:lstStyle>
            <a:lvl1pPr algn="l">
              <a:buNone/>
              <a:defRPr sz="1400" b="0" i="0" spc="0">
                <a:solidFill>
                  <a:srgbClr val="000000"/>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21" name="Text Placeholder 17">
            <a:extLst>
              <a:ext uri="{FF2B5EF4-FFF2-40B4-BE49-F238E27FC236}">
                <a16:creationId xmlns:a16="http://schemas.microsoft.com/office/drawing/2014/main" id="{38C72918-A963-5543-BE47-6799D21FAF65}"/>
              </a:ext>
            </a:extLst>
          </p:cNvPr>
          <p:cNvSpPr>
            <a:spLocks noGrp="1"/>
          </p:cNvSpPr>
          <p:nvPr>
            <p:ph type="body" sz="quarter" idx="27" hasCustomPrompt="1"/>
          </p:nvPr>
        </p:nvSpPr>
        <p:spPr>
          <a:xfrm>
            <a:off x="2663781" y="5852156"/>
            <a:ext cx="3704362" cy="361924"/>
          </a:xfrm>
        </p:spPr>
        <p:txBody>
          <a:bodyPr anchor="t"/>
          <a:lstStyle>
            <a:lvl1pPr algn="l">
              <a:buNone/>
              <a:defRPr sz="1400" b="0" i="0" spc="0">
                <a:solidFill>
                  <a:srgbClr val="000000"/>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32" name="Text Placeholder 23">
            <a:extLst>
              <a:ext uri="{FF2B5EF4-FFF2-40B4-BE49-F238E27FC236}">
                <a16:creationId xmlns:a16="http://schemas.microsoft.com/office/drawing/2014/main" id="{E1B388D9-79A8-4F4E-A699-E4B798FB46A7}"/>
              </a:ext>
            </a:extLst>
          </p:cNvPr>
          <p:cNvSpPr>
            <a:spLocks noGrp="1"/>
          </p:cNvSpPr>
          <p:nvPr>
            <p:ph type="body" sz="quarter" idx="19" hasCustomPrompt="1"/>
          </p:nvPr>
        </p:nvSpPr>
        <p:spPr>
          <a:xfrm>
            <a:off x="8623928" y="1515712"/>
            <a:ext cx="3195486" cy="731140"/>
          </a:xfrm>
        </p:spPr>
        <p:txBody>
          <a:bodyPr anchor="ctr">
            <a:normAutofit/>
          </a:bodyPr>
          <a:lstStyle>
            <a:lvl1pPr marL="0" indent="0" algn="r">
              <a:buNone/>
              <a:defRPr sz="2800" baseline="0">
                <a:solidFill>
                  <a:srgbClr val="000000"/>
                </a:solidFill>
                <a:latin typeface="+mn-lt"/>
              </a:defRPr>
            </a:lvl1pPr>
          </a:lstStyle>
          <a:p>
            <a:pPr lvl="0"/>
            <a:r>
              <a:rPr lang="en-US"/>
              <a:t>Any Questions?</a:t>
            </a:r>
          </a:p>
        </p:txBody>
      </p:sp>
      <p:sp>
        <p:nvSpPr>
          <p:cNvPr id="33" name="Text Placeholder 23">
            <a:extLst>
              <a:ext uri="{FF2B5EF4-FFF2-40B4-BE49-F238E27FC236}">
                <a16:creationId xmlns:a16="http://schemas.microsoft.com/office/drawing/2014/main" id="{A262A524-87DB-9447-BD5C-C79347DB3C1A}"/>
              </a:ext>
            </a:extLst>
          </p:cNvPr>
          <p:cNvSpPr>
            <a:spLocks noGrp="1"/>
          </p:cNvSpPr>
          <p:nvPr>
            <p:ph type="body" sz="quarter" idx="20" hasCustomPrompt="1"/>
          </p:nvPr>
        </p:nvSpPr>
        <p:spPr>
          <a:xfrm>
            <a:off x="8623928" y="706136"/>
            <a:ext cx="3195485" cy="837258"/>
          </a:xfrm>
        </p:spPr>
        <p:txBody>
          <a:bodyPr anchor="ctr">
            <a:normAutofit/>
          </a:bodyPr>
          <a:lstStyle>
            <a:lvl1pPr marL="0" indent="0" algn="r">
              <a:buNone/>
              <a:defRPr sz="5000" baseline="0">
                <a:solidFill>
                  <a:srgbClr val="000000"/>
                </a:solidFill>
                <a:latin typeface="+mn-lt"/>
              </a:defRPr>
            </a:lvl1pPr>
          </a:lstStyle>
          <a:p>
            <a:pPr lvl="0"/>
            <a:r>
              <a:rPr lang="en-US"/>
              <a:t>Thank You</a:t>
            </a:r>
          </a:p>
        </p:txBody>
      </p:sp>
      <p:grpSp>
        <p:nvGrpSpPr>
          <p:cNvPr id="34" name="Group 33">
            <a:extLst>
              <a:ext uri="{FF2B5EF4-FFF2-40B4-BE49-F238E27FC236}">
                <a16:creationId xmlns:a16="http://schemas.microsoft.com/office/drawing/2014/main" id="{FFCAF4E6-72DB-E649-B092-C010328005F1}"/>
              </a:ext>
            </a:extLst>
          </p:cNvPr>
          <p:cNvGrpSpPr/>
          <p:nvPr userDrawn="1"/>
        </p:nvGrpSpPr>
        <p:grpSpPr>
          <a:xfrm>
            <a:off x="9203809" y="5757022"/>
            <a:ext cx="2735993" cy="679345"/>
            <a:chOff x="0" y="0"/>
            <a:chExt cx="2301694" cy="571500"/>
          </a:xfrm>
        </p:grpSpPr>
        <p:sp>
          <p:nvSpPr>
            <p:cNvPr id="35" name="Rectangle 34">
              <a:extLst>
                <a:ext uri="{FF2B5EF4-FFF2-40B4-BE49-F238E27FC236}">
                  <a16:creationId xmlns:a16="http://schemas.microsoft.com/office/drawing/2014/main" id="{D1740294-4308-8F46-B6E3-2486ADA5C515}"/>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36" name="Picture 35">
              <a:extLst>
                <a:ext uri="{FF2B5EF4-FFF2-40B4-BE49-F238E27FC236}">
                  <a16:creationId xmlns:a16="http://schemas.microsoft.com/office/drawing/2014/main" id="{37A8314D-532F-284C-8D90-022E08B7A71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
        <p:nvSpPr>
          <p:cNvPr id="27" name="Rectangle 26">
            <a:extLst>
              <a:ext uri="{FF2B5EF4-FFF2-40B4-BE49-F238E27FC236}">
                <a16:creationId xmlns:a16="http://schemas.microsoft.com/office/drawing/2014/main" id="{C0B53E92-EEA2-C244-A0DE-E8A8BB45245B}"/>
              </a:ext>
            </a:extLst>
          </p:cNvPr>
          <p:cNvSpPr/>
          <p:nvPr userDrawn="1"/>
        </p:nvSpPr>
        <p:spPr>
          <a:xfrm flipV="1">
            <a:off x="10087" y="6555301"/>
            <a:ext cx="79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8" name="TextBox 27">
            <a:extLst>
              <a:ext uri="{FF2B5EF4-FFF2-40B4-BE49-F238E27FC236}">
                <a16:creationId xmlns:a16="http://schemas.microsoft.com/office/drawing/2014/main" id="{77ECD463-CACA-A245-ABB8-C2DAD3A70862}"/>
              </a:ext>
            </a:extLst>
          </p:cNvPr>
          <p:cNvSpPr txBox="1"/>
          <p:nvPr userDrawn="1"/>
        </p:nvSpPr>
        <p:spPr>
          <a:xfrm rot="16200000">
            <a:off x="-3040291" y="2832024"/>
            <a:ext cx="6892756" cy="307777"/>
          </a:xfrm>
          <a:prstGeom prst="rect">
            <a:avLst/>
          </a:prstGeom>
          <a:noFill/>
        </p:spPr>
        <p:txBody>
          <a:bodyPr wrap="square" rtlCol="0">
            <a:spAutoFit/>
          </a:bodyPr>
          <a:lstStyle/>
          <a:p>
            <a:pPr algn="l"/>
            <a:r>
              <a:rPr lang="en-US" sz="14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400" kern="1000" spc="110" baseline="0">
                <a:solidFill>
                  <a:srgbClr val="000000"/>
                </a:solidFill>
                <a:latin typeface="+mn-lt"/>
                <a:ea typeface="Lato Medium" panose="020F0502020204030203" pitchFamily="34" charset="0"/>
                <a:cs typeface="Calibri" panose="020F0502020204030204" pitchFamily="34" charset="0"/>
              </a:rPr>
              <a:t>for seniors</a:t>
            </a:r>
          </a:p>
        </p:txBody>
      </p:sp>
      <p:pic>
        <p:nvPicPr>
          <p:cNvPr id="29" name="Picture 28" descr="A picture containing text&#10;&#10;Description automatically generated">
            <a:extLst>
              <a:ext uri="{FF2B5EF4-FFF2-40B4-BE49-F238E27FC236}">
                <a16:creationId xmlns:a16="http://schemas.microsoft.com/office/drawing/2014/main" id="{8EB78B0B-4981-7A4C-ADF6-A5630804811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808068" y="385987"/>
            <a:ext cx="5567769" cy="2534194"/>
          </a:xfrm>
          <a:prstGeom prst="rect">
            <a:avLst/>
          </a:prstGeom>
        </p:spPr>
      </p:pic>
    </p:spTree>
    <p:extLst>
      <p:ext uri="{BB962C8B-B14F-4D97-AF65-F5344CB8AC3E}">
        <p14:creationId xmlns:p14="http://schemas.microsoft.com/office/powerpoint/2010/main" val="309706829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C4816-4301-EA49-A854-EFF7B06B50C3}"/>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EE3B0B7E-5192-F941-94C5-AA4F5EB37B06}"/>
              </a:ext>
            </a:extLst>
          </p:cNvPr>
          <p:cNvSpPr>
            <a:spLocks noGrp="1"/>
          </p:cNvSpPr>
          <p:nvPr>
            <p:ph type="dt" sz="half" idx="10"/>
          </p:nvPr>
        </p:nvSpPr>
        <p:spPr/>
        <p:txBody>
          <a:bodyPr/>
          <a:lstStyle/>
          <a:p>
            <a:fld id="{8B7FD578-4D8C-F94D-9569-CDE05732EEA7}" type="datetimeFigureOut">
              <a:rPr lang="en-US" smtClean="0"/>
              <a:t>8/4/2022</a:t>
            </a:fld>
            <a:endParaRPr lang="en-US"/>
          </a:p>
        </p:txBody>
      </p:sp>
      <p:sp>
        <p:nvSpPr>
          <p:cNvPr id="4" name="Footer Placeholder 3">
            <a:extLst>
              <a:ext uri="{FF2B5EF4-FFF2-40B4-BE49-F238E27FC236}">
                <a16:creationId xmlns:a16="http://schemas.microsoft.com/office/drawing/2014/main" id="{D92BEBE4-8EEC-6844-B51E-A3F43CE95EB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B6CA9F6-92D0-2B46-B53F-6568F55BCE8D}"/>
              </a:ext>
            </a:extLst>
          </p:cNvPr>
          <p:cNvSpPr>
            <a:spLocks noGrp="1"/>
          </p:cNvSpPr>
          <p:nvPr>
            <p:ph type="sldNum" sz="quarter" idx="12"/>
          </p:nvPr>
        </p:nvSpPr>
        <p:spPr/>
        <p:txBody>
          <a:bodyPr/>
          <a:lstStyle/>
          <a:p>
            <a:fld id="{5E760C49-C21F-C349-B509-93C281143DFD}" type="slidenum">
              <a:rPr lang="en-US" smtClean="0"/>
              <a:t>‹Nº›</a:t>
            </a:fld>
            <a:endParaRPr lang="en-US"/>
          </a:p>
        </p:txBody>
      </p:sp>
    </p:spTree>
    <p:extLst>
      <p:ext uri="{BB962C8B-B14F-4D97-AF65-F5344CB8AC3E}">
        <p14:creationId xmlns:p14="http://schemas.microsoft.com/office/powerpoint/2010/main" val="224907454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53510520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644838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_Final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18D471C-0C8F-0146-83F3-CAF71642C847}"/>
              </a:ext>
            </a:extLst>
          </p:cNvPr>
          <p:cNvSpPr/>
          <p:nvPr userDrawn="1"/>
        </p:nvSpPr>
        <p:spPr>
          <a:xfrm flipV="1">
            <a:off x="1808067" y="0"/>
            <a:ext cx="5567770" cy="6932300"/>
          </a:xfrm>
          <a:prstGeom prst="rect">
            <a:avLst/>
          </a:prstGeom>
          <a:solidFill>
            <a:srgbClr val="85D2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ontserrat Light" charset="0"/>
            </a:endParaRPr>
          </a:p>
        </p:txBody>
      </p:sp>
      <p:grpSp>
        <p:nvGrpSpPr>
          <p:cNvPr id="6" name="Google Shape;664;p39">
            <a:extLst>
              <a:ext uri="{FF2B5EF4-FFF2-40B4-BE49-F238E27FC236}">
                <a16:creationId xmlns:a16="http://schemas.microsoft.com/office/drawing/2014/main" id="{CC85109A-A3EC-3D46-89F2-96E07506BA98}"/>
              </a:ext>
            </a:extLst>
          </p:cNvPr>
          <p:cNvGrpSpPr/>
          <p:nvPr userDrawn="1"/>
        </p:nvGrpSpPr>
        <p:grpSpPr>
          <a:xfrm>
            <a:off x="2228342" y="5863147"/>
            <a:ext cx="233548" cy="233548"/>
            <a:chOff x="5941025" y="3634400"/>
            <a:chExt cx="467650" cy="467650"/>
          </a:xfrm>
        </p:grpSpPr>
        <p:sp>
          <p:nvSpPr>
            <p:cNvPr id="7" name="Google Shape;665;p39">
              <a:extLst>
                <a:ext uri="{FF2B5EF4-FFF2-40B4-BE49-F238E27FC236}">
                  <a16:creationId xmlns:a16="http://schemas.microsoft.com/office/drawing/2014/main" id="{8AE5DE59-CD7E-C247-8CC4-585D7EEC5EE4}"/>
                </a:ext>
              </a:extLst>
            </p:cNvPr>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666;p39">
              <a:extLst>
                <a:ext uri="{FF2B5EF4-FFF2-40B4-BE49-F238E27FC236}">
                  <a16:creationId xmlns:a16="http://schemas.microsoft.com/office/drawing/2014/main" id="{141E336F-B4CC-8243-BF7F-1553C0EA509D}"/>
                </a:ext>
              </a:extLst>
            </p:cNvPr>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667;p39">
              <a:extLst>
                <a:ext uri="{FF2B5EF4-FFF2-40B4-BE49-F238E27FC236}">
                  <a16:creationId xmlns:a16="http://schemas.microsoft.com/office/drawing/2014/main" id="{B7F1A6A5-0657-E242-BDC1-9059DBA33F9C}"/>
                </a:ext>
              </a:extLst>
            </p:cNvPr>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668;p39">
              <a:extLst>
                <a:ext uri="{FF2B5EF4-FFF2-40B4-BE49-F238E27FC236}">
                  <a16:creationId xmlns:a16="http://schemas.microsoft.com/office/drawing/2014/main" id="{C110D7FA-7DD5-4C43-80F0-95CFFA5A8617}"/>
                </a:ext>
              </a:extLst>
            </p:cNvPr>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669;p39">
              <a:extLst>
                <a:ext uri="{FF2B5EF4-FFF2-40B4-BE49-F238E27FC236}">
                  <a16:creationId xmlns:a16="http://schemas.microsoft.com/office/drawing/2014/main" id="{695A813B-B96B-044E-9680-414DFC05A657}"/>
                </a:ext>
              </a:extLst>
            </p:cNvPr>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670;p39">
              <a:extLst>
                <a:ext uri="{FF2B5EF4-FFF2-40B4-BE49-F238E27FC236}">
                  <a16:creationId xmlns:a16="http://schemas.microsoft.com/office/drawing/2014/main" id="{FF65CAE6-8287-454E-9FEF-03CB5CBA73CB}"/>
                </a:ext>
              </a:extLst>
            </p:cNvPr>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Text Placeholder 17">
            <a:extLst>
              <a:ext uri="{FF2B5EF4-FFF2-40B4-BE49-F238E27FC236}">
                <a16:creationId xmlns:a16="http://schemas.microsoft.com/office/drawing/2014/main" id="{38C72918-A963-5543-BE47-6799D21FAF65}"/>
              </a:ext>
            </a:extLst>
          </p:cNvPr>
          <p:cNvSpPr>
            <a:spLocks noGrp="1"/>
          </p:cNvSpPr>
          <p:nvPr>
            <p:ph type="body" sz="quarter" idx="27" hasCustomPrompt="1"/>
          </p:nvPr>
        </p:nvSpPr>
        <p:spPr>
          <a:xfrm>
            <a:off x="2663781" y="5852156"/>
            <a:ext cx="3704362" cy="361924"/>
          </a:xfrm>
        </p:spPr>
        <p:txBody>
          <a:bodyPr anchor="t"/>
          <a:lstStyle>
            <a:lvl1pPr algn="l">
              <a:buNone/>
              <a:defRPr sz="1400" b="0" i="0" spc="0">
                <a:solidFill>
                  <a:srgbClr val="000000"/>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32" name="Text Placeholder 23">
            <a:extLst>
              <a:ext uri="{FF2B5EF4-FFF2-40B4-BE49-F238E27FC236}">
                <a16:creationId xmlns:a16="http://schemas.microsoft.com/office/drawing/2014/main" id="{E1B388D9-79A8-4F4E-A699-E4B798FB46A7}"/>
              </a:ext>
            </a:extLst>
          </p:cNvPr>
          <p:cNvSpPr>
            <a:spLocks noGrp="1"/>
          </p:cNvSpPr>
          <p:nvPr>
            <p:ph type="body" sz="quarter" idx="19" hasCustomPrompt="1"/>
          </p:nvPr>
        </p:nvSpPr>
        <p:spPr>
          <a:xfrm>
            <a:off x="8623928" y="1515712"/>
            <a:ext cx="3195486" cy="731140"/>
          </a:xfrm>
        </p:spPr>
        <p:txBody>
          <a:bodyPr anchor="ctr">
            <a:normAutofit/>
          </a:bodyPr>
          <a:lstStyle>
            <a:lvl1pPr marL="0" indent="0" algn="r">
              <a:buNone/>
              <a:defRPr sz="2800" baseline="0">
                <a:solidFill>
                  <a:srgbClr val="000000"/>
                </a:solidFill>
                <a:latin typeface="+mn-lt"/>
              </a:defRPr>
            </a:lvl1pPr>
          </a:lstStyle>
          <a:p>
            <a:pPr lvl="0"/>
            <a:r>
              <a:rPr lang="en-US"/>
              <a:t>Any Questions?</a:t>
            </a:r>
          </a:p>
        </p:txBody>
      </p:sp>
      <p:sp>
        <p:nvSpPr>
          <p:cNvPr id="33" name="Text Placeholder 23">
            <a:extLst>
              <a:ext uri="{FF2B5EF4-FFF2-40B4-BE49-F238E27FC236}">
                <a16:creationId xmlns:a16="http://schemas.microsoft.com/office/drawing/2014/main" id="{A262A524-87DB-9447-BD5C-C79347DB3C1A}"/>
              </a:ext>
            </a:extLst>
          </p:cNvPr>
          <p:cNvSpPr>
            <a:spLocks noGrp="1"/>
          </p:cNvSpPr>
          <p:nvPr>
            <p:ph type="body" sz="quarter" idx="20" hasCustomPrompt="1"/>
          </p:nvPr>
        </p:nvSpPr>
        <p:spPr>
          <a:xfrm>
            <a:off x="8623928" y="706136"/>
            <a:ext cx="3195485" cy="837258"/>
          </a:xfrm>
        </p:spPr>
        <p:txBody>
          <a:bodyPr anchor="ctr">
            <a:normAutofit/>
          </a:bodyPr>
          <a:lstStyle>
            <a:lvl1pPr marL="0" indent="0" algn="r">
              <a:buNone/>
              <a:defRPr sz="5000" baseline="0">
                <a:solidFill>
                  <a:srgbClr val="000000"/>
                </a:solidFill>
                <a:latin typeface="+mn-lt"/>
              </a:defRPr>
            </a:lvl1pPr>
          </a:lstStyle>
          <a:p>
            <a:pPr lvl="0"/>
            <a:r>
              <a:rPr lang="en-US"/>
              <a:t>Thank You</a:t>
            </a:r>
          </a:p>
        </p:txBody>
      </p:sp>
      <p:grpSp>
        <p:nvGrpSpPr>
          <p:cNvPr id="34" name="Group 33">
            <a:extLst>
              <a:ext uri="{FF2B5EF4-FFF2-40B4-BE49-F238E27FC236}">
                <a16:creationId xmlns:a16="http://schemas.microsoft.com/office/drawing/2014/main" id="{FFCAF4E6-72DB-E649-B092-C010328005F1}"/>
              </a:ext>
            </a:extLst>
          </p:cNvPr>
          <p:cNvGrpSpPr/>
          <p:nvPr userDrawn="1"/>
        </p:nvGrpSpPr>
        <p:grpSpPr>
          <a:xfrm>
            <a:off x="9203809" y="5757022"/>
            <a:ext cx="2735993" cy="679345"/>
            <a:chOff x="0" y="0"/>
            <a:chExt cx="2301694" cy="571500"/>
          </a:xfrm>
        </p:grpSpPr>
        <p:sp>
          <p:nvSpPr>
            <p:cNvPr id="35" name="Rectangle 34">
              <a:extLst>
                <a:ext uri="{FF2B5EF4-FFF2-40B4-BE49-F238E27FC236}">
                  <a16:creationId xmlns:a16="http://schemas.microsoft.com/office/drawing/2014/main" id="{D1740294-4308-8F46-B6E3-2486ADA5C515}"/>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36" name="Picture 35">
              <a:extLst>
                <a:ext uri="{FF2B5EF4-FFF2-40B4-BE49-F238E27FC236}">
                  <a16:creationId xmlns:a16="http://schemas.microsoft.com/office/drawing/2014/main" id="{37A8314D-532F-284C-8D90-022E08B7A71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
        <p:nvSpPr>
          <p:cNvPr id="27" name="Rectangle 26">
            <a:extLst>
              <a:ext uri="{FF2B5EF4-FFF2-40B4-BE49-F238E27FC236}">
                <a16:creationId xmlns:a16="http://schemas.microsoft.com/office/drawing/2014/main" id="{C0B53E92-EEA2-C244-A0DE-E8A8BB45245B}"/>
              </a:ext>
            </a:extLst>
          </p:cNvPr>
          <p:cNvSpPr/>
          <p:nvPr userDrawn="1"/>
        </p:nvSpPr>
        <p:spPr>
          <a:xfrm flipV="1">
            <a:off x="10087" y="6555301"/>
            <a:ext cx="79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8" name="TextBox 27">
            <a:extLst>
              <a:ext uri="{FF2B5EF4-FFF2-40B4-BE49-F238E27FC236}">
                <a16:creationId xmlns:a16="http://schemas.microsoft.com/office/drawing/2014/main" id="{77ECD463-CACA-A245-ABB8-C2DAD3A70862}"/>
              </a:ext>
            </a:extLst>
          </p:cNvPr>
          <p:cNvSpPr txBox="1"/>
          <p:nvPr userDrawn="1"/>
        </p:nvSpPr>
        <p:spPr>
          <a:xfrm rot="16200000">
            <a:off x="-3040291" y="2832024"/>
            <a:ext cx="6892756" cy="307777"/>
          </a:xfrm>
          <a:prstGeom prst="rect">
            <a:avLst/>
          </a:prstGeom>
          <a:noFill/>
        </p:spPr>
        <p:txBody>
          <a:bodyPr wrap="square" rtlCol="0">
            <a:spAutoFit/>
          </a:bodyPr>
          <a:lstStyle/>
          <a:p>
            <a:pPr algn="l"/>
            <a:r>
              <a:rPr lang="en-US" sz="14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400" kern="1000" spc="110" baseline="0">
                <a:solidFill>
                  <a:srgbClr val="000000"/>
                </a:solidFill>
                <a:latin typeface="+mn-lt"/>
                <a:ea typeface="Lato Medium" panose="020F0502020204030203" pitchFamily="34" charset="0"/>
                <a:cs typeface="Calibri" panose="020F0502020204030204" pitchFamily="34" charset="0"/>
              </a:rPr>
              <a:t>for seniors</a:t>
            </a:r>
          </a:p>
        </p:txBody>
      </p:sp>
      <p:pic>
        <p:nvPicPr>
          <p:cNvPr id="29" name="Picture 28" descr="A picture containing text&#10;&#10;Description automatically generated">
            <a:extLst>
              <a:ext uri="{FF2B5EF4-FFF2-40B4-BE49-F238E27FC236}">
                <a16:creationId xmlns:a16="http://schemas.microsoft.com/office/drawing/2014/main" id="{8EB78B0B-4981-7A4C-ADF6-A5630804811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808068" y="385987"/>
            <a:ext cx="5567769" cy="2534194"/>
          </a:xfrm>
          <a:prstGeom prst="rect">
            <a:avLst/>
          </a:prstGeom>
        </p:spPr>
      </p:pic>
    </p:spTree>
    <p:extLst>
      <p:ext uri="{BB962C8B-B14F-4D97-AF65-F5344CB8AC3E}">
        <p14:creationId xmlns:p14="http://schemas.microsoft.com/office/powerpoint/2010/main" val="2469095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slide -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B547002-8F3C-694D-AEC8-99454AAD7BD4}"/>
              </a:ext>
            </a:extLst>
          </p:cNvPr>
          <p:cNvSpPr/>
          <p:nvPr userDrawn="1"/>
        </p:nvSpPr>
        <p:spPr>
          <a:xfrm>
            <a:off x="241300" y="228600"/>
            <a:ext cx="11696700" cy="5695316"/>
          </a:xfrm>
          <a:prstGeom prst="rect">
            <a:avLst/>
          </a:prstGeom>
          <a:solidFill>
            <a:srgbClr val="85D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23">
            <a:extLst>
              <a:ext uri="{FF2B5EF4-FFF2-40B4-BE49-F238E27FC236}">
                <a16:creationId xmlns:a16="http://schemas.microsoft.com/office/drawing/2014/main" id="{A2064B40-8E53-2147-8361-55B49BB4CC15}"/>
              </a:ext>
            </a:extLst>
          </p:cNvPr>
          <p:cNvSpPr>
            <a:spLocks noGrp="1"/>
          </p:cNvSpPr>
          <p:nvPr>
            <p:ph type="body" sz="quarter" idx="14" hasCustomPrompt="1"/>
          </p:nvPr>
        </p:nvSpPr>
        <p:spPr>
          <a:xfrm>
            <a:off x="10391462" y="4473027"/>
            <a:ext cx="785328" cy="1056986"/>
          </a:xfrm>
        </p:spPr>
        <p:txBody>
          <a:bodyPr anchor="t">
            <a:normAutofit/>
          </a:bodyPr>
          <a:lstStyle>
            <a:lvl1pPr marL="0" indent="0" algn="r">
              <a:buNone/>
              <a:defRPr sz="13000" b="1" i="0" baseline="0">
                <a:solidFill>
                  <a:srgbClr val="FFD100"/>
                </a:solidFill>
                <a:latin typeface="Times New Roman" charset="0"/>
                <a:ea typeface="Times New Roman" charset="0"/>
                <a:cs typeface="Times New Roman" charset="0"/>
              </a:defRPr>
            </a:lvl1pPr>
          </a:lstStyle>
          <a:p>
            <a:pPr lvl="0"/>
            <a:r>
              <a:rPr lang="en-US"/>
              <a:t>”</a:t>
            </a:r>
          </a:p>
        </p:txBody>
      </p:sp>
      <p:sp>
        <p:nvSpPr>
          <p:cNvPr id="5" name="Text Placeholder 23">
            <a:extLst>
              <a:ext uri="{FF2B5EF4-FFF2-40B4-BE49-F238E27FC236}">
                <a16:creationId xmlns:a16="http://schemas.microsoft.com/office/drawing/2014/main" id="{90A7F5E5-04A0-824D-9112-6F0C0B78D2DA}"/>
              </a:ext>
            </a:extLst>
          </p:cNvPr>
          <p:cNvSpPr>
            <a:spLocks noGrp="1"/>
          </p:cNvSpPr>
          <p:nvPr>
            <p:ph type="body" sz="quarter" idx="13" hasCustomPrompt="1"/>
          </p:nvPr>
        </p:nvSpPr>
        <p:spPr>
          <a:xfrm>
            <a:off x="6807398" y="795622"/>
            <a:ext cx="4369392" cy="4493975"/>
          </a:xfrm>
        </p:spPr>
        <p:txBody>
          <a:bodyPr anchor="ctr">
            <a:normAutofit/>
          </a:bodyPr>
          <a:lstStyle>
            <a:lvl1pPr marL="0" indent="0" algn="ctr">
              <a:buNone/>
              <a:defRPr sz="3000" i="1" baseline="0">
                <a:solidFill>
                  <a:srgbClr val="000000"/>
                </a:solidFill>
                <a:latin typeface="+mn-lt"/>
              </a:defRPr>
            </a:lvl1pPr>
          </a:lstStyle>
          <a:p>
            <a:pPr lvl="0"/>
            <a:r>
              <a:rPr lang="en-US"/>
              <a:t>Quote Slide</a:t>
            </a:r>
          </a:p>
        </p:txBody>
      </p:sp>
      <p:sp>
        <p:nvSpPr>
          <p:cNvPr id="6" name="Text Placeholder 23">
            <a:extLst>
              <a:ext uri="{FF2B5EF4-FFF2-40B4-BE49-F238E27FC236}">
                <a16:creationId xmlns:a16="http://schemas.microsoft.com/office/drawing/2014/main" id="{26B802C5-E509-C045-949B-B5202FF5A36F}"/>
              </a:ext>
            </a:extLst>
          </p:cNvPr>
          <p:cNvSpPr>
            <a:spLocks noGrp="1"/>
          </p:cNvSpPr>
          <p:nvPr>
            <p:ph type="body" sz="quarter" idx="15" hasCustomPrompt="1"/>
          </p:nvPr>
        </p:nvSpPr>
        <p:spPr>
          <a:xfrm>
            <a:off x="6718982" y="598304"/>
            <a:ext cx="2613204" cy="1221666"/>
          </a:xfrm>
        </p:spPr>
        <p:txBody>
          <a:bodyPr anchor="t">
            <a:noAutofit/>
          </a:bodyPr>
          <a:lstStyle>
            <a:lvl1pPr marL="0" indent="0" algn="l">
              <a:buNone/>
              <a:defRPr sz="13000" b="1" i="0" baseline="0">
                <a:solidFill>
                  <a:srgbClr val="FFD100"/>
                </a:solidFill>
                <a:latin typeface="Times New Roman" charset="0"/>
                <a:ea typeface="Times New Roman" charset="0"/>
                <a:cs typeface="Times New Roman" charset="0"/>
              </a:defRPr>
            </a:lvl1pPr>
          </a:lstStyle>
          <a:p>
            <a:pPr lvl="0"/>
            <a:r>
              <a:rPr lang="en-US"/>
              <a:t>“</a:t>
            </a:r>
          </a:p>
        </p:txBody>
      </p:sp>
      <p:sp>
        <p:nvSpPr>
          <p:cNvPr id="7" name="Picture Placeholder 2">
            <a:extLst>
              <a:ext uri="{FF2B5EF4-FFF2-40B4-BE49-F238E27FC236}">
                <a16:creationId xmlns:a16="http://schemas.microsoft.com/office/drawing/2014/main" id="{D6AC81E1-C41A-BB46-B49A-3C3F2326F5F6}"/>
              </a:ext>
            </a:extLst>
          </p:cNvPr>
          <p:cNvSpPr>
            <a:spLocks noGrp="1"/>
          </p:cNvSpPr>
          <p:nvPr>
            <p:ph type="pic" sz="quarter" idx="19"/>
          </p:nvPr>
        </p:nvSpPr>
        <p:spPr>
          <a:xfrm>
            <a:off x="705779" y="0"/>
            <a:ext cx="5248975" cy="6858001"/>
          </a:xfrm>
        </p:spPr>
        <p:txBody>
          <a:bodyPr>
            <a:normAutofit/>
          </a:bodyPr>
          <a:lstStyle>
            <a:lvl1pPr marL="0" indent="0" algn="ctr">
              <a:buNone/>
              <a:defRPr sz="2000" i="1">
                <a:solidFill>
                  <a:srgbClr val="404040"/>
                </a:solidFill>
              </a:defRPr>
            </a:lvl1pPr>
          </a:lstStyle>
          <a:p>
            <a:endParaRPr lang="en-US"/>
          </a:p>
          <a:p>
            <a:endParaRPr lang="en-US"/>
          </a:p>
          <a:p>
            <a:endParaRPr lang="en-US"/>
          </a:p>
          <a:p>
            <a:r>
              <a:rPr lang="en-US"/>
              <a:t>Click  to add photo</a:t>
            </a:r>
          </a:p>
        </p:txBody>
      </p:sp>
      <p:sp>
        <p:nvSpPr>
          <p:cNvPr id="11" name="Rectangle 10">
            <a:extLst>
              <a:ext uri="{FF2B5EF4-FFF2-40B4-BE49-F238E27FC236}">
                <a16:creationId xmlns:a16="http://schemas.microsoft.com/office/drawing/2014/main" id="{01E79E08-121F-EF40-B68F-2326DCD6818A}"/>
              </a:ext>
            </a:extLst>
          </p:cNvPr>
          <p:cNvSpPr/>
          <p:nvPr userDrawn="1"/>
        </p:nvSpPr>
        <p:spPr>
          <a:xfrm rot="16200000" flipV="1">
            <a:off x="11591456" y="6622960"/>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2" name="TextBox 11">
            <a:extLst>
              <a:ext uri="{FF2B5EF4-FFF2-40B4-BE49-F238E27FC236}">
                <a16:creationId xmlns:a16="http://schemas.microsoft.com/office/drawing/2014/main" id="{7AAC3C04-E420-5945-9FD1-6F6B40B5823A}"/>
              </a:ext>
            </a:extLst>
          </p:cNvPr>
          <p:cNvSpPr txBox="1"/>
          <p:nvPr userDrawn="1"/>
        </p:nvSpPr>
        <p:spPr>
          <a:xfrm>
            <a:off x="363851" y="6461565"/>
            <a:ext cx="11425605" cy="261610"/>
          </a:xfrm>
          <a:prstGeom prst="rect">
            <a:avLst/>
          </a:prstGeom>
          <a:noFill/>
        </p:spPr>
        <p:txBody>
          <a:bodyPr wrap="square" rtlCol="0">
            <a:spAutoFit/>
          </a:bodyPr>
          <a:lstStyle/>
          <a:p>
            <a:pPr algn="r"/>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j-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649323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slide - Gree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365D64E-6DB1-4A41-947D-6D77DB334755}"/>
              </a:ext>
            </a:extLst>
          </p:cNvPr>
          <p:cNvSpPr/>
          <p:nvPr userDrawn="1"/>
        </p:nvSpPr>
        <p:spPr>
          <a:xfrm>
            <a:off x="241300" y="228600"/>
            <a:ext cx="11696700" cy="5695316"/>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23">
            <a:extLst>
              <a:ext uri="{FF2B5EF4-FFF2-40B4-BE49-F238E27FC236}">
                <a16:creationId xmlns:a16="http://schemas.microsoft.com/office/drawing/2014/main" id="{60C79254-DD04-7E4B-828C-5CA56E48C9DE}"/>
              </a:ext>
            </a:extLst>
          </p:cNvPr>
          <p:cNvSpPr>
            <a:spLocks noGrp="1"/>
          </p:cNvSpPr>
          <p:nvPr>
            <p:ph type="body" sz="quarter" idx="14" hasCustomPrompt="1"/>
          </p:nvPr>
        </p:nvSpPr>
        <p:spPr>
          <a:xfrm>
            <a:off x="10391462" y="4473027"/>
            <a:ext cx="785328" cy="1056986"/>
          </a:xfrm>
        </p:spPr>
        <p:txBody>
          <a:bodyPr anchor="t">
            <a:normAutofit/>
          </a:bodyPr>
          <a:lstStyle>
            <a:lvl1pPr marL="0" indent="0" algn="r">
              <a:buNone/>
              <a:defRPr sz="13000" b="1" i="0" baseline="0">
                <a:solidFill>
                  <a:srgbClr val="000000"/>
                </a:solidFill>
                <a:latin typeface="Times New Roman" charset="0"/>
                <a:ea typeface="Times New Roman" charset="0"/>
                <a:cs typeface="Times New Roman" charset="0"/>
              </a:defRPr>
            </a:lvl1pPr>
          </a:lstStyle>
          <a:p>
            <a:pPr lvl="0"/>
            <a:r>
              <a:rPr lang="en-US"/>
              <a:t>”</a:t>
            </a:r>
          </a:p>
        </p:txBody>
      </p:sp>
      <p:sp>
        <p:nvSpPr>
          <p:cNvPr id="13" name="Text Placeholder 23">
            <a:extLst>
              <a:ext uri="{FF2B5EF4-FFF2-40B4-BE49-F238E27FC236}">
                <a16:creationId xmlns:a16="http://schemas.microsoft.com/office/drawing/2014/main" id="{A4E5A449-A8FD-D544-B3D3-37354D5B0DDD}"/>
              </a:ext>
            </a:extLst>
          </p:cNvPr>
          <p:cNvSpPr>
            <a:spLocks noGrp="1"/>
          </p:cNvSpPr>
          <p:nvPr>
            <p:ph type="body" sz="quarter" idx="13" hasCustomPrompt="1"/>
          </p:nvPr>
        </p:nvSpPr>
        <p:spPr>
          <a:xfrm>
            <a:off x="6807398" y="795622"/>
            <a:ext cx="4369392" cy="4493975"/>
          </a:xfrm>
        </p:spPr>
        <p:txBody>
          <a:bodyPr anchor="ctr">
            <a:normAutofit/>
          </a:bodyPr>
          <a:lstStyle>
            <a:lvl1pPr marL="0" indent="0" algn="ctr">
              <a:buNone/>
              <a:defRPr sz="3000" i="1" baseline="0">
                <a:solidFill>
                  <a:srgbClr val="000000"/>
                </a:solidFill>
                <a:latin typeface="+mn-lt"/>
              </a:defRPr>
            </a:lvl1pPr>
          </a:lstStyle>
          <a:p>
            <a:pPr lvl="0"/>
            <a:r>
              <a:rPr lang="en-US"/>
              <a:t>Quote Slide</a:t>
            </a:r>
          </a:p>
        </p:txBody>
      </p:sp>
      <p:sp>
        <p:nvSpPr>
          <p:cNvPr id="14" name="Text Placeholder 23">
            <a:extLst>
              <a:ext uri="{FF2B5EF4-FFF2-40B4-BE49-F238E27FC236}">
                <a16:creationId xmlns:a16="http://schemas.microsoft.com/office/drawing/2014/main" id="{A180F79E-6991-EC4B-A8D6-4F047C14DA6D}"/>
              </a:ext>
            </a:extLst>
          </p:cNvPr>
          <p:cNvSpPr>
            <a:spLocks noGrp="1"/>
          </p:cNvSpPr>
          <p:nvPr>
            <p:ph type="body" sz="quarter" idx="15" hasCustomPrompt="1"/>
          </p:nvPr>
        </p:nvSpPr>
        <p:spPr>
          <a:xfrm>
            <a:off x="6718982" y="598304"/>
            <a:ext cx="2613204" cy="1221666"/>
          </a:xfrm>
        </p:spPr>
        <p:txBody>
          <a:bodyPr anchor="t">
            <a:noAutofit/>
          </a:bodyPr>
          <a:lstStyle>
            <a:lvl1pPr marL="0" indent="0" algn="l">
              <a:buNone/>
              <a:defRPr sz="13000" b="1" i="0" baseline="0">
                <a:solidFill>
                  <a:srgbClr val="000000"/>
                </a:solidFill>
                <a:latin typeface="Times New Roman" charset="0"/>
                <a:ea typeface="Times New Roman" charset="0"/>
                <a:cs typeface="Times New Roman" charset="0"/>
              </a:defRPr>
            </a:lvl1pPr>
          </a:lstStyle>
          <a:p>
            <a:pPr lvl="0"/>
            <a:r>
              <a:rPr lang="en-US"/>
              <a:t>“</a:t>
            </a:r>
          </a:p>
        </p:txBody>
      </p:sp>
      <p:sp>
        <p:nvSpPr>
          <p:cNvPr id="15" name="Picture Placeholder 2">
            <a:extLst>
              <a:ext uri="{FF2B5EF4-FFF2-40B4-BE49-F238E27FC236}">
                <a16:creationId xmlns:a16="http://schemas.microsoft.com/office/drawing/2014/main" id="{45B0059D-F32E-414A-BAC6-0279DA5761BF}"/>
              </a:ext>
            </a:extLst>
          </p:cNvPr>
          <p:cNvSpPr>
            <a:spLocks noGrp="1"/>
          </p:cNvSpPr>
          <p:nvPr>
            <p:ph type="pic" sz="quarter" idx="19"/>
          </p:nvPr>
        </p:nvSpPr>
        <p:spPr>
          <a:xfrm>
            <a:off x="705779" y="0"/>
            <a:ext cx="5248975" cy="6858001"/>
          </a:xfrm>
        </p:spPr>
        <p:txBody>
          <a:bodyPr>
            <a:normAutofit/>
          </a:bodyPr>
          <a:lstStyle>
            <a:lvl1pPr marL="0" indent="0" algn="ctr">
              <a:buNone/>
              <a:defRPr sz="2000" i="1">
                <a:solidFill>
                  <a:srgbClr val="404040"/>
                </a:solidFill>
              </a:defRPr>
            </a:lvl1pPr>
          </a:lstStyle>
          <a:p>
            <a:endParaRPr lang="en-US"/>
          </a:p>
          <a:p>
            <a:endParaRPr lang="en-US"/>
          </a:p>
          <a:p>
            <a:endParaRPr lang="en-US"/>
          </a:p>
          <a:p>
            <a:r>
              <a:rPr lang="en-US"/>
              <a:t>Click  to add photo</a:t>
            </a:r>
          </a:p>
        </p:txBody>
      </p:sp>
      <p:sp>
        <p:nvSpPr>
          <p:cNvPr id="16" name="Rectangle 15">
            <a:extLst>
              <a:ext uri="{FF2B5EF4-FFF2-40B4-BE49-F238E27FC236}">
                <a16:creationId xmlns:a16="http://schemas.microsoft.com/office/drawing/2014/main" id="{2A8FFB4B-FE6E-1445-9086-98AA1C167CB4}"/>
              </a:ext>
            </a:extLst>
          </p:cNvPr>
          <p:cNvSpPr/>
          <p:nvPr userDrawn="1"/>
        </p:nvSpPr>
        <p:spPr>
          <a:xfrm rot="16200000" flipV="1">
            <a:off x="11591456" y="6622960"/>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7" name="TextBox 16">
            <a:extLst>
              <a:ext uri="{FF2B5EF4-FFF2-40B4-BE49-F238E27FC236}">
                <a16:creationId xmlns:a16="http://schemas.microsoft.com/office/drawing/2014/main" id="{FC3EE403-BF92-5C4B-963E-1DEB80475324}"/>
              </a:ext>
            </a:extLst>
          </p:cNvPr>
          <p:cNvSpPr txBox="1"/>
          <p:nvPr userDrawn="1"/>
        </p:nvSpPr>
        <p:spPr>
          <a:xfrm>
            <a:off x="363851" y="6461565"/>
            <a:ext cx="11425605" cy="261610"/>
          </a:xfrm>
          <a:prstGeom prst="rect">
            <a:avLst/>
          </a:prstGeom>
          <a:noFill/>
        </p:spPr>
        <p:txBody>
          <a:bodyPr wrap="square" rtlCol="0">
            <a:spAutoFit/>
          </a:bodyPr>
          <a:lstStyle/>
          <a:p>
            <a:pPr algn="r"/>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j-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492094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Slide - Blu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D5A2AA6-883F-854A-8546-F99F3B503C78}"/>
              </a:ext>
            </a:extLst>
          </p:cNvPr>
          <p:cNvSpPr/>
          <p:nvPr userDrawn="1"/>
        </p:nvSpPr>
        <p:spPr>
          <a:xfrm>
            <a:off x="241300" y="228600"/>
            <a:ext cx="11696700" cy="5695316"/>
          </a:xfrm>
          <a:prstGeom prst="rect">
            <a:avLst/>
          </a:prstGeom>
          <a:solidFill>
            <a:srgbClr val="85D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23">
            <a:extLst>
              <a:ext uri="{FF2B5EF4-FFF2-40B4-BE49-F238E27FC236}">
                <a16:creationId xmlns:a16="http://schemas.microsoft.com/office/drawing/2014/main" id="{3864A3C8-D9B2-6D4F-8AF6-446AA2B02124}"/>
              </a:ext>
            </a:extLst>
          </p:cNvPr>
          <p:cNvSpPr>
            <a:spLocks noGrp="1"/>
          </p:cNvSpPr>
          <p:nvPr>
            <p:ph type="body" sz="quarter" idx="16" hasCustomPrompt="1"/>
          </p:nvPr>
        </p:nvSpPr>
        <p:spPr>
          <a:xfrm>
            <a:off x="2149154" y="934084"/>
            <a:ext cx="4235894" cy="582221"/>
          </a:xfrm>
        </p:spPr>
        <p:txBody>
          <a:bodyPr>
            <a:normAutofit/>
          </a:bodyPr>
          <a:lstStyle>
            <a:lvl1pPr marL="0" indent="0" algn="l">
              <a:buNone/>
              <a:defRPr sz="4800" b="0" i="0">
                <a:solidFill>
                  <a:srgbClr val="000000"/>
                </a:solidFill>
                <a:latin typeface="+mn-lt"/>
              </a:defRPr>
            </a:lvl1pPr>
          </a:lstStyle>
          <a:p>
            <a:pPr lvl="0"/>
            <a:r>
              <a:rPr lang="en-US"/>
              <a:t>Divider</a:t>
            </a:r>
          </a:p>
        </p:txBody>
      </p:sp>
      <p:sp>
        <p:nvSpPr>
          <p:cNvPr id="11" name="Text Placeholder 23">
            <a:extLst>
              <a:ext uri="{FF2B5EF4-FFF2-40B4-BE49-F238E27FC236}">
                <a16:creationId xmlns:a16="http://schemas.microsoft.com/office/drawing/2014/main" id="{85D7608D-36AC-F749-962E-A70668D2E0DE}"/>
              </a:ext>
            </a:extLst>
          </p:cNvPr>
          <p:cNvSpPr>
            <a:spLocks noGrp="1"/>
          </p:cNvSpPr>
          <p:nvPr>
            <p:ph type="body" sz="quarter" idx="17" hasCustomPrompt="1"/>
          </p:nvPr>
        </p:nvSpPr>
        <p:spPr>
          <a:xfrm>
            <a:off x="704603" y="934085"/>
            <a:ext cx="904551" cy="582221"/>
          </a:xfrm>
        </p:spPr>
        <p:txBody>
          <a:bodyPr>
            <a:normAutofit/>
          </a:bodyPr>
          <a:lstStyle>
            <a:lvl1pPr marL="0" indent="0" algn="l">
              <a:buNone/>
              <a:defRPr sz="4800" b="0" i="0">
                <a:solidFill>
                  <a:srgbClr val="000000"/>
                </a:solidFill>
                <a:latin typeface="+mn-lt"/>
              </a:defRPr>
            </a:lvl1pPr>
          </a:lstStyle>
          <a:p>
            <a:pPr lvl="0"/>
            <a:r>
              <a:rPr lang="en-US"/>
              <a:t>01</a:t>
            </a:r>
          </a:p>
        </p:txBody>
      </p:sp>
      <p:sp>
        <p:nvSpPr>
          <p:cNvPr id="12" name="Rectangle 11">
            <a:extLst>
              <a:ext uri="{FF2B5EF4-FFF2-40B4-BE49-F238E27FC236}">
                <a16:creationId xmlns:a16="http://schemas.microsoft.com/office/drawing/2014/main" id="{1A50FDCB-F35B-6E4C-894D-A4695AE5E749}"/>
              </a:ext>
            </a:extLst>
          </p:cNvPr>
          <p:cNvSpPr/>
          <p:nvPr userDrawn="1"/>
        </p:nvSpPr>
        <p:spPr>
          <a:xfrm rot="5400000" flipV="1">
            <a:off x="1375154" y="1210306"/>
            <a:ext cx="1008000" cy="36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1" name="Rectangle 20">
            <a:extLst>
              <a:ext uri="{FF2B5EF4-FFF2-40B4-BE49-F238E27FC236}">
                <a16:creationId xmlns:a16="http://schemas.microsoft.com/office/drawing/2014/main" id="{5B401573-3136-B04E-AB48-47CA1061F3EB}"/>
              </a:ext>
            </a:extLst>
          </p:cNvPr>
          <p:cNvSpPr/>
          <p:nvPr userDrawn="1"/>
        </p:nvSpPr>
        <p:spPr>
          <a:xfrm rot="16200000" flipV="1">
            <a:off x="11591456" y="6622960"/>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pic>
        <p:nvPicPr>
          <p:cNvPr id="9" name="Picture 8" descr="Icon&#10;&#10;Description automatically generated with medium confidence">
            <a:extLst>
              <a:ext uri="{FF2B5EF4-FFF2-40B4-BE49-F238E27FC236}">
                <a16:creationId xmlns:a16="http://schemas.microsoft.com/office/drawing/2014/main" id="{22325080-AF67-C14B-9DA7-CE376BEEC2C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82959" y="295269"/>
            <a:ext cx="4161378" cy="5695316"/>
          </a:xfrm>
          <a:prstGeom prst="rect">
            <a:avLst/>
          </a:prstGeom>
        </p:spPr>
      </p:pic>
      <p:sp>
        <p:nvSpPr>
          <p:cNvPr id="10" name="TextBox 9">
            <a:extLst>
              <a:ext uri="{FF2B5EF4-FFF2-40B4-BE49-F238E27FC236}">
                <a16:creationId xmlns:a16="http://schemas.microsoft.com/office/drawing/2014/main" id="{7C766157-FFB2-4A4F-AA24-0864D8EE6AEE}"/>
              </a:ext>
            </a:extLst>
          </p:cNvPr>
          <p:cNvSpPr txBox="1"/>
          <p:nvPr userDrawn="1"/>
        </p:nvSpPr>
        <p:spPr>
          <a:xfrm>
            <a:off x="363851" y="6461565"/>
            <a:ext cx="11425605" cy="261610"/>
          </a:xfrm>
          <a:prstGeom prst="rect">
            <a:avLst/>
          </a:prstGeom>
          <a:noFill/>
        </p:spPr>
        <p:txBody>
          <a:bodyPr wrap="square" rtlCol="0">
            <a:spAutoFit/>
          </a:bodyPr>
          <a:lstStyle/>
          <a:p>
            <a:pPr algn="r"/>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j-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220412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Slide - Gree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E42FE68-7CC8-1646-9C36-2C3C69C0A393}"/>
              </a:ext>
            </a:extLst>
          </p:cNvPr>
          <p:cNvSpPr/>
          <p:nvPr userDrawn="1"/>
        </p:nvSpPr>
        <p:spPr>
          <a:xfrm>
            <a:off x="241300" y="228600"/>
            <a:ext cx="11696700" cy="5695316"/>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23">
            <a:extLst>
              <a:ext uri="{FF2B5EF4-FFF2-40B4-BE49-F238E27FC236}">
                <a16:creationId xmlns:a16="http://schemas.microsoft.com/office/drawing/2014/main" id="{B8417EBC-A29A-3844-B4F5-D498899BAC8B}"/>
              </a:ext>
            </a:extLst>
          </p:cNvPr>
          <p:cNvSpPr>
            <a:spLocks noGrp="1"/>
          </p:cNvSpPr>
          <p:nvPr>
            <p:ph type="body" sz="quarter" idx="16" hasCustomPrompt="1"/>
          </p:nvPr>
        </p:nvSpPr>
        <p:spPr>
          <a:xfrm>
            <a:off x="2149154" y="934084"/>
            <a:ext cx="4235894" cy="582221"/>
          </a:xfrm>
        </p:spPr>
        <p:txBody>
          <a:bodyPr>
            <a:normAutofit/>
          </a:bodyPr>
          <a:lstStyle>
            <a:lvl1pPr marL="0" indent="0" algn="l">
              <a:buNone/>
              <a:defRPr sz="4800" b="0" i="0">
                <a:solidFill>
                  <a:srgbClr val="000000"/>
                </a:solidFill>
                <a:latin typeface="+mn-lt"/>
              </a:defRPr>
            </a:lvl1pPr>
          </a:lstStyle>
          <a:p>
            <a:pPr lvl="0"/>
            <a:r>
              <a:rPr lang="en-US"/>
              <a:t>Divider</a:t>
            </a:r>
          </a:p>
        </p:txBody>
      </p:sp>
      <p:sp>
        <p:nvSpPr>
          <p:cNvPr id="11" name="Text Placeholder 23">
            <a:extLst>
              <a:ext uri="{FF2B5EF4-FFF2-40B4-BE49-F238E27FC236}">
                <a16:creationId xmlns:a16="http://schemas.microsoft.com/office/drawing/2014/main" id="{F6458FEC-C951-8642-A3B9-1DA1AC213093}"/>
              </a:ext>
            </a:extLst>
          </p:cNvPr>
          <p:cNvSpPr>
            <a:spLocks noGrp="1"/>
          </p:cNvSpPr>
          <p:nvPr>
            <p:ph type="body" sz="quarter" idx="17" hasCustomPrompt="1"/>
          </p:nvPr>
        </p:nvSpPr>
        <p:spPr>
          <a:xfrm>
            <a:off x="704603" y="934085"/>
            <a:ext cx="904551" cy="582221"/>
          </a:xfrm>
        </p:spPr>
        <p:txBody>
          <a:bodyPr>
            <a:normAutofit/>
          </a:bodyPr>
          <a:lstStyle>
            <a:lvl1pPr marL="0" indent="0" algn="l">
              <a:buNone/>
              <a:defRPr sz="4800" b="0" i="0">
                <a:solidFill>
                  <a:srgbClr val="000000"/>
                </a:solidFill>
                <a:latin typeface="+mn-lt"/>
              </a:defRPr>
            </a:lvl1pPr>
          </a:lstStyle>
          <a:p>
            <a:pPr lvl="0"/>
            <a:r>
              <a:rPr lang="en-US"/>
              <a:t>01</a:t>
            </a:r>
          </a:p>
        </p:txBody>
      </p:sp>
      <p:sp>
        <p:nvSpPr>
          <p:cNvPr id="12" name="Rectangle 11">
            <a:extLst>
              <a:ext uri="{FF2B5EF4-FFF2-40B4-BE49-F238E27FC236}">
                <a16:creationId xmlns:a16="http://schemas.microsoft.com/office/drawing/2014/main" id="{37E951DA-E70F-1B41-A73A-ACA59D805E7B}"/>
              </a:ext>
            </a:extLst>
          </p:cNvPr>
          <p:cNvSpPr/>
          <p:nvPr userDrawn="1"/>
        </p:nvSpPr>
        <p:spPr>
          <a:xfrm rot="5400000" flipV="1">
            <a:off x="1375154" y="1210306"/>
            <a:ext cx="1008000" cy="36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3" name="Rectangle 12">
            <a:extLst>
              <a:ext uri="{FF2B5EF4-FFF2-40B4-BE49-F238E27FC236}">
                <a16:creationId xmlns:a16="http://schemas.microsoft.com/office/drawing/2014/main" id="{ED4CA8DF-9E90-C84C-AD0D-9A398781FE1B}"/>
              </a:ext>
            </a:extLst>
          </p:cNvPr>
          <p:cNvSpPr/>
          <p:nvPr userDrawn="1"/>
        </p:nvSpPr>
        <p:spPr>
          <a:xfrm rot="16200000" flipV="1">
            <a:off x="11591456" y="6622960"/>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pic>
        <p:nvPicPr>
          <p:cNvPr id="14" name="Picture 13" descr="Icon&#10;&#10;Description automatically generated with medium confidence">
            <a:extLst>
              <a:ext uri="{FF2B5EF4-FFF2-40B4-BE49-F238E27FC236}">
                <a16:creationId xmlns:a16="http://schemas.microsoft.com/office/drawing/2014/main" id="{35BFF2BC-D3C8-7647-A662-02D7A1E3CC0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82959" y="295269"/>
            <a:ext cx="4161378" cy="5695316"/>
          </a:xfrm>
          <a:prstGeom prst="rect">
            <a:avLst/>
          </a:prstGeom>
        </p:spPr>
      </p:pic>
      <p:sp>
        <p:nvSpPr>
          <p:cNvPr id="15" name="TextBox 14">
            <a:extLst>
              <a:ext uri="{FF2B5EF4-FFF2-40B4-BE49-F238E27FC236}">
                <a16:creationId xmlns:a16="http://schemas.microsoft.com/office/drawing/2014/main" id="{F2EEDFD3-46C8-FE4A-99B2-441927A90781}"/>
              </a:ext>
            </a:extLst>
          </p:cNvPr>
          <p:cNvSpPr txBox="1"/>
          <p:nvPr userDrawn="1"/>
        </p:nvSpPr>
        <p:spPr>
          <a:xfrm>
            <a:off x="363851" y="6461565"/>
            <a:ext cx="11425605" cy="261610"/>
          </a:xfrm>
          <a:prstGeom prst="rect">
            <a:avLst/>
          </a:prstGeom>
          <a:noFill/>
        </p:spPr>
        <p:txBody>
          <a:bodyPr wrap="square" rtlCol="0">
            <a:spAutoFit/>
          </a:bodyPr>
          <a:lstStyle/>
          <a:p>
            <a:pPr algn="r"/>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j-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3533940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Slide with Photo -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9C3F487-F604-4546-B7CE-1F7FE26D0DFD}"/>
              </a:ext>
            </a:extLst>
          </p:cNvPr>
          <p:cNvSpPr/>
          <p:nvPr userDrawn="1"/>
        </p:nvSpPr>
        <p:spPr>
          <a:xfrm flipV="1">
            <a:off x="1356632" y="-2"/>
            <a:ext cx="5495430" cy="6892757"/>
          </a:xfrm>
          <a:prstGeom prst="rect">
            <a:avLst/>
          </a:prstGeom>
          <a:solidFill>
            <a:srgbClr val="85D2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ontserrat Light" charset="0"/>
            </a:endParaRPr>
          </a:p>
        </p:txBody>
      </p:sp>
      <p:sp>
        <p:nvSpPr>
          <p:cNvPr id="3" name="Rectangle 2">
            <a:extLst>
              <a:ext uri="{FF2B5EF4-FFF2-40B4-BE49-F238E27FC236}">
                <a16:creationId xmlns:a16="http://schemas.microsoft.com/office/drawing/2014/main" id="{3DEFE2F3-1083-6042-8E1A-CF09DF7F7B14}"/>
              </a:ext>
            </a:extLst>
          </p:cNvPr>
          <p:cNvSpPr/>
          <p:nvPr userDrawn="1"/>
        </p:nvSpPr>
        <p:spPr>
          <a:xfrm flipV="1">
            <a:off x="10087" y="6555301"/>
            <a:ext cx="79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4" name="Picture Placeholder 17">
            <a:extLst>
              <a:ext uri="{FF2B5EF4-FFF2-40B4-BE49-F238E27FC236}">
                <a16:creationId xmlns:a16="http://schemas.microsoft.com/office/drawing/2014/main" id="{8105646A-9E0C-4145-97C2-3734A31A2B2B}"/>
              </a:ext>
            </a:extLst>
          </p:cNvPr>
          <p:cNvSpPr>
            <a:spLocks noGrp="1"/>
          </p:cNvSpPr>
          <p:nvPr>
            <p:ph type="pic" sz="quarter" idx="10"/>
          </p:nvPr>
        </p:nvSpPr>
        <p:spPr>
          <a:xfrm>
            <a:off x="6852062" y="228600"/>
            <a:ext cx="5105121" cy="6362700"/>
          </a:xfrm>
          <a:solidFill>
            <a:schemeClr val="bg1"/>
          </a:solidFill>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r>
              <a:rPr lang="en-US"/>
              <a:t>Click to add photo</a:t>
            </a:r>
          </a:p>
        </p:txBody>
      </p:sp>
      <p:sp>
        <p:nvSpPr>
          <p:cNvPr id="5" name="Text Placeholder 17">
            <a:extLst>
              <a:ext uri="{FF2B5EF4-FFF2-40B4-BE49-F238E27FC236}">
                <a16:creationId xmlns:a16="http://schemas.microsoft.com/office/drawing/2014/main" id="{327CD189-A588-D340-AEE6-ABA0AF7E6B0D}"/>
              </a:ext>
            </a:extLst>
          </p:cNvPr>
          <p:cNvSpPr>
            <a:spLocks noGrp="1"/>
          </p:cNvSpPr>
          <p:nvPr>
            <p:ph type="body" sz="quarter" idx="18" hasCustomPrompt="1"/>
          </p:nvPr>
        </p:nvSpPr>
        <p:spPr>
          <a:xfrm>
            <a:off x="1802710" y="1773241"/>
            <a:ext cx="4621841" cy="4525954"/>
          </a:xfr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6" name="Rectangle 5">
            <a:extLst>
              <a:ext uri="{FF2B5EF4-FFF2-40B4-BE49-F238E27FC236}">
                <a16:creationId xmlns:a16="http://schemas.microsoft.com/office/drawing/2014/main" id="{A5A06ABD-A133-8D42-8B38-636B873ACE6A}"/>
              </a:ext>
            </a:extLst>
          </p:cNvPr>
          <p:cNvSpPr/>
          <p:nvPr userDrawn="1"/>
        </p:nvSpPr>
        <p:spPr>
          <a:xfrm>
            <a:off x="1802710" y="1292864"/>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7" name="Text Placeholder 23">
            <a:extLst>
              <a:ext uri="{FF2B5EF4-FFF2-40B4-BE49-F238E27FC236}">
                <a16:creationId xmlns:a16="http://schemas.microsoft.com/office/drawing/2014/main" id="{1C4A4EBF-8A47-914B-A531-A68FE8F2B616}"/>
              </a:ext>
            </a:extLst>
          </p:cNvPr>
          <p:cNvSpPr>
            <a:spLocks noGrp="1"/>
          </p:cNvSpPr>
          <p:nvPr>
            <p:ph type="body" sz="quarter" idx="16" hasCustomPrompt="1"/>
          </p:nvPr>
        </p:nvSpPr>
        <p:spPr>
          <a:xfrm>
            <a:off x="1718561" y="595510"/>
            <a:ext cx="4716425" cy="582221"/>
          </a:xfrm>
        </p:spPr>
        <p:txBody>
          <a:bodyPr>
            <a:normAutofit/>
          </a:bodyPr>
          <a:lstStyle>
            <a:lvl1pPr marL="0" indent="0" algn="l">
              <a:buNone/>
              <a:defRPr sz="3600" b="0" i="0">
                <a:solidFill>
                  <a:srgbClr val="000000"/>
                </a:solidFill>
                <a:latin typeface="+mn-lt"/>
              </a:defRPr>
            </a:lvl1pPr>
          </a:lstStyle>
          <a:p>
            <a:pPr lvl="0"/>
            <a:r>
              <a:rPr lang="en-US"/>
              <a:t>Heading</a:t>
            </a:r>
          </a:p>
        </p:txBody>
      </p:sp>
      <p:sp>
        <p:nvSpPr>
          <p:cNvPr id="8" name="TextBox 7">
            <a:extLst>
              <a:ext uri="{FF2B5EF4-FFF2-40B4-BE49-F238E27FC236}">
                <a16:creationId xmlns:a16="http://schemas.microsoft.com/office/drawing/2014/main" id="{5471A97C-0468-6444-8032-86D1D6051187}"/>
              </a:ext>
            </a:extLst>
          </p:cNvPr>
          <p:cNvSpPr txBox="1"/>
          <p:nvPr userDrawn="1"/>
        </p:nvSpPr>
        <p:spPr>
          <a:xfrm rot="16200000">
            <a:off x="-3040291" y="2832024"/>
            <a:ext cx="6892756" cy="307777"/>
          </a:xfrm>
          <a:prstGeom prst="rect">
            <a:avLst/>
          </a:prstGeom>
          <a:noFill/>
        </p:spPr>
        <p:txBody>
          <a:bodyPr wrap="square" rtlCol="0">
            <a:spAutoFit/>
          </a:bodyPr>
          <a:lstStyle/>
          <a:p>
            <a:pPr algn="l"/>
            <a:r>
              <a:rPr lang="en-US" sz="14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400" kern="1000" spc="110" baseline="0">
                <a:solidFill>
                  <a:srgbClr val="000000"/>
                </a:solidFill>
                <a:latin typeface="+mn-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14470537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F337BB-9F57-1B43-913A-21BC65FFB7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0557024-83C6-E440-928C-6196DF32B1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124A238-6532-A840-B650-EB91262EE6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7FD578-4D8C-F94D-9569-CDE05732EEA7}" type="datetimeFigureOut">
              <a:rPr lang="en-US" smtClean="0"/>
              <a:t>8/4/2022</a:t>
            </a:fld>
            <a:endParaRPr lang="en-US"/>
          </a:p>
        </p:txBody>
      </p:sp>
      <p:sp>
        <p:nvSpPr>
          <p:cNvPr id="5" name="Footer Placeholder 4">
            <a:extLst>
              <a:ext uri="{FF2B5EF4-FFF2-40B4-BE49-F238E27FC236}">
                <a16:creationId xmlns:a16="http://schemas.microsoft.com/office/drawing/2014/main" id="{2229FE06-AD7A-EE46-8712-1181F535E6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26DBF10-9497-BF4E-8AAE-86407B9184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760C49-C21F-C349-B509-93C281143DFD}" type="slidenum">
              <a:rPr lang="en-US" smtClean="0"/>
              <a:t>‹Nº›</a:t>
            </a:fld>
            <a:endParaRPr lang="en-US"/>
          </a:p>
        </p:txBody>
      </p:sp>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29" r:id="rId3"/>
    <p:sldLayoutId id="2147483842" r:id="rId4"/>
    <p:sldLayoutId id="2147483840" r:id="rId5"/>
    <p:sldLayoutId id="2147483841" r:id="rId6"/>
    <p:sldLayoutId id="2147483861" r:id="rId7"/>
    <p:sldLayoutId id="2147483862" r:id="rId8"/>
    <p:sldLayoutId id="2147483863" r:id="rId9"/>
    <p:sldLayoutId id="2147483835" r:id="rId10"/>
    <p:sldLayoutId id="2147483836" r:id="rId11"/>
    <p:sldLayoutId id="2147483831" r:id="rId12"/>
    <p:sldLayoutId id="2147483878" r:id="rId13"/>
    <p:sldLayoutId id="2147483846" r:id="rId14"/>
    <p:sldLayoutId id="2147483873" r:id="rId15"/>
    <p:sldLayoutId id="2147483834" r:id="rId16"/>
    <p:sldLayoutId id="2147483845" r:id="rId17"/>
    <p:sldLayoutId id="2147483869" r:id="rId18"/>
    <p:sldLayoutId id="2147483866" r:id="rId19"/>
    <p:sldLayoutId id="2147483833" r:id="rId20"/>
    <p:sldLayoutId id="2147483847" r:id="rId21"/>
    <p:sldLayoutId id="2147483871" r:id="rId22"/>
    <p:sldLayoutId id="2147483870" r:id="rId23"/>
    <p:sldLayoutId id="2147483872" r:id="rId24"/>
    <p:sldLayoutId id="2147483837" r:id="rId25"/>
    <p:sldLayoutId id="2147483838" r:id="rId26"/>
    <p:sldLayoutId id="2147483844" r:id="rId27"/>
    <p:sldLayoutId id="2147483848" r:id="rId28"/>
    <p:sldLayoutId id="2147483849" r:id="rId29"/>
    <p:sldLayoutId id="2147483851" r:id="rId30"/>
    <p:sldLayoutId id="2147483877" r:id="rId31"/>
    <p:sldLayoutId id="2147483854" r:id="rId32"/>
    <p:sldLayoutId id="2147483855" r:id="rId33"/>
    <p:sldLayoutId id="2147483856" r:id="rId34"/>
    <p:sldLayoutId id="2147483857" r:id="rId35"/>
    <p:sldLayoutId id="2147483864" r:id="rId36"/>
    <p:sldLayoutId id="2147483852" r:id="rId37"/>
    <p:sldLayoutId id="2147483858" r:id="rId38"/>
    <p:sldLayoutId id="2147483859" r:id="rId39"/>
    <p:sldLayoutId id="2147483860" r:id="rId40"/>
    <p:sldLayoutId id="2147483853" r:id="rId41"/>
    <p:sldLayoutId id="2147483874" r:id="rId42"/>
    <p:sldLayoutId id="2147483875" r:id="rId43"/>
    <p:sldLayoutId id="2147483876" r:id="rId44"/>
    <p:sldLayoutId id="2147483879" r:id="rId4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43.xml"/><Relationship Id="rId6" Type="http://schemas.openxmlformats.org/officeDocument/2006/relationships/image" Target="../media/image15.svg"/><Relationship Id="rId11" Type="http://schemas.openxmlformats.org/officeDocument/2006/relationships/hyperlink" Target="https://doi.org/10.1002/mar.20679" TargetMode="External"/><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hyperlink" Target="https://www.highheelsinthewilderness.com/" TargetMode="External"/><Relationship Id="rId2" Type="http://schemas.openxmlformats.org/officeDocument/2006/relationships/image" Target="../media/image20.jpe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hyperlink" Target="https://doi.org/10.1108/07363769210037097" TargetMode="External"/><Relationship Id="rId2" Type="http://schemas.openxmlformats.org/officeDocument/2006/relationships/notesSlide" Target="../notesSlides/notesSlide2.xml"/><Relationship Id="rId1" Type="http://schemas.openxmlformats.org/officeDocument/2006/relationships/slideLayout" Target="../slideLayouts/slideLayout44.xml"/></Relationships>
</file>

<file path=ppt/slides/_rels/slide13.xml.rels><?xml version="1.0" encoding="UTF-8" standalone="yes"?>
<Relationships xmlns="http://schemas.openxmlformats.org/package/2006/relationships"><Relationship Id="rId3" Type="http://schemas.openxmlformats.org/officeDocument/2006/relationships/hyperlink" Target="https://link.springer.com/article/10.1007/s43546-021-00180-4" TargetMode="External"/><Relationship Id="rId2" Type="http://schemas.openxmlformats.org/officeDocument/2006/relationships/notesSlide" Target="../notesSlides/notesSlide3.xml"/><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2" Type="http://schemas.openxmlformats.org/officeDocument/2006/relationships/hyperlink" Target="https://www.foodnavigator.com/Article/2018/10/31/Don-t-overlook-the-over-65s-Here-s-what-seniors-want-from-food" TargetMode="External"/><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technofaq.org/posts/2020/11/what-is-a-business-model-and-how-to-design-it/" TargetMode="External"/><Relationship Id="rId2" Type="http://schemas.openxmlformats.org/officeDocument/2006/relationships/image" Target="../media/image21.jpe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hyperlink" Target="http://the5stepbusinessstart.com/business-plan-anyone-can-start/" TargetMode="External"/><Relationship Id="rId2" Type="http://schemas.openxmlformats.org/officeDocument/2006/relationships/image" Target="../media/image22.jpe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www.strategyzer.com/resources/canvas-tools-guides" TargetMode="External"/><Relationship Id="rId1" Type="http://schemas.openxmlformats.org/officeDocument/2006/relationships/slideLayout" Target="../slideLayouts/slideLayout20.xml"/><Relationship Id="rId4" Type="http://schemas.openxmlformats.org/officeDocument/2006/relationships/hyperlink" Target="https://www.strategyzer.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gminsights.com/industry-analysis/silver-food-market" TargetMode="External"/><Relationship Id="rId2" Type="http://schemas.openxmlformats.org/officeDocument/2006/relationships/image" Target="../media/image8.jpe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hyperlink" Target="https://www.strategyzer.com/canvas/business-model-canvas" TargetMode="External"/><Relationship Id="rId2" Type="http://schemas.openxmlformats.org/officeDocument/2006/relationships/slideLayout" Target="../slideLayouts/slideLayout20.xml"/><Relationship Id="rId1" Type="http://schemas.openxmlformats.org/officeDocument/2006/relationships/video" Target="https://www.youtube.com/embed/QoAOzMTLP5s?feature=oembed" TargetMode="External"/><Relationship Id="rId5" Type="http://schemas.openxmlformats.org/officeDocument/2006/relationships/hyperlink" Target="https://www.youtube.com/watch?v=QoAOzMTLP5s" TargetMode="External"/><Relationship Id="rId4" Type="http://schemas.openxmlformats.org/officeDocument/2006/relationships/image" Target="../media/image24.jpeg"/></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5.png"/><Relationship Id="rId1" Type="http://schemas.openxmlformats.org/officeDocument/2006/relationships/slideLayout" Target="../slideLayouts/slideLayout9.xml"/><Relationship Id="rId4" Type="http://schemas.openxmlformats.org/officeDocument/2006/relationships/hyperlink" Target="https://www.foodnavigator-asia.com/Article/2018/06/29/Healthy-ageing-product-innovation-does-not-follow-the-typical-F-B-business-model-Nestle-China-s-research-deputy" TargetMode="External"/></Relationships>
</file>

<file path=ppt/slides/_rels/slide22.xml.rels><?xml version="1.0" encoding="UTF-8" standalone="yes"?>
<Relationships xmlns="http://schemas.openxmlformats.org/package/2006/relationships"><Relationship Id="rId2" Type="http://schemas.openxmlformats.org/officeDocument/2006/relationships/hyperlink" Target="https://doi.org/10.1177/147078530204400305" TargetMode="Externa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s://link.springer.com/article/10.1007/s43546-021-00180-4" TargetMode="Externa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hyperlink" Target="https://cerelab.fr/rd/nos-realisations/" TargetMode="External"/><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27.jpeg"/></Relationships>
</file>

<file path=ppt/slides/_rels/slide25.xml.rels><?xml version="1.0" encoding="UTF-8" standalone="yes"?>
<Relationships xmlns="http://schemas.openxmlformats.org/package/2006/relationships"><Relationship Id="rId3" Type="http://schemas.openxmlformats.org/officeDocument/2006/relationships/hyperlink" Target="https://www.digitalmediateam.co.uk/blog-posts/connecting-with-an-older-audience-through-digital-marketing" TargetMode="External"/><Relationship Id="rId2" Type="http://schemas.openxmlformats.org/officeDocument/2006/relationships/hyperlink" Target="https://www.foodnavigator.com/Article/2015/12/21/Marketing-to-the-elderly" TargetMode="External"/><Relationship Id="rId1" Type="http://schemas.openxmlformats.org/officeDocument/2006/relationships/slideLayout" Target="../slideLayouts/slideLayout14.xml"/><Relationship Id="rId4" Type="http://schemas.openxmlformats.org/officeDocument/2006/relationships/image" Target="../media/image28.jpeg"/></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xml"/><Relationship Id="rId1" Type="http://schemas.openxmlformats.org/officeDocument/2006/relationships/slideLayout" Target="../slideLayouts/slideLayout16.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s://doi.org/10.1016/j.foodqual.2015.01.016" TargetMode="External"/><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hyperlink" Target="https://www.godairyfree.org/product-reviews/perennial-non-dairy-milk" TargetMode="External"/><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hyperlink" Target="https://importaco.com/en/home/" TargetMode="External"/><Relationship Id="rId2" Type="http://schemas.openxmlformats.org/officeDocument/2006/relationships/image" Target="../media/image36.jpeg"/><Relationship Id="rId1" Type="http://schemas.openxmlformats.org/officeDocument/2006/relationships/slideLayout" Target="../slideLayouts/slideLayout10.xml"/><Relationship Id="rId4" Type="http://schemas.openxmlformats.org/officeDocument/2006/relationships/hyperlink" Target="https://www.foodnavigator.com/Article/2021/03/17/Nut-supplier-Importaco-cracking-the-healthy-ageing-market-Everybody-is-targeting-older-people"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hyperlink" Target="https://www.wiltshirefarmfoods.com/" TargetMode="External"/><Relationship Id="rId7" Type="http://schemas.openxmlformats.org/officeDocument/2006/relationships/hyperlink" Target="https://www.innovatingfoodforseniors.eu/good-practice-guide-for-vet-trainers-es/" TargetMode="External"/><Relationship Id="rId2" Type="http://schemas.openxmlformats.org/officeDocument/2006/relationships/image" Target="../media/image39.png"/><Relationship Id="rId1" Type="http://schemas.openxmlformats.org/officeDocument/2006/relationships/slideLayout" Target="../slideLayouts/slideLayout19.xml"/><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40.png"/></Relationships>
</file>

<file path=ppt/slides/_rels/slide3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slideLayout" Target="../slideLayouts/slideLayout20.xml"/><Relationship Id="rId1" Type="http://schemas.openxmlformats.org/officeDocument/2006/relationships/video" Target="https://www.youtube.com/embed/8E8nzf0pUEM?feature=oembed" TargetMode="External"/><Relationship Id="rId4" Type="http://schemas.openxmlformats.org/officeDocument/2006/relationships/hyperlink" Target="https://www.youtube.com/watch?v=8E8nzf0pUEM"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hyperlink" Target="file:///C:\Users\paula\Dropbox\My%20PC%20(LAPTOP-4I5H51FU)\Downloads\Europe-Customer-Loyalty-Report-2022-by-Antavo.pdf" TargetMode="External"/><Relationship Id="rId1" Type="http://schemas.openxmlformats.org/officeDocument/2006/relationships/slideLayout" Target="../slideLayouts/slideLayout9.xml"/><Relationship Id="rId4" Type="http://schemas.openxmlformats.org/officeDocument/2006/relationships/hyperlink" Target="http://C:/Users/paula/Dropbox/My%20PC%20(LAPTOP-4I5H51FU)/Downloads/Europe-Customer-Loyalty-Report-2022-by-Antavo.pdf"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cookidoo.es/foundation/es-ES" TargetMode="External"/><Relationship Id="rId2" Type="http://schemas.openxmlformats.org/officeDocument/2006/relationships/notesSlide" Target="../notesSlides/notesSlide7.xml"/><Relationship Id="rId1" Type="http://schemas.openxmlformats.org/officeDocument/2006/relationships/slideLayout" Target="../slideLayouts/slideLayout10.xml"/><Relationship Id="rId5" Type="http://schemas.openxmlformats.org/officeDocument/2006/relationships/image" Target="../media/image47.jpeg"/><Relationship Id="rId4" Type="http://schemas.openxmlformats.org/officeDocument/2006/relationships/hyperlink" Target="https://thespoon.tech/thermomix-sold-2-billion-in/"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hyperlink" Target="https://www.fourthsource.com/content-marketing/selling-experience-just-product-get-content-17076" TargetMode="External"/><Relationship Id="rId2" Type="http://schemas.openxmlformats.org/officeDocument/2006/relationships/notesSlide" Target="../notesSlides/notesSlide8.xml"/><Relationship Id="rId1" Type="http://schemas.openxmlformats.org/officeDocument/2006/relationships/slideLayout" Target="../slideLayouts/slideLayout44.xml"/></Relationships>
</file>

<file path=ppt/slides/_rels/slide4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slideLayout" Target="../slideLayouts/slideLayout20.xml"/><Relationship Id="rId1" Type="http://schemas.openxmlformats.org/officeDocument/2006/relationships/video" Target="https://www.youtube.com/embed/oNGN9n1VIRM?feature=oembed" TargetMode="External"/><Relationship Id="rId4" Type="http://schemas.openxmlformats.org/officeDocument/2006/relationships/hyperlink" Target="https://www.youtube.com/watch?v=c9O6ftVgIQw"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C:/Users/JoseMiguelGimenez/Downloads/10.1093/geronb/gbv103" TargetMode="External"/><Relationship Id="rId7" Type="http://schemas.openxmlformats.org/officeDocument/2006/relationships/image" Target="../media/image52.jpeg"/><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hyperlink" Target="https://www.ncbi.nlm.nih.gov/pmc/articles/PMC6083990/" TargetMode="External"/><Relationship Id="rId5" Type="http://schemas.openxmlformats.org/officeDocument/2006/relationships/hyperlink" Target="https://www.ncbi.nlm.nih.gov/pmc/articles/PMC7908394/" TargetMode="External"/><Relationship Id="rId4" Type="http://schemas.openxmlformats.org/officeDocument/2006/relationships/hyperlink" Target="https://doi.org/10.1071/HC20042"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0.xml"/><Relationship Id="rId1" Type="http://schemas.openxmlformats.org/officeDocument/2006/relationships/slideLayout" Target="../slideLayouts/slideLayout10.xml"/><Relationship Id="rId4" Type="http://schemas.openxmlformats.org/officeDocument/2006/relationships/hyperlink" Target="https://www.wasserstrom.com/blog/2018/11/09/making-senior-citizen-friendly-restaurants/"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1.xml"/><Relationship Id="rId1" Type="http://schemas.openxmlformats.org/officeDocument/2006/relationships/slideLayout" Target="../slideLayouts/slideLayout10.xml"/><Relationship Id="rId4" Type="http://schemas.openxmlformats.org/officeDocument/2006/relationships/hyperlink" Target="https://www.wasserstrom.com/blog/2018/11/09/making-senior-citizen-friendly-restaurants/"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2.xml"/><Relationship Id="rId1" Type="http://schemas.openxmlformats.org/officeDocument/2006/relationships/slideLayout" Target="../slideLayouts/slideLayout10.xml"/><Relationship Id="rId4" Type="http://schemas.openxmlformats.org/officeDocument/2006/relationships/hyperlink" Target="https://www.wasserstrom.com/blog/2018/11/09/making-senior-citizen-friendly-restaurants/"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13.xml"/><Relationship Id="rId1" Type="http://schemas.openxmlformats.org/officeDocument/2006/relationships/slideLayout" Target="../slideLayouts/slideLayout10.xml"/><Relationship Id="rId4" Type="http://schemas.openxmlformats.org/officeDocument/2006/relationships/hyperlink" Target="https://www.wasserstrom.com/blog/2018/11/09/making-senior-citizen-friendly-restaurants/"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hyperlink" Target="https://www.marketwatch.com/press-release/silver-food-market-by-product-by-distribution-channel-forecast-to-2025-2022-03-22" TargetMode="External"/><Relationship Id="rId1" Type="http://schemas.openxmlformats.org/officeDocument/2006/relationships/slideLayout" Target="../slideLayouts/slideLayout14.xml"/><Relationship Id="rId5" Type="http://schemas.openxmlformats.org/officeDocument/2006/relationships/hyperlink" Target="https://doi.org/10.1177/2158244017698730" TargetMode="External"/><Relationship Id="rId4" Type="http://schemas.openxmlformats.org/officeDocument/2006/relationships/hyperlink" Target="https://www.isi.fraunhofer.de/content/dam/isi/dokumente/ccv/2019/50-trends-influencing-Europes-food-sector.pdf"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hyperlink" Target="http://www.gusto-vitas.de/" TargetMode="External"/><Relationship Id="rId1" Type="http://schemas.openxmlformats.org/officeDocument/2006/relationships/slideLayout" Target="../slideLayouts/slideLayout23.xml"/><Relationship Id="rId6" Type="http://schemas.openxmlformats.org/officeDocument/2006/relationships/image" Target="../media/image43.png"/><Relationship Id="rId5" Type="http://schemas.openxmlformats.org/officeDocument/2006/relationships/hyperlink" Target="https://www.innovatingfoodforseniors.eu/good-practice-guide-for-vet-trainers-es/" TargetMode="External"/><Relationship Id="rId4" Type="http://schemas.openxmlformats.org/officeDocument/2006/relationships/image" Target="../media/image60.png"/></Relationships>
</file>

<file path=ppt/slides/_rels/slide52.xml.rels><?xml version="1.0" encoding="UTF-8" standalone="yes"?>
<Relationships xmlns="http://schemas.openxmlformats.org/package/2006/relationships"><Relationship Id="rId3" Type="http://schemas.openxmlformats.org/officeDocument/2006/relationships/hyperlink" Target="https://www.alzheimers.org.uk/blog/jelly-drops-sweets-tackle-dehydration-dementia" TargetMode="External"/><Relationship Id="rId7" Type="http://schemas.openxmlformats.org/officeDocument/2006/relationships/image" Target="../media/image62.png"/><Relationship Id="rId2" Type="http://schemas.openxmlformats.org/officeDocument/2006/relationships/notesSlide" Target="../notesSlides/notesSlide14.xml"/><Relationship Id="rId1" Type="http://schemas.openxmlformats.org/officeDocument/2006/relationships/slideLayout" Target="../slideLayouts/slideLayout10.xml"/><Relationship Id="rId6" Type="http://schemas.openxmlformats.org/officeDocument/2006/relationships/image" Target="../media/image61.jpeg"/><Relationship Id="rId5" Type="http://schemas.openxmlformats.org/officeDocument/2006/relationships/hyperlink" Target="https://www.jellydrops.com/" TargetMode="External"/><Relationship Id="rId4" Type="http://schemas.openxmlformats.org/officeDocument/2006/relationships/hyperlink" Target="https://www.innovatingfoodforseniors.eu/good-practice-guide-for-vet-trainers-es/" TargetMode="External"/></Relationships>
</file>

<file path=ppt/slides/_rels/slide53.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2" Type="http://schemas.openxmlformats.org/officeDocument/2006/relationships/hyperlink" Target="https://eaea.org/2017/12/15/older-people-in-the-era-of-digitalisation/" TargetMode="Externa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8" Type="http://schemas.openxmlformats.org/officeDocument/2006/relationships/image" Target="../media/image66.jpeg"/><Relationship Id="rId3" Type="http://schemas.openxmlformats.org/officeDocument/2006/relationships/hyperlink" Target="https://www.fbtech.co.nz/2021/07/21/the-era-of-food-on-demand/" TargetMode="External"/><Relationship Id="rId7" Type="http://schemas.openxmlformats.org/officeDocument/2006/relationships/image" Target="../media/image65.jpeg"/><Relationship Id="rId2" Type="http://schemas.openxmlformats.org/officeDocument/2006/relationships/hyperlink" Target="https://go.euromonitor.com/webinar-foodservice-210715-era-of-food-on-demand.html" TargetMode="External"/><Relationship Id="rId1" Type="http://schemas.openxmlformats.org/officeDocument/2006/relationships/slideLayout" Target="../slideLayouts/slideLayout14.xml"/><Relationship Id="rId6" Type="http://schemas.openxmlformats.org/officeDocument/2006/relationships/hyperlink" Target="https://www.ubereats.com/ie" TargetMode="External"/><Relationship Id="rId5" Type="http://schemas.openxmlformats.org/officeDocument/2006/relationships/image" Target="../media/image64.png"/><Relationship Id="rId4" Type="http://schemas.openxmlformats.org/officeDocument/2006/relationships/hyperlink" Target="https://www.landhaus-kueche.de/" TargetMode="External"/></Relationships>
</file>

<file path=ppt/slides/_rels/slide56.xml.rels><?xml version="1.0" encoding="UTF-8" standalone="yes"?>
<Relationships xmlns="http://schemas.openxmlformats.org/package/2006/relationships"><Relationship Id="rId3" Type="http://schemas.openxmlformats.org/officeDocument/2006/relationships/hyperlink" Target="https://www.innovatingfoodforseniors.eu/good-practice-guide-for-vet-trainers-es/" TargetMode="External"/><Relationship Id="rId7" Type="http://schemas.openxmlformats.org/officeDocument/2006/relationships/image" Target="../media/image43.png"/><Relationship Id="rId2" Type="http://schemas.openxmlformats.org/officeDocument/2006/relationships/image" Target="../media/image39.png"/><Relationship Id="rId1" Type="http://schemas.openxmlformats.org/officeDocument/2006/relationships/slideLayout" Target="../slideLayouts/slideLayout19.xml"/><Relationship Id="rId6" Type="http://schemas.openxmlformats.org/officeDocument/2006/relationships/image" Target="../media/image68.png"/><Relationship Id="rId5" Type="http://schemas.openxmlformats.org/officeDocument/2006/relationships/hyperlink" Target="https://www.meals4health.ie/meals4health/#/home" TargetMode="External"/><Relationship Id="rId4" Type="http://schemas.openxmlformats.org/officeDocument/2006/relationships/image" Target="../media/image67.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58.xml.rels><?xml version="1.0" encoding="UTF-8" standalone="yes"?>
<Relationships xmlns="http://schemas.openxmlformats.org/package/2006/relationships"><Relationship Id="rId3" Type="http://schemas.openxmlformats.org/officeDocument/2006/relationships/image" Target="../media/image69.emf"/><Relationship Id="rId2" Type="http://schemas.openxmlformats.org/officeDocument/2006/relationships/hyperlink" Target="https://www.gminsights.com/industry-analysis/silver-food-market" TargetMode="External"/><Relationship Id="rId1" Type="http://schemas.openxmlformats.org/officeDocument/2006/relationships/slideLayout" Target="../slideLayouts/slideLayout9.xml"/><Relationship Id="rId4" Type="http://schemas.openxmlformats.org/officeDocument/2006/relationships/hyperlink" Target="https://www.gminsights.com/" TargetMode="Externa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hyperlink" Target="https://link.springer.com/article/10.1007/s43546-021-00180-4" TargetMode="External"/><Relationship Id="rId1" Type="http://schemas.openxmlformats.org/officeDocument/2006/relationships/slideLayout" Target="../slideLayouts/slideLayout17.xml"/></Relationships>
</file>

<file path=ppt/slides/_rels/slide62.xml.rels><?xml version="1.0" encoding="UTF-8" standalone="yes"?>
<Relationships xmlns="http://schemas.openxmlformats.org/package/2006/relationships"><Relationship Id="rId2" Type="http://schemas.openxmlformats.org/officeDocument/2006/relationships/hyperlink" Target="https://link.springer.com/article/10.1007/s43546-021-00180-4" TargetMode="External"/><Relationship Id="rId1" Type="http://schemas.openxmlformats.org/officeDocument/2006/relationships/slideLayout" Target="../slideLayouts/slideLayout17.xml"/></Relationships>
</file>

<file path=ppt/slides/_rels/slide63.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hyperlink" Target="https://www.seniorcitizendiscountlist.org/carrows-senior-discount-program-golden-55/" TargetMode="External"/><Relationship Id="rId1" Type="http://schemas.openxmlformats.org/officeDocument/2006/relationships/slideLayout" Target="../slideLayouts/slideLayout15.xml"/></Relationships>
</file>

<file path=ppt/slides/_rels/slide64.xml.rels><?xml version="1.0" encoding="UTF-8" standalone="yes"?>
<Relationships xmlns="http://schemas.openxmlformats.org/package/2006/relationships"><Relationship Id="rId3" Type="http://schemas.openxmlformats.org/officeDocument/2006/relationships/hyperlink" Target="https://eprints.whiterose.ac.uk/150348/1/food-insecurity-older-people-bfj.pdf" TargetMode="External"/><Relationship Id="rId2" Type="http://schemas.openxmlformats.org/officeDocument/2006/relationships/hyperlink" Target="https://doi.org/10.1017/S0047279419000746" TargetMode="External"/><Relationship Id="rId1" Type="http://schemas.openxmlformats.org/officeDocument/2006/relationships/slideLayout" Target="../slideLayouts/slideLayout17.xml"/><Relationship Id="rId4" Type="http://schemas.openxmlformats.org/officeDocument/2006/relationships/hyperlink" Target="https://doi.org/10.1016/S0022-3182(12)80137-3" TargetMode="External"/></Relationships>
</file>

<file path=ppt/slides/_rels/slide65.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hyperlink" Target="https://www.nytimes.com/2018/02/12/world/europe/germany-hamburg-cafeteria-elderly.html" TargetMode="External"/><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3" Type="http://schemas.openxmlformats.org/officeDocument/2006/relationships/hyperlink" Target="https://www.apetito.co.uk/meals-on-wheels/" TargetMode="External"/><Relationship Id="rId2" Type="http://schemas.openxmlformats.org/officeDocument/2006/relationships/image" Target="../media/image72.jpeg"/><Relationship Id="rId1" Type="http://schemas.openxmlformats.org/officeDocument/2006/relationships/slideLayout" Target="../slideLayouts/slideLayout10.xml"/><Relationship Id="rId5" Type="http://schemas.openxmlformats.org/officeDocument/2006/relationships/image" Target="../media/image73.png"/><Relationship Id="rId4" Type="http://schemas.openxmlformats.org/officeDocument/2006/relationships/hyperlink" Target="http://doi:10.1177/0260106014537146" TargetMode="Externa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0.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9.xml"/></Relationships>
</file>

<file path=ppt/slides/_rels/slide71.xml.rels><?xml version="1.0" encoding="UTF-8" standalone="yes"?>
<Relationships xmlns="http://schemas.openxmlformats.org/package/2006/relationships"><Relationship Id="rId3" Type="http://schemas.openxmlformats.org/officeDocument/2006/relationships/hyperlink" Target="https://corporatefinanceinstitute.com/resources/knowledge/other/distribution-channel/" TargetMode="External"/><Relationship Id="rId2" Type="http://schemas.openxmlformats.org/officeDocument/2006/relationships/hyperlink" Target="https://corporatefinanceinstitute.com/resources/knowledge/other/walmart-marketing-mix/" TargetMode="External"/><Relationship Id="rId1" Type="http://schemas.openxmlformats.org/officeDocument/2006/relationships/slideLayout" Target="../slideLayouts/slideLayout9.xml"/></Relationships>
</file>

<file path=ppt/slides/_rels/slide72.xml.rels><?xml version="1.0" encoding="UTF-8" standalone="yes"?>
<Relationships xmlns="http://schemas.openxmlformats.org/package/2006/relationships"><Relationship Id="rId8" Type="http://schemas.openxmlformats.org/officeDocument/2006/relationships/image" Target="../media/image81.png"/><Relationship Id="rId13" Type="http://schemas.openxmlformats.org/officeDocument/2006/relationships/image" Target="../media/image86.svg"/><Relationship Id="rId3" Type="http://schemas.openxmlformats.org/officeDocument/2006/relationships/image" Target="../media/image76.svg"/><Relationship Id="rId7" Type="http://schemas.openxmlformats.org/officeDocument/2006/relationships/image" Target="../media/image80.svg"/><Relationship Id="rId12" Type="http://schemas.openxmlformats.org/officeDocument/2006/relationships/image" Target="../media/image85.png"/><Relationship Id="rId2" Type="http://schemas.openxmlformats.org/officeDocument/2006/relationships/image" Target="../media/image75.png"/><Relationship Id="rId16" Type="http://schemas.openxmlformats.org/officeDocument/2006/relationships/image" Target="../media/image88.svg"/><Relationship Id="rId1" Type="http://schemas.openxmlformats.org/officeDocument/2006/relationships/slideLayout" Target="../slideLayouts/slideLayout34.xml"/><Relationship Id="rId6" Type="http://schemas.openxmlformats.org/officeDocument/2006/relationships/image" Target="../media/image79.png"/><Relationship Id="rId11" Type="http://schemas.openxmlformats.org/officeDocument/2006/relationships/image" Target="../media/image84.svg"/><Relationship Id="rId5" Type="http://schemas.openxmlformats.org/officeDocument/2006/relationships/image" Target="../media/image78.svg"/><Relationship Id="rId15" Type="http://schemas.openxmlformats.org/officeDocument/2006/relationships/image" Target="../media/image87.png"/><Relationship Id="rId10" Type="http://schemas.openxmlformats.org/officeDocument/2006/relationships/image" Target="../media/image83.png"/><Relationship Id="rId4" Type="http://schemas.openxmlformats.org/officeDocument/2006/relationships/image" Target="../media/image77.png"/><Relationship Id="rId9" Type="http://schemas.openxmlformats.org/officeDocument/2006/relationships/image" Target="../media/image82.svg"/><Relationship Id="rId14" Type="http://schemas.openxmlformats.org/officeDocument/2006/relationships/hyperlink" Target="https://www.marketwatch.com/press-release/silver-food-market-by-product-by-distribution-channel-forecast-to-2025-2022-03-22" TargetMode="External"/></Relationships>
</file>

<file path=ppt/slides/_rels/slide73.xml.rels><?xml version="1.0" encoding="UTF-8" standalone="yes"?>
<Relationships xmlns="http://schemas.openxmlformats.org/package/2006/relationships"><Relationship Id="rId8" Type="http://schemas.openxmlformats.org/officeDocument/2006/relationships/image" Target="../media/image95.jpeg"/><Relationship Id="rId3" Type="http://schemas.openxmlformats.org/officeDocument/2006/relationships/image" Target="../media/image90.jpeg"/><Relationship Id="rId7" Type="http://schemas.openxmlformats.org/officeDocument/2006/relationships/image" Target="../media/image94.jpeg"/><Relationship Id="rId2" Type="http://schemas.openxmlformats.org/officeDocument/2006/relationships/image" Target="../media/image89.jpeg"/><Relationship Id="rId1" Type="http://schemas.openxmlformats.org/officeDocument/2006/relationships/slideLayout" Target="../slideLayouts/slideLayout16.xml"/><Relationship Id="rId6" Type="http://schemas.openxmlformats.org/officeDocument/2006/relationships/image" Target="../media/image93.jpeg"/><Relationship Id="rId5" Type="http://schemas.openxmlformats.org/officeDocument/2006/relationships/image" Target="../media/image92.jpeg"/><Relationship Id="rId4" Type="http://schemas.openxmlformats.org/officeDocument/2006/relationships/image" Target="../media/image91.jpeg"/><Relationship Id="rId9" Type="http://schemas.openxmlformats.org/officeDocument/2006/relationships/hyperlink" Target="https://link.springer.com/content/pdf/10.1007/978-3-030-54296-2.pdf" TargetMode="Externa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hyperlink" Target="https://doi.org/10.1108/07363769210037097" TargetMode="External"/><Relationship Id="rId1" Type="http://schemas.openxmlformats.org/officeDocument/2006/relationships/slideLayout" Target="../slideLayouts/slideLayout38.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8.xml"/></Relationships>
</file>

<file path=ppt/slides/_rels/slide78.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hyperlink" Target="https://link.springer.com/article/10.1007/s43546-021-00180-4" TargetMode="External"/><Relationship Id="rId1" Type="http://schemas.openxmlformats.org/officeDocument/2006/relationships/slideLayout" Target="../slideLayouts/slideLayout37.xml"/></Relationships>
</file>

<file path=ppt/slides/_rels/slide79.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hyperlink" Target="https://onlinelibrary.wiley.com/doi/10.1002/mar.20679" TargetMode="External"/><Relationship Id="rId2" Type="http://schemas.openxmlformats.org/officeDocument/2006/relationships/hyperlink" Target="https://link.springer.com/article/10.1023/A:1009855123617" TargetMode="External"/><Relationship Id="rId1" Type="http://schemas.openxmlformats.org/officeDocument/2006/relationships/slideLayout" Target="../slideLayouts/slideLayout1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doi.org/10.1002/mar.20679" TargetMode="Externa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C7A02EA4-4CBF-804E-84A7-7223E815E249}"/>
              </a:ext>
            </a:extLst>
          </p:cNvPr>
          <p:cNvSpPr>
            <a:spLocks noGrp="1"/>
          </p:cNvSpPr>
          <p:nvPr>
            <p:ph type="body" sz="quarter" idx="15"/>
          </p:nvPr>
        </p:nvSpPr>
        <p:spPr>
          <a:xfrm>
            <a:off x="3354571" y="3622783"/>
            <a:ext cx="7764144" cy="697353"/>
          </a:xfrm>
        </p:spPr>
        <p:txBody>
          <a:bodyPr/>
          <a:lstStyle/>
          <a:p>
            <a:r>
              <a:rPr lang="es-ES" sz="3600" dirty="0"/>
              <a:t>Comercialización de productos y servicios alimentarios para personas mayores</a:t>
            </a:r>
            <a:endParaRPr lang="en-US" sz="3600" dirty="0"/>
          </a:p>
        </p:txBody>
      </p:sp>
      <p:sp>
        <p:nvSpPr>
          <p:cNvPr id="9" name="Text Placeholder 8">
            <a:extLst>
              <a:ext uri="{FF2B5EF4-FFF2-40B4-BE49-F238E27FC236}">
                <a16:creationId xmlns:a16="http://schemas.microsoft.com/office/drawing/2014/main" id="{89177E28-4F22-7E40-AB64-D1BAC04F32A8}"/>
              </a:ext>
            </a:extLst>
          </p:cNvPr>
          <p:cNvSpPr>
            <a:spLocks noGrp="1"/>
          </p:cNvSpPr>
          <p:nvPr>
            <p:ph type="body" sz="quarter" idx="16"/>
          </p:nvPr>
        </p:nvSpPr>
        <p:spPr>
          <a:xfrm>
            <a:off x="252783" y="3622783"/>
            <a:ext cx="5278651" cy="697353"/>
          </a:xfrm>
        </p:spPr>
        <p:txBody>
          <a:bodyPr>
            <a:noAutofit/>
          </a:bodyPr>
          <a:lstStyle/>
          <a:p>
            <a:r>
              <a:rPr lang="en-US" sz="4800" b="1" dirty="0"/>
              <a:t>Modulo 5:</a:t>
            </a:r>
          </a:p>
        </p:txBody>
      </p:sp>
      <p:sp>
        <p:nvSpPr>
          <p:cNvPr id="4" name="TextBox 3">
            <a:extLst>
              <a:ext uri="{FF2B5EF4-FFF2-40B4-BE49-F238E27FC236}">
                <a16:creationId xmlns:a16="http://schemas.microsoft.com/office/drawing/2014/main" id="{2AD579E3-B4F1-8948-B6E3-095FFDE263C5}"/>
              </a:ext>
            </a:extLst>
          </p:cNvPr>
          <p:cNvSpPr txBox="1"/>
          <p:nvPr/>
        </p:nvSpPr>
        <p:spPr>
          <a:xfrm>
            <a:off x="7355558" y="5838143"/>
            <a:ext cx="4673881" cy="646331"/>
          </a:xfrm>
          <a:prstGeom prst="rect">
            <a:avLst/>
          </a:prstGeom>
          <a:noFill/>
        </p:spPr>
        <p:txBody>
          <a:bodyPr wrap="square">
            <a:spAutoFit/>
          </a:bodyPr>
          <a:lstStyle/>
          <a:p>
            <a:pPr algn="just"/>
            <a:r>
              <a:rPr lang="en-GB" sz="900">
                <a:solidFill>
                  <a:srgbClr val="000000"/>
                </a:solidFill>
              </a:rPr>
              <a:t>This programme  has been funded with support from the European Commission. The author is solely responsible for this publication (communication) and the Commission accepts no responsibility for any  use that may be made of the information contained therein                                          2020-1-DE02-KA202-007612</a:t>
            </a:r>
          </a:p>
        </p:txBody>
      </p:sp>
      <p:pic>
        <p:nvPicPr>
          <p:cNvPr id="5" name="Picture 4">
            <a:extLst>
              <a:ext uri="{FF2B5EF4-FFF2-40B4-BE49-F238E27FC236}">
                <a16:creationId xmlns:a16="http://schemas.microsoft.com/office/drawing/2014/main" id="{AAC17BCE-45DC-6349-E73E-13A67314479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984292" y="5838143"/>
            <a:ext cx="1524000" cy="740311"/>
          </a:xfrm>
          <a:prstGeom prst="rect">
            <a:avLst/>
          </a:prstGeom>
        </p:spPr>
      </p:pic>
    </p:spTree>
    <p:extLst>
      <p:ext uri="{BB962C8B-B14F-4D97-AF65-F5344CB8AC3E}">
        <p14:creationId xmlns:p14="http://schemas.microsoft.com/office/powerpoint/2010/main" val="40467637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238">
            <a:extLst>
              <a:ext uri="{FF2B5EF4-FFF2-40B4-BE49-F238E27FC236}">
                <a16:creationId xmlns:a16="http://schemas.microsoft.com/office/drawing/2014/main" id="{0044C2DA-9215-DA42-8A61-B1B086AA0FB1}"/>
              </a:ext>
            </a:extLst>
          </p:cNvPr>
          <p:cNvSpPr txBox="1"/>
          <p:nvPr/>
        </p:nvSpPr>
        <p:spPr>
          <a:xfrm>
            <a:off x="2946740" y="430531"/>
            <a:ext cx="6298520" cy="769441"/>
          </a:xfrm>
          <a:prstGeom prst="rect">
            <a:avLst/>
          </a:prstGeom>
          <a:noFill/>
        </p:spPr>
        <p:txBody>
          <a:bodyPr wrap="none" rtlCol="0">
            <a:spAutoFit/>
          </a:bodyPr>
          <a:lstStyle/>
          <a:p>
            <a:pPr algn="ctr"/>
            <a:r>
              <a:rPr lang="en-US" sz="4400" b="1">
                <a:solidFill>
                  <a:schemeClr val="tx2"/>
                </a:solidFill>
                <a:latin typeface="Lato Heavy" charset="0"/>
                <a:ea typeface="Lato Heavy" charset="0"/>
                <a:cs typeface="Lato Heavy" charset="0"/>
              </a:rPr>
              <a:t>Education Infographics</a:t>
            </a:r>
          </a:p>
        </p:txBody>
      </p:sp>
      <p:sp>
        <p:nvSpPr>
          <p:cNvPr id="3" name="Freeform 1">
            <a:extLst>
              <a:ext uri="{FF2B5EF4-FFF2-40B4-BE49-F238E27FC236}">
                <a16:creationId xmlns:a16="http://schemas.microsoft.com/office/drawing/2014/main" id="{35D9BAA2-D874-5F45-850F-82D3EA64F92E}"/>
              </a:ext>
            </a:extLst>
          </p:cNvPr>
          <p:cNvSpPr>
            <a:spLocks noChangeArrowheads="1"/>
          </p:cNvSpPr>
          <p:nvPr/>
        </p:nvSpPr>
        <p:spPr bwMode="auto">
          <a:xfrm>
            <a:off x="2224666" y="4604379"/>
            <a:ext cx="140105" cy="98320"/>
          </a:xfrm>
          <a:custGeom>
            <a:avLst/>
            <a:gdLst>
              <a:gd name="T0" fmla="*/ 126 w 253"/>
              <a:gd name="T1" fmla="*/ 177 h 178"/>
              <a:gd name="T2" fmla="*/ 126 w 253"/>
              <a:gd name="T3" fmla="*/ 177 h 178"/>
              <a:gd name="T4" fmla="*/ 126 w 253"/>
              <a:gd name="T5" fmla="*/ 177 h 178"/>
              <a:gd name="T6" fmla="*/ 0 w 253"/>
              <a:gd name="T7" fmla="*/ 50 h 178"/>
              <a:gd name="T8" fmla="*/ 0 w 253"/>
              <a:gd name="T9" fmla="*/ 0 h 178"/>
              <a:gd name="T10" fmla="*/ 252 w 253"/>
              <a:gd name="T11" fmla="*/ 0 h 178"/>
              <a:gd name="T12" fmla="*/ 252 w 253"/>
              <a:gd name="T13" fmla="*/ 50 h 178"/>
              <a:gd name="T14" fmla="*/ 252 w 253"/>
              <a:gd name="T15" fmla="*/ 50 h 178"/>
              <a:gd name="T16" fmla="*/ 126 w 253"/>
              <a:gd name="T17" fmla="*/ 177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3" h="178">
                <a:moveTo>
                  <a:pt x="126" y="177"/>
                </a:moveTo>
                <a:lnTo>
                  <a:pt x="126" y="177"/>
                </a:lnTo>
                <a:lnTo>
                  <a:pt x="126" y="177"/>
                </a:lnTo>
                <a:cubicBezTo>
                  <a:pt x="56" y="177"/>
                  <a:pt x="0" y="120"/>
                  <a:pt x="0" y="50"/>
                </a:cubicBezTo>
                <a:lnTo>
                  <a:pt x="0" y="0"/>
                </a:lnTo>
                <a:lnTo>
                  <a:pt x="252" y="0"/>
                </a:lnTo>
                <a:lnTo>
                  <a:pt x="252" y="50"/>
                </a:lnTo>
                <a:lnTo>
                  <a:pt x="252" y="50"/>
                </a:lnTo>
                <a:cubicBezTo>
                  <a:pt x="252" y="120"/>
                  <a:pt x="196" y="177"/>
                  <a:pt x="126" y="177"/>
                </a:cubicBezTo>
              </a:path>
            </a:pathLst>
          </a:custGeom>
          <a:solidFill>
            <a:schemeClr val="accent1"/>
          </a:solidFill>
          <a:ln>
            <a:solidFill>
              <a:schemeClr val="bg2"/>
            </a:solidFill>
          </a:ln>
          <a:effectLst/>
        </p:spPr>
        <p:txBody>
          <a:bodyPr wrap="none" anchor="ctr"/>
          <a:lstStyle/>
          <a:p>
            <a:endParaRPr lang="en-US" sz="900"/>
          </a:p>
        </p:txBody>
      </p:sp>
      <p:sp>
        <p:nvSpPr>
          <p:cNvPr id="4" name="Freeform 2">
            <a:extLst>
              <a:ext uri="{FF2B5EF4-FFF2-40B4-BE49-F238E27FC236}">
                <a16:creationId xmlns:a16="http://schemas.microsoft.com/office/drawing/2014/main" id="{70A681F8-C78D-724F-88AF-AF1EFCE727F1}"/>
              </a:ext>
            </a:extLst>
          </p:cNvPr>
          <p:cNvSpPr>
            <a:spLocks noChangeArrowheads="1"/>
          </p:cNvSpPr>
          <p:nvPr/>
        </p:nvSpPr>
        <p:spPr bwMode="auto">
          <a:xfrm>
            <a:off x="2224666" y="4604379"/>
            <a:ext cx="140105" cy="98320"/>
          </a:xfrm>
          <a:custGeom>
            <a:avLst/>
            <a:gdLst>
              <a:gd name="T0" fmla="*/ 126 w 253"/>
              <a:gd name="T1" fmla="*/ 177 h 178"/>
              <a:gd name="T2" fmla="*/ 126 w 253"/>
              <a:gd name="T3" fmla="*/ 177 h 178"/>
              <a:gd name="T4" fmla="*/ 126 w 253"/>
              <a:gd name="T5" fmla="*/ 177 h 178"/>
              <a:gd name="T6" fmla="*/ 0 w 253"/>
              <a:gd name="T7" fmla="*/ 50 h 178"/>
              <a:gd name="T8" fmla="*/ 0 w 253"/>
              <a:gd name="T9" fmla="*/ 0 h 178"/>
              <a:gd name="T10" fmla="*/ 252 w 253"/>
              <a:gd name="T11" fmla="*/ 0 h 178"/>
              <a:gd name="T12" fmla="*/ 252 w 253"/>
              <a:gd name="T13" fmla="*/ 50 h 178"/>
              <a:gd name="T14" fmla="*/ 252 w 253"/>
              <a:gd name="T15" fmla="*/ 50 h 178"/>
              <a:gd name="T16" fmla="*/ 126 w 253"/>
              <a:gd name="T17" fmla="*/ 177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3" h="178">
                <a:moveTo>
                  <a:pt x="126" y="177"/>
                </a:moveTo>
                <a:lnTo>
                  <a:pt x="126" y="177"/>
                </a:lnTo>
                <a:lnTo>
                  <a:pt x="126" y="177"/>
                </a:lnTo>
                <a:cubicBezTo>
                  <a:pt x="56" y="177"/>
                  <a:pt x="0" y="120"/>
                  <a:pt x="0" y="50"/>
                </a:cubicBezTo>
                <a:lnTo>
                  <a:pt x="0" y="0"/>
                </a:lnTo>
                <a:lnTo>
                  <a:pt x="252" y="0"/>
                </a:lnTo>
                <a:lnTo>
                  <a:pt x="252" y="50"/>
                </a:lnTo>
                <a:lnTo>
                  <a:pt x="252" y="50"/>
                </a:lnTo>
                <a:cubicBezTo>
                  <a:pt x="252" y="120"/>
                  <a:pt x="196" y="177"/>
                  <a:pt x="126" y="177"/>
                </a:cubicBezTo>
              </a:path>
            </a:pathLst>
          </a:custGeom>
          <a:solidFill>
            <a:srgbClr val="1188A3"/>
          </a:solidFill>
          <a:ln w="11160" cap="flat">
            <a:solidFill>
              <a:schemeClr val="bg2"/>
            </a:solidFill>
            <a:round/>
            <a:headEnd/>
            <a:tailEnd/>
          </a:ln>
          <a:effectLst/>
        </p:spPr>
        <p:txBody>
          <a:bodyPr wrap="none" anchor="ctr"/>
          <a:lstStyle/>
          <a:p>
            <a:endParaRPr lang="en-US" sz="900"/>
          </a:p>
        </p:txBody>
      </p:sp>
      <p:sp>
        <p:nvSpPr>
          <p:cNvPr id="5" name="Freeform 3">
            <a:extLst>
              <a:ext uri="{FF2B5EF4-FFF2-40B4-BE49-F238E27FC236}">
                <a16:creationId xmlns:a16="http://schemas.microsoft.com/office/drawing/2014/main" id="{BBAC403D-BE96-2249-A871-365130CFB9B5}"/>
              </a:ext>
            </a:extLst>
          </p:cNvPr>
          <p:cNvSpPr>
            <a:spLocks noChangeArrowheads="1"/>
          </p:cNvSpPr>
          <p:nvPr/>
        </p:nvSpPr>
        <p:spPr bwMode="auto">
          <a:xfrm>
            <a:off x="2155842" y="4545387"/>
            <a:ext cx="280211" cy="98320"/>
          </a:xfrm>
          <a:custGeom>
            <a:avLst/>
            <a:gdLst>
              <a:gd name="T0" fmla="*/ 364 w 503"/>
              <a:gd name="T1" fmla="*/ 177 h 178"/>
              <a:gd name="T2" fmla="*/ 138 w 503"/>
              <a:gd name="T3" fmla="*/ 177 h 178"/>
              <a:gd name="T4" fmla="*/ 138 w 503"/>
              <a:gd name="T5" fmla="*/ 177 h 178"/>
              <a:gd name="T6" fmla="*/ 0 w 503"/>
              <a:gd name="T7" fmla="*/ 39 h 178"/>
              <a:gd name="T8" fmla="*/ 0 w 503"/>
              <a:gd name="T9" fmla="*/ 0 h 178"/>
              <a:gd name="T10" fmla="*/ 502 w 503"/>
              <a:gd name="T11" fmla="*/ 0 h 178"/>
              <a:gd name="T12" fmla="*/ 502 w 503"/>
              <a:gd name="T13" fmla="*/ 39 h 178"/>
              <a:gd name="T14" fmla="*/ 502 w 503"/>
              <a:gd name="T15" fmla="*/ 39 h 178"/>
              <a:gd name="T16" fmla="*/ 364 w 503"/>
              <a:gd name="T17" fmla="*/ 177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3" h="178">
                <a:moveTo>
                  <a:pt x="364" y="177"/>
                </a:moveTo>
                <a:lnTo>
                  <a:pt x="138" y="177"/>
                </a:lnTo>
                <a:lnTo>
                  <a:pt x="138" y="177"/>
                </a:lnTo>
                <a:cubicBezTo>
                  <a:pt x="62" y="177"/>
                  <a:pt x="0" y="115"/>
                  <a:pt x="0" y="39"/>
                </a:cubicBezTo>
                <a:lnTo>
                  <a:pt x="0" y="0"/>
                </a:lnTo>
                <a:lnTo>
                  <a:pt x="502" y="0"/>
                </a:lnTo>
                <a:lnTo>
                  <a:pt x="502" y="39"/>
                </a:lnTo>
                <a:lnTo>
                  <a:pt x="502" y="39"/>
                </a:lnTo>
                <a:cubicBezTo>
                  <a:pt x="502" y="115"/>
                  <a:pt x="440" y="177"/>
                  <a:pt x="364" y="177"/>
                </a:cubicBezTo>
              </a:path>
            </a:pathLst>
          </a:custGeom>
          <a:solidFill>
            <a:schemeClr val="accent1"/>
          </a:solidFill>
          <a:ln>
            <a:solidFill>
              <a:schemeClr val="bg2"/>
            </a:solidFill>
          </a:ln>
          <a:effectLst/>
        </p:spPr>
        <p:txBody>
          <a:bodyPr wrap="none" anchor="ctr"/>
          <a:lstStyle/>
          <a:p>
            <a:endParaRPr lang="en-US" sz="900"/>
          </a:p>
        </p:txBody>
      </p:sp>
      <p:sp>
        <p:nvSpPr>
          <p:cNvPr id="6" name="Freeform 4">
            <a:extLst>
              <a:ext uri="{FF2B5EF4-FFF2-40B4-BE49-F238E27FC236}">
                <a16:creationId xmlns:a16="http://schemas.microsoft.com/office/drawing/2014/main" id="{61813D75-40AD-6346-894F-D0E4FD374674}"/>
              </a:ext>
            </a:extLst>
          </p:cNvPr>
          <p:cNvSpPr>
            <a:spLocks noChangeArrowheads="1"/>
          </p:cNvSpPr>
          <p:nvPr/>
        </p:nvSpPr>
        <p:spPr bwMode="auto">
          <a:xfrm>
            <a:off x="2155842" y="4545387"/>
            <a:ext cx="280211" cy="98320"/>
          </a:xfrm>
          <a:custGeom>
            <a:avLst/>
            <a:gdLst>
              <a:gd name="T0" fmla="*/ 364 w 503"/>
              <a:gd name="T1" fmla="*/ 177 h 178"/>
              <a:gd name="T2" fmla="*/ 138 w 503"/>
              <a:gd name="T3" fmla="*/ 177 h 178"/>
              <a:gd name="T4" fmla="*/ 138 w 503"/>
              <a:gd name="T5" fmla="*/ 177 h 178"/>
              <a:gd name="T6" fmla="*/ 0 w 503"/>
              <a:gd name="T7" fmla="*/ 39 h 178"/>
              <a:gd name="T8" fmla="*/ 0 w 503"/>
              <a:gd name="T9" fmla="*/ 0 h 178"/>
              <a:gd name="T10" fmla="*/ 502 w 503"/>
              <a:gd name="T11" fmla="*/ 0 h 178"/>
              <a:gd name="T12" fmla="*/ 502 w 503"/>
              <a:gd name="T13" fmla="*/ 39 h 178"/>
              <a:gd name="T14" fmla="*/ 502 w 503"/>
              <a:gd name="T15" fmla="*/ 39 h 178"/>
              <a:gd name="T16" fmla="*/ 364 w 503"/>
              <a:gd name="T17" fmla="*/ 177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3" h="178">
                <a:moveTo>
                  <a:pt x="364" y="177"/>
                </a:moveTo>
                <a:lnTo>
                  <a:pt x="138" y="177"/>
                </a:lnTo>
                <a:lnTo>
                  <a:pt x="138" y="177"/>
                </a:lnTo>
                <a:cubicBezTo>
                  <a:pt x="62" y="177"/>
                  <a:pt x="0" y="115"/>
                  <a:pt x="0" y="39"/>
                </a:cubicBezTo>
                <a:lnTo>
                  <a:pt x="0" y="0"/>
                </a:lnTo>
                <a:lnTo>
                  <a:pt x="502" y="0"/>
                </a:lnTo>
                <a:lnTo>
                  <a:pt x="502" y="39"/>
                </a:lnTo>
                <a:lnTo>
                  <a:pt x="502" y="39"/>
                </a:lnTo>
                <a:cubicBezTo>
                  <a:pt x="502" y="115"/>
                  <a:pt x="440" y="177"/>
                  <a:pt x="364" y="177"/>
                </a:cubicBezTo>
              </a:path>
            </a:pathLst>
          </a:custGeom>
          <a:solidFill>
            <a:srgbClr val="1188A3"/>
          </a:solidFill>
          <a:ln w="11160" cap="flat">
            <a:solidFill>
              <a:schemeClr val="bg2"/>
            </a:solidFill>
            <a:round/>
            <a:headEnd/>
            <a:tailEnd/>
          </a:ln>
          <a:effectLst/>
        </p:spPr>
        <p:txBody>
          <a:bodyPr wrap="none" anchor="ctr"/>
          <a:lstStyle/>
          <a:p>
            <a:endParaRPr lang="en-US" sz="900"/>
          </a:p>
        </p:txBody>
      </p:sp>
      <p:sp>
        <p:nvSpPr>
          <p:cNvPr id="7" name="Freeform 5">
            <a:extLst>
              <a:ext uri="{FF2B5EF4-FFF2-40B4-BE49-F238E27FC236}">
                <a16:creationId xmlns:a16="http://schemas.microsoft.com/office/drawing/2014/main" id="{97151B25-A688-8C4F-9AAA-72C366660424}"/>
              </a:ext>
            </a:extLst>
          </p:cNvPr>
          <p:cNvSpPr>
            <a:spLocks noChangeArrowheads="1"/>
          </p:cNvSpPr>
          <p:nvPr/>
        </p:nvSpPr>
        <p:spPr bwMode="auto">
          <a:xfrm>
            <a:off x="4758853" y="4604379"/>
            <a:ext cx="142564" cy="98320"/>
          </a:xfrm>
          <a:custGeom>
            <a:avLst/>
            <a:gdLst>
              <a:gd name="T0" fmla="*/ 126 w 254"/>
              <a:gd name="T1" fmla="*/ 177 h 178"/>
              <a:gd name="T2" fmla="*/ 126 w 254"/>
              <a:gd name="T3" fmla="*/ 177 h 178"/>
              <a:gd name="T4" fmla="*/ 126 w 254"/>
              <a:gd name="T5" fmla="*/ 177 h 178"/>
              <a:gd name="T6" fmla="*/ 0 w 254"/>
              <a:gd name="T7" fmla="*/ 50 h 178"/>
              <a:gd name="T8" fmla="*/ 0 w 254"/>
              <a:gd name="T9" fmla="*/ 0 h 178"/>
              <a:gd name="T10" fmla="*/ 253 w 254"/>
              <a:gd name="T11" fmla="*/ 0 h 178"/>
              <a:gd name="T12" fmla="*/ 253 w 254"/>
              <a:gd name="T13" fmla="*/ 50 h 178"/>
              <a:gd name="T14" fmla="*/ 253 w 254"/>
              <a:gd name="T15" fmla="*/ 50 h 178"/>
              <a:gd name="T16" fmla="*/ 126 w 254"/>
              <a:gd name="T17" fmla="*/ 177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4" h="178">
                <a:moveTo>
                  <a:pt x="126" y="177"/>
                </a:moveTo>
                <a:lnTo>
                  <a:pt x="126" y="177"/>
                </a:lnTo>
                <a:lnTo>
                  <a:pt x="126" y="177"/>
                </a:lnTo>
                <a:cubicBezTo>
                  <a:pt x="56" y="177"/>
                  <a:pt x="0" y="120"/>
                  <a:pt x="0" y="50"/>
                </a:cubicBezTo>
                <a:lnTo>
                  <a:pt x="0" y="0"/>
                </a:lnTo>
                <a:lnTo>
                  <a:pt x="253" y="0"/>
                </a:lnTo>
                <a:lnTo>
                  <a:pt x="253" y="50"/>
                </a:lnTo>
                <a:lnTo>
                  <a:pt x="253" y="50"/>
                </a:lnTo>
                <a:cubicBezTo>
                  <a:pt x="253" y="120"/>
                  <a:pt x="197" y="177"/>
                  <a:pt x="126" y="177"/>
                </a:cubicBezTo>
              </a:path>
            </a:pathLst>
          </a:custGeom>
          <a:solidFill>
            <a:schemeClr val="accent2"/>
          </a:solidFill>
          <a:ln>
            <a:solidFill>
              <a:schemeClr val="bg2"/>
            </a:solidFill>
          </a:ln>
          <a:effectLst/>
        </p:spPr>
        <p:txBody>
          <a:bodyPr wrap="none" anchor="ctr"/>
          <a:lstStyle/>
          <a:p>
            <a:endParaRPr lang="en-US" sz="900"/>
          </a:p>
        </p:txBody>
      </p:sp>
      <p:sp>
        <p:nvSpPr>
          <p:cNvPr id="8" name="Freeform 6">
            <a:extLst>
              <a:ext uri="{FF2B5EF4-FFF2-40B4-BE49-F238E27FC236}">
                <a16:creationId xmlns:a16="http://schemas.microsoft.com/office/drawing/2014/main" id="{C32A6EBF-866A-1246-AAF7-58ABA7BC4A62}"/>
              </a:ext>
            </a:extLst>
          </p:cNvPr>
          <p:cNvSpPr>
            <a:spLocks noChangeArrowheads="1"/>
          </p:cNvSpPr>
          <p:nvPr/>
        </p:nvSpPr>
        <p:spPr bwMode="auto">
          <a:xfrm>
            <a:off x="4758853" y="4604379"/>
            <a:ext cx="142564" cy="98320"/>
          </a:xfrm>
          <a:custGeom>
            <a:avLst/>
            <a:gdLst>
              <a:gd name="T0" fmla="*/ 126 w 254"/>
              <a:gd name="T1" fmla="*/ 177 h 178"/>
              <a:gd name="T2" fmla="*/ 126 w 254"/>
              <a:gd name="T3" fmla="*/ 177 h 178"/>
              <a:gd name="T4" fmla="*/ 126 w 254"/>
              <a:gd name="T5" fmla="*/ 177 h 178"/>
              <a:gd name="T6" fmla="*/ 0 w 254"/>
              <a:gd name="T7" fmla="*/ 50 h 178"/>
              <a:gd name="T8" fmla="*/ 0 w 254"/>
              <a:gd name="T9" fmla="*/ 0 h 178"/>
              <a:gd name="T10" fmla="*/ 253 w 254"/>
              <a:gd name="T11" fmla="*/ 0 h 178"/>
              <a:gd name="T12" fmla="*/ 253 w 254"/>
              <a:gd name="T13" fmla="*/ 50 h 178"/>
              <a:gd name="T14" fmla="*/ 253 w 254"/>
              <a:gd name="T15" fmla="*/ 50 h 178"/>
              <a:gd name="T16" fmla="*/ 126 w 254"/>
              <a:gd name="T17" fmla="*/ 177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4" h="178">
                <a:moveTo>
                  <a:pt x="126" y="177"/>
                </a:moveTo>
                <a:lnTo>
                  <a:pt x="126" y="177"/>
                </a:lnTo>
                <a:lnTo>
                  <a:pt x="126" y="177"/>
                </a:lnTo>
                <a:cubicBezTo>
                  <a:pt x="56" y="177"/>
                  <a:pt x="0" y="120"/>
                  <a:pt x="0" y="50"/>
                </a:cubicBezTo>
                <a:lnTo>
                  <a:pt x="0" y="0"/>
                </a:lnTo>
                <a:lnTo>
                  <a:pt x="253" y="0"/>
                </a:lnTo>
                <a:lnTo>
                  <a:pt x="253" y="50"/>
                </a:lnTo>
                <a:lnTo>
                  <a:pt x="253" y="50"/>
                </a:lnTo>
                <a:cubicBezTo>
                  <a:pt x="253" y="120"/>
                  <a:pt x="197" y="177"/>
                  <a:pt x="126" y="177"/>
                </a:cubicBezTo>
              </a:path>
            </a:pathLst>
          </a:custGeom>
          <a:solidFill>
            <a:schemeClr val="accent2"/>
          </a:solidFill>
          <a:ln w="11160" cap="flat">
            <a:solidFill>
              <a:schemeClr val="bg2"/>
            </a:solidFill>
            <a:round/>
            <a:headEnd/>
            <a:tailEnd/>
          </a:ln>
          <a:effectLst/>
        </p:spPr>
        <p:txBody>
          <a:bodyPr wrap="none" anchor="ctr"/>
          <a:lstStyle/>
          <a:p>
            <a:endParaRPr lang="en-US" sz="900"/>
          </a:p>
        </p:txBody>
      </p:sp>
      <p:sp>
        <p:nvSpPr>
          <p:cNvPr id="9" name="Freeform 7">
            <a:extLst>
              <a:ext uri="{FF2B5EF4-FFF2-40B4-BE49-F238E27FC236}">
                <a16:creationId xmlns:a16="http://schemas.microsoft.com/office/drawing/2014/main" id="{7C445682-BA53-7544-9DA6-A3EC96596CE9}"/>
              </a:ext>
            </a:extLst>
          </p:cNvPr>
          <p:cNvSpPr>
            <a:spLocks noChangeArrowheads="1"/>
          </p:cNvSpPr>
          <p:nvPr/>
        </p:nvSpPr>
        <p:spPr bwMode="auto">
          <a:xfrm>
            <a:off x="4690029" y="4545387"/>
            <a:ext cx="280211" cy="98320"/>
          </a:xfrm>
          <a:custGeom>
            <a:avLst/>
            <a:gdLst>
              <a:gd name="T0" fmla="*/ 363 w 502"/>
              <a:gd name="T1" fmla="*/ 177 h 178"/>
              <a:gd name="T2" fmla="*/ 137 w 502"/>
              <a:gd name="T3" fmla="*/ 177 h 178"/>
              <a:gd name="T4" fmla="*/ 137 w 502"/>
              <a:gd name="T5" fmla="*/ 177 h 178"/>
              <a:gd name="T6" fmla="*/ 0 w 502"/>
              <a:gd name="T7" fmla="*/ 39 h 178"/>
              <a:gd name="T8" fmla="*/ 0 w 502"/>
              <a:gd name="T9" fmla="*/ 0 h 178"/>
              <a:gd name="T10" fmla="*/ 501 w 502"/>
              <a:gd name="T11" fmla="*/ 0 h 178"/>
              <a:gd name="T12" fmla="*/ 501 w 502"/>
              <a:gd name="T13" fmla="*/ 39 h 178"/>
              <a:gd name="T14" fmla="*/ 501 w 502"/>
              <a:gd name="T15" fmla="*/ 39 h 178"/>
              <a:gd name="T16" fmla="*/ 363 w 502"/>
              <a:gd name="T17" fmla="*/ 177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2" h="178">
                <a:moveTo>
                  <a:pt x="363" y="177"/>
                </a:moveTo>
                <a:lnTo>
                  <a:pt x="137" y="177"/>
                </a:lnTo>
                <a:lnTo>
                  <a:pt x="137" y="177"/>
                </a:lnTo>
                <a:cubicBezTo>
                  <a:pt x="61" y="177"/>
                  <a:pt x="0" y="115"/>
                  <a:pt x="0" y="39"/>
                </a:cubicBezTo>
                <a:lnTo>
                  <a:pt x="0" y="0"/>
                </a:lnTo>
                <a:lnTo>
                  <a:pt x="501" y="0"/>
                </a:lnTo>
                <a:lnTo>
                  <a:pt x="501" y="39"/>
                </a:lnTo>
                <a:lnTo>
                  <a:pt x="501" y="39"/>
                </a:lnTo>
                <a:cubicBezTo>
                  <a:pt x="501" y="115"/>
                  <a:pt x="440" y="177"/>
                  <a:pt x="363" y="177"/>
                </a:cubicBezTo>
              </a:path>
            </a:pathLst>
          </a:custGeom>
          <a:solidFill>
            <a:schemeClr val="accent2"/>
          </a:solidFill>
          <a:ln>
            <a:solidFill>
              <a:schemeClr val="bg2"/>
            </a:solidFill>
          </a:ln>
          <a:effectLst/>
        </p:spPr>
        <p:txBody>
          <a:bodyPr wrap="none" anchor="ctr"/>
          <a:lstStyle/>
          <a:p>
            <a:endParaRPr lang="en-US" sz="900"/>
          </a:p>
        </p:txBody>
      </p:sp>
      <p:sp>
        <p:nvSpPr>
          <p:cNvPr id="10" name="Freeform 8">
            <a:extLst>
              <a:ext uri="{FF2B5EF4-FFF2-40B4-BE49-F238E27FC236}">
                <a16:creationId xmlns:a16="http://schemas.microsoft.com/office/drawing/2014/main" id="{29A57B41-8724-7B40-AE00-C93E05B86A85}"/>
              </a:ext>
            </a:extLst>
          </p:cNvPr>
          <p:cNvSpPr>
            <a:spLocks noChangeArrowheads="1"/>
          </p:cNvSpPr>
          <p:nvPr/>
        </p:nvSpPr>
        <p:spPr bwMode="auto">
          <a:xfrm>
            <a:off x="4690029" y="4545387"/>
            <a:ext cx="280211" cy="98320"/>
          </a:xfrm>
          <a:custGeom>
            <a:avLst/>
            <a:gdLst>
              <a:gd name="T0" fmla="*/ 363 w 502"/>
              <a:gd name="T1" fmla="*/ 177 h 178"/>
              <a:gd name="T2" fmla="*/ 137 w 502"/>
              <a:gd name="T3" fmla="*/ 177 h 178"/>
              <a:gd name="T4" fmla="*/ 137 w 502"/>
              <a:gd name="T5" fmla="*/ 177 h 178"/>
              <a:gd name="T6" fmla="*/ 0 w 502"/>
              <a:gd name="T7" fmla="*/ 39 h 178"/>
              <a:gd name="T8" fmla="*/ 0 w 502"/>
              <a:gd name="T9" fmla="*/ 0 h 178"/>
              <a:gd name="T10" fmla="*/ 501 w 502"/>
              <a:gd name="T11" fmla="*/ 0 h 178"/>
              <a:gd name="T12" fmla="*/ 501 w 502"/>
              <a:gd name="T13" fmla="*/ 39 h 178"/>
              <a:gd name="T14" fmla="*/ 501 w 502"/>
              <a:gd name="T15" fmla="*/ 39 h 178"/>
              <a:gd name="T16" fmla="*/ 363 w 502"/>
              <a:gd name="T17" fmla="*/ 177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2" h="178">
                <a:moveTo>
                  <a:pt x="363" y="177"/>
                </a:moveTo>
                <a:lnTo>
                  <a:pt x="137" y="177"/>
                </a:lnTo>
                <a:lnTo>
                  <a:pt x="137" y="177"/>
                </a:lnTo>
                <a:cubicBezTo>
                  <a:pt x="61" y="177"/>
                  <a:pt x="0" y="115"/>
                  <a:pt x="0" y="39"/>
                </a:cubicBezTo>
                <a:lnTo>
                  <a:pt x="0" y="0"/>
                </a:lnTo>
                <a:lnTo>
                  <a:pt x="501" y="0"/>
                </a:lnTo>
                <a:lnTo>
                  <a:pt x="501" y="39"/>
                </a:lnTo>
                <a:lnTo>
                  <a:pt x="501" y="39"/>
                </a:lnTo>
                <a:cubicBezTo>
                  <a:pt x="501" y="115"/>
                  <a:pt x="440" y="177"/>
                  <a:pt x="363" y="177"/>
                </a:cubicBezTo>
              </a:path>
            </a:pathLst>
          </a:custGeom>
          <a:solidFill>
            <a:schemeClr val="accent2"/>
          </a:solidFill>
          <a:ln w="11160" cap="flat">
            <a:solidFill>
              <a:schemeClr val="bg2"/>
            </a:solidFill>
            <a:round/>
            <a:headEnd/>
            <a:tailEnd/>
          </a:ln>
          <a:effectLst/>
        </p:spPr>
        <p:txBody>
          <a:bodyPr wrap="none" anchor="ctr"/>
          <a:lstStyle/>
          <a:p>
            <a:endParaRPr lang="en-US" sz="900"/>
          </a:p>
        </p:txBody>
      </p:sp>
      <p:sp>
        <p:nvSpPr>
          <p:cNvPr id="11" name="Freeform 9">
            <a:extLst>
              <a:ext uri="{FF2B5EF4-FFF2-40B4-BE49-F238E27FC236}">
                <a16:creationId xmlns:a16="http://schemas.microsoft.com/office/drawing/2014/main" id="{EA4756A1-5852-F541-9A0F-4DFAD621F7AB}"/>
              </a:ext>
            </a:extLst>
          </p:cNvPr>
          <p:cNvSpPr>
            <a:spLocks noChangeArrowheads="1"/>
          </p:cNvSpPr>
          <p:nvPr/>
        </p:nvSpPr>
        <p:spPr bwMode="auto">
          <a:xfrm>
            <a:off x="7290583" y="4604379"/>
            <a:ext cx="142564" cy="98320"/>
          </a:xfrm>
          <a:custGeom>
            <a:avLst/>
            <a:gdLst>
              <a:gd name="T0" fmla="*/ 127 w 254"/>
              <a:gd name="T1" fmla="*/ 177 h 178"/>
              <a:gd name="T2" fmla="*/ 127 w 254"/>
              <a:gd name="T3" fmla="*/ 177 h 178"/>
              <a:gd name="T4" fmla="*/ 127 w 254"/>
              <a:gd name="T5" fmla="*/ 177 h 178"/>
              <a:gd name="T6" fmla="*/ 0 w 254"/>
              <a:gd name="T7" fmla="*/ 50 h 178"/>
              <a:gd name="T8" fmla="*/ 0 w 254"/>
              <a:gd name="T9" fmla="*/ 0 h 178"/>
              <a:gd name="T10" fmla="*/ 253 w 254"/>
              <a:gd name="T11" fmla="*/ 0 h 178"/>
              <a:gd name="T12" fmla="*/ 253 w 254"/>
              <a:gd name="T13" fmla="*/ 50 h 178"/>
              <a:gd name="T14" fmla="*/ 253 w 254"/>
              <a:gd name="T15" fmla="*/ 50 h 178"/>
              <a:gd name="T16" fmla="*/ 127 w 254"/>
              <a:gd name="T17" fmla="*/ 177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4" h="178">
                <a:moveTo>
                  <a:pt x="127" y="177"/>
                </a:moveTo>
                <a:lnTo>
                  <a:pt x="127" y="177"/>
                </a:lnTo>
                <a:lnTo>
                  <a:pt x="127" y="177"/>
                </a:lnTo>
                <a:cubicBezTo>
                  <a:pt x="57" y="177"/>
                  <a:pt x="0" y="120"/>
                  <a:pt x="0" y="50"/>
                </a:cubicBezTo>
                <a:lnTo>
                  <a:pt x="0" y="0"/>
                </a:lnTo>
                <a:lnTo>
                  <a:pt x="253" y="0"/>
                </a:lnTo>
                <a:lnTo>
                  <a:pt x="253" y="50"/>
                </a:lnTo>
                <a:lnTo>
                  <a:pt x="253" y="50"/>
                </a:lnTo>
                <a:cubicBezTo>
                  <a:pt x="253" y="120"/>
                  <a:pt x="197" y="177"/>
                  <a:pt x="127" y="177"/>
                </a:cubicBezTo>
              </a:path>
            </a:pathLst>
          </a:custGeom>
          <a:solidFill>
            <a:schemeClr val="accent3"/>
          </a:solidFill>
          <a:ln>
            <a:solidFill>
              <a:schemeClr val="bg2"/>
            </a:solidFill>
          </a:ln>
          <a:effectLst/>
        </p:spPr>
        <p:txBody>
          <a:bodyPr wrap="none" anchor="ctr"/>
          <a:lstStyle/>
          <a:p>
            <a:endParaRPr lang="en-US" sz="900"/>
          </a:p>
        </p:txBody>
      </p:sp>
      <p:sp>
        <p:nvSpPr>
          <p:cNvPr id="12" name="Freeform 10">
            <a:extLst>
              <a:ext uri="{FF2B5EF4-FFF2-40B4-BE49-F238E27FC236}">
                <a16:creationId xmlns:a16="http://schemas.microsoft.com/office/drawing/2014/main" id="{5B8EFB2A-0056-A744-87C4-0A2175B46E01}"/>
              </a:ext>
            </a:extLst>
          </p:cNvPr>
          <p:cNvSpPr>
            <a:spLocks noChangeArrowheads="1"/>
          </p:cNvSpPr>
          <p:nvPr/>
        </p:nvSpPr>
        <p:spPr bwMode="auto">
          <a:xfrm>
            <a:off x="7290583" y="4604379"/>
            <a:ext cx="142564" cy="98320"/>
          </a:xfrm>
          <a:custGeom>
            <a:avLst/>
            <a:gdLst>
              <a:gd name="T0" fmla="*/ 127 w 254"/>
              <a:gd name="T1" fmla="*/ 177 h 178"/>
              <a:gd name="T2" fmla="*/ 127 w 254"/>
              <a:gd name="T3" fmla="*/ 177 h 178"/>
              <a:gd name="T4" fmla="*/ 127 w 254"/>
              <a:gd name="T5" fmla="*/ 177 h 178"/>
              <a:gd name="T6" fmla="*/ 0 w 254"/>
              <a:gd name="T7" fmla="*/ 50 h 178"/>
              <a:gd name="T8" fmla="*/ 0 w 254"/>
              <a:gd name="T9" fmla="*/ 0 h 178"/>
              <a:gd name="T10" fmla="*/ 253 w 254"/>
              <a:gd name="T11" fmla="*/ 0 h 178"/>
              <a:gd name="T12" fmla="*/ 253 w 254"/>
              <a:gd name="T13" fmla="*/ 50 h 178"/>
              <a:gd name="T14" fmla="*/ 253 w 254"/>
              <a:gd name="T15" fmla="*/ 50 h 178"/>
              <a:gd name="T16" fmla="*/ 127 w 254"/>
              <a:gd name="T17" fmla="*/ 177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4" h="178">
                <a:moveTo>
                  <a:pt x="127" y="177"/>
                </a:moveTo>
                <a:lnTo>
                  <a:pt x="127" y="177"/>
                </a:lnTo>
                <a:lnTo>
                  <a:pt x="127" y="177"/>
                </a:lnTo>
                <a:cubicBezTo>
                  <a:pt x="57" y="177"/>
                  <a:pt x="0" y="120"/>
                  <a:pt x="0" y="50"/>
                </a:cubicBezTo>
                <a:lnTo>
                  <a:pt x="0" y="0"/>
                </a:lnTo>
                <a:lnTo>
                  <a:pt x="253" y="0"/>
                </a:lnTo>
                <a:lnTo>
                  <a:pt x="253" y="50"/>
                </a:lnTo>
                <a:lnTo>
                  <a:pt x="253" y="50"/>
                </a:lnTo>
                <a:cubicBezTo>
                  <a:pt x="253" y="120"/>
                  <a:pt x="197" y="177"/>
                  <a:pt x="127" y="177"/>
                </a:cubicBezTo>
              </a:path>
            </a:pathLst>
          </a:custGeom>
          <a:solidFill>
            <a:schemeClr val="accent3"/>
          </a:solidFill>
          <a:ln w="11160" cap="flat">
            <a:solidFill>
              <a:schemeClr val="bg2"/>
            </a:solidFill>
            <a:round/>
            <a:headEnd/>
            <a:tailEnd/>
          </a:ln>
          <a:effectLst/>
        </p:spPr>
        <p:txBody>
          <a:bodyPr wrap="none" anchor="ctr"/>
          <a:lstStyle/>
          <a:p>
            <a:endParaRPr lang="en-US" sz="900"/>
          </a:p>
        </p:txBody>
      </p:sp>
      <p:sp>
        <p:nvSpPr>
          <p:cNvPr id="13" name="Freeform 11">
            <a:extLst>
              <a:ext uri="{FF2B5EF4-FFF2-40B4-BE49-F238E27FC236}">
                <a16:creationId xmlns:a16="http://schemas.microsoft.com/office/drawing/2014/main" id="{8CCB2CF2-E677-2D47-B201-F66EAC6BE74E}"/>
              </a:ext>
            </a:extLst>
          </p:cNvPr>
          <p:cNvSpPr>
            <a:spLocks noChangeArrowheads="1"/>
          </p:cNvSpPr>
          <p:nvPr/>
        </p:nvSpPr>
        <p:spPr bwMode="auto">
          <a:xfrm>
            <a:off x="7221759" y="4545387"/>
            <a:ext cx="280211" cy="98320"/>
          </a:xfrm>
          <a:custGeom>
            <a:avLst/>
            <a:gdLst>
              <a:gd name="T0" fmla="*/ 364 w 503"/>
              <a:gd name="T1" fmla="*/ 177 h 178"/>
              <a:gd name="T2" fmla="*/ 138 w 503"/>
              <a:gd name="T3" fmla="*/ 177 h 178"/>
              <a:gd name="T4" fmla="*/ 138 w 503"/>
              <a:gd name="T5" fmla="*/ 177 h 178"/>
              <a:gd name="T6" fmla="*/ 0 w 503"/>
              <a:gd name="T7" fmla="*/ 39 h 178"/>
              <a:gd name="T8" fmla="*/ 0 w 503"/>
              <a:gd name="T9" fmla="*/ 0 h 178"/>
              <a:gd name="T10" fmla="*/ 502 w 503"/>
              <a:gd name="T11" fmla="*/ 0 h 178"/>
              <a:gd name="T12" fmla="*/ 502 w 503"/>
              <a:gd name="T13" fmla="*/ 39 h 178"/>
              <a:gd name="T14" fmla="*/ 502 w 503"/>
              <a:gd name="T15" fmla="*/ 39 h 178"/>
              <a:gd name="T16" fmla="*/ 364 w 503"/>
              <a:gd name="T17" fmla="*/ 177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3" h="178">
                <a:moveTo>
                  <a:pt x="364" y="177"/>
                </a:moveTo>
                <a:lnTo>
                  <a:pt x="138" y="177"/>
                </a:lnTo>
                <a:lnTo>
                  <a:pt x="138" y="177"/>
                </a:lnTo>
                <a:cubicBezTo>
                  <a:pt x="62" y="177"/>
                  <a:pt x="0" y="115"/>
                  <a:pt x="0" y="39"/>
                </a:cubicBezTo>
                <a:lnTo>
                  <a:pt x="0" y="0"/>
                </a:lnTo>
                <a:lnTo>
                  <a:pt x="502" y="0"/>
                </a:lnTo>
                <a:lnTo>
                  <a:pt x="502" y="39"/>
                </a:lnTo>
                <a:lnTo>
                  <a:pt x="502" y="39"/>
                </a:lnTo>
                <a:cubicBezTo>
                  <a:pt x="502" y="115"/>
                  <a:pt x="440" y="177"/>
                  <a:pt x="364" y="177"/>
                </a:cubicBezTo>
              </a:path>
            </a:pathLst>
          </a:custGeom>
          <a:solidFill>
            <a:schemeClr val="accent3"/>
          </a:solidFill>
          <a:ln>
            <a:solidFill>
              <a:schemeClr val="bg2"/>
            </a:solidFill>
          </a:ln>
          <a:effectLst/>
        </p:spPr>
        <p:txBody>
          <a:bodyPr wrap="none" anchor="ctr"/>
          <a:lstStyle/>
          <a:p>
            <a:endParaRPr lang="en-US" sz="900"/>
          </a:p>
        </p:txBody>
      </p:sp>
      <p:sp>
        <p:nvSpPr>
          <p:cNvPr id="14" name="Freeform 12">
            <a:extLst>
              <a:ext uri="{FF2B5EF4-FFF2-40B4-BE49-F238E27FC236}">
                <a16:creationId xmlns:a16="http://schemas.microsoft.com/office/drawing/2014/main" id="{19D15E37-E770-7C49-BC25-3C360E121BC7}"/>
              </a:ext>
            </a:extLst>
          </p:cNvPr>
          <p:cNvSpPr>
            <a:spLocks noChangeArrowheads="1"/>
          </p:cNvSpPr>
          <p:nvPr/>
        </p:nvSpPr>
        <p:spPr bwMode="auto">
          <a:xfrm>
            <a:off x="7221759" y="4545387"/>
            <a:ext cx="280211" cy="98320"/>
          </a:xfrm>
          <a:custGeom>
            <a:avLst/>
            <a:gdLst>
              <a:gd name="T0" fmla="*/ 364 w 503"/>
              <a:gd name="T1" fmla="*/ 177 h 178"/>
              <a:gd name="T2" fmla="*/ 138 w 503"/>
              <a:gd name="T3" fmla="*/ 177 h 178"/>
              <a:gd name="T4" fmla="*/ 138 w 503"/>
              <a:gd name="T5" fmla="*/ 177 h 178"/>
              <a:gd name="T6" fmla="*/ 0 w 503"/>
              <a:gd name="T7" fmla="*/ 39 h 178"/>
              <a:gd name="T8" fmla="*/ 0 w 503"/>
              <a:gd name="T9" fmla="*/ 0 h 178"/>
              <a:gd name="T10" fmla="*/ 502 w 503"/>
              <a:gd name="T11" fmla="*/ 0 h 178"/>
              <a:gd name="T12" fmla="*/ 502 w 503"/>
              <a:gd name="T13" fmla="*/ 39 h 178"/>
              <a:gd name="T14" fmla="*/ 502 w 503"/>
              <a:gd name="T15" fmla="*/ 39 h 178"/>
              <a:gd name="T16" fmla="*/ 364 w 503"/>
              <a:gd name="T17" fmla="*/ 177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3" h="178">
                <a:moveTo>
                  <a:pt x="364" y="177"/>
                </a:moveTo>
                <a:lnTo>
                  <a:pt x="138" y="177"/>
                </a:lnTo>
                <a:lnTo>
                  <a:pt x="138" y="177"/>
                </a:lnTo>
                <a:cubicBezTo>
                  <a:pt x="62" y="177"/>
                  <a:pt x="0" y="115"/>
                  <a:pt x="0" y="39"/>
                </a:cubicBezTo>
                <a:lnTo>
                  <a:pt x="0" y="0"/>
                </a:lnTo>
                <a:lnTo>
                  <a:pt x="502" y="0"/>
                </a:lnTo>
                <a:lnTo>
                  <a:pt x="502" y="39"/>
                </a:lnTo>
                <a:lnTo>
                  <a:pt x="502" y="39"/>
                </a:lnTo>
                <a:cubicBezTo>
                  <a:pt x="502" y="115"/>
                  <a:pt x="440" y="177"/>
                  <a:pt x="364" y="177"/>
                </a:cubicBezTo>
              </a:path>
            </a:pathLst>
          </a:custGeom>
          <a:solidFill>
            <a:schemeClr val="accent3"/>
          </a:solidFill>
          <a:ln w="11160" cap="flat">
            <a:solidFill>
              <a:schemeClr val="bg2"/>
            </a:solidFill>
            <a:round/>
            <a:headEnd/>
            <a:tailEnd/>
          </a:ln>
          <a:effectLst/>
        </p:spPr>
        <p:txBody>
          <a:bodyPr wrap="none" anchor="ctr"/>
          <a:lstStyle/>
          <a:p>
            <a:endParaRPr lang="en-US" sz="900"/>
          </a:p>
        </p:txBody>
      </p:sp>
      <p:sp>
        <p:nvSpPr>
          <p:cNvPr id="189" name="Freeform 347">
            <a:extLst>
              <a:ext uri="{FF2B5EF4-FFF2-40B4-BE49-F238E27FC236}">
                <a16:creationId xmlns:a16="http://schemas.microsoft.com/office/drawing/2014/main" id="{65875C41-4C3E-0046-9AED-9136720E65BD}"/>
              </a:ext>
            </a:extLst>
          </p:cNvPr>
          <p:cNvSpPr>
            <a:spLocks noChangeArrowheads="1"/>
          </p:cNvSpPr>
          <p:nvPr/>
        </p:nvSpPr>
        <p:spPr bwMode="auto">
          <a:xfrm>
            <a:off x="1570841" y="2674397"/>
            <a:ext cx="1509206" cy="1509206"/>
          </a:xfrm>
          <a:custGeom>
            <a:avLst/>
            <a:gdLst>
              <a:gd name="T0" fmla="*/ 2706 w 2707"/>
              <a:gd name="T1" fmla="*/ 1352 h 2706"/>
              <a:gd name="T2" fmla="*/ 2706 w 2707"/>
              <a:gd name="T3" fmla="*/ 1352 h 2706"/>
              <a:gd name="T4" fmla="*/ 1353 w 2707"/>
              <a:gd name="T5" fmla="*/ 2705 h 2706"/>
              <a:gd name="T6" fmla="*/ 1353 w 2707"/>
              <a:gd name="T7" fmla="*/ 2705 h 2706"/>
              <a:gd name="T8" fmla="*/ 0 w 2707"/>
              <a:gd name="T9" fmla="*/ 1352 h 2706"/>
              <a:gd name="T10" fmla="*/ 0 w 2707"/>
              <a:gd name="T11" fmla="*/ 1352 h 2706"/>
              <a:gd name="T12" fmla="*/ 1353 w 2707"/>
              <a:gd name="T13" fmla="*/ 0 h 2706"/>
              <a:gd name="T14" fmla="*/ 1353 w 2707"/>
              <a:gd name="T15" fmla="*/ 0 h 2706"/>
              <a:gd name="T16" fmla="*/ 2706 w 2707"/>
              <a:gd name="T17" fmla="*/ 1352 h 2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07" h="2706">
                <a:moveTo>
                  <a:pt x="2706" y="1352"/>
                </a:moveTo>
                <a:lnTo>
                  <a:pt x="2706" y="1352"/>
                </a:lnTo>
                <a:cubicBezTo>
                  <a:pt x="2706" y="2099"/>
                  <a:pt x="2100" y="2705"/>
                  <a:pt x="1353" y="2705"/>
                </a:cubicBezTo>
                <a:lnTo>
                  <a:pt x="1353" y="2705"/>
                </a:lnTo>
                <a:cubicBezTo>
                  <a:pt x="605" y="2705"/>
                  <a:pt x="0" y="2099"/>
                  <a:pt x="0" y="1352"/>
                </a:cubicBezTo>
                <a:lnTo>
                  <a:pt x="0" y="1352"/>
                </a:lnTo>
                <a:cubicBezTo>
                  <a:pt x="0" y="605"/>
                  <a:pt x="605" y="0"/>
                  <a:pt x="1353" y="0"/>
                </a:cubicBezTo>
                <a:lnTo>
                  <a:pt x="1353" y="0"/>
                </a:lnTo>
                <a:cubicBezTo>
                  <a:pt x="2100" y="0"/>
                  <a:pt x="2706" y="605"/>
                  <a:pt x="2706" y="1352"/>
                </a:cubicBezTo>
              </a:path>
            </a:pathLst>
          </a:custGeom>
          <a:solidFill>
            <a:srgbClr val="1188A3"/>
          </a:solidFill>
          <a:ln>
            <a:noFill/>
          </a:ln>
          <a:effectLst/>
        </p:spPr>
        <p:txBody>
          <a:bodyPr wrap="none" anchor="ctr"/>
          <a:lstStyle/>
          <a:p>
            <a:endParaRPr lang="en-US" sz="900"/>
          </a:p>
        </p:txBody>
      </p:sp>
      <p:sp>
        <p:nvSpPr>
          <p:cNvPr id="190" name="Freeform 348">
            <a:extLst>
              <a:ext uri="{FF2B5EF4-FFF2-40B4-BE49-F238E27FC236}">
                <a16:creationId xmlns:a16="http://schemas.microsoft.com/office/drawing/2014/main" id="{2785339C-E46A-7948-BD2A-25297BCB3697}"/>
              </a:ext>
            </a:extLst>
          </p:cNvPr>
          <p:cNvSpPr>
            <a:spLocks noChangeArrowheads="1"/>
          </p:cNvSpPr>
          <p:nvPr/>
        </p:nvSpPr>
        <p:spPr bwMode="auto">
          <a:xfrm>
            <a:off x="2045232" y="4075910"/>
            <a:ext cx="501430" cy="162228"/>
          </a:xfrm>
          <a:custGeom>
            <a:avLst/>
            <a:gdLst>
              <a:gd name="T0" fmla="*/ 897 w 898"/>
              <a:gd name="T1" fmla="*/ 292 h 293"/>
              <a:gd name="T2" fmla="*/ 0 w 898"/>
              <a:gd name="T3" fmla="*/ 292 h 293"/>
              <a:gd name="T4" fmla="*/ 0 w 898"/>
              <a:gd name="T5" fmla="*/ 0 h 293"/>
              <a:gd name="T6" fmla="*/ 897 w 898"/>
              <a:gd name="T7" fmla="*/ 0 h 293"/>
              <a:gd name="T8" fmla="*/ 897 w 898"/>
              <a:gd name="T9" fmla="*/ 292 h 293"/>
            </a:gdLst>
            <a:ahLst/>
            <a:cxnLst>
              <a:cxn ang="0">
                <a:pos x="T0" y="T1"/>
              </a:cxn>
              <a:cxn ang="0">
                <a:pos x="T2" y="T3"/>
              </a:cxn>
              <a:cxn ang="0">
                <a:pos x="T4" y="T5"/>
              </a:cxn>
              <a:cxn ang="0">
                <a:pos x="T6" y="T7"/>
              </a:cxn>
              <a:cxn ang="0">
                <a:pos x="T8" y="T9"/>
              </a:cxn>
            </a:cxnLst>
            <a:rect l="0" t="0" r="r" b="b"/>
            <a:pathLst>
              <a:path w="898" h="293">
                <a:moveTo>
                  <a:pt x="897" y="292"/>
                </a:moveTo>
                <a:lnTo>
                  <a:pt x="0" y="292"/>
                </a:lnTo>
                <a:lnTo>
                  <a:pt x="0" y="0"/>
                </a:lnTo>
                <a:lnTo>
                  <a:pt x="897" y="0"/>
                </a:lnTo>
                <a:lnTo>
                  <a:pt x="897" y="292"/>
                </a:lnTo>
              </a:path>
            </a:pathLst>
          </a:custGeom>
          <a:solidFill>
            <a:srgbClr val="1188A3"/>
          </a:solidFill>
          <a:ln>
            <a:noFill/>
          </a:ln>
          <a:effectLst/>
        </p:spPr>
        <p:txBody>
          <a:bodyPr wrap="none" anchor="ctr"/>
          <a:lstStyle/>
          <a:p>
            <a:endParaRPr lang="en-US" sz="900"/>
          </a:p>
        </p:txBody>
      </p:sp>
      <p:sp>
        <p:nvSpPr>
          <p:cNvPr id="191" name="Freeform 349">
            <a:extLst>
              <a:ext uri="{FF2B5EF4-FFF2-40B4-BE49-F238E27FC236}">
                <a16:creationId xmlns:a16="http://schemas.microsoft.com/office/drawing/2014/main" id="{86090A76-83EB-4941-A7D4-8DDC9E79C12F}"/>
              </a:ext>
            </a:extLst>
          </p:cNvPr>
          <p:cNvSpPr>
            <a:spLocks noChangeArrowheads="1"/>
          </p:cNvSpPr>
          <p:nvPr/>
        </p:nvSpPr>
        <p:spPr bwMode="auto">
          <a:xfrm>
            <a:off x="2000988" y="4230764"/>
            <a:ext cx="589918" cy="113068"/>
          </a:xfrm>
          <a:custGeom>
            <a:avLst/>
            <a:gdLst>
              <a:gd name="T0" fmla="*/ 956 w 1058"/>
              <a:gd name="T1" fmla="*/ 202 h 203"/>
              <a:gd name="T2" fmla="*/ 101 w 1058"/>
              <a:gd name="T3" fmla="*/ 202 h 203"/>
              <a:gd name="T4" fmla="*/ 101 w 1058"/>
              <a:gd name="T5" fmla="*/ 202 h 203"/>
              <a:gd name="T6" fmla="*/ 0 w 1058"/>
              <a:gd name="T7" fmla="*/ 100 h 203"/>
              <a:gd name="T8" fmla="*/ 0 w 1058"/>
              <a:gd name="T9" fmla="*/ 100 h 203"/>
              <a:gd name="T10" fmla="*/ 101 w 1058"/>
              <a:gd name="T11" fmla="*/ 0 h 203"/>
              <a:gd name="T12" fmla="*/ 956 w 1058"/>
              <a:gd name="T13" fmla="*/ 0 h 203"/>
              <a:gd name="T14" fmla="*/ 956 w 1058"/>
              <a:gd name="T15" fmla="*/ 0 h 203"/>
              <a:gd name="T16" fmla="*/ 1057 w 1058"/>
              <a:gd name="T17" fmla="*/ 100 h 203"/>
              <a:gd name="T18" fmla="*/ 1057 w 1058"/>
              <a:gd name="T19" fmla="*/ 100 h 203"/>
              <a:gd name="T20" fmla="*/ 956 w 1058"/>
              <a:gd name="T21" fmla="*/ 2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8" h="203">
                <a:moveTo>
                  <a:pt x="956" y="202"/>
                </a:moveTo>
                <a:lnTo>
                  <a:pt x="101" y="202"/>
                </a:lnTo>
                <a:lnTo>
                  <a:pt x="101" y="202"/>
                </a:lnTo>
                <a:cubicBezTo>
                  <a:pt x="45" y="202"/>
                  <a:pt x="0" y="157"/>
                  <a:pt x="0" y="100"/>
                </a:cubicBezTo>
                <a:lnTo>
                  <a:pt x="0" y="100"/>
                </a:lnTo>
                <a:cubicBezTo>
                  <a:pt x="0" y="45"/>
                  <a:pt x="45" y="0"/>
                  <a:pt x="101" y="0"/>
                </a:cubicBezTo>
                <a:lnTo>
                  <a:pt x="956" y="0"/>
                </a:lnTo>
                <a:lnTo>
                  <a:pt x="956" y="0"/>
                </a:lnTo>
                <a:cubicBezTo>
                  <a:pt x="1012" y="0"/>
                  <a:pt x="1057" y="45"/>
                  <a:pt x="1057" y="100"/>
                </a:cubicBezTo>
                <a:lnTo>
                  <a:pt x="1057" y="100"/>
                </a:lnTo>
                <a:cubicBezTo>
                  <a:pt x="1057" y="157"/>
                  <a:pt x="1012" y="202"/>
                  <a:pt x="956" y="202"/>
                </a:cubicBezTo>
              </a:path>
            </a:pathLst>
          </a:custGeom>
          <a:solidFill>
            <a:schemeClr val="accent1"/>
          </a:solidFill>
          <a:ln>
            <a:solidFill>
              <a:schemeClr val="bg2"/>
            </a:solidFill>
          </a:ln>
          <a:effectLst/>
        </p:spPr>
        <p:txBody>
          <a:bodyPr wrap="none" anchor="ctr"/>
          <a:lstStyle/>
          <a:p>
            <a:endParaRPr lang="en-US" sz="900"/>
          </a:p>
        </p:txBody>
      </p:sp>
      <p:sp>
        <p:nvSpPr>
          <p:cNvPr id="192" name="Freeform 350">
            <a:extLst>
              <a:ext uri="{FF2B5EF4-FFF2-40B4-BE49-F238E27FC236}">
                <a16:creationId xmlns:a16="http://schemas.microsoft.com/office/drawing/2014/main" id="{32BBBADF-251A-A245-BD3D-9E1EE7CAE94B}"/>
              </a:ext>
            </a:extLst>
          </p:cNvPr>
          <p:cNvSpPr>
            <a:spLocks noChangeArrowheads="1"/>
          </p:cNvSpPr>
          <p:nvPr/>
        </p:nvSpPr>
        <p:spPr bwMode="auto">
          <a:xfrm>
            <a:off x="2000988" y="4230764"/>
            <a:ext cx="589918" cy="113068"/>
          </a:xfrm>
          <a:custGeom>
            <a:avLst/>
            <a:gdLst>
              <a:gd name="T0" fmla="*/ 956 w 1058"/>
              <a:gd name="T1" fmla="*/ 202 h 203"/>
              <a:gd name="T2" fmla="*/ 101 w 1058"/>
              <a:gd name="T3" fmla="*/ 202 h 203"/>
              <a:gd name="T4" fmla="*/ 101 w 1058"/>
              <a:gd name="T5" fmla="*/ 202 h 203"/>
              <a:gd name="T6" fmla="*/ 0 w 1058"/>
              <a:gd name="T7" fmla="*/ 100 h 203"/>
              <a:gd name="T8" fmla="*/ 0 w 1058"/>
              <a:gd name="T9" fmla="*/ 100 h 203"/>
              <a:gd name="T10" fmla="*/ 101 w 1058"/>
              <a:gd name="T11" fmla="*/ 0 h 203"/>
              <a:gd name="T12" fmla="*/ 956 w 1058"/>
              <a:gd name="T13" fmla="*/ 0 h 203"/>
              <a:gd name="T14" fmla="*/ 956 w 1058"/>
              <a:gd name="T15" fmla="*/ 0 h 203"/>
              <a:gd name="T16" fmla="*/ 1057 w 1058"/>
              <a:gd name="T17" fmla="*/ 100 h 203"/>
              <a:gd name="T18" fmla="*/ 1057 w 1058"/>
              <a:gd name="T19" fmla="*/ 100 h 203"/>
              <a:gd name="T20" fmla="*/ 956 w 1058"/>
              <a:gd name="T21" fmla="*/ 2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8" h="203">
                <a:moveTo>
                  <a:pt x="956" y="202"/>
                </a:moveTo>
                <a:lnTo>
                  <a:pt x="101" y="202"/>
                </a:lnTo>
                <a:lnTo>
                  <a:pt x="101" y="202"/>
                </a:lnTo>
                <a:cubicBezTo>
                  <a:pt x="45" y="202"/>
                  <a:pt x="0" y="157"/>
                  <a:pt x="0" y="100"/>
                </a:cubicBezTo>
                <a:lnTo>
                  <a:pt x="0" y="100"/>
                </a:lnTo>
                <a:cubicBezTo>
                  <a:pt x="0" y="45"/>
                  <a:pt x="45" y="0"/>
                  <a:pt x="101" y="0"/>
                </a:cubicBezTo>
                <a:lnTo>
                  <a:pt x="956" y="0"/>
                </a:lnTo>
                <a:lnTo>
                  <a:pt x="956" y="0"/>
                </a:lnTo>
                <a:cubicBezTo>
                  <a:pt x="1012" y="0"/>
                  <a:pt x="1057" y="45"/>
                  <a:pt x="1057" y="100"/>
                </a:cubicBezTo>
                <a:lnTo>
                  <a:pt x="1057" y="100"/>
                </a:lnTo>
                <a:cubicBezTo>
                  <a:pt x="1057" y="157"/>
                  <a:pt x="1012" y="202"/>
                  <a:pt x="956" y="202"/>
                </a:cubicBezTo>
              </a:path>
            </a:pathLst>
          </a:custGeom>
          <a:solidFill>
            <a:srgbClr val="1188A3"/>
          </a:solidFill>
          <a:ln w="11160" cap="flat">
            <a:solidFill>
              <a:schemeClr val="bg2"/>
            </a:solidFill>
            <a:round/>
            <a:headEnd/>
            <a:tailEnd/>
          </a:ln>
          <a:effectLst/>
        </p:spPr>
        <p:txBody>
          <a:bodyPr wrap="none" anchor="ctr"/>
          <a:lstStyle/>
          <a:p>
            <a:endParaRPr lang="en-US" sz="900"/>
          </a:p>
        </p:txBody>
      </p:sp>
      <p:sp>
        <p:nvSpPr>
          <p:cNvPr id="193" name="Freeform 351">
            <a:extLst>
              <a:ext uri="{FF2B5EF4-FFF2-40B4-BE49-F238E27FC236}">
                <a16:creationId xmlns:a16="http://schemas.microsoft.com/office/drawing/2014/main" id="{A6B2738F-B544-2B4B-87A6-F67C6217EAD7}"/>
              </a:ext>
            </a:extLst>
          </p:cNvPr>
          <p:cNvSpPr>
            <a:spLocks noChangeArrowheads="1"/>
          </p:cNvSpPr>
          <p:nvPr/>
        </p:nvSpPr>
        <p:spPr bwMode="auto">
          <a:xfrm>
            <a:off x="2000988" y="4343832"/>
            <a:ext cx="589918" cy="113068"/>
          </a:xfrm>
          <a:custGeom>
            <a:avLst/>
            <a:gdLst>
              <a:gd name="T0" fmla="*/ 956 w 1058"/>
              <a:gd name="T1" fmla="*/ 202 h 203"/>
              <a:gd name="T2" fmla="*/ 101 w 1058"/>
              <a:gd name="T3" fmla="*/ 202 h 203"/>
              <a:gd name="T4" fmla="*/ 101 w 1058"/>
              <a:gd name="T5" fmla="*/ 202 h 203"/>
              <a:gd name="T6" fmla="*/ 0 w 1058"/>
              <a:gd name="T7" fmla="*/ 101 h 203"/>
              <a:gd name="T8" fmla="*/ 0 w 1058"/>
              <a:gd name="T9" fmla="*/ 101 h 203"/>
              <a:gd name="T10" fmla="*/ 101 w 1058"/>
              <a:gd name="T11" fmla="*/ 0 h 203"/>
              <a:gd name="T12" fmla="*/ 956 w 1058"/>
              <a:gd name="T13" fmla="*/ 0 h 203"/>
              <a:gd name="T14" fmla="*/ 956 w 1058"/>
              <a:gd name="T15" fmla="*/ 0 h 203"/>
              <a:gd name="T16" fmla="*/ 1057 w 1058"/>
              <a:gd name="T17" fmla="*/ 101 h 203"/>
              <a:gd name="T18" fmla="*/ 1057 w 1058"/>
              <a:gd name="T19" fmla="*/ 101 h 203"/>
              <a:gd name="T20" fmla="*/ 956 w 1058"/>
              <a:gd name="T21" fmla="*/ 2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8" h="203">
                <a:moveTo>
                  <a:pt x="956" y="202"/>
                </a:moveTo>
                <a:lnTo>
                  <a:pt x="101" y="202"/>
                </a:lnTo>
                <a:lnTo>
                  <a:pt x="101" y="202"/>
                </a:lnTo>
                <a:cubicBezTo>
                  <a:pt x="45" y="202"/>
                  <a:pt x="0" y="157"/>
                  <a:pt x="0" y="101"/>
                </a:cubicBezTo>
                <a:lnTo>
                  <a:pt x="0" y="101"/>
                </a:lnTo>
                <a:cubicBezTo>
                  <a:pt x="0" y="45"/>
                  <a:pt x="45" y="0"/>
                  <a:pt x="101" y="0"/>
                </a:cubicBezTo>
                <a:lnTo>
                  <a:pt x="956" y="0"/>
                </a:lnTo>
                <a:lnTo>
                  <a:pt x="956" y="0"/>
                </a:lnTo>
                <a:cubicBezTo>
                  <a:pt x="1012" y="0"/>
                  <a:pt x="1057" y="45"/>
                  <a:pt x="1057" y="101"/>
                </a:cubicBezTo>
                <a:lnTo>
                  <a:pt x="1057" y="101"/>
                </a:lnTo>
                <a:cubicBezTo>
                  <a:pt x="1057" y="157"/>
                  <a:pt x="1012" y="202"/>
                  <a:pt x="956" y="202"/>
                </a:cubicBezTo>
              </a:path>
            </a:pathLst>
          </a:custGeom>
          <a:solidFill>
            <a:schemeClr val="accent1"/>
          </a:solidFill>
          <a:ln>
            <a:solidFill>
              <a:schemeClr val="bg2"/>
            </a:solidFill>
          </a:ln>
          <a:effectLst/>
        </p:spPr>
        <p:txBody>
          <a:bodyPr wrap="none" anchor="ctr"/>
          <a:lstStyle/>
          <a:p>
            <a:endParaRPr lang="en-US" sz="900"/>
          </a:p>
        </p:txBody>
      </p:sp>
      <p:sp>
        <p:nvSpPr>
          <p:cNvPr id="194" name="Freeform 352">
            <a:extLst>
              <a:ext uri="{FF2B5EF4-FFF2-40B4-BE49-F238E27FC236}">
                <a16:creationId xmlns:a16="http://schemas.microsoft.com/office/drawing/2014/main" id="{16FC0E32-57AF-7042-8453-CA0BA69028D8}"/>
              </a:ext>
            </a:extLst>
          </p:cNvPr>
          <p:cNvSpPr>
            <a:spLocks noChangeArrowheads="1"/>
          </p:cNvSpPr>
          <p:nvPr/>
        </p:nvSpPr>
        <p:spPr bwMode="auto">
          <a:xfrm>
            <a:off x="2000988" y="4343832"/>
            <a:ext cx="589918" cy="113068"/>
          </a:xfrm>
          <a:custGeom>
            <a:avLst/>
            <a:gdLst>
              <a:gd name="T0" fmla="*/ 956 w 1058"/>
              <a:gd name="T1" fmla="*/ 202 h 203"/>
              <a:gd name="T2" fmla="*/ 101 w 1058"/>
              <a:gd name="T3" fmla="*/ 202 h 203"/>
              <a:gd name="T4" fmla="*/ 101 w 1058"/>
              <a:gd name="T5" fmla="*/ 202 h 203"/>
              <a:gd name="T6" fmla="*/ 0 w 1058"/>
              <a:gd name="T7" fmla="*/ 101 h 203"/>
              <a:gd name="T8" fmla="*/ 0 w 1058"/>
              <a:gd name="T9" fmla="*/ 101 h 203"/>
              <a:gd name="T10" fmla="*/ 101 w 1058"/>
              <a:gd name="T11" fmla="*/ 0 h 203"/>
              <a:gd name="T12" fmla="*/ 956 w 1058"/>
              <a:gd name="T13" fmla="*/ 0 h 203"/>
              <a:gd name="T14" fmla="*/ 956 w 1058"/>
              <a:gd name="T15" fmla="*/ 0 h 203"/>
              <a:gd name="T16" fmla="*/ 1057 w 1058"/>
              <a:gd name="T17" fmla="*/ 101 h 203"/>
              <a:gd name="T18" fmla="*/ 1057 w 1058"/>
              <a:gd name="T19" fmla="*/ 101 h 203"/>
              <a:gd name="T20" fmla="*/ 956 w 1058"/>
              <a:gd name="T21" fmla="*/ 2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8" h="203">
                <a:moveTo>
                  <a:pt x="956" y="202"/>
                </a:moveTo>
                <a:lnTo>
                  <a:pt x="101" y="202"/>
                </a:lnTo>
                <a:lnTo>
                  <a:pt x="101" y="202"/>
                </a:lnTo>
                <a:cubicBezTo>
                  <a:pt x="45" y="202"/>
                  <a:pt x="0" y="157"/>
                  <a:pt x="0" y="101"/>
                </a:cubicBezTo>
                <a:lnTo>
                  <a:pt x="0" y="101"/>
                </a:lnTo>
                <a:cubicBezTo>
                  <a:pt x="0" y="45"/>
                  <a:pt x="45" y="0"/>
                  <a:pt x="101" y="0"/>
                </a:cubicBezTo>
                <a:lnTo>
                  <a:pt x="956" y="0"/>
                </a:lnTo>
                <a:lnTo>
                  <a:pt x="956" y="0"/>
                </a:lnTo>
                <a:cubicBezTo>
                  <a:pt x="1012" y="0"/>
                  <a:pt x="1057" y="45"/>
                  <a:pt x="1057" y="101"/>
                </a:cubicBezTo>
                <a:lnTo>
                  <a:pt x="1057" y="101"/>
                </a:lnTo>
                <a:cubicBezTo>
                  <a:pt x="1057" y="157"/>
                  <a:pt x="1012" y="202"/>
                  <a:pt x="956" y="202"/>
                </a:cubicBezTo>
              </a:path>
            </a:pathLst>
          </a:custGeom>
          <a:solidFill>
            <a:srgbClr val="1188A3"/>
          </a:solidFill>
          <a:ln w="11160" cap="flat">
            <a:solidFill>
              <a:schemeClr val="bg2"/>
            </a:solidFill>
            <a:round/>
            <a:headEnd/>
            <a:tailEnd/>
          </a:ln>
          <a:effectLst/>
        </p:spPr>
        <p:txBody>
          <a:bodyPr wrap="none" anchor="ctr"/>
          <a:lstStyle/>
          <a:p>
            <a:endParaRPr lang="en-US" sz="900"/>
          </a:p>
        </p:txBody>
      </p:sp>
      <p:sp>
        <p:nvSpPr>
          <p:cNvPr id="195" name="Freeform 353">
            <a:extLst>
              <a:ext uri="{FF2B5EF4-FFF2-40B4-BE49-F238E27FC236}">
                <a16:creationId xmlns:a16="http://schemas.microsoft.com/office/drawing/2014/main" id="{AA779FD2-2611-8542-B9D8-973C270801DF}"/>
              </a:ext>
            </a:extLst>
          </p:cNvPr>
          <p:cNvSpPr>
            <a:spLocks noChangeArrowheads="1"/>
          </p:cNvSpPr>
          <p:nvPr/>
        </p:nvSpPr>
        <p:spPr bwMode="auto">
          <a:xfrm>
            <a:off x="2000988" y="4456899"/>
            <a:ext cx="589918" cy="113068"/>
          </a:xfrm>
          <a:custGeom>
            <a:avLst/>
            <a:gdLst>
              <a:gd name="T0" fmla="*/ 956 w 1058"/>
              <a:gd name="T1" fmla="*/ 202 h 203"/>
              <a:gd name="T2" fmla="*/ 101 w 1058"/>
              <a:gd name="T3" fmla="*/ 202 h 203"/>
              <a:gd name="T4" fmla="*/ 101 w 1058"/>
              <a:gd name="T5" fmla="*/ 202 h 203"/>
              <a:gd name="T6" fmla="*/ 0 w 1058"/>
              <a:gd name="T7" fmla="*/ 101 h 203"/>
              <a:gd name="T8" fmla="*/ 0 w 1058"/>
              <a:gd name="T9" fmla="*/ 101 h 203"/>
              <a:gd name="T10" fmla="*/ 101 w 1058"/>
              <a:gd name="T11" fmla="*/ 0 h 203"/>
              <a:gd name="T12" fmla="*/ 956 w 1058"/>
              <a:gd name="T13" fmla="*/ 0 h 203"/>
              <a:gd name="T14" fmla="*/ 956 w 1058"/>
              <a:gd name="T15" fmla="*/ 0 h 203"/>
              <a:gd name="T16" fmla="*/ 1057 w 1058"/>
              <a:gd name="T17" fmla="*/ 101 h 203"/>
              <a:gd name="T18" fmla="*/ 1057 w 1058"/>
              <a:gd name="T19" fmla="*/ 101 h 203"/>
              <a:gd name="T20" fmla="*/ 956 w 1058"/>
              <a:gd name="T21" fmla="*/ 2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8" h="203">
                <a:moveTo>
                  <a:pt x="956" y="202"/>
                </a:moveTo>
                <a:lnTo>
                  <a:pt x="101" y="202"/>
                </a:lnTo>
                <a:lnTo>
                  <a:pt x="101" y="202"/>
                </a:lnTo>
                <a:cubicBezTo>
                  <a:pt x="45" y="202"/>
                  <a:pt x="0" y="157"/>
                  <a:pt x="0" y="101"/>
                </a:cubicBezTo>
                <a:lnTo>
                  <a:pt x="0" y="101"/>
                </a:lnTo>
                <a:cubicBezTo>
                  <a:pt x="0" y="46"/>
                  <a:pt x="45" y="0"/>
                  <a:pt x="101" y="0"/>
                </a:cubicBezTo>
                <a:lnTo>
                  <a:pt x="956" y="0"/>
                </a:lnTo>
                <a:lnTo>
                  <a:pt x="956" y="0"/>
                </a:lnTo>
                <a:cubicBezTo>
                  <a:pt x="1012" y="0"/>
                  <a:pt x="1057" y="46"/>
                  <a:pt x="1057" y="101"/>
                </a:cubicBezTo>
                <a:lnTo>
                  <a:pt x="1057" y="101"/>
                </a:lnTo>
                <a:cubicBezTo>
                  <a:pt x="1057" y="157"/>
                  <a:pt x="1012" y="202"/>
                  <a:pt x="956" y="202"/>
                </a:cubicBezTo>
              </a:path>
            </a:pathLst>
          </a:custGeom>
          <a:solidFill>
            <a:schemeClr val="accent1"/>
          </a:solidFill>
          <a:ln>
            <a:solidFill>
              <a:schemeClr val="bg2"/>
            </a:solidFill>
          </a:ln>
          <a:effectLst/>
        </p:spPr>
        <p:txBody>
          <a:bodyPr wrap="none" anchor="ctr"/>
          <a:lstStyle/>
          <a:p>
            <a:endParaRPr lang="en-US" sz="900"/>
          </a:p>
        </p:txBody>
      </p:sp>
      <p:sp>
        <p:nvSpPr>
          <p:cNvPr id="196" name="Freeform 354">
            <a:extLst>
              <a:ext uri="{FF2B5EF4-FFF2-40B4-BE49-F238E27FC236}">
                <a16:creationId xmlns:a16="http://schemas.microsoft.com/office/drawing/2014/main" id="{8F1EA2EF-8C92-A14B-9307-193437D62BB4}"/>
              </a:ext>
            </a:extLst>
          </p:cNvPr>
          <p:cNvSpPr>
            <a:spLocks noChangeArrowheads="1"/>
          </p:cNvSpPr>
          <p:nvPr/>
        </p:nvSpPr>
        <p:spPr bwMode="auto">
          <a:xfrm>
            <a:off x="2000988" y="4456899"/>
            <a:ext cx="589918" cy="113068"/>
          </a:xfrm>
          <a:custGeom>
            <a:avLst/>
            <a:gdLst>
              <a:gd name="T0" fmla="*/ 956 w 1058"/>
              <a:gd name="T1" fmla="*/ 202 h 203"/>
              <a:gd name="T2" fmla="*/ 101 w 1058"/>
              <a:gd name="T3" fmla="*/ 202 h 203"/>
              <a:gd name="T4" fmla="*/ 101 w 1058"/>
              <a:gd name="T5" fmla="*/ 202 h 203"/>
              <a:gd name="T6" fmla="*/ 0 w 1058"/>
              <a:gd name="T7" fmla="*/ 101 h 203"/>
              <a:gd name="T8" fmla="*/ 0 w 1058"/>
              <a:gd name="T9" fmla="*/ 101 h 203"/>
              <a:gd name="T10" fmla="*/ 101 w 1058"/>
              <a:gd name="T11" fmla="*/ 0 h 203"/>
              <a:gd name="T12" fmla="*/ 956 w 1058"/>
              <a:gd name="T13" fmla="*/ 0 h 203"/>
              <a:gd name="T14" fmla="*/ 956 w 1058"/>
              <a:gd name="T15" fmla="*/ 0 h 203"/>
              <a:gd name="T16" fmla="*/ 1057 w 1058"/>
              <a:gd name="T17" fmla="*/ 101 h 203"/>
              <a:gd name="T18" fmla="*/ 1057 w 1058"/>
              <a:gd name="T19" fmla="*/ 101 h 203"/>
              <a:gd name="T20" fmla="*/ 956 w 1058"/>
              <a:gd name="T21" fmla="*/ 2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8" h="203">
                <a:moveTo>
                  <a:pt x="956" y="202"/>
                </a:moveTo>
                <a:lnTo>
                  <a:pt x="101" y="202"/>
                </a:lnTo>
                <a:lnTo>
                  <a:pt x="101" y="202"/>
                </a:lnTo>
                <a:cubicBezTo>
                  <a:pt x="45" y="202"/>
                  <a:pt x="0" y="157"/>
                  <a:pt x="0" y="101"/>
                </a:cubicBezTo>
                <a:lnTo>
                  <a:pt x="0" y="101"/>
                </a:lnTo>
                <a:cubicBezTo>
                  <a:pt x="0" y="46"/>
                  <a:pt x="45" y="0"/>
                  <a:pt x="101" y="0"/>
                </a:cubicBezTo>
                <a:lnTo>
                  <a:pt x="956" y="0"/>
                </a:lnTo>
                <a:lnTo>
                  <a:pt x="956" y="0"/>
                </a:lnTo>
                <a:cubicBezTo>
                  <a:pt x="1012" y="0"/>
                  <a:pt x="1057" y="46"/>
                  <a:pt x="1057" y="101"/>
                </a:cubicBezTo>
                <a:lnTo>
                  <a:pt x="1057" y="101"/>
                </a:lnTo>
                <a:cubicBezTo>
                  <a:pt x="1057" y="157"/>
                  <a:pt x="1012" y="202"/>
                  <a:pt x="956" y="202"/>
                </a:cubicBezTo>
              </a:path>
            </a:pathLst>
          </a:custGeom>
          <a:solidFill>
            <a:srgbClr val="1188A3"/>
          </a:solidFill>
          <a:ln w="11160" cap="flat">
            <a:solidFill>
              <a:schemeClr val="bg2"/>
            </a:solidFill>
            <a:round/>
            <a:headEnd/>
            <a:tailEnd/>
          </a:ln>
          <a:effectLst/>
        </p:spPr>
        <p:txBody>
          <a:bodyPr wrap="none" anchor="ctr"/>
          <a:lstStyle/>
          <a:p>
            <a:endParaRPr lang="en-US" sz="900"/>
          </a:p>
        </p:txBody>
      </p:sp>
      <p:sp>
        <p:nvSpPr>
          <p:cNvPr id="197" name="Freeform 355">
            <a:extLst>
              <a:ext uri="{FF2B5EF4-FFF2-40B4-BE49-F238E27FC236}">
                <a16:creationId xmlns:a16="http://schemas.microsoft.com/office/drawing/2014/main" id="{65EB7A68-0F03-9446-8C59-E03D6F914A2A}"/>
              </a:ext>
            </a:extLst>
          </p:cNvPr>
          <p:cNvSpPr>
            <a:spLocks noChangeArrowheads="1"/>
          </p:cNvSpPr>
          <p:nvPr/>
        </p:nvSpPr>
        <p:spPr bwMode="auto">
          <a:xfrm>
            <a:off x="2276283" y="2377441"/>
            <a:ext cx="41787" cy="176975"/>
          </a:xfrm>
          <a:custGeom>
            <a:avLst/>
            <a:gdLst>
              <a:gd name="T0" fmla="*/ 73 w 74"/>
              <a:gd name="T1" fmla="*/ 280 h 317"/>
              <a:gd name="T2" fmla="*/ 73 w 74"/>
              <a:gd name="T3" fmla="*/ 40 h 317"/>
              <a:gd name="T4" fmla="*/ 73 w 74"/>
              <a:gd name="T5" fmla="*/ 40 h 317"/>
              <a:gd name="T6" fmla="*/ 40 w 74"/>
              <a:gd name="T7" fmla="*/ 2 h 317"/>
              <a:gd name="T8" fmla="*/ 40 w 74"/>
              <a:gd name="T9" fmla="*/ 2 h 317"/>
              <a:gd name="T10" fmla="*/ 0 w 74"/>
              <a:gd name="T11" fmla="*/ 38 h 317"/>
              <a:gd name="T12" fmla="*/ 0 w 74"/>
              <a:gd name="T13" fmla="*/ 280 h 317"/>
              <a:gd name="T14" fmla="*/ 0 w 74"/>
              <a:gd name="T15" fmla="*/ 280 h 317"/>
              <a:gd name="T16" fmla="*/ 36 w 74"/>
              <a:gd name="T17" fmla="*/ 316 h 317"/>
              <a:gd name="T18" fmla="*/ 37 w 74"/>
              <a:gd name="T19" fmla="*/ 316 h 317"/>
              <a:gd name="T20" fmla="*/ 37 w 74"/>
              <a:gd name="T21" fmla="*/ 316 h 317"/>
              <a:gd name="T22" fmla="*/ 37 w 74"/>
              <a:gd name="T23" fmla="*/ 316 h 317"/>
              <a:gd name="T24" fmla="*/ 73 w 74"/>
              <a:gd name="T25" fmla="*/ 280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4" h="317">
                <a:moveTo>
                  <a:pt x="73" y="280"/>
                </a:moveTo>
                <a:lnTo>
                  <a:pt x="73" y="40"/>
                </a:lnTo>
                <a:lnTo>
                  <a:pt x="73" y="40"/>
                </a:lnTo>
                <a:cubicBezTo>
                  <a:pt x="73" y="21"/>
                  <a:pt x="59" y="3"/>
                  <a:pt x="40" y="2"/>
                </a:cubicBezTo>
                <a:lnTo>
                  <a:pt x="40" y="2"/>
                </a:lnTo>
                <a:cubicBezTo>
                  <a:pt x="18" y="0"/>
                  <a:pt x="0" y="17"/>
                  <a:pt x="0" y="38"/>
                </a:cubicBezTo>
                <a:lnTo>
                  <a:pt x="0" y="280"/>
                </a:lnTo>
                <a:lnTo>
                  <a:pt x="0" y="280"/>
                </a:lnTo>
                <a:cubicBezTo>
                  <a:pt x="0" y="300"/>
                  <a:pt x="16" y="316"/>
                  <a:pt x="36" y="316"/>
                </a:cubicBezTo>
                <a:lnTo>
                  <a:pt x="37" y="316"/>
                </a:lnTo>
                <a:lnTo>
                  <a:pt x="37" y="316"/>
                </a:lnTo>
                <a:lnTo>
                  <a:pt x="37" y="316"/>
                </a:lnTo>
                <a:cubicBezTo>
                  <a:pt x="57" y="316"/>
                  <a:pt x="73" y="300"/>
                  <a:pt x="73" y="280"/>
                </a:cubicBezTo>
              </a:path>
            </a:pathLst>
          </a:custGeom>
          <a:solidFill>
            <a:srgbClr val="1188A3"/>
          </a:solidFill>
          <a:ln>
            <a:noFill/>
          </a:ln>
          <a:effectLst/>
        </p:spPr>
        <p:txBody>
          <a:bodyPr wrap="none" anchor="ctr"/>
          <a:lstStyle/>
          <a:p>
            <a:endParaRPr lang="en-US" sz="900"/>
          </a:p>
        </p:txBody>
      </p:sp>
      <p:sp>
        <p:nvSpPr>
          <p:cNvPr id="198" name="Freeform 356">
            <a:extLst>
              <a:ext uri="{FF2B5EF4-FFF2-40B4-BE49-F238E27FC236}">
                <a16:creationId xmlns:a16="http://schemas.microsoft.com/office/drawing/2014/main" id="{1D70BF59-748D-CF46-90D6-7A5C6C125E63}"/>
              </a:ext>
            </a:extLst>
          </p:cNvPr>
          <p:cNvSpPr>
            <a:spLocks noChangeArrowheads="1"/>
          </p:cNvSpPr>
          <p:nvPr/>
        </p:nvSpPr>
        <p:spPr bwMode="auto">
          <a:xfrm>
            <a:off x="2890781" y="2633072"/>
            <a:ext cx="132732" cy="149937"/>
          </a:xfrm>
          <a:custGeom>
            <a:avLst/>
            <a:gdLst>
              <a:gd name="T0" fmla="*/ 224 w 238"/>
              <a:gd name="T1" fmla="*/ 64 h 268"/>
              <a:gd name="T2" fmla="*/ 224 w 238"/>
              <a:gd name="T3" fmla="*/ 64 h 268"/>
              <a:gd name="T4" fmla="*/ 219 w 238"/>
              <a:gd name="T5" fmla="*/ 12 h 268"/>
              <a:gd name="T6" fmla="*/ 219 w 238"/>
              <a:gd name="T7" fmla="*/ 12 h 268"/>
              <a:gd name="T8" fmla="*/ 167 w 238"/>
              <a:gd name="T9" fmla="*/ 17 h 268"/>
              <a:gd name="T10" fmla="*/ 12 w 238"/>
              <a:gd name="T11" fmla="*/ 202 h 268"/>
              <a:gd name="T12" fmla="*/ 12 w 238"/>
              <a:gd name="T13" fmla="*/ 202 h 268"/>
              <a:gd name="T14" fmla="*/ 17 w 238"/>
              <a:gd name="T15" fmla="*/ 253 h 268"/>
              <a:gd name="T16" fmla="*/ 17 w 238"/>
              <a:gd name="T17" fmla="*/ 253 h 268"/>
              <a:gd name="T18" fmla="*/ 17 w 238"/>
              <a:gd name="T19" fmla="*/ 253 h 268"/>
              <a:gd name="T20" fmla="*/ 17 w 238"/>
              <a:gd name="T21" fmla="*/ 253 h 268"/>
              <a:gd name="T22" fmla="*/ 69 w 238"/>
              <a:gd name="T23" fmla="*/ 249 h 268"/>
              <a:gd name="T24" fmla="*/ 224 w 238"/>
              <a:gd name="T25" fmla="*/ 64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8" h="268">
                <a:moveTo>
                  <a:pt x="224" y="64"/>
                </a:moveTo>
                <a:lnTo>
                  <a:pt x="224" y="64"/>
                </a:lnTo>
                <a:cubicBezTo>
                  <a:pt x="237" y="49"/>
                  <a:pt x="235" y="26"/>
                  <a:pt x="219" y="12"/>
                </a:cubicBezTo>
                <a:lnTo>
                  <a:pt x="219" y="12"/>
                </a:lnTo>
                <a:cubicBezTo>
                  <a:pt x="204" y="0"/>
                  <a:pt x="180" y="1"/>
                  <a:pt x="167" y="17"/>
                </a:cubicBezTo>
                <a:lnTo>
                  <a:pt x="12" y="202"/>
                </a:lnTo>
                <a:lnTo>
                  <a:pt x="12" y="202"/>
                </a:lnTo>
                <a:cubicBezTo>
                  <a:pt x="0" y="217"/>
                  <a:pt x="1" y="240"/>
                  <a:pt x="17" y="253"/>
                </a:cubicBezTo>
                <a:lnTo>
                  <a:pt x="17" y="253"/>
                </a:lnTo>
                <a:lnTo>
                  <a:pt x="17" y="253"/>
                </a:lnTo>
                <a:lnTo>
                  <a:pt x="17" y="253"/>
                </a:lnTo>
                <a:cubicBezTo>
                  <a:pt x="32" y="267"/>
                  <a:pt x="56" y="264"/>
                  <a:pt x="69" y="249"/>
                </a:cubicBezTo>
                <a:lnTo>
                  <a:pt x="224" y="64"/>
                </a:lnTo>
              </a:path>
            </a:pathLst>
          </a:custGeom>
          <a:solidFill>
            <a:srgbClr val="1188A3"/>
          </a:solidFill>
          <a:ln>
            <a:noFill/>
          </a:ln>
          <a:effectLst/>
        </p:spPr>
        <p:txBody>
          <a:bodyPr wrap="none" anchor="ctr"/>
          <a:lstStyle/>
          <a:p>
            <a:endParaRPr lang="en-US" sz="900"/>
          </a:p>
        </p:txBody>
      </p:sp>
      <p:sp>
        <p:nvSpPr>
          <p:cNvPr id="199" name="Freeform 357">
            <a:extLst>
              <a:ext uri="{FF2B5EF4-FFF2-40B4-BE49-F238E27FC236}">
                <a16:creationId xmlns:a16="http://schemas.microsoft.com/office/drawing/2014/main" id="{6BA1329D-D56E-3745-A07E-24384AC35E69}"/>
              </a:ext>
            </a:extLst>
          </p:cNvPr>
          <p:cNvSpPr>
            <a:spLocks noChangeArrowheads="1"/>
          </p:cNvSpPr>
          <p:nvPr/>
        </p:nvSpPr>
        <p:spPr bwMode="auto">
          <a:xfrm>
            <a:off x="3220151" y="3279522"/>
            <a:ext cx="176976" cy="68824"/>
          </a:xfrm>
          <a:custGeom>
            <a:avLst/>
            <a:gdLst>
              <a:gd name="T0" fmla="*/ 313 w 316"/>
              <a:gd name="T1" fmla="*/ 37 h 122"/>
              <a:gd name="T2" fmla="*/ 313 w 316"/>
              <a:gd name="T3" fmla="*/ 37 h 122"/>
              <a:gd name="T4" fmla="*/ 271 w 316"/>
              <a:gd name="T5" fmla="*/ 3 h 122"/>
              <a:gd name="T6" fmla="*/ 33 w 316"/>
              <a:gd name="T7" fmla="*/ 45 h 122"/>
              <a:gd name="T8" fmla="*/ 33 w 316"/>
              <a:gd name="T9" fmla="*/ 45 h 122"/>
              <a:gd name="T10" fmla="*/ 4 w 316"/>
              <a:gd name="T11" fmla="*/ 87 h 122"/>
              <a:gd name="T12" fmla="*/ 4 w 316"/>
              <a:gd name="T13" fmla="*/ 87 h 122"/>
              <a:gd name="T14" fmla="*/ 4 w 316"/>
              <a:gd name="T15" fmla="*/ 88 h 122"/>
              <a:gd name="T16" fmla="*/ 4 w 316"/>
              <a:gd name="T17" fmla="*/ 88 h 122"/>
              <a:gd name="T18" fmla="*/ 46 w 316"/>
              <a:gd name="T19" fmla="*/ 118 h 122"/>
              <a:gd name="T20" fmla="*/ 282 w 316"/>
              <a:gd name="T21" fmla="*/ 76 h 122"/>
              <a:gd name="T22" fmla="*/ 282 w 316"/>
              <a:gd name="T23" fmla="*/ 76 h 122"/>
              <a:gd name="T24" fmla="*/ 313 w 316"/>
              <a:gd name="T25" fmla="*/ 3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6" h="122">
                <a:moveTo>
                  <a:pt x="313" y="37"/>
                </a:moveTo>
                <a:lnTo>
                  <a:pt x="313" y="37"/>
                </a:lnTo>
                <a:cubicBezTo>
                  <a:pt x="312" y="15"/>
                  <a:pt x="292" y="0"/>
                  <a:pt x="271" y="3"/>
                </a:cubicBezTo>
                <a:lnTo>
                  <a:pt x="33" y="45"/>
                </a:lnTo>
                <a:lnTo>
                  <a:pt x="33" y="45"/>
                </a:lnTo>
                <a:cubicBezTo>
                  <a:pt x="14" y="49"/>
                  <a:pt x="0" y="68"/>
                  <a:pt x="4" y="87"/>
                </a:cubicBezTo>
                <a:lnTo>
                  <a:pt x="4" y="87"/>
                </a:lnTo>
                <a:lnTo>
                  <a:pt x="4" y="88"/>
                </a:lnTo>
                <a:lnTo>
                  <a:pt x="4" y="88"/>
                </a:lnTo>
                <a:cubicBezTo>
                  <a:pt x="8" y="108"/>
                  <a:pt x="26" y="121"/>
                  <a:pt x="46" y="118"/>
                </a:cubicBezTo>
                <a:lnTo>
                  <a:pt x="282" y="76"/>
                </a:lnTo>
                <a:lnTo>
                  <a:pt x="282" y="76"/>
                </a:lnTo>
                <a:cubicBezTo>
                  <a:pt x="301" y="73"/>
                  <a:pt x="315" y="56"/>
                  <a:pt x="313" y="37"/>
                </a:cubicBezTo>
              </a:path>
            </a:pathLst>
          </a:custGeom>
          <a:solidFill>
            <a:srgbClr val="1188A3"/>
          </a:solidFill>
          <a:ln>
            <a:noFill/>
          </a:ln>
          <a:effectLst/>
        </p:spPr>
        <p:txBody>
          <a:bodyPr wrap="none" anchor="ctr"/>
          <a:lstStyle/>
          <a:p>
            <a:endParaRPr lang="en-US" sz="900"/>
          </a:p>
        </p:txBody>
      </p:sp>
      <p:sp>
        <p:nvSpPr>
          <p:cNvPr id="200" name="Freeform 358">
            <a:extLst>
              <a:ext uri="{FF2B5EF4-FFF2-40B4-BE49-F238E27FC236}">
                <a16:creationId xmlns:a16="http://schemas.microsoft.com/office/drawing/2014/main" id="{73DAAA33-9647-0346-8242-233D54503997}"/>
              </a:ext>
            </a:extLst>
          </p:cNvPr>
          <p:cNvSpPr>
            <a:spLocks noChangeArrowheads="1"/>
          </p:cNvSpPr>
          <p:nvPr/>
        </p:nvSpPr>
        <p:spPr bwMode="auto">
          <a:xfrm>
            <a:off x="3104626" y="3948095"/>
            <a:ext cx="162228" cy="110611"/>
          </a:xfrm>
          <a:custGeom>
            <a:avLst/>
            <a:gdLst>
              <a:gd name="T0" fmla="*/ 231 w 292"/>
              <a:gd name="T1" fmla="*/ 194 h 200"/>
              <a:gd name="T2" fmla="*/ 231 w 292"/>
              <a:gd name="T3" fmla="*/ 194 h 200"/>
              <a:gd name="T4" fmla="*/ 250 w 292"/>
              <a:gd name="T5" fmla="*/ 199 h 200"/>
              <a:gd name="T6" fmla="*/ 250 w 292"/>
              <a:gd name="T7" fmla="*/ 199 h 200"/>
              <a:gd name="T8" fmla="*/ 284 w 292"/>
              <a:gd name="T9" fmla="*/ 176 h 200"/>
              <a:gd name="T10" fmla="*/ 284 w 292"/>
              <a:gd name="T11" fmla="*/ 176 h 200"/>
              <a:gd name="T12" fmla="*/ 267 w 292"/>
              <a:gd name="T13" fmla="*/ 129 h 200"/>
              <a:gd name="T14" fmla="*/ 60 w 292"/>
              <a:gd name="T15" fmla="*/ 10 h 200"/>
              <a:gd name="T16" fmla="*/ 60 w 292"/>
              <a:gd name="T17" fmla="*/ 10 h 200"/>
              <a:gd name="T18" fmla="*/ 10 w 292"/>
              <a:gd name="T19" fmla="*/ 24 h 200"/>
              <a:gd name="T20" fmla="*/ 10 w 292"/>
              <a:gd name="T21" fmla="*/ 24 h 200"/>
              <a:gd name="T22" fmla="*/ 10 w 292"/>
              <a:gd name="T23" fmla="*/ 24 h 200"/>
              <a:gd name="T24" fmla="*/ 10 w 292"/>
              <a:gd name="T25" fmla="*/ 24 h 200"/>
              <a:gd name="T26" fmla="*/ 23 w 292"/>
              <a:gd name="T27" fmla="*/ 74 h 200"/>
              <a:gd name="T28" fmla="*/ 231 w 292"/>
              <a:gd name="T29" fmla="*/ 194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2" h="200">
                <a:moveTo>
                  <a:pt x="231" y="194"/>
                </a:moveTo>
                <a:lnTo>
                  <a:pt x="231" y="194"/>
                </a:lnTo>
                <a:cubicBezTo>
                  <a:pt x="237" y="197"/>
                  <a:pt x="244" y="199"/>
                  <a:pt x="250" y="199"/>
                </a:cubicBezTo>
                <a:lnTo>
                  <a:pt x="250" y="199"/>
                </a:lnTo>
                <a:cubicBezTo>
                  <a:pt x="264" y="199"/>
                  <a:pt x="278" y="191"/>
                  <a:pt x="284" y="176"/>
                </a:cubicBezTo>
                <a:lnTo>
                  <a:pt x="284" y="176"/>
                </a:lnTo>
                <a:cubicBezTo>
                  <a:pt x="291" y="159"/>
                  <a:pt x="283" y="139"/>
                  <a:pt x="267" y="129"/>
                </a:cubicBezTo>
                <a:lnTo>
                  <a:pt x="60" y="10"/>
                </a:lnTo>
                <a:lnTo>
                  <a:pt x="60" y="10"/>
                </a:lnTo>
                <a:cubicBezTo>
                  <a:pt x="42" y="0"/>
                  <a:pt x="20" y="6"/>
                  <a:pt x="10" y="24"/>
                </a:cubicBezTo>
                <a:lnTo>
                  <a:pt x="10" y="24"/>
                </a:lnTo>
                <a:lnTo>
                  <a:pt x="10" y="24"/>
                </a:lnTo>
                <a:lnTo>
                  <a:pt x="10" y="24"/>
                </a:lnTo>
                <a:cubicBezTo>
                  <a:pt x="0" y="42"/>
                  <a:pt x="6" y="64"/>
                  <a:pt x="23" y="74"/>
                </a:cubicBezTo>
                <a:lnTo>
                  <a:pt x="231" y="194"/>
                </a:lnTo>
              </a:path>
            </a:pathLst>
          </a:custGeom>
          <a:solidFill>
            <a:srgbClr val="1188A3"/>
          </a:solidFill>
          <a:ln>
            <a:noFill/>
          </a:ln>
          <a:effectLst/>
        </p:spPr>
        <p:txBody>
          <a:bodyPr wrap="none" anchor="ctr"/>
          <a:lstStyle/>
          <a:p>
            <a:endParaRPr lang="en-US" sz="900"/>
          </a:p>
        </p:txBody>
      </p:sp>
      <p:sp>
        <p:nvSpPr>
          <p:cNvPr id="201" name="Freeform 359">
            <a:extLst>
              <a:ext uri="{FF2B5EF4-FFF2-40B4-BE49-F238E27FC236}">
                <a16:creationId xmlns:a16="http://schemas.microsoft.com/office/drawing/2014/main" id="{87B071CC-0D9A-6249-BE1A-12B72C8BCDBF}"/>
              </a:ext>
            </a:extLst>
          </p:cNvPr>
          <p:cNvSpPr>
            <a:spLocks noChangeArrowheads="1"/>
          </p:cNvSpPr>
          <p:nvPr/>
        </p:nvSpPr>
        <p:spPr bwMode="auto">
          <a:xfrm>
            <a:off x="1325042" y="3948095"/>
            <a:ext cx="162228" cy="110611"/>
          </a:xfrm>
          <a:custGeom>
            <a:avLst/>
            <a:gdLst>
              <a:gd name="T0" fmla="*/ 23 w 291"/>
              <a:gd name="T1" fmla="*/ 129 h 200"/>
              <a:gd name="T2" fmla="*/ 23 w 291"/>
              <a:gd name="T3" fmla="*/ 129 h 200"/>
              <a:gd name="T4" fmla="*/ 6 w 291"/>
              <a:gd name="T5" fmla="*/ 176 h 200"/>
              <a:gd name="T6" fmla="*/ 6 w 291"/>
              <a:gd name="T7" fmla="*/ 176 h 200"/>
              <a:gd name="T8" fmla="*/ 40 w 291"/>
              <a:gd name="T9" fmla="*/ 199 h 200"/>
              <a:gd name="T10" fmla="*/ 40 w 291"/>
              <a:gd name="T11" fmla="*/ 199 h 200"/>
              <a:gd name="T12" fmla="*/ 59 w 291"/>
              <a:gd name="T13" fmla="*/ 194 h 200"/>
              <a:gd name="T14" fmla="*/ 267 w 291"/>
              <a:gd name="T15" fmla="*/ 74 h 200"/>
              <a:gd name="T16" fmla="*/ 267 w 291"/>
              <a:gd name="T17" fmla="*/ 74 h 200"/>
              <a:gd name="T18" fmla="*/ 280 w 291"/>
              <a:gd name="T19" fmla="*/ 24 h 200"/>
              <a:gd name="T20" fmla="*/ 280 w 291"/>
              <a:gd name="T21" fmla="*/ 24 h 200"/>
              <a:gd name="T22" fmla="*/ 280 w 291"/>
              <a:gd name="T23" fmla="*/ 24 h 200"/>
              <a:gd name="T24" fmla="*/ 280 w 291"/>
              <a:gd name="T25" fmla="*/ 24 h 200"/>
              <a:gd name="T26" fmla="*/ 230 w 291"/>
              <a:gd name="T27" fmla="*/ 10 h 200"/>
              <a:gd name="T28" fmla="*/ 23 w 291"/>
              <a:gd name="T29" fmla="*/ 129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1" h="200">
                <a:moveTo>
                  <a:pt x="23" y="129"/>
                </a:moveTo>
                <a:lnTo>
                  <a:pt x="23" y="129"/>
                </a:lnTo>
                <a:cubicBezTo>
                  <a:pt x="7" y="139"/>
                  <a:pt x="0" y="159"/>
                  <a:pt x="6" y="176"/>
                </a:cubicBezTo>
                <a:lnTo>
                  <a:pt x="6" y="176"/>
                </a:lnTo>
                <a:cubicBezTo>
                  <a:pt x="12" y="191"/>
                  <a:pt x="26" y="199"/>
                  <a:pt x="40" y="199"/>
                </a:cubicBezTo>
                <a:lnTo>
                  <a:pt x="40" y="199"/>
                </a:lnTo>
                <a:cubicBezTo>
                  <a:pt x="47" y="199"/>
                  <a:pt x="53" y="197"/>
                  <a:pt x="59" y="194"/>
                </a:cubicBezTo>
                <a:lnTo>
                  <a:pt x="267" y="74"/>
                </a:lnTo>
                <a:lnTo>
                  <a:pt x="267" y="74"/>
                </a:lnTo>
                <a:cubicBezTo>
                  <a:pt x="284" y="64"/>
                  <a:pt x="290" y="42"/>
                  <a:pt x="280" y="24"/>
                </a:cubicBezTo>
                <a:lnTo>
                  <a:pt x="280" y="24"/>
                </a:lnTo>
                <a:lnTo>
                  <a:pt x="280" y="24"/>
                </a:lnTo>
                <a:lnTo>
                  <a:pt x="280" y="24"/>
                </a:lnTo>
                <a:cubicBezTo>
                  <a:pt x="270" y="6"/>
                  <a:pt x="248" y="0"/>
                  <a:pt x="230" y="10"/>
                </a:cubicBezTo>
                <a:lnTo>
                  <a:pt x="23" y="129"/>
                </a:lnTo>
              </a:path>
            </a:pathLst>
          </a:custGeom>
          <a:solidFill>
            <a:srgbClr val="1188A3"/>
          </a:solidFill>
          <a:ln>
            <a:noFill/>
          </a:ln>
          <a:effectLst/>
        </p:spPr>
        <p:txBody>
          <a:bodyPr wrap="none" anchor="ctr"/>
          <a:lstStyle/>
          <a:p>
            <a:endParaRPr lang="en-US" sz="900"/>
          </a:p>
        </p:txBody>
      </p:sp>
      <p:sp>
        <p:nvSpPr>
          <p:cNvPr id="202" name="Freeform 360">
            <a:extLst>
              <a:ext uri="{FF2B5EF4-FFF2-40B4-BE49-F238E27FC236}">
                <a16:creationId xmlns:a16="http://schemas.microsoft.com/office/drawing/2014/main" id="{82287AF3-D73A-444F-B45A-7ABAE8999D4A}"/>
              </a:ext>
            </a:extLst>
          </p:cNvPr>
          <p:cNvSpPr>
            <a:spLocks noChangeArrowheads="1"/>
          </p:cNvSpPr>
          <p:nvPr/>
        </p:nvSpPr>
        <p:spPr bwMode="auto">
          <a:xfrm>
            <a:off x="1197226" y="3279522"/>
            <a:ext cx="176976" cy="68824"/>
          </a:xfrm>
          <a:custGeom>
            <a:avLst/>
            <a:gdLst>
              <a:gd name="T0" fmla="*/ 44 w 316"/>
              <a:gd name="T1" fmla="*/ 3 h 122"/>
              <a:gd name="T2" fmla="*/ 44 w 316"/>
              <a:gd name="T3" fmla="*/ 3 h 122"/>
              <a:gd name="T4" fmla="*/ 2 w 316"/>
              <a:gd name="T5" fmla="*/ 37 h 122"/>
              <a:gd name="T6" fmla="*/ 2 w 316"/>
              <a:gd name="T7" fmla="*/ 37 h 122"/>
              <a:gd name="T8" fmla="*/ 33 w 316"/>
              <a:gd name="T9" fmla="*/ 76 h 122"/>
              <a:gd name="T10" fmla="*/ 269 w 316"/>
              <a:gd name="T11" fmla="*/ 118 h 122"/>
              <a:gd name="T12" fmla="*/ 269 w 316"/>
              <a:gd name="T13" fmla="*/ 118 h 122"/>
              <a:gd name="T14" fmla="*/ 311 w 316"/>
              <a:gd name="T15" fmla="*/ 88 h 122"/>
              <a:gd name="T16" fmla="*/ 311 w 316"/>
              <a:gd name="T17" fmla="*/ 88 h 122"/>
              <a:gd name="T18" fmla="*/ 311 w 316"/>
              <a:gd name="T19" fmla="*/ 87 h 122"/>
              <a:gd name="T20" fmla="*/ 311 w 316"/>
              <a:gd name="T21" fmla="*/ 87 h 122"/>
              <a:gd name="T22" fmla="*/ 282 w 316"/>
              <a:gd name="T23" fmla="*/ 45 h 122"/>
              <a:gd name="T24" fmla="*/ 44 w 316"/>
              <a:gd name="T25" fmla="*/ 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6" h="122">
                <a:moveTo>
                  <a:pt x="44" y="3"/>
                </a:moveTo>
                <a:lnTo>
                  <a:pt x="44" y="3"/>
                </a:lnTo>
                <a:cubicBezTo>
                  <a:pt x="24" y="0"/>
                  <a:pt x="3" y="15"/>
                  <a:pt x="2" y="37"/>
                </a:cubicBezTo>
                <a:lnTo>
                  <a:pt x="2" y="37"/>
                </a:lnTo>
                <a:cubicBezTo>
                  <a:pt x="0" y="56"/>
                  <a:pt x="14" y="73"/>
                  <a:pt x="33" y="76"/>
                </a:cubicBezTo>
                <a:lnTo>
                  <a:pt x="269" y="118"/>
                </a:lnTo>
                <a:lnTo>
                  <a:pt x="269" y="118"/>
                </a:lnTo>
                <a:cubicBezTo>
                  <a:pt x="289" y="121"/>
                  <a:pt x="307" y="108"/>
                  <a:pt x="311" y="88"/>
                </a:cubicBezTo>
                <a:lnTo>
                  <a:pt x="311" y="88"/>
                </a:lnTo>
                <a:lnTo>
                  <a:pt x="311" y="87"/>
                </a:lnTo>
                <a:lnTo>
                  <a:pt x="311" y="87"/>
                </a:lnTo>
                <a:cubicBezTo>
                  <a:pt x="315" y="68"/>
                  <a:pt x="301" y="49"/>
                  <a:pt x="282" y="45"/>
                </a:cubicBezTo>
                <a:lnTo>
                  <a:pt x="44" y="3"/>
                </a:lnTo>
              </a:path>
            </a:pathLst>
          </a:custGeom>
          <a:solidFill>
            <a:srgbClr val="1188A3"/>
          </a:solidFill>
          <a:ln>
            <a:noFill/>
          </a:ln>
          <a:effectLst/>
        </p:spPr>
        <p:txBody>
          <a:bodyPr wrap="none" anchor="ctr"/>
          <a:lstStyle/>
          <a:p>
            <a:endParaRPr lang="en-US" sz="900"/>
          </a:p>
        </p:txBody>
      </p:sp>
      <p:sp>
        <p:nvSpPr>
          <p:cNvPr id="203" name="Freeform 361">
            <a:extLst>
              <a:ext uri="{FF2B5EF4-FFF2-40B4-BE49-F238E27FC236}">
                <a16:creationId xmlns:a16="http://schemas.microsoft.com/office/drawing/2014/main" id="{A3B7E3C8-7707-1043-BC29-4BE9F5F20962}"/>
              </a:ext>
            </a:extLst>
          </p:cNvPr>
          <p:cNvSpPr>
            <a:spLocks noChangeArrowheads="1"/>
          </p:cNvSpPr>
          <p:nvPr/>
        </p:nvSpPr>
        <p:spPr bwMode="auto">
          <a:xfrm>
            <a:off x="1570841" y="2633072"/>
            <a:ext cx="132732" cy="149937"/>
          </a:xfrm>
          <a:custGeom>
            <a:avLst/>
            <a:gdLst>
              <a:gd name="T0" fmla="*/ 70 w 238"/>
              <a:gd name="T1" fmla="*/ 17 h 268"/>
              <a:gd name="T2" fmla="*/ 70 w 238"/>
              <a:gd name="T3" fmla="*/ 17 h 268"/>
              <a:gd name="T4" fmla="*/ 18 w 238"/>
              <a:gd name="T5" fmla="*/ 12 h 268"/>
              <a:gd name="T6" fmla="*/ 18 w 238"/>
              <a:gd name="T7" fmla="*/ 12 h 268"/>
              <a:gd name="T8" fmla="*/ 14 w 238"/>
              <a:gd name="T9" fmla="*/ 64 h 268"/>
              <a:gd name="T10" fmla="*/ 168 w 238"/>
              <a:gd name="T11" fmla="*/ 249 h 268"/>
              <a:gd name="T12" fmla="*/ 168 w 238"/>
              <a:gd name="T13" fmla="*/ 249 h 268"/>
              <a:gd name="T14" fmla="*/ 220 w 238"/>
              <a:gd name="T15" fmla="*/ 253 h 268"/>
              <a:gd name="T16" fmla="*/ 220 w 238"/>
              <a:gd name="T17" fmla="*/ 253 h 268"/>
              <a:gd name="T18" fmla="*/ 220 w 238"/>
              <a:gd name="T19" fmla="*/ 253 h 268"/>
              <a:gd name="T20" fmla="*/ 220 w 238"/>
              <a:gd name="T21" fmla="*/ 253 h 268"/>
              <a:gd name="T22" fmla="*/ 225 w 238"/>
              <a:gd name="T23" fmla="*/ 202 h 268"/>
              <a:gd name="T24" fmla="*/ 70 w 238"/>
              <a:gd name="T25" fmla="*/ 17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8" h="268">
                <a:moveTo>
                  <a:pt x="70" y="17"/>
                </a:moveTo>
                <a:lnTo>
                  <a:pt x="70" y="17"/>
                </a:lnTo>
                <a:cubicBezTo>
                  <a:pt x="57" y="1"/>
                  <a:pt x="33" y="0"/>
                  <a:pt x="18" y="12"/>
                </a:cubicBezTo>
                <a:lnTo>
                  <a:pt x="18" y="12"/>
                </a:lnTo>
                <a:cubicBezTo>
                  <a:pt x="2" y="26"/>
                  <a:pt x="0" y="49"/>
                  <a:pt x="14" y="64"/>
                </a:cubicBezTo>
                <a:lnTo>
                  <a:pt x="168" y="249"/>
                </a:lnTo>
                <a:lnTo>
                  <a:pt x="168" y="249"/>
                </a:lnTo>
                <a:cubicBezTo>
                  <a:pt x="181" y="264"/>
                  <a:pt x="205" y="267"/>
                  <a:pt x="220" y="253"/>
                </a:cubicBezTo>
                <a:lnTo>
                  <a:pt x="220" y="253"/>
                </a:lnTo>
                <a:lnTo>
                  <a:pt x="220" y="253"/>
                </a:lnTo>
                <a:lnTo>
                  <a:pt x="220" y="253"/>
                </a:lnTo>
                <a:cubicBezTo>
                  <a:pt x="236" y="240"/>
                  <a:pt x="237" y="217"/>
                  <a:pt x="225" y="202"/>
                </a:cubicBezTo>
                <a:lnTo>
                  <a:pt x="70" y="17"/>
                </a:lnTo>
              </a:path>
            </a:pathLst>
          </a:custGeom>
          <a:solidFill>
            <a:srgbClr val="1188A3"/>
          </a:solidFill>
          <a:ln>
            <a:noFill/>
          </a:ln>
          <a:effectLst/>
        </p:spPr>
        <p:txBody>
          <a:bodyPr wrap="none" anchor="ctr"/>
          <a:lstStyle/>
          <a:p>
            <a:endParaRPr lang="en-US" sz="900"/>
          </a:p>
        </p:txBody>
      </p:sp>
      <p:sp>
        <p:nvSpPr>
          <p:cNvPr id="204" name="Freeform 362">
            <a:extLst>
              <a:ext uri="{FF2B5EF4-FFF2-40B4-BE49-F238E27FC236}">
                <a16:creationId xmlns:a16="http://schemas.microsoft.com/office/drawing/2014/main" id="{5814D739-F5F8-724A-BD16-D05FFC33D5A8}"/>
              </a:ext>
            </a:extLst>
          </p:cNvPr>
          <p:cNvSpPr>
            <a:spLocks noChangeArrowheads="1"/>
          </p:cNvSpPr>
          <p:nvPr/>
        </p:nvSpPr>
        <p:spPr bwMode="auto">
          <a:xfrm>
            <a:off x="4075532" y="2669941"/>
            <a:ext cx="1509206" cy="1509206"/>
          </a:xfrm>
          <a:custGeom>
            <a:avLst/>
            <a:gdLst>
              <a:gd name="T0" fmla="*/ 2706 w 2707"/>
              <a:gd name="T1" fmla="*/ 1352 h 2706"/>
              <a:gd name="T2" fmla="*/ 2706 w 2707"/>
              <a:gd name="T3" fmla="*/ 1352 h 2706"/>
              <a:gd name="T4" fmla="*/ 1353 w 2707"/>
              <a:gd name="T5" fmla="*/ 2705 h 2706"/>
              <a:gd name="T6" fmla="*/ 1353 w 2707"/>
              <a:gd name="T7" fmla="*/ 2705 h 2706"/>
              <a:gd name="T8" fmla="*/ 0 w 2707"/>
              <a:gd name="T9" fmla="*/ 1352 h 2706"/>
              <a:gd name="T10" fmla="*/ 0 w 2707"/>
              <a:gd name="T11" fmla="*/ 1352 h 2706"/>
              <a:gd name="T12" fmla="*/ 1353 w 2707"/>
              <a:gd name="T13" fmla="*/ 0 h 2706"/>
              <a:gd name="T14" fmla="*/ 1353 w 2707"/>
              <a:gd name="T15" fmla="*/ 0 h 2706"/>
              <a:gd name="T16" fmla="*/ 2706 w 2707"/>
              <a:gd name="T17" fmla="*/ 1352 h 2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07" h="2706">
                <a:moveTo>
                  <a:pt x="2706" y="1352"/>
                </a:moveTo>
                <a:lnTo>
                  <a:pt x="2706" y="1352"/>
                </a:lnTo>
                <a:cubicBezTo>
                  <a:pt x="2706" y="2099"/>
                  <a:pt x="2101" y="2705"/>
                  <a:pt x="1353" y="2705"/>
                </a:cubicBezTo>
                <a:lnTo>
                  <a:pt x="1353" y="2705"/>
                </a:lnTo>
                <a:cubicBezTo>
                  <a:pt x="606" y="2705"/>
                  <a:pt x="0" y="2099"/>
                  <a:pt x="0" y="1352"/>
                </a:cubicBezTo>
                <a:lnTo>
                  <a:pt x="0" y="1352"/>
                </a:lnTo>
                <a:cubicBezTo>
                  <a:pt x="0" y="605"/>
                  <a:pt x="606" y="0"/>
                  <a:pt x="1353" y="0"/>
                </a:cubicBezTo>
                <a:lnTo>
                  <a:pt x="1353" y="0"/>
                </a:lnTo>
                <a:cubicBezTo>
                  <a:pt x="2101" y="0"/>
                  <a:pt x="2706" y="605"/>
                  <a:pt x="2706" y="1352"/>
                </a:cubicBezTo>
              </a:path>
            </a:pathLst>
          </a:custGeom>
          <a:solidFill>
            <a:schemeClr val="accent2"/>
          </a:solidFill>
          <a:ln>
            <a:noFill/>
          </a:ln>
          <a:effectLst/>
        </p:spPr>
        <p:txBody>
          <a:bodyPr wrap="none" anchor="ctr"/>
          <a:lstStyle/>
          <a:p>
            <a:endParaRPr lang="en-US" sz="900"/>
          </a:p>
        </p:txBody>
      </p:sp>
      <p:sp>
        <p:nvSpPr>
          <p:cNvPr id="205" name="Freeform 363">
            <a:extLst>
              <a:ext uri="{FF2B5EF4-FFF2-40B4-BE49-F238E27FC236}">
                <a16:creationId xmlns:a16="http://schemas.microsoft.com/office/drawing/2014/main" id="{25E73D8B-104D-1C44-8F37-FD21F5FB243F}"/>
              </a:ext>
            </a:extLst>
          </p:cNvPr>
          <p:cNvSpPr>
            <a:spLocks noChangeArrowheads="1"/>
          </p:cNvSpPr>
          <p:nvPr/>
        </p:nvSpPr>
        <p:spPr bwMode="auto">
          <a:xfrm>
            <a:off x="4579420" y="4075910"/>
            <a:ext cx="501430" cy="162228"/>
          </a:xfrm>
          <a:custGeom>
            <a:avLst/>
            <a:gdLst>
              <a:gd name="T0" fmla="*/ 898 w 899"/>
              <a:gd name="T1" fmla="*/ 292 h 293"/>
              <a:gd name="T2" fmla="*/ 0 w 899"/>
              <a:gd name="T3" fmla="*/ 292 h 293"/>
              <a:gd name="T4" fmla="*/ 0 w 899"/>
              <a:gd name="T5" fmla="*/ 0 h 293"/>
              <a:gd name="T6" fmla="*/ 898 w 899"/>
              <a:gd name="T7" fmla="*/ 0 h 293"/>
              <a:gd name="T8" fmla="*/ 898 w 899"/>
              <a:gd name="T9" fmla="*/ 292 h 293"/>
            </a:gdLst>
            <a:ahLst/>
            <a:cxnLst>
              <a:cxn ang="0">
                <a:pos x="T0" y="T1"/>
              </a:cxn>
              <a:cxn ang="0">
                <a:pos x="T2" y="T3"/>
              </a:cxn>
              <a:cxn ang="0">
                <a:pos x="T4" y="T5"/>
              </a:cxn>
              <a:cxn ang="0">
                <a:pos x="T6" y="T7"/>
              </a:cxn>
              <a:cxn ang="0">
                <a:pos x="T8" y="T9"/>
              </a:cxn>
            </a:cxnLst>
            <a:rect l="0" t="0" r="r" b="b"/>
            <a:pathLst>
              <a:path w="899" h="293">
                <a:moveTo>
                  <a:pt x="898" y="292"/>
                </a:moveTo>
                <a:lnTo>
                  <a:pt x="0" y="292"/>
                </a:lnTo>
                <a:lnTo>
                  <a:pt x="0" y="0"/>
                </a:lnTo>
                <a:lnTo>
                  <a:pt x="898" y="0"/>
                </a:lnTo>
                <a:lnTo>
                  <a:pt x="898" y="292"/>
                </a:lnTo>
              </a:path>
            </a:pathLst>
          </a:custGeom>
          <a:solidFill>
            <a:schemeClr val="accent2"/>
          </a:solidFill>
          <a:ln>
            <a:noFill/>
          </a:ln>
          <a:effectLst/>
        </p:spPr>
        <p:txBody>
          <a:bodyPr wrap="none" anchor="ctr"/>
          <a:lstStyle/>
          <a:p>
            <a:endParaRPr lang="en-US" sz="900"/>
          </a:p>
        </p:txBody>
      </p:sp>
      <p:sp>
        <p:nvSpPr>
          <p:cNvPr id="206" name="Freeform 364">
            <a:extLst>
              <a:ext uri="{FF2B5EF4-FFF2-40B4-BE49-F238E27FC236}">
                <a16:creationId xmlns:a16="http://schemas.microsoft.com/office/drawing/2014/main" id="{5CD8F860-2117-6E4F-AA68-33F0569F6A13}"/>
              </a:ext>
            </a:extLst>
          </p:cNvPr>
          <p:cNvSpPr>
            <a:spLocks noChangeArrowheads="1"/>
          </p:cNvSpPr>
          <p:nvPr/>
        </p:nvSpPr>
        <p:spPr bwMode="auto">
          <a:xfrm>
            <a:off x="4535177" y="4230764"/>
            <a:ext cx="589918" cy="113068"/>
          </a:xfrm>
          <a:custGeom>
            <a:avLst/>
            <a:gdLst>
              <a:gd name="T0" fmla="*/ 957 w 1059"/>
              <a:gd name="T1" fmla="*/ 202 h 203"/>
              <a:gd name="T2" fmla="*/ 102 w 1059"/>
              <a:gd name="T3" fmla="*/ 202 h 203"/>
              <a:gd name="T4" fmla="*/ 102 w 1059"/>
              <a:gd name="T5" fmla="*/ 202 h 203"/>
              <a:gd name="T6" fmla="*/ 0 w 1059"/>
              <a:gd name="T7" fmla="*/ 100 h 203"/>
              <a:gd name="T8" fmla="*/ 0 w 1059"/>
              <a:gd name="T9" fmla="*/ 100 h 203"/>
              <a:gd name="T10" fmla="*/ 102 w 1059"/>
              <a:gd name="T11" fmla="*/ 0 h 203"/>
              <a:gd name="T12" fmla="*/ 957 w 1059"/>
              <a:gd name="T13" fmla="*/ 0 h 203"/>
              <a:gd name="T14" fmla="*/ 957 w 1059"/>
              <a:gd name="T15" fmla="*/ 0 h 203"/>
              <a:gd name="T16" fmla="*/ 1058 w 1059"/>
              <a:gd name="T17" fmla="*/ 100 h 203"/>
              <a:gd name="T18" fmla="*/ 1058 w 1059"/>
              <a:gd name="T19" fmla="*/ 100 h 203"/>
              <a:gd name="T20" fmla="*/ 957 w 1059"/>
              <a:gd name="T21" fmla="*/ 2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9" h="203">
                <a:moveTo>
                  <a:pt x="957" y="202"/>
                </a:moveTo>
                <a:lnTo>
                  <a:pt x="102" y="202"/>
                </a:lnTo>
                <a:lnTo>
                  <a:pt x="102" y="202"/>
                </a:lnTo>
                <a:cubicBezTo>
                  <a:pt x="45" y="202"/>
                  <a:pt x="0" y="157"/>
                  <a:pt x="0" y="100"/>
                </a:cubicBezTo>
                <a:lnTo>
                  <a:pt x="0" y="100"/>
                </a:lnTo>
                <a:cubicBezTo>
                  <a:pt x="0" y="45"/>
                  <a:pt x="45" y="0"/>
                  <a:pt x="102" y="0"/>
                </a:cubicBezTo>
                <a:lnTo>
                  <a:pt x="957" y="0"/>
                </a:lnTo>
                <a:lnTo>
                  <a:pt x="957" y="0"/>
                </a:lnTo>
                <a:cubicBezTo>
                  <a:pt x="1012" y="0"/>
                  <a:pt x="1058" y="45"/>
                  <a:pt x="1058" y="100"/>
                </a:cubicBezTo>
                <a:lnTo>
                  <a:pt x="1058" y="100"/>
                </a:lnTo>
                <a:cubicBezTo>
                  <a:pt x="1058" y="157"/>
                  <a:pt x="1012" y="202"/>
                  <a:pt x="957" y="202"/>
                </a:cubicBezTo>
              </a:path>
            </a:pathLst>
          </a:custGeom>
          <a:solidFill>
            <a:schemeClr val="accent2"/>
          </a:solidFill>
          <a:ln>
            <a:solidFill>
              <a:schemeClr val="bg2"/>
            </a:solidFill>
          </a:ln>
          <a:effectLst/>
        </p:spPr>
        <p:txBody>
          <a:bodyPr wrap="none" anchor="ctr"/>
          <a:lstStyle/>
          <a:p>
            <a:endParaRPr lang="en-US" sz="900"/>
          </a:p>
        </p:txBody>
      </p:sp>
      <p:sp>
        <p:nvSpPr>
          <p:cNvPr id="207" name="Freeform 365">
            <a:extLst>
              <a:ext uri="{FF2B5EF4-FFF2-40B4-BE49-F238E27FC236}">
                <a16:creationId xmlns:a16="http://schemas.microsoft.com/office/drawing/2014/main" id="{27558509-B775-FF4F-8C70-3259977FB8D9}"/>
              </a:ext>
            </a:extLst>
          </p:cNvPr>
          <p:cNvSpPr>
            <a:spLocks noChangeArrowheads="1"/>
          </p:cNvSpPr>
          <p:nvPr/>
        </p:nvSpPr>
        <p:spPr bwMode="auto">
          <a:xfrm>
            <a:off x="4535177" y="4230764"/>
            <a:ext cx="589918" cy="113068"/>
          </a:xfrm>
          <a:custGeom>
            <a:avLst/>
            <a:gdLst>
              <a:gd name="T0" fmla="*/ 957 w 1059"/>
              <a:gd name="T1" fmla="*/ 202 h 203"/>
              <a:gd name="T2" fmla="*/ 102 w 1059"/>
              <a:gd name="T3" fmla="*/ 202 h 203"/>
              <a:gd name="T4" fmla="*/ 102 w 1059"/>
              <a:gd name="T5" fmla="*/ 202 h 203"/>
              <a:gd name="T6" fmla="*/ 0 w 1059"/>
              <a:gd name="T7" fmla="*/ 100 h 203"/>
              <a:gd name="T8" fmla="*/ 0 w 1059"/>
              <a:gd name="T9" fmla="*/ 100 h 203"/>
              <a:gd name="T10" fmla="*/ 102 w 1059"/>
              <a:gd name="T11" fmla="*/ 0 h 203"/>
              <a:gd name="T12" fmla="*/ 957 w 1059"/>
              <a:gd name="T13" fmla="*/ 0 h 203"/>
              <a:gd name="T14" fmla="*/ 957 w 1059"/>
              <a:gd name="T15" fmla="*/ 0 h 203"/>
              <a:gd name="T16" fmla="*/ 1058 w 1059"/>
              <a:gd name="T17" fmla="*/ 100 h 203"/>
              <a:gd name="T18" fmla="*/ 1058 w 1059"/>
              <a:gd name="T19" fmla="*/ 100 h 203"/>
              <a:gd name="T20" fmla="*/ 957 w 1059"/>
              <a:gd name="T21" fmla="*/ 2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9" h="203">
                <a:moveTo>
                  <a:pt x="957" y="202"/>
                </a:moveTo>
                <a:lnTo>
                  <a:pt x="102" y="202"/>
                </a:lnTo>
                <a:lnTo>
                  <a:pt x="102" y="202"/>
                </a:lnTo>
                <a:cubicBezTo>
                  <a:pt x="45" y="202"/>
                  <a:pt x="0" y="157"/>
                  <a:pt x="0" y="100"/>
                </a:cubicBezTo>
                <a:lnTo>
                  <a:pt x="0" y="100"/>
                </a:lnTo>
                <a:cubicBezTo>
                  <a:pt x="0" y="45"/>
                  <a:pt x="45" y="0"/>
                  <a:pt x="102" y="0"/>
                </a:cubicBezTo>
                <a:lnTo>
                  <a:pt x="957" y="0"/>
                </a:lnTo>
                <a:lnTo>
                  <a:pt x="957" y="0"/>
                </a:lnTo>
                <a:cubicBezTo>
                  <a:pt x="1012" y="0"/>
                  <a:pt x="1058" y="45"/>
                  <a:pt x="1058" y="100"/>
                </a:cubicBezTo>
                <a:lnTo>
                  <a:pt x="1058" y="100"/>
                </a:lnTo>
                <a:cubicBezTo>
                  <a:pt x="1058" y="157"/>
                  <a:pt x="1012" y="202"/>
                  <a:pt x="957" y="202"/>
                </a:cubicBezTo>
              </a:path>
            </a:pathLst>
          </a:custGeom>
          <a:solidFill>
            <a:schemeClr val="accent2"/>
          </a:solidFill>
          <a:ln w="11160" cap="flat">
            <a:solidFill>
              <a:schemeClr val="bg2"/>
            </a:solidFill>
            <a:round/>
            <a:headEnd/>
            <a:tailEnd/>
          </a:ln>
          <a:effectLst/>
        </p:spPr>
        <p:txBody>
          <a:bodyPr wrap="none" anchor="ctr"/>
          <a:lstStyle/>
          <a:p>
            <a:endParaRPr lang="en-US" sz="900"/>
          </a:p>
        </p:txBody>
      </p:sp>
      <p:sp>
        <p:nvSpPr>
          <p:cNvPr id="208" name="Freeform 366">
            <a:extLst>
              <a:ext uri="{FF2B5EF4-FFF2-40B4-BE49-F238E27FC236}">
                <a16:creationId xmlns:a16="http://schemas.microsoft.com/office/drawing/2014/main" id="{5EAA0252-5C8D-FC4E-BFF5-F2E3A58D1A00}"/>
              </a:ext>
            </a:extLst>
          </p:cNvPr>
          <p:cNvSpPr>
            <a:spLocks noChangeArrowheads="1"/>
          </p:cNvSpPr>
          <p:nvPr/>
        </p:nvSpPr>
        <p:spPr bwMode="auto">
          <a:xfrm>
            <a:off x="4535177" y="4343832"/>
            <a:ext cx="589918" cy="113068"/>
          </a:xfrm>
          <a:custGeom>
            <a:avLst/>
            <a:gdLst>
              <a:gd name="T0" fmla="*/ 957 w 1059"/>
              <a:gd name="T1" fmla="*/ 202 h 203"/>
              <a:gd name="T2" fmla="*/ 102 w 1059"/>
              <a:gd name="T3" fmla="*/ 202 h 203"/>
              <a:gd name="T4" fmla="*/ 102 w 1059"/>
              <a:gd name="T5" fmla="*/ 202 h 203"/>
              <a:gd name="T6" fmla="*/ 0 w 1059"/>
              <a:gd name="T7" fmla="*/ 101 h 203"/>
              <a:gd name="T8" fmla="*/ 0 w 1059"/>
              <a:gd name="T9" fmla="*/ 101 h 203"/>
              <a:gd name="T10" fmla="*/ 102 w 1059"/>
              <a:gd name="T11" fmla="*/ 0 h 203"/>
              <a:gd name="T12" fmla="*/ 957 w 1059"/>
              <a:gd name="T13" fmla="*/ 0 h 203"/>
              <a:gd name="T14" fmla="*/ 957 w 1059"/>
              <a:gd name="T15" fmla="*/ 0 h 203"/>
              <a:gd name="T16" fmla="*/ 1058 w 1059"/>
              <a:gd name="T17" fmla="*/ 101 h 203"/>
              <a:gd name="T18" fmla="*/ 1058 w 1059"/>
              <a:gd name="T19" fmla="*/ 101 h 203"/>
              <a:gd name="T20" fmla="*/ 957 w 1059"/>
              <a:gd name="T21" fmla="*/ 2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9" h="203">
                <a:moveTo>
                  <a:pt x="957" y="202"/>
                </a:moveTo>
                <a:lnTo>
                  <a:pt x="102" y="202"/>
                </a:lnTo>
                <a:lnTo>
                  <a:pt x="102" y="202"/>
                </a:lnTo>
                <a:cubicBezTo>
                  <a:pt x="45" y="202"/>
                  <a:pt x="0" y="157"/>
                  <a:pt x="0" y="101"/>
                </a:cubicBezTo>
                <a:lnTo>
                  <a:pt x="0" y="101"/>
                </a:lnTo>
                <a:cubicBezTo>
                  <a:pt x="0" y="45"/>
                  <a:pt x="45" y="0"/>
                  <a:pt x="102" y="0"/>
                </a:cubicBezTo>
                <a:lnTo>
                  <a:pt x="957" y="0"/>
                </a:lnTo>
                <a:lnTo>
                  <a:pt x="957" y="0"/>
                </a:lnTo>
                <a:cubicBezTo>
                  <a:pt x="1012" y="0"/>
                  <a:pt x="1058" y="45"/>
                  <a:pt x="1058" y="101"/>
                </a:cubicBezTo>
                <a:lnTo>
                  <a:pt x="1058" y="101"/>
                </a:lnTo>
                <a:cubicBezTo>
                  <a:pt x="1058" y="157"/>
                  <a:pt x="1012" y="202"/>
                  <a:pt x="957" y="202"/>
                </a:cubicBezTo>
              </a:path>
            </a:pathLst>
          </a:custGeom>
          <a:solidFill>
            <a:schemeClr val="accent2"/>
          </a:solidFill>
          <a:ln>
            <a:solidFill>
              <a:schemeClr val="bg2"/>
            </a:solidFill>
          </a:ln>
          <a:effectLst/>
        </p:spPr>
        <p:txBody>
          <a:bodyPr wrap="none" anchor="ctr"/>
          <a:lstStyle/>
          <a:p>
            <a:endParaRPr lang="en-US" sz="900"/>
          </a:p>
        </p:txBody>
      </p:sp>
      <p:sp>
        <p:nvSpPr>
          <p:cNvPr id="209" name="Freeform 367">
            <a:extLst>
              <a:ext uri="{FF2B5EF4-FFF2-40B4-BE49-F238E27FC236}">
                <a16:creationId xmlns:a16="http://schemas.microsoft.com/office/drawing/2014/main" id="{44A9381A-8CFE-E34A-9402-37B9E7788522}"/>
              </a:ext>
            </a:extLst>
          </p:cNvPr>
          <p:cNvSpPr>
            <a:spLocks noChangeArrowheads="1"/>
          </p:cNvSpPr>
          <p:nvPr/>
        </p:nvSpPr>
        <p:spPr bwMode="auto">
          <a:xfrm>
            <a:off x="4535177" y="4343832"/>
            <a:ext cx="589918" cy="113068"/>
          </a:xfrm>
          <a:custGeom>
            <a:avLst/>
            <a:gdLst>
              <a:gd name="T0" fmla="*/ 957 w 1059"/>
              <a:gd name="T1" fmla="*/ 202 h 203"/>
              <a:gd name="T2" fmla="*/ 102 w 1059"/>
              <a:gd name="T3" fmla="*/ 202 h 203"/>
              <a:gd name="T4" fmla="*/ 102 w 1059"/>
              <a:gd name="T5" fmla="*/ 202 h 203"/>
              <a:gd name="T6" fmla="*/ 0 w 1059"/>
              <a:gd name="T7" fmla="*/ 101 h 203"/>
              <a:gd name="T8" fmla="*/ 0 w 1059"/>
              <a:gd name="T9" fmla="*/ 101 h 203"/>
              <a:gd name="T10" fmla="*/ 102 w 1059"/>
              <a:gd name="T11" fmla="*/ 0 h 203"/>
              <a:gd name="T12" fmla="*/ 957 w 1059"/>
              <a:gd name="T13" fmla="*/ 0 h 203"/>
              <a:gd name="T14" fmla="*/ 957 w 1059"/>
              <a:gd name="T15" fmla="*/ 0 h 203"/>
              <a:gd name="T16" fmla="*/ 1058 w 1059"/>
              <a:gd name="T17" fmla="*/ 101 h 203"/>
              <a:gd name="T18" fmla="*/ 1058 w 1059"/>
              <a:gd name="T19" fmla="*/ 101 h 203"/>
              <a:gd name="T20" fmla="*/ 957 w 1059"/>
              <a:gd name="T21" fmla="*/ 2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9" h="203">
                <a:moveTo>
                  <a:pt x="957" y="202"/>
                </a:moveTo>
                <a:lnTo>
                  <a:pt x="102" y="202"/>
                </a:lnTo>
                <a:lnTo>
                  <a:pt x="102" y="202"/>
                </a:lnTo>
                <a:cubicBezTo>
                  <a:pt x="45" y="202"/>
                  <a:pt x="0" y="157"/>
                  <a:pt x="0" y="101"/>
                </a:cubicBezTo>
                <a:lnTo>
                  <a:pt x="0" y="101"/>
                </a:lnTo>
                <a:cubicBezTo>
                  <a:pt x="0" y="45"/>
                  <a:pt x="45" y="0"/>
                  <a:pt x="102" y="0"/>
                </a:cubicBezTo>
                <a:lnTo>
                  <a:pt x="957" y="0"/>
                </a:lnTo>
                <a:lnTo>
                  <a:pt x="957" y="0"/>
                </a:lnTo>
                <a:cubicBezTo>
                  <a:pt x="1012" y="0"/>
                  <a:pt x="1058" y="45"/>
                  <a:pt x="1058" y="101"/>
                </a:cubicBezTo>
                <a:lnTo>
                  <a:pt x="1058" y="101"/>
                </a:lnTo>
                <a:cubicBezTo>
                  <a:pt x="1058" y="157"/>
                  <a:pt x="1012" y="202"/>
                  <a:pt x="957" y="202"/>
                </a:cubicBezTo>
              </a:path>
            </a:pathLst>
          </a:custGeom>
          <a:solidFill>
            <a:schemeClr val="accent2"/>
          </a:solidFill>
          <a:ln w="11160" cap="flat">
            <a:solidFill>
              <a:schemeClr val="bg2"/>
            </a:solidFill>
            <a:round/>
            <a:headEnd/>
            <a:tailEnd/>
          </a:ln>
          <a:effectLst/>
        </p:spPr>
        <p:txBody>
          <a:bodyPr wrap="none" anchor="ctr"/>
          <a:lstStyle/>
          <a:p>
            <a:endParaRPr lang="en-US" sz="900"/>
          </a:p>
        </p:txBody>
      </p:sp>
      <p:sp>
        <p:nvSpPr>
          <p:cNvPr id="210" name="Freeform 368">
            <a:extLst>
              <a:ext uri="{FF2B5EF4-FFF2-40B4-BE49-F238E27FC236}">
                <a16:creationId xmlns:a16="http://schemas.microsoft.com/office/drawing/2014/main" id="{51A8135B-FB1B-8949-98C6-00F6ADE2F533}"/>
              </a:ext>
            </a:extLst>
          </p:cNvPr>
          <p:cNvSpPr>
            <a:spLocks noChangeArrowheads="1"/>
          </p:cNvSpPr>
          <p:nvPr/>
        </p:nvSpPr>
        <p:spPr bwMode="auto">
          <a:xfrm>
            <a:off x="4535177" y="4456899"/>
            <a:ext cx="589918" cy="113068"/>
          </a:xfrm>
          <a:custGeom>
            <a:avLst/>
            <a:gdLst>
              <a:gd name="T0" fmla="*/ 957 w 1059"/>
              <a:gd name="T1" fmla="*/ 202 h 203"/>
              <a:gd name="T2" fmla="*/ 102 w 1059"/>
              <a:gd name="T3" fmla="*/ 202 h 203"/>
              <a:gd name="T4" fmla="*/ 102 w 1059"/>
              <a:gd name="T5" fmla="*/ 202 h 203"/>
              <a:gd name="T6" fmla="*/ 0 w 1059"/>
              <a:gd name="T7" fmla="*/ 101 h 203"/>
              <a:gd name="T8" fmla="*/ 0 w 1059"/>
              <a:gd name="T9" fmla="*/ 101 h 203"/>
              <a:gd name="T10" fmla="*/ 102 w 1059"/>
              <a:gd name="T11" fmla="*/ 0 h 203"/>
              <a:gd name="T12" fmla="*/ 957 w 1059"/>
              <a:gd name="T13" fmla="*/ 0 h 203"/>
              <a:gd name="T14" fmla="*/ 957 w 1059"/>
              <a:gd name="T15" fmla="*/ 0 h 203"/>
              <a:gd name="T16" fmla="*/ 1058 w 1059"/>
              <a:gd name="T17" fmla="*/ 101 h 203"/>
              <a:gd name="T18" fmla="*/ 1058 w 1059"/>
              <a:gd name="T19" fmla="*/ 101 h 203"/>
              <a:gd name="T20" fmla="*/ 957 w 1059"/>
              <a:gd name="T21" fmla="*/ 2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9" h="203">
                <a:moveTo>
                  <a:pt x="957" y="202"/>
                </a:moveTo>
                <a:lnTo>
                  <a:pt x="102" y="202"/>
                </a:lnTo>
                <a:lnTo>
                  <a:pt x="102" y="202"/>
                </a:lnTo>
                <a:cubicBezTo>
                  <a:pt x="45" y="202"/>
                  <a:pt x="0" y="157"/>
                  <a:pt x="0" y="101"/>
                </a:cubicBezTo>
                <a:lnTo>
                  <a:pt x="0" y="101"/>
                </a:lnTo>
                <a:cubicBezTo>
                  <a:pt x="0" y="46"/>
                  <a:pt x="45" y="0"/>
                  <a:pt x="102" y="0"/>
                </a:cubicBezTo>
                <a:lnTo>
                  <a:pt x="957" y="0"/>
                </a:lnTo>
                <a:lnTo>
                  <a:pt x="957" y="0"/>
                </a:lnTo>
                <a:cubicBezTo>
                  <a:pt x="1012" y="0"/>
                  <a:pt x="1058" y="46"/>
                  <a:pt x="1058" y="101"/>
                </a:cubicBezTo>
                <a:lnTo>
                  <a:pt x="1058" y="101"/>
                </a:lnTo>
                <a:cubicBezTo>
                  <a:pt x="1058" y="157"/>
                  <a:pt x="1012" y="202"/>
                  <a:pt x="957" y="202"/>
                </a:cubicBezTo>
              </a:path>
            </a:pathLst>
          </a:custGeom>
          <a:solidFill>
            <a:schemeClr val="accent2"/>
          </a:solidFill>
          <a:ln>
            <a:solidFill>
              <a:schemeClr val="bg2"/>
            </a:solidFill>
          </a:ln>
          <a:effectLst/>
        </p:spPr>
        <p:txBody>
          <a:bodyPr wrap="none" anchor="ctr"/>
          <a:lstStyle/>
          <a:p>
            <a:endParaRPr lang="en-US" sz="900"/>
          </a:p>
        </p:txBody>
      </p:sp>
      <p:sp>
        <p:nvSpPr>
          <p:cNvPr id="211" name="Freeform 369">
            <a:extLst>
              <a:ext uri="{FF2B5EF4-FFF2-40B4-BE49-F238E27FC236}">
                <a16:creationId xmlns:a16="http://schemas.microsoft.com/office/drawing/2014/main" id="{7B3D3CDC-6531-4943-A691-28B9BA9C0A26}"/>
              </a:ext>
            </a:extLst>
          </p:cNvPr>
          <p:cNvSpPr>
            <a:spLocks noChangeArrowheads="1"/>
          </p:cNvSpPr>
          <p:nvPr/>
        </p:nvSpPr>
        <p:spPr bwMode="auto">
          <a:xfrm>
            <a:off x="4535177" y="4456899"/>
            <a:ext cx="589918" cy="113068"/>
          </a:xfrm>
          <a:custGeom>
            <a:avLst/>
            <a:gdLst>
              <a:gd name="T0" fmla="*/ 957 w 1059"/>
              <a:gd name="T1" fmla="*/ 202 h 203"/>
              <a:gd name="T2" fmla="*/ 102 w 1059"/>
              <a:gd name="T3" fmla="*/ 202 h 203"/>
              <a:gd name="T4" fmla="*/ 102 w 1059"/>
              <a:gd name="T5" fmla="*/ 202 h 203"/>
              <a:gd name="T6" fmla="*/ 0 w 1059"/>
              <a:gd name="T7" fmla="*/ 101 h 203"/>
              <a:gd name="T8" fmla="*/ 0 w 1059"/>
              <a:gd name="T9" fmla="*/ 101 h 203"/>
              <a:gd name="T10" fmla="*/ 102 w 1059"/>
              <a:gd name="T11" fmla="*/ 0 h 203"/>
              <a:gd name="T12" fmla="*/ 957 w 1059"/>
              <a:gd name="T13" fmla="*/ 0 h 203"/>
              <a:gd name="T14" fmla="*/ 957 w 1059"/>
              <a:gd name="T15" fmla="*/ 0 h 203"/>
              <a:gd name="T16" fmla="*/ 1058 w 1059"/>
              <a:gd name="T17" fmla="*/ 101 h 203"/>
              <a:gd name="T18" fmla="*/ 1058 w 1059"/>
              <a:gd name="T19" fmla="*/ 101 h 203"/>
              <a:gd name="T20" fmla="*/ 957 w 1059"/>
              <a:gd name="T21" fmla="*/ 2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9" h="203">
                <a:moveTo>
                  <a:pt x="957" y="202"/>
                </a:moveTo>
                <a:lnTo>
                  <a:pt x="102" y="202"/>
                </a:lnTo>
                <a:lnTo>
                  <a:pt x="102" y="202"/>
                </a:lnTo>
                <a:cubicBezTo>
                  <a:pt x="45" y="202"/>
                  <a:pt x="0" y="157"/>
                  <a:pt x="0" y="101"/>
                </a:cubicBezTo>
                <a:lnTo>
                  <a:pt x="0" y="101"/>
                </a:lnTo>
                <a:cubicBezTo>
                  <a:pt x="0" y="46"/>
                  <a:pt x="45" y="0"/>
                  <a:pt x="102" y="0"/>
                </a:cubicBezTo>
                <a:lnTo>
                  <a:pt x="957" y="0"/>
                </a:lnTo>
                <a:lnTo>
                  <a:pt x="957" y="0"/>
                </a:lnTo>
                <a:cubicBezTo>
                  <a:pt x="1012" y="0"/>
                  <a:pt x="1058" y="46"/>
                  <a:pt x="1058" y="101"/>
                </a:cubicBezTo>
                <a:lnTo>
                  <a:pt x="1058" y="101"/>
                </a:lnTo>
                <a:cubicBezTo>
                  <a:pt x="1058" y="157"/>
                  <a:pt x="1012" y="202"/>
                  <a:pt x="957" y="202"/>
                </a:cubicBezTo>
              </a:path>
            </a:pathLst>
          </a:custGeom>
          <a:solidFill>
            <a:schemeClr val="accent2"/>
          </a:solidFill>
          <a:ln w="11160" cap="flat">
            <a:solidFill>
              <a:schemeClr val="bg2"/>
            </a:solidFill>
            <a:round/>
            <a:headEnd/>
            <a:tailEnd/>
          </a:ln>
          <a:effectLst/>
        </p:spPr>
        <p:txBody>
          <a:bodyPr wrap="none" anchor="ctr"/>
          <a:lstStyle/>
          <a:p>
            <a:endParaRPr lang="en-US" sz="900"/>
          </a:p>
        </p:txBody>
      </p:sp>
      <p:sp>
        <p:nvSpPr>
          <p:cNvPr id="212" name="Freeform 370">
            <a:extLst>
              <a:ext uri="{FF2B5EF4-FFF2-40B4-BE49-F238E27FC236}">
                <a16:creationId xmlns:a16="http://schemas.microsoft.com/office/drawing/2014/main" id="{FAC1941E-435B-324B-8DB4-6DA1CA64E7A3}"/>
              </a:ext>
            </a:extLst>
          </p:cNvPr>
          <p:cNvSpPr>
            <a:spLocks noChangeArrowheads="1"/>
          </p:cNvSpPr>
          <p:nvPr/>
        </p:nvSpPr>
        <p:spPr bwMode="auto">
          <a:xfrm>
            <a:off x="4808013" y="2377441"/>
            <a:ext cx="41787" cy="176975"/>
          </a:xfrm>
          <a:custGeom>
            <a:avLst/>
            <a:gdLst>
              <a:gd name="T0" fmla="*/ 74 w 75"/>
              <a:gd name="T1" fmla="*/ 280 h 317"/>
              <a:gd name="T2" fmla="*/ 74 w 75"/>
              <a:gd name="T3" fmla="*/ 40 h 317"/>
              <a:gd name="T4" fmla="*/ 74 w 75"/>
              <a:gd name="T5" fmla="*/ 40 h 317"/>
              <a:gd name="T6" fmla="*/ 41 w 75"/>
              <a:gd name="T7" fmla="*/ 2 h 317"/>
              <a:gd name="T8" fmla="*/ 41 w 75"/>
              <a:gd name="T9" fmla="*/ 2 h 317"/>
              <a:gd name="T10" fmla="*/ 0 w 75"/>
              <a:gd name="T11" fmla="*/ 38 h 317"/>
              <a:gd name="T12" fmla="*/ 0 w 75"/>
              <a:gd name="T13" fmla="*/ 280 h 317"/>
              <a:gd name="T14" fmla="*/ 0 w 75"/>
              <a:gd name="T15" fmla="*/ 280 h 317"/>
              <a:gd name="T16" fmla="*/ 37 w 75"/>
              <a:gd name="T17" fmla="*/ 316 h 317"/>
              <a:gd name="T18" fmla="*/ 37 w 75"/>
              <a:gd name="T19" fmla="*/ 316 h 317"/>
              <a:gd name="T20" fmla="*/ 38 w 75"/>
              <a:gd name="T21" fmla="*/ 316 h 317"/>
              <a:gd name="T22" fmla="*/ 38 w 75"/>
              <a:gd name="T23" fmla="*/ 316 h 317"/>
              <a:gd name="T24" fmla="*/ 74 w 75"/>
              <a:gd name="T25" fmla="*/ 280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5" h="317">
                <a:moveTo>
                  <a:pt x="74" y="280"/>
                </a:moveTo>
                <a:lnTo>
                  <a:pt x="74" y="40"/>
                </a:lnTo>
                <a:lnTo>
                  <a:pt x="74" y="40"/>
                </a:lnTo>
                <a:cubicBezTo>
                  <a:pt x="74" y="21"/>
                  <a:pt x="60" y="3"/>
                  <a:pt x="41" y="2"/>
                </a:cubicBezTo>
                <a:lnTo>
                  <a:pt x="41" y="2"/>
                </a:lnTo>
                <a:cubicBezTo>
                  <a:pt x="19" y="0"/>
                  <a:pt x="0" y="17"/>
                  <a:pt x="0" y="38"/>
                </a:cubicBezTo>
                <a:lnTo>
                  <a:pt x="0" y="280"/>
                </a:lnTo>
                <a:lnTo>
                  <a:pt x="0" y="280"/>
                </a:lnTo>
                <a:cubicBezTo>
                  <a:pt x="0" y="300"/>
                  <a:pt x="16" y="316"/>
                  <a:pt x="37" y="316"/>
                </a:cubicBezTo>
                <a:lnTo>
                  <a:pt x="37" y="316"/>
                </a:lnTo>
                <a:lnTo>
                  <a:pt x="38" y="316"/>
                </a:lnTo>
                <a:lnTo>
                  <a:pt x="38" y="316"/>
                </a:lnTo>
                <a:cubicBezTo>
                  <a:pt x="57" y="316"/>
                  <a:pt x="74" y="300"/>
                  <a:pt x="74" y="280"/>
                </a:cubicBezTo>
              </a:path>
            </a:pathLst>
          </a:custGeom>
          <a:solidFill>
            <a:schemeClr val="accent2"/>
          </a:solidFill>
          <a:ln>
            <a:noFill/>
          </a:ln>
          <a:effectLst/>
        </p:spPr>
        <p:txBody>
          <a:bodyPr wrap="none" anchor="ctr"/>
          <a:lstStyle/>
          <a:p>
            <a:endParaRPr lang="en-US" sz="900"/>
          </a:p>
        </p:txBody>
      </p:sp>
      <p:sp>
        <p:nvSpPr>
          <p:cNvPr id="213" name="Freeform 371">
            <a:extLst>
              <a:ext uri="{FF2B5EF4-FFF2-40B4-BE49-F238E27FC236}">
                <a16:creationId xmlns:a16="http://schemas.microsoft.com/office/drawing/2014/main" id="{F558C8CF-A116-C448-8CA0-BDBEDE80357B}"/>
              </a:ext>
            </a:extLst>
          </p:cNvPr>
          <p:cNvSpPr>
            <a:spLocks noChangeArrowheads="1"/>
          </p:cNvSpPr>
          <p:nvPr/>
        </p:nvSpPr>
        <p:spPr bwMode="auto">
          <a:xfrm>
            <a:off x="5422510" y="2633072"/>
            <a:ext cx="132732" cy="149937"/>
          </a:xfrm>
          <a:custGeom>
            <a:avLst/>
            <a:gdLst>
              <a:gd name="T0" fmla="*/ 224 w 238"/>
              <a:gd name="T1" fmla="*/ 64 h 268"/>
              <a:gd name="T2" fmla="*/ 224 w 238"/>
              <a:gd name="T3" fmla="*/ 64 h 268"/>
              <a:gd name="T4" fmla="*/ 220 w 238"/>
              <a:gd name="T5" fmla="*/ 12 h 268"/>
              <a:gd name="T6" fmla="*/ 220 w 238"/>
              <a:gd name="T7" fmla="*/ 12 h 268"/>
              <a:gd name="T8" fmla="*/ 168 w 238"/>
              <a:gd name="T9" fmla="*/ 17 h 268"/>
              <a:gd name="T10" fmla="*/ 13 w 238"/>
              <a:gd name="T11" fmla="*/ 202 h 268"/>
              <a:gd name="T12" fmla="*/ 13 w 238"/>
              <a:gd name="T13" fmla="*/ 202 h 268"/>
              <a:gd name="T14" fmla="*/ 17 w 238"/>
              <a:gd name="T15" fmla="*/ 253 h 268"/>
              <a:gd name="T16" fmla="*/ 17 w 238"/>
              <a:gd name="T17" fmla="*/ 253 h 268"/>
              <a:gd name="T18" fmla="*/ 18 w 238"/>
              <a:gd name="T19" fmla="*/ 253 h 268"/>
              <a:gd name="T20" fmla="*/ 18 w 238"/>
              <a:gd name="T21" fmla="*/ 253 h 268"/>
              <a:gd name="T22" fmla="*/ 69 w 238"/>
              <a:gd name="T23" fmla="*/ 249 h 268"/>
              <a:gd name="T24" fmla="*/ 224 w 238"/>
              <a:gd name="T25" fmla="*/ 64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8" h="268">
                <a:moveTo>
                  <a:pt x="224" y="64"/>
                </a:moveTo>
                <a:lnTo>
                  <a:pt x="224" y="64"/>
                </a:lnTo>
                <a:cubicBezTo>
                  <a:pt x="237" y="49"/>
                  <a:pt x="235" y="26"/>
                  <a:pt x="220" y="12"/>
                </a:cubicBezTo>
                <a:lnTo>
                  <a:pt x="220" y="12"/>
                </a:lnTo>
                <a:cubicBezTo>
                  <a:pt x="204" y="0"/>
                  <a:pt x="181" y="1"/>
                  <a:pt x="168" y="17"/>
                </a:cubicBezTo>
                <a:lnTo>
                  <a:pt x="13" y="202"/>
                </a:lnTo>
                <a:lnTo>
                  <a:pt x="13" y="202"/>
                </a:lnTo>
                <a:cubicBezTo>
                  <a:pt x="0" y="217"/>
                  <a:pt x="2" y="240"/>
                  <a:pt x="17" y="253"/>
                </a:cubicBezTo>
                <a:lnTo>
                  <a:pt x="17" y="253"/>
                </a:lnTo>
                <a:lnTo>
                  <a:pt x="18" y="253"/>
                </a:lnTo>
                <a:lnTo>
                  <a:pt x="18" y="253"/>
                </a:lnTo>
                <a:cubicBezTo>
                  <a:pt x="33" y="267"/>
                  <a:pt x="56" y="264"/>
                  <a:pt x="69" y="249"/>
                </a:cubicBezTo>
                <a:lnTo>
                  <a:pt x="224" y="64"/>
                </a:lnTo>
              </a:path>
            </a:pathLst>
          </a:custGeom>
          <a:solidFill>
            <a:schemeClr val="accent2"/>
          </a:solidFill>
          <a:ln>
            <a:noFill/>
          </a:ln>
          <a:effectLst/>
        </p:spPr>
        <p:txBody>
          <a:bodyPr wrap="none" anchor="ctr"/>
          <a:lstStyle/>
          <a:p>
            <a:endParaRPr lang="en-US" sz="900"/>
          </a:p>
        </p:txBody>
      </p:sp>
      <p:sp>
        <p:nvSpPr>
          <p:cNvPr id="214" name="Freeform 372">
            <a:extLst>
              <a:ext uri="{FF2B5EF4-FFF2-40B4-BE49-F238E27FC236}">
                <a16:creationId xmlns:a16="http://schemas.microsoft.com/office/drawing/2014/main" id="{88FFD89C-0CC1-FD4A-8D31-ABC91F139840}"/>
              </a:ext>
            </a:extLst>
          </p:cNvPr>
          <p:cNvSpPr>
            <a:spLocks noChangeArrowheads="1"/>
          </p:cNvSpPr>
          <p:nvPr/>
        </p:nvSpPr>
        <p:spPr bwMode="auto">
          <a:xfrm>
            <a:off x="5751881" y="3279522"/>
            <a:ext cx="176976" cy="68824"/>
          </a:xfrm>
          <a:custGeom>
            <a:avLst/>
            <a:gdLst>
              <a:gd name="T0" fmla="*/ 313 w 316"/>
              <a:gd name="T1" fmla="*/ 37 h 122"/>
              <a:gd name="T2" fmla="*/ 313 w 316"/>
              <a:gd name="T3" fmla="*/ 37 h 122"/>
              <a:gd name="T4" fmla="*/ 270 w 316"/>
              <a:gd name="T5" fmla="*/ 3 h 122"/>
              <a:gd name="T6" fmla="*/ 33 w 316"/>
              <a:gd name="T7" fmla="*/ 45 h 122"/>
              <a:gd name="T8" fmla="*/ 33 w 316"/>
              <a:gd name="T9" fmla="*/ 45 h 122"/>
              <a:gd name="T10" fmla="*/ 4 w 316"/>
              <a:gd name="T11" fmla="*/ 87 h 122"/>
              <a:gd name="T12" fmla="*/ 4 w 316"/>
              <a:gd name="T13" fmla="*/ 87 h 122"/>
              <a:gd name="T14" fmla="*/ 4 w 316"/>
              <a:gd name="T15" fmla="*/ 88 h 122"/>
              <a:gd name="T16" fmla="*/ 4 w 316"/>
              <a:gd name="T17" fmla="*/ 88 h 122"/>
              <a:gd name="T18" fmla="*/ 46 w 316"/>
              <a:gd name="T19" fmla="*/ 118 h 122"/>
              <a:gd name="T20" fmla="*/ 281 w 316"/>
              <a:gd name="T21" fmla="*/ 76 h 122"/>
              <a:gd name="T22" fmla="*/ 281 w 316"/>
              <a:gd name="T23" fmla="*/ 76 h 122"/>
              <a:gd name="T24" fmla="*/ 313 w 316"/>
              <a:gd name="T25" fmla="*/ 3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6" h="122">
                <a:moveTo>
                  <a:pt x="313" y="37"/>
                </a:moveTo>
                <a:lnTo>
                  <a:pt x="313" y="37"/>
                </a:lnTo>
                <a:cubicBezTo>
                  <a:pt x="311" y="15"/>
                  <a:pt x="292" y="0"/>
                  <a:pt x="270" y="3"/>
                </a:cubicBezTo>
                <a:lnTo>
                  <a:pt x="33" y="45"/>
                </a:lnTo>
                <a:lnTo>
                  <a:pt x="33" y="45"/>
                </a:lnTo>
                <a:cubicBezTo>
                  <a:pt x="13" y="49"/>
                  <a:pt x="0" y="68"/>
                  <a:pt x="4" y="87"/>
                </a:cubicBezTo>
                <a:lnTo>
                  <a:pt x="4" y="87"/>
                </a:lnTo>
                <a:lnTo>
                  <a:pt x="4" y="88"/>
                </a:lnTo>
                <a:lnTo>
                  <a:pt x="4" y="88"/>
                </a:lnTo>
                <a:cubicBezTo>
                  <a:pt x="7" y="108"/>
                  <a:pt x="26" y="121"/>
                  <a:pt x="46" y="118"/>
                </a:cubicBezTo>
                <a:lnTo>
                  <a:pt x="281" y="76"/>
                </a:lnTo>
                <a:lnTo>
                  <a:pt x="281" y="76"/>
                </a:lnTo>
                <a:cubicBezTo>
                  <a:pt x="300" y="73"/>
                  <a:pt x="315" y="56"/>
                  <a:pt x="313" y="37"/>
                </a:cubicBezTo>
              </a:path>
            </a:pathLst>
          </a:custGeom>
          <a:solidFill>
            <a:schemeClr val="accent2"/>
          </a:solidFill>
          <a:ln>
            <a:noFill/>
          </a:ln>
          <a:effectLst/>
        </p:spPr>
        <p:txBody>
          <a:bodyPr wrap="none" anchor="ctr"/>
          <a:lstStyle/>
          <a:p>
            <a:endParaRPr lang="en-US" sz="900"/>
          </a:p>
        </p:txBody>
      </p:sp>
      <p:sp>
        <p:nvSpPr>
          <p:cNvPr id="215" name="Freeform 373">
            <a:extLst>
              <a:ext uri="{FF2B5EF4-FFF2-40B4-BE49-F238E27FC236}">
                <a16:creationId xmlns:a16="http://schemas.microsoft.com/office/drawing/2014/main" id="{695F1711-F63F-2246-8874-8002FED06D30}"/>
              </a:ext>
            </a:extLst>
          </p:cNvPr>
          <p:cNvSpPr>
            <a:spLocks noChangeArrowheads="1"/>
          </p:cNvSpPr>
          <p:nvPr/>
        </p:nvSpPr>
        <p:spPr bwMode="auto">
          <a:xfrm>
            <a:off x="5638813" y="3948095"/>
            <a:ext cx="162228" cy="110611"/>
          </a:xfrm>
          <a:custGeom>
            <a:avLst/>
            <a:gdLst>
              <a:gd name="T0" fmla="*/ 232 w 292"/>
              <a:gd name="T1" fmla="*/ 194 h 200"/>
              <a:gd name="T2" fmla="*/ 232 w 292"/>
              <a:gd name="T3" fmla="*/ 194 h 200"/>
              <a:gd name="T4" fmla="*/ 250 w 292"/>
              <a:gd name="T5" fmla="*/ 199 h 200"/>
              <a:gd name="T6" fmla="*/ 250 w 292"/>
              <a:gd name="T7" fmla="*/ 199 h 200"/>
              <a:gd name="T8" fmla="*/ 285 w 292"/>
              <a:gd name="T9" fmla="*/ 176 h 200"/>
              <a:gd name="T10" fmla="*/ 285 w 292"/>
              <a:gd name="T11" fmla="*/ 176 h 200"/>
              <a:gd name="T12" fmla="*/ 267 w 292"/>
              <a:gd name="T13" fmla="*/ 129 h 200"/>
              <a:gd name="T14" fmla="*/ 61 w 292"/>
              <a:gd name="T15" fmla="*/ 10 h 200"/>
              <a:gd name="T16" fmla="*/ 61 w 292"/>
              <a:gd name="T17" fmla="*/ 10 h 200"/>
              <a:gd name="T18" fmla="*/ 11 w 292"/>
              <a:gd name="T19" fmla="*/ 24 h 200"/>
              <a:gd name="T20" fmla="*/ 11 w 292"/>
              <a:gd name="T21" fmla="*/ 24 h 200"/>
              <a:gd name="T22" fmla="*/ 11 w 292"/>
              <a:gd name="T23" fmla="*/ 24 h 200"/>
              <a:gd name="T24" fmla="*/ 11 w 292"/>
              <a:gd name="T25" fmla="*/ 24 h 200"/>
              <a:gd name="T26" fmla="*/ 23 w 292"/>
              <a:gd name="T27" fmla="*/ 74 h 200"/>
              <a:gd name="T28" fmla="*/ 232 w 292"/>
              <a:gd name="T29" fmla="*/ 194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2" h="200">
                <a:moveTo>
                  <a:pt x="232" y="194"/>
                </a:moveTo>
                <a:lnTo>
                  <a:pt x="232" y="194"/>
                </a:lnTo>
                <a:cubicBezTo>
                  <a:pt x="237" y="197"/>
                  <a:pt x="244" y="199"/>
                  <a:pt x="250" y="199"/>
                </a:cubicBezTo>
                <a:lnTo>
                  <a:pt x="250" y="199"/>
                </a:lnTo>
                <a:cubicBezTo>
                  <a:pt x="264" y="199"/>
                  <a:pt x="279" y="191"/>
                  <a:pt x="285" y="176"/>
                </a:cubicBezTo>
                <a:lnTo>
                  <a:pt x="285" y="176"/>
                </a:lnTo>
                <a:cubicBezTo>
                  <a:pt x="291" y="159"/>
                  <a:pt x="283" y="139"/>
                  <a:pt x="267" y="129"/>
                </a:cubicBezTo>
                <a:lnTo>
                  <a:pt x="61" y="10"/>
                </a:lnTo>
                <a:lnTo>
                  <a:pt x="61" y="10"/>
                </a:lnTo>
                <a:cubicBezTo>
                  <a:pt x="43" y="0"/>
                  <a:pt x="21" y="6"/>
                  <a:pt x="11" y="24"/>
                </a:cubicBezTo>
                <a:lnTo>
                  <a:pt x="11" y="24"/>
                </a:lnTo>
                <a:lnTo>
                  <a:pt x="11" y="24"/>
                </a:lnTo>
                <a:lnTo>
                  <a:pt x="11" y="24"/>
                </a:lnTo>
                <a:cubicBezTo>
                  <a:pt x="0" y="42"/>
                  <a:pt x="6" y="64"/>
                  <a:pt x="23" y="74"/>
                </a:cubicBezTo>
                <a:lnTo>
                  <a:pt x="232" y="194"/>
                </a:lnTo>
              </a:path>
            </a:pathLst>
          </a:custGeom>
          <a:solidFill>
            <a:schemeClr val="accent2"/>
          </a:solidFill>
          <a:ln>
            <a:noFill/>
          </a:ln>
          <a:effectLst/>
        </p:spPr>
        <p:txBody>
          <a:bodyPr wrap="none" anchor="ctr"/>
          <a:lstStyle/>
          <a:p>
            <a:endParaRPr lang="en-US" sz="900"/>
          </a:p>
        </p:txBody>
      </p:sp>
      <p:sp>
        <p:nvSpPr>
          <p:cNvPr id="216" name="Freeform 374">
            <a:extLst>
              <a:ext uri="{FF2B5EF4-FFF2-40B4-BE49-F238E27FC236}">
                <a16:creationId xmlns:a16="http://schemas.microsoft.com/office/drawing/2014/main" id="{36E4AD08-B64A-F04A-8453-31EA6059D146}"/>
              </a:ext>
            </a:extLst>
          </p:cNvPr>
          <p:cNvSpPr>
            <a:spLocks noChangeArrowheads="1"/>
          </p:cNvSpPr>
          <p:nvPr/>
        </p:nvSpPr>
        <p:spPr bwMode="auto">
          <a:xfrm>
            <a:off x="3859229" y="3948095"/>
            <a:ext cx="162228" cy="110611"/>
          </a:xfrm>
          <a:custGeom>
            <a:avLst/>
            <a:gdLst>
              <a:gd name="T0" fmla="*/ 25 w 293"/>
              <a:gd name="T1" fmla="*/ 129 h 200"/>
              <a:gd name="T2" fmla="*/ 25 w 293"/>
              <a:gd name="T3" fmla="*/ 129 h 200"/>
              <a:gd name="T4" fmla="*/ 8 w 293"/>
              <a:gd name="T5" fmla="*/ 176 h 200"/>
              <a:gd name="T6" fmla="*/ 8 w 293"/>
              <a:gd name="T7" fmla="*/ 176 h 200"/>
              <a:gd name="T8" fmla="*/ 42 w 293"/>
              <a:gd name="T9" fmla="*/ 199 h 200"/>
              <a:gd name="T10" fmla="*/ 42 w 293"/>
              <a:gd name="T11" fmla="*/ 199 h 200"/>
              <a:gd name="T12" fmla="*/ 60 w 293"/>
              <a:gd name="T13" fmla="*/ 194 h 200"/>
              <a:gd name="T14" fmla="*/ 269 w 293"/>
              <a:gd name="T15" fmla="*/ 74 h 200"/>
              <a:gd name="T16" fmla="*/ 269 w 293"/>
              <a:gd name="T17" fmla="*/ 74 h 200"/>
              <a:gd name="T18" fmla="*/ 282 w 293"/>
              <a:gd name="T19" fmla="*/ 24 h 200"/>
              <a:gd name="T20" fmla="*/ 282 w 293"/>
              <a:gd name="T21" fmla="*/ 24 h 200"/>
              <a:gd name="T22" fmla="*/ 282 w 293"/>
              <a:gd name="T23" fmla="*/ 24 h 200"/>
              <a:gd name="T24" fmla="*/ 282 w 293"/>
              <a:gd name="T25" fmla="*/ 24 h 200"/>
              <a:gd name="T26" fmla="*/ 232 w 293"/>
              <a:gd name="T27" fmla="*/ 10 h 200"/>
              <a:gd name="T28" fmla="*/ 25 w 293"/>
              <a:gd name="T29" fmla="*/ 129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3" h="200">
                <a:moveTo>
                  <a:pt x="25" y="129"/>
                </a:moveTo>
                <a:lnTo>
                  <a:pt x="25" y="129"/>
                </a:lnTo>
                <a:cubicBezTo>
                  <a:pt x="9" y="139"/>
                  <a:pt x="0" y="159"/>
                  <a:pt x="8" y="176"/>
                </a:cubicBezTo>
                <a:lnTo>
                  <a:pt x="8" y="176"/>
                </a:lnTo>
                <a:cubicBezTo>
                  <a:pt x="14" y="191"/>
                  <a:pt x="28" y="199"/>
                  <a:pt x="42" y="199"/>
                </a:cubicBezTo>
                <a:lnTo>
                  <a:pt x="42" y="199"/>
                </a:lnTo>
                <a:cubicBezTo>
                  <a:pt x="48" y="199"/>
                  <a:pt x="55" y="197"/>
                  <a:pt x="60" y="194"/>
                </a:cubicBezTo>
                <a:lnTo>
                  <a:pt x="269" y="74"/>
                </a:lnTo>
                <a:lnTo>
                  <a:pt x="269" y="74"/>
                </a:lnTo>
                <a:cubicBezTo>
                  <a:pt x="286" y="64"/>
                  <a:pt x="292" y="42"/>
                  <a:pt x="282" y="24"/>
                </a:cubicBezTo>
                <a:lnTo>
                  <a:pt x="282" y="24"/>
                </a:lnTo>
                <a:lnTo>
                  <a:pt x="282" y="24"/>
                </a:lnTo>
                <a:lnTo>
                  <a:pt x="282" y="24"/>
                </a:lnTo>
                <a:cubicBezTo>
                  <a:pt x="271" y="6"/>
                  <a:pt x="249" y="0"/>
                  <a:pt x="232" y="10"/>
                </a:cubicBezTo>
                <a:lnTo>
                  <a:pt x="25" y="129"/>
                </a:lnTo>
              </a:path>
            </a:pathLst>
          </a:custGeom>
          <a:solidFill>
            <a:schemeClr val="accent2"/>
          </a:solidFill>
          <a:ln>
            <a:noFill/>
          </a:ln>
          <a:effectLst/>
        </p:spPr>
        <p:txBody>
          <a:bodyPr wrap="none" anchor="ctr"/>
          <a:lstStyle/>
          <a:p>
            <a:endParaRPr lang="en-US" sz="900"/>
          </a:p>
        </p:txBody>
      </p:sp>
      <p:sp>
        <p:nvSpPr>
          <p:cNvPr id="217" name="Freeform 375">
            <a:extLst>
              <a:ext uri="{FF2B5EF4-FFF2-40B4-BE49-F238E27FC236}">
                <a16:creationId xmlns:a16="http://schemas.microsoft.com/office/drawing/2014/main" id="{5164470D-51C5-2445-8DBD-9B69FDBCCC42}"/>
              </a:ext>
            </a:extLst>
          </p:cNvPr>
          <p:cNvSpPr>
            <a:spLocks noChangeArrowheads="1"/>
          </p:cNvSpPr>
          <p:nvPr/>
        </p:nvSpPr>
        <p:spPr bwMode="auto">
          <a:xfrm>
            <a:off x="3731413" y="3279522"/>
            <a:ext cx="176976" cy="68824"/>
          </a:xfrm>
          <a:custGeom>
            <a:avLst/>
            <a:gdLst>
              <a:gd name="T0" fmla="*/ 45 w 316"/>
              <a:gd name="T1" fmla="*/ 3 h 122"/>
              <a:gd name="T2" fmla="*/ 45 w 316"/>
              <a:gd name="T3" fmla="*/ 3 h 122"/>
              <a:gd name="T4" fmla="*/ 2 w 316"/>
              <a:gd name="T5" fmla="*/ 37 h 122"/>
              <a:gd name="T6" fmla="*/ 2 w 316"/>
              <a:gd name="T7" fmla="*/ 37 h 122"/>
              <a:gd name="T8" fmla="*/ 34 w 316"/>
              <a:gd name="T9" fmla="*/ 76 h 122"/>
              <a:gd name="T10" fmla="*/ 269 w 316"/>
              <a:gd name="T11" fmla="*/ 118 h 122"/>
              <a:gd name="T12" fmla="*/ 269 w 316"/>
              <a:gd name="T13" fmla="*/ 118 h 122"/>
              <a:gd name="T14" fmla="*/ 312 w 316"/>
              <a:gd name="T15" fmla="*/ 88 h 122"/>
              <a:gd name="T16" fmla="*/ 312 w 316"/>
              <a:gd name="T17" fmla="*/ 88 h 122"/>
              <a:gd name="T18" fmla="*/ 312 w 316"/>
              <a:gd name="T19" fmla="*/ 87 h 122"/>
              <a:gd name="T20" fmla="*/ 312 w 316"/>
              <a:gd name="T21" fmla="*/ 87 h 122"/>
              <a:gd name="T22" fmla="*/ 282 w 316"/>
              <a:gd name="T23" fmla="*/ 45 h 122"/>
              <a:gd name="T24" fmla="*/ 45 w 316"/>
              <a:gd name="T25" fmla="*/ 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6" h="122">
                <a:moveTo>
                  <a:pt x="45" y="3"/>
                </a:moveTo>
                <a:lnTo>
                  <a:pt x="45" y="3"/>
                </a:lnTo>
                <a:cubicBezTo>
                  <a:pt x="24" y="0"/>
                  <a:pt x="4" y="15"/>
                  <a:pt x="2" y="37"/>
                </a:cubicBezTo>
                <a:lnTo>
                  <a:pt x="2" y="37"/>
                </a:lnTo>
                <a:cubicBezTo>
                  <a:pt x="0" y="56"/>
                  <a:pt x="15" y="73"/>
                  <a:pt x="34" y="76"/>
                </a:cubicBezTo>
                <a:lnTo>
                  <a:pt x="269" y="118"/>
                </a:lnTo>
                <a:lnTo>
                  <a:pt x="269" y="118"/>
                </a:lnTo>
                <a:cubicBezTo>
                  <a:pt x="289" y="121"/>
                  <a:pt x="308" y="108"/>
                  <a:pt x="312" y="88"/>
                </a:cubicBezTo>
                <a:lnTo>
                  <a:pt x="312" y="88"/>
                </a:lnTo>
                <a:lnTo>
                  <a:pt x="312" y="87"/>
                </a:lnTo>
                <a:lnTo>
                  <a:pt x="312" y="87"/>
                </a:lnTo>
                <a:cubicBezTo>
                  <a:pt x="315" y="68"/>
                  <a:pt x="302" y="49"/>
                  <a:pt x="282" y="45"/>
                </a:cubicBezTo>
                <a:lnTo>
                  <a:pt x="45" y="3"/>
                </a:lnTo>
              </a:path>
            </a:pathLst>
          </a:custGeom>
          <a:solidFill>
            <a:schemeClr val="accent2"/>
          </a:solidFill>
          <a:ln>
            <a:noFill/>
          </a:ln>
          <a:effectLst/>
        </p:spPr>
        <p:txBody>
          <a:bodyPr wrap="none" anchor="ctr"/>
          <a:lstStyle/>
          <a:p>
            <a:endParaRPr lang="en-US" sz="900"/>
          </a:p>
        </p:txBody>
      </p:sp>
      <p:sp>
        <p:nvSpPr>
          <p:cNvPr id="218" name="Freeform 376">
            <a:extLst>
              <a:ext uri="{FF2B5EF4-FFF2-40B4-BE49-F238E27FC236}">
                <a16:creationId xmlns:a16="http://schemas.microsoft.com/office/drawing/2014/main" id="{5A7D0F9F-964A-EE41-8A13-7238CA7B6341}"/>
              </a:ext>
            </a:extLst>
          </p:cNvPr>
          <p:cNvSpPr>
            <a:spLocks noChangeArrowheads="1"/>
          </p:cNvSpPr>
          <p:nvPr/>
        </p:nvSpPr>
        <p:spPr bwMode="auto">
          <a:xfrm>
            <a:off x="4102570" y="2633072"/>
            <a:ext cx="132732" cy="149937"/>
          </a:xfrm>
          <a:custGeom>
            <a:avLst/>
            <a:gdLst>
              <a:gd name="T0" fmla="*/ 70 w 238"/>
              <a:gd name="T1" fmla="*/ 17 h 268"/>
              <a:gd name="T2" fmla="*/ 70 w 238"/>
              <a:gd name="T3" fmla="*/ 17 h 268"/>
              <a:gd name="T4" fmla="*/ 18 w 238"/>
              <a:gd name="T5" fmla="*/ 12 h 268"/>
              <a:gd name="T6" fmla="*/ 18 w 238"/>
              <a:gd name="T7" fmla="*/ 12 h 268"/>
              <a:gd name="T8" fmla="*/ 13 w 238"/>
              <a:gd name="T9" fmla="*/ 64 h 268"/>
              <a:gd name="T10" fmla="*/ 168 w 238"/>
              <a:gd name="T11" fmla="*/ 249 h 268"/>
              <a:gd name="T12" fmla="*/ 168 w 238"/>
              <a:gd name="T13" fmla="*/ 249 h 268"/>
              <a:gd name="T14" fmla="*/ 219 w 238"/>
              <a:gd name="T15" fmla="*/ 253 h 268"/>
              <a:gd name="T16" fmla="*/ 219 w 238"/>
              <a:gd name="T17" fmla="*/ 253 h 268"/>
              <a:gd name="T18" fmla="*/ 220 w 238"/>
              <a:gd name="T19" fmla="*/ 253 h 268"/>
              <a:gd name="T20" fmla="*/ 220 w 238"/>
              <a:gd name="T21" fmla="*/ 253 h 268"/>
              <a:gd name="T22" fmla="*/ 224 w 238"/>
              <a:gd name="T23" fmla="*/ 202 h 268"/>
              <a:gd name="T24" fmla="*/ 70 w 238"/>
              <a:gd name="T25" fmla="*/ 17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8" h="268">
                <a:moveTo>
                  <a:pt x="70" y="17"/>
                </a:moveTo>
                <a:lnTo>
                  <a:pt x="70" y="17"/>
                </a:lnTo>
                <a:cubicBezTo>
                  <a:pt x="56" y="1"/>
                  <a:pt x="33" y="0"/>
                  <a:pt x="18" y="12"/>
                </a:cubicBezTo>
                <a:lnTo>
                  <a:pt x="18" y="12"/>
                </a:lnTo>
                <a:cubicBezTo>
                  <a:pt x="2" y="26"/>
                  <a:pt x="0" y="49"/>
                  <a:pt x="13" y="64"/>
                </a:cubicBezTo>
                <a:lnTo>
                  <a:pt x="168" y="249"/>
                </a:lnTo>
                <a:lnTo>
                  <a:pt x="168" y="249"/>
                </a:lnTo>
                <a:cubicBezTo>
                  <a:pt x="181" y="264"/>
                  <a:pt x="204" y="267"/>
                  <a:pt x="219" y="253"/>
                </a:cubicBezTo>
                <a:lnTo>
                  <a:pt x="219" y="253"/>
                </a:lnTo>
                <a:cubicBezTo>
                  <a:pt x="219" y="253"/>
                  <a:pt x="219" y="253"/>
                  <a:pt x="220" y="253"/>
                </a:cubicBezTo>
                <a:lnTo>
                  <a:pt x="220" y="253"/>
                </a:lnTo>
                <a:cubicBezTo>
                  <a:pt x="235" y="240"/>
                  <a:pt x="237" y="217"/>
                  <a:pt x="224" y="202"/>
                </a:cubicBezTo>
                <a:lnTo>
                  <a:pt x="70" y="17"/>
                </a:lnTo>
              </a:path>
            </a:pathLst>
          </a:custGeom>
          <a:solidFill>
            <a:schemeClr val="accent2"/>
          </a:solidFill>
          <a:ln>
            <a:noFill/>
          </a:ln>
          <a:effectLst/>
        </p:spPr>
        <p:txBody>
          <a:bodyPr wrap="none" anchor="ctr"/>
          <a:lstStyle/>
          <a:p>
            <a:endParaRPr lang="en-US" sz="900"/>
          </a:p>
        </p:txBody>
      </p:sp>
      <p:sp>
        <p:nvSpPr>
          <p:cNvPr id="219" name="Freeform 377">
            <a:extLst>
              <a:ext uri="{FF2B5EF4-FFF2-40B4-BE49-F238E27FC236}">
                <a16:creationId xmlns:a16="http://schemas.microsoft.com/office/drawing/2014/main" id="{CF7B5268-7585-3B49-9230-3EAFADB35E3F}"/>
              </a:ext>
            </a:extLst>
          </p:cNvPr>
          <p:cNvSpPr>
            <a:spLocks noChangeArrowheads="1"/>
          </p:cNvSpPr>
          <p:nvPr/>
        </p:nvSpPr>
        <p:spPr bwMode="auto">
          <a:xfrm>
            <a:off x="6607261" y="2669941"/>
            <a:ext cx="1509206" cy="1509206"/>
          </a:xfrm>
          <a:custGeom>
            <a:avLst/>
            <a:gdLst>
              <a:gd name="T0" fmla="*/ 2707 w 2708"/>
              <a:gd name="T1" fmla="*/ 1352 h 2706"/>
              <a:gd name="T2" fmla="*/ 2707 w 2708"/>
              <a:gd name="T3" fmla="*/ 1352 h 2706"/>
              <a:gd name="T4" fmla="*/ 1354 w 2708"/>
              <a:gd name="T5" fmla="*/ 2705 h 2706"/>
              <a:gd name="T6" fmla="*/ 1354 w 2708"/>
              <a:gd name="T7" fmla="*/ 2705 h 2706"/>
              <a:gd name="T8" fmla="*/ 0 w 2708"/>
              <a:gd name="T9" fmla="*/ 1352 h 2706"/>
              <a:gd name="T10" fmla="*/ 0 w 2708"/>
              <a:gd name="T11" fmla="*/ 1352 h 2706"/>
              <a:gd name="T12" fmla="*/ 1354 w 2708"/>
              <a:gd name="T13" fmla="*/ 0 h 2706"/>
              <a:gd name="T14" fmla="*/ 1354 w 2708"/>
              <a:gd name="T15" fmla="*/ 0 h 2706"/>
              <a:gd name="T16" fmla="*/ 2707 w 2708"/>
              <a:gd name="T17" fmla="*/ 1352 h 2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08" h="2706">
                <a:moveTo>
                  <a:pt x="2707" y="1352"/>
                </a:moveTo>
                <a:lnTo>
                  <a:pt x="2707" y="1352"/>
                </a:lnTo>
                <a:cubicBezTo>
                  <a:pt x="2707" y="2099"/>
                  <a:pt x="2101" y="2705"/>
                  <a:pt x="1354" y="2705"/>
                </a:cubicBezTo>
                <a:lnTo>
                  <a:pt x="1354" y="2705"/>
                </a:lnTo>
                <a:cubicBezTo>
                  <a:pt x="606" y="2705"/>
                  <a:pt x="0" y="2099"/>
                  <a:pt x="0" y="1352"/>
                </a:cubicBezTo>
                <a:lnTo>
                  <a:pt x="0" y="1352"/>
                </a:lnTo>
                <a:cubicBezTo>
                  <a:pt x="0" y="605"/>
                  <a:pt x="606" y="0"/>
                  <a:pt x="1354" y="0"/>
                </a:cubicBezTo>
                <a:lnTo>
                  <a:pt x="1354" y="0"/>
                </a:lnTo>
                <a:cubicBezTo>
                  <a:pt x="2101" y="0"/>
                  <a:pt x="2707" y="605"/>
                  <a:pt x="2707" y="1352"/>
                </a:cubicBezTo>
              </a:path>
            </a:pathLst>
          </a:custGeom>
          <a:solidFill>
            <a:schemeClr val="accent3"/>
          </a:solidFill>
          <a:ln>
            <a:noFill/>
          </a:ln>
          <a:effectLst/>
        </p:spPr>
        <p:txBody>
          <a:bodyPr wrap="none" anchor="ctr"/>
          <a:lstStyle/>
          <a:p>
            <a:endParaRPr lang="en-US" sz="900"/>
          </a:p>
        </p:txBody>
      </p:sp>
      <p:sp>
        <p:nvSpPr>
          <p:cNvPr id="220" name="Freeform 378">
            <a:extLst>
              <a:ext uri="{FF2B5EF4-FFF2-40B4-BE49-F238E27FC236}">
                <a16:creationId xmlns:a16="http://schemas.microsoft.com/office/drawing/2014/main" id="{08270BD7-41F9-404F-90DB-36AD679DBBAE}"/>
              </a:ext>
            </a:extLst>
          </p:cNvPr>
          <p:cNvSpPr>
            <a:spLocks noChangeArrowheads="1"/>
          </p:cNvSpPr>
          <p:nvPr/>
        </p:nvSpPr>
        <p:spPr bwMode="auto">
          <a:xfrm>
            <a:off x="7111150" y="4075910"/>
            <a:ext cx="501430" cy="162228"/>
          </a:xfrm>
          <a:custGeom>
            <a:avLst/>
            <a:gdLst>
              <a:gd name="T0" fmla="*/ 898 w 899"/>
              <a:gd name="T1" fmla="*/ 292 h 293"/>
              <a:gd name="T2" fmla="*/ 0 w 899"/>
              <a:gd name="T3" fmla="*/ 292 h 293"/>
              <a:gd name="T4" fmla="*/ 0 w 899"/>
              <a:gd name="T5" fmla="*/ 0 h 293"/>
              <a:gd name="T6" fmla="*/ 898 w 899"/>
              <a:gd name="T7" fmla="*/ 0 h 293"/>
              <a:gd name="T8" fmla="*/ 898 w 899"/>
              <a:gd name="T9" fmla="*/ 292 h 293"/>
            </a:gdLst>
            <a:ahLst/>
            <a:cxnLst>
              <a:cxn ang="0">
                <a:pos x="T0" y="T1"/>
              </a:cxn>
              <a:cxn ang="0">
                <a:pos x="T2" y="T3"/>
              </a:cxn>
              <a:cxn ang="0">
                <a:pos x="T4" y="T5"/>
              </a:cxn>
              <a:cxn ang="0">
                <a:pos x="T6" y="T7"/>
              </a:cxn>
              <a:cxn ang="0">
                <a:pos x="T8" y="T9"/>
              </a:cxn>
            </a:cxnLst>
            <a:rect l="0" t="0" r="r" b="b"/>
            <a:pathLst>
              <a:path w="899" h="293">
                <a:moveTo>
                  <a:pt x="898" y="292"/>
                </a:moveTo>
                <a:lnTo>
                  <a:pt x="0" y="292"/>
                </a:lnTo>
                <a:lnTo>
                  <a:pt x="0" y="0"/>
                </a:lnTo>
                <a:lnTo>
                  <a:pt x="898" y="0"/>
                </a:lnTo>
                <a:lnTo>
                  <a:pt x="898" y="292"/>
                </a:lnTo>
              </a:path>
            </a:pathLst>
          </a:custGeom>
          <a:solidFill>
            <a:schemeClr val="accent3"/>
          </a:solidFill>
          <a:ln>
            <a:noFill/>
          </a:ln>
          <a:effectLst/>
        </p:spPr>
        <p:txBody>
          <a:bodyPr wrap="none" anchor="ctr"/>
          <a:lstStyle/>
          <a:p>
            <a:endParaRPr lang="en-US" sz="900"/>
          </a:p>
        </p:txBody>
      </p:sp>
      <p:sp>
        <p:nvSpPr>
          <p:cNvPr id="221" name="Freeform 379">
            <a:extLst>
              <a:ext uri="{FF2B5EF4-FFF2-40B4-BE49-F238E27FC236}">
                <a16:creationId xmlns:a16="http://schemas.microsoft.com/office/drawing/2014/main" id="{DD4FF3A2-05AE-EC4E-A0D5-4F8FCB2C104F}"/>
              </a:ext>
            </a:extLst>
          </p:cNvPr>
          <p:cNvSpPr>
            <a:spLocks noChangeArrowheads="1"/>
          </p:cNvSpPr>
          <p:nvPr/>
        </p:nvSpPr>
        <p:spPr bwMode="auto">
          <a:xfrm>
            <a:off x="7066906" y="4230764"/>
            <a:ext cx="589918" cy="113068"/>
          </a:xfrm>
          <a:custGeom>
            <a:avLst/>
            <a:gdLst>
              <a:gd name="T0" fmla="*/ 956 w 1058"/>
              <a:gd name="T1" fmla="*/ 202 h 203"/>
              <a:gd name="T2" fmla="*/ 101 w 1058"/>
              <a:gd name="T3" fmla="*/ 202 h 203"/>
              <a:gd name="T4" fmla="*/ 101 w 1058"/>
              <a:gd name="T5" fmla="*/ 202 h 203"/>
              <a:gd name="T6" fmla="*/ 0 w 1058"/>
              <a:gd name="T7" fmla="*/ 100 h 203"/>
              <a:gd name="T8" fmla="*/ 0 w 1058"/>
              <a:gd name="T9" fmla="*/ 100 h 203"/>
              <a:gd name="T10" fmla="*/ 101 w 1058"/>
              <a:gd name="T11" fmla="*/ 0 h 203"/>
              <a:gd name="T12" fmla="*/ 956 w 1058"/>
              <a:gd name="T13" fmla="*/ 0 h 203"/>
              <a:gd name="T14" fmla="*/ 956 w 1058"/>
              <a:gd name="T15" fmla="*/ 0 h 203"/>
              <a:gd name="T16" fmla="*/ 1057 w 1058"/>
              <a:gd name="T17" fmla="*/ 100 h 203"/>
              <a:gd name="T18" fmla="*/ 1057 w 1058"/>
              <a:gd name="T19" fmla="*/ 100 h 203"/>
              <a:gd name="T20" fmla="*/ 956 w 1058"/>
              <a:gd name="T21" fmla="*/ 2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8" h="203">
                <a:moveTo>
                  <a:pt x="956" y="202"/>
                </a:moveTo>
                <a:lnTo>
                  <a:pt x="101" y="202"/>
                </a:lnTo>
                <a:lnTo>
                  <a:pt x="101" y="202"/>
                </a:lnTo>
                <a:cubicBezTo>
                  <a:pt x="45" y="202"/>
                  <a:pt x="0" y="157"/>
                  <a:pt x="0" y="100"/>
                </a:cubicBezTo>
                <a:lnTo>
                  <a:pt x="0" y="100"/>
                </a:lnTo>
                <a:cubicBezTo>
                  <a:pt x="0" y="45"/>
                  <a:pt x="45" y="0"/>
                  <a:pt x="101" y="0"/>
                </a:cubicBezTo>
                <a:lnTo>
                  <a:pt x="956" y="0"/>
                </a:lnTo>
                <a:lnTo>
                  <a:pt x="956" y="0"/>
                </a:lnTo>
                <a:cubicBezTo>
                  <a:pt x="1012" y="0"/>
                  <a:pt x="1057" y="45"/>
                  <a:pt x="1057" y="100"/>
                </a:cubicBezTo>
                <a:lnTo>
                  <a:pt x="1057" y="100"/>
                </a:lnTo>
                <a:cubicBezTo>
                  <a:pt x="1057" y="157"/>
                  <a:pt x="1012" y="202"/>
                  <a:pt x="956" y="202"/>
                </a:cubicBezTo>
              </a:path>
            </a:pathLst>
          </a:custGeom>
          <a:solidFill>
            <a:schemeClr val="accent3"/>
          </a:solidFill>
          <a:ln>
            <a:solidFill>
              <a:schemeClr val="bg2"/>
            </a:solidFill>
          </a:ln>
          <a:effectLst/>
        </p:spPr>
        <p:txBody>
          <a:bodyPr wrap="none" anchor="ctr"/>
          <a:lstStyle/>
          <a:p>
            <a:endParaRPr lang="en-US" sz="900"/>
          </a:p>
        </p:txBody>
      </p:sp>
      <p:sp>
        <p:nvSpPr>
          <p:cNvPr id="222" name="Freeform 380">
            <a:extLst>
              <a:ext uri="{FF2B5EF4-FFF2-40B4-BE49-F238E27FC236}">
                <a16:creationId xmlns:a16="http://schemas.microsoft.com/office/drawing/2014/main" id="{3D675017-FF75-814A-B20E-9081F644DAC5}"/>
              </a:ext>
            </a:extLst>
          </p:cNvPr>
          <p:cNvSpPr>
            <a:spLocks noChangeArrowheads="1"/>
          </p:cNvSpPr>
          <p:nvPr/>
        </p:nvSpPr>
        <p:spPr bwMode="auto">
          <a:xfrm>
            <a:off x="7066906" y="4230764"/>
            <a:ext cx="589918" cy="113068"/>
          </a:xfrm>
          <a:custGeom>
            <a:avLst/>
            <a:gdLst>
              <a:gd name="T0" fmla="*/ 956 w 1058"/>
              <a:gd name="T1" fmla="*/ 202 h 203"/>
              <a:gd name="T2" fmla="*/ 101 w 1058"/>
              <a:gd name="T3" fmla="*/ 202 h 203"/>
              <a:gd name="T4" fmla="*/ 101 w 1058"/>
              <a:gd name="T5" fmla="*/ 202 h 203"/>
              <a:gd name="T6" fmla="*/ 0 w 1058"/>
              <a:gd name="T7" fmla="*/ 100 h 203"/>
              <a:gd name="T8" fmla="*/ 0 w 1058"/>
              <a:gd name="T9" fmla="*/ 100 h 203"/>
              <a:gd name="T10" fmla="*/ 101 w 1058"/>
              <a:gd name="T11" fmla="*/ 0 h 203"/>
              <a:gd name="T12" fmla="*/ 956 w 1058"/>
              <a:gd name="T13" fmla="*/ 0 h 203"/>
              <a:gd name="T14" fmla="*/ 956 w 1058"/>
              <a:gd name="T15" fmla="*/ 0 h 203"/>
              <a:gd name="T16" fmla="*/ 1057 w 1058"/>
              <a:gd name="T17" fmla="*/ 100 h 203"/>
              <a:gd name="T18" fmla="*/ 1057 w 1058"/>
              <a:gd name="T19" fmla="*/ 100 h 203"/>
              <a:gd name="T20" fmla="*/ 956 w 1058"/>
              <a:gd name="T21" fmla="*/ 2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8" h="203">
                <a:moveTo>
                  <a:pt x="956" y="202"/>
                </a:moveTo>
                <a:lnTo>
                  <a:pt x="101" y="202"/>
                </a:lnTo>
                <a:lnTo>
                  <a:pt x="101" y="202"/>
                </a:lnTo>
                <a:cubicBezTo>
                  <a:pt x="45" y="202"/>
                  <a:pt x="0" y="157"/>
                  <a:pt x="0" y="100"/>
                </a:cubicBezTo>
                <a:lnTo>
                  <a:pt x="0" y="100"/>
                </a:lnTo>
                <a:cubicBezTo>
                  <a:pt x="0" y="45"/>
                  <a:pt x="45" y="0"/>
                  <a:pt x="101" y="0"/>
                </a:cubicBezTo>
                <a:lnTo>
                  <a:pt x="956" y="0"/>
                </a:lnTo>
                <a:lnTo>
                  <a:pt x="956" y="0"/>
                </a:lnTo>
                <a:cubicBezTo>
                  <a:pt x="1012" y="0"/>
                  <a:pt x="1057" y="45"/>
                  <a:pt x="1057" y="100"/>
                </a:cubicBezTo>
                <a:lnTo>
                  <a:pt x="1057" y="100"/>
                </a:lnTo>
                <a:cubicBezTo>
                  <a:pt x="1057" y="157"/>
                  <a:pt x="1012" y="202"/>
                  <a:pt x="956" y="202"/>
                </a:cubicBezTo>
              </a:path>
            </a:pathLst>
          </a:custGeom>
          <a:solidFill>
            <a:schemeClr val="accent3"/>
          </a:solidFill>
          <a:ln w="11160" cap="flat">
            <a:solidFill>
              <a:schemeClr val="bg2"/>
            </a:solidFill>
            <a:round/>
            <a:headEnd/>
            <a:tailEnd/>
          </a:ln>
          <a:effectLst/>
        </p:spPr>
        <p:txBody>
          <a:bodyPr wrap="none" anchor="ctr"/>
          <a:lstStyle/>
          <a:p>
            <a:endParaRPr lang="en-US" sz="900"/>
          </a:p>
        </p:txBody>
      </p:sp>
      <p:sp>
        <p:nvSpPr>
          <p:cNvPr id="223" name="Freeform 381">
            <a:extLst>
              <a:ext uri="{FF2B5EF4-FFF2-40B4-BE49-F238E27FC236}">
                <a16:creationId xmlns:a16="http://schemas.microsoft.com/office/drawing/2014/main" id="{B3726B57-3672-EC4D-B3F6-3277F5D5051A}"/>
              </a:ext>
            </a:extLst>
          </p:cNvPr>
          <p:cNvSpPr>
            <a:spLocks noChangeArrowheads="1"/>
          </p:cNvSpPr>
          <p:nvPr/>
        </p:nvSpPr>
        <p:spPr bwMode="auto">
          <a:xfrm>
            <a:off x="7066906" y="4343832"/>
            <a:ext cx="589918" cy="113068"/>
          </a:xfrm>
          <a:custGeom>
            <a:avLst/>
            <a:gdLst>
              <a:gd name="T0" fmla="*/ 956 w 1058"/>
              <a:gd name="T1" fmla="*/ 202 h 203"/>
              <a:gd name="T2" fmla="*/ 101 w 1058"/>
              <a:gd name="T3" fmla="*/ 202 h 203"/>
              <a:gd name="T4" fmla="*/ 101 w 1058"/>
              <a:gd name="T5" fmla="*/ 202 h 203"/>
              <a:gd name="T6" fmla="*/ 0 w 1058"/>
              <a:gd name="T7" fmla="*/ 101 h 203"/>
              <a:gd name="T8" fmla="*/ 0 w 1058"/>
              <a:gd name="T9" fmla="*/ 101 h 203"/>
              <a:gd name="T10" fmla="*/ 101 w 1058"/>
              <a:gd name="T11" fmla="*/ 0 h 203"/>
              <a:gd name="T12" fmla="*/ 956 w 1058"/>
              <a:gd name="T13" fmla="*/ 0 h 203"/>
              <a:gd name="T14" fmla="*/ 956 w 1058"/>
              <a:gd name="T15" fmla="*/ 0 h 203"/>
              <a:gd name="T16" fmla="*/ 1057 w 1058"/>
              <a:gd name="T17" fmla="*/ 101 h 203"/>
              <a:gd name="T18" fmla="*/ 1057 w 1058"/>
              <a:gd name="T19" fmla="*/ 101 h 203"/>
              <a:gd name="T20" fmla="*/ 956 w 1058"/>
              <a:gd name="T21" fmla="*/ 2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8" h="203">
                <a:moveTo>
                  <a:pt x="956" y="202"/>
                </a:moveTo>
                <a:lnTo>
                  <a:pt x="101" y="202"/>
                </a:lnTo>
                <a:lnTo>
                  <a:pt x="101" y="202"/>
                </a:lnTo>
                <a:cubicBezTo>
                  <a:pt x="45" y="202"/>
                  <a:pt x="0" y="157"/>
                  <a:pt x="0" y="101"/>
                </a:cubicBezTo>
                <a:lnTo>
                  <a:pt x="0" y="101"/>
                </a:lnTo>
                <a:cubicBezTo>
                  <a:pt x="0" y="45"/>
                  <a:pt x="45" y="0"/>
                  <a:pt x="101" y="0"/>
                </a:cubicBezTo>
                <a:lnTo>
                  <a:pt x="956" y="0"/>
                </a:lnTo>
                <a:lnTo>
                  <a:pt x="956" y="0"/>
                </a:lnTo>
                <a:cubicBezTo>
                  <a:pt x="1012" y="0"/>
                  <a:pt x="1057" y="45"/>
                  <a:pt x="1057" y="101"/>
                </a:cubicBezTo>
                <a:lnTo>
                  <a:pt x="1057" y="101"/>
                </a:lnTo>
                <a:cubicBezTo>
                  <a:pt x="1057" y="157"/>
                  <a:pt x="1012" y="202"/>
                  <a:pt x="956" y="202"/>
                </a:cubicBezTo>
              </a:path>
            </a:pathLst>
          </a:custGeom>
          <a:solidFill>
            <a:schemeClr val="accent3"/>
          </a:solidFill>
          <a:ln>
            <a:solidFill>
              <a:schemeClr val="bg2"/>
            </a:solidFill>
          </a:ln>
          <a:effectLst/>
        </p:spPr>
        <p:txBody>
          <a:bodyPr wrap="none" anchor="ctr"/>
          <a:lstStyle/>
          <a:p>
            <a:endParaRPr lang="en-US" sz="900"/>
          </a:p>
        </p:txBody>
      </p:sp>
      <p:sp>
        <p:nvSpPr>
          <p:cNvPr id="224" name="Freeform 382">
            <a:extLst>
              <a:ext uri="{FF2B5EF4-FFF2-40B4-BE49-F238E27FC236}">
                <a16:creationId xmlns:a16="http://schemas.microsoft.com/office/drawing/2014/main" id="{535B63F7-4D37-9944-8816-71450750F706}"/>
              </a:ext>
            </a:extLst>
          </p:cNvPr>
          <p:cNvSpPr>
            <a:spLocks noChangeArrowheads="1"/>
          </p:cNvSpPr>
          <p:nvPr/>
        </p:nvSpPr>
        <p:spPr bwMode="auto">
          <a:xfrm>
            <a:off x="7066906" y="4343832"/>
            <a:ext cx="589918" cy="113068"/>
          </a:xfrm>
          <a:custGeom>
            <a:avLst/>
            <a:gdLst>
              <a:gd name="T0" fmla="*/ 956 w 1058"/>
              <a:gd name="T1" fmla="*/ 202 h 203"/>
              <a:gd name="T2" fmla="*/ 101 w 1058"/>
              <a:gd name="T3" fmla="*/ 202 h 203"/>
              <a:gd name="T4" fmla="*/ 101 w 1058"/>
              <a:gd name="T5" fmla="*/ 202 h 203"/>
              <a:gd name="T6" fmla="*/ 0 w 1058"/>
              <a:gd name="T7" fmla="*/ 101 h 203"/>
              <a:gd name="T8" fmla="*/ 0 w 1058"/>
              <a:gd name="T9" fmla="*/ 101 h 203"/>
              <a:gd name="T10" fmla="*/ 101 w 1058"/>
              <a:gd name="T11" fmla="*/ 0 h 203"/>
              <a:gd name="T12" fmla="*/ 956 w 1058"/>
              <a:gd name="T13" fmla="*/ 0 h 203"/>
              <a:gd name="T14" fmla="*/ 956 w 1058"/>
              <a:gd name="T15" fmla="*/ 0 h 203"/>
              <a:gd name="T16" fmla="*/ 1057 w 1058"/>
              <a:gd name="T17" fmla="*/ 101 h 203"/>
              <a:gd name="T18" fmla="*/ 1057 w 1058"/>
              <a:gd name="T19" fmla="*/ 101 h 203"/>
              <a:gd name="T20" fmla="*/ 956 w 1058"/>
              <a:gd name="T21" fmla="*/ 2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8" h="203">
                <a:moveTo>
                  <a:pt x="956" y="202"/>
                </a:moveTo>
                <a:lnTo>
                  <a:pt x="101" y="202"/>
                </a:lnTo>
                <a:lnTo>
                  <a:pt x="101" y="202"/>
                </a:lnTo>
                <a:cubicBezTo>
                  <a:pt x="45" y="202"/>
                  <a:pt x="0" y="157"/>
                  <a:pt x="0" y="101"/>
                </a:cubicBezTo>
                <a:lnTo>
                  <a:pt x="0" y="101"/>
                </a:lnTo>
                <a:cubicBezTo>
                  <a:pt x="0" y="45"/>
                  <a:pt x="45" y="0"/>
                  <a:pt x="101" y="0"/>
                </a:cubicBezTo>
                <a:lnTo>
                  <a:pt x="956" y="0"/>
                </a:lnTo>
                <a:lnTo>
                  <a:pt x="956" y="0"/>
                </a:lnTo>
                <a:cubicBezTo>
                  <a:pt x="1012" y="0"/>
                  <a:pt x="1057" y="45"/>
                  <a:pt x="1057" y="101"/>
                </a:cubicBezTo>
                <a:lnTo>
                  <a:pt x="1057" y="101"/>
                </a:lnTo>
                <a:cubicBezTo>
                  <a:pt x="1057" y="157"/>
                  <a:pt x="1012" y="202"/>
                  <a:pt x="956" y="202"/>
                </a:cubicBezTo>
              </a:path>
            </a:pathLst>
          </a:custGeom>
          <a:solidFill>
            <a:schemeClr val="accent3"/>
          </a:solidFill>
          <a:ln w="11160" cap="flat">
            <a:solidFill>
              <a:schemeClr val="bg2"/>
            </a:solidFill>
            <a:round/>
            <a:headEnd/>
            <a:tailEnd/>
          </a:ln>
          <a:effectLst/>
        </p:spPr>
        <p:txBody>
          <a:bodyPr wrap="none" anchor="ctr"/>
          <a:lstStyle/>
          <a:p>
            <a:endParaRPr lang="en-US" sz="900"/>
          </a:p>
        </p:txBody>
      </p:sp>
      <p:sp>
        <p:nvSpPr>
          <p:cNvPr id="225" name="Freeform 383">
            <a:extLst>
              <a:ext uri="{FF2B5EF4-FFF2-40B4-BE49-F238E27FC236}">
                <a16:creationId xmlns:a16="http://schemas.microsoft.com/office/drawing/2014/main" id="{DB566FB9-550D-9245-8239-DF5A3FCB9739}"/>
              </a:ext>
            </a:extLst>
          </p:cNvPr>
          <p:cNvSpPr>
            <a:spLocks noChangeArrowheads="1"/>
          </p:cNvSpPr>
          <p:nvPr/>
        </p:nvSpPr>
        <p:spPr bwMode="auto">
          <a:xfrm>
            <a:off x="7066906" y="4456899"/>
            <a:ext cx="589918" cy="113068"/>
          </a:xfrm>
          <a:custGeom>
            <a:avLst/>
            <a:gdLst>
              <a:gd name="T0" fmla="*/ 956 w 1058"/>
              <a:gd name="T1" fmla="*/ 202 h 203"/>
              <a:gd name="T2" fmla="*/ 101 w 1058"/>
              <a:gd name="T3" fmla="*/ 202 h 203"/>
              <a:gd name="T4" fmla="*/ 101 w 1058"/>
              <a:gd name="T5" fmla="*/ 202 h 203"/>
              <a:gd name="T6" fmla="*/ 0 w 1058"/>
              <a:gd name="T7" fmla="*/ 101 h 203"/>
              <a:gd name="T8" fmla="*/ 0 w 1058"/>
              <a:gd name="T9" fmla="*/ 101 h 203"/>
              <a:gd name="T10" fmla="*/ 101 w 1058"/>
              <a:gd name="T11" fmla="*/ 0 h 203"/>
              <a:gd name="T12" fmla="*/ 956 w 1058"/>
              <a:gd name="T13" fmla="*/ 0 h 203"/>
              <a:gd name="T14" fmla="*/ 956 w 1058"/>
              <a:gd name="T15" fmla="*/ 0 h 203"/>
              <a:gd name="T16" fmla="*/ 1057 w 1058"/>
              <a:gd name="T17" fmla="*/ 101 h 203"/>
              <a:gd name="T18" fmla="*/ 1057 w 1058"/>
              <a:gd name="T19" fmla="*/ 101 h 203"/>
              <a:gd name="T20" fmla="*/ 956 w 1058"/>
              <a:gd name="T21" fmla="*/ 2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8" h="203">
                <a:moveTo>
                  <a:pt x="956" y="202"/>
                </a:moveTo>
                <a:lnTo>
                  <a:pt x="101" y="202"/>
                </a:lnTo>
                <a:lnTo>
                  <a:pt x="101" y="202"/>
                </a:lnTo>
                <a:cubicBezTo>
                  <a:pt x="45" y="202"/>
                  <a:pt x="0" y="157"/>
                  <a:pt x="0" y="101"/>
                </a:cubicBezTo>
                <a:lnTo>
                  <a:pt x="0" y="101"/>
                </a:lnTo>
                <a:cubicBezTo>
                  <a:pt x="0" y="46"/>
                  <a:pt x="45" y="0"/>
                  <a:pt x="101" y="0"/>
                </a:cubicBezTo>
                <a:lnTo>
                  <a:pt x="956" y="0"/>
                </a:lnTo>
                <a:lnTo>
                  <a:pt x="956" y="0"/>
                </a:lnTo>
                <a:cubicBezTo>
                  <a:pt x="1012" y="0"/>
                  <a:pt x="1057" y="46"/>
                  <a:pt x="1057" y="101"/>
                </a:cubicBezTo>
                <a:lnTo>
                  <a:pt x="1057" y="101"/>
                </a:lnTo>
                <a:cubicBezTo>
                  <a:pt x="1057" y="157"/>
                  <a:pt x="1012" y="202"/>
                  <a:pt x="956" y="202"/>
                </a:cubicBezTo>
              </a:path>
            </a:pathLst>
          </a:custGeom>
          <a:solidFill>
            <a:schemeClr val="accent3"/>
          </a:solidFill>
          <a:ln>
            <a:solidFill>
              <a:schemeClr val="bg2"/>
            </a:solidFill>
          </a:ln>
          <a:effectLst/>
        </p:spPr>
        <p:txBody>
          <a:bodyPr wrap="none" anchor="ctr"/>
          <a:lstStyle/>
          <a:p>
            <a:endParaRPr lang="en-US" sz="900"/>
          </a:p>
        </p:txBody>
      </p:sp>
      <p:sp>
        <p:nvSpPr>
          <p:cNvPr id="226" name="Freeform 384">
            <a:extLst>
              <a:ext uri="{FF2B5EF4-FFF2-40B4-BE49-F238E27FC236}">
                <a16:creationId xmlns:a16="http://schemas.microsoft.com/office/drawing/2014/main" id="{BFA11D37-8EAF-3C44-9BC0-F7A5CBB6C747}"/>
              </a:ext>
            </a:extLst>
          </p:cNvPr>
          <p:cNvSpPr>
            <a:spLocks noChangeArrowheads="1"/>
          </p:cNvSpPr>
          <p:nvPr/>
        </p:nvSpPr>
        <p:spPr bwMode="auto">
          <a:xfrm>
            <a:off x="7066906" y="4456899"/>
            <a:ext cx="589918" cy="113068"/>
          </a:xfrm>
          <a:custGeom>
            <a:avLst/>
            <a:gdLst>
              <a:gd name="T0" fmla="*/ 956 w 1058"/>
              <a:gd name="T1" fmla="*/ 202 h 203"/>
              <a:gd name="T2" fmla="*/ 101 w 1058"/>
              <a:gd name="T3" fmla="*/ 202 h 203"/>
              <a:gd name="T4" fmla="*/ 101 w 1058"/>
              <a:gd name="T5" fmla="*/ 202 h 203"/>
              <a:gd name="T6" fmla="*/ 0 w 1058"/>
              <a:gd name="T7" fmla="*/ 101 h 203"/>
              <a:gd name="T8" fmla="*/ 0 w 1058"/>
              <a:gd name="T9" fmla="*/ 101 h 203"/>
              <a:gd name="T10" fmla="*/ 101 w 1058"/>
              <a:gd name="T11" fmla="*/ 0 h 203"/>
              <a:gd name="T12" fmla="*/ 956 w 1058"/>
              <a:gd name="T13" fmla="*/ 0 h 203"/>
              <a:gd name="T14" fmla="*/ 956 w 1058"/>
              <a:gd name="T15" fmla="*/ 0 h 203"/>
              <a:gd name="T16" fmla="*/ 1057 w 1058"/>
              <a:gd name="T17" fmla="*/ 101 h 203"/>
              <a:gd name="T18" fmla="*/ 1057 w 1058"/>
              <a:gd name="T19" fmla="*/ 101 h 203"/>
              <a:gd name="T20" fmla="*/ 956 w 1058"/>
              <a:gd name="T21" fmla="*/ 2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8" h="203">
                <a:moveTo>
                  <a:pt x="956" y="202"/>
                </a:moveTo>
                <a:lnTo>
                  <a:pt x="101" y="202"/>
                </a:lnTo>
                <a:lnTo>
                  <a:pt x="101" y="202"/>
                </a:lnTo>
                <a:cubicBezTo>
                  <a:pt x="45" y="202"/>
                  <a:pt x="0" y="157"/>
                  <a:pt x="0" y="101"/>
                </a:cubicBezTo>
                <a:lnTo>
                  <a:pt x="0" y="101"/>
                </a:lnTo>
                <a:cubicBezTo>
                  <a:pt x="0" y="46"/>
                  <a:pt x="45" y="0"/>
                  <a:pt x="101" y="0"/>
                </a:cubicBezTo>
                <a:lnTo>
                  <a:pt x="956" y="0"/>
                </a:lnTo>
                <a:lnTo>
                  <a:pt x="956" y="0"/>
                </a:lnTo>
                <a:cubicBezTo>
                  <a:pt x="1012" y="0"/>
                  <a:pt x="1057" y="46"/>
                  <a:pt x="1057" y="101"/>
                </a:cubicBezTo>
                <a:lnTo>
                  <a:pt x="1057" y="101"/>
                </a:lnTo>
                <a:cubicBezTo>
                  <a:pt x="1057" y="157"/>
                  <a:pt x="1012" y="202"/>
                  <a:pt x="956" y="202"/>
                </a:cubicBezTo>
              </a:path>
            </a:pathLst>
          </a:custGeom>
          <a:solidFill>
            <a:schemeClr val="accent3"/>
          </a:solidFill>
          <a:ln w="11160" cap="flat">
            <a:solidFill>
              <a:schemeClr val="bg2"/>
            </a:solidFill>
            <a:round/>
            <a:headEnd/>
            <a:tailEnd/>
          </a:ln>
          <a:effectLst/>
        </p:spPr>
        <p:txBody>
          <a:bodyPr wrap="none" anchor="ctr"/>
          <a:lstStyle/>
          <a:p>
            <a:endParaRPr lang="en-US" sz="900"/>
          </a:p>
        </p:txBody>
      </p:sp>
      <p:sp>
        <p:nvSpPr>
          <p:cNvPr id="227" name="Freeform 385">
            <a:extLst>
              <a:ext uri="{FF2B5EF4-FFF2-40B4-BE49-F238E27FC236}">
                <a16:creationId xmlns:a16="http://schemas.microsoft.com/office/drawing/2014/main" id="{361F32DC-E19F-984A-B0A3-A2D2F2F32B15}"/>
              </a:ext>
            </a:extLst>
          </p:cNvPr>
          <p:cNvSpPr>
            <a:spLocks noChangeArrowheads="1"/>
          </p:cNvSpPr>
          <p:nvPr/>
        </p:nvSpPr>
        <p:spPr bwMode="auto">
          <a:xfrm>
            <a:off x="7342201" y="2377441"/>
            <a:ext cx="41785" cy="176975"/>
          </a:xfrm>
          <a:custGeom>
            <a:avLst/>
            <a:gdLst>
              <a:gd name="T0" fmla="*/ 73 w 74"/>
              <a:gd name="T1" fmla="*/ 280 h 317"/>
              <a:gd name="T2" fmla="*/ 73 w 74"/>
              <a:gd name="T3" fmla="*/ 40 h 317"/>
              <a:gd name="T4" fmla="*/ 73 w 74"/>
              <a:gd name="T5" fmla="*/ 40 h 317"/>
              <a:gd name="T6" fmla="*/ 40 w 74"/>
              <a:gd name="T7" fmla="*/ 2 h 317"/>
              <a:gd name="T8" fmla="*/ 40 w 74"/>
              <a:gd name="T9" fmla="*/ 2 h 317"/>
              <a:gd name="T10" fmla="*/ 0 w 74"/>
              <a:gd name="T11" fmla="*/ 38 h 317"/>
              <a:gd name="T12" fmla="*/ 0 w 74"/>
              <a:gd name="T13" fmla="*/ 280 h 317"/>
              <a:gd name="T14" fmla="*/ 0 w 74"/>
              <a:gd name="T15" fmla="*/ 280 h 317"/>
              <a:gd name="T16" fmla="*/ 36 w 74"/>
              <a:gd name="T17" fmla="*/ 316 h 317"/>
              <a:gd name="T18" fmla="*/ 37 w 74"/>
              <a:gd name="T19" fmla="*/ 316 h 317"/>
              <a:gd name="T20" fmla="*/ 37 w 74"/>
              <a:gd name="T21" fmla="*/ 316 h 317"/>
              <a:gd name="T22" fmla="*/ 37 w 74"/>
              <a:gd name="T23" fmla="*/ 316 h 317"/>
              <a:gd name="T24" fmla="*/ 73 w 74"/>
              <a:gd name="T25" fmla="*/ 280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4" h="317">
                <a:moveTo>
                  <a:pt x="73" y="280"/>
                </a:moveTo>
                <a:lnTo>
                  <a:pt x="73" y="40"/>
                </a:lnTo>
                <a:lnTo>
                  <a:pt x="73" y="40"/>
                </a:lnTo>
                <a:cubicBezTo>
                  <a:pt x="73" y="21"/>
                  <a:pt x="59" y="3"/>
                  <a:pt x="40" y="2"/>
                </a:cubicBezTo>
                <a:lnTo>
                  <a:pt x="40" y="2"/>
                </a:lnTo>
                <a:cubicBezTo>
                  <a:pt x="18" y="0"/>
                  <a:pt x="0" y="17"/>
                  <a:pt x="0" y="38"/>
                </a:cubicBezTo>
                <a:lnTo>
                  <a:pt x="0" y="280"/>
                </a:lnTo>
                <a:lnTo>
                  <a:pt x="0" y="280"/>
                </a:lnTo>
                <a:cubicBezTo>
                  <a:pt x="0" y="300"/>
                  <a:pt x="16" y="316"/>
                  <a:pt x="36" y="316"/>
                </a:cubicBezTo>
                <a:lnTo>
                  <a:pt x="37" y="316"/>
                </a:lnTo>
                <a:lnTo>
                  <a:pt x="37" y="316"/>
                </a:lnTo>
                <a:lnTo>
                  <a:pt x="37" y="316"/>
                </a:lnTo>
                <a:cubicBezTo>
                  <a:pt x="57" y="316"/>
                  <a:pt x="73" y="300"/>
                  <a:pt x="73" y="280"/>
                </a:cubicBezTo>
              </a:path>
            </a:pathLst>
          </a:custGeom>
          <a:solidFill>
            <a:schemeClr val="accent3"/>
          </a:solidFill>
          <a:ln>
            <a:noFill/>
          </a:ln>
          <a:effectLst/>
        </p:spPr>
        <p:txBody>
          <a:bodyPr wrap="none" anchor="ctr"/>
          <a:lstStyle/>
          <a:p>
            <a:endParaRPr lang="en-US" sz="900"/>
          </a:p>
        </p:txBody>
      </p:sp>
      <p:sp>
        <p:nvSpPr>
          <p:cNvPr id="228" name="Freeform 386">
            <a:extLst>
              <a:ext uri="{FF2B5EF4-FFF2-40B4-BE49-F238E27FC236}">
                <a16:creationId xmlns:a16="http://schemas.microsoft.com/office/drawing/2014/main" id="{D8B0A632-3D19-BC4A-82E3-EBF779A196A4}"/>
              </a:ext>
            </a:extLst>
          </p:cNvPr>
          <p:cNvSpPr>
            <a:spLocks noChangeArrowheads="1"/>
          </p:cNvSpPr>
          <p:nvPr/>
        </p:nvSpPr>
        <p:spPr bwMode="auto">
          <a:xfrm>
            <a:off x="7956699" y="2633072"/>
            <a:ext cx="132732" cy="149937"/>
          </a:xfrm>
          <a:custGeom>
            <a:avLst/>
            <a:gdLst>
              <a:gd name="T0" fmla="*/ 223 w 238"/>
              <a:gd name="T1" fmla="*/ 64 h 268"/>
              <a:gd name="T2" fmla="*/ 223 w 238"/>
              <a:gd name="T3" fmla="*/ 64 h 268"/>
              <a:gd name="T4" fmla="*/ 219 w 238"/>
              <a:gd name="T5" fmla="*/ 12 h 268"/>
              <a:gd name="T6" fmla="*/ 219 w 238"/>
              <a:gd name="T7" fmla="*/ 12 h 268"/>
              <a:gd name="T8" fmla="*/ 167 w 238"/>
              <a:gd name="T9" fmla="*/ 17 h 268"/>
              <a:gd name="T10" fmla="*/ 12 w 238"/>
              <a:gd name="T11" fmla="*/ 202 h 268"/>
              <a:gd name="T12" fmla="*/ 12 w 238"/>
              <a:gd name="T13" fmla="*/ 202 h 268"/>
              <a:gd name="T14" fmla="*/ 17 w 238"/>
              <a:gd name="T15" fmla="*/ 253 h 268"/>
              <a:gd name="T16" fmla="*/ 17 w 238"/>
              <a:gd name="T17" fmla="*/ 253 h 268"/>
              <a:gd name="T18" fmla="*/ 17 w 238"/>
              <a:gd name="T19" fmla="*/ 253 h 268"/>
              <a:gd name="T20" fmla="*/ 17 w 238"/>
              <a:gd name="T21" fmla="*/ 253 h 268"/>
              <a:gd name="T22" fmla="*/ 69 w 238"/>
              <a:gd name="T23" fmla="*/ 249 h 268"/>
              <a:gd name="T24" fmla="*/ 223 w 238"/>
              <a:gd name="T25" fmla="*/ 64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8" h="268">
                <a:moveTo>
                  <a:pt x="223" y="64"/>
                </a:moveTo>
                <a:lnTo>
                  <a:pt x="223" y="64"/>
                </a:lnTo>
                <a:cubicBezTo>
                  <a:pt x="237" y="49"/>
                  <a:pt x="235" y="26"/>
                  <a:pt x="219" y="12"/>
                </a:cubicBezTo>
                <a:lnTo>
                  <a:pt x="219" y="12"/>
                </a:lnTo>
                <a:cubicBezTo>
                  <a:pt x="203" y="0"/>
                  <a:pt x="180" y="1"/>
                  <a:pt x="167" y="17"/>
                </a:cubicBezTo>
                <a:lnTo>
                  <a:pt x="12" y="202"/>
                </a:lnTo>
                <a:lnTo>
                  <a:pt x="12" y="202"/>
                </a:lnTo>
                <a:cubicBezTo>
                  <a:pt x="0" y="217"/>
                  <a:pt x="1" y="240"/>
                  <a:pt x="17" y="253"/>
                </a:cubicBezTo>
                <a:lnTo>
                  <a:pt x="17" y="253"/>
                </a:lnTo>
                <a:lnTo>
                  <a:pt x="17" y="253"/>
                </a:lnTo>
                <a:lnTo>
                  <a:pt x="17" y="253"/>
                </a:lnTo>
                <a:cubicBezTo>
                  <a:pt x="33" y="267"/>
                  <a:pt x="56" y="264"/>
                  <a:pt x="69" y="249"/>
                </a:cubicBezTo>
                <a:lnTo>
                  <a:pt x="223" y="64"/>
                </a:lnTo>
              </a:path>
            </a:pathLst>
          </a:custGeom>
          <a:solidFill>
            <a:schemeClr val="accent3"/>
          </a:solidFill>
          <a:ln>
            <a:noFill/>
          </a:ln>
          <a:effectLst/>
        </p:spPr>
        <p:txBody>
          <a:bodyPr wrap="none" anchor="ctr"/>
          <a:lstStyle/>
          <a:p>
            <a:endParaRPr lang="en-US" sz="900"/>
          </a:p>
        </p:txBody>
      </p:sp>
      <p:sp>
        <p:nvSpPr>
          <p:cNvPr id="229" name="Freeform 387">
            <a:extLst>
              <a:ext uri="{FF2B5EF4-FFF2-40B4-BE49-F238E27FC236}">
                <a16:creationId xmlns:a16="http://schemas.microsoft.com/office/drawing/2014/main" id="{485431C6-DD4C-E44B-9A15-98AC92D3E715}"/>
              </a:ext>
            </a:extLst>
          </p:cNvPr>
          <p:cNvSpPr>
            <a:spLocks noChangeArrowheads="1"/>
          </p:cNvSpPr>
          <p:nvPr/>
        </p:nvSpPr>
        <p:spPr bwMode="auto">
          <a:xfrm>
            <a:off x="8286069" y="3279522"/>
            <a:ext cx="176976" cy="68824"/>
          </a:xfrm>
          <a:custGeom>
            <a:avLst/>
            <a:gdLst>
              <a:gd name="T0" fmla="*/ 313 w 317"/>
              <a:gd name="T1" fmla="*/ 37 h 122"/>
              <a:gd name="T2" fmla="*/ 313 w 317"/>
              <a:gd name="T3" fmla="*/ 37 h 122"/>
              <a:gd name="T4" fmla="*/ 271 w 317"/>
              <a:gd name="T5" fmla="*/ 3 h 122"/>
              <a:gd name="T6" fmla="*/ 33 w 317"/>
              <a:gd name="T7" fmla="*/ 45 h 122"/>
              <a:gd name="T8" fmla="*/ 33 w 317"/>
              <a:gd name="T9" fmla="*/ 45 h 122"/>
              <a:gd name="T10" fmla="*/ 4 w 317"/>
              <a:gd name="T11" fmla="*/ 87 h 122"/>
              <a:gd name="T12" fmla="*/ 4 w 317"/>
              <a:gd name="T13" fmla="*/ 87 h 122"/>
              <a:gd name="T14" fmla="*/ 4 w 317"/>
              <a:gd name="T15" fmla="*/ 88 h 122"/>
              <a:gd name="T16" fmla="*/ 4 w 317"/>
              <a:gd name="T17" fmla="*/ 88 h 122"/>
              <a:gd name="T18" fmla="*/ 46 w 317"/>
              <a:gd name="T19" fmla="*/ 118 h 122"/>
              <a:gd name="T20" fmla="*/ 282 w 317"/>
              <a:gd name="T21" fmla="*/ 76 h 122"/>
              <a:gd name="T22" fmla="*/ 282 w 317"/>
              <a:gd name="T23" fmla="*/ 76 h 122"/>
              <a:gd name="T24" fmla="*/ 313 w 317"/>
              <a:gd name="T25" fmla="*/ 3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7" h="122">
                <a:moveTo>
                  <a:pt x="313" y="37"/>
                </a:moveTo>
                <a:lnTo>
                  <a:pt x="313" y="37"/>
                </a:lnTo>
                <a:cubicBezTo>
                  <a:pt x="312" y="15"/>
                  <a:pt x="292" y="0"/>
                  <a:pt x="271" y="3"/>
                </a:cubicBezTo>
                <a:lnTo>
                  <a:pt x="33" y="45"/>
                </a:lnTo>
                <a:lnTo>
                  <a:pt x="33" y="45"/>
                </a:lnTo>
                <a:cubicBezTo>
                  <a:pt x="14" y="49"/>
                  <a:pt x="0" y="68"/>
                  <a:pt x="4" y="87"/>
                </a:cubicBezTo>
                <a:lnTo>
                  <a:pt x="4" y="87"/>
                </a:lnTo>
                <a:lnTo>
                  <a:pt x="4" y="88"/>
                </a:lnTo>
                <a:lnTo>
                  <a:pt x="4" y="88"/>
                </a:lnTo>
                <a:cubicBezTo>
                  <a:pt x="8" y="108"/>
                  <a:pt x="27" y="121"/>
                  <a:pt x="46" y="118"/>
                </a:cubicBezTo>
                <a:lnTo>
                  <a:pt x="282" y="76"/>
                </a:lnTo>
                <a:lnTo>
                  <a:pt x="282" y="76"/>
                </a:lnTo>
                <a:cubicBezTo>
                  <a:pt x="301" y="73"/>
                  <a:pt x="316" y="56"/>
                  <a:pt x="313" y="37"/>
                </a:cubicBezTo>
              </a:path>
            </a:pathLst>
          </a:custGeom>
          <a:solidFill>
            <a:schemeClr val="accent3"/>
          </a:solidFill>
          <a:ln>
            <a:noFill/>
          </a:ln>
          <a:effectLst/>
        </p:spPr>
        <p:txBody>
          <a:bodyPr wrap="none" anchor="ctr"/>
          <a:lstStyle/>
          <a:p>
            <a:endParaRPr lang="en-US" sz="900"/>
          </a:p>
        </p:txBody>
      </p:sp>
      <p:sp>
        <p:nvSpPr>
          <p:cNvPr id="230" name="Freeform 388">
            <a:extLst>
              <a:ext uri="{FF2B5EF4-FFF2-40B4-BE49-F238E27FC236}">
                <a16:creationId xmlns:a16="http://schemas.microsoft.com/office/drawing/2014/main" id="{828A2930-FA5E-1D43-B039-2A2759BA802C}"/>
              </a:ext>
            </a:extLst>
          </p:cNvPr>
          <p:cNvSpPr>
            <a:spLocks noChangeArrowheads="1"/>
          </p:cNvSpPr>
          <p:nvPr/>
        </p:nvSpPr>
        <p:spPr bwMode="auto">
          <a:xfrm>
            <a:off x="8170543" y="3948095"/>
            <a:ext cx="162228" cy="110611"/>
          </a:xfrm>
          <a:custGeom>
            <a:avLst/>
            <a:gdLst>
              <a:gd name="T0" fmla="*/ 231 w 292"/>
              <a:gd name="T1" fmla="*/ 194 h 200"/>
              <a:gd name="T2" fmla="*/ 231 w 292"/>
              <a:gd name="T3" fmla="*/ 194 h 200"/>
              <a:gd name="T4" fmla="*/ 250 w 292"/>
              <a:gd name="T5" fmla="*/ 199 h 200"/>
              <a:gd name="T6" fmla="*/ 250 w 292"/>
              <a:gd name="T7" fmla="*/ 199 h 200"/>
              <a:gd name="T8" fmla="*/ 284 w 292"/>
              <a:gd name="T9" fmla="*/ 176 h 200"/>
              <a:gd name="T10" fmla="*/ 284 w 292"/>
              <a:gd name="T11" fmla="*/ 176 h 200"/>
              <a:gd name="T12" fmla="*/ 267 w 292"/>
              <a:gd name="T13" fmla="*/ 129 h 200"/>
              <a:gd name="T14" fmla="*/ 60 w 292"/>
              <a:gd name="T15" fmla="*/ 10 h 200"/>
              <a:gd name="T16" fmla="*/ 60 w 292"/>
              <a:gd name="T17" fmla="*/ 10 h 200"/>
              <a:gd name="T18" fmla="*/ 10 w 292"/>
              <a:gd name="T19" fmla="*/ 24 h 200"/>
              <a:gd name="T20" fmla="*/ 10 w 292"/>
              <a:gd name="T21" fmla="*/ 24 h 200"/>
              <a:gd name="T22" fmla="*/ 10 w 292"/>
              <a:gd name="T23" fmla="*/ 24 h 200"/>
              <a:gd name="T24" fmla="*/ 10 w 292"/>
              <a:gd name="T25" fmla="*/ 24 h 200"/>
              <a:gd name="T26" fmla="*/ 23 w 292"/>
              <a:gd name="T27" fmla="*/ 74 h 200"/>
              <a:gd name="T28" fmla="*/ 231 w 292"/>
              <a:gd name="T29" fmla="*/ 194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2" h="200">
                <a:moveTo>
                  <a:pt x="231" y="194"/>
                </a:moveTo>
                <a:lnTo>
                  <a:pt x="231" y="194"/>
                </a:lnTo>
                <a:cubicBezTo>
                  <a:pt x="237" y="197"/>
                  <a:pt x="243" y="199"/>
                  <a:pt x="250" y="199"/>
                </a:cubicBezTo>
                <a:lnTo>
                  <a:pt x="250" y="199"/>
                </a:lnTo>
                <a:cubicBezTo>
                  <a:pt x="264" y="199"/>
                  <a:pt x="278" y="191"/>
                  <a:pt x="284" y="176"/>
                </a:cubicBezTo>
                <a:lnTo>
                  <a:pt x="284" y="176"/>
                </a:lnTo>
                <a:cubicBezTo>
                  <a:pt x="291" y="159"/>
                  <a:pt x="283" y="139"/>
                  <a:pt x="267" y="129"/>
                </a:cubicBezTo>
                <a:lnTo>
                  <a:pt x="60" y="10"/>
                </a:lnTo>
                <a:lnTo>
                  <a:pt x="60" y="10"/>
                </a:lnTo>
                <a:cubicBezTo>
                  <a:pt x="42" y="0"/>
                  <a:pt x="20" y="6"/>
                  <a:pt x="10" y="24"/>
                </a:cubicBezTo>
                <a:lnTo>
                  <a:pt x="10" y="24"/>
                </a:lnTo>
                <a:lnTo>
                  <a:pt x="10" y="24"/>
                </a:lnTo>
                <a:lnTo>
                  <a:pt x="10" y="24"/>
                </a:lnTo>
                <a:cubicBezTo>
                  <a:pt x="0" y="42"/>
                  <a:pt x="6" y="64"/>
                  <a:pt x="23" y="74"/>
                </a:cubicBezTo>
                <a:lnTo>
                  <a:pt x="231" y="194"/>
                </a:lnTo>
              </a:path>
            </a:pathLst>
          </a:custGeom>
          <a:solidFill>
            <a:schemeClr val="accent3"/>
          </a:solidFill>
          <a:ln>
            <a:noFill/>
          </a:ln>
          <a:effectLst/>
        </p:spPr>
        <p:txBody>
          <a:bodyPr wrap="none" anchor="ctr"/>
          <a:lstStyle/>
          <a:p>
            <a:endParaRPr lang="en-US" sz="900"/>
          </a:p>
        </p:txBody>
      </p:sp>
      <p:sp>
        <p:nvSpPr>
          <p:cNvPr id="231" name="Freeform 389">
            <a:extLst>
              <a:ext uri="{FF2B5EF4-FFF2-40B4-BE49-F238E27FC236}">
                <a16:creationId xmlns:a16="http://schemas.microsoft.com/office/drawing/2014/main" id="{2B7FF06A-709F-D04F-8AC1-46FE9F3287F7}"/>
              </a:ext>
            </a:extLst>
          </p:cNvPr>
          <p:cNvSpPr>
            <a:spLocks noChangeArrowheads="1"/>
          </p:cNvSpPr>
          <p:nvPr/>
        </p:nvSpPr>
        <p:spPr bwMode="auto">
          <a:xfrm>
            <a:off x="6390958" y="3948095"/>
            <a:ext cx="162228" cy="110611"/>
          </a:xfrm>
          <a:custGeom>
            <a:avLst/>
            <a:gdLst>
              <a:gd name="T0" fmla="*/ 24 w 293"/>
              <a:gd name="T1" fmla="*/ 129 h 200"/>
              <a:gd name="T2" fmla="*/ 24 w 293"/>
              <a:gd name="T3" fmla="*/ 129 h 200"/>
              <a:gd name="T4" fmla="*/ 7 w 293"/>
              <a:gd name="T5" fmla="*/ 176 h 200"/>
              <a:gd name="T6" fmla="*/ 7 w 293"/>
              <a:gd name="T7" fmla="*/ 176 h 200"/>
              <a:gd name="T8" fmla="*/ 41 w 293"/>
              <a:gd name="T9" fmla="*/ 199 h 200"/>
              <a:gd name="T10" fmla="*/ 41 w 293"/>
              <a:gd name="T11" fmla="*/ 199 h 200"/>
              <a:gd name="T12" fmla="*/ 60 w 293"/>
              <a:gd name="T13" fmla="*/ 194 h 200"/>
              <a:gd name="T14" fmla="*/ 268 w 293"/>
              <a:gd name="T15" fmla="*/ 74 h 200"/>
              <a:gd name="T16" fmla="*/ 268 w 293"/>
              <a:gd name="T17" fmla="*/ 74 h 200"/>
              <a:gd name="T18" fmla="*/ 281 w 293"/>
              <a:gd name="T19" fmla="*/ 24 h 200"/>
              <a:gd name="T20" fmla="*/ 281 w 293"/>
              <a:gd name="T21" fmla="*/ 24 h 200"/>
              <a:gd name="T22" fmla="*/ 281 w 293"/>
              <a:gd name="T23" fmla="*/ 24 h 200"/>
              <a:gd name="T24" fmla="*/ 281 w 293"/>
              <a:gd name="T25" fmla="*/ 24 h 200"/>
              <a:gd name="T26" fmla="*/ 231 w 293"/>
              <a:gd name="T27" fmla="*/ 10 h 200"/>
              <a:gd name="T28" fmla="*/ 24 w 293"/>
              <a:gd name="T29" fmla="*/ 129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3" h="200">
                <a:moveTo>
                  <a:pt x="24" y="129"/>
                </a:moveTo>
                <a:lnTo>
                  <a:pt x="24" y="129"/>
                </a:lnTo>
                <a:cubicBezTo>
                  <a:pt x="8" y="139"/>
                  <a:pt x="0" y="159"/>
                  <a:pt x="7" y="176"/>
                </a:cubicBezTo>
                <a:lnTo>
                  <a:pt x="7" y="176"/>
                </a:lnTo>
                <a:cubicBezTo>
                  <a:pt x="13" y="191"/>
                  <a:pt x="28" y="199"/>
                  <a:pt x="41" y="199"/>
                </a:cubicBezTo>
                <a:lnTo>
                  <a:pt x="41" y="199"/>
                </a:lnTo>
                <a:cubicBezTo>
                  <a:pt x="48" y="199"/>
                  <a:pt x="54" y="197"/>
                  <a:pt x="60" y="194"/>
                </a:cubicBezTo>
                <a:lnTo>
                  <a:pt x="268" y="74"/>
                </a:lnTo>
                <a:lnTo>
                  <a:pt x="268" y="74"/>
                </a:lnTo>
                <a:cubicBezTo>
                  <a:pt x="286" y="64"/>
                  <a:pt x="292" y="42"/>
                  <a:pt x="281" y="24"/>
                </a:cubicBezTo>
                <a:lnTo>
                  <a:pt x="281" y="24"/>
                </a:lnTo>
                <a:lnTo>
                  <a:pt x="281" y="24"/>
                </a:lnTo>
                <a:lnTo>
                  <a:pt x="281" y="24"/>
                </a:lnTo>
                <a:cubicBezTo>
                  <a:pt x="271" y="6"/>
                  <a:pt x="249" y="0"/>
                  <a:pt x="231" y="10"/>
                </a:cubicBezTo>
                <a:lnTo>
                  <a:pt x="24" y="129"/>
                </a:lnTo>
              </a:path>
            </a:pathLst>
          </a:custGeom>
          <a:solidFill>
            <a:schemeClr val="accent3"/>
          </a:solidFill>
          <a:ln>
            <a:noFill/>
          </a:ln>
          <a:effectLst/>
        </p:spPr>
        <p:txBody>
          <a:bodyPr wrap="none" anchor="ctr"/>
          <a:lstStyle/>
          <a:p>
            <a:endParaRPr lang="en-US" sz="900"/>
          </a:p>
        </p:txBody>
      </p:sp>
      <p:sp>
        <p:nvSpPr>
          <p:cNvPr id="232" name="Freeform 390">
            <a:extLst>
              <a:ext uri="{FF2B5EF4-FFF2-40B4-BE49-F238E27FC236}">
                <a16:creationId xmlns:a16="http://schemas.microsoft.com/office/drawing/2014/main" id="{E1BC3E08-62FD-2D4F-91EE-E22F713EA702}"/>
              </a:ext>
            </a:extLst>
          </p:cNvPr>
          <p:cNvSpPr>
            <a:spLocks noChangeArrowheads="1"/>
          </p:cNvSpPr>
          <p:nvPr/>
        </p:nvSpPr>
        <p:spPr bwMode="auto">
          <a:xfrm>
            <a:off x="6263143" y="3279522"/>
            <a:ext cx="174518" cy="68824"/>
          </a:xfrm>
          <a:custGeom>
            <a:avLst/>
            <a:gdLst>
              <a:gd name="T0" fmla="*/ 45 w 315"/>
              <a:gd name="T1" fmla="*/ 3 h 122"/>
              <a:gd name="T2" fmla="*/ 45 w 315"/>
              <a:gd name="T3" fmla="*/ 3 h 122"/>
              <a:gd name="T4" fmla="*/ 1 w 315"/>
              <a:gd name="T5" fmla="*/ 37 h 122"/>
              <a:gd name="T6" fmla="*/ 1 w 315"/>
              <a:gd name="T7" fmla="*/ 37 h 122"/>
              <a:gd name="T8" fmla="*/ 34 w 315"/>
              <a:gd name="T9" fmla="*/ 76 h 122"/>
              <a:gd name="T10" fmla="*/ 269 w 315"/>
              <a:gd name="T11" fmla="*/ 118 h 122"/>
              <a:gd name="T12" fmla="*/ 269 w 315"/>
              <a:gd name="T13" fmla="*/ 118 h 122"/>
              <a:gd name="T14" fmla="*/ 311 w 315"/>
              <a:gd name="T15" fmla="*/ 88 h 122"/>
              <a:gd name="T16" fmla="*/ 311 w 315"/>
              <a:gd name="T17" fmla="*/ 88 h 122"/>
              <a:gd name="T18" fmla="*/ 311 w 315"/>
              <a:gd name="T19" fmla="*/ 87 h 122"/>
              <a:gd name="T20" fmla="*/ 311 w 315"/>
              <a:gd name="T21" fmla="*/ 87 h 122"/>
              <a:gd name="T22" fmla="*/ 281 w 315"/>
              <a:gd name="T23" fmla="*/ 45 h 122"/>
              <a:gd name="T24" fmla="*/ 45 w 315"/>
              <a:gd name="T25" fmla="*/ 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5" h="122">
                <a:moveTo>
                  <a:pt x="45" y="3"/>
                </a:moveTo>
                <a:lnTo>
                  <a:pt x="45" y="3"/>
                </a:lnTo>
                <a:cubicBezTo>
                  <a:pt x="23" y="0"/>
                  <a:pt x="3" y="15"/>
                  <a:pt x="1" y="37"/>
                </a:cubicBezTo>
                <a:lnTo>
                  <a:pt x="1" y="37"/>
                </a:lnTo>
                <a:cubicBezTo>
                  <a:pt x="0" y="56"/>
                  <a:pt x="15" y="73"/>
                  <a:pt x="34" y="76"/>
                </a:cubicBezTo>
                <a:lnTo>
                  <a:pt x="269" y="118"/>
                </a:lnTo>
                <a:lnTo>
                  <a:pt x="269" y="118"/>
                </a:lnTo>
                <a:cubicBezTo>
                  <a:pt x="289" y="121"/>
                  <a:pt x="308" y="108"/>
                  <a:pt x="311" y="88"/>
                </a:cubicBezTo>
                <a:lnTo>
                  <a:pt x="311" y="88"/>
                </a:lnTo>
                <a:lnTo>
                  <a:pt x="311" y="87"/>
                </a:lnTo>
                <a:lnTo>
                  <a:pt x="311" y="87"/>
                </a:lnTo>
                <a:cubicBezTo>
                  <a:pt x="314" y="68"/>
                  <a:pt x="301" y="49"/>
                  <a:pt x="281" y="45"/>
                </a:cubicBezTo>
                <a:lnTo>
                  <a:pt x="45" y="3"/>
                </a:lnTo>
              </a:path>
            </a:pathLst>
          </a:custGeom>
          <a:solidFill>
            <a:schemeClr val="accent3"/>
          </a:solidFill>
          <a:ln>
            <a:noFill/>
          </a:ln>
          <a:effectLst/>
        </p:spPr>
        <p:txBody>
          <a:bodyPr wrap="none" anchor="ctr"/>
          <a:lstStyle/>
          <a:p>
            <a:endParaRPr lang="en-US" sz="900"/>
          </a:p>
        </p:txBody>
      </p:sp>
      <p:sp>
        <p:nvSpPr>
          <p:cNvPr id="233" name="Freeform 391">
            <a:extLst>
              <a:ext uri="{FF2B5EF4-FFF2-40B4-BE49-F238E27FC236}">
                <a16:creationId xmlns:a16="http://schemas.microsoft.com/office/drawing/2014/main" id="{6EC501BE-0B38-254A-88AB-D6C569BF703F}"/>
              </a:ext>
            </a:extLst>
          </p:cNvPr>
          <p:cNvSpPr>
            <a:spLocks noChangeArrowheads="1"/>
          </p:cNvSpPr>
          <p:nvPr/>
        </p:nvSpPr>
        <p:spPr bwMode="auto">
          <a:xfrm>
            <a:off x="6634300" y="2633072"/>
            <a:ext cx="132732" cy="149937"/>
          </a:xfrm>
          <a:custGeom>
            <a:avLst/>
            <a:gdLst>
              <a:gd name="T0" fmla="*/ 70 w 239"/>
              <a:gd name="T1" fmla="*/ 17 h 268"/>
              <a:gd name="T2" fmla="*/ 70 w 239"/>
              <a:gd name="T3" fmla="*/ 17 h 268"/>
              <a:gd name="T4" fmla="*/ 18 w 239"/>
              <a:gd name="T5" fmla="*/ 12 h 268"/>
              <a:gd name="T6" fmla="*/ 18 w 239"/>
              <a:gd name="T7" fmla="*/ 12 h 268"/>
              <a:gd name="T8" fmla="*/ 13 w 239"/>
              <a:gd name="T9" fmla="*/ 64 h 268"/>
              <a:gd name="T10" fmla="*/ 169 w 239"/>
              <a:gd name="T11" fmla="*/ 249 h 268"/>
              <a:gd name="T12" fmla="*/ 169 w 239"/>
              <a:gd name="T13" fmla="*/ 249 h 268"/>
              <a:gd name="T14" fmla="*/ 220 w 239"/>
              <a:gd name="T15" fmla="*/ 253 h 268"/>
              <a:gd name="T16" fmla="*/ 220 w 239"/>
              <a:gd name="T17" fmla="*/ 253 h 268"/>
              <a:gd name="T18" fmla="*/ 221 w 239"/>
              <a:gd name="T19" fmla="*/ 253 h 268"/>
              <a:gd name="T20" fmla="*/ 221 w 239"/>
              <a:gd name="T21" fmla="*/ 253 h 268"/>
              <a:gd name="T22" fmla="*/ 225 w 239"/>
              <a:gd name="T23" fmla="*/ 202 h 268"/>
              <a:gd name="T24" fmla="*/ 70 w 239"/>
              <a:gd name="T25" fmla="*/ 17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9" h="268">
                <a:moveTo>
                  <a:pt x="70" y="17"/>
                </a:moveTo>
                <a:lnTo>
                  <a:pt x="70" y="17"/>
                </a:lnTo>
                <a:cubicBezTo>
                  <a:pt x="57" y="1"/>
                  <a:pt x="33" y="0"/>
                  <a:pt x="18" y="12"/>
                </a:cubicBezTo>
                <a:lnTo>
                  <a:pt x="18" y="12"/>
                </a:lnTo>
                <a:cubicBezTo>
                  <a:pt x="2" y="26"/>
                  <a:pt x="0" y="49"/>
                  <a:pt x="13" y="64"/>
                </a:cubicBezTo>
                <a:lnTo>
                  <a:pt x="169" y="249"/>
                </a:lnTo>
                <a:lnTo>
                  <a:pt x="169" y="249"/>
                </a:lnTo>
                <a:cubicBezTo>
                  <a:pt x="182" y="264"/>
                  <a:pt x="204" y="267"/>
                  <a:pt x="220" y="253"/>
                </a:cubicBezTo>
                <a:lnTo>
                  <a:pt x="220" y="253"/>
                </a:lnTo>
                <a:cubicBezTo>
                  <a:pt x="220" y="253"/>
                  <a:pt x="220" y="253"/>
                  <a:pt x="221" y="253"/>
                </a:cubicBezTo>
                <a:lnTo>
                  <a:pt x="221" y="253"/>
                </a:lnTo>
                <a:cubicBezTo>
                  <a:pt x="236" y="240"/>
                  <a:pt x="238" y="217"/>
                  <a:pt x="225" y="202"/>
                </a:cubicBezTo>
                <a:lnTo>
                  <a:pt x="70" y="17"/>
                </a:lnTo>
              </a:path>
            </a:pathLst>
          </a:custGeom>
          <a:solidFill>
            <a:schemeClr val="accent3"/>
          </a:solidFill>
          <a:ln>
            <a:noFill/>
          </a:ln>
          <a:effectLst/>
        </p:spPr>
        <p:txBody>
          <a:bodyPr wrap="none" anchor="ctr"/>
          <a:lstStyle/>
          <a:p>
            <a:endParaRPr lang="en-US" sz="900"/>
          </a:p>
        </p:txBody>
      </p:sp>
      <p:sp>
        <p:nvSpPr>
          <p:cNvPr id="262" name="CuadroTexto 4">
            <a:extLst>
              <a:ext uri="{FF2B5EF4-FFF2-40B4-BE49-F238E27FC236}">
                <a16:creationId xmlns:a16="http://schemas.microsoft.com/office/drawing/2014/main" id="{7F33BEDA-5A3A-FB42-BC13-91329CFA8BC9}"/>
              </a:ext>
            </a:extLst>
          </p:cNvPr>
          <p:cNvSpPr txBox="1"/>
          <p:nvPr/>
        </p:nvSpPr>
        <p:spPr>
          <a:xfrm>
            <a:off x="1090297" y="4895290"/>
            <a:ext cx="2429718" cy="830997"/>
          </a:xfrm>
          <a:prstGeom prst="rect">
            <a:avLst/>
          </a:prstGeom>
          <a:noFill/>
        </p:spPr>
        <p:txBody>
          <a:bodyPr wrap="square" rtlCol="0">
            <a:spAutoFit/>
          </a:bodyPr>
          <a:lstStyle/>
          <a:p>
            <a:pPr algn="ctr"/>
            <a:r>
              <a:rPr lang="en-US" sz="2400" dirty="0" err="1">
                <a:solidFill>
                  <a:srgbClr val="000000"/>
                </a:solidFill>
                <a:ea typeface="Lato Light" charset="0"/>
                <a:cs typeface="Lato Light" charset="0"/>
              </a:rPr>
              <a:t>Diversión</a:t>
            </a:r>
            <a:r>
              <a:rPr lang="en-US" sz="2400" dirty="0">
                <a:solidFill>
                  <a:srgbClr val="000000"/>
                </a:solidFill>
                <a:ea typeface="Lato Light" charset="0"/>
                <a:cs typeface="Lato Light" charset="0"/>
              </a:rPr>
              <a:t> y </a:t>
            </a:r>
            <a:r>
              <a:rPr lang="en-US" sz="2400" dirty="0" err="1">
                <a:solidFill>
                  <a:srgbClr val="000000"/>
                </a:solidFill>
                <a:ea typeface="Lato Light" charset="0"/>
                <a:cs typeface="Lato Light" charset="0"/>
              </a:rPr>
              <a:t>disfrute</a:t>
            </a:r>
            <a:endParaRPr lang="en-US" sz="2400" dirty="0">
              <a:solidFill>
                <a:srgbClr val="000000"/>
              </a:solidFill>
              <a:ea typeface="Lato Light" charset="0"/>
              <a:cs typeface="Lato Light" charset="0"/>
            </a:endParaRPr>
          </a:p>
        </p:txBody>
      </p:sp>
      <p:sp>
        <p:nvSpPr>
          <p:cNvPr id="265" name="CuadroTexto 4">
            <a:extLst>
              <a:ext uri="{FF2B5EF4-FFF2-40B4-BE49-F238E27FC236}">
                <a16:creationId xmlns:a16="http://schemas.microsoft.com/office/drawing/2014/main" id="{43D16BE1-09AE-1F47-974E-9FE76BEAD0EE}"/>
              </a:ext>
            </a:extLst>
          </p:cNvPr>
          <p:cNvSpPr txBox="1"/>
          <p:nvPr/>
        </p:nvSpPr>
        <p:spPr>
          <a:xfrm>
            <a:off x="3520015" y="4866328"/>
            <a:ext cx="2408842" cy="1835567"/>
          </a:xfrm>
          <a:prstGeom prst="rect">
            <a:avLst/>
          </a:prstGeom>
          <a:noFill/>
        </p:spPr>
        <p:txBody>
          <a:bodyPr wrap="square" rtlCol="0">
            <a:spAutoFit/>
          </a:bodyPr>
          <a:lstStyle/>
          <a:p>
            <a:pPr marL="228600" algn="ctr">
              <a:lnSpc>
                <a:spcPct val="120000"/>
              </a:lnSpc>
            </a:pPr>
            <a:r>
              <a:rPr lang="es-ES" sz="2400" dirty="0" err="1">
                <a:solidFill>
                  <a:srgbClr val="000000"/>
                </a:solidFill>
              </a:rPr>
              <a:t>Auto-mejora</a:t>
            </a:r>
            <a:r>
              <a:rPr lang="es-ES" sz="2400" dirty="0">
                <a:solidFill>
                  <a:srgbClr val="000000"/>
                </a:solidFill>
              </a:rPr>
              <a:t>, provoca un estado de ánimo positivo </a:t>
            </a:r>
            <a:endParaRPr lang="en-US" sz="2400" dirty="0">
              <a:solidFill>
                <a:srgbClr val="000000"/>
              </a:solidFill>
            </a:endParaRPr>
          </a:p>
        </p:txBody>
      </p:sp>
      <p:sp>
        <p:nvSpPr>
          <p:cNvPr id="268" name="CuadroTexto 4">
            <a:extLst>
              <a:ext uri="{FF2B5EF4-FFF2-40B4-BE49-F238E27FC236}">
                <a16:creationId xmlns:a16="http://schemas.microsoft.com/office/drawing/2014/main" id="{CB07E36C-6264-DE4C-A287-D78DC2C16138}"/>
              </a:ext>
            </a:extLst>
          </p:cNvPr>
          <p:cNvSpPr txBox="1"/>
          <p:nvPr/>
        </p:nvSpPr>
        <p:spPr>
          <a:xfrm>
            <a:off x="6210435" y="4834947"/>
            <a:ext cx="2408842" cy="1835567"/>
          </a:xfrm>
          <a:prstGeom prst="rect">
            <a:avLst/>
          </a:prstGeom>
          <a:noFill/>
        </p:spPr>
        <p:txBody>
          <a:bodyPr wrap="square" rtlCol="0">
            <a:spAutoFit/>
          </a:bodyPr>
          <a:lstStyle/>
          <a:p>
            <a:pPr marL="228600" algn="ctr">
              <a:lnSpc>
                <a:spcPct val="120000"/>
              </a:lnSpc>
            </a:pPr>
            <a:r>
              <a:rPr lang="es-ES" sz="2400" dirty="0">
                <a:solidFill>
                  <a:srgbClr val="000000"/>
                </a:solidFill>
              </a:rPr>
              <a:t>Aportar felicidad y contribuir al bienestar </a:t>
            </a:r>
          </a:p>
        </p:txBody>
      </p:sp>
      <p:sp>
        <p:nvSpPr>
          <p:cNvPr id="272" name="CuadroTexto 4">
            <a:extLst>
              <a:ext uri="{FF2B5EF4-FFF2-40B4-BE49-F238E27FC236}">
                <a16:creationId xmlns:a16="http://schemas.microsoft.com/office/drawing/2014/main" id="{74D2DE8C-D59F-6148-880A-31F81F5741BC}"/>
              </a:ext>
            </a:extLst>
          </p:cNvPr>
          <p:cNvSpPr txBox="1"/>
          <p:nvPr/>
        </p:nvSpPr>
        <p:spPr>
          <a:xfrm>
            <a:off x="8900855" y="5064565"/>
            <a:ext cx="1979661" cy="230832"/>
          </a:xfrm>
          <a:prstGeom prst="rect">
            <a:avLst/>
          </a:prstGeom>
          <a:noFill/>
        </p:spPr>
        <p:txBody>
          <a:bodyPr wrap="square" rtlCol="0">
            <a:spAutoFit/>
          </a:bodyPr>
          <a:lstStyle/>
          <a:p>
            <a:pPr algn="ctr"/>
            <a:r>
              <a:rPr lang="en-US" sz="900" b="1">
                <a:solidFill>
                  <a:schemeClr val="tx2"/>
                </a:solidFill>
                <a:latin typeface="Lato Semibold" panose="020F0502020204030203" pitchFamily="34" charset="0"/>
                <a:ea typeface="Lato Semibold" panose="020F0502020204030203" pitchFamily="34" charset="0"/>
                <a:cs typeface="Lato Semibold" panose="020F0502020204030203" pitchFamily="34" charset="0"/>
              </a:rPr>
              <a:t>Your Title</a:t>
            </a:r>
          </a:p>
        </p:txBody>
      </p:sp>
      <p:grpSp>
        <p:nvGrpSpPr>
          <p:cNvPr id="288" name="Group 287">
            <a:extLst>
              <a:ext uri="{FF2B5EF4-FFF2-40B4-BE49-F238E27FC236}">
                <a16:creationId xmlns:a16="http://schemas.microsoft.com/office/drawing/2014/main" id="{10CAE503-3B36-C041-9AE1-67D9341A465F}"/>
              </a:ext>
            </a:extLst>
          </p:cNvPr>
          <p:cNvGrpSpPr/>
          <p:nvPr/>
        </p:nvGrpSpPr>
        <p:grpSpPr>
          <a:xfrm>
            <a:off x="9583927" y="3127602"/>
            <a:ext cx="621793" cy="626109"/>
            <a:chOff x="5231890" y="4370690"/>
            <a:chExt cx="1078109" cy="1085596"/>
          </a:xfrm>
          <a:solidFill>
            <a:schemeClr val="bg1"/>
          </a:solidFill>
        </p:grpSpPr>
        <p:sp>
          <p:nvSpPr>
            <p:cNvPr id="289" name="Freeform 23">
              <a:extLst>
                <a:ext uri="{FF2B5EF4-FFF2-40B4-BE49-F238E27FC236}">
                  <a16:creationId xmlns:a16="http://schemas.microsoft.com/office/drawing/2014/main" id="{E141DE5D-9824-AE4E-8138-F02FB0719CD0}"/>
                </a:ext>
              </a:extLst>
            </p:cNvPr>
            <p:cNvSpPr>
              <a:spLocks noChangeArrowheads="1"/>
            </p:cNvSpPr>
            <p:nvPr/>
          </p:nvSpPr>
          <p:spPr bwMode="auto">
            <a:xfrm>
              <a:off x="5231890" y="4378177"/>
              <a:ext cx="1078109" cy="1078109"/>
            </a:xfrm>
            <a:custGeom>
              <a:avLst/>
              <a:gdLst>
                <a:gd name="T0" fmla="*/ 443509 w 1269"/>
                <a:gd name="T1" fmla="*/ 430157 h 1268"/>
                <a:gd name="T2" fmla="*/ 46477 w 1269"/>
                <a:gd name="T3" fmla="*/ 430157 h 1268"/>
                <a:gd name="T4" fmla="*/ 46477 w 1269"/>
                <a:gd name="T5" fmla="*/ 430157 h 1268"/>
                <a:gd name="T6" fmla="*/ 26661 w 1269"/>
                <a:gd name="T7" fmla="*/ 410326 h 1268"/>
                <a:gd name="T8" fmla="*/ 26661 w 1269"/>
                <a:gd name="T9" fmla="*/ 12980 h 1268"/>
                <a:gd name="T10" fmla="*/ 26661 w 1269"/>
                <a:gd name="T11" fmla="*/ 12980 h 1268"/>
                <a:gd name="T12" fmla="*/ 13330 w 1269"/>
                <a:gd name="T13" fmla="*/ 0 h 1268"/>
                <a:gd name="T14" fmla="*/ 13330 w 1269"/>
                <a:gd name="T15" fmla="*/ 0 h 1268"/>
                <a:gd name="T16" fmla="*/ 0 w 1269"/>
                <a:gd name="T17" fmla="*/ 12980 h 1268"/>
                <a:gd name="T18" fmla="*/ 0 w 1269"/>
                <a:gd name="T19" fmla="*/ 410326 h 1268"/>
                <a:gd name="T20" fmla="*/ 0 w 1269"/>
                <a:gd name="T21" fmla="*/ 410326 h 1268"/>
                <a:gd name="T22" fmla="*/ 46477 w 1269"/>
                <a:gd name="T23" fmla="*/ 456839 h 1268"/>
                <a:gd name="T24" fmla="*/ 443509 w 1269"/>
                <a:gd name="T25" fmla="*/ 456839 h 1268"/>
                <a:gd name="T26" fmla="*/ 443509 w 1269"/>
                <a:gd name="T27" fmla="*/ 456839 h 1268"/>
                <a:gd name="T28" fmla="*/ 456840 w 1269"/>
                <a:gd name="T29" fmla="*/ 443498 h 1268"/>
                <a:gd name="T30" fmla="*/ 456840 w 1269"/>
                <a:gd name="T31" fmla="*/ 443498 h 1268"/>
                <a:gd name="T32" fmla="*/ 443509 w 1269"/>
                <a:gd name="T33" fmla="*/ 430157 h 12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69" h="1268">
                  <a:moveTo>
                    <a:pt x="1231" y="1193"/>
                  </a:moveTo>
                  <a:lnTo>
                    <a:pt x="129" y="1193"/>
                  </a:lnTo>
                  <a:cubicBezTo>
                    <a:pt x="99" y="1193"/>
                    <a:pt x="74" y="1168"/>
                    <a:pt x="74" y="1138"/>
                  </a:cubicBezTo>
                  <a:lnTo>
                    <a:pt x="74" y="36"/>
                  </a:lnTo>
                  <a:cubicBezTo>
                    <a:pt x="74" y="16"/>
                    <a:pt x="58" y="0"/>
                    <a:pt x="37" y="0"/>
                  </a:cubicBezTo>
                  <a:cubicBezTo>
                    <a:pt x="16" y="0"/>
                    <a:pt x="0" y="16"/>
                    <a:pt x="0" y="36"/>
                  </a:cubicBezTo>
                  <a:lnTo>
                    <a:pt x="0" y="1138"/>
                  </a:lnTo>
                  <a:cubicBezTo>
                    <a:pt x="0" y="1209"/>
                    <a:pt x="58" y="1267"/>
                    <a:pt x="129" y="1267"/>
                  </a:cubicBezTo>
                  <a:lnTo>
                    <a:pt x="1231" y="1267"/>
                  </a:lnTo>
                  <a:cubicBezTo>
                    <a:pt x="1250" y="1267"/>
                    <a:pt x="1268" y="1251"/>
                    <a:pt x="1268" y="1230"/>
                  </a:cubicBezTo>
                  <a:cubicBezTo>
                    <a:pt x="1268" y="1209"/>
                    <a:pt x="1250" y="1193"/>
                    <a:pt x="1231" y="1193"/>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a:p>
          </p:txBody>
        </p:sp>
        <p:sp>
          <p:nvSpPr>
            <p:cNvPr id="290" name="Freeform 24">
              <a:extLst>
                <a:ext uri="{FF2B5EF4-FFF2-40B4-BE49-F238E27FC236}">
                  <a16:creationId xmlns:a16="http://schemas.microsoft.com/office/drawing/2014/main" id="{29E53D26-B120-D540-8365-A1FE58D7A9B9}"/>
                </a:ext>
              </a:extLst>
            </p:cNvPr>
            <p:cNvSpPr>
              <a:spLocks noChangeArrowheads="1"/>
            </p:cNvSpPr>
            <p:nvPr/>
          </p:nvSpPr>
          <p:spPr bwMode="auto">
            <a:xfrm>
              <a:off x="6167748" y="4748778"/>
              <a:ext cx="63637" cy="576489"/>
            </a:xfrm>
            <a:custGeom>
              <a:avLst/>
              <a:gdLst>
                <a:gd name="T0" fmla="*/ 13314 w 75"/>
                <a:gd name="T1" fmla="*/ 244115 h 679"/>
                <a:gd name="T2" fmla="*/ 13314 w 75"/>
                <a:gd name="T3" fmla="*/ 244115 h 679"/>
                <a:gd name="T4" fmla="*/ 26627 w 75"/>
                <a:gd name="T5" fmla="*/ 230433 h 679"/>
                <a:gd name="T6" fmla="*/ 26627 w 75"/>
                <a:gd name="T7" fmla="*/ 13322 h 679"/>
                <a:gd name="T8" fmla="*/ 26627 w 75"/>
                <a:gd name="T9" fmla="*/ 13322 h 679"/>
                <a:gd name="T10" fmla="*/ 13314 w 75"/>
                <a:gd name="T11" fmla="*/ 0 h 679"/>
                <a:gd name="T12" fmla="*/ 13314 w 75"/>
                <a:gd name="T13" fmla="*/ 0 h 679"/>
                <a:gd name="T14" fmla="*/ 0 w 75"/>
                <a:gd name="T15" fmla="*/ 13322 h 679"/>
                <a:gd name="T16" fmla="*/ 0 w 75"/>
                <a:gd name="T17" fmla="*/ 230433 h 679"/>
                <a:gd name="T18" fmla="*/ 0 w 75"/>
                <a:gd name="T19" fmla="*/ 230433 h 679"/>
                <a:gd name="T20" fmla="*/ 13314 w 75"/>
                <a:gd name="T21" fmla="*/ 244115 h 67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5" h="679">
                  <a:moveTo>
                    <a:pt x="37" y="678"/>
                  </a:moveTo>
                  <a:lnTo>
                    <a:pt x="37" y="678"/>
                  </a:lnTo>
                  <a:cubicBezTo>
                    <a:pt x="58" y="678"/>
                    <a:pt x="74" y="661"/>
                    <a:pt x="74" y="640"/>
                  </a:cubicBezTo>
                  <a:lnTo>
                    <a:pt x="74" y="37"/>
                  </a:lnTo>
                  <a:cubicBezTo>
                    <a:pt x="74" y="16"/>
                    <a:pt x="58" y="0"/>
                    <a:pt x="37" y="0"/>
                  </a:cubicBezTo>
                  <a:cubicBezTo>
                    <a:pt x="16" y="0"/>
                    <a:pt x="0" y="16"/>
                    <a:pt x="0" y="37"/>
                  </a:cubicBezTo>
                  <a:lnTo>
                    <a:pt x="0" y="640"/>
                  </a:lnTo>
                  <a:cubicBezTo>
                    <a:pt x="0" y="661"/>
                    <a:pt x="16" y="678"/>
                    <a:pt x="37" y="67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a:p>
          </p:txBody>
        </p:sp>
        <p:sp>
          <p:nvSpPr>
            <p:cNvPr id="291" name="Freeform 25">
              <a:extLst>
                <a:ext uri="{FF2B5EF4-FFF2-40B4-BE49-F238E27FC236}">
                  <a16:creationId xmlns:a16="http://schemas.microsoft.com/office/drawing/2014/main" id="{896A96AB-A6DE-3E40-B65D-2D807FE1D4F7}"/>
                </a:ext>
              </a:extLst>
            </p:cNvPr>
            <p:cNvSpPr>
              <a:spLocks noChangeArrowheads="1"/>
            </p:cNvSpPr>
            <p:nvPr/>
          </p:nvSpPr>
          <p:spPr bwMode="auto">
            <a:xfrm>
              <a:off x="6051700" y="4861081"/>
              <a:ext cx="63640" cy="464186"/>
            </a:xfrm>
            <a:custGeom>
              <a:avLst/>
              <a:gdLst>
                <a:gd name="T0" fmla="*/ 0 w 76"/>
                <a:gd name="T1" fmla="*/ 13340 h 546"/>
                <a:gd name="T2" fmla="*/ 0 w 76"/>
                <a:gd name="T3" fmla="*/ 183150 h 546"/>
                <a:gd name="T4" fmla="*/ 0 w 76"/>
                <a:gd name="T5" fmla="*/ 183150 h 546"/>
                <a:gd name="T6" fmla="*/ 13494 w 76"/>
                <a:gd name="T7" fmla="*/ 196489 h 546"/>
                <a:gd name="T8" fmla="*/ 13494 w 76"/>
                <a:gd name="T9" fmla="*/ 196489 h 546"/>
                <a:gd name="T10" fmla="*/ 26633 w 76"/>
                <a:gd name="T11" fmla="*/ 183150 h 546"/>
                <a:gd name="T12" fmla="*/ 26633 w 76"/>
                <a:gd name="T13" fmla="*/ 13340 h 546"/>
                <a:gd name="T14" fmla="*/ 26633 w 76"/>
                <a:gd name="T15" fmla="*/ 13340 h 546"/>
                <a:gd name="T16" fmla="*/ 13494 w 76"/>
                <a:gd name="T17" fmla="*/ 0 h 546"/>
                <a:gd name="T18" fmla="*/ 13494 w 76"/>
                <a:gd name="T19" fmla="*/ 0 h 546"/>
                <a:gd name="T20" fmla="*/ 0 w 76"/>
                <a:gd name="T21" fmla="*/ 13340 h 5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6" h="546">
                  <a:moveTo>
                    <a:pt x="0" y="37"/>
                  </a:moveTo>
                  <a:lnTo>
                    <a:pt x="0" y="508"/>
                  </a:lnTo>
                  <a:cubicBezTo>
                    <a:pt x="0" y="528"/>
                    <a:pt x="19" y="545"/>
                    <a:pt x="38" y="545"/>
                  </a:cubicBezTo>
                  <a:cubicBezTo>
                    <a:pt x="59" y="545"/>
                    <a:pt x="75" y="528"/>
                    <a:pt x="75" y="508"/>
                  </a:cubicBezTo>
                  <a:lnTo>
                    <a:pt x="75" y="37"/>
                  </a:lnTo>
                  <a:cubicBezTo>
                    <a:pt x="75" y="17"/>
                    <a:pt x="59" y="0"/>
                    <a:pt x="38" y="0"/>
                  </a:cubicBezTo>
                  <a:cubicBezTo>
                    <a:pt x="19" y="0"/>
                    <a:pt x="0" y="17"/>
                    <a:pt x="0" y="3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a:p>
          </p:txBody>
        </p:sp>
        <p:sp>
          <p:nvSpPr>
            <p:cNvPr id="292" name="Freeform 26">
              <a:extLst>
                <a:ext uri="{FF2B5EF4-FFF2-40B4-BE49-F238E27FC236}">
                  <a16:creationId xmlns:a16="http://schemas.microsoft.com/office/drawing/2014/main" id="{2A6B7396-332B-F447-B011-7A37148D32DA}"/>
                </a:ext>
              </a:extLst>
            </p:cNvPr>
            <p:cNvSpPr>
              <a:spLocks noChangeArrowheads="1"/>
            </p:cNvSpPr>
            <p:nvPr/>
          </p:nvSpPr>
          <p:spPr bwMode="auto">
            <a:xfrm>
              <a:off x="5939397" y="5029534"/>
              <a:ext cx="63640" cy="295732"/>
            </a:xfrm>
            <a:custGeom>
              <a:avLst/>
              <a:gdLst>
                <a:gd name="T0" fmla="*/ 0 w 76"/>
                <a:gd name="T1" fmla="*/ 13373 h 347"/>
                <a:gd name="T2" fmla="*/ 0 w 76"/>
                <a:gd name="T3" fmla="*/ 111679 h 347"/>
                <a:gd name="T4" fmla="*/ 0 w 76"/>
                <a:gd name="T5" fmla="*/ 111679 h 347"/>
                <a:gd name="T6" fmla="*/ 13139 w 76"/>
                <a:gd name="T7" fmla="*/ 125052 h 347"/>
                <a:gd name="T8" fmla="*/ 13139 w 76"/>
                <a:gd name="T9" fmla="*/ 125052 h 347"/>
                <a:gd name="T10" fmla="*/ 26633 w 76"/>
                <a:gd name="T11" fmla="*/ 111679 h 347"/>
                <a:gd name="T12" fmla="*/ 26633 w 76"/>
                <a:gd name="T13" fmla="*/ 13373 h 347"/>
                <a:gd name="T14" fmla="*/ 26633 w 76"/>
                <a:gd name="T15" fmla="*/ 13373 h 347"/>
                <a:gd name="T16" fmla="*/ 13139 w 76"/>
                <a:gd name="T17" fmla="*/ 0 h 347"/>
                <a:gd name="T18" fmla="*/ 13139 w 76"/>
                <a:gd name="T19" fmla="*/ 0 h 347"/>
                <a:gd name="T20" fmla="*/ 0 w 76"/>
                <a:gd name="T21" fmla="*/ 13373 h 3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6" h="347">
                  <a:moveTo>
                    <a:pt x="0" y="37"/>
                  </a:moveTo>
                  <a:lnTo>
                    <a:pt x="0" y="309"/>
                  </a:lnTo>
                  <a:cubicBezTo>
                    <a:pt x="0" y="329"/>
                    <a:pt x="17" y="346"/>
                    <a:pt x="37" y="346"/>
                  </a:cubicBezTo>
                  <a:cubicBezTo>
                    <a:pt x="57" y="346"/>
                    <a:pt x="75" y="329"/>
                    <a:pt x="75" y="309"/>
                  </a:cubicBezTo>
                  <a:lnTo>
                    <a:pt x="75" y="37"/>
                  </a:lnTo>
                  <a:cubicBezTo>
                    <a:pt x="75" y="16"/>
                    <a:pt x="57" y="0"/>
                    <a:pt x="37" y="0"/>
                  </a:cubicBezTo>
                  <a:cubicBezTo>
                    <a:pt x="17" y="0"/>
                    <a:pt x="0" y="16"/>
                    <a:pt x="0" y="3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a:p>
          </p:txBody>
        </p:sp>
        <p:sp>
          <p:nvSpPr>
            <p:cNvPr id="293" name="Freeform 27">
              <a:extLst>
                <a:ext uri="{FF2B5EF4-FFF2-40B4-BE49-F238E27FC236}">
                  <a16:creationId xmlns:a16="http://schemas.microsoft.com/office/drawing/2014/main" id="{AF307D8D-F908-A148-B486-0AD2677F7FA3}"/>
                </a:ext>
              </a:extLst>
            </p:cNvPr>
            <p:cNvSpPr>
              <a:spLocks noChangeArrowheads="1"/>
            </p:cNvSpPr>
            <p:nvPr/>
          </p:nvSpPr>
          <p:spPr bwMode="auto">
            <a:xfrm>
              <a:off x="5823352" y="5029534"/>
              <a:ext cx="63637" cy="295732"/>
            </a:xfrm>
            <a:custGeom>
              <a:avLst/>
              <a:gdLst>
                <a:gd name="T0" fmla="*/ 0 w 75"/>
                <a:gd name="T1" fmla="*/ 13373 h 347"/>
                <a:gd name="T2" fmla="*/ 0 w 75"/>
                <a:gd name="T3" fmla="*/ 111679 h 347"/>
                <a:gd name="T4" fmla="*/ 0 w 75"/>
                <a:gd name="T5" fmla="*/ 111679 h 347"/>
                <a:gd name="T6" fmla="*/ 13314 w 75"/>
                <a:gd name="T7" fmla="*/ 125052 h 347"/>
                <a:gd name="T8" fmla="*/ 13314 w 75"/>
                <a:gd name="T9" fmla="*/ 125052 h 347"/>
                <a:gd name="T10" fmla="*/ 26627 w 75"/>
                <a:gd name="T11" fmla="*/ 111679 h 347"/>
                <a:gd name="T12" fmla="*/ 26627 w 75"/>
                <a:gd name="T13" fmla="*/ 13373 h 347"/>
                <a:gd name="T14" fmla="*/ 26627 w 75"/>
                <a:gd name="T15" fmla="*/ 13373 h 347"/>
                <a:gd name="T16" fmla="*/ 13314 w 75"/>
                <a:gd name="T17" fmla="*/ 0 h 347"/>
                <a:gd name="T18" fmla="*/ 13314 w 75"/>
                <a:gd name="T19" fmla="*/ 0 h 347"/>
                <a:gd name="T20" fmla="*/ 0 w 75"/>
                <a:gd name="T21" fmla="*/ 13373 h 3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5" h="347">
                  <a:moveTo>
                    <a:pt x="0" y="37"/>
                  </a:moveTo>
                  <a:lnTo>
                    <a:pt x="0" y="309"/>
                  </a:lnTo>
                  <a:cubicBezTo>
                    <a:pt x="0" y="329"/>
                    <a:pt x="16" y="346"/>
                    <a:pt x="37" y="346"/>
                  </a:cubicBezTo>
                  <a:cubicBezTo>
                    <a:pt x="58" y="346"/>
                    <a:pt x="74" y="329"/>
                    <a:pt x="74" y="309"/>
                  </a:cubicBezTo>
                  <a:lnTo>
                    <a:pt x="74" y="37"/>
                  </a:lnTo>
                  <a:cubicBezTo>
                    <a:pt x="74" y="16"/>
                    <a:pt x="58" y="0"/>
                    <a:pt x="37" y="0"/>
                  </a:cubicBezTo>
                  <a:cubicBezTo>
                    <a:pt x="16" y="0"/>
                    <a:pt x="0" y="16"/>
                    <a:pt x="0" y="3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a:p>
          </p:txBody>
        </p:sp>
        <p:sp>
          <p:nvSpPr>
            <p:cNvPr id="294" name="Freeform 28">
              <a:extLst>
                <a:ext uri="{FF2B5EF4-FFF2-40B4-BE49-F238E27FC236}">
                  <a16:creationId xmlns:a16="http://schemas.microsoft.com/office/drawing/2014/main" id="{93CD9428-7D28-5547-A5FD-C869B8FD701B}"/>
                </a:ext>
              </a:extLst>
            </p:cNvPr>
            <p:cNvSpPr>
              <a:spLocks noChangeArrowheads="1"/>
            </p:cNvSpPr>
            <p:nvPr/>
          </p:nvSpPr>
          <p:spPr bwMode="auto">
            <a:xfrm>
              <a:off x="5707305" y="4861081"/>
              <a:ext cx="63640" cy="464186"/>
            </a:xfrm>
            <a:custGeom>
              <a:avLst/>
              <a:gdLst>
                <a:gd name="T0" fmla="*/ 0 w 75"/>
                <a:gd name="T1" fmla="*/ 13340 h 546"/>
                <a:gd name="T2" fmla="*/ 0 w 75"/>
                <a:gd name="T3" fmla="*/ 183150 h 546"/>
                <a:gd name="T4" fmla="*/ 0 w 75"/>
                <a:gd name="T5" fmla="*/ 183150 h 546"/>
                <a:gd name="T6" fmla="*/ 13314 w 75"/>
                <a:gd name="T7" fmla="*/ 196489 h 546"/>
                <a:gd name="T8" fmla="*/ 13314 w 75"/>
                <a:gd name="T9" fmla="*/ 196489 h 546"/>
                <a:gd name="T10" fmla="*/ 26628 w 75"/>
                <a:gd name="T11" fmla="*/ 183150 h 546"/>
                <a:gd name="T12" fmla="*/ 26628 w 75"/>
                <a:gd name="T13" fmla="*/ 13340 h 546"/>
                <a:gd name="T14" fmla="*/ 26628 w 75"/>
                <a:gd name="T15" fmla="*/ 13340 h 546"/>
                <a:gd name="T16" fmla="*/ 13314 w 75"/>
                <a:gd name="T17" fmla="*/ 0 h 546"/>
                <a:gd name="T18" fmla="*/ 13314 w 75"/>
                <a:gd name="T19" fmla="*/ 0 h 546"/>
                <a:gd name="T20" fmla="*/ 0 w 75"/>
                <a:gd name="T21" fmla="*/ 13340 h 5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5" h="546">
                  <a:moveTo>
                    <a:pt x="0" y="37"/>
                  </a:moveTo>
                  <a:lnTo>
                    <a:pt x="0" y="508"/>
                  </a:lnTo>
                  <a:cubicBezTo>
                    <a:pt x="0" y="528"/>
                    <a:pt x="17" y="545"/>
                    <a:pt x="37" y="545"/>
                  </a:cubicBezTo>
                  <a:cubicBezTo>
                    <a:pt x="58" y="545"/>
                    <a:pt x="74" y="528"/>
                    <a:pt x="74" y="508"/>
                  </a:cubicBezTo>
                  <a:lnTo>
                    <a:pt x="74" y="37"/>
                  </a:lnTo>
                  <a:cubicBezTo>
                    <a:pt x="74" y="17"/>
                    <a:pt x="58" y="0"/>
                    <a:pt x="37" y="0"/>
                  </a:cubicBezTo>
                  <a:cubicBezTo>
                    <a:pt x="17" y="0"/>
                    <a:pt x="0" y="17"/>
                    <a:pt x="0" y="3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a:p>
          </p:txBody>
        </p:sp>
        <p:sp>
          <p:nvSpPr>
            <p:cNvPr id="295" name="Freeform 29">
              <a:extLst>
                <a:ext uri="{FF2B5EF4-FFF2-40B4-BE49-F238E27FC236}">
                  <a16:creationId xmlns:a16="http://schemas.microsoft.com/office/drawing/2014/main" id="{977A2A53-5F68-5246-AEF0-6F6882FB97C9}"/>
                </a:ext>
              </a:extLst>
            </p:cNvPr>
            <p:cNvSpPr>
              <a:spLocks noChangeArrowheads="1"/>
            </p:cNvSpPr>
            <p:nvPr/>
          </p:nvSpPr>
          <p:spPr bwMode="auto">
            <a:xfrm>
              <a:off x="5591259" y="4947179"/>
              <a:ext cx="63637" cy="378088"/>
            </a:xfrm>
            <a:custGeom>
              <a:avLst/>
              <a:gdLst>
                <a:gd name="T0" fmla="*/ 0 w 75"/>
                <a:gd name="T1" fmla="*/ 13272 h 447"/>
                <a:gd name="T2" fmla="*/ 0 w 75"/>
                <a:gd name="T3" fmla="*/ 146707 h 447"/>
                <a:gd name="T4" fmla="*/ 0 w 75"/>
                <a:gd name="T5" fmla="*/ 146707 h 447"/>
                <a:gd name="T6" fmla="*/ 13314 w 75"/>
                <a:gd name="T7" fmla="*/ 159979 h 447"/>
                <a:gd name="T8" fmla="*/ 13314 w 75"/>
                <a:gd name="T9" fmla="*/ 159979 h 447"/>
                <a:gd name="T10" fmla="*/ 26627 w 75"/>
                <a:gd name="T11" fmla="*/ 146707 h 447"/>
                <a:gd name="T12" fmla="*/ 26627 w 75"/>
                <a:gd name="T13" fmla="*/ 13272 h 447"/>
                <a:gd name="T14" fmla="*/ 26627 w 75"/>
                <a:gd name="T15" fmla="*/ 13272 h 447"/>
                <a:gd name="T16" fmla="*/ 13314 w 75"/>
                <a:gd name="T17" fmla="*/ 0 h 447"/>
                <a:gd name="T18" fmla="*/ 13314 w 75"/>
                <a:gd name="T19" fmla="*/ 0 h 447"/>
                <a:gd name="T20" fmla="*/ 0 w 75"/>
                <a:gd name="T21" fmla="*/ 13272 h 4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5" h="447">
                  <a:moveTo>
                    <a:pt x="0" y="37"/>
                  </a:moveTo>
                  <a:lnTo>
                    <a:pt x="0" y="409"/>
                  </a:lnTo>
                  <a:cubicBezTo>
                    <a:pt x="0" y="429"/>
                    <a:pt x="16" y="446"/>
                    <a:pt x="37" y="446"/>
                  </a:cubicBezTo>
                  <a:cubicBezTo>
                    <a:pt x="57" y="446"/>
                    <a:pt x="74" y="429"/>
                    <a:pt x="74" y="409"/>
                  </a:cubicBezTo>
                  <a:lnTo>
                    <a:pt x="74" y="37"/>
                  </a:lnTo>
                  <a:cubicBezTo>
                    <a:pt x="74" y="17"/>
                    <a:pt x="57" y="0"/>
                    <a:pt x="37" y="0"/>
                  </a:cubicBezTo>
                  <a:cubicBezTo>
                    <a:pt x="16" y="0"/>
                    <a:pt x="0" y="17"/>
                    <a:pt x="0" y="3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a:p>
          </p:txBody>
        </p:sp>
        <p:sp>
          <p:nvSpPr>
            <p:cNvPr id="296" name="Freeform 30">
              <a:extLst>
                <a:ext uri="{FF2B5EF4-FFF2-40B4-BE49-F238E27FC236}">
                  <a16:creationId xmlns:a16="http://schemas.microsoft.com/office/drawing/2014/main" id="{52D07794-47D9-174D-8CE7-1E622397F368}"/>
                </a:ext>
              </a:extLst>
            </p:cNvPr>
            <p:cNvSpPr>
              <a:spLocks noChangeArrowheads="1"/>
            </p:cNvSpPr>
            <p:nvPr/>
          </p:nvSpPr>
          <p:spPr bwMode="auto">
            <a:xfrm>
              <a:off x="5475212" y="5029534"/>
              <a:ext cx="63640" cy="295732"/>
            </a:xfrm>
            <a:custGeom>
              <a:avLst/>
              <a:gdLst>
                <a:gd name="T0" fmla="*/ 0 w 75"/>
                <a:gd name="T1" fmla="*/ 13373 h 347"/>
                <a:gd name="T2" fmla="*/ 0 w 75"/>
                <a:gd name="T3" fmla="*/ 111679 h 347"/>
                <a:gd name="T4" fmla="*/ 0 w 75"/>
                <a:gd name="T5" fmla="*/ 111679 h 347"/>
                <a:gd name="T6" fmla="*/ 13314 w 75"/>
                <a:gd name="T7" fmla="*/ 125052 h 347"/>
                <a:gd name="T8" fmla="*/ 13314 w 75"/>
                <a:gd name="T9" fmla="*/ 125052 h 347"/>
                <a:gd name="T10" fmla="*/ 26628 w 75"/>
                <a:gd name="T11" fmla="*/ 111679 h 347"/>
                <a:gd name="T12" fmla="*/ 26628 w 75"/>
                <a:gd name="T13" fmla="*/ 13373 h 347"/>
                <a:gd name="T14" fmla="*/ 26628 w 75"/>
                <a:gd name="T15" fmla="*/ 13373 h 347"/>
                <a:gd name="T16" fmla="*/ 13314 w 75"/>
                <a:gd name="T17" fmla="*/ 0 h 347"/>
                <a:gd name="T18" fmla="*/ 13314 w 75"/>
                <a:gd name="T19" fmla="*/ 0 h 347"/>
                <a:gd name="T20" fmla="*/ 0 w 75"/>
                <a:gd name="T21" fmla="*/ 13373 h 3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5" h="347">
                  <a:moveTo>
                    <a:pt x="0" y="37"/>
                  </a:moveTo>
                  <a:lnTo>
                    <a:pt x="0" y="309"/>
                  </a:lnTo>
                  <a:cubicBezTo>
                    <a:pt x="0" y="329"/>
                    <a:pt x="16" y="346"/>
                    <a:pt x="37" y="346"/>
                  </a:cubicBezTo>
                  <a:cubicBezTo>
                    <a:pt x="57" y="346"/>
                    <a:pt x="74" y="329"/>
                    <a:pt x="74" y="309"/>
                  </a:cubicBezTo>
                  <a:lnTo>
                    <a:pt x="74" y="37"/>
                  </a:lnTo>
                  <a:cubicBezTo>
                    <a:pt x="74" y="16"/>
                    <a:pt x="57" y="0"/>
                    <a:pt x="37" y="0"/>
                  </a:cubicBezTo>
                  <a:cubicBezTo>
                    <a:pt x="16" y="0"/>
                    <a:pt x="0" y="16"/>
                    <a:pt x="0" y="3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a:p>
          </p:txBody>
        </p:sp>
        <p:sp>
          <p:nvSpPr>
            <p:cNvPr id="297" name="Freeform 31">
              <a:extLst>
                <a:ext uri="{FF2B5EF4-FFF2-40B4-BE49-F238E27FC236}">
                  <a16:creationId xmlns:a16="http://schemas.microsoft.com/office/drawing/2014/main" id="{F345B3C3-A8C6-8D46-B7B0-1AF1493CD198}"/>
                </a:ext>
              </a:extLst>
            </p:cNvPr>
            <p:cNvSpPr>
              <a:spLocks noChangeArrowheads="1"/>
            </p:cNvSpPr>
            <p:nvPr/>
          </p:nvSpPr>
          <p:spPr bwMode="auto">
            <a:xfrm>
              <a:off x="5359166" y="5029534"/>
              <a:ext cx="63637" cy="295732"/>
            </a:xfrm>
            <a:custGeom>
              <a:avLst/>
              <a:gdLst>
                <a:gd name="T0" fmla="*/ 13138 w 76"/>
                <a:gd name="T1" fmla="*/ 125052 h 347"/>
                <a:gd name="T2" fmla="*/ 13138 w 76"/>
                <a:gd name="T3" fmla="*/ 125052 h 347"/>
                <a:gd name="T4" fmla="*/ 26632 w 76"/>
                <a:gd name="T5" fmla="*/ 111318 h 347"/>
                <a:gd name="T6" fmla="*/ 26632 w 76"/>
                <a:gd name="T7" fmla="*/ 13373 h 347"/>
                <a:gd name="T8" fmla="*/ 26632 w 76"/>
                <a:gd name="T9" fmla="*/ 13373 h 347"/>
                <a:gd name="T10" fmla="*/ 13138 w 76"/>
                <a:gd name="T11" fmla="*/ 0 h 347"/>
                <a:gd name="T12" fmla="*/ 13138 w 76"/>
                <a:gd name="T13" fmla="*/ 0 h 347"/>
                <a:gd name="T14" fmla="*/ 0 w 76"/>
                <a:gd name="T15" fmla="*/ 13373 h 347"/>
                <a:gd name="T16" fmla="*/ 0 w 76"/>
                <a:gd name="T17" fmla="*/ 111318 h 347"/>
                <a:gd name="T18" fmla="*/ 0 w 76"/>
                <a:gd name="T19" fmla="*/ 111318 h 347"/>
                <a:gd name="T20" fmla="*/ 13138 w 76"/>
                <a:gd name="T21" fmla="*/ 125052 h 3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6" h="347">
                  <a:moveTo>
                    <a:pt x="37" y="346"/>
                  </a:moveTo>
                  <a:lnTo>
                    <a:pt x="37" y="346"/>
                  </a:lnTo>
                  <a:cubicBezTo>
                    <a:pt x="58" y="346"/>
                    <a:pt x="75" y="329"/>
                    <a:pt x="75" y="308"/>
                  </a:cubicBezTo>
                  <a:lnTo>
                    <a:pt x="75" y="37"/>
                  </a:lnTo>
                  <a:cubicBezTo>
                    <a:pt x="75" y="16"/>
                    <a:pt x="58" y="0"/>
                    <a:pt x="37" y="0"/>
                  </a:cubicBezTo>
                  <a:cubicBezTo>
                    <a:pt x="18" y="0"/>
                    <a:pt x="0" y="16"/>
                    <a:pt x="0" y="37"/>
                  </a:cubicBezTo>
                  <a:lnTo>
                    <a:pt x="0" y="308"/>
                  </a:lnTo>
                  <a:cubicBezTo>
                    <a:pt x="0" y="329"/>
                    <a:pt x="18" y="346"/>
                    <a:pt x="37" y="346"/>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a:p>
          </p:txBody>
        </p:sp>
        <p:sp>
          <p:nvSpPr>
            <p:cNvPr id="298" name="Freeform 32">
              <a:extLst>
                <a:ext uri="{FF2B5EF4-FFF2-40B4-BE49-F238E27FC236}">
                  <a16:creationId xmlns:a16="http://schemas.microsoft.com/office/drawing/2014/main" id="{E7BFB2FC-D6FF-8A47-8CD2-5E45E49EEE39}"/>
                </a:ext>
              </a:extLst>
            </p:cNvPr>
            <p:cNvSpPr>
              <a:spLocks noChangeArrowheads="1"/>
            </p:cNvSpPr>
            <p:nvPr/>
          </p:nvSpPr>
          <p:spPr bwMode="auto">
            <a:xfrm>
              <a:off x="5441522" y="4370690"/>
              <a:ext cx="658844" cy="479159"/>
            </a:xfrm>
            <a:custGeom>
              <a:avLst/>
              <a:gdLst>
                <a:gd name="T0" fmla="*/ 229353 w 776"/>
                <a:gd name="T1" fmla="*/ 117396 h 566"/>
                <a:gd name="T2" fmla="*/ 222872 w 776"/>
                <a:gd name="T3" fmla="*/ 120628 h 566"/>
                <a:gd name="T4" fmla="*/ 220352 w 776"/>
                <a:gd name="T5" fmla="*/ 118114 h 566"/>
                <a:gd name="T6" fmla="*/ 219631 w 776"/>
                <a:gd name="T7" fmla="*/ 114165 h 566"/>
                <a:gd name="T8" fmla="*/ 213871 w 776"/>
                <a:gd name="T9" fmla="*/ 91907 h 566"/>
                <a:gd name="T10" fmla="*/ 190467 w 776"/>
                <a:gd name="T11" fmla="*/ 89753 h 566"/>
                <a:gd name="T12" fmla="*/ 38526 w 776"/>
                <a:gd name="T13" fmla="*/ 175197 h 566"/>
                <a:gd name="T14" fmla="*/ 28804 w 776"/>
                <a:gd name="T15" fmla="*/ 172684 h 566"/>
                <a:gd name="T16" fmla="*/ 27724 w 776"/>
                <a:gd name="T17" fmla="*/ 167658 h 566"/>
                <a:gd name="T18" fmla="*/ 183626 w 776"/>
                <a:gd name="T19" fmla="*/ 77187 h 566"/>
                <a:gd name="T20" fmla="*/ 193708 w 776"/>
                <a:gd name="T21" fmla="*/ 56365 h 566"/>
                <a:gd name="T22" fmla="*/ 177505 w 776"/>
                <a:gd name="T23" fmla="*/ 39491 h 566"/>
                <a:gd name="T24" fmla="*/ 173905 w 776"/>
                <a:gd name="T25" fmla="*/ 36978 h 566"/>
                <a:gd name="T26" fmla="*/ 173185 w 776"/>
                <a:gd name="T27" fmla="*/ 33388 h 566"/>
                <a:gd name="T28" fmla="*/ 173185 w 776"/>
                <a:gd name="T29" fmla="*/ 33388 h 566"/>
                <a:gd name="T30" fmla="*/ 244115 w 776"/>
                <a:gd name="T31" fmla="*/ 44158 h 566"/>
                <a:gd name="T32" fmla="*/ 249516 w 776"/>
                <a:gd name="T33" fmla="*/ 47748 h 566"/>
                <a:gd name="T34" fmla="*/ 249876 w 776"/>
                <a:gd name="T35" fmla="*/ 54211 h 566"/>
                <a:gd name="T36" fmla="*/ 272919 w 776"/>
                <a:gd name="T37" fmla="*/ 35183 h 566"/>
                <a:gd name="T38" fmla="*/ 185066 w 776"/>
                <a:gd name="T39" fmla="*/ 3590 h 566"/>
                <a:gd name="T40" fmla="*/ 147261 w 776"/>
                <a:gd name="T41" fmla="*/ 27644 h 566"/>
                <a:gd name="T42" fmla="*/ 151582 w 776"/>
                <a:gd name="T43" fmla="*/ 51339 h 566"/>
                <a:gd name="T44" fmla="*/ 159503 w 776"/>
                <a:gd name="T45" fmla="*/ 59955 h 566"/>
                <a:gd name="T46" fmla="*/ 18363 w 776"/>
                <a:gd name="T47" fmla="*/ 140014 h 566"/>
                <a:gd name="T48" fmla="*/ 2160 w 776"/>
                <a:gd name="T49" fmla="*/ 160478 h 566"/>
                <a:gd name="T50" fmla="*/ 5401 w 776"/>
                <a:gd name="T51" fmla="*/ 185967 h 566"/>
                <a:gd name="T52" fmla="*/ 25564 w 776"/>
                <a:gd name="T53" fmla="*/ 201764 h 566"/>
                <a:gd name="T54" fmla="*/ 34565 w 776"/>
                <a:gd name="T55" fmla="*/ 202841 h 566"/>
                <a:gd name="T56" fmla="*/ 192988 w 776"/>
                <a:gd name="T57" fmla="*/ 118833 h 566"/>
                <a:gd name="T58" fmla="*/ 196228 w 776"/>
                <a:gd name="T59" fmla="*/ 130321 h 566"/>
                <a:gd name="T60" fmla="*/ 214951 w 776"/>
                <a:gd name="T61" fmla="*/ 146117 h 566"/>
                <a:gd name="T62" fmla="*/ 254916 w 776"/>
                <a:gd name="T63" fmla="*/ 126013 h 566"/>
                <a:gd name="T64" fmla="*/ 275799 w 776"/>
                <a:gd name="T65" fmla="*/ 62827 h 5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6" h="566">
                  <a:moveTo>
                    <a:pt x="694" y="151"/>
                  </a:moveTo>
                  <a:lnTo>
                    <a:pt x="637" y="327"/>
                  </a:lnTo>
                  <a:cubicBezTo>
                    <a:pt x="634" y="334"/>
                    <a:pt x="627" y="339"/>
                    <a:pt x="619" y="336"/>
                  </a:cubicBezTo>
                  <a:cubicBezTo>
                    <a:pt x="615" y="334"/>
                    <a:pt x="612" y="331"/>
                    <a:pt x="612" y="329"/>
                  </a:cubicBezTo>
                  <a:cubicBezTo>
                    <a:pt x="610" y="327"/>
                    <a:pt x="608" y="322"/>
                    <a:pt x="610" y="318"/>
                  </a:cubicBezTo>
                  <a:cubicBezTo>
                    <a:pt x="619" y="294"/>
                    <a:pt x="612" y="271"/>
                    <a:pt x="594" y="256"/>
                  </a:cubicBezTo>
                  <a:cubicBezTo>
                    <a:pt x="575" y="240"/>
                    <a:pt x="550" y="238"/>
                    <a:pt x="529" y="250"/>
                  </a:cubicBezTo>
                  <a:lnTo>
                    <a:pt x="107" y="488"/>
                  </a:lnTo>
                  <a:cubicBezTo>
                    <a:pt x="98" y="495"/>
                    <a:pt x="84" y="492"/>
                    <a:pt x="80" y="481"/>
                  </a:cubicBezTo>
                  <a:cubicBezTo>
                    <a:pt x="77" y="476"/>
                    <a:pt x="76" y="472"/>
                    <a:pt x="77" y="467"/>
                  </a:cubicBezTo>
                  <a:cubicBezTo>
                    <a:pt x="79" y="462"/>
                    <a:pt x="83" y="457"/>
                    <a:pt x="87" y="455"/>
                  </a:cubicBezTo>
                  <a:lnTo>
                    <a:pt x="510" y="215"/>
                  </a:lnTo>
                  <a:cubicBezTo>
                    <a:pt x="530" y="203"/>
                    <a:pt x="542" y="180"/>
                    <a:pt x="538" y="157"/>
                  </a:cubicBezTo>
                  <a:cubicBezTo>
                    <a:pt x="534" y="133"/>
                    <a:pt x="517" y="114"/>
                    <a:pt x="493" y="110"/>
                  </a:cubicBezTo>
                  <a:cubicBezTo>
                    <a:pt x="487" y="110"/>
                    <a:pt x="485" y="105"/>
                    <a:pt x="483" y="103"/>
                  </a:cubicBezTo>
                  <a:cubicBezTo>
                    <a:pt x="483" y="102"/>
                    <a:pt x="480" y="98"/>
                    <a:pt x="481" y="93"/>
                  </a:cubicBezTo>
                  <a:cubicBezTo>
                    <a:pt x="483" y="87"/>
                    <a:pt x="489" y="82"/>
                    <a:pt x="495" y="82"/>
                  </a:cubicBezTo>
                  <a:lnTo>
                    <a:pt x="678" y="123"/>
                  </a:lnTo>
                  <a:cubicBezTo>
                    <a:pt x="687" y="124"/>
                    <a:pt x="692" y="130"/>
                    <a:pt x="693" y="133"/>
                  </a:cubicBezTo>
                  <a:cubicBezTo>
                    <a:pt x="694" y="136"/>
                    <a:pt x="697" y="143"/>
                    <a:pt x="694" y="151"/>
                  </a:cubicBezTo>
                  <a:close/>
                  <a:moveTo>
                    <a:pt x="758" y="98"/>
                  </a:moveTo>
                  <a:lnTo>
                    <a:pt x="758" y="98"/>
                  </a:lnTo>
                  <a:cubicBezTo>
                    <a:pt x="745" y="73"/>
                    <a:pt x="721" y="56"/>
                    <a:pt x="694" y="50"/>
                  </a:cubicBezTo>
                  <a:lnTo>
                    <a:pt x="514" y="10"/>
                  </a:lnTo>
                  <a:cubicBezTo>
                    <a:pt x="466" y="0"/>
                    <a:pt x="421" y="29"/>
                    <a:pt x="409" y="77"/>
                  </a:cubicBezTo>
                  <a:cubicBezTo>
                    <a:pt x="404" y="99"/>
                    <a:pt x="408" y="124"/>
                    <a:pt x="421" y="143"/>
                  </a:cubicBezTo>
                  <a:cubicBezTo>
                    <a:pt x="426" y="152"/>
                    <a:pt x="434" y="161"/>
                    <a:pt x="443" y="167"/>
                  </a:cubicBezTo>
                  <a:lnTo>
                    <a:pt x="51" y="390"/>
                  </a:lnTo>
                  <a:cubicBezTo>
                    <a:pt x="28" y="403"/>
                    <a:pt x="14" y="422"/>
                    <a:pt x="6" y="447"/>
                  </a:cubicBezTo>
                  <a:cubicBezTo>
                    <a:pt x="0" y="471"/>
                    <a:pt x="3" y="496"/>
                    <a:pt x="15" y="518"/>
                  </a:cubicBezTo>
                  <a:cubicBezTo>
                    <a:pt x="27" y="541"/>
                    <a:pt x="47" y="555"/>
                    <a:pt x="71" y="562"/>
                  </a:cubicBezTo>
                  <a:cubicBezTo>
                    <a:pt x="80" y="565"/>
                    <a:pt x="89" y="565"/>
                    <a:pt x="96" y="565"/>
                  </a:cubicBezTo>
                  <a:cubicBezTo>
                    <a:pt x="112" y="565"/>
                    <a:pt x="129" y="562"/>
                    <a:pt x="144" y="554"/>
                  </a:cubicBezTo>
                  <a:lnTo>
                    <a:pt x="536" y="331"/>
                  </a:lnTo>
                  <a:cubicBezTo>
                    <a:pt x="536" y="342"/>
                    <a:pt x="539" y="352"/>
                    <a:pt x="545" y="363"/>
                  </a:cubicBezTo>
                  <a:cubicBezTo>
                    <a:pt x="555" y="383"/>
                    <a:pt x="573" y="399"/>
                    <a:pt x="597" y="407"/>
                  </a:cubicBezTo>
                  <a:cubicBezTo>
                    <a:pt x="643" y="422"/>
                    <a:pt x="692" y="397"/>
                    <a:pt x="708" y="351"/>
                  </a:cubicBezTo>
                  <a:lnTo>
                    <a:pt x="766" y="175"/>
                  </a:lnTo>
                  <a:cubicBezTo>
                    <a:pt x="775" y="150"/>
                    <a:pt x="771" y="121"/>
                    <a:pt x="758" y="98"/>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a:p>
          </p:txBody>
        </p:sp>
      </p:grpSp>
      <p:sp>
        <p:nvSpPr>
          <p:cNvPr id="118" name="TextBox 117">
            <a:extLst>
              <a:ext uri="{FF2B5EF4-FFF2-40B4-BE49-F238E27FC236}">
                <a16:creationId xmlns:a16="http://schemas.microsoft.com/office/drawing/2014/main" id="{3E39A66A-F92F-880F-A04A-9DEB735A273A}"/>
              </a:ext>
            </a:extLst>
          </p:cNvPr>
          <p:cNvSpPr txBox="1"/>
          <p:nvPr/>
        </p:nvSpPr>
        <p:spPr>
          <a:xfrm>
            <a:off x="0" y="520911"/>
            <a:ext cx="11643360" cy="646331"/>
          </a:xfrm>
          <a:prstGeom prst="rect">
            <a:avLst/>
          </a:prstGeom>
          <a:solidFill>
            <a:srgbClr val="FFD100"/>
          </a:solidFill>
        </p:spPr>
        <p:txBody>
          <a:bodyPr wrap="square">
            <a:spAutoFit/>
          </a:bodyPr>
          <a:lstStyle/>
          <a:p>
            <a:r>
              <a:rPr lang="en-US" sz="3600" b="1" dirty="0">
                <a:solidFill>
                  <a:srgbClr val="000000"/>
                </a:solidFill>
              </a:rPr>
              <a:t>	</a:t>
            </a:r>
            <a:r>
              <a:rPr lang="es-ES" sz="3600" b="1" dirty="0">
                <a:solidFill>
                  <a:srgbClr val="000000"/>
                </a:solidFill>
              </a:rPr>
              <a:t> Características de los productos hedónicos:</a:t>
            </a:r>
            <a:endParaRPr lang="en-IE" sz="3600" dirty="0">
              <a:solidFill>
                <a:srgbClr val="000000"/>
              </a:solidFill>
            </a:endParaRPr>
          </a:p>
        </p:txBody>
      </p:sp>
      <p:pic>
        <p:nvPicPr>
          <p:cNvPr id="21" name="Graphic 20" descr="Smiling face outline with solid fill">
            <a:extLst>
              <a:ext uri="{FF2B5EF4-FFF2-40B4-BE49-F238E27FC236}">
                <a16:creationId xmlns:a16="http://schemas.microsoft.com/office/drawing/2014/main" id="{C4F3DA55-F36F-DB1E-FE0E-B64DC078A3C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825286" y="2971800"/>
            <a:ext cx="914400" cy="914400"/>
          </a:xfrm>
          <a:prstGeom prst="rect">
            <a:avLst/>
          </a:prstGeom>
        </p:spPr>
      </p:pic>
      <p:pic>
        <p:nvPicPr>
          <p:cNvPr id="23" name="Graphic 22" descr="Rainbow with solid fill">
            <a:extLst>
              <a:ext uri="{FF2B5EF4-FFF2-40B4-BE49-F238E27FC236}">
                <a16:creationId xmlns:a16="http://schemas.microsoft.com/office/drawing/2014/main" id="{CDEF68C7-51BC-52AA-618E-377EA7E6A17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356830" y="2954498"/>
            <a:ext cx="914400" cy="914400"/>
          </a:xfrm>
          <a:prstGeom prst="rect">
            <a:avLst/>
          </a:prstGeom>
        </p:spPr>
      </p:pic>
      <p:pic>
        <p:nvPicPr>
          <p:cNvPr id="25" name="Graphic 24" descr="Heart with pulse outline">
            <a:extLst>
              <a:ext uri="{FF2B5EF4-FFF2-40B4-BE49-F238E27FC236}">
                <a16:creationId xmlns:a16="http://schemas.microsoft.com/office/drawing/2014/main" id="{55905F81-973C-1157-5069-57AEA3F459E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904664" y="2971800"/>
            <a:ext cx="914400" cy="914400"/>
          </a:xfrm>
          <a:prstGeom prst="rect">
            <a:avLst/>
          </a:prstGeom>
        </p:spPr>
      </p:pic>
      <p:sp>
        <p:nvSpPr>
          <p:cNvPr id="125" name="TextBox 124">
            <a:extLst>
              <a:ext uri="{FF2B5EF4-FFF2-40B4-BE49-F238E27FC236}">
                <a16:creationId xmlns:a16="http://schemas.microsoft.com/office/drawing/2014/main" id="{4B0D0293-2036-1046-FB5A-6AB220175A17}"/>
              </a:ext>
            </a:extLst>
          </p:cNvPr>
          <p:cNvSpPr txBox="1"/>
          <p:nvPr/>
        </p:nvSpPr>
        <p:spPr>
          <a:xfrm>
            <a:off x="9876388" y="4823898"/>
            <a:ext cx="2154362" cy="1938992"/>
          </a:xfrm>
          <a:prstGeom prst="rect">
            <a:avLst/>
          </a:prstGeom>
          <a:solidFill>
            <a:schemeClr val="accent6">
              <a:lumMod val="40000"/>
              <a:lumOff val="60000"/>
            </a:schemeClr>
          </a:solidFill>
          <a:ln>
            <a:solidFill>
              <a:srgbClr val="FFD100"/>
            </a:solidFill>
          </a:ln>
        </p:spPr>
        <p:txBody>
          <a:bodyPr wrap="square" rtlCol="0">
            <a:spAutoFit/>
          </a:bodyPr>
          <a:lstStyle/>
          <a:p>
            <a:pPr algn="ctr"/>
            <a:r>
              <a:rPr lang="es-ES" sz="2400" dirty="0">
                <a:solidFill>
                  <a:srgbClr val="000000"/>
                </a:solidFill>
              </a:rPr>
              <a:t>Sentirse más joven (edad cognitiva &lt; edad cronológica)</a:t>
            </a:r>
            <a:endParaRPr lang="en-GB" sz="2400" dirty="0">
              <a:solidFill>
                <a:srgbClr val="000000"/>
              </a:solidFill>
            </a:endParaRPr>
          </a:p>
        </p:txBody>
      </p:sp>
      <p:sp>
        <p:nvSpPr>
          <p:cNvPr id="126" name="Arrow: Right 125">
            <a:extLst>
              <a:ext uri="{FF2B5EF4-FFF2-40B4-BE49-F238E27FC236}">
                <a16:creationId xmlns:a16="http://schemas.microsoft.com/office/drawing/2014/main" id="{E3D0FFA3-56F5-C7BE-037B-71394EC3A675}"/>
              </a:ext>
            </a:extLst>
          </p:cNvPr>
          <p:cNvSpPr/>
          <p:nvPr/>
        </p:nvSpPr>
        <p:spPr>
          <a:xfrm>
            <a:off x="8621684" y="2904455"/>
            <a:ext cx="1001115" cy="1011952"/>
          </a:xfrm>
          <a:prstGeom prst="rightArrow">
            <a:avLst/>
          </a:prstGeom>
          <a:solidFill>
            <a:srgbClr val="FFD1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Sun 25">
            <a:extLst>
              <a:ext uri="{FF2B5EF4-FFF2-40B4-BE49-F238E27FC236}">
                <a16:creationId xmlns:a16="http://schemas.microsoft.com/office/drawing/2014/main" id="{34CECDBB-3AAF-4E55-737F-1A96E9421A79}"/>
              </a:ext>
            </a:extLst>
          </p:cNvPr>
          <p:cNvSpPr/>
          <p:nvPr/>
        </p:nvSpPr>
        <p:spPr>
          <a:xfrm>
            <a:off x="9876387" y="2394341"/>
            <a:ext cx="2047403" cy="2151046"/>
          </a:xfrm>
          <a:prstGeom prst="sun">
            <a:avLst/>
          </a:prstGeom>
          <a:solidFill>
            <a:srgbClr val="FFD100"/>
          </a:solidFill>
          <a:ln>
            <a:solidFill>
              <a:srgbClr val="FFD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28" name="Graphic 27" descr="Sunglasses face outline with solid fill">
            <a:extLst>
              <a:ext uri="{FF2B5EF4-FFF2-40B4-BE49-F238E27FC236}">
                <a16:creationId xmlns:a16="http://schemas.microsoft.com/office/drawing/2014/main" id="{FCDE35BD-B970-F3D7-EB6E-3FCA27FBA3B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445526" y="3050385"/>
            <a:ext cx="914400" cy="914400"/>
          </a:xfrm>
          <a:prstGeom prst="rect">
            <a:avLst/>
          </a:prstGeom>
        </p:spPr>
      </p:pic>
      <p:sp>
        <p:nvSpPr>
          <p:cNvPr id="29" name="TextBox 28">
            <a:extLst>
              <a:ext uri="{FF2B5EF4-FFF2-40B4-BE49-F238E27FC236}">
                <a16:creationId xmlns:a16="http://schemas.microsoft.com/office/drawing/2014/main" id="{90335C8A-41EE-9F43-3B7F-4B074D8E03B4}"/>
              </a:ext>
            </a:extLst>
          </p:cNvPr>
          <p:cNvSpPr txBox="1"/>
          <p:nvPr/>
        </p:nvSpPr>
        <p:spPr>
          <a:xfrm>
            <a:off x="104503" y="6455114"/>
            <a:ext cx="1269699" cy="369332"/>
          </a:xfrm>
          <a:prstGeom prst="rect">
            <a:avLst/>
          </a:prstGeom>
          <a:noFill/>
        </p:spPr>
        <p:txBody>
          <a:bodyPr wrap="square" rtlCol="0">
            <a:spAutoFit/>
          </a:bodyPr>
          <a:lstStyle/>
          <a:p>
            <a:r>
              <a:rPr lang="en-IE">
                <a:solidFill>
                  <a:srgbClr val="1188A3"/>
                </a:solidFill>
                <a:hlinkClick r:id="rId11">
                  <a:extLst>
                    <a:ext uri="{A12FA001-AC4F-418D-AE19-62706E023703}">
                      <ahyp:hlinkClr xmlns:ahyp="http://schemas.microsoft.com/office/drawing/2018/hyperlinkcolor" val="tx"/>
                    </a:ext>
                  </a:extLst>
                </a:hlinkClick>
              </a:rPr>
              <a:t>Source</a:t>
            </a:r>
            <a:endParaRPr lang="en-IE">
              <a:solidFill>
                <a:srgbClr val="1188A3"/>
              </a:solidFill>
            </a:endParaRPr>
          </a:p>
        </p:txBody>
      </p:sp>
    </p:spTree>
    <p:extLst>
      <p:ext uri="{BB962C8B-B14F-4D97-AF65-F5344CB8AC3E}">
        <p14:creationId xmlns:p14="http://schemas.microsoft.com/office/powerpoint/2010/main" val="10365985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78367FF-3FAC-797C-45D3-F006E9412029}"/>
              </a:ext>
            </a:extLst>
          </p:cNvPr>
          <p:cNvSpPr>
            <a:spLocks noGrp="1"/>
          </p:cNvSpPr>
          <p:nvPr>
            <p:ph type="body" sz="quarter" idx="18"/>
          </p:nvPr>
        </p:nvSpPr>
        <p:spPr>
          <a:xfrm>
            <a:off x="484094" y="1488140"/>
            <a:ext cx="5611906" cy="4347883"/>
          </a:xfrm>
        </p:spPr>
        <p:txBody>
          <a:bodyPr vert="horz" lIns="91440" tIns="45720" rIns="91440" bIns="45720" rtlCol="0" anchor="t">
            <a:normAutofit lnSpcReduction="10000"/>
          </a:bodyPr>
          <a:lstStyle/>
          <a:p>
            <a:pPr indent="0" algn="just"/>
            <a:r>
              <a:rPr lang="es-ES" dirty="0"/>
              <a:t>Tal vez comemos helado no sólo porque nos proporciona el beneficio funcional de la energía, sino por la alegría que recibimos y cómo nos hace sentir bien mientras lo comemos.</a:t>
            </a:r>
            <a:r>
              <a:rPr lang="en-IE" dirty="0"/>
              <a:t> </a:t>
            </a:r>
            <a:r>
              <a:rPr lang="es-ES" b="1" dirty="0"/>
              <a:t>Este es el valor hedónico.</a:t>
            </a:r>
            <a:endParaRPr lang="en-IE" b="1" dirty="0">
              <a:cs typeface="Calibri" panose="020F0502020204030204"/>
            </a:endParaRPr>
          </a:p>
          <a:p>
            <a:pPr indent="0" algn="just"/>
            <a:r>
              <a:rPr lang="es-ES" dirty="0"/>
              <a:t>No es un beneficio funcional. Se puede considerar un valor psicológico porque el valor hedónico es muy subjetivo. A menudo depende de quién seas y del estado de ánimo en que te encuentres o incluso de la nostalgia que puedas tener asociada a ese alimento. </a:t>
            </a:r>
            <a:endParaRPr lang="en-IE" dirty="0">
              <a:cs typeface="Calibri" panose="020F0502020204030204"/>
            </a:endParaRPr>
          </a:p>
        </p:txBody>
      </p:sp>
      <p:sp>
        <p:nvSpPr>
          <p:cNvPr id="3" name="Text Placeholder 2">
            <a:extLst>
              <a:ext uri="{FF2B5EF4-FFF2-40B4-BE49-F238E27FC236}">
                <a16:creationId xmlns:a16="http://schemas.microsoft.com/office/drawing/2014/main" id="{C4F116C6-E778-D962-79A0-7C1105658307}"/>
              </a:ext>
            </a:extLst>
          </p:cNvPr>
          <p:cNvSpPr>
            <a:spLocks noGrp="1"/>
          </p:cNvSpPr>
          <p:nvPr>
            <p:ph type="body" sz="quarter" idx="16"/>
          </p:nvPr>
        </p:nvSpPr>
        <p:spPr>
          <a:xfrm>
            <a:off x="169938" y="508501"/>
            <a:ext cx="10808102" cy="582221"/>
          </a:xfrm>
          <a:solidFill>
            <a:srgbClr val="FED100"/>
          </a:solidFill>
        </p:spPr>
        <p:txBody>
          <a:bodyPr anchor="ctr">
            <a:normAutofit lnSpcReduction="10000"/>
          </a:bodyPr>
          <a:lstStyle/>
          <a:p>
            <a:r>
              <a:rPr lang="en-IE" dirty="0"/>
              <a:t>     </a:t>
            </a:r>
            <a:r>
              <a:rPr lang="es-ES" dirty="0"/>
              <a:t>Por ejemplo... ¿Por qué comemos helado?</a:t>
            </a:r>
            <a:endParaRPr lang="en-IE" dirty="0"/>
          </a:p>
        </p:txBody>
      </p:sp>
      <p:pic>
        <p:nvPicPr>
          <p:cNvPr id="5" name="Picture 4" descr="A person and person holding ice cream cones&#10;&#10;Description automatically generated with low confidence">
            <a:extLst>
              <a:ext uri="{FF2B5EF4-FFF2-40B4-BE49-F238E27FC236}">
                <a16:creationId xmlns:a16="http://schemas.microsoft.com/office/drawing/2014/main" id="{AFCB27AD-BDA7-E300-977C-9B345ED7015B}"/>
              </a:ext>
            </a:extLst>
          </p:cNvPr>
          <p:cNvPicPr>
            <a:picLocks noChangeAspect="1"/>
          </p:cNvPicPr>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6601011" y="1488141"/>
            <a:ext cx="4569012" cy="3426759"/>
          </a:xfrm>
          <a:prstGeom prst="rect">
            <a:avLst/>
          </a:prstGeom>
        </p:spPr>
      </p:pic>
    </p:spTree>
    <p:extLst>
      <p:ext uri="{BB962C8B-B14F-4D97-AF65-F5344CB8AC3E}">
        <p14:creationId xmlns:p14="http://schemas.microsoft.com/office/powerpoint/2010/main" val="15211030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Line 169"/>
          <p:cNvSpPr>
            <a:spLocks noChangeShapeType="1"/>
          </p:cNvSpPr>
          <p:nvPr/>
        </p:nvSpPr>
        <p:spPr bwMode="auto">
          <a:xfrm>
            <a:off x="483691" y="3018375"/>
            <a:ext cx="11224619" cy="2526"/>
          </a:xfrm>
          <a:prstGeom prst="line">
            <a:avLst/>
          </a:prstGeom>
          <a:noFill/>
          <a:ln w="3564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a:p>
        </p:txBody>
      </p:sp>
      <p:sp>
        <p:nvSpPr>
          <p:cNvPr id="206" name="Freeform 170"/>
          <p:cNvSpPr>
            <a:spLocks noChangeArrowheads="1"/>
          </p:cNvSpPr>
          <p:nvPr/>
        </p:nvSpPr>
        <p:spPr bwMode="auto">
          <a:xfrm>
            <a:off x="1085100" y="2470031"/>
            <a:ext cx="1106795" cy="1101741"/>
          </a:xfrm>
          <a:custGeom>
            <a:avLst/>
            <a:gdLst>
              <a:gd name="T0" fmla="*/ 1929 w 1930"/>
              <a:gd name="T1" fmla="*/ 957 h 1921"/>
              <a:gd name="T2" fmla="*/ 1929 w 1930"/>
              <a:gd name="T3" fmla="*/ 957 h 1921"/>
              <a:gd name="T4" fmla="*/ 965 w 1930"/>
              <a:gd name="T5" fmla="*/ 1920 h 1921"/>
              <a:gd name="T6" fmla="*/ 0 w 1930"/>
              <a:gd name="T7" fmla="*/ 957 h 1921"/>
              <a:gd name="T8" fmla="*/ 965 w 1930"/>
              <a:gd name="T9" fmla="*/ 0 h 1921"/>
              <a:gd name="T10" fmla="*/ 1929 w 1930"/>
              <a:gd name="T11" fmla="*/ 957 h 1921"/>
            </a:gdLst>
            <a:ahLst/>
            <a:cxnLst>
              <a:cxn ang="0">
                <a:pos x="T0" y="T1"/>
              </a:cxn>
              <a:cxn ang="0">
                <a:pos x="T2" y="T3"/>
              </a:cxn>
              <a:cxn ang="0">
                <a:pos x="T4" y="T5"/>
              </a:cxn>
              <a:cxn ang="0">
                <a:pos x="T6" y="T7"/>
              </a:cxn>
              <a:cxn ang="0">
                <a:pos x="T8" y="T9"/>
              </a:cxn>
              <a:cxn ang="0">
                <a:pos x="T10" y="T11"/>
              </a:cxn>
            </a:cxnLst>
            <a:rect l="0" t="0" r="r" b="b"/>
            <a:pathLst>
              <a:path w="1930" h="1921">
                <a:moveTo>
                  <a:pt x="1929" y="957"/>
                </a:moveTo>
                <a:lnTo>
                  <a:pt x="1929" y="957"/>
                </a:lnTo>
                <a:cubicBezTo>
                  <a:pt x="1929" y="1492"/>
                  <a:pt x="1500" y="1920"/>
                  <a:pt x="965" y="1920"/>
                </a:cubicBezTo>
                <a:cubicBezTo>
                  <a:pt x="437" y="1920"/>
                  <a:pt x="0" y="1492"/>
                  <a:pt x="0" y="957"/>
                </a:cubicBezTo>
                <a:cubicBezTo>
                  <a:pt x="0" y="429"/>
                  <a:pt x="437" y="0"/>
                  <a:pt x="965" y="0"/>
                </a:cubicBezTo>
                <a:cubicBezTo>
                  <a:pt x="1500" y="0"/>
                  <a:pt x="1929" y="429"/>
                  <a:pt x="1929" y="957"/>
                </a:cubicBezTo>
              </a:path>
            </a:pathLst>
          </a:custGeom>
          <a:solidFill>
            <a:schemeClr val="bg2"/>
          </a:solidFill>
          <a:ln w="9525" cap="flat">
            <a:solidFill>
              <a:schemeClr val="bg2">
                <a:lumMod val="75000"/>
              </a:schemeClr>
            </a:solidFill>
            <a:bevel/>
            <a:headEnd/>
            <a:tailEnd/>
          </a:ln>
          <a:effectLst/>
        </p:spPr>
        <p:txBody>
          <a:bodyPr wrap="none" anchor="ctr"/>
          <a:lstStyle/>
          <a:p>
            <a:endParaRPr lang="en-US" sz="900"/>
          </a:p>
        </p:txBody>
      </p:sp>
      <p:sp>
        <p:nvSpPr>
          <p:cNvPr id="207" name="Freeform 171"/>
          <p:cNvSpPr>
            <a:spLocks noChangeArrowheads="1"/>
          </p:cNvSpPr>
          <p:nvPr/>
        </p:nvSpPr>
        <p:spPr bwMode="auto">
          <a:xfrm>
            <a:off x="3278475" y="2470031"/>
            <a:ext cx="1106795" cy="1101741"/>
          </a:xfrm>
          <a:custGeom>
            <a:avLst/>
            <a:gdLst>
              <a:gd name="T0" fmla="*/ 1929 w 1930"/>
              <a:gd name="T1" fmla="*/ 957 h 1921"/>
              <a:gd name="T2" fmla="*/ 1929 w 1930"/>
              <a:gd name="T3" fmla="*/ 957 h 1921"/>
              <a:gd name="T4" fmla="*/ 965 w 1930"/>
              <a:gd name="T5" fmla="*/ 1920 h 1921"/>
              <a:gd name="T6" fmla="*/ 0 w 1930"/>
              <a:gd name="T7" fmla="*/ 957 h 1921"/>
              <a:gd name="T8" fmla="*/ 965 w 1930"/>
              <a:gd name="T9" fmla="*/ 0 h 1921"/>
              <a:gd name="T10" fmla="*/ 1929 w 1930"/>
              <a:gd name="T11" fmla="*/ 957 h 1921"/>
            </a:gdLst>
            <a:ahLst/>
            <a:cxnLst>
              <a:cxn ang="0">
                <a:pos x="T0" y="T1"/>
              </a:cxn>
              <a:cxn ang="0">
                <a:pos x="T2" y="T3"/>
              </a:cxn>
              <a:cxn ang="0">
                <a:pos x="T4" y="T5"/>
              </a:cxn>
              <a:cxn ang="0">
                <a:pos x="T6" y="T7"/>
              </a:cxn>
              <a:cxn ang="0">
                <a:pos x="T8" y="T9"/>
              </a:cxn>
              <a:cxn ang="0">
                <a:pos x="T10" y="T11"/>
              </a:cxn>
            </a:cxnLst>
            <a:rect l="0" t="0" r="r" b="b"/>
            <a:pathLst>
              <a:path w="1930" h="1921">
                <a:moveTo>
                  <a:pt x="1929" y="957"/>
                </a:moveTo>
                <a:lnTo>
                  <a:pt x="1929" y="957"/>
                </a:lnTo>
                <a:cubicBezTo>
                  <a:pt x="1929" y="1492"/>
                  <a:pt x="1493" y="1920"/>
                  <a:pt x="965" y="1920"/>
                </a:cubicBezTo>
                <a:cubicBezTo>
                  <a:pt x="429" y="1920"/>
                  <a:pt x="0" y="1492"/>
                  <a:pt x="0" y="957"/>
                </a:cubicBezTo>
                <a:cubicBezTo>
                  <a:pt x="0" y="429"/>
                  <a:pt x="429" y="0"/>
                  <a:pt x="965" y="0"/>
                </a:cubicBezTo>
                <a:cubicBezTo>
                  <a:pt x="1493" y="0"/>
                  <a:pt x="1929" y="429"/>
                  <a:pt x="1929" y="957"/>
                </a:cubicBezTo>
              </a:path>
            </a:pathLst>
          </a:custGeom>
          <a:solidFill>
            <a:schemeClr val="bg1"/>
          </a:solidFill>
          <a:ln w="9525" cap="flat">
            <a:solidFill>
              <a:schemeClr val="bg2">
                <a:lumMod val="75000"/>
              </a:schemeClr>
            </a:solidFill>
            <a:bevel/>
            <a:headEnd/>
            <a:tailEnd/>
          </a:ln>
          <a:effectLst/>
        </p:spPr>
        <p:txBody>
          <a:bodyPr wrap="none" anchor="ctr"/>
          <a:lstStyle/>
          <a:p>
            <a:endParaRPr lang="en-US" sz="900"/>
          </a:p>
        </p:txBody>
      </p:sp>
      <p:sp>
        <p:nvSpPr>
          <p:cNvPr id="208" name="Freeform 172"/>
          <p:cNvSpPr>
            <a:spLocks noChangeArrowheads="1"/>
          </p:cNvSpPr>
          <p:nvPr/>
        </p:nvSpPr>
        <p:spPr bwMode="auto">
          <a:xfrm>
            <a:off x="5466795" y="2470031"/>
            <a:ext cx="1104269" cy="1101741"/>
          </a:xfrm>
          <a:custGeom>
            <a:avLst/>
            <a:gdLst>
              <a:gd name="T0" fmla="*/ 1927 w 1928"/>
              <a:gd name="T1" fmla="*/ 957 h 1921"/>
              <a:gd name="T2" fmla="*/ 1927 w 1928"/>
              <a:gd name="T3" fmla="*/ 957 h 1921"/>
              <a:gd name="T4" fmla="*/ 964 w 1928"/>
              <a:gd name="T5" fmla="*/ 1920 h 1921"/>
              <a:gd name="T6" fmla="*/ 0 w 1928"/>
              <a:gd name="T7" fmla="*/ 957 h 1921"/>
              <a:gd name="T8" fmla="*/ 964 w 1928"/>
              <a:gd name="T9" fmla="*/ 0 h 1921"/>
              <a:gd name="T10" fmla="*/ 1927 w 1928"/>
              <a:gd name="T11" fmla="*/ 957 h 1921"/>
            </a:gdLst>
            <a:ahLst/>
            <a:cxnLst>
              <a:cxn ang="0">
                <a:pos x="T0" y="T1"/>
              </a:cxn>
              <a:cxn ang="0">
                <a:pos x="T2" y="T3"/>
              </a:cxn>
              <a:cxn ang="0">
                <a:pos x="T4" y="T5"/>
              </a:cxn>
              <a:cxn ang="0">
                <a:pos x="T6" y="T7"/>
              </a:cxn>
              <a:cxn ang="0">
                <a:pos x="T8" y="T9"/>
              </a:cxn>
              <a:cxn ang="0">
                <a:pos x="T10" y="T11"/>
              </a:cxn>
            </a:cxnLst>
            <a:rect l="0" t="0" r="r" b="b"/>
            <a:pathLst>
              <a:path w="1928" h="1921">
                <a:moveTo>
                  <a:pt x="1927" y="957"/>
                </a:moveTo>
                <a:lnTo>
                  <a:pt x="1927" y="957"/>
                </a:lnTo>
                <a:cubicBezTo>
                  <a:pt x="1927" y="1492"/>
                  <a:pt x="1499" y="1920"/>
                  <a:pt x="964" y="1920"/>
                </a:cubicBezTo>
                <a:cubicBezTo>
                  <a:pt x="436" y="1920"/>
                  <a:pt x="0" y="1492"/>
                  <a:pt x="0" y="957"/>
                </a:cubicBezTo>
                <a:cubicBezTo>
                  <a:pt x="0" y="429"/>
                  <a:pt x="436" y="0"/>
                  <a:pt x="964" y="0"/>
                </a:cubicBezTo>
                <a:cubicBezTo>
                  <a:pt x="1499" y="0"/>
                  <a:pt x="1927" y="429"/>
                  <a:pt x="1927" y="957"/>
                </a:cubicBezTo>
              </a:path>
            </a:pathLst>
          </a:custGeom>
          <a:solidFill>
            <a:schemeClr val="bg2"/>
          </a:solidFill>
          <a:ln w="9525" cap="flat">
            <a:solidFill>
              <a:schemeClr val="bg2">
                <a:lumMod val="75000"/>
              </a:schemeClr>
            </a:solidFill>
            <a:bevel/>
            <a:headEnd/>
            <a:tailEnd/>
          </a:ln>
          <a:effectLst/>
        </p:spPr>
        <p:txBody>
          <a:bodyPr wrap="none" anchor="ctr"/>
          <a:lstStyle/>
          <a:p>
            <a:endParaRPr lang="en-US" sz="900"/>
          </a:p>
        </p:txBody>
      </p:sp>
      <p:sp>
        <p:nvSpPr>
          <p:cNvPr id="227" name="Freeform 173"/>
          <p:cNvSpPr>
            <a:spLocks noChangeArrowheads="1"/>
          </p:cNvSpPr>
          <p:nvPr/>
        </p:nvSpPr>
        <p:spPr bwMode="auto">
          <a:xfrm>
            <a:off x="7657643" y="2470031"/>
            <a:ext cx="1104267" cy="1101741"/>
          </a:xfrm>
          <a:custGeom>
            <a:avLst/>
            <a:gdLst>
              <a:gd name="T0" fmla="*/ 1928 w 1929"/>
              <a:gd name="T1" fmla="*/ 957 h 1921"/>
              <a:gd name="T2" fmla="*/ 1928 w 1929"/>
              <a:gd name="T3" fmla="*/ 957 h 1921"/>
              <a:gd name="T4" fmla="*/ 964 w 1929"/>
              <a:gd name="T5" fmla="*/ 1920 h 1921"/>
              <a:gd name="T6" fmla="*/ 0 w 1929"/>
              <a:gd name="T7" fmla="*/ 957 h 1921"/>
              <a:gd name="T8" fmla="*/ 964 w 1929"/>
              <a:gd name="T9" fmla="*/ 0 h 1921"/>
              <a:gd name="T10" fmla="*/ 1928 w 1929"/>
              <a:gd name="T11" fmla="*/ 957 h 1921"/>
            </a:gdLst>
            <a:ahLst/>
            <a:cxnLst>
              <a:cxn ang="0">
                <a:pos x="T0" y="T1"/>
              </a:cxn>
              <a:cxn ang="0">
                <a:pos x="T2" y="T3"/>
              </a:cxn>
              <a:cxn ang="0">
                <a:pos x="T4" y="T5"/>
              </a:cxn>
              <a:cxn ang="0">
                <a:pos x="T6" y="T7"/>
              </a:cxn>
              <a:cxn ang="0">
                <a:pos x="T8" y="T9"/>
              </a:cxn>
              <a:cxn ang="0">
                <a:pos x="T10" y="T11"/>
              </a:cxn>
            </a:cxnLst>
            <a:rect l="0" t="0" r="r" b="b"/>
            <a:pathLst>
              <a:path w="1929" h="1921">
                <a:moveTo>
                  <a:pt x="1928" y="957"/>
                </a:moveTo>
                <a:lnTo>
                  <a:pt x="1928" y="957"/>
                </a:lnTo>
                <a:cubicBezTo>
                  <a:pt x="1928" y="1492"/>
                  <a:pt x="1492" y="1920"/>
                  <a:pt x="964" y="1920"/>
                </a:cubicBezTo>
                <a:cubicBezTo>
                  <a:pt x="429" y="1920"/>
                  <a:pt x="0" y="1492"/>
                  <a:pt x="0" y="957"/>
                </a:cubicBezTo>
                <a:cubicBezTo>
                  <a:pt x="0" y="429"/>
                  <a:pt x="429" y="0"/>
                  <a:pt x="964" y="0"/>
                </a:cubicBezTo>
                <a:cubicBezTo>
                  <a:pt x="1492" y="0"/>
                  <a:pt x="1928" y="429"/>
                  <a:pt x="1928" y="957"/>
                </a:cubicBezTo>
              </a:path>
            </a:pathLst>
          </a:custGeom>
          <a:solidFill>
            <a:schemeClr val="bg1"/>
          </a:solidFill>
          <a:ln w="9525" cap="flat">
            <a:solidFill>
              <a:schemeClr val="bg2">
                <a:lumMod val="75000"/>
              </a:schemeClr>
            </a:solidFill>
            <a:bevel/>
            <a:headEnd/>
            <a:tailEnd/>
          </a:ln>
          <a:effectLst/>
        </p:spPr>
        <p:txBody>
          <a:bodyPr wrap="none" anchor="ctr"/>
          <a:lstStyle/>
          <a:p>
            <a:endParaRPr lang="en-US" sz="900"/>
          </a:p>
        </p:txBody>
      </p:sp>
      <p:sp>
        <p:nvSpPr>
          <p:cNvPr id="228" name="Freeform 174"/>
          <p:cNvSpPr>
            <a:spLocks noChangeArrowheads="1"/>
          </p:cNvSpPr>
          <p:nvPr/>
        </p:nvSpPr>
        <p:spPr bwMode="auto">
          <a:xfrm>
            <a:off x="9845964" y="2470031"/>
            <a:ext cx="1104267" cy="1101741"/>
          </a:xfrm>
          <a:custGeom>
            <a:avLst/>
            <a:gdLst>
              <a:gd name="T0" fmla="*/ 1928 w 1929"/>
              <a:gd name="T1" fmla="*/ 957 h 1921"/>
              <a:gd name="T2" fmla="*/ 1928 w 1929"/>
              <a:gd name="T3" fmla="*/ 957 h 1921"/>
              <a:gd name="T4" fmla="*/ 964 w 1929"/>
              <a:gd name="T5" fmla="*/ 1920 h 1921"/>
              <a:gd name="T6" fmla="*/ 0 w 1929"/>
              <a:gd name="T7" fmla="*/ 957 h 1921"/>
              <a:gd name="T8" fmla="*/ 964 w 1929"/>
              <a:gd name="T9" fmla="*/ 0 h 1921"/>
              <a:gd name="T10" fmla="*/ 1928 w 1929"/>
              <a:gd name="T11" fmla="*/ 957 h 1921"/>
            </a:gdLst>
            <a:ahLst/>
            <a:cxnLst>
              <a:cxn ang="0">
                <a:pos x="T0" y="T1"/>
              </a:cxn>
              <a:cxn ang="0">
                <a:pos x="T2" y="T3"/>
              </a:cxn>
              <a:cxn ang="0">
                <a:pos x="T4" y="T5"/>
              </a:cxn>
              <a:cxn ang="0">
                <a:pos x="T6" y="T7"/>
              </a:cxn>
              <a:cxn ang="0">
                <a:pos x="T8" y="T9"/>
              </a:cxn>
              <a:cxn ang="0">
                <a:pos x="T10" y="T11"/>
              </a:cxn>
            </a:cxnLst>
            <a:rect l="0" t="0" r="r" b="b"/>
            <a:pathLst>
              <a:path w="1929" h="1921">
                <a:moveTo>
                  <a:pt x="1928" y="957"/>
                </a:moveTo>
                <a:lnTo>
                  <a:pt x="1928" y="957"/>
                </a:lnTo>
                <a:cubicBezTo>
                  <a:pt x="1928" y="1492"/>
                  <a:pt x="1499" y="1920"/>
                  <a:pt x="964" y="1920"/>
                </a:cubicBezTo>
                <a:cubicBezTo>
                  <a:pt x="436" y="1920"/>
                  <a:pt x="0" y="1492"/>
                  <a:pt x="0" y="957"/>
                </a:cubicBezTo>
                <a:cubicBezTo>
                  <a:pt x="0" y="429"/>
                  <a:pt x="436" y="0"/>
                  <a:pt x="964" y="0"/>
                </a:cubicBezTo>
                <a:cubicBezTo>
                  <a:pt x="1499" y="0"/>
                  <a:pt x="1928" y="429"/>
                  <a:pt x="1928" y="957"/>
                </a:cubicBezTo>
              </a:path>
            </a:pathLst>
          </a:custGeom>
          <a:solidFill>
            <a:schemeClr val="bg2"/>
          </a:solidFill>
          <a:ln w="9525" cap="flat">
            <a:solidFill>
              <a:schemeClr val="bg2">
                <a:lumMod val="75000"/>
              </a:schemeClr>
            </a:solidFill>
            <a:bevel/>
            <a:headEnd/>
            <a:tailEnd/>
          </a:ln>
          <a:effectLst/>
        </p:spPr>
        <p:txBody>
          <a:bodyPr wrap="none" anchor="ctr"/>
          <a:lstStyle/>
          <a:p>
            <a:endParaRPr lang="en-US" sz="900"/>
          </a:p>
        </p:txBody>
      </p:sp>
      <p:sp>
        <p:nvSpPr>
          <p:cNvPr id="229" name="Freeform 175"/>
          <p:cNvSpPr>
            <a:spLocks noChangeArrowheads="1"/>
          </p:cNvSpPr>
          <p:nvPr/>
        </p:nvSpPr>
        <p:spPr bwMode="auto">
          <a:xfrm>
            <a:off x="655522" y="3723387"/>
            <a:ext cx="1965951" cy="2526840"/>
          </a:xfrm>
          <a:custGeom>
            <a:avLst/>
            <a:gdLst>
              <a:gd name="T0" fmla="*/ 3123 w 3430"/>
              <a:gd name="T1" fmla="*/ 642 h 3719"/>
              <a:gd name="T2" fmla="*/ 3123 w 3430"/>
              <a:gd name="T3" fmla="*/ 642 h 3719"/>
              <a:gd name="T4" fmla="*/ 2090 w 3430"/>
              <a:gd name="T5" fmla="*/ 642 h 3719"/>
              <a:gd name="T6" fmla="*/ 1715 w 3430"/>
              <a:gd name="T7" fmla="*/ 0 h 3719"/>
              <a:gd name="T8" fmla="*/ 1347 w 3430"/>
              <a:gd name="T9" fmla="*/ 642 h 3719"/>
              <a:gd name="T10" fmla="*/ 307 w 3430"/>
              <a:gd name="T11" fmla="*/ 642 h 3719"/>
              <a:gd name="T12" fmla="*/ 0 w 3430"/>
              <a:gd name="T13" fmla="*/ 948 h 3719"/>
              <a:gd name="T14" fmla="*/ 0 w 3430"/>
              <a:gd name="T15" fmla="*/ 3420 h 3719"/>
              <a:gd name="T16" fmla="*/ 307 w 3430"/>
              <a:gd name="T17" fmla="*/ 3718 h 3719"/>
              <a:gd name="T18" fmla="*/ 3123 w 3430"/>
              <a:gd name="T19" fmla="*/ 3718 h 3719"/>
              <a:gd name="T20" fmla="*/ 3429 w 3430"/>
              <a:gd name="T21" fmla="*/ 3420 h 3719"/>
              <a:gd name="T22" fmla="*/ 3429 w 3430"/>
              <a:gd name="T23" fmla="*/ 948 h 3719"/>
              <a:gd name="T24" fmla="*/ 3123 w 3430"/>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30" h="3719">
                <a:moveTo>
                  <a:pt x="3123" y="642"/>
                </a:moveTo>
                <a:lnTo>
                  <a:pt x="3123" y="642"/>
                </a:lnTo>
                <a:cubicBezTo>
                  <a:pt x="2090" y="642"/>
                  <a:pt x="2090" y="642"/>
                  <a:pt x="2090" y="642"/>
                </a:cubicBezTo>
                <a:cubicBezTo>
                  <a:pt x="1715" y="0"/>
                  <a:pt x="1715" y="0"/>
                  <a:pt x="1715" y="0"/>
                </a:cubicBezTo>
                <a:cubicBezTo>
                  <a:pt x="1347" y="642"/>
                  <a:pt x="1347" y="642"/>
                  <a:pt x="1347" y="642"/>
                </a:cubicBezTo>
                <a:cubicBezTo>
                  <a:pt x="307" y="642"/>
                  <a:pt x="307" y="642"/>
                  <a:pt x="307" y="642"/>
                </a:cubicBezTo>
                <a:cubicBezTo>
                  <a:pt x="138" y="642"/>
                  <a:pt x="0" y="780"/>
                  <a:pt x="0" y="948"/>
                </a:cubicBezTo>
                <a:cubicBezTo>
                  <a:pt x="0" y="3420"/>
                  <a:pt x="0" y="3420"/>
                  <a:pt x="0" y="3420"/>
                </a:cubicBezTo>
                <a:cubicBezTo>
                  <a:pt x="0" y="3588"/>
                  <a:pt x="138" y="3718"/>
                  <a:pt x="307" y="3718"/>
                </a:cubicBezTo>
                <a:cubicBezTo>
                  <a:pt x="3123" y="3718"/>
                  <a:pt x="3123" y="3718"/>
                  <a:pt x="3123" y="3718"/>
                </a:cubicBezTo>
                <a:cubicBezTo>
                  <a:pt x="3291" y="3718"/>
                  <a:pt x="3429" y="3588"/>
                  <a:pt x="3429" y="3420"/>
                </a:cubicBezTo>
                <a:cubicBezTo>
                  <a:pt x="3429" y="948"/>
                  <a:pt x="3429" y="948"/>
                  <a:pt x="3429" y="948"/>
                </a:cubicBezTo>
                <a:cubicBezTo>
                  <a:pt x="3429" y="780"/>
                  <a:pt x="3291" y="642"/>
                  <a:pt x="3123" y="642"/>
                </a:cubicBezTo>
              </a:path>
            </a:pathLst>
          </a:custGeom>
          <a:solidFill>
            <a:srgbClr val="85D2E1"/>
          </a:solidFill>
          <a:ln w="9525" cap="flat">
            <a:noFill/>
            <a:bevel/>
            <a:headEnd/>
            <a:tailEnd/>
          </a:ln>
          <a:effectLst/>
        </p:spPr>
        <p:txBody>
          <a:bodyPr wrap="none" anchor="ctr"/>
          <a:lstStyle/>
          <a:p>
            <a:endParaRPr lang="en-US" sz="900"/>
          </a:p>
        </p:txBody>
      </p:sp>
      <p:sp>
        <p:nvSpPr>
          <p:cNvPr id="230" name="Freeform 176"/>
          <p:cNvSpPr>
            <a:spLocks noChangeArrowheads="1"/>
          </p:cNvSpPr>
          <p:nvPr/>
        </p:nvSpPr>
        <p:spPr bwMode="auto">
          <a:xfrm>
            <a:off x="2843843" y="3723387"/>
            <a:ext cx="1960897" cy="2524314"/>
          </a:xfrm>
          <a:custGeom>
            <a:avLst/>
            <a:gdLst>
              <a:gd name="T0" fmla="*/ 3122 w 3421"/>
              <a:gd name="T1" fmla="*/ 642 h 3719"/>
              <a:gd name="T2" fmla="*/ 3122 w 3421"/>
              <a:gd name="T3" fmla="*/ 642 h 3719"/>
              <a:gd name="T4" fmla="*/ 2089 w 3421"/>
              <a:gd name="T5" fmla="*/ 642 h 3719"/>
              <a:gd name="T6" fmla="*/ 1722 w 3421"/>
              <a:gd name="T7" fmla="*/ 0 h 3719"/>
              <a:gd name="T8" fmla="*/ 1347 w 3421"/>
              <a:gd name="T9" fmla="*/ 642 h 3719"/>
              <a:gd name="T10" fmla="*/ 306 w 3421"/>
              <a:gd name="T11" fmla="*/ 642 h 3719"/>
              <a:gd name="T12" fmla="*/ 0 w 3421"/>
              <a:gd name="T13" fmla="*/ 948 h 3719"/>
              <a:gd name="T14" fmla="*/ 0 w 3421"/>
              <a:gd name="T15" fmla="*/ 3420 h 3719"/>
              <a:gd name="T16" fmla="*/ 306 w 3421"/>
              <a:gd name="T17" fmla="*/ 3718 h 3719"/>
              <a:gd name="T18" fmla="*/ 3122 w 3421"/>
              <a:gd name="T19" fmla="*/ 3718 h 3719"/>
              <a:gd name="T20" fmla="*/ 3420 w 3421"/>
              <a:gd name="T21" fmla="*/ 3420 h 3719"/>
              <a:gd name="T22" fmla="*/ 3420 w 3421"/>
              <a:gd name="T23" fmla="*/ 948 h 3719"/>
              <a:gd name="T24" fmla="*/ 3122 w 3421"/>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1" h="3719">
                <a:moveTo>
                  <a:pt x="3122" y="642"/>
                </a:moveTo>
                <a:lnTo>
                  <a:pt x="3122" y="642"/>
                </a:lnTo>
                <a:cubicBezTo>
                  <a:pt x="2089" y="642"/>
                  <a:pt x="2089" y="642"/>
                  <a:pt x="2089" y="642"/>
                </a:cubicBezTo>
                <a:cubicBezTo>
                  <a:pt x="1722" y="0"/>
                  <a:pt x="1722" y="0"/>
                  <a:pt x="1722" y="0"/>
                </a:cubicBezTo>
                <a:cubicBezTo>
                  <a:pt x="1347" y="642"/>
                  <a:pt x="1347" y="642"/>
                  <a:pt x="1347"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2" y="3718"/>
                  <a:pt x="3122" y="3718"/>
                  <a:pt x="3122" y="3718"/>
                </a:cubicBezTo>
                <a:cubicBezTo>
                  <a:pt x="3290" y="3718"/>
                  <a:pt x="3420" y="3588"/>
                  <a:pt x="3420" y="3420"/>
                </a:cubicBezTo>
                <a:cubicBezTo>
                  <a:pt x="3420" y="948"/>
                  <a:pt x="3420" y="948"/>
                  <a:pt x="3420" y="948"/>
                </a:cubicBezTo>
                <a:cubicBezTo>
                  <a:pt x="3420" y="780"/>
                  <a:pt x="3290" y="642"/>
                  <a:pt x="3122" y="642"/>
                </a:cubicBezTo>
              </a:path>
            </a:pathLst>
          </a:custGeom>
          <a:solidFill>
            <a:srgbClr val="1188A3"/>
          </a:solidFill>
          <a:ln w="9525" cap="flat">
            <a:noFill/>
            <a:bevel/>
            <a:headEnd/>
            <a:tailEnd/>
          </a:ln>
          <a:effectLst/>
        </p:spPr>
        <p:txBody>
          <a:bodyPr wrap="none" anchor="ctr"/>
          <a:lstStyle/>
          <a:p>
            <a:endParaRPr lang="en-US" sz="900"/>
          </a:p>
        </p:txBody>
      </p:sp>
      <p:sp>
        <p:nvSpPr>
          <p:cNvPr id="231" name="Freeform 177"/>
          <p:cNvSpPr>
            <a:spLocks noChangeArrowheads="1"/>
          </p:cNvSpPr>
          <p:nvPr/>
        </p:nvSpPr>
        <p:spPr bwMode="auto">
          <a:xfrm>
            <a:off x="5054842" y="3738879"/>
            <a:ext cx="1963425" cy="2508821"/>
          </a:xfrm>
          <a:custGeom>
            <a:avLst/>
            <a:gdLst>
              <a:gd name="T0" fmla="*/ 3121 w 3428"/>
              <a:gd name="T1" fmla="*/ 642 h 3719"/>
              <a:gd name="T2" fmla="*/ 3121 w 3428"/>
              <a:gd name="T3" fmla="*/ 642 h 3719"/>
              <a:gd name="T4" fmla="*/ 2103 w 3428"/>
              <a:gd name="T5" fmla="*/ 642 h 3719"/>
              <a:gd name="T6" fmla="*/ 1729 w 3428"/>
              <a:gd name="T7" fmla="*/ 0 h 3719"/>
              <a:gd name="T8" fmla="*/ 1362 w 3428"/>
              <a:gd name="T9" fmla="*/ 642 h 3719"/>
              <a:gd name="T10" fmla="*/ 306 w 3428"/>
              <a:gd name="T11" fmla="*/ 642 h 3719"/>
              <a:gd name="T12" fmla="*/ 0 w 3428"/>
              <a:gd name="T13" fmla="*/ 948 h 3719"/>
              <a:gd name="T14" fmla="*/ 0 w 3428"/>
              <a:gd name="T15" fmla="*/ 3420 h 3719"/>
              <a:gd name="T16" fmla="*/ 306 w 3428"/>
              <a:gd name="T17" fmla="*/ 3718 h 3719"/>
              <a:gd name="T18" fmla="*/ 3121 w 3428"/>
              <a:gd name="T19" fmla="*/ 3718 h 3719"/>
              <a:gd name="T20" fmla="*/ 3427 w 3428"/>
              <a:gd name="T21" fmla="*/ 3420 h 3719"/>
              <a:gd name="T22" fmla="*/ 3427 w 3428"/>
              <a:gd name="T23" fmla="*/ 948 h 3719"/>
              <a:gd name="T24" fmla="*/ 3121 w 3428"/>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8" h="3719">
                <a:moveTo>
                  <a:pt x="3121" y="642"/>
                </a:moveTo>
                <a:lnTo>
                  <a:pt x="3121" y="642"/>
                </a:lnTo>
                <a:cubicBezTo>
                  <a:pt x="2103" y="642"/>
                  <a:pt x="2103" y="642"/>
                  <a:pt x="2103" y="642"/>
                </a:cubicBezTo>
                <a:cubicBezTo>
                  <a:pt x="1729" y="0"/>
                  <a:pt x="1729" y="0"/>
                  <a:pt x="1729" y="0"/>
                </a:cubicBezTo>
                <a:cubicBezTo>
                  <a:pt x="1362" y="642"/>
                  <a:pt x="1362" y="642"/>
                  <a:pt x="1362"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1" y="3718"/>
                  <a:pt x="3121" y="3718"/>
                  <a:pt x="3121" y="3718"/>
                </a:cubicBezTo>
                <a:cubicBezTo>
                  <a:pt x="3289" y="3718"/>
                  <a:pt x="3427" y="3588"/>
                  <a:pt x="3427" y="3420"/>
                </a:cubicBezTo>
                <a:cubicBezTo>
                  <a:pt x="3427" y="948"/>
                  <a:pt x="3427" y="948"/>
                  <a:pt x="3427" y="948"/>
                </a:cubicBezTo>
                <a:cubicBezTo>
                  <a:pt x="3427" y="780"/>
                  <a:pt x="3289" y="642"/>
                  <a:pt x="3121" y="642"/>
                </a:cubicBezTo>
              </a:path>
            </a:pathLst>
          </a:custGeom>
          <a:solidFill>
            <a:srgbClr val="85D2E1"/>
          </a:solidFill>
          <a:ln w="9525" cap="flat">
            <a:noFill/>
            <a:bevel/>
            <a:headEnd/>
            <a:tailEnd/>
          </a:ln>
          <a:effectLst/>
        </p:spPr>
        <p:txBody>
          <a:bodyPr wrap="none" anchor="ctr"/>
          <a:lstStyle/>
          <a:p>
            <a:endParaRPr lang="en-US" sz="900"/>
          </a:p>
        </p:txBody>
      </p:sp>
      <p:sp>
        <p:nvSpPr>
          <p:cNvPr id="232" name="Freeform 178"/>
          <p:cNvSpPr>
            <a:spLocks noChangeArrowheads="1"/>
          </p:cNvSpPr>
          <p:nvPr/>
        </p:nvSpPr>
        <p:spPr bwMode="auto">
          <a:xfrm>
            <a:off x="7215430" y="3723387"/>
            <a:ext cx="1960897" cy="2519260"/>
          </a:xfrm>
          <a:custGeom>
            <a:avLst/>
            <a:gdLst>
              <a:gd name="T0" fmla="*/ 3115 w 3422"/>
              <a:gd name="T1" fmla="*/ 642 h 3719"/>
              <a:gd name="T2" fmla="*/ 3115 w 3422"/>
              <a:gd name="T3" fmla="*/ 642 h 3719"/>
              <a:gd name="T4" fmla="*/ 2105 w 3422"/>
              <a:gd name="T5" fmla="*/ 642 h 3719"/>
              <a:gd name="T6" fmla="*/ 1737 w 3422"/>
              <a:gd name="T7" fmla="*/ 0 h 3719"/>
              <a:gd name="T8" fmla="*/ 1362 w 3422"/>
              <a:gd name="T9" fmla="*/ 642 h 3719"/>
              <a:gd name="T10" fmla="*/ 299 w 3422"/>
              <a:gd name="T11" fmla="*/ 642 h 3719"/>
              <a:gd name="T12" fmla="*/ 0 w 3422"/>
              <a:gd name="T13" fmla="*/ 948 h 3719"/>
              <a:gd name="T14" fmla="*/ 0 w 3422"/>
              <a:gd name="T15" fmla="*/ 3420 h 3719"/>
              <a:gd name="T16" fmla="*/ 299 w 3422"/>
              <a:gd name="T17" fmla="*/ 3718 h 3719"/>
              <a:gd name="T18" fmla="*/ 3115 w 3422"/>
              <a:gd name="T19" fmla="*/ 3718 h 3719"/>
              <a:gd name="T20" fmla="*/ 3421 w 3422"/>
              <a:gd name="T21" fmla="*/ 3420 h 3719"/>
              <a:gd name="T22" fmla="*/ 3421 w 3422"/>
              <a:gd name="T23" fmla="*/ 948 h 3719"/>
              <a:gd name="T24" fmla="*/ 3115 w 3422"/>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2" h="3719">
                <a:moveTo>
                  <a:pt x="3115" y="642"/>
                </a:moveTo>
                <a:lnTo>
                  <a:pt x="3115" y="642"/>
                </a:lnTo>
                <a:cubicBezTo>
                  <a:pt x="2105" y="642"/>
                  <a:pt x="2105" y="642"/>
                  <a:pt x="2105" y="642"/>
                </a:cubicBezTo>
                <a:cubicBezTo>
                  <a:pt x="1737" y="0"/>
                  <a:pt x="1737" y="0"/>
                  <a:pt x="1737" y="0"/>
                </a:cubicBezTo>
                <a:cubicBezTo>
                  <a:pt x="1362" y="642"/>
                  <a:pt x="1362" y="642"/>
                  <a:pt x="1362" y="642"/>
                </a:cubicBezTo>
                <a:cubicBezTo>
                  <a:pt x="299" y="642"/>
                  <a:pt x="299" y="642"/>
                  <a:pt x="299" y="642"/>
                </a:cubicBezTo>
                <a:cubicBezTo>
                  <a:pt x="130" y="642"/>
                  <a:pt x="0" y="780"/>
                  <a:pt x="0" y="948"/>
                </a:cubicBezTo>
                <a:cubicBezTo>
                  <a:pt x="0" y="3420"/>
                  <a:pt x="0" y="3420"/>
                  <a:pt x="0" y="3420"/>
                </a:cubicBezTo>
                <a:cubicBezTo>
                  <a:pt x="0" y="3588"/>
                  <a:pt x="130" y="3718"/>
                  <a:pt x="299" y="3718"/>
                </a:cubicBezTo>
                <a:cubicBezTo>
                  <a:pt x="3115" y="3718"/>
                  <a:pt x="3115" y="3718"/>
                  <a:pt x="3115" y="3718"/>
                </a:cubicBezTo>
                <a:cubicBezTo>
                  <a:pt x="3283" y="3718"/>
                  <a:pt x="3421" y="3588"/>
                  <a:pt x="3421" y="3420"/>
                </a:cubicBezTo>
                <a:cubicBezTo>
                  <a:pt x="3421" y="948"/>
                  <a:pt x="3421" y="948"/>
                  <a:pt x="3421" y="948"/>
                </a:cubicBezTo>
                <a:cubicBezTo>
                  <a:pt x="3421" y="780"/>
                  <a:pt x="3283" y="642"/>
                  <a:pt x="3115" y="642"/>
                </a:cubicBezTo>
              </a:path>
            </a:pathLst>
          </a:custGeom>
          <a:solidFill>
            <a:srgbClr val="1188A3"/>
          </a:solidFill>
          <a:ln w="9525" cap="flat">
            <a:noFill/>
            <a:bevel/>
            <a:headEnd/>
            <a:tailEnd/>
          </a:ln>
          <a:effectLst/>
        </p:spPr>
        <p:txBody>
          <a:bodyPr wrap="none" anchor="ctr"/>
          <a:lstStyle/>
          <a:p>
            <a:endParaRPr lang="en-US" sz="900"/>
          </a:p>
        </p:txBody>
      </p:sp>
      <p:sp>
        <p:nvSpPr>
          <p:cNvPr id="233" name="Freeform 179"/>
          <p:cNvSpPr>
            <a:spLocks noChangeArrowheads="1"/>
          </p:cNvSpPr>
          <p:nvPr/>
        </p:nvSpPr>
        <p:spPr bwMode="auto">
          <a:xfrm>
            <a:off x="9398697" y="3723387"/>
            <a:ext cx="1965951" cy="2519260"/>
          </a:xfrm>
          <a:custGeom>
            <a:avLst/>
            <a:gdLst>
              <a:gd name="T0" fmla="*/ 3122 w 3429"/>
              <a:gd name="T1" fmla="*/ 642 h 3719"/>
              <a:gd name="T2" fmla="*/ 3122 w 3429"/>
              <a:gd name="T3" fmla="*/ 642 h 3719"/>
              <a:gd name="T4" fmla="*/ 2120 w 3429"/>
              <a:gd name="T5" fmla="*/ 642 h 3719"/>
              <a:gd name="T6" fmla="*/ 1745 w 3429"/>
              <a:gd name="T7" fmla="*/ 0 h 3719"/>
              <a:gd name="T8" fmla="*/ 1377 w 3429"/>
              <a:gd name="T9" fmla="*/ 642 h 3719"/>
              <a:gd name="T10" fmla="*/ 306 w 3429"/>
              <a:gd name="T11" fmla="*/ 642 h 3719"/>
              <a:gd name="T12" fmla="*/ 0 w 3429"/>
              <a:gd name="T13" fmla="*/ 948 h 3719"/>
              <a:gd name="T14" fmla="*/ 0 w 3429"/>
              <a:gd name="T15" fmla="*/ 3420 h 3719"/>
              <a:gd name="T16" fmla="*/ 306 w 3429"/>
              <a:gd name="T17" fmla="*/ 3718 h 3719"/>
              <a:gd name="T18" fmla="*/ 3122 w 3429"/>
              <a:gd name="T19" fmla="*/ 3718 h 3719"/>
              <a:gd name="T20" fmla="*/ 3428 w 3429"/>
              <a:gd name="T21" fmla="*/ 3420 h 3719"/>
              <a:gd name="T22" fmla="*/ 3428 w 3429"/>
              <a:gd name="T23" fmla="*/ 948 h 3719"/>
              <a:gd name="T24" fmla="*/ 3122 w 3429"/>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9" h="3719">
                <a:moveTo>
                  <a:pt x="3122" y="642"/>
                </a:moveTo>
                <a:lnTo>
                  <a:pt x="3122" y="642"/>
                </a:lnTo>
                <a:cubicBezTo>
                  <a:pt x="2120" y="642"/>
                  <a:pt x="2120" y="642"/>
                  <a:pt x="2120" y="642"/>
                </a:cubicBezTo>
                <a:cubicBezTo>
                  <a:pt x="1745" y="0"/>
                  <a:pt x="1745" y="0"/>
                  <a:pt x="1745" y="0"/>
                </a:cubicBezTo>
                <a:cubicBezTo>
                  <a:pt x="1377" y="642"/>
                  <a:pt x="1377" y="642"/>
                  <a:pt x="1377"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2" y="3718"/>
                  <a:pt x="3122" y="3718"/>
                  <a:pt x="3122" y="3718"/>
                </a:cubicBezTo>
                <a:cubicBezTo>
                  <a:pt x="3291" y="3718"/>
                  <a:pt x="3428" y="3588"/>
                  <a:pt x="3428" y="3420"/>
                </a:cubicBezTo>
                <a:cubicBezTo>
                  <a:pt x="3428" y="948"/>
                  <a:pt x="3428" y="948"/>
                  <a:pt x="3428" y="948"/>
                </a:cubicBezTo>
                <a:cubicBezTo>
                  <a:pt x="3428" y="780"/>
                  <a:pt x="3291" y="642"/>
                  <a:pt x="3122" y="642"/>
                </a:cubicBezTo>
              </a:path>
            </a:pathLst>
          </a:custGeom>
          <a:solidFill>
            <a:srgbClr val="85D2E1"/>
          </a:solidFill>
          <a:ln w="9525" cap="flat">
            <a:noFill/>
            <a:bevel/>
            <a:headEnd/>
            <a:tailEnd/>
          </a:ln>
          <a:effectLst/>
        </p:spPr>
        <p:txBody>
          <a:bodyPr wrap="none" anchor="ctr"/>
          <a:lstStyle/>
          <a:p>
            <a:endParaRPr lang="en-US" sz="900"/>
          </a:p>
        </p:txBody>
      </p:sp>
      <p:sp>
        <p:nvSpPr>
          <p:cNvPr id="430" name="CuadroTexto 429"/>
          <p:cNvSpPr txBox="1"/>
          <p:nvPr/>
        </p:nvSpPr>
        <p:spPr>
          <a:xfrm>
            <a:off x="3479645" y="527409"/>
            <a:ext cx="5232715" cy="707886"/>
          </a:xfrm>
          <a:prstGeom prst="rect">
            <a:avLst/>
          </a:prstGeom>
          <a:noFill/>
        </p:spPr>
        <p:txBody>
          <a:bodyPr wrap="none" rtlCol="0">
            <a:spAutoFit/>
          </a:bodyPr>
          <a:lstStyle/>
          <a:p>
            <a:pPr algn="ctr"/>
            <a:r>
              <a:rPr lang="en-US" sz="4000" b="1">
                <a:solidFill>
                  <a:schemeClr val="tx2"/>
                </a:solidFill>
                <a:latin typeface="Lato Heavy" charset="0"/>
                <a:ea typeface="Lato Heavy" charset="0"/>
                <a:cs typeface="Lato Heavy" charset="0"/>
              </a:rPr>
              <a:t>Project Management</a:t>
            </a:r>
          </a:p>
        </p:txBody>
      </p:sp>
      <p:sp>
        <p:nvSpPr>
          <p:cNvPr id="21" name="Rectángulo 20"/>
          <p:cNvSpPr/>
          <p:nvPr/>
        </p:nvSpPr>
        <p:spPr>
          <a:xfrm>
            <a:off x="675011" y="4705217"/>
            <a:ext cx="1817348" cy="1077218"/>
          </a:xfrm>
          <a:prstGeom prst="rect">
            <a:avLst/>
          </a:prstGeom>
        </p:spPr>
        <p:txBody>
          <a:bodyPr wrap="square">
            <a:spAutoFit/>
          </a:bodyPr>
          <a:lstStyle/>
          <a:p>
            <a:pPr marL="0" indent="0" algn="ctr"/>
            <a:r>
              <a:rPr lang="es-ES" sz="1600" dirty="0">
                <a:solidFill>
                  <a:srgbClr val="000000"/>
                </a:solidFill>
              </a:rPr>
              <a:t>Diseño poco amigable debido a las limitaciones fisiológicas</a:t>
            </a:r>
            <a:endParaRPr lang="en-GB" sz="1600" dirty="0">
              <a:solidFill>
                <a:srgbClr val="000000"/>
              </a:solidFill>
            </a:endParaRPr>
          </a:p>
        </p:txBody>
      </p:sp>
      <p:sp>
        <p:nvSpPr>
          <p:cNvPr id="28" name="Rectángulo 27"/>
          <p:cNvSpPr/>
          <p:nvPr/>
        </p:nvSpPr>
        <p:spPr>
          <a:xfrm>
            <a:off x="5011819" y="4434345"/>
            <a:ext cx="2014220" cy="1815882"/>
          </a:xfrm>
          <a:prstGeom prst="rect">
            <a:avLst/>
          </a:prstGeom>
        </p:spPr>
        <p:txBody>
          <a:bodyPr wrap="square">
            <a:spAutoFit/>
          </a:bodyPr>
          <a:lstStyle/>
          <a:p>
            <a:pPr marL="0" indent="0" algn="ctr"/>
            <a:r>
              <a:rPr lang="es-ES" sz="1400" dirty="0">
                <a:solidFill>
                  <a:srgbClr val="000000"/>
                </a:solidFill>
              </a:rPr>
              <a:t>Las personas mayores activas que se perciben a sí mismas más jóvenes y sanas que sus compañeros están más dispuestas a probar nuevos productos/servicios </a:t>
            </a:r>
          </a:p>
        </p:txBody>
      </p:sp>
      <p:sp>
        <p:nvSpPr>
          <p:cNvPr id="31" name="Rectángulo 30"/>
          <p:cNvSpPr/>
          <p:nvPr/>
        </p:nvSpPr>
        <p:spPr>
          <a:xfrm>
            <a:off x="7301102" y="4677134"/>
            <a:ext cx="1817348" cy="1384995"/>
          </a:xfrm>
          <a:prstGeom prst="rect">
            <a:avLst/>
          </a:prstGeom>
        </p:spPr>
        <p:txBody>
          <a:bodyPr wrap="square">
            <a:spAutoFit/>
          </a:bodyPr>
          <a:lstStyle/>
          <a:p>
            <a:pPr marL="0" indent="0" algn="ctr"/>
            <a:r>
              <a:rPr lang="es-ES" sz="1400" dirty="0">
                <a:solidFill>
                  <a:schemeClr val="bg1"/>
                </a:solidFill>
              </a:rPr>
              <a:t>El ahorro, el trabajo duro y la lealtad son buenas virtudes, que conducen a hábitos de ahorro y a una mayor fidelidad</a:t>
            </a:r>
            <a:endParaRPr lang="en-GB" sz="1400" dirty="0">
              <a:solidFill>
                <a:schemeClr val="bg1"/>
              </a:solidFill>
            </a:endParaRPr>
          </a:p>
        </p:txBody>
      </p:sp>
      <p:sp>
        <p:nvSpPr>
          <p:cNvPr id="35" name="CuadroTexto 34"/>
          <p:cNvSpPr txBox="1"/>
          <p:nvPr/>
        </p:nvSpPr>
        <p:spPr>
          <a:xfrm>
            <a:off x="1394608" y="2633654"/>
            <a:ext cx="508473" cy="769441"/>
          </a:xfrm>
          <a:prstGeom prst="rect">
            <a:avLst/>
          </a:prstGeom>
          <a:noFill/>
        </p:spPr>
        <p:txBody>
          <a:bodyPr wrap="none" rtlCol="0">
            <a:spAutoFit/>
          </a:bodyPr>
          <a:lstStyle/>
          <a:p>
            <a:r>
              <a:rPr lang="en-US" sz="4400" b="1">
                <a:solidFill>
                  <a:srgbClr val="FFD100"/>
                </a:solidFill>
                <a:latin typeface="Lato Heavy" charset="0"/>
                <a:ea typeface="Lato Heavy" charset="0"/>
                <a:cs typeface="Lato Heavy" charset="0"/>
              </a:rPr>
              <a:t>1</a:t>
            </a:r>
          </a:p>
        </p:txBody>
      </p:sp>
      <p:sp>
        <p:nvSpPr>
          <p:cNvPr id="36" name="CuadroTexto 35"/>
          <p:cNvSpPr txBox="1"/>
          <p:nvPr/>
        </p:nvSpPr>
        <p:spPr>
          <a:xfrm>
            <a:off x="3577634" y="2647773"/>
            <a:ext cx="508473" cy="769441"/>
          </a:xfrm>
          <a:prstGeom prst="rect">
            <a:avLst/>
          </a:prstGeom>
          <a:noFill/>
        </p:spPr>
        <p:txBody>
          <a:bodyPr wrap="none" rtlCol="0">
            <a:spAutoFit/>
          </a:bodyPr>
          <a:lstStyle/>
          <a:p>
            <a:r>
              <a:rPr lang="en-US" sz="4400" b="1">
                <a:solidFill>
                  <a:srgbClr val="FFD100"/>
                </a:solidFill>
                <a:latin typeface="Lato Heavy" charset="0"/>
                <a:ea typeface="Lato Heavy" charset="0"/>
                <a:cs typeface="Lato Heavy" charset="0"/>
              </a:rPr>
              <a:t>2</a:t>
            </a:r>
          </a:p>
        </p:txBody>
      </p:sp>
      <p:sp>
        <p:nvSpPr>
          <p:cNvPr id="37" name="CuadroTexto 36"/>
          <p:cNvSpPr txBox="1"/>
          <p:nvPr/>
        </p:nvSpPr>
        <p:spPr>
          <a:xfrm>
            <a:off x="5774423" y="2633653"/>
            <a:ext cx="508473" cy="769441"/>
          </a:xfrm>
          <a:prstGeom prst="rect">
            <a:avLst/>
          </a:prstGeom>
          <a:noFill/>
        </p:spPr>
        <p:txBody>
          <a:bodyPr wrap="none" rtlCol="0">
            <a:spAutoFit/>
          </a:bodyPr>
          <a:lstStyle/>
          <a:p>
            <a:r>
              <a:rPr lang="en-US" sz="4400" b="1">
                <a:solidFill>
                  <a:srgbClr val="FFD100"/>
                </a:solidFill>
                <a:latin typeface="Lato Heavy" charset="0"/>
                <a:ea typeface="Lato Heavy" charset="0"/>
                <a:cs typeface="Lato Heavy" charset="0"/>
              </a:rPr>
              <a:t>3</a:t>
            </a:r>
          </a:p>
        </p:txBody>
      </p:sp>
      <p:sp>
        <p:nvSpPr>
          <p:cNvPr id="38" name="CuadroTexto 37"/>
          <p:cNvSpPr txBox="1"/>
          <p:nvPr/>
        </p:nvSpPr>
        <p:spPr>
          <a:xfrm>
            <a:off x="7941641" y="2633652"/>
            <a:ext cx="508473" cy="769441"/>
          </a:xfrm>
          <a:prstGeom prst="rect">
            <a:avLst/>
          </a:prstGeom>
          <a:noFill/>
        </p:spPr>
        <p:txBody>
          <a:bodyPr wrap="none" rtlCol="0">
            <a:spAutoFit/>
          </a:bodyPr>
          <a:lstStyle/>
          <a:p>
            <a:r>
              <a:rPr lang="en-US" sz="4400" b="1">
                <a:solidFill>
                  <a:srgbClr val="FFD100"/>
                </a:solidFill>
                <a:latin typeface="Lato Heavy" charset="0"/>
                <a:ea typeface="Lato Heavy" charset="0"/>
                <a:cs typeface="Lato Heavy" charset="0"/>
              </a:rPr>
              <a:t>4</a:t>
            </a:r>
          </a:p>
        </p:txBody>
      </p:sp>
      <p:sp>
        <p:nvSpPr>
          <p:cNvPr id="39" name="CuadroTexto 38"/>
          <p:cNvSpPr txBox="1"/>
          <p:nvPr/>
        </p:nvSpPr>
        <p:spPr>
          <a:xfrm>
            <a:off x="10143860" y="2633654"/>
            <a:ext cx="508473" cy="769441"/>
          </a:xfrm>
          <a:prstGeom prst="rect">
            <a:avLst/>
          </a:prstGeom>
          <a:noFill/>
        </p:spPr>
        <p:txBody>
          <a:bodyPr wrap="none" rtlCol="0">
            <a:spAutoFit/>
          </a:bodyPr>
          <a:lstStyle/>
          <a:p>
            <a:r>
              <a:rPr lang="en-US" sz="4400" b="1">
                <a:solidFill>
                  <a:srgbClr val="FFD100"/>
                </a:solidFill>
                <a:latin typeface="Lato Heavy" charset="0"/>
                <a:ea typeface="Lato Heavy" charset="0"/>
                <a:cs typeface="Lato Heavy" charset="0"/>
              </a:rPr>
              <a:t>5</a:t>
            </a:r>
          </a:p>
        </p:txBody>
      </p:sp>
      <p:sp>
        <p:nvSpPr>
          <p:cNvPr id="40" name="Text Placeholder 8">
            <a:extLst>
              <a:ext uri="{FF2B5EF4-FFF2-40B4-BE49-F238E27FC236}">
                <a16:creationId xmlns:a16="http://schemas.microsoft.com/office/drawing/2014/main" id="{63656179-A644-8D40-EB8F-575521F62849}"/>
              </a:ext>
            </a:extLst>
          </p:cNvPr>
          <p:cNvSpPr txBox="1">
            <a:spLocks/>
          </p:cNvSpPr>
          <p:nvPr/>
        </p:nvSpPr>
        <p:spPr>
          <a:xfrm>
            <a:off x="778564" y="4111616"/>
            <a:ext cx="1719865" cy="441986"/>
          </a:xfrm>
          <a:prstGeom prst="rect">
            <a:avLst/>
          </a:prstGeom>
        </p:spPr>
        <p:txBody>
          <a:bodyPr vert="horz" lIns="91440" tIns="45720" rIns="91440" bIns="45720" rtlCol="0">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b="0" i="0" kern="1200" spc="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US" b="1" dirty="0" err="1">
                <a:solidFill>
                  <a:schemeClr val="bg2">
                    <a:lumMod val="50000"/>
                  </a:schemeClr>
                </a:solidFill>
              </a:rPr>
              <a:t>Uso</a:t>
            </a:r>
            <a:r>
              <a:rPr lang="en-US" b="1" dirty="0">
                <a:solidFill>
                  <a:schemeClr val="bg2">
                    <a:lumMod val="50000"/>
                  </a:schemeClr>
                </a:solidFill>
              </a:rPr>
              <a:t> de </a:t>
            </a:r>
            <a:r>
              <a:rPr lang="en-US" b="1" dirty="0" err="1">
                <a:solidFill>
                  <a:schemeClr val="bg2">
                    <a:lumMod val="50000"/>
                  </a:schemeClr>
                </a:solidFill>
              </a:rPr>
              <a:t>productos</a:t>
            </a:r>
            <a:r>
              <a:rPr lang="en-US" b="1" dirty="0">
                <a:solidFill>
                  <a:schemeClr val="bg2">
                    <a:lumMod val="50000"/>
                  </a:schemeClr>
                </a:solidFill>
              </a:rPr>
              <a:t> incompatibles</a:t>
            </a:r>
          </a:p>
          <a:p>
            <a:pPr marL="0" indent="0"/>
            <a:endParaRPr lang="en-US" sz="1800" b="1" dirty="0">
              <a:solidFill>
                <a:schemeClr val="bg2">
                  <a:lumMod val="50000"/>
                </a:schemeClr>
              </a:solidFill>
            </a:endParaRPr>
          </a:p>
        </p:txBody>
      </p:sp>
      <p:sp>
        <p:nvSpPr>
          <p:cNvPr id="41" name="Text Placeholder 8">
            <a:extLst>
              <a:ext uri="{FF2B5EF4-FFF2-40B4-BE49-F238E27FC236}">
                <a16:creationId xmlns:a16="http://schemas.microsoft.com/office/drawing/2014/main" id="{5115BD58-6D9D-7877-483F-E4D2AAE41991}"/>
              </a:ext>
            </a:extLst>
          </p:cNvPr>
          <p:cNvSpPr txBox="1">
            <a:spLocks/>
          </p:cNvSpPr>
          <p:nvPr/>
        </p:nvSpPr>
        <p:spPr>
          <a:xfrm>
            <a:off x="2956713" y="4153487"/>
            <a:ext cx="1719865" cy="44198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800" b="1" dirty="0">
                <a:solidFill>
                  <a:schemeClr val="bg1"/>
                </a:solidFill>
              </a:rPr>
              <a:t>Falta de </a:t>
            </a:r>
            <a:r>
              <a:rPr lang="en-GB" sz="1800" b="1" dirty="0" err="1">
                <a:solidFill>
                  <a:schemeClr val="bg1"/>
                </a:solidFill>
              </a:rPr>
              <a:t>valor</a:t>
            </a:r>
            <a:r>
              <a:rPr lang="en-GB" sz="1800" b="1" dirty="0">
                <a:solidFill>
                  <a:schemeClr val="bg1"/>
                </a:solidFill>
              </a:rPr>
              <a:t> </a:t>
            </a:r>
            <a:r>
              <a:rPr lang="en-GB" sz="1800" b="1" dirty="0" err="1">
                <a:solidFill>
                  <a:schemeClr val="bg1"/>
                </a:solidFill>
              </a:rPr>
              <a:t>percibido</a:t>
            </a:r>
            <a:endParaRPr lang="en-GB" sz="1800" b="1" dirty="0">
              <a:solidFill>
                <a:schemeClr val="bg1"/>
              </a:solidFill>
            </a:endParaRPr>
          </a:p>
        </p:txBody>
      </p:sp>
      <p:sp>
        <p:nvSpPr>
          <p:cNvPr id="43" name="Text Placeholder 7">
            <a:extLst>
              <a:ext uri="{FF2B5EF4-FFF2-40B4-BE49-F238E27FC236}">
                <a16:creationId xmlns:a16="http://schemas.microsoft.com/office/drawing/2014/main" id="{9C36F405-2685-408E-4E5A-19AA3ADF7502}"/>
              </a:ext>
            </a:extLst>
          </p:cNvPr>
          <p:cNvSpPr txBox="1">
            <a:spLocks/>
          </p:cNvSpPr>
          <p:nvPr/>
        </p:nvSpPr>
        <p:spPr>
          <a:xfrm>
            <a:off x="2922405" y="4762496"/>
            <a:ext cx="1830275" cy="66913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ES" sz="1600" dirty="0">
                <a:solidFill>
                  <a:schemeClr val="bg1"/>
                </a:solidFill>
              </a:rPr>
              <a:t>No ven ningún beneficio claro en el uso de nuevos productos/servicios</a:t>
            </a:r>
            <a:endParaRPr lang="en-GB" sz="1600" dirty="0">
              <a:solidFill>
                <a:schemeClr val="bg1"/>
              </a:solidFill>
            </a:endParaRPr>
          </a:p>
        </p:txBody>
      </p:sp>
      <p:sp>
        <p:nvSpPr>
          <p:cNvPr id="45" name="Text Placeholder 12">
            <a:extLst>
              <a:ext uri="{FF2B5EF4-FFF2-40B4-BE49-F238E27FC236}">
                <a16:creationId xmlns:a16="http://schemas.microsoft.com/office/drawing/2014/main" id="{CCF57759-0B87-4D5A-742B-A4FDBE4E71F8}"/>
              </a:ext>
            </a:extLst>
          </p:cNvPr>
          <p:cNvSpPr txBox="1">
            <a:spLocks/>
          </p:cNvSpPr>
          <p:nvPr/>
        </p:nvSpPr>
        <p:spPr>
          <a:xfrm>
            <a:off x="9283432" y="4151516"/>
            <a:ext cx="2194936" cy="40208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ES" sz="1600" b="1" dirty="0">
                <a:solidFill>
                  <a:schemeClr val="bg2">
                    <a:lumMod val="50000"/>
                  </a:schemeClr>
                </a:solidFill>
              </a:rPr>
              <a:t>Riesgo físico, económico y funcional</a:t>
            </a:r>
            <a:endParaRPr lang="en-GB" sz="1600" b="1" dirty="0">
              <a:solidFill>
                <a:schemeClr val="bg2">
                  <a:lumMod val="50000"/>
                </a:schemeClr>
              </a:solidFill>
            </a:endParaRPr>
          </a:p>
        </p:txBody>
      </p:sp>
      <p:sp>
        <p:nvSpPr>
          <p:cNvPr id="46" name="Text Placeholder 11">
            <a:extLst>
              <a:ext uri="{FF2B5EF4-FFF2-40B4-BE49-F238E27FC236}">
                <a16:creationId xmlns:a16="http://schemas.microsoft.com/office/drawing/2014/main" id="{48E33E3F-C4B6-A9E1-5913-BE1C93DD0F6E}"/>
              </a:ext>
            </a:extLst>
          </p:cNvPr>
          <p:cNvSpPr txBox="1">
            <a:spLocks/>
          </p:cNvSpPr>
          <p:nvPr/>
        </p:nvSpPr>
        <p:spPr>
          <a:xfrm>
            <a:off x="9373490" y="4758020"/>
            <a:ext cx="1967498" cy="88076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s-ES" sz="1300" dirty="0">
                <a:solidFill>
                  <a:srgbClr val="000000"/>
                </a:solidFill>
              </a:rPr>
              <a:t>El miedo a que los nuevos productos/servicios sean </a:t>
            </a:r>
          </a:p>
          <a:p>
            <a:pPr marL="0" indent="0" algn="ctr">
              <a:spcBef>
                <a:spcPts val="0"/>
              </a:spcBef>
              <a:buNone/>
            </a:pPr>
            <a:r>
              <a:rPr lang="es-ES" sz="1300" dirty="0">
                <a:solidFill>
                  <a:srgbClr val="000000"/>
                </a:solidFill>
              </a:rPr>
              <a:t>- perjudiciales para la vida</a:t>
            </a:r>
          </a:p>
          <a:p>
            <a:pPr marL="0" indent="0" algn="ctr">
              <a:spcBef>
                <a:spcPts val="0"/>
              </a:spcBef>
              <a:buNone/>
            </a:pPr>
            <a:r>
              <a:rPr lang="es-ES" sz="1300" dirty="0">
                <a:solidFill>
                  <a:srgbClr val="000000"/>
                </a:solidFill>
              </a:rPr>
              <a:t>- no sean dignos de inversión</a:t>
            </a:r>
          </a:p>
          <a:p>
            <a:pPr marL="0" indent="0" algn="ctr">
              <a:spcBef>
                <a:spcPts val="0"/>
              </a:spcBef>
              <a:buNone/>
            </a:pPr>
            <a:r>
              <a:rPr lang="es-ES" sz="1300" dirty="0">
                <a:solidFill>
                  <a:srgbClr val="000000"/>
                </a:solidFill>
              </a:rPr>
              <a:t>- no tengan el rendimiento deseado</a:t>
            </a:r>
            <a:endParaRPr lang="en-GB" sz="1300" dirty="0">
              <a:solidFill>
                <a:srgbClr val="000000"/>
              </a:solidFill>
            </a:endParaRPr>
          </a:p>
        </p:txBody>
      </p:sp>
      <p:sp>
        <p:nvSpPr>
          <p:cNvPr id="47" name="Text Placeholder 8">
            <a:extLst>
              <a:ext uri="{FF2B5EF4-FFF2-40B4-BE49-F238E27FC236}">
                <a16:creationId xmlns:a16="http://schemas.microsoft.com/office/drawing/2014/main" id="{1B2990D9-4430-B0AA-A045-81B6BB6D6B09}"/>
              </a:ext>
            </a:extLst>
          </p:cNvPr>
          <p:cNvSpPr txBox="1">
            <a:spLocks/>
          </p:cNvSpPr>
          <p:nvPr/>
        </p:nvSpPr>
        <p:spPr>
          <a:xfrm>
            <a:off x="5047070" y="4213352"/>
            <a:ext cx="1977094" cy="44198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800" b="1" dirty="0">
                <a:solidFill>
                  <a:schemeClr val="bg2">
                    <a:lumMod val="50000"/>
                  </a:schemeClr>
                </a:solidFill>
              </a:rPr>
              <a:t>Imagen personal</a:t>
            </a:r>
          </a:p>
        </p:txBody>
      </p:sp>
      <p:sp>
        <p:nvSpPr>
          <p:cNvPr id="48" name="Text Placeholder 8">
            <a:extLst>
              <a:ext uri="{FF2B5EF4-FFF2-40B4-BE49-F238E27FC236}">
                <a16:creationId xmlns:a16="http://schemas.microsoft.com/office/drawing/2014/main" id="{5B72425D-9333-93CE-D7D2-A1BDC05FA486}"/>
              </a:ext>
            </a:extLst>
          </p:cNvPr>
          <p:cNvSpPr txBox="1">
            <a:spLocks/>
          </p:cNvSpPr>
          <p:nvPr/>
        </p:nvSpPr>
        <p:spPr>
          <a:xfrm>
            <a:off x="7240637" y="4126263"/>
            <a:ext cx="1967498" cy="51638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800" b="1" dirty="0" err="1">
                <a:solidFill>
                  <a:schemeClr val="bg1"/>
                </a:solidFill>
              </a:rPr>
              <a:t>Valores</a:t>
            </a:r>
            <a:r>
              <a:rPr lang="en-GB" sz="1800" b="1" dirty="0">
                <a:solidFill>
                  <a:schemeClr val="bg1"/>
                </a:solidFill>
              </a:rPr>
              <a:t> </a:t>
            </a:r>
            <a:r>
              <a:rPr lang="en-GB" sz="1800" b="1" dirty="0" err="1">
                <a:solidFill>
                  <a:schemeClr val="bg1"/>
                </a:solidFill>
              </a:rPr>
              <a:t>culturales</a:t>
            </a:r>
            <a:r>
              <a:rPr lang="en-GB" sz="1800" b="1" dirty="0">
                <a:solidFill>
                  <a:schemeClr val="bg1"/>
                </a:solidFill>
              </a:rPr>
              <a:t> </a:t>
            </a:r>
            <a:r>
              <a:rPr lang="en-GB" sz="1800" b="1" dirty="0" err="1">
                <a:solidFill>
                  <a:schemeClr val="bg1"/>
                </a:solidFill>
              </a:rPr>
              <a:t>duraderos</a:t>
            </a:r>
            <a:endParaRPr lang="en-GB" sz="1800" b="1" dirty="0">
              <a:solidFill>
                <a:schemeClr val="bg1"/>
              </a:solidFill>
            </a:endParaRPr>
          </a:p>
        </p:txBody>
      </p:sp>
      <p:sp>
        <p:nvSpPr>
          <p:cNvPr id="49" name="Text Placeholder 3">
            <a:extLst>
              <a:ext uri="{FF2B5EF4-FFF2-40B4-BE49-F238E27FC236}">
                <a16:creationId xmlns:a16="http://schemas.microsoft.com/office/drawing/2014/main" id="{515C0982-A17C-B1C0-43BE-7895D3D32DF9}"/>
              </a:ext>
            </a:extLst>
          </p:cNvPr>
          <p:cNvSpPr txBox="1">
            <a:spLocks/>
          </p:cNvSpPr>
          <p:nvPr/>
        </p:nvSpPr>
        <p:spPr>
          <a:xfrm>
            <a:off x="1" y="429619"/>
            <a:ext cx="11543092" cy="582221"/>
          </a:xfrm>
          <a:prstGeom prst="rect">
            <a:avLst/>
          </a:prstGeom>
          <a:solidFill>
            <a:srgbClr val="FFD100"/>
          </a:solidFill>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600" b="1" dirty="0">
                <a:solidFill>
                  <a:srgbClr val="000000"/>
                </a:solidFill>
                <a:ea typeface="+mn-lt"/>
                <a:cs typeface="+mn-lt"/>
              </a:rPr>
              <a:t>Barreras mas </a:t>
            </a:r>
            <a:r>
              <a:rPr lang="en-GB" sz="2600" b="1" dirty="0" err="1">
                <a:solidFill>
                  <a:srgbClr val="000000"/>
                </a:solidFill>
                <a:ea typeface="+mn-lt"/>
                <a:cs typeface="+mn-lt"/>
              </a:rPr>
              <a:t>comunes</a:t>
            </a:r>
            <a:r>
              <a:rPr lang="en-GB" sz="2600" b="1" dirty="0">
                <a:solidFill>
                  <a:srgbClr val="000000"/>
                </a:solidFill>
                <a:ea typeface="+mn-lt"/>
                <a:cs typeface="+mn-lt"/>
              </a:rPr>
              <a:t> </a:t>
            </a:r>
            <a:r>
              <a:rPr lang="en-GB" sz="2600" b="1" dirty="0" err="1">
                <a:solidFill>
                  <a:srgbClr val="000000"/>
                </a:solidFill>
                <a:ea typeface="+mn-lt"/>
                <a:cs typeface="+mn-lt"/>
              </a:rPr>
              <a:t>en</a:t>
            </a:r>
            <a:r>
              <a:rPr lang="en-GB" sz="2600" b="1" dirty="0">
                <a:solidFill>
                  <a:srgbClr val="000000"/>
                </a:solidFill>
                <a:ea typeface="+mn-lt"/>
                <a:cs typeface="+mn-lt"/>
              </a:rPr>
              <a:t> la </a:t>
            </a:r>
            <a:r>
              <a:rPr lang="en-GB" sz="2600" b="1" dirty="0" err="1">
                <a:solidFill>
                  <a:srgbClr val="000000"/>
                </a:solidFill>
                <a:ea typeface="+mn-lt"/>
                <a:cs typeface="+mn-lt"/>
              </a:rPr>
              <a:t>Innovación</a:t>
            </a:r>
            <a:r>
              <a:rPr lang="en-GB" sz="2600" b="1" dirty="0">
                <a:solidFill>
                  <a:srgbClr val="000000"/>
                </a:solidFill>
                <a:ea typeface="+mn-lt"/>
                <a:cs typeface="+mn-lt"/>
              </a:rPr>
              <a:t> alimentaria </a:t>
            </a:r>
            <a:r>
              <a:rPr lang="en-GB" sz="2600" b="1" dirty="0" err="1">
                <a:solidFill>
                  <a:srgbClr val="000000"/>
                </a:solidFill>
                <a:ea typeface="+mn-lt"/>
                <a:cs typeface="+mn-lt"/>
              </a:rPr>
              <a:t>dirigida</a:t>
            </a:r>
            <a:r>
              <a:rPr lang="en-GB" sz="2600" b="1" dirty="0">
                <a:solidFill>
                  <a:srgbClr val="000000"/>
                </a:solidFill>
                <a:ea typeface="+mn-lt"/>
                <a:cs typeface="+mn-lt"/>
              </a:rPr>
              <a:t> a personas </a:t>
            </a:r>
            <a:r>
              <a:rPr lang="en-GB" sz="2600" b="1" dirty="0" err="1">
                <a:solidFill>
                  <a:srgbClr val="000000"/>
                </a:solidFill>
                <a:ea typeface="+mn-lt"/>
                <a:cs typeface="+mn-lt"/>
              </a:rPr>
              <a:t>mayores</a:t>
            </a:r>
            <a:endParaRPr lang="en-GB" sz="2600" b="1" dirty="0" err="1">
              <a:solidFill>
                <a:srgbClr val="000000"/>
              </a:solidFill>
              <a:cs typeface="Calibri"/>
            </a:endParaRPr>
          </a:p>
        </p:txBody>
      </p:sp>
      <p:sp>
        <p:nvSpPr>
          <p:cNvPr id="50" name="Text Placeholder 4">
            <a:extLst>
              <a:ext uri="{FF2B5EF4-FFF2-40B4-BE49-F238E27FC236}">
                <a16:creationId xmlns:a16="http://schemas.microsoft.com/office/drawing/2014/main" id="{9E56985D-9BA7-13F0-8DAF-0ECA0124481F}"/>
              </a:ext>
            </a:extLst>
          </p:cNvPr>
          <p:cNvSpPr txBox="1">
            <a:spLocks/>
          </p:cNvSpPr>
          <p:nvPr/>
        </p:nvSpPr>
        <p:spPr>
          <a:xfrm>
            <a:off x="411244" y="1263516"/>
            <a:ext cx="11224619" cy="748242"/>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ES" sz="2400" dirty="0">
                <a:solidFill>
                  <a:srgbClr val="000000"/>
                </a:solidFill>
              </a:rPr>
              <a:t>Estas son algunas de las </a:t>
            </a:r>
            <a:r>
              <a:rPr lang="es-ES" sz="2400" b="1" dirty="0">
                <a:solidFill>
                  <a:srgbClr val="000000"/>
                </a:solidFill>
              </a:rPr>
              <a:t>barreras más comunes </a:t>
            </a:r>
            <a:r>
              <a:rPr lang="es-ES" sz="2400" dirty="0">
                <a:solidFill>
                  <a:srgbClr val="000000"/>
                </a:solidFill>
              </a:rPr>
              <a:t>(fisiológicas y cognitivas) que hacen que las personas mayores se alejen de los productos y servicios innovadores</a:t>
            </a:r>
            <a:endParaRPr lang="en-US" sz="2400" dirty="0">
              <a:solidFill>
                <a:srgbClr val="000000"/>
              </a:solidFill>
              <a:cs typeface="Calibri" panose="020F0502020204030204"/>
            </a:endParaRPr>
          </a:p>
        </p:txBody>
      </p:sp>
      <p:sp>
        <p:nvSpPr>
          <p:cNvPr id="6" name="TextBox 5">
            <a:extLst>
              <a:ext uri="{FF2B5EF4-FFF2-40B4-BE49-F238E27FC236}">
                <a16:creationId xmlns:a16="http://schemas.microsoft.com/office/drawing/2014/main" id="{08382499-044D-D58A-A85B-0894ED66E1C5}"/>
              </a:ext>
            </a:extLst>
          </p:cNvPr>
          <p:cNvSpPr txBox="1"/>
          <p:nvPr/>
        </p:nvSpPr>
        <p:spPr>
          <a:xfrm>
            <a:off x="9631642" y="6242647"/>
            <a:ext cx="1733006" cy="369332"/>
          </a:xfrm>
          <a:prstGeom prst="rect">
            <a:avLst/>
          </a:prstGeom>
          <a:noFill/>
        </p:spPr>
        <p:txBody>
          <a:bodyPr wrap="square" lIns="91440" tIns="45720" rIns="91440" bIns="45720" rtlCol="0" anchor="t">
            <a:spAutoFit/>
          </a:bodyPr>
          <a:lstStyle/>
          <a:p>
            <a:r>
              <a:rPr lang="en-IE" dirty="0">
                <a:solidFill>
                  <a:srgbClr val="1188A3"/>
                </a:solidFill>
                <a:hlinkClick r:id="rId3">
                  <a:extLst>
                    <a:ext uri="{A12FA001-AC4F-418D-AE19-62706E023703}">
                      <ahyp:hlinkClr xmlns:ahyp="http://schemas.microsoft.com/office/drawing/2018/hyperlinkcolor" val="tx"/>
                    </a:ext>
                  </a:extLst>
                </a:hlinkClick>
              </a:rPr>
              <a:t>Fuente</a:t>
            </a:r>
            <a:endParaRPr lang="en-IE" dirty="0">
              <a:solidFill>
                <a:srgbClr val="1188A3"/>
              </a:solidFill>
            </a:endParaRPr>
          </a:p>
        </p:txBody>
      </p:sp>
    </p:spTree>
    <p:extLst>
      <p:ext uri="{BB962C8B-B14F-4D97-AF65-F5344CB8AC3E}">
        <p14:creationId xmlns:p14="http://schemas.microsoft.com/office/powerpoint/2010/main" val="90974061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a:extLst>
              <a:ext uri="{FF2B5EF4-FFF2-40B4-BE49-F238E27FC236}">
                <a16:creationId xmlns:a16="http://schemas.microsoft.com/office/drawing/2014/main" id="{7A2464A0-A6C0-5C8B-B34D-261F964A2253}"/>
              </a:ext>
            </a:extLst>
          </p:cNvPr>
          <p:cNvSpPr>
            <a:spLocks noGrp="1"/>
          </p:cNvSpPr>
          <p:nvPr>
            <p:ph type="body" sz="quarter" idx="21"/>
          </p:nvPr>
        </p:nvSpPr>
        <p:spPr>
          <a:xfrm>
            <a:off x="10764" y="1261373"/>
            <a:ext cx="1539362" cy="360398"/>
          </a:xfrm>
          <a:solidFill>
            <a:srgbClr val="FFD100"/>
          </a:solidFill>
        </p:spPr>
        <p:txBody>
          <a:bodyPr anchor="ctr">
            <a:normAutofit fontScale="92500" lnSpcReduction="20000"/>
          </a:bodyPr>
          <a:lstStyle/>
          <a:p>
            <a:pPr marL="0" indent="0" algn="l"/>
            <a:r>
              <a:rPr lang="en-US" sz="2400" b="0" i="0" u="none" strike="noStrike" baseline="0" dirty="0" err="1"/>
              <a:t>Cambios</a:t>
            </a:r>
            <a:r>
              <a:rPr lang="en-US" sz="2400" b="0" i="0" u="none" strike="noStrike" baseline="0" dirty="0"/>
              <a:t>:</a:t>
            </a:r>
            <a:endParaRPr lang="en-GB" sz="2400" dirty="0"/>
          </a:p>
        </p:txBody>
      </p:sp>
      <p:sp>
        <p:nvSpPr>
          <p:cNvPr id="20" name="Text Placeholder 19">
            <a:extLst>
              <a:ext uri="{FF2B5EF4-FFF2-40B4-BE49-F238E27FC236}">
                <a16:creationId xmlns:a16="http://schemas.microsoft.com/office/drawing/2014/main" id="{C8043100-AF54-9644-6411-E2EEFAEAEA02}"/>
              </a:ext>
            </a:extLst>
          </p:cNvPr>
          <p:cNvSpPr>
            <a:spLocks noGrp="1"/>
          </p:cNvSpPr>
          <p:nvPr>
            <p:ph type="body" sz="quarter" idx="25"/>
          </p:nvPr>
        </p:nvSpPr>
        <p:spPr>
          <a:xfrm>
            <a:off x="986087" y="2080252"/>
            <a:ext cx="1637967" cy="972214"/>
          </a:xfrm>
        </p:spPr>
        <p:txBody>
          <a:bodyPr>
            <a:normAutofit fontScale="92500"/>
          </a:bodyPr>
          <a:lstStyle/>
          <a:p>
            <a:pPr marL="0" indent="0"/>
            <a:r>
              <a:rPr lang="es-ES" sz="1600" dirty="0"/>
              <a:t>Roles sociales de los consumidores y relevancia en el mercado</a:t>
            </a:r>
          </a:p>
        </p:txBody>
      </p:sp>
      <p:sp>
        <p:nvSpPr>
          <p:cNvPr id="29" name="Text Placeholder 28">
            <a:extLst>
              <a:ext uri="{FF2B5EF4-FFF2-40B4-BE49-F238E27FC236}">
                <a16:creationId xmlns:a16="http://schemas.microsoft.com/office/drawing/2014/main" id="{C2728D25-8219-D39D-61F7-A86B6FE58554}"/>
              </a:ext>
            </a:extLst>
          </p:cNvPr>
          <p:cNvSpPr>
            <a:spLocks noGrp="1"/>
          </p:cNvSpPr>
          <p:nvPr>
            <p:ph type="body" sz="quarter" idx="30"/>
          </p:nvPr>
        </p:nvSpPr>
        <p:spPr>
          <a:xfrm>
            <a:off x="2869038" y="3955506"/>
            <a:ext cx="1962762" cy="1237497"/>
          </a:xfrm>
        </p:spPr>
        <p:txBody>
          <a:bodyPr>
            <a:noAutofit/>
          </a:bodyPr>
          <a:lstStyle/>
          <a:p>
            <a:pPr marL="514350" indent="-285750" algn="l">
              <a:buFont typeface="Arial" panose="020B0604020202020204" pitchFamily="34" charset="0"/>
              <a:buChar char="•"/>
            </a:pPr>
            <a:r>
              <a:rPr lang="es-ES" sz="1400" dirty="0"/>
              <a:t>Renovación del papel de la mujer</a:t>
            </a:r>
          </a:p>
          <a:p>
            <a:pPr marL="514350" indent="-285750" algn="l">
              <a:buFont typeface="Arial" panose="020B0604020202020204" pitchFamily="34" charset="0"/>
              <a:buChar char="•"/>
            </a:pPr>
            <a:r>
              <a:rPr lang="es-ES" sz="1400" dirty="0"/>
              <a:t>Mayor conciencia de la belleza y el autocuidado</a:t>
            </a:r>
            <a:endParaRPr lang="en-GB" sz="1400" dirty="0"/>
          </a:p>
        </p:txBody>
      </p:sp>
      <p:sp>
        <p:nvSpPr>
          <p:cNvPr id="30" name="Text Placeholder 29">
            <a:extLst>
              <a:ext uri="{FF2B5EF4-FFF2-40B4-BE49-F238E27FC236}">
                <a16:creationId xmlns:a16="http://schemas.microsoft.com/office/drawing/2014/main" id="{39F536F0-FD99-134C-5EAD-0DD528B3DB04}"/>
              </a:ext>
            </a:extLst>
          </p:cNvPr>
          <p:cNvSpPr>
            <a:spLocks noGrp="1"/>
          </p:cNvSpPr>
          <p:nvPr>
            <p:ph type="body" sz="quarter" idx="31"/>
          </p:nvPr>
        </p:nvSpPr>
        <p:spPr>
          <a:xfrm>
            <a:off x="3183590" y="2010390"/>
            <a:ext cx="1519662" cy="1237497"/>
          </a:xfrm>
        </p:spPr>
        <p:txBody>
          <a:bodyPr>
            <a:normAutofit/>
          </a:bodyPr>
          <a:lstStyle/>
          <a:p>
            <a:pPr marL="0" indent="0"/>
            <a:r>
              <a:rPr lang="es-ES" sz="1600" dirty="0"/>
              <a:t>Roles de género y atención al autocuidado</a:t>
            </a:r>
            <a:endParaRPr lang="en-GB" sz="1600" dirty="0"/>
          </a:p>
        </p:txBody>
      </p:sp>
      <p:sp>
        <p:nvSpPr>
          <p:cNvPr id="25" name="Text Placeholder 24">
            <a:extLst>
              <a:ext uri="{FF2B5EF4-FFF2-40B4-BE49-F238E27FC236}">
                <a16:creationId xmlns:a16="http://schemas.microsoft.com/office/drawing/2014/main" id="{1B00FB55-C19B-D3BF-1C6E-BD8F3762A66F}"/>
              </a:ext>
            </a:extLst>
          </p:cNvPr>
          <p:cNvSpPr>
            <a:spLocks noGrp="1"/>
          </p:cNvSpPr>
          <p:nvPr>
            <p:ph type="body" sz="quarter" idx="33"/>
          </p:nvPr>
        </p:nvSpPr>
        <p:spPr>
          <a:xfrm>
            <a:off x="5362154" y="2103626"/>
            <a:ext cx="1532102" cy="1175286"/>
          </a:xfrm>
        </p:spPr>
        <p:txBody>
          <a:bodyPr>
            <a:normAutofit/>
          </a:bodyPr>
          <a:lstStyle/>
          <a:p>
            <a:pPr marL="0" indent="0"/>
            <a:r>
              <a:rPr lang="es-ES" sz="1600" dirty="0"/>
              <a:t>Gasto de los consumidores mayores</a:t>
            </a:r>
            <a:endParaRPr lang="en-GB" sz="1600" dirty="0"/>
          </a:p>
        </p:txBody>
      </p:sp>
      <p:sp>
        <p:nvSpPr>
          <p:cNvPr id="26" name="Text Placeholder 25">
            <a:extLst>
              <a:ext uri="{FF2B5EF4-FFF2-40B4-BE49-F238E27FC236}">
                <a16:creationId xmlns:a16="http://schemas.microsoft.com/office/drawing/2014/main" id="{2B6F7CBC-5202-34AB-F43E-4D2E36D06393}"/>
              </a:ext>
            </a:extLst>
          </p:cNvPr>
          <p:cNvSpPr>
            <a:spLocks noGrp="1"/>
          </p:cNvSpPr>
          <p:nvPr>
            <p:ph type="body" sz="quarter" idx="34"/>
          </p:nvPr>
        </p:nvSpPr>
        <p:spPr>
          <a:xfrm>
            <a:off x="7025704" y="4001743"/>
            <a:ext cx="2187869" cy="1913208"/>
          </a:xfrm>
        </p:spPr>
        <p:txBody>
          <a:bodyPr>
            <a:noAutofit/>
          </a:bodyPr>
          <a:lstStyle/>
          <a:p>
            <a:pPr marL="514350" indent="-285750" algn="l">
              <a:buFont typeface="Arial" panose="020B0604020202020204" pitchFamily="34" charset="0"/>
              <a:buChar char="•"/>
            </a:pPr>
            <a:r>
              <a:rPr lang="es-ES" sz="1400" dirty="0"/>
              <a:t>Mayor propensión al riesgo</a:t>
            </a:r>
          </a:p>
          <a:p>
            <a:pPr marL="514350" indent="-285750" algn="l">
              <a:buFont typeface="Arial" panose="020B0604020202020204" pitchFamily="34" charset="0"/>
              <a:buChar char="•"/>
            </a:pPr>
            <a:r>
              <a:rPr lang="es-ES" sz="1400" dirty="0"/>
              <a:t>Aumento del juego (con fines recreativos) como escape del aburrimiento y para luchar contra la depresión</a:t>
            </a:r>
            <a:endParaRPr lang="en-GB" sz="1400" dirty="0"/>
          </a:p>
        </p:txBody>
      </p:sp>
      <p:sp>
        <p:nvSpPr>
          <p:cNvPr id="27" name="Text Placeholder 26">
            <a:extLst>
              <a:ext uri="{FF2B5EF4-FFF2-40B4-BE49-F238E27FC236}">
                <a16:creationId xmlns:a16="http://schemas.microsoft.com/office/drawing/2014/main" id="{D8D21502-EE85-5AE7-52B2-499A4ECA1569}"/>
              </a:ext>
            </a:extLst>
          </p:cNvPr>
          <p:cNvSpPr>
            <a:spLocks noGrp="1"/>
          </p:cNvSpPr>
          <p:nvPr>
            <p:ph type="body" sz="quarter" idx="35"/>
          </p:nvPr>
        </p:nvSpPr>
        <p:spPr>
          <a:xfrm>
            <a:off x="7591576" y="2098421"/>
            <a:ext cx="1342779" cy="1175286"/>
          </a:xfrm>
        </p:spPr>
        <p:txBody>
          <a:bodyPr>
            <a:normAutofit/>
          </a:bodyPr>
          <a:lstStyle/>
          <a:p>
            <a:pPr marL="0" indent="0"/>
            <a:r>
              <a:rPr lang="es-ES" sz="1600" b="1" i="0" u="none" strike="noStrike" baseline="0" dirty="0"/>
              <a:t>Percepción del riesgo y juego</a:t>
            </a:r>
            <a:endParaRPr lang="en-GB" sz="1600" dirty="0"/>
          </a:p>
        </p:txBody>
      </p:sp>
      <p:sp>
        <p:nvSpPr>
          <p:cNvPr id="32" name="Text Placeholder 31">
            <a:extLst>
              <a:ext uri="{FF2B5EF4-FFF2-40B4-BE49-F238E27FC236}">
                <a16:creationId xmlns:a16="http://schemas.microsoft.com/office/drawing/2014/main" id="{EC53ECF1-7A7E-A0BB-8D99-411807B59EED}"/>
              </a:ext>
            </a:extLst>
          </p:cNvPr>
          <p:cNvSpPr>
            <a:spLocks noGrp="1"/>
          </p:cNvSpPr>
          <p:nvPr>
            <p:ph type="body" sz="quarter" idx="36"/>
          </p:nvPr>
        </p:nvSpPr>
        <p:spPr>
          <a:xfrm>
            <a:off x="9213573" y="4019718"/>
            <a:ext cx="2790168" cy="2471473"/>
          </a:xfrm>
        </p:spPr>
        <p:txBody>
          <a:bodyPr>
            <a:noAutofit/>
          </a:bodyPr>
          <a:lstStyle/>
          <a:p>
            <a:pPr marL="285750" indent="-285750" algn="l">
              <a:buFont typeface="Arial" panose="020B0604020202020204" pitchFamily="34" charset="0"/>
              <a:buChar char="•"/>
            </a:pPr>
            <a:r>
              <a:rPr lang="es-ES" sz="1400" dirty="0"/>
              <a:t>Imagen corporal más positiva </a:t>
            </a:r>
          </a:p>
          <a:p>
            <a:pPr marL="285750" indent="-285750" algn="l">
              <a:buFont typeface="Arial" panose="020B0604020202020204" pitchFamily="34" charset="0"/>
              <a:buChar char="•"/>
            </a:pPr>
            <a:r>
              <a:rPr lang="es-ES" sz="1400" dirty="0"/>
              <a:t>Envejecimiento activo </a:t>
            </a:r>
          </a:p>
          <a:p>
            <a:pPr marL="285750" indent="-285750" algn="l">
              <a:buFont typeface="Arial" panose="020B0604020202020204" pitchFamily="34" charset="0"/>
              <a:buChar char="•"/>
            </a:pPr>
            <a:r>
              <a:rPr lang="es-ES" sz="1400" dirty="0"/>
              <a:t>Tienden a estar más satisfechos con su nivel de salud y su vida social, y tienen más capacidad de gasto</a:t>
            </a:r>
          </a:p>
          <a:p>
            <a:pPr marL="285750" indent="-285750" algn="l">
              <a:buFont typeface="Arial" panose="020B0604020202020204" pitchFamily="34" charset="0"/>
              <a:buChar char="•"/>
            </a:pPr>
            <a:r>
              <a:rPr lang="es-ES" sz="1400" dirty="0"/>
              <a:t>Sociedad sin edad: la edad es cada vez menos importante para definir a las personas mayores, su identidad y su autopercepción</a:t>
            </a:r>
            <a:endParaRPr lang="en-GB" sz="1400" dirty="0"/>
          </a:p>
        </p:txBody>
      </p:sp>
      <p:sp>
        <p:nvSpPr>
          <p:cNvPr id="33" name="Text Placeholder 32">
            <a:extLst>
              <a:ext uri="{FF2B5EF4-FFF2-40B4-BE49-F238E27FC236}">
                <a16:creationId xmlns:a16="http://schemas.microsoft.com/office/drawing/2014/main" id="{3789E2E7-43F8-B891-82BC-2732966BC235}"/>
              </a:ext>
            </a:extLst>
          </p:cNvPr>
          <p:cNvSpPr>
            <a:spLocks noGrp="1"/>
          </p:cNvSpPr>
          <p:nvPr>
            <p:ph type="body" sz="quarter" idx="37"/>
          </p:nvPr>
        </p:nvSpPr>
        <p:spPr>
          <a:xfrm>
            <a:off x="9631675" y="2202787"/>
            <a:ext cx="1643906" cy="994706"/>
          </a:xfrm>
        </p:spPr>
        <p:txBody>
          <a:bodyPr>
            <a:normAutofit/>
          </a:bodyPr>
          <a:lstStyle/>
          <a:p>
            <a:pPr marL="0" indent="0"/>
            <a:r>
              <a:rPr lang="es-ES" sz="1600" dirty="0"/>
              <a:t>Características de las personas mayores</a:t>
            </a:r>
          </a:p>
        </p:txBody>
      </p:sp>
      <p:sp>
        <p:nvSpPr>
          <p:cNvPr id="28" name="Text Placeholder 27">
            <a:extLst>
              <a:ext uri="{FF2B5EF4-FFF2-40B4-BE49-F238E27FC236}">
                <a16:creationId xmlns:a16="http://schemas.microsoft.com/office/drawing/2014/main" id="{7A08633A-D6CD-0FB6-C7EB-921342A1EC28}"/>
              </a:ext>
            </a:extLst>
          </p:cNvPr>
          <p:cNvSpPr>
            <a:spLocks noGrp="1"/>
          </p:cNvSpPr>
          <p:nvPr>
            <p:ph type="body" sz="quarter" idx="29"/>
          </p:nvPr>
        </p:nvSpPr>
        <p:spPr>
          <a:xfrm>
            <a:off x="-2892" y="12398"/>
            <a:ext cx="12181236" cy="781724"/>
          </a:xfrm>
          <a:solidFill>
            <a:srgbClr val="85D2E1"/>
          </a:solidFill>
        </p:spPr>
        <p:txBody>
          <a:bodyPr anchor="ctr">
            <a:normAutofit fontScale="85000" lnSpcReduction="20000"/>
          </a:bodyPr>
          <a:lstStyle/>
          <a:p>
            <a:r>
              <a:rPr lang="es-ES" dirty="0"/>
              <a:t>5 Principales cambios y tendencias en el consumo (alimentario) de los mayores</a:t>
            </a:r>
            <a:endParaRPr lang="en-GB" dirty="0"/>
          </a:p>
        </p:txBody>
      </p:sp>
      <p:sp>
        <p:nvSpPr>
          <p:cNvPr id="34" name="Text Placeholder 18">
            <a:extLst>
              <a:ext uri="{FF2B5EF4-FFF2-40B4-BE49-F238E27FC236}">
                <a16:creationId xmlns:a16="http://schemas.microsoft.com/office/drawing/2014/main" id="{9FF44C05-3D1B-5BC2-7D82-E2EC49DD6C7F}"/>
              </a:ext>
            </a:extLst>
          </p:cNvPr>
          <p:cNvSpPr txBox="1">
            <a:spLocks/>
          </p:cNvSpPr>
          <p:nvPr/>
        </p:nvSpPr>
        <p:spPr>
          <a:xfrm>
            <a:off x="620293" y="3943781"/>
            <a:ext cx="2501606" cy="2204451"/>
          </a:xfrm>
          <a:prstGeom prst="rect">
            <a:avLst/>
          </a:prstGeom>
        </p:spPr>
        <p:txBody>
          <a:bodyPr vert="horz" lIns="91440" tIns="45720" rIns="91440" bIns="45720" rtlCol="0">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500" b="0" i="0" kern="1200" spc="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285750" algn="l">
              <a:buFont typeface="Arial" panose="020B0604020202020204" pitchFamily="34" charset="0"/>
              <a:buChar char="•"/>
            </a:pPr>
            <a:r>
              <a:rPr lang="es-ES" sz="1400" dirty="0"/>
              <a:t>Nuevos roles sociales de los consumidores senior </a:t>
            </a:r>
          </a:p>
          <a:p>
            <a:pPr marL="514350" indent="-285750" algn="l">
              <a:buFont typeface="Arial" panose="020B0604020202020204" pitchFamily="34" charset="0"/>
              <a:buChar char="•"/>
            </a:pPr>
            <a:r>
              <a:rPr lang="es-ES" sz="1400" dirty="0"/>
              <a:t>Aumento de los hogares unipersonales y de las formas familiares no convencionales (por ejemplo, ancianos con amigos que crecen juntos)</a:t>
            </a:r>
          </a:p>
          <a:p>
            <a:pPr marL="514350" indent="-285750" algn="l">
              <a:buFont typeface="Arial" panose="020B0604020202020204" pitchFamily="34" charset="0"/>
              <a:buChar char="•"/>
            </a:pPr>
            <a:r>
              <a:rPr lang="es-ES" sz="1400" dirty="0"/>
              <a:t>Renacimiento y revitalización de la identidad</a:t>
            </a:r>
            <a:endParaRPr lang="en-GB" sz="1400" dirty="0"/>
          </a:p>
        </p:txBody>
      </p:sp>
      <p:sp>
        <p:nvSpPr>
          <p:cNvPr id="35" name="Text Placeholder 18">
            <a:extLst>
              <a:ext uri="{FF2B5EF4-FFF2-40B4-BE49-F238E27FC236}">
                <a16:creationId xmlns:a16="http://schemas.microsoft.com/office/drawing/2014/main" id="{E861A894-98FD-9225-48EC-88AFEDDABBE3}"/>
              </a:ext>
            </a:extLst>
          </p:cNvPr>
          <p:cNvSpPr txBox="1">
            <a:spLocks/>
          </p:cNvSpPr>
          <p:nvPr/>
        </p:nvSpPr>
        <p:spPr>
          <a:xfrm>
            <a:off x="-2892" y="3595108"/>
            <a:ext cx="1539362" cy="360398"/>
          </a:xfrm>
          <a:prstGeom prst="rect">
            <a:avLst/>
          </a:prstGeom>
          <a:solidFill>
            <a:srgbClr val="FFD100"/>
          </a:solidFill>
        </p:spPr>
        <p:txBody>
          <a:bodyPr vert="horz" lIns="91440" tIns="45720" rIns="91440" bIns="45720" rtlCol="0" anchor="ctr">
            <a:normAutofit fontScale="92500" lnSpcReduction="20000"/>
          </a:bodyPr>
          <a:lstStyle>
            <a:lvl1pPr marL="228600" indent="-228600" algn="ctr" defTabSz="914400" rtl="0" eaLnBrk="1" latinLnBrk="0" hangingPunct="1">
              <a:lnSpc>
                <a:spcPct val="90000"/>
              </a:lnSpc>
              <a:spcBef>
                <a:spcPts val="1000"/>
              </a:spcBef>
              <a:buFont typeface="Arial" panose="020B0604020202020204" pitchFamily="34" charset="0"/>
              <a:buNone/>
              <a:defRPr sz="1500" b="0" i="0" kern="1200" spc="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r>
              <a:rPr lang="en-US" sz="2400" dirty="0" err="1"/>
              <a:t>Tendencias</a:t>
            </a:r>
            <a:r>
              <a:rPr lang="en-US" sz="2400" dirty="0"/>
              <a:t>:</a:t>
            </a:r>
            <a:endParaRPr lang="en-GB" sz="2400" dirty="0"/>
          </a:p>
        </p:txBody>
      </p:sp>
      <p:sp>
        <p:nvSpPr>
          <p:cNvPr id="16" name="TextBox 15">
            <a:extLst>
              <a:ext uri="{FF2B5EF4-FFF2-40B4-BE49-F238E27FC236}">
                <a16:creationId xmlns:a16="http://schemas.microsoft.com/office/drawing/2014/main" id="{7E7E5942-B8E3-261F-A34F-8A5117D5C03B}"/>
              </a:ext>
            </a:extLst>
          </p:cNvPr>
          <p:cNvSpPr txBox="1"/>
          <p:nvPr/>
        </p:nvSpPr>
        <p:spPr>
          <a:xfrm>
            <a:off x="8909764" y="997326"/>
            <a:ext cx="6194612" cy="307777"/>
          </a:xfrm>
          <a:prstGeom prst="rect">
            <a:avLst/>
          </a:prstGeom>
          <a:noFill/>
        </p:spPr>
        <p:txBody>
          <a:bodyPr wrap="square">
            <a:spAutoFit/>
          </a:bodyPr>
          <a:lstStyle/>
          <a:p>
            <a:r>
              <a:rPr lang="en-GB" sz="1400">
                <a:solidFill>
                  <a:srgbClr val="1188A3"/>
                </a:solidFill>
              </a:rPr>
              <a:t>Source: </a:t>
            </a:r>
            <a:r>
              <a:rPr lang="en-GB" sz="1400">
                <a:solidFill>
                  <a:srgbClr val="1188A3"/>
                </a:solidFill>
                <a:hlinkClick r:id="rId3">
                  <a:extLst>
                    <a:ext uri="{A12FA001-AC4F-418D-AE19-62706E023703}">
                      <ahyp:hlinkClr xmlns:ahyp="http://schemas.microsoft.com/office/drawing/2018/hyperlinkcolor" val="tx"/>
                    </a:ext>
                  </a:extLst>
                </a:hlinkClick>
              </a:rPr>
              <a:t>Guido, </a:t>
            </a:r>
            <a:r>
              <a:rPr lang="en-GB" sz="1400" err="1">
                <a:solidFill>
                  <a:srgbClr val="1188A3"/>
                </a:solidFill>
                <a:hlinkClick r:id="rId3">
                  <a:extLst>
                    <a:ext uri="{A12FA001-AC4F-418D-AE19-62706E023703}">
                      <ahyp:hlinkClr xmlns:ahyp="http://schemas.microsoft.com/office/drawing/2018/hyperlinkcolor" val="tx"/>
                    </a:ext>
                  </a:extLst>
                </a:hlinkClick>
              </a:rPr>
              <a:t>Ugolini</a:t>
            </a:r>
            <a:r>
              <a:rPr lang="en-GB" sz="1400">
                <a:solidFill>
                  <a:srgbClr val="1188A3"/>
                </a:solidFill>
                <a:hlinkClick r:id="rId3">
                  <a:extLst>
                    <a:ext uri="{A12FA001-AC4F-418D-AE19-62706E023703}">
                      <ahyp:hlinkClr xmlns:ahyp="http://schemas.microsoft.com/office/drawing/2018/hyperlinkcolor" val="tx"/>
                    </a:ext>
                  </a:extLst>
                </a:hlinkClick>
              </a:rPr>
              <a:t> &amp; </a:t>
            </a:r>
            <a:r>
              <a:rPr lang="en-GB" sz="1400" err="1">
                <a:solidFill>
                  <a:srgbClr val="1188A3"/>
                </a:solidFill>
                <a:hlinkClick r:id="rId3">
                  <a:extLst>
                    <a:ext uri="{A12FA001-AC4F-418D-AE19-62706E023703}">
                      <ahyp:hlinkClr xmlns:ahyp="http://schemas.microsoft.com/office/drawing/2018/hyperlinkcolor" val="tx"/>
                    </a:ext>
                  </a:extLst>
                </a:hlinkClick>
              </a:rPr>
              <a:t>Sestino</a:t>
            </a:r>
            <a:r>
              <a:rPr lang="en-GB" sz="1400">
                <a:solidFill>
                  <a:srgbClr val="1188A3"/>
                </a:solidFill>
                <a:hlinkClick r:id="rId3">
                  <a:extLst>
                    <a:ext uri="{A12FA001-AC4F-418D-AE19-62706E023703}">
                      <ahyp:hlinkClr xmlns:ahyp="http://schemas.microsoft.com/office/drawing/2018/hyperlinkcolor" val="tx"/>
                    </a:ext>
                  </a:extLst>
                </a:hlinkClick>
              </a:rPr>
              <a:t> (2022)</a:t>
            </a:r>
            <a:endParaRPr lang="en-GB" sz="1400">
              <a:solidFill>
                <a:srgbClr val="1188A3"/>
              </a:solidFill>
            </a:endParaRPr>
          </a:p>
        </p:txBody>
      </p:sp>
      <p:sp>
        <p:nvSpPr>
          <p:cNvPr id="2" name="TextBox 1">
            <a:extLst>
              <a:ext uri="{FF2B5EF4-FFF2-40B4-BE49-F238E27FC236}">
                <a16:creationId xmlns:a16="http://schemas.microsoft.com/office/drawing/2014/main" id="{8BE356B8-19C1-04DB-E917-A04ACC4FB8FE}"/>
              </a:ext>
            </a:extLst>
          </p:cNvPr>
          <p:cNvSpPr txBox="1"/>
          <p:nvPr/>
        </p:nvSpPr>
        <p:spPr>
          <a:xfrm>
            <a:off x="4813188" y="6136307"/>
            <a:ext cx="2398164" cy="709768"/>
          </a:xfrm>
          <a:prstGeom prst="rect">
            <a:avLst/>
          </a:prstGeom>
          <a:solidFill>
            <a:schemeClr val="bg1"/>
          </a:solidFill>
        </p:spPr>
        <p:txBody>
          <a:bodyPr wrap="square" rtlCol="0">
            <a:spAutoFit/>
          </a:bodyPr>
          <a:lstStyle/>
          <a:p>
            <a:endParaRPr lang="en-IE"/>
          </a:p>
        </p:txBody>
      </p:sp>
      <p:sp>
        <p:nvSpPr>
          <p:cNvPr id="31" name="Text Placeholder 30">
            <a:extLst>
              <a:ext uri="{FF2B5EF4-FFF2-40B4-BE49-F238E27FC236}">
                <a16:creationId xmlns:a16="http://schemas.microsoft.com/office/drawing/2014/main" id="{22A84B9C-6918-9326-DBC9-0B5679D00C6E}"/>
              </a:ext>
            </a:extLst>
          </p:cNvPr>
          <p:cNvSpPr>
            <a:spLocks noGrp="1"/>
          </p:cNvSpPr>
          <p:nvPr>
            <p:ph type="body" sz="quarter" idx="32"/>
          </p:nvPr>
        </p:nvSpPr>
        <p:spPr>
          <a:xfrm>
            <a:off x="4764943" y="3977233"/>
            <a:ext cx="2398164" cy="2478020"/>
          </a:xfrm>
        </p:spPr>
        <p:txBody>
          <a:bodyPr>
            <a:noAutofit/>
          </a:bodyPr>
          <a:lstStyle/>
          <a:p>
            <a:pPr marL="514350" indent="-285750" algn="l">
              <a:buFont typeface="Arial" panose="020B0604020202020204" pitchFamily="34" charset="0"/>
              <a:buChar char="•"/>
            </a:pPr>
            <a:r>
              <a:rPr lang="es-ES" sz="1400" b="0" i="0" u="none" strike="noStrike" baseline="0" dirty="0"/>
              <a:t>Aumento de la demanda de productos y servicios orientados a las personas mayores</a:t>
            </a:r>
          </a:p>
          <a:p>
            <a:pPr marL="514350" indent="-285750" algn="l">
              <a:buFont typeface="Arial" panose="020B0604020202020204" pitchFamily="34" charset="0"/>
              <a:buChar char="•"/>
            </a:pPr>
            <a:r>
              <a:rPr lang="es-ES" sz="1400" b="0" i="0" u="none" strike="noStrike" baseline="0" dirty="0"/>
              <a:t>Disminución del gasto debido a la jubilación y a las perspectivas de vida más largas</a:t>
            </a:r>
          </a:p>
          <a:p>
            <a:pPr marL="514350" indent="-285750" algn="l">
              <a:buFont typeface="Arial" panose="020B0604020202020204" pitchFamily="34" charset="0"/>
              <a:buChar char="•"/>
            </a:pPr>
            <a:r>
              <a:rPr lang="es-ES" sz="1400" b="0" i="0" u="none" strike="noStrike" baseline="0" dirty="0"/>
              <a:t>Los mayores de la nueva edad son menos propensos a acumular riqueza y activos y son más aventureros</a:t>
            </a:r>
            <a:endParaRPr lang="en-GB" sz="1400" dirty="0"/>
          </a:p>
        </p:txBody>
      </p:sp>
      <p:sp>
        <p:nvSpPr>
          <p:cNvPr id="3" name="Isosceles Triangle 2">
            <a:extLst>
              <a:ext uri="{FF2B5EF4-FFF2-40B4-BE49-F238E27FC236}">
                <a16:creationId xmlns:a16="http://schemas.microsoft.com/office/drawing/2014/main" id="{8D4AA16C-9AB5-0B2B-D15F-FC55B5174D21}"/>
              </a:ext>
            </a:extLst>
          </p:cNvPr>
          <p:cNvSpPr/>
          <p:nvPr/>
        </p:nvSpPr>
        <p:spPr>
          <a:xfrm rot="10800000">
            <a:off x="1643588" y="3802727"/>
            <a:ext cx="269965" cy="215537"/>
          </a:xfrm>
          <a:prstGeom prst="triangle">
            <a:avLst/>
          </a:prstGeom>
          <a:solidFill>
            <a:srgbClr val="FFD100"/>
          </a:solidFill>
          <a:ln>
            <a:solidFill>
              <a:srgbClr val="FFD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8" name="Isosceles Triangle 17">
            <a:extLst>
              <a:ext uri="{FF2B5EF4-FFF2-40B4-BE49-F238E27FC236}">
                <a16:creationId xmlns:a16="http://schemas.microsoft.com/office/drawing/2014/main" id="{8D8255E9-FA7D-8259-8A21-D04754F4B161}"/>
              </a:ext>
            </a:extLst>
          </p:cNvPr>
          <p:cNvSpPr/>
          <p:nvPr/>
        </p:nvSpPr>
        <p:spPr>
          <a:xfrm rot="10800000">
            <a:off x="10286347" y="3832256"/>
            <a:ext cx="269965" cy="215537"/>
          </a:xfrm>
          <a:prstGeom prst="triangle">
            <a:avLst/>
          </a:prstGeom>
          <a:solidFill>
            <a:srgbClr val="FFD100"/>
          </a:solidFill>
          <a:ln>
            <a:solidFill>
              <a:srgbClr val="FFD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1" name="Isosceles Triangle 20">
            <a:extLst>
              <a:ext uri="{FF2B5EF4-FFF2-40B4-BE49-F238E27FC236}">
                <a16:creationId xmlns:a16="http://schemas.microsoft.com/office/drawing/2014/main" id="{A55CA77D-1DF5-132E-19EB-C7221EA26682}"/>
              </a:ext>
            </a:extLst>
          </p:cNvPr>
          <p:cNvSpPr/>
          <p:nvPr/>
        </p:nvSpPr>
        <p:spPr>
          <a:xfrm rot="10800000">
            <a:off x="8127982" y="3836012"/>
            <a:ext cx="269965" cy="215537"/>
          </a:xfrm>
          <a:prstGeom prst="triangle">
            <a:avLst/>
          </a:prstGeom>
          <a:solidFill>
            <a:srgbClr val="FFD100"/>
          </a:solidFill>
          <a:ln>
            <a:solidFill>
              <a:srgbClr val="FFD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2" name="Isosceles Triangle 21">
            <a:extLst>
              <a:ext uri="{FF2B5EF4-FFF2-40B4-BE49-F238E27FC236}">
                <a16:creationId xmlns:a16="http://schemas.microsoft.com/office/drawing/2014/main" id="{7D0D4C45-94B0-13BA-5B98-103AAAD5EEEE}"/>
              </a:ext>
            </a:extLst>
          </p:cNvPr>
          <p:cNvSpPr/>
          <p:nvPr/>
        </p:nvSpPr>
        <p:spPr>
          <a:xfrm rot="10800000">
            <a:off x="5956647" y="3812776"/>
            <a:ext cx="269965" cy="215537"/>
          </a:xfrm>
          <a:prstGeom prst="triangle">
            <a:avLst/>
          </a:prstGeom>
          <a:solidFill>
            <a:srgbClr val="FFD100"/>
          </a:solidFill>
          <a:ln>
            <a:solidFill>
              <a:srgbClr val="FFD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3" name="Isosceles Triangle 22">
            <a:extLst>
              <a:ext uri="{FF2B5EF4-FFF2-40B4-BE49-F238E27FC236}">
                <a16:creationId xmlns:a16="http://schemas.microsoft.com/office/drawing/2014/main" id="{F572E8B0-5A83-3CF6-A96E-7F6C93F4B7ED}"/>
              </a:ext>
            </a:extLst>
          </p:cNvPr>
          <p:cNvSpPr/>
          <p:nvPr/>
        </p:nvSpPr>
        <p:spPr>
          <a:xfrm rot="10800000">
            <a:off x="3808439" y="3802727"/>
            <a:ext cx="269965" cy="215537"/>
          </a:xfrm>
          <a:prstGeom prst="triangle">
            <a:avLst/>
          </a:prstGeom>
          <a:solidFill>
            <a:srgbClr val="FFD100"/>
          </a:solidFill>
          <a:ln>
            <a:solidFill>
              <a:srgbClr val="FFD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17070332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Flowchart: Connector 26">
            <a:extLst>
              <a:ext uri="{FF2B5EF4-FFF2-40B4-BE49-F238E27FC236}">
                <a16:creationId xmlns:a16="http://schemas.microsoft.com/office/drawing/2014/main" id="{13546854-D422-6D5A-FAEE-6925D777D025}"/>
              </a:ext>
            </a:extLst>
          </p:cNvPr>
          <p:cNvSpPr/>
          <p:nvPr/>
        </p:nvSpPr>
        <p:spPr>
          <a:xfrm>
            <a:off x="8629552" y="1696697"/>
            <a:ext cx="607880" cy="673572"/>
          </a:xfrm>
          <a:prstGeom prst="flowChartConnector">
            <a:avLst/>
          </a:prstGeom>
          <a:solidFill>
            <a:srgbClr val="85D2E1"/>
          </a:solidFill>
          <a:ln>
            <a:solidFill>
              <a:srgbClr val="85D2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6" name="Flowchart: Connector 25">
            <a:extLst>
              <a:ext uri="{FF2B5EF4-FFF2-40B4-BE49-F238E27FC236}">
                <a16:creationId xmlns:a16="http://schemas.microsoft.com/office/drawing/2014/main" id="{4D1DB745-9584-9CB2-9CAD-FB3A64B24B9D}"/>
              </a:ext>
            </a:extLst>
          </p:cNvPr>
          <p:cNvSpPr/>
          <p:nvPr/>
        </p:nvSpPr>
        <p:spPr>
          <a:xfrm>
            <a:off x="5282856" y="1699816"/>
            <a:ext cx="607880" cy="673572"/>
          </a:xfrm>
          <a:prstGeom prst="flowChartConnector">
            <a:avLst/>
          </a:prstGeom>
          <a:solidFill>
            <a:srgbClr val="85D2E1"/>
          </a:solidFill>
          <a:ln>
            <a:solidFill>
              <a:srgbClr val="85D2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Flowchart: Connector 8">
            <a:extLst>
              <a:ext uri="{FF2B5EF4-FFF2-40B4-BE49-F238E27FC236}">
                <a16:creationId xmlns:a16="http://schemas.microsoft.com/office/drawing/2014/main" id="{791F8493-B1DE-CC47-5A68-6A85AEB7741C}"/>
              </a:ext>
            </a:extLst>
          </p:cNvPr>
          <p:cNvSpPr/>
          <p:nvPr/>
        </p:nvSpPr>
        <p:spPr>
          <a:xfrm>
            <a:off x="2153584" y="1704489"/>
            <a:ext cx="607880" cy="673572"/>
          </a:xfrm>
          <a:prstGeom prst="flowChartConnector">
            <a:avLst/>
          </a:prstGeom>
          <a:solidFill>
            <a:srgbClr val="85D2E1"/>
          </a:solidFill>
          <a:ln>
            <a:solidFill>
              <a:srgbClr val="85D2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 name="Text Placeholder 14">
            <a:extLst>
              <a:ext uri="{FF2B5EF4-FFF2-40B4-BE49-F238E27FC236}">
                <a16:creationId xmlns:a16="http://schemas.microsoft.com/office/drawing/2014/main" id="{19A86B6F-8FCC-8671-744B-E58AF7ACCA7D}"/>
              </a:ext>
            </a:extLst>
          </p:cNvPr>
          <p:cNvSpPr>
            <a:spLocks noGrp="1"/>
          </p:cNvSpPr>
          <p:nvPr>
            <p:ph type="body" sz="quarter" idx="30"/>
          </p:nvPr>
        </p:nvSpPr>
        <p:spPr>
          <a:xfrm>
            <a:off x="2062480" y="5673506"/>
            <a:ext cx="2061046" cy="840954"/>
          </a:xfrm>
        </p:spPr>
        <p:txBody>
          <a:bodyPr>
            <a:normAutofit/>
          </a:bodyPr>
          <a:lstStyle/>
          <a:p>
            <a:pPr marL="0" indent="0"/>
            <a:r>
              <a:rPr lang="es-ES" dirty="0">
                <a:latin typeface="+mn-lt"/>
              </a:rPr>
              <a:t>por ejemplo, productos fáciles de tragar</a:t>
            </a:r>
          </a:p>
        </p:txBody>
      </p:sp>
      <p:sp>
        <p:nvSpPr>
          <p:cNvPr id="16" name="Text Placeholder 15">
            <a:extLst>
              <a:ext uri="{FF2B5EF4-FFF2-40B4-BE49-F238E27FC236}">
                <a16:creationId xmlns:a16="http://schemas.microsoft.com/office/drawing/2014/main" id="{0A7E4695-85C8-289E-8113-3CC8E7D23D43}"/>
              </a:ext>
            </a:extLst>
          </p:cNvPr>
          <p:cNvSpPr>
            <a:spLocks noGrp="1"/>
          </p:cNvSpPr>
          <p:nvPr>
            <p:ph type="body" sz="quarter" idx="31"/>
          </p:nvPr>
        </p:nvSpPr>
        <p:spPr>
          <a:xfrm>
            <a:off x="1926314" y="4371184"/>
            <a:ext cx="2421882" cy="1197108"/>
          </a:xfrm>
        </p:spPr>
        <p:txBody>
          <a:bodyPr>
            <a:normAutofit fontScale="92500"/>
          </a:bodyPr>
          <a:lstStyle/>
          <a:p>
            <a:pPr marL="0" indent="0"/>
            <a:r>
              <a:rPr lang="es-ES" sz="1600" b="1" dirty="0">
                <a:latin typeface="+mn-lt"/>
              </a:rPr>
              <a:t>atiendan sus necesidades sanitarias y biológicas (por ejemplo</a:t>
            </a:r>
            <a:r>
              <a:rPr lang="en-GB" sz="1600" b="1" dirty="0">
                <a:latin typeface="+mn-lt"/>
              </a:rPr>
              <a:t>, </a:t>
            </a:r>
            <a:r>
              <a:rPr lang="es-ES" sz="1600" b="1" dirty="0">
                <a:latin typeface="+mn-lt"/>
                <a:hlinkClick r:id="rId2"/>
              </a:rPr>
              <a:t>mantenimiento muscular, salud intestinal e inmunidad</a:t>
            </a:r>
            <a:r>
              <a:rPr lang="es-ES" sz="1600" b="1" dirty="0">
                <a:latin typeface="+mn-lt"/>
              </a:rPr>
              <a:t>)</a:t>
            </a:r>
            <a:endParaRPr lang="en-GB" sz="1600" b="1" dirty="0">
              <a:latin typeface="+mn-lt"/>
            </a:endParaRPr>
          </a:p>
        </p:txBody>
      </p:sp>
      <p:sp>
        <p:nvSpPr>
          <p:cNvPr id="18" name="Text Placeholder 17">
            <a:extLst>
              <a:ext uri="{FF2B5EF4-FFF2-40B4-BE49-F238E27FC236}">
                <a16:creationId xmlns:a16="http://schemas.microsoft.com/office/drawing/2014/main" id="{6F8BCA5E-9F2C-C0E9-86AC-6654705FA2D8}"/>
              </a:ext>
            </a:extLst>
          </p:cNvPr>
          <p:cNvSpPr>
            <a:spLocks noGrp="1"/>
          </p:cNvSpPr>
          <p:nvPr>
            <p:ph type="body" sz="quarter" idx="33"/>
          </p:nvPr>
        </p:nvSpPr>
        <p:spPr>
          <a:xfrm>
            <a:off x="5078903" y="4371185"/>
            <a:ext cx="2361629" cy="1003884"/>
          </a:xfrm>
        </p:spPr>
        <p:txBody>
          <a:bodyPr>
            <a:normAutofit/>
          </a:bodyPr>
          <a:lstStyle/>
          <a:p>
            <a:pPr marL="0" indent="0"/>
            <a:r>
              <a:rPr lang="es-ES" sz="1600" b="1" dirty="0">
                <a:latin typeface="+mn-lt"/>
              </a:rPr>
              <a:t>permitir a las personas mayores utilizar/operar de forma independiente</a:t>
            </a:r>
            <a:endParaRPr lang="en-GB" sz="1600" b="1" dirty="0">
              <a:latin typeface="+mn-lt"/>
            </a:endParaRPr>
          </a:p>
        </p:txBody>
      </p:sp>
      <p:sp>
        <p:nvSpPr>
          <p:cNvPr id="19" name="Text Placeholder 18">
            <a:extLst>
              <a:ext uri="{FF2B5EF4-FFF2-40B4-BE49-F238E27FC236}">
                <a16:creationId xmlns:a16="http://schemas.microsoft.com/office/drawing/2014/main" id="{8DD38AB8-1003-94B3-D9B8-F18FC16973D5}"/>
              </a:ext>
            </a:extLst>
          </p:cNvPr>
          <p:cNvSpPr>
            <a:spLocks noGrp="1"/>
          </p:cNvSpPr>
          <p:nvPr>
            <p:ph type="body" sz="quarter" idx="34"/>
          </p:nvPr>
        </p:nvSpPr>
        <p:spPr>
          <a:xfrm>
            <a:off x="8629552" y="5568292"/>
            <a:ext cx="2061046" cy="840954"/>
          </a:xfrm>
        </p:spPr>
        <p:txBody>
          <a:bodyPr>
            <a:normAutofit lnSpcReduction="10000"/>
          </a:bodyPr>
          <a:lstStyle/>
          <a:p>
            <a:pPr marL="0" indent="0"/>
            <a:r>
              <a:rPr lang="es-ES" b="0" i="0" dirty="0">
                <a:solidFill>
                  <a:srgbClr val="000000"/>
                </a:solidFill>
                <a:effectLst/>
                <a:latin typeface="+mn-lt"/>
              </a:rPr>
              <a:t>por ejemplo, salir a cenar, cocinar, disfrutar de una buena comida o hacer ejercicio</a:t>
            </a:r>
          </a:p>
        </p:txBody>
      </p:sp>
      <p:sp>
        <p:nvSpPr>
          <p:cNvPr id="20" name="Text Placeholder 19">
            <a:extLst>
              <a:ext uri="{FF2B5EF4-FFF2-40B4-BE49-F238E27FC236}">
                <a16:creationId xmlns:a16="http://schemas.microsoft.com/office/drawing/2014/main" id="{8F1BB6C3-D6BE-F881-B28C-D6DF5A33F4F5}"/>
              </a:ext>
            </a:extLst>
          </p:cNvPr>
          <p:cNvSpPr>
            <a:spLocks noGrp="1"/>
          </p:cNvSpPr>
          <p:nvPr>
            <p:ph type="body" sz="quarter" idx="35"/>
          </p:nvPr>
        </p:nvSpPr>
        <p:spPr>
          <a:xfrm>
            <a:off x="8479089" y="4371184"/>
            <a:ext cx="2361973" cy="917449"/>
          </a:xfrm>
        </p:spPr>
        <p:txBody>
          <a:bodyPr>
            <a:noAutofit/>
          </a:bodyPr>
          <a:lstStyle/>
          <a:p>
            <a:pPr marL="0" indent="0"/>
            <a:r>
              <a:rPr lang="es-ES" sz="1600" b="1" i="0" dirty="0">
                <a:effectLst/>
                <a:latin typeface="+mn-lt"/>
              </a:rPr>
              <a:t>permitir a los mayores hacer algo que siempre les ha gustado hacer</a:t>
            </a:r>
            <a:endParaRPr lang="en-GB" sz="1600" b="1" dirty="0">
              <a:latin typeface="+mn-lt"/>
            </a:endParaRPr>
          </a:p>
        </p:txBody>
      </p:sp>
      <p:sp>
        <p:nvSpPr>
          <p:cNvPr id="14" name="Text Placeholder 13">
            <a:extLst>
              <a:ext uri="{FF2B5EF4-FFF2-40B4-BE49-F238E27FC236}">
                <a16:creationId xmlns:a16="http://schemas.microsoft.com/office/drawing/2014/main" id="{FD0A8C25-3930-2658-1DF9-2474803CA93C}"/>
              </a:ext>
            </a:extLst>
          </p:cNvPr>
          <p:cNvSpPr>
            <a:spLocks noGrp="1"/>
          </p:cNvSpPr>
          <p:nvPr>
            <p:ph type="body" sz="quarter" idx="29"/>
          </p:nvPr>
        </p:nvSpPr>
        <p:spPr>
          <a:xfrm>
            <a:off x="11751" y="128813"/>
            <a:ext cx="12192000" cy="1360413"/>
          </a:xfrm>
          <a:solidFill>
            <a:srgbClr val="85D2E1"/>
          </a:solidFill>
        </p:spPr>
        <p:txBody>
          <a:bodyPr>
            <a:normAutofit fontScale="92500"/>
          </a:bodyPr>
          <a:lstStyle/>
          <a:p>
            <a:pPr>
              <a:lnSpc>
                <a:spcPct val="120000"/>
              </a:lnSpc>
            </a:pPr>
            <a:r>
              <a:rPr lang="es-ES" dirty="0"/>
              <a:t>Las </a:t>
            </a:r>
            <a:r>
              <a:rPr lang="es-ES" b="1" dirty="0"/>
              <a:t>tres necesidades claves </a:t>
            </a:r>
            <a:r>
              <a:rPr lang="es-ES" dirty="0"/>
              <a:t>a la hora de introducir nuevos productos y servicios en el mercado de la alimentación para mayores/plataforma</a:t>
            </a:r>
            <a:endParaRPr lang="en-GB" dirty="0"/>
          </a:p>
        </p:txBody>
      </p:sp>
      <p:sp>
        <p:nvSpPr>
          <p:cNvPr id="10" name="TextBox 9">
            <a:extLst>
              <a:ext uri="{FF2B5EF4-FFF2-40B4-BE49-F238E27FC236}">
                <a16:creationId xmlns:a16="http://schemas.microsoft.com/office/drawing/2014/main" id="{585A7381-3D99-FA98-458D-644A7BF4DA76}"/>
              </a:ext>
            </a:extLst>
          </p:cNvPr>
          <p:cNvSpPr txBox="1"/>
          <p:nvPr/>
        </p:nvSpPr>
        <p:spPr>
          <a:xfrm>
            <a:off x="2126592" y="1886139"/>
            <a:ext cx="1729380" cy="1200329"/>
          </a:xfrm>
          <a:prstGeom prst="rect">
            <a:avLst/>
          </a:prstGeom>
          <a:noFill/>
        </p:spPr>
        <p:txBody>
          <a:bodyPr wrap="square">
            <a:spAutoFit/>
          </a:bodyPr>
          <a:lstStyle/>
          <a:p>
            <a:pPr algn="ctr"/>
            <a:r>
              <a:rPr lang="es-ES" b="1" i="0" dirty="0">
                <a:solidFill>
                  <a:srgbClr val="000000"/>
                </a:solidFill>
                <a:effectLst/>
              </a:rPr>
              <a:t>Salud, seguridad y cuestiones médicas</a:t>
            </a:r>
            <a:endParaRPr lang="en-GB" b="1" dirty="0">
              <a:solidFill>
                <a:srgbClr val="000000"/>
              </a:solidFill>
            </a:endParaRPr>
          </a:p>
        </p:txBody>
      </p:sp>
      <p:sp>
        <p:nvSpPr>
          <p:cNvPr id="12" name="TextBox 11">
            <a:extLst>
              <a:ext uri="{FF2B5EF4-FFF2-40B4-BE49-F238E27FC236}">
                <a16:creationId xmlns:a16="http://schemas.microsoft.com/office/drawing/2014/main" id="{4913395C-60B2-F78F-C8CF-723AFE0D0319}"/>
              </a:ext>
            </a:extLst>
          </p:cNvPr>
          <p:cNvSpPr txBox="1"/>
          <p:nvPr/>
        </p:nvSpPr>
        <p:spPr>
          <a:xfrm>
            <a:off x="5340656" y="2256268"/>
            <a:ext cx="1729380" cy="369332"/>
          </a:xfrm>
          <a:prstGeom prst="rect">
            <a:avLst/>
          </a:prstGeom>
          <a:noFill/>
        </p:spPr>
        <p:txBody>
          <a:bodyPr wrap="square">
            <a:spAutoFit/>
          </a:bodyPr>
          <a:lstStyle/>
          <a:p>
            <a:r>
              <a:rPr lang="en-US" b="1" i="0" dirty="0" err="1">
                <a:solidFill>
                  <a:srgbClr val="000000"/>
                </a:solidFill>
                <a:effectLst/>
              </a:rPr>
              <a:t>Independencia</a:t>
            </a:r>
            <a:endParaRPr lang="en-GB" b="1" dirty="0">
              <a:solidFill>
                <a:srgbClr val="000000"/>
              </a:solidFill>
            </a:endParaRPr>
          </a:p>
        </p:txBody>
      </p:sp>
      <p:sp>
        <p:nvSpPr>
          <p:cNvPr id="13" name="TextBox 12">
            <a:extLst>
              <a:ext uri="{FF2B5EF4-FFF2-40B4-BE49-F238E27FC236}">
                <a16:creationId xmlns:a16="http://schemas.microsoft.com/office/drawing/2014/main" id="{7DF1149B-13C6-0A74-C7BE-171367C9460D}"/>
              </a:ext>
            </a:extLst>
          </p:cNvPr>
          <p:cNvSpPr txBox="1"/>
          <p:nvPr/>
        </p:nvSpPr>
        <p:spPr>
          <a:xfrm>
            <a:off x="8810757" y="2256268"/>
            <a:ext cx="1456870" cy="923330"/>
          </a:xfrm>
          <a:prstGeom prst="rect">
            <a:avLst/>
          </a:prstGeom>
          <a:noFill/>
        </p:spPr>
        <p:txBody>
          <a:bodyPr wrap="square">
            <a:spAutoFit/>
          </a:bodyPr>
          <a:lstStyle/>
          <a:p>
            <a:pPr algn="ctr"/>
            <a:r>
              <a:rPr lang="es-ES" b="1" i="0" dirty="0">
                <a:solidFill>
                  <a:srgbClr val="000000"/>
                </a:solidFill>
                <a:effectLst/>
              </a:rPr>
              <a:t>Disfrute y calidad de vida </a:t>
            </a:r>
            <a:endParaRPr lang="en-GB" b="1" dirty="0">
              <a:solidFill>
                <a:srgbClr val="000000"/>
              </a:solidFill>
            </a:endParaRPr>
          </a:p>
        </p:txBody>
      </p:sp>
      <p:sp>
        <p:nvSpPr>
          <p:cNvPr id="21" name="TextBox 20">
            <a:extLst>
              <a:ext uri="{FF2B5EF4-FFF2-40B4-BE49-F238E27FC236}">
                <a16:creationId xmlns:a16="http://schemas.microsoft.com/office/drawing/2014/main" id="{A7107F91-B897-06A0-709F-9C2FF0A88928}"/>
              </a:ext>
            </a:extLst>
          </p:cNvPr>
          <p:cNvSpPr txBox="1"/>
          <p:nvPr/>
        </p:nvSpPr>
        <p:spPr>
          <a:xfrm>
            <a:off x="1544742" y="3983134"/>
            <a:ext cx="2986293" cy="400110"/>
          </a:xfrm>
          <a:prstGeom prst="rect">
            <a:avLst/>
          </a:prstGeom>
          <a:solidFill>
            <a:schemeClr val="accent6">
              <a:lumMod val="60000"/>
              <a:lumOff val="40000"/>
            </a:schemeClr>
          </a:solidFill>
          <a:ln w="28575">
            <a:solidFill>
              <a:srgbClr val="FFD100"/>
            </a:solidFill>
          </a:ln>
        </p:spPr>
        <p:txBody>
          <a:bodyPr wrap="square">
            <a:spAutoFit/>
          </a:bodyPr>
          <a:lstStyle/>
          <a:p>
            <a:r>
              <a:rPr lang="en-GB" sz="2000" b="1" dirty="0" err="1">
                <a:solidFill>
                  <a:srgbClr val="000000"/>
                </a:solidFill>
                <a:latin typeface="+mn-lt"/>
              </a:rPr>
              <a:t>Productos</a:t>
            </a:r>
            <a:r>
              <a:rPr lang="en-GB" sz="2000" b="1" dirty="0">
                <a:solidFill>
                  <a:srgbClr val="000000"/>
                </a:solidFill>
                <a:latin typeface="+mn-lt"/>
              </a:rPr>
              <a:t> o </a:t>
            </a:r>
            <a:r>
              <a:rPr lang="en-GB" sz="2000" b="1" dirty="0" err="1">
                <a:solidFill>
                  <a:srgbClr val="000000"/>
                </a:solidFill>
                <a:latin typeface="+mn-lt"/>
              </a:rPr>
              <a:t>servicios</a:t>
            </a:r>
            <a:r>
              <a:rPr lang="en-GB" sz="2000" b="1" dirty="0">
                <a:solidFill>
                  <a:srgbClr val="000000"/>
                </a:solidFill>
                <a:latin typeface="+mn-lt"/>
              </a:rPr>
              <a:t> que:</a:t>
            </a:r>
          </a:p>
        </p:txBody>
      </p:sp>
      <p:sp>
        <p:nvSpPr>
          <p:cNvPr id="22" name="TextBox 21">
            <a:extLst>
              <a:ext uri="{FF2B5EF4-FFF2-40B4-BE49-F238E27FC236}">
                <a16:creationId xmlns:a16="http://schemas.microsoft.com/office/drawing/2014/main" id="{68524CF7-F99F-D8D7-B955-AE374D34A811}"/>
              </a:ext>
            </a:extLst>
          </p:cNvPr>
          <p:cNvSpPr txBox="1"/>
          <p:nvPr/>
        </p:nvSpPr>
        <p:spPr>
          <a:xfrm>
            <a:off x="4804968" y="3983134"/>
            <a:ext cx="3038838" cy="400110"/>
          </a:xfrm>
          <a:prstGeom prst="rect">
            <a:avLst/>
          </a:prstGeom>
          <a:solidFill>
            <a:schemeClr val="accent6">
              <a:lumMod val="60000"/>
              <a:lumOff val="40000"/>
            </a:schemeClr>
          </a:solidFill>
          <a:ln w="28575">
            <a:solidFill>
              <a:srgbClr val="FFD100"/>
            </a:solidFill>
          </a:ln>
        </p:spPr>
        <p:txBody>
          <a:bodyPr wrap="square">
            <a:spAutoFit/>
          </a:bodyPr>
          <a:lstStyle/>
          <a:p>
            <a:r>
              <a:rPr lang="en-GB" sz="2000" b="1" dirty="0" err="1">
                <a:solidFill>
                  <a:srgbClr val="000000"/>
                </a:solidFill>
                <a:latin typeface="+mn-lt"/>
              </a:rPr>
              <a:t>Productos</a:t>
            </a:r>
            <a:r>
              <a:rPr lang="en-GB" sz="2000" b="1" dirty="0">
                <a:solidFill>
                  <a:srgbClr val="000000"/>
                </a:solidFill>
                <a:latin typeface="+mn-lt"/>
              </a:rPr>
              <a:t> o </a:t>
            </a:r>
            <a:r>
              <a:rPr lang="en-GB" sz="2000" b="1" dirty="0" err="1">
                <a:solidFill>
                  <a:srgbClr val="000000"/>
                </a:solidFill>
                <a:latin typeface="+mn-lt"/>
              </a:rPr>
              <a:t>servicios</a:t>
            </a:r>
            <a:r>
              <a:rPr lang="en-GB" sz="2000" b="1" dirty="0">
                <a:solidFill>
                  <a:srgbClr val="000000"/>
                </a:solidFill>
                <a:latin typeface="+mn-lt"/>
              </a:rPr>
              <a:t> que:</a:t>
            </a:r>
            <a:endParaRPr lang="en-GB" sz="2000" dirty="0">
              <a:solidFill>
                <a:srgbClr val="000000"/>
              </a:solidFill>
            </a:endParaRPr>
          </a:p>
        </p:txBody>
      </p:sp>
      <p:sp>
        <p:nvSpPr>
          <p:cNvPr id="23" name="TextBox 22">
            <a:extLst>
              <a:ext uri="{FF2B5EF4-FFF2-40B4-BE49-F238E27FC236}">
                <a16:creationId xmlns:a16="http://schemas.microsoft.com/office/drawing/2014/main" id="{DE4AA0EF-06E4-2807-E6A2-44F0625A8BF1}"/>
              </a:ext>
            </a:extLst>
          </p:cNvPr>
          <p:cNvSpPr txBox="1"/>
          <p:nvPr/>
        </p:nvSpPr>
        <p:spPr>
          <a:xfrm>
            <a:off x="8084443" y="3983134"/>
            <a:ext cx="3038838" cy="400110"/>
          </a:xfrm>
          <a:prstGeom prst="rect">
            <a:avLst/>
          </a:prstGeom>
          <a:solidFill>
            <a:schemeClr val="accent6">
              <a:lumMod val="60000"/>
              <a:lumOff val="40000"/>
            </a:schemeClr>
          </a:solidFill>
          <a:ln w="28575">
            <a:solidFill>
              <a:srgbClr val="FFD100"/>
            </a:solidFill>
          </a:ln>
        </p:spPr>
        <p:txBody>
          <a:bodyPr wrap="square">
            <a:spAutoFit/>
          </a:bodyPr>
          <a:lstStyle/>
          <a:p>
            <a:r>
              <a:rPr lang="en-GB" sz="2000" b="1" dirty="0" err="1">
                <a:solidFill>
                  <a:srgbClr val="000000"/>
                </a:solidFill>
                <a:latin typeface="+mn-lt"/>
              </a:rPr>
              <a:t>Productos</a:t>
            </a:r>
            <a:r>
              <a:rPr lang="en-GB" sz="2000" b="1" dirty="0">
                <a:solidFill>
                  <a:srgbClr val="000000"/>
                </a:solidFill>
                <a:latin typeface="+mn-lt"/>
              </a:rPr>
              <a:t> o </a:t>
            </a:r>
            <a:r>
              <a:rPr lang="en-GB" sz="2000" b="1" dirty="0" err="1">
                <a:solidFill>
                  <a:srgbClr val="000000"/>
                </a:solidFill>
                <a:latin typeface="+mn-lt"/>
              </a:rPr>
              <a:t>servicios</a:t>
            </a:r>
            <a:r>
              <a:rPr lang="en-GB" sz="2000" b="1" dirty="0">
                <a:solidFill>
                  <a:srgbClr val="000000"/>
                </a:solidFill>
                <a:latin typeface="+mn-lt"/>
              </a:rPr>
              <a:t> que:</a:t>
            </a:r>
            <a:endParaRPr lang="en-GB" sz="2000" dirty="0">
              <a:solidFill>
                <a:srgbClr val="000000"/>
              </a:solidFill>
            </a:endParaRPr>
          </a:p>
        </p:txBody>
      </p:sp>
      <p:sp>
        <p:nvSpPr>
          <p:cNvPr id="8" name="TextBox 7">
            <a:extLst>
              <a:ext uri="{FF2B5EF4-FFF2-40B4-BE49-F238E27FC236}">
                <a16:creationId xmlns:a16="http://schemas.microsoft.com/office/drawing/2014/main" id="{5879273C-B3FD-4FC5-64DC-8316FC31D28F}"/>
              </a:ext>
            </a:extLst>
          </p:cNvPr>
          <p:cNvSpPr txBox="1"/>
          <p:nvPr/>
        </p:nvSpPr>
        <p:spPr>
          <a:xfrm>
            <a:off x="2224987" y="1704489"/>
            <a:ext cx="409303" cy="461665"/>
          </a:xfrm>
          <a:prstGeom prst="rect">
            <a:avLst/>
          </a:prstGeom>
          <a:noFill/>
        </p:spPr>
        <p:txBody>
          <a:bodyPr wrap="square" rtlCol="0">
            <a:spAutoFit/>
          </a:bodyPr>
          <a:lstStyle/>
          <a:p>
            <a:pPr algn="ctr"/>
            <a:r>
              <a:rPr lang="en-IE" sz="2400" b="1">
                <a:solidFill>
                  <a:srgbClr val="000000"/>
                </a:solidFill>
              </a:rPr>
              <a:t>1</a:t>
            </a:r>
          </a:p>
        </p:txBody>
      </p:sp>
      <p:sp>
        <p:nvSpPr>
          <p:cNvPr id="24" name="TextBox 23">
            <a:extLst>
              <a:ext uri="{FF2B5EF4-FFF2-40B4-BE49-F238E27FC236}">
                <a16:creationId xmlns:a16="http://schemas.microsoft.com/office/drawing/2014/main" id="{932225CB-7ACF-6A25-C903-47922397087B}"/>
              </a:ext>
            </a:extLst>
          </p:cNvPr>
          <p:cNvSpPr txBox="1"/>
          <p:nvPr/>
        </p:nvSpPr>
        <p:spPr>
          <a:xfrm>
            <a:off x="5340656" y="1745649"/>
            <a:ext cx="409303" cy="461665"/>
          </a:xfrm>
          <a:prstGeom prst="rect">
            <a:avLst/>
          </a:prstGeom>
          <a:noFill/>
        </p:spPr>
        <p:txBody>
          <a:bodyPr wrap="square" rtlCol="0">
            <a:spAutoFit/>
          </a:bodyPr>
          <a:lstStyle/>
          <a:p>
            <a:pPr algn="ctr"/>
            <a:r>
              <a:rPr lang="en-IE" sz="2400" b="1">
                <a:solidFill>
                  <a:srgbClr val="000000"/>
                </a:solidFill>
              </a:rPr>
              <a:t>2</a:t>
            </a:r>
          </a:p>
        </p:txBody>
      </p:sp>
      <p:sp>
        <p:nvSpPr>
          <p:cNvPr id="25" name="TextBox 24">
            <a:extLst>
              <a:ext uri="{FF2B5EF4-FFF2-40B4-BE49-F238E27FC236}">
                <a16:creationId xmlns:a16="http://schemas.microsoft.com/office/drawing/2014/main" id="{870DDBA1-274E-4AB8-8A21-B05BB2C6CEF0}"/>
              </a:ext>
            </a:extLst>
          </p:cNvPr>
          <p:cNvSpPr txBox="1"/>
          <p:nvPr/>
        </p:nvSpPr>
        <p:spPr>
          <a:xfrm>
            <a:off x="8756726" y="1745650"/>
            <a:ext cx="409303" cy="461665"/>
          </a:xfrm>
          <a:prstGeom prst="rect">
            <a:avLst/>
          </a:prstGeom>
          <a:noFill/>
        </p:spPr>
        <p:txBody>
          <a:bodyPr wrap="square" rtlCol="0">
            <a:spAutoFit/>
          </a:bodyPr>
          <a:lstStyle/>
          <a:p>
            <a:pPr algn="ctr"/>
            <a:r>
              <a:rPr lang="en-IE" sz="2400" b="1">
                <a:solidFill>
                  <a:srgbClr val="000000"/>
                </a:solidFill>
              </a:rPr>
              <a:t>3</a:t>
            </a:r>
          </a:p>
        </p:txBody>
      </p:sp>
      <p:sp>
        <p:nvSpPr>
          <p:cNvPr id="11" name="TextBox 10">
            <a:extLst>
              <a:ext uri="{FF2B5EF4-FFF2-40B4-BE49-F238E27FC236}">
                <a16:creationId xmlns:a16="http://schemas.microsoft.com/office/drawing/2014/main" id="{91A2085E-500B-B11A-C5E4-192565CA0742}"/>
              </a:ext>
            </a:extLst>
          </p:cNvPr>
          <p:cNvSpPr txBox="1"/>
          <p:nvPr/>
        </p:nvSpPr>
        <p:spPr>
          <a:xfrm>
            <a:off x="5007429" y="6216023"/>
            <a:ext cx="2282811" cy="661129"/>
          </a:xfrm>
          <a:prstGeom prst="rect">
            <a:avLst/>
          </a:prstGeom>
          <a:solidFill>
            <a:schemeClr val="bg1"/>
          </a:solidFill>
        </p:spPr>
        <p:txBody>
          <a:bodyPr wrap="square" rtlCol="0">
            <a:spAutoFit/>
          </a:bodyPr>
          <a:lstStyle/>
          <a:p>
            <a:endParaRPr lang="en-IE"/>
          </a:p>
        </p:txBody>
      </p:sp>
      <p:sp>
        <p:nvSpPr>
          <p:cNvPr id="17" name="Text Placeholder 16">
            <a:extLst>
              <a:ext uri="{FF2B5EF4-FFF2-40B4-BE49-F238E27FC236}">
                <a16:creationId xmlns:a16="http://schemas.microsoft.com/office/drawing/2014/main" id="{DCA57293-353F-A192-6416-63BC990C0B91}"/>
              </a:ext>
            </a:extLst>
          </p:cNvPr>
          <p:cNvSpPr>
            <a:spLocks noGrp="1"/>
          </p:cNvSpPr>
          <p:nvPr>
            <p:ph type="body" sz="quarter" idx="32"/>
          </p:nvPr>
        </p:nvSpPr>
        <p:spPr>
          <a:xfrm>
            <a:off x="5174823" y="5568292"/>
            <a:ext cx="2061046" cy="840954"/>
          </a:xfrm>
        </p:spPr>
        <p:txBody>
          <a:bodyPr>
            <a:normAutofit fontScale="92500" lnSpcReduction="10000"/>
          </a:bodyPr>
          <a:lstStyle/>
          <a:p>
            <a:pPr marL="0" indent="0"/>
            <a:r>
              <a:rPr lang="en-US" b="0" i="0" dirty="0" err="1">
                <a:effectLst/>
                <a:latin typeface="+mn-lt"/>
              </a:rPr>
              <a:t>por</a:t>
            </a:r>
            <a:r>
              <a:rPr lang="en-US" b="0" i="0" dirty="0">
                <a:effectLst/>
                <a:latin typeface="+mn-lt"/>
              </a:rPr>
              <a:t> </a:t>
            </a:r>
            <a:r>
              <a:rPr lang="en-US" b="0" i="0" dirty="0" err="1">
                <a:effectLst/>
                <a:latin typeface="+mn-lt"/>
              </a:rPr>
              <a:t>ejemplo</a:t>
            </a:r>
            <a:r>
              <a:rPr lang="en-US" b="0" i="0" dirty="0">
                <a:effectLst/>
                <a:latin typeface="+mn-lt"/>
              </a:rPr>
              <a:t>, </a:t>
            </a:r>
            <a:r>
              <a:rPr lang="en-US" b="0" i="0" dirty="0" err="1">
                <a:effectLst/>
                <a:latin typeface="+mn-lt"/>
              </a:rPr>
              <a:t>electrodomésticos</a:t>
            </a:r>
            <a:r>
              <a:rPr lang="en-US" b="0" i="0" dirty="0">
                <a:effectLst/>
                <a:latin typeface="+mn-lt"/>
              </a:rPr>
              <a:t> </a:t>
            </a:r>
            <a:r>
              <a:rPr lang="en-US" b="0" i="0" dirty="0" err="1">
                <a:effectLst/>
                <a:latin typeface="+mn-lt"/>
              </a:rPr>
              <a:t>fáciles</a:t>
            </a:r>
            <a:r>
              <a:rPr lang="en-US" b="0" i="0" dirty="0">
                <a:effectLst/>
                <a:latin typeface="+mn-lt"/>
              </a:rPr>
              <a:t> de usar o </a:t>
            </a:r>
            <a:r>
              <a:rPr lang="en-US" b="0" i="0" dirty="0" err="1">
                <a:effectLst/>
                <a:latin typeface="+mn-lt"/>
              </a:rPr>
              <a:t>envases</a:t>
            </a:r>
            <a:r>
              <a:rPr lang="en-US" b="0" i="0" dirty="0">
                <a:effectLst/>
                <a:latin typeface="+mn-lt"/>
              </a:rPr>
              <a:t> de </a:t>
            </a:r>
            <a:r>
              <a:rPr lang="en-US" b="0" i="0" dirty="0" err="1">
                <a:effectLst/>
                <a:latin typeface="+mn-lt"/>
              </a:rPr>
              <a:t>alimentos</a:t>
            </a:r>
            <a:r>
              <a:rPr lang="en-US" b="0" i="0" dirty="0">
                <a:effectLst/>
                <a:latin typeface="+mn-lt"/>
              </a:rPr>
              <a:t> </a:t>
            </a:r>
            <a:r>
              <a:rPr lang="en-US" b="0" i="0" dirty="0" err="1">
                <a:effectLst/>
                <a:latin typeface="+mn-lt"/>
              </a:rPr>
              <a:t>fáciles</a:t>
            </a:r>
            <a:r>
              <a:rPr lang="en-US" b="0" i="0" dirty="0">
                <a:effectLst/>
                <a:latin typeface="+mn-lt"/>
              </a:rPr>
              <a:t> de </a:t>
            </a:r>
            <a:r>
              <a:rPr lang="en-US" b="0" i="0" dirty="0" err="1">
                <a:effectLst/>
                <a:latin typeface="+mn-lt"/>
              </a:rPr>
              <a:t>abrir</a:t>
            </a:r>
            <a:endParaRPr lang="en-GB" dirty="0">
              <a:latin typeface="+mn-lt"/>
            </a:endParaRPr>
          </a:p>
        </p:txBody>
      </p:sp>
    </p:spTree>
    <p:extLst>
      <p:ext uri="{BB962C8B-B14F-4D97-AF65-F5344CB8AC3E}">
        <p14:creationId xmlns:p14="http://schemas.microsoft.com/office/powerpoint/2010/main" val="32270884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6B388D0-DE6E-A6D9-FDD8-C5D9F22BBD4B}"/>
              </a:ext>
            </a:extLst>
          </p:cNvPr>
          <p:cNvSpPr>
            <a:spLocks noGrp="1"/>
          </p:cNvSpPr>
          <p:nvPr>
            <p:ph type="body" sz="quarter" idx="18"/>
          </p:nvPr>
        </p:nvSpPr>
        <p:spPr>
          <a:xfrm>
            <a:off x="734713" y="1757011"/>
            <a:ext cx="10964227" cy="3867704"/>
          </a:xfrm>
        </p:spPr>
        <p:txBody>
          <a:bodyPr vert="horz" lIns="91440" tIns="45720" rIns="91440" bIns="45720" rtlCol="0" anchor="t">
            <a:normAutofit/>
          </a:bodyPr>
          <a:lstStyle/>
          <a:p>
            <a:pPr algn="just"/>
            <a:r>
              <a:rPr lang="es-ES" b="1" dirty="0"/>
              <a:t>¿Puede responder a estas preguntas para estar seguro de que entiende las necesidades y tendencias de los mayores?</a:t>
            </a:r>
            <a:endParaRPr lang="es-ES"/>
          </a:p>
          <a:p>
            <a:pPr marL="342900" indent="-342900" algn="just">
              <a:buFont typeface="Arial" panose="020B0604020202020204" pitchFamily="34" charset="0"/>
              <a:buChar char="•"/>
            </a:pPr>
            <a:r>
              <a:rPr lang="es-ES" dirty="0"/>
              <a:t>¿Quiere cumplir un </a:t>
            </a:r>
            <a:r>
              <a:rPr lang="es-ES" b="1" dirty="0"/>
              <a:t>papel funcional o hedónico </a:t>
            </a:r>
            <a:r>
              <a:rPr lang="es-ES" dirty="0"/>
              <a:t>con su nuevo producto alimentario?</a:t>
            </a:r>
            <a:endParaRPr lang="es-ES" dirty="0">
              <a:cs typeface="Calibri" panose="020F0502020204030204"/>
            </a:endParaRPr>
          </a:p>
          <a:p>
            <a:pPr marL="342900" indent="-342900" algn="just">
              <a:buFont typeface="Arial" panose="020B0604020202020204" pitchFamily="34" charset="0"/>
              <a:buChar char="•"/>
            </a:pPr>
            <a:r>
              <a:rPr lang="en-IE" dirty="0" err="1"/>
              <a:t>Funcional</a:t>
            </a:r>
            <a:r>
              <a:rPr lang="en-IE" dirty="0"/>
              <a:t>... ¿</a:t>
            </a:r>
            <a:r>
              <a:rPr lang="en-IE" dirty="0" err="1"/>
              <a:t>Cómo</a:t>
            </a:r>
            <a:r>
              <a:rPr lang="en-IE" dirty="0"/>
              <a:t>? (</a:t>
            </a:r>
            <a:r>
              <a:rPr lang="en-IE" dirty="0" err="1"/>
              <a:t>alimentos</a:t>
            </a:r>
            <a:r>
              <a:rPr lang="en-IE" dirty="0"/>
              <a:t> </a:t>
            </a:r>
            <a:r>
              <a:rPr lang="en-IE" dirty="0" err="1"/>
              <a:t>enriquecidos</a:t>
            </a:r>
            <a:r>
              <a:rPr lang="en-IE" dirty="0"/>
              <a:t>, </a:t>
            </a:r>
            <a:r>
              <a:rPr lang="en-IE" dirty="0" err="1"/>
              <a:t>nutracéuticos</a:t>
            </a:r>
            <a:r>
              <a:rPr lang="en-IE" dirty="0"/>
              <a:t>, </a:t>
            </a:r>
            <a:r>
              <a:rPr lang="en-IE" dirty="0" err="1"/>
              <a:t>facilidad</a:t>
            </a:r>
            <a:r>
              <a:rPr lang="en-IE" dirty="0"/>
              <a:t> de </a:t>
            </a:r>
            <a:r>
              <a:rPr lang="en-IE" dirty="0" err="1"/>
              <a:t>uso</a:t>
            </a:r>
            <a:r>
              <a:rPr lang="en-IE" dirty="0"/>
              <a:t>, etc.)</a:t>
            </a:r>
            <a:endParaRPr lang="en-IE" dirty="0">
              <a:cs typeface="Calibri" panose="020F0502020204030204"/>
            </a:endParaRPr>
          </a:p>
          <a:p>
            <a:pPr marL="342900" indent="-342900" algn="just">
              <a:buFont typeface="Arial" panose="020B0604020202020204" pitchFamily="34" charset="0"/>
              <a:buChar char="•"/>
            </a:pPr>
            <a:r>
              <a:rPr lang="es-ES" dirty="0"/>
              <a:t>Hedónico... ¿cómo? (arriesgado/aventurero, divertido, experiencial)  </a:t>
            </a:r>
            <a:endParaRPr lang="es-ES" dirty="0">
              <a:cs typeface="Calibri" panose="020F0502020204030204"/>
            </a:endParaRPr>
          </a:p>
          <a:p>
            <a:pPr marL="342900" indent="-342900" algn="just">
              <a:buFont typeface="Arial" panose="020B0604020202020204" pitchFamily="34" charset="0"/>
              <a:buChar char="•"/>
            </a:pPr>
            <a:r>
              <a:rPr lang="es-ES" dirty="0"/>
              <a:t>¿Su producto aborda los obstáculos habituales de los mayores a la innovación y cómo lo hace?</a:t>
            </a:r>
            <a:endParaRPr lang="es-ES" dirty="0">
              <a:cs typeface="Calibri" panose="020F0502020204030204"/>
            </a:endParaRPr>
          </a:p>
          <a:p>
            <a:pPr marL="342900" indent="-342900" algn="just">
              <a:buFont typeface="Arial" panose="020B0604020202020204" pitchFamily="34" charset="0"/>
              <a:buChar char="•"/>
            </a:pPr>
            <a:r>
              <a:rPr lang="es-ES" dirty="0"/>
              <a:t>¿Su grupo objetivo son las personas mayores modernas y activas o las que dependen de otros?</a:t>
            </a:r>
            <a:endParaRPr lang="en-IE" dirty="0">
              <a:cs typeface="Calibri" panose="020F0502020204030204"/>
            </a:endParaRPr>
          </a:p>
        </p:txBody>
      </p:sp>
      <p:sp>
        <p:nvSpPr>
          <p:cNvPr id="3" name="Text Placeholder 2">
            <a:extLst>
              <a:ext uri="{FF2B5EF4-FFF2-40B4-BE49-F238E27FC236}">
                <a16:creationId xmlns:a16="http://schemas.microsoft.com/office/drawing/2014/main" id="{60599647-66D3-E478-F78E-F4F322FA06ED}"/>
              </a:ext>
            </a:extLst>
          </p:cNvPr>
          <p:cNvSpPr>
            <a:spLocks noGrp="1"/>
          </p:cNvSpPr>
          <p:nvPr>
            <p:ph type="body" sz="quarter" idx="16"/>
          </p:nvPr>
        </p:nvSpPr>
        <p:spPr/>
        <p:txBody>
          <a:bodyPr>
            <a:normAutofit lnSpcReduction="10000"/>
          </a:bodyPr>
          <a:lstStyle/>
          <a:p>
            <a:r>
              <a:rPr lang="en-IE" dirty="0"/>
              <a:t>EJERCICIO PARA LOS ALUMNOS : </a:t>
            </a:r>
          </a:p>
        </p:txBody>
      </p:sp>
      <p:grpSp>
        <p:nvGrpSpPr>
          <p:cNvPr id="4" name="Google Shape;518;p39">
            <a:extLst>
              <a:ext uri="{FF2B5EF4-FFF2-40B4-BE49-F238E27FC236}">
                <a16:creationId xmlns:a16="http://schemas.microsoft.com/office/drawing/2014/main" id="{DCACF9CE-8D2E-95FE-99ED-BD7D18E704B5}"/>
              </a:ext>
            </a:extLst>
          </p:cNvPr>
          <p:cNvGrpSpPr/>
          <p:nvPr/>
        </p:nvGrpSpPr>
        <p:grpSpPr>
          <a:xfrm>
            <a:off x="10178922" y="575716"/>
            <a:ext cx="1006182" cy="894050"/>
            <a:chOff x="1923675" y="1633650"/>
            <a:chExt cx="436000" cy="435975"/>
          </a:xfrm>
          <a:solidFill>
            <a:srgbClr val="85D2E1"/>
          </a:solidFill>
        </p:grpSpPr>
        <p:sp>
          <p:nvSpPr>
            <p:cNvPr id="5" name="Google Shape;519;p39">
              <a:extLst>
                <a:ext uri="{FF2B5EF4-FFF2-40B4-BE49-F238E27FC236}">
                  <a16:creationId xmlns:a16="http://schemas.microsoft.com/office/drawing/2014/main" id="{64A14305-1F10-AFCF-18E0-6252108B2B6C}"/>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grp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6" name="Google Shape;520;p39">
              <a:extLst>
                <a:ext uri="{FF2B5EF4-FFF2-40B4-BE49-F238E27FC236}">
                  <a16:creationId xmlns:a16="http://schemas.microsoft.com/office/drawing/2014/main" id="{50BDA3E6-B84B-7E53-1B21-46B0E35685A5}"/>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grp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7" name="Google Shape;521;p39">
              <a:extLst>
                <a:ext uri="{FF2B5EF4-FFF2-40B4-BE49-F238E27FC236}">
                  <a16:creationId xmlns:a16="http://schemas.microsoft.com/office/drawing/2014/main" id="{C9789221-3D6B-E971-CE91-849F649E7E68}"/>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grp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8" name="Google Shape;522;p39">
              <a:extLst>
                <a:ext uri="{FF2B5EF4-FFF2-40B4-BE49-F238E27FC236}">
                  <a16:creationId xmlns:a16="http://schemas.microsoft.com/office/drawing/2014/main" id="{BC887D43-9E2B-1A82-11E2-2D7D3164B12A}"/>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grp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9" name="Google Shape;523;p39">
              <a:extLst>
                <a:ext uri="{FF2B5EF4-FFF2-40B4-BE49-F238E27FC236}">
                  <a16:creationId xmlns:a16="http://schemas.microsoft.com/office/drawing/2014/main" id="{7814D1F5-72A2-7426-4BDB-F4C976E758D0}"/>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grp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0" name="Google Shape;524;p39">
              <a:extLst>
                <a:ext uri="{FF2B5EF4-FFF2-40B4-BE49-F238E27FC236}">
                  <a16:creationId xmlns:a16="http://schemas.microsoft.com/office/drawing/2014/main" id="{795BC7E9-33B8-3485-20A4-7CFB3C63D6FF}"/>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grp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5586600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DDCB32C-88E9-4971-BCF6-E6E437D9351D}"/>
              </a:ext>
            </a:extLst>
          </p:cNvPr>
          <p:cNvSpPr>
            <a:spLocks noGrp="1"/>
          </p:cNvSpPr>
          <p:nvPr>
            <p:ph type="body" sz="quarter" idx="16"/>
          </p:nvPr>
        </p:nvSpPr>
        <p:spPr>
          <a:xfrm>
            <a:off x="2149153" y="934084"/>
            <a:ext cx="6063821" cy="3306222"/>
          </a:xfrm>
        </p:spPr>
        <p:txBody>
          <a:bodyPr vert="horz" lIns="91440" tIns="45720" rIns="91440" bIns="45720" rtlCol="0" anchor="t">
            <a:normAutofit/>
          </a:bodyPr>
          <a:lstStyle/>
          <a:p>
            <a:r>
              <a:rPr lang="es-ES" dirty="0"/>
              <a:t>Modelo de negocio - Unir innovación y funcionalidad</a:t>
            </a:r>
            <a:endParaRPr lang="en-IE" dirty="0"/>
          </a:p>
        </p:txBody>
      </p:sp>
      <p:sp>
        <p:nvSpPr>
          <p:cNvPr id="3" name="Text Placeholder 2">
            <a:extLst>
              <a:ext uri="{FF2B5EF4-FFF2-40B4-BE49-F238E27FC236}">
                <a16:creationId xmlns:a16="http://schemas.microsoft.com/office/drawing/2014/main" id="{513518B3-090E-41AE-86DB-8F1F8687B84F}"/>
              </a:ext>
            </a:extLst>
          </p:cNvPr>
          <p:cNvSpPr>
            <a:spLocks noGrp="1"/>
          </p:cNvSpPr>
          <p:nvPr>
            <p:ph type="body" sz="quarter" idx="17"/>
          </p:nvPr>
        </p:nvSpPr>
        <p:spPr>
          <a:xfrm>
            <a:off x="1068149" y="934085"/>
            <a:ext cx="541005" cy="582221"/>
          </a:xfrm>
        </p:spPr>
        <p:txBody>
          <a:bodyPr>
            <a:normAutofit fontScale="85000" lnSpcReduction="20000"/>
          </a:bodyPr>
          <a:lstStyle/>
          <a:p>
            <a:r>
              <a:rPr lang="en-US" b="1"/>
              <a:t>2</a:t>
            </a:r>
            <a:endParaRPr lang="en-IE" b="1"/>
          </a:p>
        </p:txBody>
      </p:sp>
    </p:spTree>
    <p:extLst>
      <p:ext uri="{BB962C8B-B14F-4D97-AF65-F5344CB8AC3E}">
        <p14:creationId xmlns:p14="http://schemas.microsoft.com/office/powerpoint/2010/main" val="15993962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Diagram, text, whiteboard&#10;&#10;Description automatically generated">
            <a:extLst>
              <a:ext uri="{FF2B5EF4-FFF2-40B4-BE49-F238E27FC236}">
                <a16:creationId xmlns:a16="http://schemas.microsoft.com/office/drawing/2014/main" id="{09689F7C-9F73-A3B1-A167-53E87827DA12}"/>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b="-59"/>
          <a:stretch/>
        </p:blipFill>
        <p:spPr>
          <a:xfrm>
            <a:off x="247650" y="1587500"/>
            <a:ext cx="11696699" cy="4699000"/>
          </a:xfrm>
        </p:spPr>
      </p:pic>
      <p:sp>
        <p:nvSpPr>
          <p:cNvPr id="3" name="Text Placeholder 2">
            <a:extLst>
              <a:ext uri="{FF2B5EF4-FFF2-40B4-BE49-F238E27FC236}">
                <a16:creationId xmlns:a16="http://schemas.microsoft.com/office/drawing/2014/main" id="{B2996017-4B65-4CD9-E91B-0C3215D5E5EA}"/>
              </a:ext>
            </a:extLst>
          </p:cNvPr>
          <p:cNvSpPr>
            <a:spLocks noGrp="1"/>
          </p:cNvSpPr>
          <p:nvPr>
            <p:ph type="body" sz="quarter" idx="18"/>
          </p:nvPr>
        </p:nvSpPr>
        <p:spPr/>
        <p:txBody>
          <a:bodyPr/>
          <a:lstStyle/>
          <a:p>
            <a:r>
              <a:rPr lang="es-ES" b="0" i="0" dirty="0">
                <a:effectLst/>
              </a:rPr>
              <a:t>Se trata de una </a:t>
            </a:r>
            <a:r>
              <a:rPr lang="es-ES" b="1" i="0" dirty="0">
                <a:effectLst/>
              </a:rPr>
              <a:t>herramienta</a:t>
            </a:r>
            <a:r>
              <a:rPr lang="es-ES" b="0" i="0" dirty="0">
                <a:effectLst/>
              </a:rPr>
              <a:t> que ayuda a organizar los distintos recursos y partes clave de una empresa.</a:t>
            </a:r>
            <a:endParaRPr lang="en-IE" dirty="0"/>
          </a:p>
        </p:txBody>
      </p:sp>
      <p:sp>
        <p:nvSpPr>
          <p:cNvPr id="4" name="Text Placeholder 3">
            <a:extLst>
              <a:ext uri="{FF2B5EF4-FFF2-40B4-BE49-F238E27FC236}">
                <a16:creationId xmlns:a16="http://schemas.microsoft.com/office/drawing/2014/main" id="{58D52A52-BC1E-E0FE-8F5B-E83488FD7DF6}"/>
              </a:ext>
            </a:extLst>
          </p:cNvPr>
          <p:cNvSpPr>
            <a:spLocks noGrp="1"/>
          </p:cNvSpPr>
          <p:nvPr>
            <p:ph type="body" sz="quarter" idx="16"/>
          </p:nvPr>
        </p:nvSpPr>
        <p:spPr>
          <a:xfrm>
            <a:off x="1" y="286871"/>
            <a:ext cx="7664824" cy="739649"/>
          </a:xfrm>
          <a:solidFill>
            <a:srgbClr val="85D2E1"/>
          </a:solidFill>
        </p:spPr>
        <p:txBody>
          <a:bodyPr anchor="ctr">
            <a:normAutofit/>
          </a:bodyPr>
          <a:lstStyle/>
          <a:p>
            <a:r>
              <a:rPr lang="en-IE" dirty="0"/>
              <a:t>	</a:t>
            </a:r>
            <a:r>
              <a:rPr lang="es-ES" dirty="0"/>
              <a:t> ¿Qué es un modelo de negocio?</a:t>
            </a:r>
            <a:endParaRPr lang="en-IE" dirty="0"/>
          </a:p>
        </p:txBody>
      </p:sp>
    </p:spTree>
    <p:extLst>
      <p:ext uri="{BB962C8B-B14F-4D97-AF65-F5344CB8AC3E}">
        <p14:creationId xmlns:p14="http://schemas.microsoft.com/office/powerpoint/2010/main" val="15102223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DC8111F-64E2-828C-229C-0843EF273782}"/>
              </a:ext>
            </a:extLst>
          </p:cNvPr>
          <p:cNvSpPr>
            <a:spLocks noGrp="1"/>
          </p:cNvSpPr>
          <p:nvPr>
            <p:ph type="body" sz="quarter" idx="18"/>
          </p:nvPr>
        </p:nvSpPr>
        <p:spPr>
          <a:xfrm>
            <a:off x="555812" y="1757011"/>
            <a:ext cx="5540188" cy="4070048"/>
          </a:xfrm>
        </p:spPr>
        <p:txBody>
          <a:bodyPr vert="horz" lIns="91440" tIns="45720" rIns="91440" bIns="45720" rtlCol="0" anchor="t">
            <a:normAutofit/>
          </a:bodyPr>
          <a:lstStyle/>
          <a:p>
            <a:pPr indent="0" algn="just"/>
            <a:r>
              <a:rPr lang="es-ES" dirty="0"/>
              <a:t>Un plan de negocio es un estudio realizado para conocer la </a:t>
            </a:r>
            <a:r>
              <a:rPr lang="es-ES" b="1" dirty="0"/>
              <a:t>viabilidad de una empresa</a:t>
            </a:r>
            <a:r>
              <a:rPr lang="es-ES" dirty="0"/>
              <a:t>, analizando los puntos de vista financiero, de mercado, burocrático, etc.</a:t>
            </a:r>
            <a:r>
              <a:rPr lang="en-US" dirty="0"/>
              <a:t>. </a:t>
            </a:r>
            <a:endParaRPr lang="es-ES"/>
          </a:p>
          <a:p>
            <a:pPr indent="0" algn="just"/>
            <a:r>
              <a:rPr lang="es-ES" dirty="0"/>
              <a:t>En definitiva, es una forma clara y organizada de proyectar los recursos necesarios y los rendimientos esperados para un negocio. Esto reduce los riesgos e incertidumbres</a:t>
            </a:r>
            <a:r>
              <a:rPr lang="en-US" dirty="0"/>
              <a:t>.</a:t>
            </a:r>
            <a:endParaRPr lang="en-IE" dirty="0">
              <a:cs typeface="Calibri" panose="020F0502020204030204"/>
            </a:endParaRPr>
          </a:p>
        </p:txBody>
      </p:sp>
      <p:sp>
        <p:nvSpPr>
          <p:cNvPr id="3" name="Text Placeholder 2">
            <a:extLst>
              <a:ext uri="{FF2B5EF4-FFF2-40B4-BE49-F238E27FC236}">
                <a16:creationId xmlns:a16="http://schemas.microsoft.com/office/drawing/2014/main" id="{F0FCCF1E-0B7D-86B6-FB4A-F568CC5A52AF}"/>
              </a:ext>
            </a:extLst>
          </p:cNvPr>
          <p:cNvSpPr>
            <a:spLocks noGrp="1"/>
          </p:cNvSpPr>
          <p:nvPr>
            <p:ph type="body" sz="quarter" idx="16"/>
          </p:nvPr>
        </p:nvSpPr>
        <p:spPr/>
        <p:txBody>
          <a:bodyPr>
            <a:normAutofit fontScale="92500"/>
          </a:bodyPr>
          <a:lstStyle/>
          <a:p>
            <a:r>
              <a:rPr lang="es-ES" dirty="0"/>
              <a:t>¿Qué es un plan de negocio?</a:t>
            </a:r>
            <a:endParaRPr lang="en-IE" dirty="0"/>
          </a:p>
        </p:txBody>
      </p:sp>
      <p:pic>
        <p:nvPicPr>
          <p:cNvPr id="6" name="Picture Placeholder 5" descr="Text, letter&#10;&#10;Description automatically generated">
            <a:extLst>
              <a:ext uri="{FF2B5EF4-FFF2-40B4-BE49-F238E27FC236}">
                <a16:creationId xmlns:a16="http://schemas.microsoft.com/office/drawing/2014/main" id="{3845028F-A83A-97BB-57E7-305E66BD17C5}"/>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p:blipFill>
        <p:spPr>
          <a:xfrm>
            <a:off x="6392300" y="228600"/>
            <a:ext cx="5564883" cy="5447571"/>
          </a:xfrm>
        </p:spPr>
      </p:pic>
    </p:spTree>
    <p:extLst>
      <p:ext uri="{BB962C8B-B14F-4D97-AF65-F5344CB8AC3E}">
        <p14:creationId xmlns:p14="http://schemas.microsoft.com/office/powerpoint/2010/main" val="12474932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hlinkClick r:id="rId2"/>
            <a:extLst>
              <a:ext uri="{FF2B5EF4-FFF2-40B4-BE49-F238E27FC236}">
                <a16:creationId xmlns:a16="http://schemas.microsoft.com/office/drawing/2014/main" id="{B58ADCB8-7E20-C621-E0E5-B959EBB96A77}"/>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p:pic>
      <p:sp>
        <p:nvSpPr>
          <p:cNvPr id="3" name="Text Placeholder 2">
            <a:extLst>
              <a:ext uri="{FF2B5EF4-FFF2-40B4-BE49-F238E27FC236}">
                <a16:creationId xmlns:a16="http://schemas.microsoft.com/office/drawing/2014/main" id="{14D0F8A2-41A4-3E89-3176-7958D5CB73F0}"/>
              </a:ext>
            </a:extLst>
          </p:cNvPr>
          <p:cNvSpPr>
            <a:spLocks noGrp="1"/>
          </p:cNvSpPr>
          <p:nvPr>
            <p:ph type="body" sz="quarter" idx="18"/>
          </p:nvPr>
        </p:nvSpPr>
        <p:spPr>
          <a:xfrm>
            <a:off x="211943" y="3444905"/>
            <a:ext cx="5475179" cy="2233514"/>
          </a:xfrm>
        </p:spPr>
        <p:txBody>
          <a:bodyPr>
            <a:normAutofit/>
          </a:bodyPr>
          <a:lstStyle/>
          <a:p>
            <a:pPr indent="0"/>
            <a:r>
              <a:rPr lang="en-US" dirty="0" err="1">
                <a:solidFill>
                  <a:srgbClr val="1188A3"/>
                </a:solidFill>
                <a:hlinkClick r:id="rId4">
                  <a:extLst>
                    <a:ext uri="{A12FA001-AC4F-418D-AE19-62706E023703}">
                      <ahyp:hlinkClr xmlns:ahyp="http://schemas.microsoft.com/office/drawing/2018/hyperlinkcolor" val="tx"/>
                    </a:ext>
                  </a:extLst>
                </a:hlinkClick>
              </a:rPr>
              <a:t>Strategyzer</a:t>
            </a:r>
            <a:r>
              <a:rPr lang="es-ES" b="0" i="0" dirty="0">
                <a:effectLst/>
              </a:rPr>
              <a:t> es una plataforma completa de varios métodos y herramientas para comprobar el enfoque de su modelo de negocio</a:t>
            </a:r>
            <a:r>
              <a:rPr lang="en-US" dirty="0"/>
              <a:t>. </a:t>
            </a:r>
            <a:endParaRPr lang="en-IE" dirty="0"/>
          </a:p>
        </p:txBody>
      </p:sp>
      <p:sp>
        <p:nvSpPr>
          <p:cNvPr id="4" name="Text Placeholder 3">
            <a:extLst>
              <a:ext uri="{FF2B5EF4-FFF2-40B4-BE49-F238E27FC236}">
                <a16:creationId xmlns:a16="http://schemas.microsoft.com/office/drawing/2014/main" id="{028BA1B9-78AD-70AF-2894-1A818F9F46CB}"/>
              </a:ext>
            </a:extLst>
          </p:cNvPr>
          <p:cNvSpPr>
            <a:spLocks noGrp="1"/>
          </p:cNvSpPr>
          <p:nvPr>
            <p:ph type="body" sz="quarter" idx="16"/>
          </p:nvPr>
        </p:nvSpPr>
        <p:spPr>
          <a:xfrm>
            <a:off x="567907" y="410104"/>
            <a:ext cx="6891384" cy="1927411"/>
          </a:xfrm>
        </p:spPr>
        <p:txBody>
          <a:bodyPr>
            <a:normAutofit/>
          </a:bodyPr>
          <a:lstStyle/>
          <a:p>
            <a:r>
              <a:rPr lang="es-ES" dirty="0"/>
              <a:t>Recursos sugeridos para crear su modelo de negocio</a:t>
            </a:r>
          </a:p>
        </p:txBody>
      </p:sp>
      <p:sp>
        <p:nvSpPr>
          <p:cNvPr id="6" name="TextBox 5">
            <a:extLst>
              <a:ext uri="{FF2B5EF4-FFF2-40B4-BE49-F238E27FC236}">
                <a16:creationId xmlns:a16="http://schemas.microsoft.com/office/drawing/2014/main" id="{7E2D3B46-E6FC-F917-5594-D629B8257A84}"/>
              </a:ext>
            </a:extLst>
          </p:cNvPr>
          <p:cNvSpPr txBox="1"/>
          <p:nvPr/>
        </p:nvSpPr>
        <p:spPr>
          <a:xfrm>
            <a:off x="261893" y="5318908"/>
            <a:ext cx="6100482" cy="369332"/>
          </a:xfrm>
          <a:prstGeom prst="rect">
            <a:avLst/>
          </a:prstGeom>
          <a:noFill/>
        </p:spPr>
        <p:txBody>
          <a:bodyPr wrap="square">
            <a:spAutoFit/>
          </a:bodyPr>
          <a:lstStyle/>
          <a:p>
            <a:r>
              <a:rPr lang="en-IE" dirty="0">
                <a:solidFill>
                  <a:srgbClr val="1188A3"/>
                </a:solidFill>
              </a:rPr>
              <a:t>https://www.strategyzer.com/resources/canvas-tools-guides</a:t>
            </a:r>
          </a:p>
        </p:txBody>
      </p:sp>
      <p:sp>
        <p:nvSpPr>
          <p:cNvPr id="11" name="Arrow: Right 10">
            <a:extLst>
              <a:ext uri="{FF2B5EF4-FFF2-40B4-BE49-F238E27FC236}">
                <a16:creationId xmlns:a16="http://schemas.microsoft.com/office/drawing/2014/main" id="{5F9E8E65-145F-82A2-5C24-54425C5D9194}"/>
              </a:ext>
            </a:extLst>
          </p:cNvPr>
          <p:cNvSpPr/>
          <p:nvPr/>
        </p:nvSpPr>
        <p:spPr>
          <a:xfrm>
            <a:off x="261893" y="4619388"/>
            <a:ext cx="5925671" cy="800799"/>
          </a:xfrm>
          <a:prstGeom prst="rightArrow">
            <a:avLst/>
          </a:prstGeom>
          <a:solidFill>
            <a:srgbClr val="FFD100"/>
          </a:solidFill>
          <a:ln>
            <a:solidFill>
              <a:srgbClr val="FFD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 name="TextBox 9">
            <a:extLst>
              <a:ext uri="{FF2B5EF4-FFF2-40B4-BE49-F238E27FC236}">
                <a16:creationId xmlns:a16="http://schemas.microsoft.com/office/drawing/2014/main" id="{0AB2F83C-19A9-341D-7982-C23862D5FDB6}"/>
              </a:ext>
            </a:extLst>
          </p:cNvPr>
          <p:cNvSpPr txBox="1"/>
          <p:nvPr/>
        </p:nvSpPr>
        <p:spPr>
          <a:xfrm>
            <a:off x="376278" y="4802895"/>
            <a:ext cx="5310844" cy="338554"/>
          </a:xfrm>
          <a:prstGeom prst="rect">
            <a:avLst/>
          </a:prstGeom>
          <a:noFill/>
        </p:spPr>
        <p:txBody>
          <a:bodyPr wrap="square">
            <a:spAutoFit/>
          </a:bodyPr>
          <a:lstStyle/>
          <a:p>
            <a:r>
              <a:rPr lang="en-US" sz="1600" b="0" i="0" dirty="0" err="1">
                <a:solidFill>
                  <a:srgbClr val="000000"/>
                </a:solidFill>
                <a:effectLst/>
              </a:rPr>
              <a:t>Acceda</a:t>
            </a:r>
            <a:r>
              <a:rPr lang="en-US" sz="1600" b="0" i="0" dirty="0">
                <a:solidFill>
                  <a:srgbClr val="000000"/>
                </a:solidFill>
                <a:effectLst/>
              </a:rPr>
              <a:t> a </a:t>
            </a:r>
            <a:r>
              <a:rPr lang="en-US" sz="1600" b="0" i="0" dirty="0" err="1">
                <a:solidFill>
                  <a:srgbClr val="000000"/>
                </a:solidFill>
                <a:effectLst/>
              </a:rPr>
              <a:t>los</a:t>
            </a:r>
            <a:r>
              <a:rPr lang="en-US" sz="1600" b="0" i="0" dirty="0">
                <a:solidFill>
                  <a:srgbClr val="000000"/>
                </a:solidFill>
                <a:effectLst/>
              </a:rPr>
              <a:t> </a:t>
            </a:r>
            <a:r>
              <a:rPr lang="en-US" sz="1600" b="0" i="0" dirty="0" err="1">
                <a:solidFill>
                  <a:srgbClr val="000000"/>
                </a:solidFill>
                <a:effectLst/>
              </a:rPr>
              <a:t>contenidos</a:t>
            </a:r>
            <a:r>
              <a:rPr lang="en-US" sz="1600" b="0" i="0" dirty="0">
                <a:solidFill>
                  <a:srgbClr val="000000"/>
                </a:solidFill>
                <a:effectLst/>
              </a:rPr>
              <a:t> </a:t>
            </a:r>
            <a:r>
              <a:rPr lang="en-US" sz="1600" b="0" i="0" dirty="0" err="1">
                <a:solidFill>
                  <a:srgbClr val="000000"/>
                </a:solidFill>
                <a:effectLst/>
              </a:rPr>
              <a:t>gratuitos</a:t>
            </a:r>
            <a:r>
              <a:rPr lang="en-US" sz="1600" b="0" i="0" dirty="0">
                <a:solidFill>
                  <a:srgbClr val="000000"/>
                </a:solidFill>
                <a:effectLst/>
              </a:rPr>
              <a:t> a </a:t>
            </a:r>
            <a:r>
              <a:rPr lang="en-US" sz="1600" b="0" i="0" dirty="0" err="1">
                <a:solidFill>
                  <a:srgbClr val="000000"/>
                </a:solidFill>
                <a:effectLst/>
              </a:rPr>
              <a:t>través</a:t>
            </a:r>
            <a:r>
              <a:rPr lang="en-US" sz="1600" b="0" i="0" dirty="0">
                <a:solidFill>
                  <a:srgbClr val="000000"/>
                </a:solidFill>
                <a:effectLst/>
              </a:rPr>
              <a:t> de </a:t>
            </a:r>
            <a:r>
              <a:rPr lang="en-US" sz="1600" b="0" i="0" dirty="0" err="1">
                <a:solidFill>
                  <a:srgbClr val="000000"/>
                </a:solidFill>
                <a:effectLst/>
              </a:rPr>
              <a:t>este</a:t>
            </a:r>
            <a:r>
              <a:rPr lang="en-US" sz="1600" b="0" i="0" dirty="0">
                <a:solidFill>
                  <a:srgbClr val="000000"/>
                </a:solidFill>
                <a:effectLst/>
              </a:rPr>
              <a:t> enlace</a:t>
            </a:r>
            <a:endParaRPr lang="en-IE" sz="1600" dirty="0">
              <a:solidFill>
                <a:srgbClr val="000000"/>
              </a:solidFill>
            </a:endParaRPr>
          </a:p>
        </p:txBody>
      </p:sp>
    </p:spTree>
    <p:extLst>
      <p:ext uri="{BB962C8B-B14F-4D97-AF65-F5344CB8AC3E}">
        <p14:creationId xmlns:p14="http://schemas.microsoft.com/office/powerpoint/2010/main" val="41094103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Linzer cookies with heart shaped cut-outs filled with jam">
            <a:extLst>
              <a:ext uri="{FF2B5EF4-FFF2-40B4-BE49-F238E27FC236}">
                <a16:creationId xmlns:a16="http://schemas.microsoft.com/office/drawing/2014/main" id="{25E2ACC8-20F8-418A-D055-ADE75340536B}"/>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3" name="Text Placeholder 2">
            <a:extLst>
              <a:ext uri="{FF2B5EF4-FFF2-40B4-BE49-F238E27FC236}">
                <a16:creationId xmlns:a16="http://schemas.microsoft.com/office/drawing/2014/main" id="{21E59F9F-D6BB-197E-ADE7-9F7671D91432}"/>
              </a:ext>
            </a:extLst>
          </p:cNvPr>
          <p:cNvSpPr>
            <a:spLocks noGrp="1"/>
          </p:cNvSpPr>
          <p:nvPr>
            <p:ph type="body" sz="quarter" idx="18"/>
          </p:nvPr>
        </p:nvSpPr>
        <p:spPr>
          <a:xfrm>
            <a:off x="3021874" y="3092585"/>
            <a:ext cx="9170126" cy="2014673"/>
          </a:xfrm>
          <a:solidFill>
            <a:srgbClr val="85D2E1"/>
          </a:solidFill>
        </p:spPr>
        <p:txBody>
          <a:bodyPr anchor="ctr">
            <a:noAutofit/>
          </a:bodyPr>
          <a:lstStyle/>
          <a:p>
            <a:r>
              <a:rPr lang="es-ES" sz="2200" dirty="0"/>
              <a:t>El mercado de la alimentación para mayores/plataforma es un sector </a:t>
            </a:r>
            <a:r>
              <a:rPr lang="es-ES" sz="2200" dirty="0">
                <a:hlinkClick r:id="rId3"/>
              </a:rPr>
              <a:t>muy fragmentado pero en crecimiento. </a:t>
            </a:r>
            <a:r>
              <a:rPr lang="es-ES" sz="2200" dirty="0"/>
              <a:t>Merece más atención, ya que la comercialización para los mayores puede diferir mucho de la de los más jóvenes</a:t>
            </a:r>
            <a:r>
              <a:rPr lang="en-GB" sz="2200" dirty="0"/>
              <a:t>. </a:t>
            </a:r>
            <a:r>
              <a:rPr lang="es-ES" sz="2200" dirty="0"/>
              <a:t>¿A qué hay que prestar atención cuando se introducen nuevos productos/servicios en el mercado emergente de los alimentos de plata?</a:t>
            </a:r>
            <a:endParaRPr lang="en-IE" sz="2200" dirty="0"/>
          </a:p>
        </p:txBody>
      </p:sp>
      <p:sp>
        <p:nvSpPr>
          <p:cNvPr id="4" name="Text Placeholder 3">
            <a:extLst>
              <a:ext uri="{FF2B5EF4-FFF2-40B4-BE49-F238E27FC236}">
                <a16:creationId xmlns:a16="http://schemas.microsoft.com/office/drawing/2014/main" id="{C0B3871B-71DA-8BD3-5112-9DE3EDED9E78}"/>
              </a:ext>
            </a:extLst>
          </p:cNvPr>
          <p:cNvSpPr>
            <a:spLocks noGrp="1"/>
          </p:cNvSpPr>
          <p:nvPr>
            <p:ph type="body" sz="quarter" idx="16"/>
          </p:nvPr>
        </p:nvSpPr>
        <p:spPr>
          <a:xfrm>
            <a:off x="464195" y="444299"/>
            <a:ext cx="7065014" cy="582221"/>
          </a:xfrm>
        </p:spPr>
        <p:txBody>
          <a:bodyPr vert="horz" lIns="91440" tIns="45720" rIns="91440" bIns="45720" rtlCol="0" anchor="t">
            <a:normAutofit fontScale="55000" lnSpcReduction="20000"/>
          </a:bodyPr>
          <a:lstStyle/>
          <a:p>
            <a:r>
              <a:rPr lang="en-IE" dirty="0"/>
              <a:t>El mercado de </a:t>
            </a:r>
            <a:r>
              <a:rPr lang="en-IE" dirty="0" err="1"/>
              <a:t>los</a:t>
            </a:r>
            <a:r>
              <a:rPr lang="en-IE" dirty="0"/>
              <a:t> </a:t>
            </a:r>
            <a:r>
              <a:rPr lang="en-IE" dirty="0" err="1"/>
              <a:t>alimentos</a:t>
            </a:r>
            <a:r>
              <a:rPr lang="en-IE" dirty="0"/>
              <a:t> </a:t>
            </a:r>
            <a:r>
              <a:rPr lang="en-IE" dirty="0" err="1"/>
              <a:t>específicos</a:t>
            </a:r>
            <a:r>
              <a:rPr lang="en-IE" dirty="0"/>
              <a:t> para personas </a:t>
            </a:r>
            <a:r>
              <a:rPr lang="en-IE" dirty="0" err="1"/>
              <a:t>mayores</a:t>
            </a:r>
            <a:endParaRPr lang="en-IE" dirty="0"/>
          </a:p>
        </p:txBody>
      </p:sp>
    </p:spTree>
    <p:extLst>
      <p:ext uri="{BB962C8B-B14F-4D97-AF65-F5344CB8AC3E}">
        <p14:creationId xmlns:p14="http://schemas.microsoft.com/office/powerpoint/2010/main" val="42850110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CB42F247-BC05-A297-AF9B-04207AAE7319}"/>
              </a:ext>
            </a:extLst>
          </p:cNvPr>
          <p:cNvSpPr>
            <a:spLocks noGrp="1"/>
          </p:cNvSpPr>
          <p:nvPr>
            <p:ph type="pic" sz="quarter" idx="10"/>
          </p:nvPr>
        </p:nvSpPr>
        <p:spPr/>
      </p:sp>
      <p:sp>
        <p:nvSpPr>
          <p:cNvPr id="3" name="Text Placeholder 2">
            <a:extLst>
              <a:ext uri="{FF2B5EF4-FFF2-40B4-BE49-F238E27FC236}">
                <a16:creationId xmlns:a16="http://schemas.microsoft.com/office/drawing/2014/main" id="{53B42884-03AA-CFFB-8E4B-BE3FAF636A68}"/>
              </a:ext>
            </a:extLst>
          </p:cNvPr>
          <p:cNvSpPr>
            <a:spLocks noGrp="1"/>
          </p:cNvSpPr>
          <p:nvPr>
            <p:ph type="body" sz="quarter" idx="18"/>
          </p:nvPr>
        </p:nvSpPr>
        <p:spPr>
          <a:xfrm>
            <a:off x="436353" y="2859742"/>
            <a:ext cx="5734978" cy="2923050"/>
          </a:xfrm>
          <a:solidFill>
            <a:schemeClr val="bg1"/>
          </a:solidFill>
        </p:spPr>
        <p:txBody>
          <a:bodyPr vert="horz" lIns="91440" tIns="45720" rIns="91440" bIns="45720" rtlCol="0" anchor="t">
            <a:normAutofit fontScale="92500" lnSpcReduction="20000"/>
          </a:bodyPr>
          <a:lstStyle/>
          <a:p>
            <a:pPr indent="0" algn="just"/>
            <a:r>
              <a:rPr lang="en-US" b="1" i="0" dirty="0" err="1">
                <a:effectLst/>
              </a:rPr>
              <a:t>Su</a:t>
            </a:r>
            <a:r>
              <a:rPr lang="en-US" b="1" i="0" dirty="0">
                <a:effectLst/>
              </a:rPr>
              <a:t> </a:t>
            </a:r>
            <a:r>
              <a:rPr lang="en-US" b="1" i="0" dirty="0" err="1">
                <a:effectLst/>
              </a:rPr>
              <a:t>definición</a:t>
            </a:r>
            <a:r>
              <a:rPr lang="en-US" b="1" i="0" dirty="0">
                <a:effectLst/>
              </a:rPr>
              <a:t>:</a:t>
            </a:r>
            <a:endParaRPr lang="es-ES"/>
          </a:p>
          <a:p>
            <a:pPr indent="0" algn="just"/>
            <a:r>
              <a:rPr lang="es-ES" b="0" i="0" dirty="0">
                <a:effectLst/>
              </a:rPr>
              <a:t>Un modelo de negocio describe la lógica de cómo una organización </a:t>
            </a:r>
            <a:r>
              <a:rPr lang="es-ES" b="1" i="0" dirty="0">
                <a:effectLst/>
              </a:rPr>
              <a:t>crea, entrega y capta valor</a:t>
            </a:r>
            <a:r>
              <a:rPr lang="es-ES" b="0" i="0" dirty="0">
                <a:effectLst/>
              </a:rPr>
              <a:t>. </a:t>
            </a:r>
            <a:endParaRPr lang="es-ES" b="0" i="0" dirty="0">
              <a:effectLst/>
              <a:cs typeface="Calibri" panose="020F0502020204030204"/>
            </a:endParaRPr>
          </a:p>
          <a:p>
            <a:pPr indent="0" algn="just"/>
            <a:r>
              <a:rPr lang="es-ES" b="0" i="0" dirty="0">
                <a:effectLst/>
              </a:rPr>
              <a:t>Se puede describir a través de </a:t>
            </a:r>
            <a:r>
              <a:rPr lang="es-ES" b="1" i="0" dirty="0">
                <a:effectLst/>
              </a:rPr>
              <a:t>9 bloques de desarrollo</a:t>
            </a:r>
            <a:r>
              <a:rPr lang="en-US" b="0" i="0" dirty="0">
                <a:effectLst/>
              </a:rPr>
              <a:t>: </a:t>
            </a:r>
            <a:r>
              <a:rPr lang="es-ES" b="0" i="0" dirty="0">
                <a:effectLst/>
              </a:rPr>
              <a:t>Segmentos de clientes, propuestas de valor, canales, relaciones con los clientes, flujos de ingresos, recursos clave, actividades clave, asociaciones clave y estructura de costes.</a:t>
            </a:r>
            <a:endParaRPr lang="en-IE" dirty="0">
              <a:cs typeface="Calibri" panose="020F0502020204030204"/>
            </a:endParaRPr>
          </a:p>
        </p:txBody>
      </p:sp>
      <p:sp>
        <p:nvSpPr>
          <p:cNvPr id="4" name="Text Placeholder 3">
            <a:extLst>
              <a:ext uri="{FF2B5EF4-FFF2-40B4-BE49-F238E27FC236}">
                <a16:creationId xmlns:a16="http://schemas.microsoft.com/office/drawing/2014/main" id="{73D654CA-B2E7-6C8F-A35D-8378A297ACBD}"/>
              </a:ext>
            </a:extLst>
          </p:cNvPr>
          <p:cNvSpPr>
            <a:spLocks noGrp="1"/>
          </p:cNvSpPr>
          <p:nvPr>
            <p:ph type="body" sz="quarter" idx="16"/>
          </p:nvPr>
        </p:nvSpPr>
        <p:spPr>
          <a:xfrm>
            <a:off x="747201" y="448236"/>
            <a:ext cx="5113283" cy="1201270"/>
          </a:xfrm>
        </p:spPr>
        <p:txBody>
          <a:bodyPr>
            <a:normAutofit/>
          </a:bodyPr>
          <a:lstStyle/>
          <a:p>
            <a:r>
              <a:rPr lang="es-ES" dirty="0">
                <a:solidFill>
                  <a:srgbClr val="1188A3"/>
                </a:solidFill>
              </a:rPr>
              <a:t>El lienzo del </a:t>
            </a:r>
            <a:r>
              <a:rPr lang="es-ES" dirty="0">
                <a:solidFill>
                  <a:srgbClr val="1188A3"/>
                </a:solidFill>
                <a:hlinkClick r:id="rId3"/>
              </a:rPr>
              <a:t>modelo de negocio </a:t>
            </a:r>
            <a:r>
              <a:rPr lang="es-ES" dirty="0">
                <a:solidFill>
                  <a:srgbClr val="1188A3"/>
                </a:solidFill>
              </a:rPr>
              <a:t>de </a:t>
            </a:r>
            <a:r>
              <a:rPr lang="es-ES" dirty="0" err="1">
                <a:solidFill>
                  <a:srgbClr val="1188A3"/>
                </a:solidFill>
              </a:rPr>
              <a:t>Strategyzer</a:t>
            </a:r>
            <a:r>
              <a:rPr lang="es-ES" dirty="0">
                <a:solidFill>
                  <a:srgbClr val="1188A3"/>
                </a:solidFill>
              </a:rPr>
              <a:t>...</a:t>
            </a:r>
            <a:endParaRPr lang="en-IE" dirty="0">
              <a:solidFill>
                <a:srgbClr val="1188A3"/>
              </a:solidFill>
            </a:endParaRPr>
          </a:p>
        </p:txBody>
      </p:sp>
      <p:pic>
        <p:nvPicPr>
          <p:cNvPr id="5" name="Online Media 4" title="Business Model Canvas Explained">
            <a:hlinkClick r:id="" action="ppaction://media"/>
            <a:extLst>
              <a:ext uri="{FF2B5EF4-FFF2-40B4-BE49-F238E27FC236}">
                <a16:creationId xmlns:a16="http://schemas.microsoft.com/office/drawing/2014/main" id="{79B03AAA-9D65-B48B-2603-9052249EC19C}"/>
              </a:ext>
            </a:extLst>
          </p:cNvPr>
          <p:cNvPicPr>
            <a:picLocks noRot="1" noChangeAspect="1"/>
          </p:cNvPicPr>
          <p:nvPr>
            <a:videoFile r:link="rId1"/>
          </p:nvPr>
        </p:nvPicPr>
        <p:blipFill>
          <a:blip r:embed="rId4"/>
          <a:stretch>
            <a:fillRect/>
          </a:stretch>
        </p:blipFill>
        <p:spPr>
          <a:xfrm>
            <a:off x="6980106" y="1203325"/>
            <a:ext cx="5211894" cy="3978275"/>
          </a:xfrm>
          <a:prstGeom prst="rect">
            <a:avLst/>
          </a:prstGeom>
        </p:spPr>
      </p:pic>
      <p:sp>
        <p:nvSpPr>
          <p:cNvPr id="7" name="TextBox 6">
            <a:extLst>
              <a:ext uri="{FF2B5EF4-FFF2-40B4-BE49-F238E27FC236}">
                <a16:creationId xmlns:a16="http://schemas.microsoft.com/office/drawing/2014/main" id="{C4B99606-28BE-0CA8-9CAF-15C610B77E4B}"/>
              </a:ext>
            </a:extLst>
          </p:cNvPr>
          <p:cNvSpPr txBox="1"/>
          <p:nvPr/>
        </p:nvSpPr>
        <p:spPr>
          <a:xfrm>
            <a:off x="7366000" y="5906851"/>
            <a:ext cx="6100482" cy="369332"/>
          </a:xfrm>
          <a:prstGeom prst="rect">
            <a:avLst/>
          </a:prstGeom>
          <a:noFill/>
        </p:spPr>
        <p:txBody>
          <a:bodyPr wrap="square">
            <a:spAutoFit/>
          </a:bodyPr>
          <a:lstStyle/>
          <a:p>
            <a:r>
              <a:rPr lang="en-US">
                <a:solidFill>
                  <a:srgbClr val="1188A3"/>
                </a:solidFill>
                <a:hlinkClick r:id="rId5">
                  <a:extLst>
                    <a:ext uri="{A12FA001-AC4F-418D-AE19-62706E023703}">
                      <ahyp:hlinkClr xmlns:ahyp="http://schemas.microsoft.com/office/drawing/2018/hyperlinkcolor" val="tx"/>
                    </a:ext>
                  </a:extLst>
                </a:hlinkClick>
              </a:rPr>
              <a:t>Business Model Canvas Explained - YouTube</a:t>
            </a:r>
            <a:endParaRPr lang="en-IE">
              <a:solidFill>
                <a:srgbClr val="1188A3"/>
              </a:solidFill>
            </a:endParaRPr>
          </a:p>
        </p:txBody>
      </p:sp>
    </p:spTree>
    <p:extLst>
      <p:ext uri="{BB962C8B-B14F-4D97-AF65-F5344CB8AC3E}">
        <p14:creationId xmlns:p14="http://schemas.microsoft.com/office/powerpoint/2010/main" val="2647910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picture containing text, skiing, slope&#10;&#10;Description automatically generated">
            <a:extLst>
              <a:ext uri="{FF2B5EF4-FFF2-40B4-BE49-F238E27FC236}">
                <a16:creationId xmlns:a16="http://schemas.microsoft.com/office/drawing/2014/main" id="{9FABD037-2CD3-9232-FC2F-6E2BBF945091}"/>
              </a:ext>
            </a:extLst>
          </p:cNvPr>
          <p:cNvPicPr>
            <a:picLocks noGrp="1" noChangeAspect="1"/>
          </p:cNvPicPr>
          <p:nvPr>
            <p:ph type="pic" sz="quarter" idx="10"/>
          </p:nvPr>
        </p:nvPicPr>
        <p:blipFill rotWithShape="1">
          <a:blip r:embed="rId2" cstate="screen">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a:ext>
            </a:extLst>
          </a:blip>
          <a:srcRect/>
          <a:stretch/>
        </p:blipFill>
        <p:spPr>
          <a:xfrm>
            <a:off x="6914606" y="1585557"/>
            <a:ext cx="5277394" cy="3510583"/>
          </a:xfrm>
        </p:spPr>
      </p:pic>
      <p:sp>
        <p:nvSpPr>
          <p:cNvPr id="3" name="Text Placeholder 2">
            <a:extLst>
              <a:ext uri="{FF2B5EF4-FFF2-40B4-BE49-F238E27FC236}">
                <a16:creationId xmlns:a16="http://schemas.microsoft.com/office/drawing/2014/main" id="{727BF9BB-3963-C003-63E4-93B0950EDF3C}"/>
              </a:ext>
            </a:extLst>
          </p:cNvPr>
          <p:cNvSpPr>
            <a:spLocks noGrp="1"/>
          </p:cNvSpPr>
          <p:nvPr>
            <p:ph type="body" sz="quarter" idx="18"/>
          </p:nvPr>
        </p:nvSpPr>
        <p:spPr>
          <a:xfrm>
            <a:off x="1765852" y="1826250"/>
            <a:ext cx="4846983" cy="3925193"/>
          </a:xfrm>
        </p:spPr>
        <p:txBody>
          <a:bodyPr>
            <a:normAutofit fontScale="85000" lnSpcReduction="10000"/>
          </a:bodyPr>
          <a:lstStyle/>
          <a:p>
            <a:pPr marL="0" indent="0">
              <a:lnSpc>
                <a:spcPct val="100000"/>
              </a:lnSpc>
            </a:pPr>
            <a:r>
              <a:rPr lang="es-ES" sz="2800" b="0" i="0" dirty="0">
                <a:effectLst/>
              </a:rPr>
              <a:t>A medida que nuestra población envejece, implica que la innovación de productos o </a:t>
            </a:r>
            <a:r>
              <a:rPr lang="es-ES" sz="2800" dirty="0"/>
              <a:t>servicios par los consumidores que envejecen </a:t>
            </a:r>
            <a:r>
              <a:rPr lang="es-ES" sz="2800" b="1" dirty="0"/>
              <a:t>ya no debe seguir los modelos de negocio convencionales.</a:t>
            </a:r>
          </a:p>
          <a:p>
            <a:pPr marL="0" indent="0">
              <a:lnSpc>
                <a:spcPct val="100000"/>
              </a:lnSpc>
            </a:pPr>
            <a:r>
              <a:rPr lang="es-ES" sz="2800" b="0" i="0" dirty="0">
                <a:effectLst/>
              </a:rPr>
              <a:t>Los modelos exitosos deben satisfacer las necesidades biológicas/fisiológicas y cognitivas de los consumidores de edad avanzada, aunando innovación y funcionalidad.</a:t>
            </a:r>
            <a:endParaRPr lang="en-GB" sz="2800" dirty="0"/>
          </a:p>
        </p:txBody>
      </p:sp>
      <p:sp>
        <p:nvSpPr>
          <p:cNvPr id="4" name="Text Placeholder 3">
            <a:extLst>
              <a:ext uri="{FF2B5EF4-FFF2-40B4-BE49-F238E27FC236}">
                <a16:creationId xmlns:a16="http://schemas.microsoft.com/office/drawing/2014/main" id="{FBD0F223-F679-D038-1A71-D0EB6553C140}"/>
              </a:ext>
            </a:extLst>
          </p:cNvPr>
          <p:cNvSpPr>
            <a:spLocks noGrp="1"/>
          </p:cNvSpPr>
          <p:nvPr>
            <p:ph type="body" sz="quarter" idx="16"/>
          </p:nvPr>
        </p:nvSpPr>
        <p:spPr>
          <a:xfrm>
            <a:off x="1718561" y="191590"/>
            <a:ext cx="4716425" cy="1211008"/>
          </a:xfrm>
        </p:spPr>
        <p:txBody>
          <a:bodyPr>
            <a:normAutofit fontScale="92500" lnSpcReduction="20000"/>
          </a:bodyPr>
          <a:lstStyle/>
          <a:p>
            <a:r>
              <a:rPr lang="es-ES" dirty="0"/>
              <a:t>Modelo de negocio para el mercado de alimentos para personas mayores</a:t>
            </a:r>
            <a:endParaRPr lang="en-GB" dirty="0"/>
          </a:p>
        </p:txBody>
      </p:sp>
      <p:sp>
        <p:nvSpPr>
          <p:cNvPr id="6" name="TextBox 5">
            <a:extLst>
              <a:ext uri="{FF2B5EF4-FFF2-40B4-BE49-F238E27FC236}">
                <a16:creationId xmlns:a16="http://schemas.microsoft.com/office/drawing/2014/main" id="{BD404FE8-0709-3007-013C-CA393FC9848B}"/>
              </a:ext>
            </a:extLst>
          </p:cNvPr>
          <p:cNvSpPr txBox="1"/>
          <p:nvPr/>
        </p:nvSpPr>
        <p:spPr>
          <a:xfrm>
            <a:off x="5573483" y="6077824"/>
            <a:ext cx="861503" cy="369332"/>
          </a:xfrm>
          <a:prstGeom prst="rect">
            <a:avLst/>
          </a:prstGeom>
          <a:noFill/>
        </p:spPr>
        <p:txBody>
          <a:bodyPr wrap="square">
            <a:spAutoFit/>
          </a:bodyPr>
          <a:lstStyle/>
          <a:p>
            <a:r>
              <a:rPr lang="en-GB" dirty="0">
                <a:solidFill>
                  <a:srgbClr val="1188A3"/>
                </a:solidFill>
                <a:hlinkClick r:id="rId4">
                  <a:extLst>
                    <a:ext uri="{A12FA001-AC4F-418D-AE19-62706E023703}">
                      <ahyp:hlinkClr xmlns:ahyp="http://schemas.microsoft.com/office/drawing/2018/hyperlinkcolor" val="tx"/>
                    </a:ext>
                  </a:extLst>
                </a:hlinkClick>
              </a:rPr>
              <a:t>Fuente</a:t>
            </a:r>
            <a:endParaRPr lang="en-GB" dirty="0">
              <a:solidFill>
                <a:srgbClr val="1188A3"/>
              </a:solidFill>
            </a:endParaRPr>
          </a:p>
        </p:txBody>
      </p:sp>
    </p:spTree>
    <p:extLst>
      <p:ext uri="{BB962C8B-B14F-4D97-AF65-F5344CB8AC3E}">
        <p14:creationId xmlns:p14="http://schemas.microsoft.com/office/powerpoint/2010/main" val="4509985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6CD6EFB-EB83-2877-9717-BEED462AC157}"/>
              </a:ext>
            </a:extLst>
          </p:cNvPr>
          <p:cNvSpPr>
            <a:spLocks noGrp="1"/>
          </p:cNvSpPr>
          <p:nvPr>
            <p:ph type="body" sz="quarter" idx="18"/>
          </p:nvPr>
        </p:nvSpPr>
        <p:spPr/>
        <p:txBody>
          <a:bodyPr>
            <a:normAutofit/>
          </a:bodyPr>
          <a:lstStyle/>
          <a:p>
            <a:pPr indent="0"/>
            <a:r>
              <a:rPr lang="es-ES" dirty="0"/>
              <a:t>Hay algunas características únicas de los consumidores mayores, como</a:t>
            </a:r>
            <a:r>
              <a:rPr lang="en-US" dirty="0"/>
              <a:t>:</a:t>
            </a:r>
          </a:p>
          <a:p>
            <a:pPr marL="800100" indent="-457200">
              <a:buFont typeface="+mj-lt"/>
              <a:buAutoNum type="alphaLcPeriod"/>
            </a:pPr>
            <a:r>
              <a:rPr lang="es-ES" dirty="0"/>
              <a:t>Tienen una gran </a:t>
            </a:r>
            <a:r>
              <a:rPr lang="es-ES" b="1" dirty="0"/>
              <a:t>necesidad de información sobre productos y servicios</a:t>
            </a:r>
          </a:p>
          <a:p>
            <a:pPr marL="800100" indent="-457200">
              <a:buFont typeface="+mj-lt"/>
              <a:buAutoNum type="alphaLcPeriod"/>
            </a:pPr>
            <a:r>
              <a:rPr lang="es-ES" dirty="0"/>
              <a:t>Tienen una mayor </a:t>
            </a:r>
            <a:r>
              <a:rPr lang="es-ES" b="1" dirty="0"/>
              <a:t>necesidad de no sentirse discriminados </a:t>
            </a:r>
            <a:r>
              <a:rPr lang="en-US" dirty="0"/>
              <a:t>(</a:t>
            </a:r>
            <a:r>
              <a:rPr lang="en-US" dirty="0">
                <a:solidFill>
                  <a:srgbClr val="1188A3"/>
                </a:solidFill>
                <a:hlinkClick r:id="rId2">
                  <a:extLst>
                    <a:ext uri="{A12FA001-AC4F-418D-AE19-62706E023703}">
                      <ahyp:hlinkClr xmlns:ahyp="http://schemas.microsoft.com/office/drawing/2018/hyperlinkcolor" val="tx"/>
                    </a:ext>
                  </a:extLst>
                </a:hlinkClick>
              </a:rPr>
              <a:t>Ahmad 2002</a:t>
            </a:r>
            <a:r>
              <a:rPr lang="en-US" dirty="0"/>
              <a:t>)</a:t>
            </a:r>
          </a:p>
          <a:p>
            <a:pPr marL="800100" indent="-457200">
              <a:buFont typeface="+mj-lt"/>
              <a:buAutoNum type="alphaLcPeriod"/>
            </a:pPr>
            <a:r>
              <a:rPr lang="es-ES" dirty="0"/>
              <a:t>Pueden dividirse en </a:t>
            </a:r>
            <a:r>
              <a:rPr lang="es-ES" b="1" dirty="0"/>
              <a:t>diferentes segmentos de mercado</a:t>
            </a:r>
          </a:p>
          <a:p>
            <a:pPr marL="800100" indent="-457200">
              <a:buFont typeface="+mj-lt"/>
              <a:buAutoNum type="alphaLcPeriod"/>
            </a:pPr>
            <a:r>
              <a:rPr lang="es-ES" dirty="0"/>
              <a:t>Tienen una </a:t>
            </a:r>
            <a:r>
              <a:rPr lang="es-ES" b="1" dirty="0"/>
              <a:t>mayor fidelidad a la marca </a:t>
            </a:r>
            <a:r>
              <a:rPr lang="es-ES" dirty="0"/>
              <a:t>que los consumidores más jóvenes</a:t>
            </a:r>
          </a:p>
          <a:p>
            <a:pPr marL="800100" indent="-457200">
              <a:buFont typeface="+mj-lt"/>
              <a:buAutoNum type="alphaLcPeriod"/>
            </a:pPr>
            <a:endParaRPr lang="en-US" dirty="0"/>
          </a:p>
          <a:p>
            <a:pPr marL="0" indent="0"/>
            <a:r>
              <a:rPr lang="es-ES" dirty="0"/>
              <a:t>En las siguientes diapositivas, discutiremos estas características y ofreceremos ejemplos de modelos de negocio que apuntan a dichas características.</a:t>
            </a:r>
            <a:endParaRPr lang="en-GB" dirty="0"/>
          </a:p>
        </p:txBody>
      </p:sp>
      <p:sp>
        <p:nvSpPr>
          <p:cNvPr id="3" name="Text Placeholder 2">
            <a:extLst>
              <a:ext uri="{FF2B5EF4-FFF2-40B4-BE49-F238E27FC236}">
                <a16:creationId xmlns:a16="http://schemas.microsoft.com/office/drawing/2014/main" id="{216E0BEB-4BAE-7D98-8C50-082EE2EB9BDF}"/>
              </a:ext>
            </a:extLst>
          </p:cNvPr>
          <p:cNvSpPr>
            <a:spLocks noGrp="1"/>
          </p:cNvSpPr>
          <p:nvPr>
            <p:ph type="body" sz="quarter" idx="16"/>
          </p:nvPr>
        </p:nvSpPr>
        <p:spPr>
          <a:xfrm>
            <a:off x="418011" y="435430"/>
            <a:ext cx="11124805" cy="870856"/>
          </a:xfrm>
        </p:spPr>
        <p:txBody>
          <a:bodyPr anchor="ctr">
            <a:normAutofit fontScale="92500" lnSpcReduction="20000"/>
          </a:bodyPr>
          <a:lstStyle/>
          <a:p>
            <a:r>
              <a:rPr lang="en-US" dirty="0" err="1"/>
              <a:t>Características</a:t>
            </a:r>
            <a:r>
              <a:rPr lang="en-US" dirty="0"/>
              <a:t> </a:t>
            </a:r>
            <a:r>
              <a:rPr lang="en-US" dirty="0" err="1"/>
              <a:t>únicas</a:t>
            </a:r>
            <a:r>
              <a:rPr lang="en-US" dirty="0"/>
              <a:t> de las personas </a:t>
            </a:r>
            <a:r>
              <a:rPr lang="en-US" dirty="0" err="1"/>
              <a:t>mayores</a:t>
            </a:r>
            <a:r>
              <a:rPr lang="en-US" dirty="0"/>
              <a:t> </a:t>
            </a:r>
            <a:r>
              <a:rPr lang="en-US" dirty="0" err="1"/>
              <a:t>como</a:t>
            </a:r>
            <a:r>
              <a:rPr lang="en-US" dirty="0"/>
              <a:t> </a:t>
            </a:r>
            <a:r>
              <a:rPr lang="en-US" dirty="0" err="1"/>
              <a:t>consumidores</a:t>
            </a:r>
            <a:endParaRPr lang="en-GB" dirty="0"/>
          </a:p>
        </p:txBody>
      </p:sp>
    </p:spTree>
    <p:extLst>
      <p:ext uri="{BB962C8B-B14F-4D97-AF65-F5344CB8AC3E}">
        <p14:creationId xmlns:p14="http://schemas.microsoft.com/office/powerpoint/2010/main" val="8234996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4278EC43-B73B-31C2-B06A-77F7BB518294}"/>
              </a:ext>
            </a:extLst>
          </p:cNvPr>
          <p:cNvSpPr>
            <a:spLocks noGrp="1"/>
          </p:cNvSpPr>
          <p:nvPr>
            <p:ph type="body" sz="quarter" idx="18"/>
          </p:nvPr>
        </p:nvSpPr>
        <p:spPr>
          <a:xfrm>
            <a:off x="734715" y="1515035"/>
            <a:ext cx="5495756" cy="4109680"/>
          </a:xfrm>
        </p:spPr>
        <p:txBody>
          <a:bodyPr vert="horz" lIns="91440" tIns="45720" rIns="91440" bIns="45720" rtlCol="0" anchor="t">
            <a:normAutofit fontScale="85000" lnSpcReduction="20000"/>
          </a:bodyPr>
          <a:lstStyle/>
          <a:p>
            <a:pPr marL="342900" indent="-342900" algn="just">
              <a:lnSpc>
                <a:spcPct val="120000"/>
              </a:lnSpc>
              <a:buFont typeface="Arial" panose="020B0604020202020204" pitchFamily="34" charset="0"/>
              <a:buChar char="•"/>
            </a:pPr>
            <a:r>
              <a:rPr lang="es-ES" dirty="0"/>
              <a:t>Las personas mayores necesitan una información diferente sobre cuestiones de salud.  También </a:t>
            </a:r>
            <a:r>
              <a:rPr lang="es-ES" b="1" dirty="0"/>
              <a:t>son más selectivos y menos influenciables por el marketing</a:t>
            </a:r>
            <a:r>
              <a:rPr lang="es-ES" dirty="0"/>
              <a:t> (</a:t>
            </a:r>
            <a:r>
              <a:rPr lang="es-ES" dirty="0">
                <a:hlinkClick r:id="rId2"/>
              </a:rPr>
              <a:t>Guido, Ugolini y Sestino, 2022</a:t>
            </a:r>
            <a:r>
              <a:rPr lang="es-ES" dirty="0"/>
              <a:t>), ya que son conscientes de las cosas que les impiden continuar con su estilo de vida activo. </a:t>
            </a:r>
            <a:endParaRPr lang="en-US" dirty="0">
              <a:cs typeface="Calibri" panose="020F0502020204030204"/>
            </a:endParaRPr>
          </a:p>
          <a:p>
            <a:pPr marL="342900" indent="-342900" algn="just">
              <a:lnSpc>
                <a:spcPct val="120000"/>
              </a:lnSpc>
              <a:buFont typeface="Arial" panose="020B0604020202020204" pitchFamily="34" charset="0"/>
              <a:buChar char="•"/>
            </a:pPr>
            <a:r>
              <a:rPr lang="es-ES" dirty="0"/>
              <a:t>Por eso, para ganarse su confianza, las empresas </a:t>
            </a:r>
            <a:r>
              <a:rPr lang="es-ES" b="1" dirty="0"/>
              <a:t>pueden centrarse en cómo el producto o servicio alimentario mejorará su salud y su calidad de vida.</a:t>
            </a:r>
            <a:br>
              <a:rPr lang="en-US" dirty="0"/>
            </a:br>
            <a:endParaRPr lang="en-GB" dirty="0">
              <a:cs typeface="Calibri" panose="020F0502020204030204"/>
            </a:endParaRPr>
          </a:p>
        </p:txBody>
      </p:sp>
      <p:sp>
        <p:nvSpPr>
          <p:cNvPr id="8" name="Text Placeholder 7">
            <a:extLst>
              <a:ext uri="{FF2B5EF4-FFF2-40B4-BE49-F238E27FC236}">
                <a16:creationId xmlns:a16="http://schemas.microsoft.com/office/drawing/2014/main" id="{81D6BBE4-DC93-AC50-10BA-A39A77860551}"/>
              </a:ext>
            </a:extLst>
          </p:cNvPr>
          <p:cNvSpPr>
            <a:spLocks noGrp="1"/>
          </p:cNvSpPr>
          <p:nvPr>
            <p:ph type="body" sz="quarter" idx="16"/>
          </p:nvPr>
        </p:nvSpPr>
        <p:spPr>
          <a:xfrm>
            <a:off x="734715" y="228600"/>
            <a:ext cx="5085159" cy="1196789"/>
          </a:xfrm>
        </p:spPr>
        <p:txBody>
          <a:bodyPr>
            <a:normAutofit/>
          </a:bodyPr>
          <a:lstStyle/>
          <a:p>
            <a:r>
              <a:rPr lang="es-ES" dirty="0"/>
              <a:t>a) Información sobre productos y servicios</a:t>
            </a:r>
            <a:endParaRPr lang="en-GB" dirty="0"/>
          </a:p>
        </p:txBody>
      </p:sp>
      <p:pic>
        <p:nvPicPr>
          <p:cNvPr id="3" name="Picture Placeholder 2" descr="A picture containing text, person, person, scene&#10;&#10;Description automatically generated">
            <a:extLst>
              <a:ext uri="{FF2B5EF4-FFF2-40B4-BE49-F238E27FC236}">
                <a16:creationId xmlns:a16="http://schemas.microsoft.com/office/drawing/2014/main" id="{602145E7-3432-1BA2-C581-CE717713ADE0}"/>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10" name="TextBox 9">
            <a:extLst>
              <a:ext uri="{FF2B5EF4-FFF2-40B4-BE49-F238E27FC236}">
                <a16:creationId xmlns:a16="http://schemas.microsoft.com/office/drawing/2014/main" id="{81CDF172-3A38-1EDB-A2E3-19A7341720F5}"/>
              </a:ext>
            </a:extLst>
          </p:cNvPr>
          <p:cNvSpPr txBox="1"/>
          <p:nvPr/>
        </p:nvSpPr>
        <p:spPr>
          <a:xfrm>
            <a:off x="183776" y="6526030"/>
            <a:ext cx="6194612" cy="307777"/>
          </a:xfrm>
          <a:prstGeom prst="rect">
            <a:avLst/>
          </a:prstGeom>
          <a:noFill/>
        </p:spPr>
        <p:txBody>
          <a:bodyPr wrap="square">
            <a:spAutoFit/>
          </a:bodyPr>
          <a:lstStyle/>
          <a:p>
            <a:r>
              <a:rPr lang="en-GB" sz="1400"/>
              <a:t>Source:</a:t>
            </a:r>
          </a:p>
        </p:txBody>
      </p:sp>
    </p:spTree>
    <p:extLst>
      <p:ext uri="{BB962C8B-B14F-4D97-AF65-F5344CB8AC3E}">
        <p14:creationId xmlns:p14="http://schemas.microsoft.com/office/powerpoint/2010/main" val="40413774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4D6F86E-0007-21EE-6D3C-733E07F55A24}"/>
              </a:ext>
            </a:extLst>
          </p:cNvPr>
          <p:cNvSpPr>
            <a:spLocks noGrp="1"/>
          </p:cNvSpPr>
          <p:nvPr>
            <p:ph type="body" sz="quarter" idx="18"/>
          </p:nvPr>
        </p:nvSpPr>
        <p:spPr>
          <a:xfrm>
            <a:off x="1577788" y="1281954"/>
            <a:ext cx="5181600" cy="5405718"/>
          </a:xfrm>
        </p:spPr>
        <p:txBody>
          <a:bodyPr vert="horz" lIns="91440" tIns="45720" rIns="91440" bIns="45720" rtlCol="0" anchor="t">
            <a:noAutofit/>
          </a:bodyPr>
          <a:lstStyle/>
          <a:p>
            <a:pPr marL="0" indent="0" algn="just">
              <a:lnSpc>
                <a:spcPct val="120000"/>
              </a:lnSpc>
            </a:pPr>
            <a:r>
              <a:rPr lang="es-ES" sz="1800" dirty="0">
                <a:hlinkClick r:id="rId3"/>
              </a:rPr>
              <a:t>G-Nutrition</a:t>
            </a:r>
            <a:r>
              <a:rPr lang="es-ES" sz="1800" dirty="0"/>
              <a:t> es un bollo de harina de trigo enriquecido con proteínas y vitaminas, desarrollado por los laboratorios franceses </a:t>
            </a:r>
            <a:r>
              <a:rPr lang="es-ES" sz="1800" dirty="0" err="1"/>
              <a:t>Cerelab</a:t>
            </a:r>
            <a:r>
              <a:rPr lang="es-ES" sz="1800" dirty="0"/>
              <a:t> en colaboración con </a:t>
            </a:r>
            <a:r>
              <a:rPr lang="es-ES" sz="1800" dirty="0" err="1"/>
              <a:t>Nutrisens</a:t>
            </a:r>
            <a:r>
              <a:rPr lang="es-ES" sz="1800" dirty="0"/>
              <a:t>. </a:t>
            </a:r>
            <a:endParaRPr lang="es-ES"/>
          </a:p>
          <a:p>
            <a:pPr marL="0" indent="0" algn="just">
              <a:lnSpc>
                <a:spcPct val="120000"/>
              </a:lnSpc>
            </a:pPr>
            <a:r>
              <a:rPr lang="es-ES" sz="1800" dirty="0"/>
              <a:t>Además de satisfacer las </a:t>
            </a:r>
            <a:r>
              <a:rPr lang="es-ES" sz="1800" b="1" dirty="0"/>
              <a:t>necesidades nutricionales</a:t>
            </a:r>
            <a:r>
              <a:rPr lang="es-ES" sz="1800" dirty="0"/>
              <a:t> de las personas mayores, se adaptan perfectamente a sus </a:t>
            </a:r>
            <a:r>
              <a:rPr lang="es-ES" sz="1800" b="1" dirty="0"/>
              <a:t>preferencias gustativas y a sus capacidades alimentarias</a:t>
            </a:r>
            <a:r>
              <a:rPr lang="en-US" sz="1800" dirty="0"/>
              <a:t>. </a:t>
            </a:r>
            <a:r>
              <a:rPr lang="es-ES" sz="1800" dirty="0"/>
              <a:t>Se ha demostrado que el producto mejora la salud de los residentes desnutridos en residencias de ancianos mejor que la típica combinación de desayuno y suplementos.</a:t>
            </a:r>
            <a:endParaRPr lang="es-ES" sz="1800" dirty="0">
              <a:cs typeface="Calibri" panose="020F0502020204030204"/>
            </a:endParaRPr>
          </a:p>
          <a:p>
            <a:pPr marL="0" indent="0" algn="just">
              <a:lnSpc>
                <a:spcPct val="120000"/>
              </a:lnSpc>
            </a:pPr>
            <a:r>
              <a:rPr lang="es-ES" sz="1800" dirty="0"/>
              <a:t>En reconocimiento a su impacto en la salud de los adultos mayores, se convirtió en el primer producto alimenticio diario reembolsable por la Seguridad Social francesa en 2018.</a:t>
            </a:r>
            <a:endParaRPr lang="en-GB" sz="1800" dirty="0">
              <a:cs typeface="Calibri" panose="020F0502020204030204"/>
            </a:endParaRPr>
          </a:p>
        </p:txBody>
      </p:sp>
      <p:pic>
        <p:nvPicPr>
          <p:cNvPr id="12" name="Picture Placeholder 11">
            <a:extLst>
              <a:ext uri="{FF2B5EF4-FFF2-40B4-BE49-F238E27FC236}">
                <a16:creationId xmlns:a16="http://schemas.microsoft.com/office/drawing/2014/main" id="{B6961F7A-2C9A-FA30-44EF-98C56B8B1562}"/>
              </a:ext>
            </a:extLst>
          </p:cNvPr>
          <p:cNvPicPr>
            <a:picLocks noGrp="1" noChangeAspect="1"/>
          </p:cNvPicPr>
          <p:nvPr>
            <p:ph type="pic" sz="quarter" idx="10"/>
          </p:nvPr>
        </p:nvPicPr>
        <p:blipFill>
          <a:blip r:embed="rId4" cstate="screen">
            <a:extLst>
              <a:ext uri="{28A0092B-C50C-407E-A947-70E740481C1C}">
                <a14:useLocalDpi xmlns:a14="http://schemas.microsoft.com/office/drawing/2010/main"/>
              </a:ext>
            </a:extLst>
          </a:blip>
          <a:srcRect/>
          <a:stretch>
            <a:fillRect/>
          </a:stretch>
        </p:blipFill>
        <p:spPr>
          <a:xfrm>
            <a:off x="6851650" y="228600"/>
            <a:ext cx="5105400" cy="6362700"/>
          </a:xfrm>
          <a:prstGeom prst="rect">
            <a:avLst/>
          </a:prstGeom>
        </p:spPr>
      </p:pic>
      <p:sp>
        <p:nvSpPr>
          <p:cNvPr id="13" name="Text Placeholder 2">
            <a:extLst>
              <a:ext uri="{FF2B5EF4-FFF2-40B4-BE49-F238E27FC236}">
                <a16:creationId xmlns:a16="http://schemas.microsoft.com/office/drawing/2014/main" id="{3200CC14-D8B0-452D-4A7F-521AA50B9714}"/>
              </a:ext>
            </a:extLst>
          </p:cNvPr>
          <p:cNvSpPr txBox="1">
            <a:spLocks/>
          </p:cNvSpPr>
          <p:nvPr/>
        </p:nvSpPr>
        <p:spPr>
          <a:xfrm>
            <a:off x="693930" y="228600"/>
            <a:ext cx="3815317" cy="914401"/>
          </a:xfrm>
          <a:prstGeom prst="rect">
            <a:avLst/>
          </a:prstGeom>
          <a:solidFill>
            <a:srgbClr val="FFD100"/>
          </a:solidFill>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b="1" dirty="0" err="1">
                <a:solidFill>
                  <a:srgbClr val="000000"/>
                </a:solidFill>
              </a:rPr>
              <a:t>Inspírate</a:t>
            </a:r>
            <a:r>
              <a:rPr lang="en-US" sz="3600" b="1" dirty="0">
                <a:solidFill>
                  <a:srgbClr val="000000"/>
                </a:solidFill>
              </a:rPr>
              <a:t>…</a:t>
            </a:r>
            <a:endParaRPr lang="en-IE" sz="3600" b="1" dirty="0">
              <a:solidFill>
                <a:srgbClr val="000000"/>
              </a:solidFill>
            </a:endParaRPr>
          </a:p>
        </p:txBody>
      </p:sp>
      <p:sp>
        <p:nvSpPr>
          <p:cNvPr id="6" name="Text Placeholder 5">
            <a:extLst>
              <a:ext uri="{FF2B5EF4-FFF2-40B4-BE49-F238E27FC236}">
                <a16:creationId xmlns:a16="http://schemas.microsoft.com/office/drawing/2014/main" id="{E89C5F93-596B-3472-E4FD-D35B0CE27A90}"/>
              </a:ext>
            </a:extLst>
          </p:cNvPr>
          <p:cNvSpPr>
            <a:spLocks noGrp="1"/>
          </p:cNvSpPr>
          <p:nvPr>
            <p:ph type="body" sz="quarter" idx="16"/>
          </p:nvPr>
        </p:nvSpPr>
        <p:spPr>
          <a:xfrm>
            <a:off x="7046137" y="5741251"/>
            <a:ext cx="4716425" cy="582221"/>
          </a:xfrm>
          <a:solidFill>
            <a:srgbClr val="85D2E1"/>
          </a:solidFill>
        </p:spPr>
        <p:txBody>
          <a:bodyPr anchor="ctr">
            <a:normAutofit fontScale="77500" lnSpcReduction="20000"/>
          </a:bodyPr>
          <a:lstStyle/>
          <a:p>
            <a:r>
              <a:rPr lang="en-GB" b="1" err="1"/>
              <a:t>Cerelab’s</a:t>
            </a:r>
            <a:r>
              <a:rPr lang="en-GB" b="1"/>
              <a:t>  G-Nutrition Brioche</a:t>
            </a:r>
          </a:p>
        </p:txBody>
      </p:sp>
    </p:spTree>
    <p:extLst>
      <p:ext uri="{BB962C8B-B14F-4D97-AF65-F5344CB8AC3E}">
        <p14:creationId xmlns:p14="http://schemas.microsoft.com/office/powerpoint/2010/main" val="40953001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4278EC43-B73B-31C2-B06A-77F7BB518294}"/>
              </a:ext>
            </a:extLst>
          </p:cNvPr>
          <p:cNvSpPr>
            <a:spLocks noGrp="1"/>
          </p:cNvSpPr>
          <p:nvPr>
            <p:ph type="body" sz="quarter" idx="18"/>
          </p:nvPr>
        </p:nvSpPr>
        <p:spPr>
          <a:xfrm>
            <a:off x="734715" y="1730189"/>
            <a:ext cx="5225960" cy="4231341"/>
          </a:xfrm>
        </p:spPr>
        <p:txBody>
          <a:bodyPr vert="horz" lIns="91440" tIns="45720" rIns="91440" bIns="45720" rtlCol="0" anchor="t">
            <a:normAutofit/>
          </a:bodyPr>
          <a:lstStyle/>
          <a:p>
            <a:pPr marL="0" indent="0" algn="just"/>
            <a:r>
              <a:rPr lang="es-ES" b="1" dirty="0"/>
              <a:t>Los mayores no aprecian que se les discrimine por su edad.</a:t>
            </a:r>
            <a:endParaRPr lang="es-ES"/>
          </a:p>
          <a:p>
            <a:pPr marL="0" indent="0" algn="just"/>
            <a:r>
              <a:rPr lang="es-ES" dirty="0"/>
              <a:t>Por lo tanto, ayúdeles a superar el tabú de ser viejo (</a:t>
            </a:r>
            <a:r>
              <a:rPr lang="es-ES" dirty="0">
                <a:hlinkClick r:id="rId2"/>
              </a:rPr>
              <a:t>Food Navigator, 2015</a:t>
            </a:r>
            <a:r>
              <a:rPr lang="es-ES" dirty="0"/>
              <a:t>) </a:t>
            </a:r>
            <a:r>
              <a:rPr lang="es-ES" b="1" dirty="0"/>
              <a:t>centrándose en sus valores, estilos de vida y experiencias </a:t>
            </a:r>
            <a:r>
              <a:rPr lang="es-ES" dirty="0"/>
              <a:t>de usuario en lugar de relacionarlo específicamente con la edad (</a:t>
            </a:r>
            <a:r>
              <a:rPr lang="es-ES" dirty="0">
                <a:hlinkClick r:id="rId3"/>
              </a:rPr>
              <a:t>Digital Media Team, 2022</a:t>
            </a:r>
            <a:r>
              <a:rPr lang="es-ES" dirty="0"/>
              <a:t>).</a:t>
            </a:r>
            <a:endParaRPr lang="en-GB" dirty="0">
              <a:cs typeface="Calibri" panose="020F0502020204030204"/>
            </a:endParaRPr>
          </a:p>
        </p:txBody>
      </p:sp>
      <p:sp>
        <p:nvSpPr>
          <p:cNvPr id="8" name="Text Placeholder 7">
            <a:extLst>
              <a:ext uri="{FF2B5EF4-FFF2-40B4-BE49-F238E27FC236}">
                <a16:creationId xmlns:a16="http://schemas.microsoft.com/office/drawing/2014/main" id="{81D6BBE4-DC93-AC50-10BA-A39A77860551}"/>
              </a:ext>
            </a:extLst>
          </p:cNvPr>
          <p:cNvSpPr>
            <a:spLocks noGrp="1"/>
          </p:cNvSpPr>
          <p:nvPr>
            <p:ph type="body" sz="quarter" idx="16"/>
          </p:nvPr>
        </p:nvSpPr>
        <p:spPr>
          <a:xfrm>
            <a:off x="734715" y="445749"/>
            <a:ext cx="5085159" cy="979640"/>
          </a:xfrm>
        </p:spPr>
        <p:txBody>
          <a:bodyPr vert="horz" lIns="91440" tIns="45720" rIns="91440" bIns="45720" rtlCol="0" anchor="t">
            <a:normAutofit lnSpcReduction="10000"/>
          </a:bodyPr>
          <a:lstStyle/>
          <a:p>
            <a:r>
              <a:rPr lang="en-US" dirty="0"/>
              <a:t>b) </a:t>
            </a:r>
            <a:r>
              <a:rPr lang="es-ES" dirty="0"/>
              <a:t>Ser neutral en cuanto a la edad</a:t>
            </a:r>
          </a:p>
          <a:p>
            <a:endParaRPr lang="en-GB" dirty="0"/>
          </a:p>
        </p:txBody>
      </p:sp>
      <p:pic>
        <p:nvPicPr>
          <p:cNvPr id="3" name="Picture Placeholder 2" descr="A group of people walking&#10;&#10;Description automatically generated with medium confidence">
            <a:extLst>
              <a:ext uri="{FF2B5EF4-FFF2-40B4-BE49-F238E27FC236}">
                <a16:creationId xmlns:a16="http://schemas.microsoft.com/office/drawing/2014/main" id="{B8E50EF1-471C-AC27-0233-B2994029461C}"/>
              </a:ext>
            </a:extLst>
          </p:cNvPr>
          <p:cNvPicPr>
            <a:picLocks noGrp="1" noChangeAspect="1"/>
          </p:cNvPicPr>
          <p:nvPr>
            <p:ph type="pic" sz="quarter" idx="10"/>
          </p:nvPr>
        </p:nvPicPr>
        <p:blipFill>
          <a:blip r:embed="rId4"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6628227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368DF7F-6DD2-4DAB-BB56-8C05B7BE7475}"/>
              </a:ext>
            </a:extLst>
          </p:cNvPr>
          <p:cNvSpPr>
            <a:spLocks noGrp="1"/>
          </p:cNvSpPr>
          <p:nvPr>
            <p:ph type="body" sz="quarter" idx="18"/>
          </p:nvPr>
        </p:nvSpPr>
        <p:spPr>
          <a:xfrm>
            <a:off x="734714" y="1488141"/>
            <a:ext cx="5459897" cy="4136574"/>
          </a:xfrm>
        </p:spPr>
        <p:txBody>
          <a:bodyPr vert="horz" lIns="91440" tIns="45720" rIns="91440" bIns="45720" rtlCol="0" anchor="t">
            <a:normAutofit fontScale="92500" lnSpcReduction="10000"/>
          </a:bodyPr>
          <a:lstStyle/>
          <a:p>
            <a:pPr marL="342900" indent="-342900" algn="just">
              <a:buFont typeface="Arial" panose="020B0604020202020204" pitchFamily="34" charset="0"/>
              <a:buChar char="•"/>
            </a:pPr>
            <a:r>
              <a:rPr lang="es-ES" dirty="0"/>
              <a:t>Como se ha comentado en el módulo 3, el "mercado senior" se considera desde hace tiempo un </a:t>
            </a:r>
            <a:r>
              <a:rPr lang="es-ES" b="1" dirty="0"/>
              <a:t>segmento heterogéneo</a:t>
            </a:r>
            <a:endParaRPr lang="es-ES"/>
          </a:p>
          <a:p>
            <a:pPr marL="342900" indent="-342900" algn="just">
              <a:buFont typeface="Arial" panose="020B0604020202020204" pitchFamily="34" charset="0"/>
              <a:buChar char="•"/>
            </a:pPr>
            <a:r>
              <a:rPr lang="es-ES" dirty="0"/>
              <a:t>Esta diversidad se debe a la </a:t>
            </a:r>
            <a:r>
              <a:rPr lang="es-ES" b="1" dirty="0"/>
              <a:t>multidimensionalidad del proceso de envejecimiento</a:t>
            </a:r>
            <a:r>
              <a:rPr lang="es-ES" dirty="0"/>
              <a:t>, en el que los individuos envejecen de distintas maneras y a diferentes ritmos. En consecuencia, se requieren diferentes estrategias de segmentación del mercado</a:t>
            </a:r>
            <a:endParaRPr lang="es-ES" dirty="0">
              <a:cs typeface="Calibri" panose="020F0502020204030204"/>
            </a:endParaRPr>
          </a:p>
          <a:p>
            <a:pPr marL="342900" indent="-342900" algn="just">
              <a:buFont typeface="Arial" panose="020B0604020202020204" pitchFamily="34" charset="0"/>
              <a:buChar char="•"/>
            </a:pPr>
            <a:r>
              <a:rPr lang="es-ES" b="1" dirty="0"/>
              <a:t>Modelos de negocio útiles</a:t>
            </a:r>
            <a:endParaRPr lang="es-ES" b="1" dirty="0">
              <a:cs typeface="Calibri" panose="020F0502020204030204"/>
            </a:endParaRPr>
          </a:p>
          <a:p>
            <a:pPr marL="342900" indent="-342900" algn="just">
              <a:buFont typeface="Arial" panose="020B0604020202020204" pitchFamily="34" charset="0"/>
              <a:buChar char="•"/>
            </a:pPr>
            <a:r>
              <a:rPr lang="es-ES" b="1" dirty="0"/>
              <a:t>Diseñado por el usuario </a:t>
            </a:r>
            <a:endParaRPr lang="es-ES" b="1" dirty="0">
              <a:cs typeface="Calibri" panose="020F0502020204030204"/>
            </a:endParaRPr>
          </a:p>
          <a:p>
            <a:pPr marL="342900" indent="-342900" algn="just">
              <a:buFont typeface="Arial" panose="020B0604020202020204" pitchFamily="34" charset="0"/>
              <a:buChar char="•"/>
            </a:pPr>
            <a:r>
              <a:rPr lang="es-ES" b="1" dirty="0"/>
              <a:t>Personalización masiva/personalización</a:t>
            </a:r>
            <a:endParaRPr lang="es-ES" b="1" dirty="0">
              <a:cs typeface="Calibri" panose="020F0502020204030204"/>
            </a:endParaRPr>
          </a:p>
          <a:p>
            <a:pPr marL="342900" indent="-342900">
              <a:buFont typeface="Arial" panose="020B0604020202020204" pitchFamily="34" charset="0"/>
              <a:buChar char="•"/>
            </a:pPr>
            <a:endParaRPr lang="en-GB" dirty="0"/>
          </a:p>
        </p:txBody>
      </p:sp>
      <p:sp>
        <p:nvSpPr>
          <p:cNvPr id="3" name="Text Placeholder 2">
            <a:extLst>
              <a:ext uri="{FF2B5EF4-FFF2-40B4-BE49-F238E27FC236}">
                <a16:creationId xmlns:a16="http://schemas.microsoft.com/office/drawing/2014/main" id="{C0ADB638-E7E6-44E7-8AFB-64E32DAE206D}"/>
              </a:ext>
            </a:extLst>
          </p:cNvPr>
          <p:cNvSpPr>
            <a:spLocks noGrp="1"/>
          </p:cNvSpPr>
          <p:nvPr>
            <p:ph type="body" sz="quarter" idx="16"/>
          </p:nvPr>
        </p:nvSpPr>
        <p:spPr/>
        <p:txBody>
          <a:bodyPr>
            <a:normAutofit fontScale="85000" lnSpcReduction="10000"/>
          </a:bodyPr>
          <a:lstStyle/>
          <a:p>
            <a:r>
              <a:rPr lang="en-GB" dirty="0"/>
              <a:t>c) </a:t>
            </a:r>
            <a:r>
              <a:rPr lang="en-GB" dirty="0" err="1"/>
              <a:t>Segmentación</a:t>
            </a:r>
            <a:r>
              <a:rPr lang="en-GB" dirty="0"/>
              <a:t> del mercado</a:t>
            </a:r>
          </a:p>
        </p:txBody>
      </p:sp>
      <p:pic>
        <p:nvPicPr>
          <p:cNvPr id="27" name="Picture Placeholder 10" descr="Old man shopping at grocery">
            <a:extLst>
              <a:ext uri="{FF2B5EF4-FFF2-40B4-BE49-F238E27FC236}">
                <a16:creationId xmlns:a16="http://schemas.microsoft.com/office/drawing/2014/main" id="{17261FB2-DD3D-871C-9B70-ACB21A5AB055}"/>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a:xfrm>
            <a:off x="6372129" y="247650"/>
            <a:ext cx="5105121" cy="6362700"/>
          </a:xfrm>
        </p:spPr>
      </p:pic>
    </p:spTree>
    <p:extLst>
      <p:ext uri="{BB962C8B-B14F-4D97-AF65-F5344CB8AC3E}">
        <p14:creationId xmlns:p14="http://schemas.microsoft.com/office/powerpoint/2010/main" val="3264514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Placeholder 22" descr="A person sitting at a desk with a computer and papers&#10;&#10;Description automatically generated with low confidence">
            <a:extLst>
              <a:ext uri="{FF2B5EF4-FFF2-40B4-BE49-F238E27FC236}">
                <a16:creationId xmlns:a16="http://schemas.microsoft.com/office/drawing/2014/main" id="{253DCC95-9523-E4B4-E87D-2AE35DA5E7E7}"/>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pic>
        <p:nvPicPr>
          <p:cNvPr id="3" name="Picture Placeholder 2" descr="A group of people posing for a photo&#10;&#10;Description automatically generated with medium confidence">
            <a:extLst>
              <a:ext uri="{FF2B5EF4-FFF2-40B4-BE49-F238E27FC236}">
                <a16:creationId xmlns:a16="http://schemas.microsoft.com/office/drawing/2014/main" id="{B2B0D914-AEDD-6FB2-DF83-EFE915B799A5}"/>
              </a:ext>
            </a:extLst>
          </p:cNvPr>
          <p:cNvPicPr>
            <a:picLocks noGrp="1" noChangeAspect="1"/>
          </p:cNvPicPr>
          <p:nvPr>
            <p:ph type="pic" sz="quarter" idx="11"/>
          </p:nvPr>
        </p:nvPicPr>
        <p:blipFill>
          <a:blip r:embed="rId4" cstate="screen">
            <a:extLst>
              <a:ext uri="{28A0092B-C50C-407E-A947-70E740481C1C}">
                <a14:useLocalDpi xmlns:a14="http://schemas.microsoft.com/office/drawing/2010/main"/>
              </a:ext>
            </a:extLst>
          </a:blip>
          <a:srcRect/>
          <a:stretch>
            <a:fillRect/>
          </a:stretch>
        </p:blipFill>
        <p:spPr/>
      </p:pic>
      <p:pic>
        <p:nvPicPr>
          <p:cNvPr id="18" name="Picture Placeholder 17" descr="A person looking at a computer&#10;&#10;Description automatically generated with medium confidence">
            <a:extLst>
              <a:ext uri="{FF2B5EF4-FFF2-40B4-BE49-F238E27FC236}">
                <a16:creationId xmlns:a16="http://schemas.microsoft.com/office/drawing/2014/main" id="{016644B3-3CA3-F3BB-4EDD-6E991760D8E2}"/>
              </a:ext>
            </a:extLst>
          </p:cNvPr>
          <p:cNvPicPr>
            <a:picLocks noGrp="1" noChangeAspect="1"/>
          </p:cNvPicPr>
          <p:nvPr>
            <p:ph type="pic" sz="quarter" idx="12"/>
          </p:nvPr>
        </p:nvPicPr>
        <p:blipFill>
          <a:blip r:embed="rId5" cstate="screen">
            <a:extLst>
              <a:ext uri="{28A0092B-C50C-407E-A947-70E740481C1C}">
                <a14:useLocalDpi xmlns:a14="http://schemas.microsoft.com/office/drawing/2010/main"/>
              </a:ext>
            </a:extLst>
          </a:blip>
          <a:srcRect/>
          <a:stretch>
            <a:fillRect/>
          </a:stretch>
        </p:blipFill>
        <p:spPr/>
      </p:pic>
      <p:pic>
        <p:nvPicPr>
          <p:cNvPr id="25" name="Picture Placeholder 24" descr="A group of people looking at a phone&#10;&#10;Description automatically generated with medium confidence">
            <a:extLst>
              <a:ext uri="{FF2B5EF4-FFF2-40B4-BE49-F238E27FC236}">
                <a16:creationId xmlns:a16="http://schemas.microsoft.com/office/drawing/2014/main" id="{534F8470-A34E-24BB-9AB4-5BFE9EDB8C35}"/>
              </a:ext>
            </a:extLst>
          </p:cNvPr>
          <p:cNvPicPr>
            <a:picLocks noGrp="1" noChangeAspect="1"/>
          </p:cNvPicPr>
          <p:nvPr>
            <p:ph type="pic" sz="quarter" idx="13"/>
          </p:nvPr>
        </p:nvPicPr>
        <p:blipFill>
          <a:blip r:embed="rId6" cstate="screen">
            <a:extLst>
              <a:ext uri="{28A0092B-C50C-407E-A947-70E740481C1C}">
                <a14:useLocalDpi xmlns:a14="http://schemas.microsoft.com/office/drawing/2010/main"/>
              </a:ext>
            </a:extLst>
          </a:blip>
          <a:srcRect/>
          <a:stretch>
            <a:fillRect/>
          </a:stretch>
        </p:blipFill>
        <p:spPr/>
      </p:pic>
      <p:sp>
        <p:nvSpPr>
          <p:cNvPr id="10" name="Text Placeholder 9">
            <a:extLst>
              <a:ext uri="{FF2B5EF4-FFF2-40B4-BE49-F238E27FC236}">
                <a16:creationId xmlns:a16="http://schemas.microsoft.com/office/drawing/2014/main" id="{15DFA49F-77D1-1E94-74EB-944F8D3FBE82}"/>
              </a:ext>
            </a:extLst>
          </p:cNvPr>
          <p:cNvSpPr>
            <a:spLocks noGrp="1"/>
          </p:cNvSpPr>
          <p:nvPr>
            <p:ph type="body" sz="quarter" idx="18"/>
          </p:nvPr>
        </p:nvSpPr>
        <p:spPr>
          <a:xfrm>
            <a:off x="753035" y="4462702"/>
            <a:ext cx="2605985" cy="2062860"/>
          </a:xfrm>
        </p:spPr>
        <p:txBody>
          <a:bodyPr>
            <a:noAutofit/>
          </a:bodyPr>
          <a:lstStyle/>
          <a:p>
            <a:pPr marL="285750" indent="-285750">
              <a:buFont typeface="Arial" panose="020B0604020202020204" pitchFamily="34" charset="0"/>
              <a:buChar char="•"/>
            </a:pPr>
            <a:r>
              <a:rPr lang="es-ES" sz="1600" dirty="0"/>
              <a:t>Planificar la jubilación</a:t>
            </a:r>
          </a:p>
          <a:p>
            <a:pPr marL="285750" indent="-285750">
              <a:buFont typeface="Arial" panose="020B0604020202020204" pitchFamily="34" charset="0"/>
              <a:buChar char="•"/>
            </a:pPr>
            <a:r>
              <a:rPr lang="es-ES" sz="1600" dirty="0"/>
              <a:t>Los cónyuges más jóvenes (entre 45 y 54 años) suelen estar preparados para realizar cambios financieros y tomar decisiones previas a la jubilación</a:t>
            </a:r>
            <a:endParaRPr lang="en-GB" sz="1600" dirty="0"/>
          </a:p>
        </p:txBody>
      </p:sp>
      <p:sp>
        <p:nvSpPr>
          <p:cNvPr id="9" name="Text Placeholder 8">
            <a:extLst>
              <a:ext uri="{FF2B5EF4-FFF2-40B4-BE49-F238E27FC236}">
                <a16:creationId xmlns:a16="http://schemas.microsoft.com/office/drawing/2014/main" id="{AE387483-3284-A969-9D16-84772FAF5955}"/>
              </a:ext>
            </a:extLst>
          </p:cNvPr>
          <p:cNvSpPr>
            <a:spLocks noGrp="1"/>
          </p:cNvSpPr>
          <p:nvPr>
            <p:ph type="body" sz="quarter" idx="16"/>
          </p:nvPr>
        </p:nvSpPr>
        <p:spPr/>
        <p:txBody>
          <a:bodyPr>
            <a:normAutofit fontScale="92500"/>
          </a:bodyPr>
          <a:lstStyle/>
          <a:p>
            <a:r>
              <a:rPr lang="en-GB" sz="1600" b="1" dirty="0" err="1"/>
              <a:t>Prejubilados</a:t>
            </a:r>
            <a:r>
              <a:rPr lang="en-GB" sz="1600" b="1" dirty="0"/>
              <a:t> (50-65 </a:t>
            </a:r>
            <a:r>
              <a:rPr lang="en-GB" sz="1600" b="1" dirty="0" err="1"/>
              <a:t>años</a:t>
            </a:r>
            <a:r>
              <a:rPr lang="en-GB" sz="1600" b="1" dirty="0"/>
              <a:t>) </a:t>
            </a:r>
          </a:p>
        </p:txBody>
      </p:sp>
      <p:sp>
        <p:nvSpPr>
          <p:cNvPr id="11" name="Text Placeholder 10">
            <a:extLst>
              <a:ext uri="{FF2B5EF4-FFF2-40B4-BE49-F238E27FC236}">
                <a16:creationId xmlns:a16="http://schemas.microsoft.com/office/drawing/2014/main" id="{80CA3B14-D260-E968-573F-BE0232927874}"/>
              </a:ext>
            </a:extLst>
          </p:cNvPr>
          <p:cNvSpPr>
            <a:spLocks noGrp="1"/>
          </p:cNvSpPr>
          <p:nvPr>
            <p:ph type="body" sz="quarter" idx="19"/>
          </p:nvPr>
        </p:nvSpPr>
        <p:spPr>
          <a:xfrm>
            <a:off x="3603612" y="4468644"/>
            <a:ext cx="2289837" cy="1237497"/>
          </a:xfrm>
        </p:spPr>
        <p:txBody>
          <a:bodyPr>
            <a:noAutofit/>
          </a:bodyPr>
          <a:lstStyle/>
          <a:p>
            <a:pPr marL="285750" indent="-285750">
              <a:buFont typeface="Arial" panose="020B0604020202020204" pitchFamily="34" charset="0"/>
              <a:buChar char="•"/>
            </a:pPr>
            <a:r>
              <a:rPr lang="es-ES" sz="1600" dirty="0"/>
              <a:t>Gastan mucho dinero en sus familiares </a:t>
            </a:r>
          </a:p>
          <a:p>
            <a:pPr marL="285750" indent="-285750">
              <a:buFont typeface="Arial" panose="020B0604020202020204" pitchFamily="34" charset="0"/>
              <a:buChar char="•"/>
            </a:pPr>
            <a:r>
              <a:rPr lang="es-ES" sz="1600" dirty="0"/>
              <a:t>Responden bien a la publicidad dirigida</a:t>
            </a:r>
          </a:p>
        </p:txBody>
      </p:sp>
      <p:sp>
        <p:nvSpPr>
          <p:cNvPr id="12" name="Text Placeholder 11">
            <a:extLst>
              <a:ext uri="{FF2B5EF4-FFF2-40B4-BE49-F238E27FC236}">
                <a16:creationId xmlns:a16="http://schemas.microsoft.com/office/drawing/2014/main" id="{E5FBAF71-BEE9-99E3-D072-3E2B9415C374}"/>
              </a:ext>
            </a:extLst>
          </p:cNvPr>
          <p:cNvSpPr>
            <a:spLocks noGrp="1"/>
          </p:cNvSpPr>
          <p:nvPr>
            <p:ph type="body" sz="quarter" idx="20"/>
          </p:nvPr>
        </p:nvSpPr>
        <p:spPr>
          <a:xfrm>
            <a:off x="3603612" y="3852508"/>
            <a:ext cx="2289838" cy="502065"/>
          </a:xfrm>
        </p:spPr>
        <p:txBody>
          <a:bodyPr>
            <a:noAutofit/>
          </a:bodyPr>
          <a:lstStyle/>
          <a:p>
            <a:r>
              <a:rPr lang="es-ES" sz="1500" b="1" dirty="0"/>
              <a:t>Abuelos y familiares (mayores de 50 años)</a:t>
            </a:r>
          </a:p>
        </p:txBody>
      </p:sp>
      <p:sp>
        <p:nvSpPr>
          <p:cNvPr id="13" name="Text Placeholder 12">
            <a:extLst>
              <a:ext uri="{FF2B5EF4-FFF2-40B4-BE49-F238E27FC236}">
                <a16:creationId xmlns:a16="http://schemas.microsoft.com/office/drawing/2014/main" id="{A008E7AA-2264-9B3E-CBE7-2B89E5599DEB}"/>
              </a:ext>
            </a:extLst>
          </p:cNvPr>
          <p:cNvSpPr>
            <a:spLocks noGrp="1"/>
          </p:cNvSpPr>
          <p:nvPr>
            <p:ph type="body" sz="quarter" idx="21"/>
          </p:nvPr>
        </p:nvSpPr>
        <p:spPr/>
        <p:txBody>
          <a:bodyPr>
            <a:noAutofit/>
          </a:bodyPr>
          <a:lstStyle/>
          <a:p>
            <a:pPr marL="285750" indent="-285750">
              <a:buFont typeface="Arial" panose="020B0604020202020204" pitchFamily="34" charset="0"/>
              <a:buChar char="•"/>
            </a:pPr>
            <a:r>
              <a:rPr lang="es-ES" sz="1600" b="0" i="0" dirty="0">
                <a:effectLst/>
              </a:rPr>
              <a:t>Supera la edad de jubilación estándar pero sigue trabajando</a:t>
            </a:r>
            <a:endParaRPr lang="en-GB" sz="1600" dirty="0"/>
          </a:p>
        </p:txBody>
      </p:sp>
      <p:sp>
        <p:nvSpPr>
          <p:cNvPr id="14" name="Text Placeholder 13">
            <a:extLst>
              <a:ext uri="{FF2B5EF4-FFF2-40B4-BE49-F238E27FC236}">
                <a16:creationId xmlns:a16="http://schemas.microsoft.com/office/drawing/2014/main" id="{51E501B4-7695-2A99-742F-A98C79ECCE8F}"/>
              </a:ext>
            </a:extLst>
          </p:cNvPr>
          <p:cNvSpPr>
            <a:spLocks noGrp="1"/>
          </p:cNvSpPr>
          <p:nvPr>
            <p:ph type="body" sz="quarter" idx="22"/>
          </p:nvPr>
        </p:nvSpPr>
        <p:spPr/>
        <p:txBody>
          <a:bodyPr>
            <a:noAutofit/>
          </a:bodyPr>
          <a:lstStyle/>
          <a:p>
            <a:r>
              <a:rPr lang="en-GB" sz="1500" b="1" dirty="0" err="1"/>
              <a:t>Jubilados</a:t>
            </a:r>
            <a:r>
              <a:rPr lang="en-GB" sz="1500" b="1" dirty="0"/>
              <a:t> </a:t>
            </a:r>
            <a:r>
              <a:rPr lang="en-GB" sz="1500" b="1" dirty="0" err="1"/>
              <a:t>tardíos</a:t>
            </a:r>
            <a:r>
              <a:rPr lang="en-GB" sz="1500" b="1" dirty="0"/>
              <a:t> (65-75 </a:t>
            </a:r>
            <a:r>
              <a:rPr lang="en-GB" sz="1500" b="1" dirty="0" err="1"/>
              <a:t>años</a:t>
            </a:r>
            <a:r>
              <a:rPr lang="en-GB" sz="1500" b="1" dirty="0"/>
              <a:t>)</a:t>
            </a:r>
          </a:p>
        </p:txBody>
      </p:sp>
      <p:sp>
        <p:nvSpPr>
          <p:cNvPr id="15" name="Text Placeholder 14">
            <a:extLst>
              <a:ext uri="{FF2B5EF4-FFF2-40B4-BE49-F238E27FC236}">
                <a16:creationId xmlns:a16="http://schemas.microsoft.com/office/drawing/2014/main" id="{46E9D87B-6737-FB7B-E876-100C41246DB3}"/>
              </a:ext>
            </a:extLst>
          </p:cNvPr>
          <p:cNvSpPr>
            <a:spLocks noGrp="1"/>
          </p:cNvSpPr>
          <p:nvPr>
            <p:ph type="body" sz="quarter" idx="23"/>
          </p:nvPr>
        </p:nvSpPr>
        <p:spPr/>
        <p:txBody>
          <a:bodyPr>
            <a:noAutofit/>
          </a:bodyPr>
          <a:lstStyle/>
          <a:p>
            <a:pPr marL="285750" indent="-285750">
              <a:buFont typeface="Arial" panose="020B0604020202020204" pitchFamily="34" charset="0"/>
              <a:buChar char="•"/>
            </a:pPr>
            <a:r>
              <a:rPr lang="es-ES" sz="1600" b="0" i="0" dirty="0">
                <a:effectLst/>
              </a:rPr>
              <a:t>Ya no tienen ingresos activos </a:t>
            </a:r>
          </a:p>
          <a:p>
            <a:pPr marL="285750" indent="-285750">
              <a:buFont typeface="Arial" panose="020B0604020202020204" pitchFamily="34" charset="0"/>
              <a:buChar char="•"/>
            </a:pPr>
            <a:r>
              <a:rPr lang="es-ES" sz="1600" b="0" i="0" dirty="0">
                <a:effectLst/>
              </a:rPr>
              <a:t>Dependen de los ahorros, los activos, la seguridad social y las pensiones</a:t>
            </a:r>
            <a:endParaRPr lang="en-GB" sz="1600" dirty="0"/>
          </a:p>
        </p:txBody>
      </p:sp>
      <p:sp>
        <p:nvSpPr>
          <p:cNvPr id="16" name="Text Placeholder 15">
            <a:extLst>
              <a:ext uri="{FF2B5EF4-FFF2-40B4-BE49-F238E27FC236}">
                <a16:creationId xmlns:a16="http://schemas.microsoft.com/office/drawing/2014/main" id="{2FCED74F-5925-371F-0379-8B888C0911F0}"/>
              </a:ext>
            </a:extLst>
          </p:cNvPr>
          <p:cNvSpPr>
            <a:spLocks noGrp="1"/>
          </p:cNvSpPr>
          <p:nvPr>
            <p:ph type="body" sz="quarter" idx="24"/>
          </p:nvPr>
        </p:nvSpPr>
        <p:spPr/>
        <p:txBody>
          <a:bodyPr>
            <a:noAutofit/>
          </a:bodyPr>
          <a:lstStyle/>
          <a:p>
            <a:r>
              <a:rPr lang="es-ES" sz="1500" b="1" dirty="0"/>
              <a:t>Jubilados activos (mayores de 65 años) </a:t>
            </a:r>
            <a:endParaRPr lang="en-GB" sz="1500" b="1" dirty="0"/>
          </a:p>
        </p:txBody>
      </p:sp>
      <p:sp>
        <p:nvSpPr>
          <p:cNvPr id="17" name="Text Placeholder 16">
            <a:extLst>
              <a:ext uri="{FF2B5EF4-FFF2-40B4-BE49-F238E27FC236}">
                <a16:creationId xmlns:a16="http://schemas.microsoft.com/office/drawing/2014/main" id="{99B7B9E5-6D82-B7A3-EA0B-9752B8C9AF21}"/>
              </a:ext>
            </a:extLst>
          </p:cNvPr>
          <p:cNvSpPr>
            <a:spLocks noGrp="1"/>
          </p:cNvSpPr>
          <p:nvPr>
            <p:ph type="body" sz="quarter" idx="25"/>
          </p:nvPr>
        </p:nvSpPr>
        <p:spPr/>
        <p:txBody>
          <a:bodyPr>
            <a:noAutofit/>
          </a:bodyPr>
          <a:lstStyle/>
          <a:p>
            <a:r>
              <a:rPr lang="es-ES" sz="2800" dirty="0">
                <a:latin typeface="+mn-lt"/>
              </a:rPr>
              <a:t>Ejemplo: Segmentación del mercado según la renta disponible</a:t>
            </a:r>
            <a:endParaRPr lang="en-GB" sz="2800" dirty="0">
              <a:latin typeface="+mn-lt"/>
            </a:endParaRPr>
          </a:p>
        </p:txBody>
      </p:sp>
      <p:sp>
        <p:nvSpPr>
          <p:cNvPr id="19" name="TextBox 18">
            <a:extLst>
              <a:ext uri="{FF2B5EF4-FFF2-40B4-BE49-F238E27FC236}">
                <a16:creationId xmlns:a16="http://schemas.microsoft.com/office/drawing/2014/main" id="{DF2A1889-2C61-4BE7-7876-6E5A768D4BAA}"/>
              </a:ext>
            </a:extLst>
          </p:cNvPr>
          <p:cNvSpPr txBox="1"/>
          <p:nvPr/>
        </p:nvSpPr>
        <p:spPr>
          <a:xfrm>
            <a:off x="1176348" y="6358591"/>
            <a:ext cx="6093994" cy="369332"/>
          </a:xfrm>
          <a:prstGeom prst="rect">
            <a:avLst/>
          </a:prstGeom>
          <a:noFill/>
        </p:spPr>
        <p:txBody>
          <a:bodyPr wrap="square">
            <a:spAutoFit/>
          </a:bodyPr>
          <a:lstStyle/>
          <a:p>
            <a:r>
              <a:rPr lang="en-GB"/>
              <a:t>https://www.sheerid.com/blog/how-to-market-to-seniors/</a:t>
            </a:r>
          </a:p>
        </p:txBody>
      </p:sp>
    </p:spTree>
    <p:extLst>
      <p:ext uri="{BB962C8B-B14F-4D97-AF65-F5344CB8AC3E}">
        <p14:creationId xmlns:p14="http://schemas.microsoft.com/office/powerpoint/2010/main" val="41908907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6B1126E-0522-5F0A-7722-7D8197FA3D37}"/>
              </a:ext>
            </a:extLst>
          </p:cNvPr>
          <p:cNvSpPr>
            <a:spLocks noGrp="1"/>
          </p:cNvSpPr>
          <p:nvPr>
            <p:ph type="body" sz="quarter" idx="20"/>
          </p:nvPr>
        </p:nvSpPr>
        <p:spPr>
          <a:xfrm>
            <a:off x="849914" y="1730188"/>
            <a:ext cx="4195899" cy="4113659"/>
          </a:xfrm>
        </p:spPr>
        <p:txBody>
          <a:bodyPr vert="horz" lIns="91440" tIns="45720" rIns="91440" bIns="45720" rtlCol="0" anchor="t">
            <a:noAutofit/>
          </a:bodyPr>
          <a:lstStyle/>
          <a:p>
            <a:pPr algn="just"/>
            <a:r>
              <a:rPr lang="es-ES" sz="2400" dirty="0"/>
              <a:t>Un </a:t>
            </a:r>
            <a:r>
              <a:rPr lang="es-ES" sz="2400" dirty="0">
                <a:hlinkClick r:id="rId2"/>
              </a:rPr>
              <a:t>estudio </a:t>
            </a:r>
            <a:r>
              <a:rPr lang="es-ES" sz="2400" dirty="0"/>
              <a:t>holandés analizó la heterogeneidad de la </a:t>
            </a:r>
            <a:r>
              <a:rPr lang="es-ES" sz="2400" b="1" dirty="0"/>
              <a:t>aceptación de los consumidores </a:t>
            </a:r>
            <a:r>
              <a:rPr lang="es-ES" sz="2400" dirty="0"/>
              <a:t>de edad avanzada a los soportes alimentarios preguntando a 303 personas mayores que viven de forma independiente (de entre 56 y 87 años) sobre sus preferencias en soportes alimentarios enriquecidos con proteínas. </a:t>
            </a:r>
            <a:endParaRPr lang="en-US" sz="2400" dirty="0">
              <a:cs typeface="Calibri" panose="020F0502020204030204"/>
            </a:endParaRPr>
          </a:p>
          <a:p>
            <a:pPr algn="just"/>
            <a:r>
              <a:rPr lang="es-ES" dirty="0"/>
              <a:t>Vea los interesantes resultados en la siguiente diapositiva. </a:t>
            </a:r>
            <a:endParaRPr lang="en-US" dirty="0">
              <a:cs typeface="Calibri" panose="020F0502020204030204"/>
            </a:endParaRPr>
          </a:p>
          <a:p>
            <a:endParaRPr lang="en-IE" dirty="0"/>
          </a:p>
        </p:txBody>
      </p:sp>
      <p:sp>
        <p:nvSpPr>
          <p:cNvPr id="3" name="Text Placeholder 2">
            <a:extLst>
              <a:ext uri="{FF2B5EF4-FFF2-40B4-BE49-F238E27FC236}">
                <a16:creationId xmlns:a16="http://schemas.microsoft.com/office/drawing/2014/main" id="{12DEC0DF-AAB6-4829-AB92-DE7763483DCF}"/>
              </a:ext>
            </a:extLst>
          </p:cNvPr>
          <p:cNvSpPr>
            <a:spLocks noGrp="1"/>
          </p:cNvSpPr>
          <p:nvPr>
            <p:ph type="body" sz="quarter" idx="22"/>
          </p:nvPr>
        </p:nvSpPr>
        <p:spPr>
          <a:xfrm>
            <a:off x="155382" y="224117"/>
            <a:ext cx="4778188" cy="1506071"/>
          </a:xfrm>
        </p:spPr>
        <p:txBody>
          <a:bodyPr>
            <a:normAutofit fontScale="62500" lnSpcReduction="20000"/>
          </a:bodyPr>
          <a:lstStyle/>
          <a:p>
            <a:pPr algn="just">
              <a:lnSpc>
                <a:spcPct val="120000"/>
              </a:lnSpc>
            </a:pPr>
            <a:r>
              <a:rPr lang="es-ES" sz="3600" dirty="0"/>
              <a:t>Influye un estudio que examina la segmentación del mercado de alimentos funcionales para personas mayores...</a:t>
            </a:r>
            <a:endParaRPr lang="en-IE" dirty="0">
              <a:cs typeface="Calibri" panose="020F0502020204030204"/>
            </a:endParaRPr>
          </a:p>
        </p:txBody>
      </p:sp>
      <p:graphicFrame>
        <p:nvGraphicFramePr>
          <p:cNvPr id="7" name="Table 7">
            <a:extLst>
              <a:ext uri="{FF2B5EF4-FFF2-40B4-BE49-F238E27FC236}">
                <a16:creationId xmlns:a16="http://schemas.microsoft.com/office/drawing/2014/main" id="{FE193454-1BEA-38C6-7D54-197BE02FD368}"/>
              </a:ext>
            </a:extLst>
          </p:cNvPr>
          <p:cNvGraphicFramePr>
            <a:graphicFrameLocks noGrp="1"/>
          </p:cNvGraphicFramePr>
          <p:nvPr>
            <p:extLst>
              <p:ext uri="{D42A27DB-BD31-4B8C-83A1-F6EECF244321}">
                <p14:modId xmlns:p14="http://schemas.microsoft.com/office/powerpoint/2010/main" val="3176442634"/>
              </p:ext>
            </p:extLst>
          </p:nvPr>
        </p:nvGraphicFramePr>
        <p:xfrm>
          <a:off x="6100569" y="1350435"/>
          <a:ext cx="5797782" cy="4896169"/>
        </p:xfrm>
        <a:graphic>
          <a:graphicData uri="http://schemas.openxmlformats.org/drawingml/2006/table">
            <a:tbl>
              <a:tblPr firstRow="1" bandRow="1">
                <a:tableStyleId>{7DF18680-E054-41AD-8BC1-D1AEF772440D}</a:tableStyleId>
              </a:tblPr>
              <a:tblGrid>
                <a:gridCol w="817062">
                  <a:extLst>
                    <a:ext uri="{9D8B030D-6E8A-4147-A177-3AD203B41FA5}">
                      <a16:colId xmlns:a16="http://schemas.microsoft.com/office/drawing/2014/main" val="2625937386"/>
                    </a:ext>
                  </a:extLst>
                </a:gridCol>
                <a:gridCol w="1208803">
                  <a:extLst>
                    <a:ext uri="{9D8B030D-6E8A-4147-A177-3AD203B41FA5}">
                      <a16:colId xmlns:a16="http://schemas.microsoft.com/office/drawing/2014/main" val="3186507811"/>
                    </a:ext>
                  </a:extLst>
                </a:gridCol>
                <a:gridCol w="970913">
                  <a:extLst>
                    <a:ext uri="{9D8B030D-6E8A-4147-A177-3AD203B41FA5}">
                      <a16:colId xmlns:a16="http://schemas.microsoft.com/office/drawing/2014/main" val="3901280145"/>
                    </a:ext>
                  </a:extLst>
                </a:gridCol>
                <a:gridCol w="933061">
                  <a:extLst>
                    <a:ext uri="{9D8B030D-6E8A-4147-A177-3AD203B41FA5}">
                      <a16:colId xmlns:a16="http://schemas.microsoft.com/office/drawing/2014/main" val="4217507843"/>
                    </a:ext>
                  </a:extLst>
                </a:gridCol>
                <a:gridCol w="1867943">
                  <a:extLst>
                    <a:ext uri="{9D8B030D-6E8A-4147-A177-3AD203B41FA5}">
                      <a16:colId xmlns:a16="http://schemas.microsoft.com/office/drawing/2014/main" val="1807643710"/>
                    </a:ext>
                  </a:extLst>
                </a:gridCol>
              </a:tblGrid>
              <a:tr h="431227">
                <a:tc>
                  <a:txBody>
                    <a:bodyPr/>
                    <a:lstStyle/>
                    <a:p>
                      <a:r>
                        <a:rPr lang="en-IE" sz="1200" dirty="0" err="1"/>
                        <a:t>Formato</a:t>
                      </a:r>
                      <a:endParaRPr lang="en-IE" sz="1200" dirty="0"/>
                    </a:p>
                  </a:txBody>
                  <a:tcPr anchor="ctr">
                    <a:solidFill>
                      <a:srgbClr val="FFD100"/>
                    </a:solidFill>
                  </a:tcPr>
                </a:tc>
                <a:tc>
                  <a:txBody>
                    <a:bodyPr/>
                    <a:lstStyle/>
                    <a:p>
                      <a:pPr algn="l"/>
                      <a:r>
                        <a:rPr lang="en-IE" sz="1200" dirty="0" err="1"/>
                        <a:t>Saludable</a:t>
                      </a:r>
                      <a:endParaRPr lang="en-IE" sz="1200" dirty="0"/>
                    </a:p>
                  </a:txBody>
                  <a:tcPr anchor="ctr">
                    <a:solidFill>
                      <a:srgbClr val="FFD100"/>
                    </a:solidFill>
                  </a:tcPr>
                </a:tc>
                <a:tc>
                  <a:txBody>
                    <a:bodyPr/>
                    <a:lstStyle/>
                    <a:p>
                      <a:r>
                        <a:rPr lang="en-IE" sz="1200" dirty="0" err="1"/>
                        <a:t>Novedad</a:t>
                      </a:r>
                      <a:endParaRPr lang="en-IE" sz="1200" dirty="0"/>
                    </a:p>
                  </a:txBody>
                  <a:tcPr anchor="ctr">
                    <a:solidFill>
                      <a:srgbClr val="FFD100"/>
                    </a:solidFill>
                  </a:tcPr>
                </a:tc>
                <a:tc>
                  <a:txBody>
                    <a:bodyPr/>
                    <a:lstStyle/>
                    <a:p>
                      <a:r>
                        <a:rPr lang="en-IE" sz="1200" dirty="0"/>
                        <a:t>Tipo</a:t>
                      </a:r>
                    </a:p>
                  </a:txBody>
                  <a:tcPr anchor="ctr">
                    <a:solidFill>
                      <a:srgbClr val="FFD100"/>
                    </a:solidFill>
                  </a:tcPr>
                </a:tc>
                <a:tc>
                  <a:txBody>
                    <a:bodyPr/>
                    <a:lstStyle/>
                    <a:p>
                      <a:r>
                        <a:rPr lang="en-IE" sz="1200" dirty="0" err="1"/>
                        <a:t>Transportistas</a:t>
                      </a:r>
                      <a:r>
                        <a:rPr lang="en-IE" sz="1200" dirty="0"/>
                        <a:t> </a:t>
                      </a:r>
                      <a:r>
                        <a:rPr lang="en-IE" sz="1200" dirty="0" err="1"/>
                        <a:t>seleccionados</a:t>
                      </a:r>
                      <a:endParaRPr lang="en-IE" sz="1200" dirty="0"/>
                    </a:p>
                  </a:txBody>
                  <a:tcPr anchor="ctr">
                    <a:solidFill>
                      <a:srgbClr val="FFD100"/>
                    </a:solidFill>
                  </a:tcPr>
                </a:tc>
                <a:extLst>
                  <a:ext uri="{0D108BD9-81ED-4DB2-BD59-A6C34878D82A}">
                    <a16:rowId xmlns:a16="http://schemas.microsoft.com/office/drawing/2014/main" val="975950585"/>
                  </a:ext>
                </a:extLst>
              </a:tr>
              <a:tr h="408817">
                <a:tc>
                  <a:txBody>
                    <a:bodyPr/>
                    <a:lstStyle/>
                    <a:p>
                      <a:pPr algn="ctr"/>
                      <a:r>
                        <a:rPr lang="en-IE" sz="1800">
                          <a:solidFill>
                            <a:srgbClr val="000000"/>
                          </a:solidFill>
                        </a:rPr>
                        <a:t>1</a:t>
                      </a:r>
                    </a:p>
                  </a:txBody>
                  <a:tcPr anchor="ctr">
                    <a:solidFill>
                      <a:schemeClr val="accent6">
                        <a:lumMod val="60000"/>
                        <a:lumOff val="40000"/>
                      </a:schemeClr>
                    </a:solidFill>
                  </a:tcPr>
                </a:tc>
                <a:tc>
                  <a:txBody>
                    <a:bodyPr/>
                    <a:lstStyle/>
                    <a:p>
                      <a:r>
                        <a:rPr lang="en-IE" sz="1600" dirty="0" err="1">
                          <a:solidFill>
                            <a:srgbClr val="000000"/>
                          </a:solidFill>
                        </a:rPr>
                        <a:t>Saludable</a:t>
                      </a:r>
                      <a:endParaRPr lang="en-IE" sz="1600" dirty="0">
                        <a:solidFill>
                          <a:srgbClr val="000000"/>
                        </a:solidFill>
                      </a:endParaRPr>
                    </a:p>
                  </a:txBody>
                  <a:tcPr anchor="ctr">
                    <a:solidFill>
                      <a:schemeClr val="accent6">
                        <a:lumMod val="60000"/>
                        <a:lumOff val="40000"/>
                      </a:schemeClr>
                    </a:solidFill>
                  </a:tcPr>
                </a:tc>
                <a:tc>
                  <a:txBody>
                    <a:bodyPr/>
                    <a:lstStyle/>
                    <a:p>
                      <a:r>
                        <a:rPr lang="en-IE" sz="1400" dirty="0" err="1">
                          <a:solidFill>
                            <a:srgbClr val="000000"/>
                          </a:solidFill>
                        </a:rPr>
                        <a:t>Tradicional</a:t>
                      </a:r>
                      <a:endParaRPr lang="en-IE" sz="1400" dirty="0">
                        <a:solidFill>
                          <a:srgbClr val="000000"/>
                        </a:solidFill>
                      </a:endParaRPr>
                    </a:p>
                  </a:txBody>
                  <a:tcPr anchor="ctr">
                    <a:solidFill>
                      <a:schemeClr val="accent6">
                        <a:lumMod val="60000"/>
                        <a:lumOff val="40000"/>
                      </a:schemeClr>
                    </a:solidFill>
                  </a:tcPr>
                </a:tc>
                <a:tc>
                  <a:txBody>
                    <a:bodyPr/>
                    <a:lstStyle/>
                    <a:p>
                      <a:r>
                        <a:rPr lang="en-IE" sz="1400" dirty="0">
                          <a:solidFill>
                            <a:srgbClr val="000000"/>
                          </a:solidFill>
                        </a:rPr>
                        <a:t>Comida</a:t>
                      </a:r>
                    </a:p>
                  </a:txBody>
                  <a:tcPr anchor="ctr">
                    <a:solidFill>
                      <a:schemeClr val="accent6">
                        <a:lumMod val="60000"/>
                        <a:lumOff val="40000"/>
                      </a:schemeClr>
                    </a:solidFill>
                  </a:tcPr>
                </a:tc>
                <a:tc>
                  <a:txBody>
                    <a:bodyPr/>
                    <a:lstStyle/>
                    <a:p>
                      <a:r>
                        <a:rPr lang="en-IE" sz="1400" dirty="0" err="1">
                          <a:solidFill>
                            <a:srgbClr val="000000"/>
                          </a:solidFill>
                        </a:rPr>
                        <a:t>Bebida</a:t>
                      </a:r>
                      <a:r>
                        <a:rPr lang="en-IE" sz="1400" dirty="0">
                          <a:solidFill>
                            <a:srgbClr val="000000"/>
                          </a:solidFill>
                        </a:rPr>
                        <a:t> </a:t>
                      </a:r>
                      <a:r>
                        <a:rPr lang="en-IE" sz="1400" dirty="0" err="1">
                          <a:solidFill>
                            <a:srgbClr val="000000"/>
                          </a:solidFill>
                        </a:rPr>
                        <a:t>láctea</a:t>
                      </a:r>
                      <a:r>
                        <a:rPr lang="en-IE" sz="1400" dirty="0">
                          <a:solidFill>
                            <a:srgbClr val="000000"/>
                          </a:solidFill>
                        </a:rPr>
                        <a:t>, pan</a:t>
                      </a:r>
                    </a:p>
                  </a:txBody>
                  <a:tcPr>
                    <a:solidFill>
                      <a:schemeClr val="accent6">
                        <a:lumMod val="60000"/>
                        <a:lumOff val="40000"/>
                      </a:schemeClr>
                    </a:solidFill>
                  </a:tcPr>
                </a:tc>
                <a:extLst>
                  <a:ext uri="{0D108BD9-81ED-4DB2-BD59-A6C34878D82A}">
                    <a16:rowId xmlns:a16="http://schemas.microsoft.com/office/drawing/2014/main" val="344685859"/>
                  </a:ext>
                </a:extLst>
              </a:tr>
              <a:tr h="571224">
                <a:tc>
                  <a:txBody>
                    <a:bodyPr/>
                    <a:lstStyle/>
                    <a:p>
                      <a:pPr algn="ctr"/>
                      <a:r>
                        <a:rPr lang="en-IE" sz="1800">
                          <a:solidFill>
                            <a:srgbClr val="000000"/>
                          </a:solidFill>
                        </a:rPr>
                        <a:t>2</a:t>
                      </a:r>
                    </a:p>
                  </a:txBody>
                  <a:tcPr anchor="ctr">
                    <a:solidFill>
                      <a:schemeClr val="accent6">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600" b="0" i="0" u="none" strike="noStrike" kern="1200" cap="none" spc="0" normalizeH="0" baseline="0" noProof="0">
                          <a:ln>
                            <a:noFill/>
                          </a:ln>
                          <a:solidFill>
                            <a:srgbClr val="000000"/>
                          </a:solidFill>
                          <a:effectLst/>
                          <a:uLnTx/>
                          <a:uFillTx/>
                          <a:latin typeface="Calibri" panose="020F0502020204030204"/>
                          <a:ea typeface="+mn-ea"/>
                          <a:cs typeface="+mn-cs"/>
                        </a:rPr>
                        <a:t>Saludable</a:t>
                      </a:r>
                      <a:endParaRPr lang="en-IE" sz="1600" dirty="0">
                        <a:solidFill>
                          <a:srgbClr val="000000"/>
                        </a:solidFill>
                      </a:endParaRPr>
                    </a:p>
                  </a:txBody>
                  <a:tcPr anchor="ctr">
                    <a:solidFill>
                      <a:schemeClr val="accent6">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400" dirty="0" err="1">
                          <a:solidFill>
                            <a:srgbClr val="000000"/>
                          </a:solidFill>
                        </a:rPr>
                        <a:t>Tradicional</a:t>
                      </a:r>
                      <a:endParaRPr lang="en-IE" sz="1400" dirty="0">
                        <a:solidFill>
                          <a:srgbClr val="000000"/>
                        </a:solidFill>
                      </a:endParaRPr>
                    </a:p>
                  </a:txBody>
                  <a:tcPr anchor="ctr">
                    <a:solidFill>
                      <a:schemeClr val="accent6">
                        <a:lumMod val="60000"/>
                        <a:lumOff val="40000"/>
                      </a:schemeClr>
                    </a:solidFill>
                  </a:tcPr>
                </a:tc>
                <a:tc>
                  <a:txBody>
                    <a:bodyPr/>
                    <a:lstStyle/>
                    <a:p>
                      <a:r>
                        <a:rPr lang="en-IE" sz="1400" dirty="0" err="1">
                          <a:solidFill>
                            <a:srgbClr val="000000"/>
                          </a:solidFill>
                        </a:rPr>
                        <a:t>Merienda</a:t>
                      </a:r>
                      <a:endParaRPr lang="en-IE" sz="1400" dirty="0">
                        <a:solidFill>
                          <a:srgbClr val="000000"/>
                        </a:solidFill>
                      </a:endParaRPr>
                    </a:p>
                  </a:txBody>
                  <a:tcPr anchor="ctr">
                    <a:solidFill>
                      <a:schemeClr val="accent6">
                        <a:lumMod val="60000"/>
                        <a:lumOff val="40000"/>
                      </a:schemeClr>
                    </a:solidFill>
                  </a:tcPr>
                </a:tc>
                <a:tc>
                  <a:txBody>
                    <a:bodyPr/>
                    <a:lstStyle/>
                    <a:p>
                      <a:r>
                        <a:rPr lang="en-IE" sz="1400" dirty="0">
                          <a:solidFill>
                            <a:srgbClr val="000000"/>
                          </a:solidFill>
                        </a:rPr>
                        <a:t>Galletas </a:t>
                      </a:r>
                      <a:r>
                        <a:rPr lang="en-IE" sz="1400" dirty="0" err="1">
                          <a:solidFill>
                            <a:srgbClr val="000000"/>
                          </a:solidFill>
                        </a:rPr>
                        <a:t>saladas</a:t>
                      </a:r>
                      <a:r>
                        <a:rPr lang="en-IE" sz="1400" dirty="0">
                          <a:solidFill>
                            <a:srgbClr val="000000"/>
                          </a:solidFill>
                        </a:rPr>
                        <a:t>, </a:t>
                      </a:r>
                      <a:r>
                        <a:rPr lang="en-IE" sz="1400" dirty="0" err="1">
                          <a:solidFill>
                            <a:srgbClr val="000000"/>
                          </a:solidFill>
                        </a:rPr>
                        <a:t>cubos</a:t>
                      </a:r>
                      <a:r>
                        <a:rPr lang="en-IE" sz="1400" dirty="0">
                          <a:solidFill>
                            <a:srgbClr val="000000"/>
                          </a:solidFill>
                        </a:rPr>
                        <a:t> de queso</a:t>
                      </a:r>
                    </a:p>
                  </a:txBody>
                  <a:tcPr>
                    <a:solidFill>
                      <a:schemeClr val="accent6">
                        <a:lumMod val="60000"/>
                        <a:lumOff val="40000"/>
                      </a:schemeClr>
                    </a:solidFill>
                  </a:tcPr>
                </a:tc>
                <a:extLst>
                  <a:ext uri="{0D108BD9-81ED-4DB2-BD59-A6C34878D82A}">
                    <a16:rowId xmlns:a16="http://schemas.microsoft.com/office/drawing/2014/main" val="3944587969"/>
                  </a:ext>
                </a:extLst>
              </a:tr>
              <a:tr h="571224">
                <a:tc>
                  <a:txBody>
                    <a:bodyPr/>
                    <a:lstStyle/>
                    <a:p>
                      <a:pPr algn="ctr"/>
                      <a:r>
                        <a:rPr lang="en-IE" sz="1800">
                          <a:solidFill>
                            <a:srgbClr val="000000"/>
                          </a:solidFill>
                        </a:rPr>
                        <a:t>3</a:t>
                      </a:r>
                    </a:p>
                  </a:txBody>
                  <a:tcPr anchor="ctr">
                    <a:solidFill>
                      <a:schemeClr val="accent6">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600" b="0" i="0" u="none" strike="noStrike" kern="1200" cap="none" spc="0" normalizeH="0" baseline="0" noProof="0">
                          <a:ln>
                            <a:noFill/>
                          </a:ln>
                          <a:solidFill>
                            <a:srgbClr val="000000"/>
                          </a:solidFill>
                          <a:effectLst/>
                          <a:uLnTx/>
                          <a:uFillTx/>
                          <a:latin typeface="Calibri" panose="020F0502020204030204"/>
                          <a:ea typeface="+mn-ea"/>
                          <a:cs typeface="+mn-cs"/>
                        </a:rPr>
                        <a:t>Saludable</a:t>
                      </a:r>
                      <a:endParaRPr lang="en-IE" sz="1600" dirty="0">
                        <a:solidFill>
                          <a:srgbClr val="000000"/>
                        </a:solidFill>
                      </a:endParaRPr>
                    </a:p>
                  </a:txBody>
                  <a:tcPr anchor="ctr">
                    <a:solidFill>
                      <a:schemeClr val="accent6">
                        <a:lumMod val="60000"/>
                        <a:lumOff val="40000"/>
                      </a:schemeClr>
                    </a:solidFill>
                  </a:tcPr>
                </a:tc>
                <a:tc>
                  <a:txBody>
                    <a:bodyPr/>
                    <a:lstStyle/>
                    <a:p>
                      <a:r>
                        <a:rPr lang="en-IE" sz="1400" dirty="0">
                          <a:solidFill>
                            <a:srgbClr val="000000"/>
                          </a:solidFill>
                        </a:rPr>
                        <a:t>Novel</a:t>
                      </a:r>
                    </a:p>
                  </a:txBody>
                  <a:tcPr anchor="ctr">
                    <a:solidFill>
                      <a:schemeClr val="accent6">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400" dirty="0">
                          <a:solidFill>
                            <a:srgbClr val="000000"/>
                          </a:solidFill>
                        </a:rPr>
                        <a:t>Comida</a:t>
                      </a:r>
                    </a:p>
                  </a:txBody>
                  <a:tcPr anchor="ctr">
                    <a:solidFill>
                      <a:schemeClr val="accent6">
                        <a:lumMod val="60000"/>
                        <a:lumOff val="40000"/>
                      </a:schemeClr>
                    </a:solidFill>
                  </a:tcPr>
                </a:tc>
                <a:tc>
                  <a:txBody>
                    <a:bodyPr/>
                    <a:lstStyle/>
                    <a:p>
                      <a:r>
                        <a:rPr lang="en-IE" sz="1400" dirty="0">
                          <a:solidFill>
                            <a:srgbClr val="000000"/>
                          </a:solidFill>
                        </a:rPr>
                        <a:t>Leche de soja, </a:t>
                      </a:r>
                      <a:r>
                        <a:rPr lang="en-IE" sz="1400" dirty="0" err="1">
                          <a:solidFill>
                            <a:srgbClr val="000000"/>
                          </a:solidFill>
                        </a:rPr>
                        <a:t>sustituto</a:t>
                      </a:r>
                      <a:r>
                        <a:rPr lang="en-IE" sz="1400" dirty="0">
                          <a:solidFill>
                            <a:srgbClr val="000000"/>
                          </a:solidFill>
                        </a:rPr>
                        <a:t> de la carne</a:t>
                      </a:r>
                    </a:p>
                  </a:txBody>
                  <a:tcPr>
                    <a:solidFill>
                      <a:schemeClr val="accent6">
                        <a:lumMod val="60000"/>
                        <a:lumOff val="40000"/>
                      </a:schemeClr>
                    </a:solidFill>
                  </a:tcPr>
                </a:tc>
                <a:extLst>
                  <a:ext uri="{0D108BD9-81ED-4DB2-BD59-A6C34878D82A}">
                    <a16:rowId xmlns:a16="http://schemas.microsoft.com/office/drawing/2014/main" val="3000040472"/>
                  </a:ext>
                </a:extLst>
              </a:tr>
              <a:tr h="571224">
                <a:tc>
                  <a:txBody>
                    <a:bodyPr/>
                    <a:lstStyle/>
                    <a:p>
                      <a:pPr algn="ctr"/>
                      <a:r>
                        <a:rPr lang="en-IE" sz="1800">
                          <a:solidFill>
                            <a:srgbClr val="000000"/>
                          </a:solidFill>
                        </a:rPr>
                        <a:t>4</a:t>
                      </a:r>
                    </a:p>
                  </a:txBody>
                  <a:tcPr anchor="ctr">
                    <a:solidFill>
                      <a:schemeClr val="accent6">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600" b="0" i="0" u="none" strike="noStrike" kern="1200" cap="none" spc="0" normalizeH="0" baseline="0" noProof="0" dirty="0" err="1">
                          <a:ln>
                            <a:noFill/>
                          </a:ln>
                          <a:solidFill>
                            <a:srgbClr val="000000"/>
                          </a:solidFill>
                          <a:effectLst/>
                          <a:uLnTx/>
                          <a:uFillTx/>
                          <a:latin typeface="Calibri" panose="020F0502020204030204"/>
                          <a:ea typeface="+mn-ea"/>
                          <a:cs typeface="+mn-cs"/>
                        </a:rPr>
                        <a:t>Saludable</a:t>
                      </a:r>
                      <a:endParaRPr lang="en-IE" sz="1600" dirty="0">
                        <a:solidFill>
                          <a:srgbClr val="000000"/>
                        </a:solidFill>
                      </a:endParaRPr>
                    </a:p>
                  </a:txBody>
                  <a:tcPr anchor="ctr">
                    <a:solidFill>
                      <a:schemeClr val="accent6">
                        <a:lumMod val="60000"/>
                        <a:lumOff val="40000"/>
                      </a:schemeClr>
                    </a:solidFill>
                  </a:tcPr>
                </a:tc>
                <a:tc>
                  <a:txBody>
                    <a:bodyPr/>
                    <a:lstStyle/>
                    <a:p>
                      <a:r>
                        <a:rPr lang="en-IE" sz="1400" dirty="0">
                          <a:solidFill>
                            <a:srgbClr val="000000"/>
                          </a:solidFill>
                        </a:rPr>
                        <a:t>Novel</a:t>
                      </a:r>
                    </a:p>
                  </a:txBody>
                  <a:tcPr anchor="ctr">
                    <a:solidFill>
                      <a:schemeClr val="accent6">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400" dirty="0" err="1">
                          <a:solidFill>
                            <a:srgbClr val="000000"/>
                          </a:solidFill>
                        </a:rPr>
                        <a:t>Merienda</a:t>
                      </a:r>
                      <a:endParaRPr lang="en-IE" sz="1400" dirty="0">
                        <a:solidFill>
                          <a:srgbClr val="000000"/>
                        </a:solidFill>
                      </a:endParaRPr>
                    </a:p>
                  </a:txBody>
                  <a:tcPr anchor="ctr">
                    <a:solidFill>
                      <a:schemeClr val="accent6">
                        <a:lumMod val="60000"/>
                        <a:lumOff val="40000"/>
                      </a:schemeClr>
                    </a:solidFill>
                  </a:tcPr>
                </a:tc>
                <a:tc>
                  <a:txBody>
                    <a:bodyPr/>
                    <a:lstStyle/>
                    <a:p>
                      <a:r>
                        <a:rPr lang="pt-BR" sz="1400" dirty="0">
                          <a:solidFill>
                            <a:srgbClr val="000000"/>
                          </a:solidFill>
                        </a:rPr>
                        <a:t>Snack lácteo, Barras de granola</a:t>
                      </a:r>
                      <a:endParaRPr lang="en-IE" sz="1400" dirty="0">
                        <a:solidFill>
                          <a:srgbClr val="000000"/>
                        </a:solidFill>
                      </a:endParaRPr>
                    </a:p>
                  </a:txBody>
                  <a:tcPr>
                    <a:solidFill>
                      <a:schemeClr val="accent6">
                        <a:lumMod val="60000"/>
                        <a:lumOff val="40000"/>
                      </a:schemeClr>
                    </a:solidFill>
                  </a:tcPr>
                </a:tc>
                <a:extLst>
                  <a:ext uri="{0D108BD9-81ED-4DB2-BD59-A6C34878D82A}">
                    <a16:rowId xmlns:a16="http://schemas.microsoft.com/office/drawing/2014/main" val="286241354"/>
                  </a:ext>
                </a:extLst>
              </a:tr>
              <a:tr h="408817">
                <a:tc>
                  <a:txBody>
                    <a:bodyPr/>
                    <a:lstStyle/>
                    <a:p>
                      <a:pPr algn="ctr"/>
                      <a:r>
                        <a:rPr lang="en-IE" sz="1800">
                          <a:solidFill>
                            <a:srgbClr val="000000"/>
                          </a:solidFill>
                        </a:rPr>
                        <a:t>5</a:t>
                      </a:r>
                    </a:p>
                  </a:txBody>
                  <a:tcPr anchor="ctr">
                    <a:solidFill>
                      <a:schemeClr val="accent6">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600" b="0" i="0" u="none" strike="noStrike" kern="1200" cap="none" spc="0" normalizeH="0" baseline="0" noProof="0">
                          <a:ln>
                            <a:noFill/>
                          </a:ln>
                          <a:solidFill>
                            <a:srgbClr val="000000"/>
                          </a:solidFill>
                          <a:effectLst/>
                          <a:uLnTx/>
                          <a:uFillTx/>
                          <a:latin typeface="Calibri" panose="020F0502020204030204"/>
                          <a:ea typeface="+mn-ea"/>
                          <a:cs typeface="+mn-cs"/>
                        </a:rPr>
                        <a:t>No saludable</a:t>
                      </a:r>
                      <a:endParaRPr kumimoji="0" lang="en-IE" sz="1600" b="0" i="0" u="none" strike="noStrike" kern="1200" cap="none" spc="0" normalizeH="0" baseline="0" noProof="0" dirty="0">
                        <a:ln>
                          <a:noFill/>
                        </a:ln>
                        <a:solidFill>
                          <a:srgbClr val="000000"/>
                        </a:solidFill>
                        <a:effectLst/>
                        <a:uLnTx/>
                        <a:uFillTx/>
                        <a:latin typeface="Calibri" panose="020F0502020204030204"/>
                        <a:ea typeface="+mn-ea"/>
                        <a:cs typeface="+mn-cs"/>
                      </a:endParaRPr>
                    </a:p>
                  </a:txBody>
                  <a:tcPr anchor="ctr">
                    <a:solidFill>
                      <a:schemeClr val="accent6">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400" dirty="0" err="1">
                          <a:solidFill>
                            <a:srgbClr val="000000"/>
                          </a:solidFill>
                        </a:rPr>
                        <a:t>Tradicional</a:t>
                      </a:r>
                      <a:endParaRPr lang="en-IE" sz="1400" dirty="0">
                        <a:solidFill>
                          <a:srgbClr val="000000"/>
                        </a:solidFill>
                      </a:endParaRPr>
                    </a:p>
                  </a:txBody>
                  <a:tcPr anchor="ctr">
                    <a:solidFill>
                      <a:schemeClr val="accent6">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400" dirty="0">
                          <a:solidFill>
                            <a:srgbClr val="000000"/>
                          </a:solidFill>
                        </a:rPr>
                        <a:t>Comida</a:t>
                      </a:r>
                    </a:p>
                  </a:txBody>
                  <a:tcPr anchor="ctr">
                    <a:solidFill>
                      <a:schemeClr val="accent6">
                        <a:lumMod val="60000"/>
                        <a:lumOff val="40000"/>
                      </a:schemeClr>
                    </a:solidFill>
                  </a:tcPr>
                </a:tc>
                <a:tc>
                  <a:txBody>
                    <a:bodyPr/>
                    <a:lstStyle/>
                    <a:p>
                      <a:r>
                        <a:rPr lang="en-IE" sz="1400" dirty="0">
                          <a:solidFill>
                            <a:srgbClr val="000000"/>
                          </a:solidFill>
                        </a:rPr>
                        <a:t>Sauce, French Fries</a:t>
                      </a:r>
                    </a:p>
                  </a:txBody>
                  <a:tcPr>
                    <a:solidFill>
                      <a:schemeClr val="accent6">
                        <a:lumMod val="60000"/>
                        <a:lumOff val="40000"/>
                      </a:schemeClr>
                    </a:solidFill>
                  </a:tcPr>
                </a:tc>
                <a:extLst>
                  <a:ext uri="{0D108BD9-81ED-4DB2-BD59-A6C34878D82A}">
                    <a16:rowId xmlns:a16="http://schemas.microsoft.com/office/drawing/2014/main" val="618197378"/>
                  </a:ext>
                </a:extLst>
              </a:tr>
              <a:tr h="408817">
                <a:tc>
                  <a:txBody>
                    <a:bodyPr/>
                    <a:lstStyle/>
                    <a:p>
                      <a:pPr algn="ctr"/>
                      <a:r>
                        <a:rPr lang="en-IE" sz="1800">
                          <a:solidFill>
                            <a:srgbClr val="000000"/>
                          </a:solidFill>
                        </a:rPr>
                        <a:t>6</a:t>
                      </a:r>
                    </a:p>
                  </a:txBody>
                  <a:tcPr anchor="ctr">
                    <a:solidFill>
                      <a:schemeClr val="accent6">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600" b="0" i="0" u="none" strike="noStrike" kern="1200" cap="none" spc="0" normalizeH="0" baseline="0" noProof="0">
                          <a:ln>
                            <a:noFill/>
                          </a:ln>
                          <a:solidFill>
                            <a:srgbClr val="000000"/>
                          </a:solidFill>
                          <a:effectLst/>
                          <a:uLnTx/>
                          <a:uFillTx/>
                          <a:latin typeface="Calibri" panose="020F0502020204030204"/>
                          <a:ea typeface="+mn-ea"/>
                          <a:cs typeface="+mn-cs"/>
                        </a:rPr>
                        <a:t>No saludable</a:t>
                      </a:r>
                      <a:endParaRPr kumimoji="0" lang="en-IE" sz="1600" b="0" i="0" u="none" strike="noStrike" kern="1200" cap="none" spc="0" normalizeH="0" baseline="0" noProof="0" dirty="0">
                        <a:ln>
                          <a:noFill/>
                        </a:ln>
                        <a:solidFill>
                          <a:srgbClr val="000000"/>
                        </a:solidFill>
                        <a:effectLst/>
                        <a:uLnTx/>
                        <a:uFillTx/>
                        <a:latin typeface="Calibri" panose="020F0502020204030204"/>
                        <a:ea typeface="+mn-ea"/>
                        <a:cs typeface="+mn-cs"/>
                      </a:endParaRPr>
                    </a:p>
                  </a:txBody>
                  <a:tcPr anchor="ctr">
                    <a:solidFill>
                      <a:schemeClr val="accent6">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400" dirty="0" err="1">
                          <a:solidFill>
                            <a:srgbClr val="000000"/>
                          </a:solidFill>
                        </a:rPr>
                        <a:t>Tradicional</a:t>
                      </a:r>
                      <a:endParaRPr lang="en-IE" sz="1400" dirty="0">
                        <a:solidFill>
                          <a:srgbClr val="000000"/>
                        </a:solidFill>
                      </a:endParaRPr>
                    </a:p>
                  </a:txBody>
                  <a:tcPr anchor="ctr">
                    <a:solidFill>
                      <a:schemeClr val="accent6">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400" dirty="0" err="1">
                          <a:solidFill>
                            <a:srgbClr val="000000"/>
                          </a:solidFill>
                        </a:rPr>
                        <a:t>Merienda</a:t>
                      </a:r>
                      <a:endParaRPr lang="en-IE" sz="1400" dirty="0">
                        <a:solidFill>
                          <a:srgbClr val="000000"/>
                        </a:solidFill>
                      </a:endParaRPr>
                    </a:p>
                  </a:txBody>
                  <a:tcPr anchor="ctr">
                    <a:solidFill>
                      <a:schemeClr val="accent6">
                        <a:lumMod val="60000"/>
                        <a:lumOff val="40000"/>
                      </a:schemeClr>
                    </a:solidFill>
                  </a:tcPr>
                </a:tc>
                <a:tc>
                  <a:txBody>
                    <a:bodyPr/>
                    <a:lstStyle/>
                    <a:p>
                      <a:r>
                        <a:rPr lang="en-IE" sz="1400" dirty="0">
                          <a:solidFill>
                            <a:srgbClr val="000000"/>
                          </a:solidFill>
                        </a:rPr>
                        <a:t>Patatas </a:t>
                      </a:r>
                      <a:r>
                        <a:rPr lang="en-IE" sz="1400" dirty="0" err="1">
                          <a:solidFill>
                            <a:srgbClr val="000000"/>
                          </a:solidFill>
                        </a:rPr>
                        <a:t>fritas</a:t>
                      </a:r>
                      <a:r>
                        <a:rPr lang="en-IE" sz="1400" dirty="0">
                          <a:solidFill>
                            <a:srgbClr val="000000"/>
                          </a:solidFill>
                        </a:rPr>
                        <a:t>, </a:t>
                      </a:r>
                      <a:r>
                        <a:rPr lang="en-IE" sz="1400" dirty="0" err="1">
                          <a:solidFill>
                            <a:srgbClr val="000000"/>
                          </a:solidFill>
                        </a:rPr>
                        <a:t>Pastelería</a:t>
                      </a:r>
                      <a:endParaRPr lang="en-IE" sz="1400" dirty="0">
                        <a:solidFill>
                          <a:srgbClr val="000000"/>
                        </a:solidFill>
                      </a:endParaRPr>
                    </a:p>
                  </a:txBody>
                  <a:tcPr>
                    <a:solidFill>
                      <a:schemeClr val="accent6">
                        <a:lumMod val="60000"/>
                        <a:lumOff val="40000"/>
                      </a:schemeClr>
                    </a:solidFill>
                  </a:tcPr>
                </a:tc>
                <a:extLst>
                  <a:ext uri="{0D108BD9-81ED-4DB2-BD59-A6C34878D82A}">
                    <a16:rowId xmlns:a16="http://schemas.microsoft.com/office/drawing/2014/main" val="4229884866"/>
                  </a:ext>
                </a:extLst>
              </a:tr>
              <a:tr h="571224">
                <a:tc>
                  <a:txBody>
                    <a:bodyPr/>
                    <a:lstStyle/>
                    <a:p>
                      <a:pPr algn="ctr"/>
                      <a:r>
                        <a:rPr lang="en-IE" sz="1800">
                          <a:solidFill>
                            <a:srgbClr val="000000"/>
                          </a:solidFill>
                        </a:rPr>
                        <a:t>7</a:t>
                      </a:r>
                    </a:p>
                  </a:txBody>
                  <a:tcPr anchor="ctr">
                    <a:solidFill>
                      <a:schemeClr val="accent6">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600" b="0" i="0" u="none" strike="noStrike" kern="1200" cap="none" spc="0" normalizeH="0" baseline="0" noProof="0">
                          <a:ln>
                            <a:noFill/>
                          </a:ln>
                          <a:solidFill>
                            <a:srgbClr val="000000"/>
                          </a:solidFill>
                          <a:effectLst/>
                          <a:uLnTx/>
                          <a:uFillTx/>
                          <a:latin typeface="Calibri" panose="020F0502020204030204"/>
                          <a:ea typeface="+mn-ea"/>
                          <a:cs typeface="+mn-cs"/>
                        </a:rPr>
                        <a:t>No saludable</a:t>
                      </a:r>
                      <a:endParaRPr kumimoji="0" lang="en-IE" sz="1600" b="0" i="0" u="none" strike="noStrike" kern="1200" cap="none" spc="0" normalizeH="0" baseline="0" noProof="0" dirty="0">
                        <a:ln>
                          <a:noFill/>
                        </a:ln>
                        <a:solidFill>
                          <a:srgbClr val="000000"/>
                        </a:solidFill>
                        <a:effectLst/>
                        <a:uLnTx/>
                        <a:uFillTx/>
                        <a:latin typeface="Calibri" panose="020F0502020204030204"/>
                        <a:ea typeface="+mn-ea"/>
                        <a:cs typeface="+mn-cs"/>
                      </a:endParaRPr>
                    </a:p>
                  </a:txBody>
                  <a:tcPr anchor="ctr">
                    <a:solidFill>
                      <a:schemeClr val="accent6">
                        <a:lumMod val="60000"/>
                        <a:lumOff val="40000"/>
                      </a:schemeClr>
                    </a:solidFill>
                  </a:tcPr>
                </a:tc>
                <a:tc>
                  <a:txBody>
                    <a:bodyPr/>
                    <a:lstStyle/>
                    <a:p>
                      <a:r>
                        <a:rPr lang="en-IE" sz="1400">
                          <a:solidFill>
                            <a:srgbClr val="000000"/>
                          </a:solidFill>
                        </a:rPr>
                        <a:t>Novel</a:t>
                      </a:r>
                    </a:p>
                  </a:txBody>
                  <a:tcPr anchor="ctr">
                    <a:solidFill>
                      <a:schemeClr val="accent6">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400" dirty="0">
                          <a:solidFill>
                            <a:srgbClr val="000000"/>
                          </a:solidFill>
                        </a:rPr>
                        <a:t>Comida</a:t>
                      </a:r>
                    </a:p>
                  </a:txBody>
                  <a:tcPr anchor="ctr">
                    <a:solidFill>
                      <a:schemeClr val="accent6">
                        <a:lumMod val="60000"/>
                        <a:lumOff val="40000"/>
                      </a:schemeClr>
                    </a:solidFill>
                  </a:tcPr>
                </a:tc>
                <a:tc>
                  <a:txBody>
                    <a:bodyPr/>
                    <a:lstStyle/>
                    <a:p>
                      <a:r>
                        <a:rPr lang="en-IE" sz="1400" dirty="0">
                          <a:solidFill>
                            <a:srgbClr val="000000"/>
                          </a:solidFill>
                        </a:rPr>
                        <a:t>Salsas, pasta rellena</a:t>
                      </a:r>
                    </a:p>
                  </a:txBody>
                  <a:tcPr>
                    <a:solidFill>
                      <a:schemeClr val="accent6">
                        <a:lumMod val="60000"/>
                        <a:lumOff val="40000"/>
                      </a:schemeClr>
                    </a:solidFill>
                  </a:tcPr>
                </a:tc>
                <a:extLst>
                  <a:ext uri="{0D108BD9-81ED-4DB2-BD59-A6C34878D82A}">
                    <a16:rowId xmlns:a16="http://schemas.microsoft.com/office/drawing/2014/main" val="1048769154"/>
                  </a:ext>
                </a:extLst>
              </a:tr>
              <a:tr h="571224">
                <a:tc>
                  <a:txBody>
                    <a:bodyPr/>
                    <a:lstStyle/>
                    <a:p>
                      <a:pPr algn="ctr"/>
                      <a:r>
                        <a:rPr lang="en-IE" sz="1800">
                          <a:solidFill>
                            <a:srgbClr val="000000"/>
                          </a:solidFill>
                        </a:rPr>
                        <a:t>8</a:t>
                      </a:r>
                    </a:p>
                  </a:txBody>
                  <a:tcPr anchor="ctr">
                    <a:solidFill>
                      <a:schemeClr val="accent6">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600" b="0" i="0" u="none" strike="noStrike" kern="1200" cap="none" spc="0" normalizeH="0" baseline="0" noProof="0" dirty="0">
                          <a:ln>
                            <a:noFill/>
                          </a:ln>
                          <a:solidFill>
                            <a:srgbClr val="000000"/>
                          </a:solidFill>
                          <a:effectLst/>
                          <a:uLnTx/>
                          <a:uFillTx/>
                          <a:latin typeface="Calibri" panose="020F0502020204030204"/>
                          <a:ea typeface="+mn-ea"/>
                          <a:cs typeface="+mn-cs"/>
                        </a:rPr>
                        <a:t>No </a:t>
                      </a:r>
                      <a:r>
                        <a:rPr kumimoji="0" lang="en-IE" sz="1600" b="0" i="0" u="none" strike="noStrike" kern="1200" cap="none" spc="0" normalizeH="0" baseline="0" noProof="0" dirty="0" err="1">
                          <a:ln>
                            <a:noFill/>
                          </a:ln>
                          <a:solidFill>
                            <a:srgbClr val="000000"/>
                          </a:solidFill>
                          <a:effectLst/>
                          <a:uLnTx/>
                          <a:uFillTx/>
                          <a:latin typeface="Calibri" panose="020F0502020204030204"/>
                          <a:ea typeface="+mn-ea"/>
                          <a:cs typeface="+mn-cs"/>
                        </a:rPr>
                        <a:t>saludable</a:t>
                      </a:r>
                      <a:endParaRPr kumimoji="0" lang="en-IE" sz="1600" b="0" i="0" u="none" strike="noStrike" kern="1200" cap="none" spc="0" normalizeH="0" baseline="0" noProof="0" dirty="0">
                        <a:ln>
                          <a:noFill/>
                        </a:ln>
                        <a:solidFill>
                          <a:srgbClr val="000000"/>
                        </a:solidFill>
                        <a:effectLst/>
                        <a:uLnTx/>
                        <a:uFillTx/>
                        <a:latin typeface="Calibri" panose="020F0502020204030204"/>
                        <a:ea typeface="+mn-ea"/>
                        <a:cs typeface="+mn-cs"/>
                      </a:endParaRPr>
                    </a:p>
                  </a:txBody>
                  <a:tcPr anchor="ctr">
                    <a:solidFill>
                      <a:schemeClr val="accent6">
                        <a:lumMod val="60000"/>
                        <a:lumOff val="40000"/>
                      </a:schemeClr>
                    </a:solidFill>
                  </a:tcPr>
                </a:tc>
                <a:tc>
                  <a:txBody>
                    <a:bodyPr/>
                    <a:lstStyle/>
                    <a:p>
                      <a:r>
                        <a:rPr lang="en-IE" sz="1400">
                          <a:solidFill>
                            <a:srgbClr val="000000"/>
                          </a:solidFill>
                        </a:rPr>
                        <a:t>Novel</a:t>
                      </a:r>
                    </a:p>
                  </a:txBody>
                  <a:tcPr anchor="ctr">
                    <a:solidFill>
                      <a:schemeClr val="accent6">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400" dirty="0" err="1">
                          <a:solidFill>
                            <a:srgbClr val="000000"/>
                          </a:solidFill>
                        </a:rPr>
                        <a:t>Merienda</a:t>
                      </a:r>
                      <a:endParaRPr lang="en-IE" sz="1400" dirty="0">
                        <a:solidFill>
                          <a:srgbClr val="000000"/>
                        </a:solidFill>
                      </a:endParaRPr>
                    </a:p>
                  </a:txBody>
                  <a:tcPr anchor="ctr">
                    <a:solidFill>
                      <a:schemeClr val="accent6">
                        <a:lumMod val="60000"/>
                        <a:lumOff val="40000"/>
                      </a:schemeClr>
                    </a:solidFill>
                  </a:tcPr>
                </a:tc>
                <a:tc>
                  <a:txBody>
                    <a:bodyPr/>
                    <a:lstStyle/>
                    <a:p>
                      <a:r>
                        <a:rPr lang="en-IE" sz="1400" dirty="0">
                          <a:solidFill>
                            <a:srgbClr val="000000"/>
                          </a:solidFill>
                        </a:rPr>
                        <a:t>Barras de </a:t>
                      </a:r>
                      <a:r>
                        <a:rPr lang="en-IE" sz="1400" dirty="0" err="1">
                          <a:solidFill>
                            <a:srgbClr val="000000"/>
                          </a:solidFill>
                        </a:rPr>
                        <a:t>helado</a:t>
                      </a:r>
                      <a:r>
                        <a:rPr lang="en-IE" sz="1400" dirty="0">
                          <a:solidFill>
                            <a:srgbClr val="000000"/>
                          </a:solidFill>
                        </a:rPr>
                        <a:t>, nachos</a:t>
                      </a:r>
                    </a:p>
                  </a:txBody>
                  <a:tcPr>
                    <a:solidFill>
                      <a:schemeClr val="accent6">
                        <a:lumMod val="60000"/>
                        <a:lumOff val="40000"/>
                      </a:schemeClr>
                    </a:solidFill>
                  </a:tcPr>
                </a:tc>
                <a:extLst>
                  <a:ext uri="{0D108BD9-81ED-4DB2-BD59-A6C34878D82A}">
                    <a16:rowId xmlns:a16="http://schemas.microsoft.com/office/drawing/2014/main" val="1307913072"/>
                  </a:ext>
                </a:extLst>
              </a:tr>
            </a:tbl>
          </a:graphicData>
        </a:graphic>
      </p:graphicFrame>
      <p:pic>
        <p:nvPicPr>
          <p:cNvPr id="8" name="Picture 7" descr="Icon&#10;&#10;Description automatically generated with medium confidence">
            <a:extLst>
              <a:ext uri="{FF2B5EF4-FFF2-40B4-BE49-F238E27FC236}">
                <a16:creationId xmlns:a16="http://schemas.microsoft.com/office/drawing/2014/main" id="{13E3F318-E2B6-10D3-5EF1-C504440DF81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33570" y="475128"/>
            <a:ext cx="833456" cy="1140679"/>
          </a:xfrm>
          <a:prstGeom prst="rect">
            <a:avLst/>
          </a:prstGeom>
        </p:spPr>
      </p:pic>
    </p:spTree>
    <p:extLst>
      <p:ext uri="{BB962C8B-B14F-4D97-AF65-F5344CB8AC3E}">
        <p14:creationId xmlns:p14="http://schemas.microsoft.com/office/powerpoint/2010/main" val="39197711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506B053-50E3-3305-51BB-899E4BCC4C7B}"/>
              </a:ext>
            </a:extLst>
          </p:cNvPr>
          <p:cNvSpPr>
            <a:spLocks noGrp="1"/>
          </p:cNvSpPr>
          <p:nvPr>
            <p:ph type="body" sz="quarter" idx="18"/>
          </p:nvPr>
        </p:nvSpPr>
        <p:spPr>
          <a:xfrm>
            <a:off x="233081" y="857640"/>
            <a:ext cx="6185647" cy="5480407"/>
          </a:xfrm>
          <a:solidFill>
            <a:srgbClr val="85D2E1"/>
          </a:solidFill>
        </p:spPr>
        <p:txBody>
          <a:bodyPr vert="horz" lIns="91440" tIns="45720" rIns="91440" bIns="45720" rtlCol="0" anchor="t">
            <a:normAutofit fontScale="77500" lnSpcReduction="20000"/>
          </a:bodyPr>
          <a:lstStyle/>
          <a:p>
            <a:pPr marL="107950" indent="0" algn="just">
              <a:lnSpc>
                <a:spcPct val="120000"/>
              </a:lnSpc>
              <a:spcBef>
                <a:spcPts val="600"/>
              </a:spcBef>
            </a:pPr>
            <a:r>
              <a:rPr lang="es-ES" sz="2400" dirty="0"/>
              <a:t>Los mayores tienen </a:t>
            </a:r>
            <a:r>
              <a:rPr lang="es-ES" sz="2400" b="1" dirty="0"/>
              <a:t>poco interés y mucho escepticismo hacia los alimentos enriquecidos con proteínas</a:t>
            </a:r>
            <a:r>
              <a:rPr lang="en-US" sz="2400" b="1" dirty="0"/>
              <a:t>. </a:t>
            </a:r>
            <a:r>
              <a:rPr lang="es-ES" sz="2400" dirty="0"/>
              <a:t>Por lo tanto, debe prestarse más atención a animar a los consumidores a probar los alimentos funcionales (</a:t>
            </a:r>
            <a:r>
              <a:rPr lang="es-ES" sz="2400" b="1" dirty="0"/>
              <a:t>muestreo en la tienda, muestras gratuitas, promociones de devolución de dinero)</a:t>
            </a:r>
            <a:endParaRPr lang="es-ES"/>
          </a:p>
          <a:p>
            <a:pPr marL="342900" indent="-342900" algn="just">
              <a:lnSpc>
                <a:spcPct val="120000"/>
              </a:lnSpc>
              <a:spcBef>
                <a:spcPts val="600"/>
              </a:spcBef>
              <a:buFont typeface="Arial" panose="020B0604020202020204" pitchFamily="34" charset="0"/>
              <a:buChar char="•"/>
            </a:pPr>
            <a:r>
              <a:rPr lang="es-ES" sz="2400" dirty="0"/>
              <a:t>Los mayores tienden a </a:t>
            </a:r>
            <a:r>
              <a:rPr lang="es-ES" sz="2400" b="1" dirty="0"/>
              <a:t>preferir los portadores de comidas saludables y tradicionales </a:t>
            </a:r>
            <a:r>
              <a:rPr lang="es-ES" sz="2400" dirty="0"/>
              <a:t>más por las dietas ricas en proteínas</a:t>
            </a:r>
            <a:r>
              <a:rPr lang="en-US" sz="2400" i="0" dirty="0">
                <a:effectLst/>
                <a:latin typeface="Calibri "/>
              </a:rPr>
              <a:t>. </a:t>
            </a:r>
          </a:p>
          <a:p>
            <a:pPr marL="342900" indent="-342900" algn="just">
              <a:lnSpc>
                <a:spcPct val="120000"/>
              </a:lnSpc>
              <a:spcBef>
                <a:spcPts val="600"/>
              </a:spcBef>
              <a:buFont typeface="Arial" panose="020B0604020202020204" pitchFamily="34" charset="0"/>
              <a:buChar char="•"/>
            </a:pPr>
            <a:r>
              <a:rPr lang="es-ES" sz="2400" dirty="0"/>
              <a:t>Parece que las </a:t>
            </a:r>
            <a:r>
              <a:rPr lang="es-ES" sz="2400" b="1" dirty="0"/>
              <a:t>mujeres</a:t>
            </a:r>
            <a:r>
              <a:rPr lang="es-ES" sz="2400" dirty="0"/>
              <a:t> son las más influenciadas por la </a:t>
            </a:r>
            <a:r>
              <a:rPr lang="es-ES" sz="2400" b="1" dirty="0"/>
              <a:t>salubridad de los portadores.</a:t>
            </a:r>
            <a:endParaRPr lang="es-ES" sz="2400" b="1" dirty="0">
              <a:cs typeface="Calibri" panose="020F0502020204030204"/>
            </a:endParaRPr>
          </a:p>
          <a:p>
            <a:pPr marL="342900" indent="-342900" algn="just">
              <a:lnSpc>
                <a:spcPct val="120000"/>
              </a:lnSpc>
              <a:spcBef>
                <a:spcPts val="600"/>
              </a:spcBef>
              <a:buFont typeface="Arial" panose="020B0604020202020204" pitchFamily="34" charset="0"/>
              <a:buChar char="•"/>
            </a:pPr>
            <a:r>
              <a:rPr lang="es-ES" sz="2400" dirty="0"/>
              <a:t>Mientras que a los </a:t>
            </a:r>
            <a:r>
              <a:rPr lang="es-ES" sz="2400" b="1" dirty="0"/>
              <a:t>hombres</a:t>
            </a:r>
            <a:r>
              <a:rPr lang="es-ES" sz="2400" dirty="0"/>
              <a:t> les influyó con la misma fuerza la </a:t>
            </a:r>
            <a:r>
              <a:rPr lang="es-ES" sz="2400" b="1" dirty="0"/>
              <a:t>salubridad, la novedad y el tipo de comida </a:t>
            </a:r>
            <a:r>
              <a:rPr lang="es-ES" sz="2400" dirty="0"/>
              <a:t>de los portadores.</a:t>
            </a:r>
            <a:endParaRPr lang="es-ES" sz="2400" dirty="0">
              <a:cs typeface="Calibri" panose="020F0502020204030204"/>
            </a:endParaRPr>
          </a:p>
          <a:p>
            <a:pPr marL="0" indent="0" algn="just">
              <a:lnSpc>
                <a:spcPct val="120000"/>
              </a:lnSpc>
              <a:spcBef>
                <a:spcPts val="600"/>
              </a:spcBef>
            </a:pPr>
            <a:r>
              <a:rPr lang="es-ES" sz="2400" dirty="0"/>
              <a:t>Esto demuestra que es importante tener en </a:t>
            </a:r>
            <a:r>
              <a:rPr lang="es-ES" sz="2400" b="1" dirty="0"/>
              <a:t>cuenta la heterogeneidad</a:t>
            </a:r>
            <a:r>
              <a:rPr lang="es-ES" sz="2400" dirty="0"/>
              <a:t> del mercado a la hora de comercializar alimentos funcionales entre las personas mayores</a:t>
            </a:r>
            <a:endParaRPr lang="en-IE" dirty="0">
              <a:cs typeface="Calibri" panose="020F0502020204030204"/>
            </a:endParaRPr>
          </a:p>
        </p:txBody>
      </p:sp>
      <p:sp>
        <p:nvSpPr>
          <p:cNvPr id="3" name="Text Placeholder 2">
            <a:extLst>
              <a:ext uri="{FF2B5EF4-FFF2-40B4-BE49-F238E27FC236}">
                <a16:creationId xmlns:a16="http://schemas.microsoft.com/office/drawing/2014/main" id="{B2FB0F71-B534-D197-FA95-B97830489589}"/>
              </a:ext>
            </a:extLst>
          </p:cNvPr>
          <p:cNvSpPr>
            <a:spLocks noGrp="1"/>
          </p:cNvSpPr>
          <p:nvPr>
            <p:ph type="body" sz="quarter" idx="16"/>
          </p:nvPr>
        </p:nvSpPr>
        <p:spPr>
          <a:xfrm>
            <a:off x="340659" y="275419"/>
            <a:ext cx="5085159" cy="582221"/>
          </a:xfrm>
        </p:spPr>
        <p:txBody>
          <a:bodyPr>
            <a:normAutofit lnSpcReduction="10000"/>
          </a:bodyPr>
          <a:lstStyle/>
          <a:p>
            <a:r>
              <a:rPr lang="en-US" sz="3600" dirty="0"/>
              <a:t>Los </a:t>
            </a:r>
            <a:r>
              <a:rPr lang="en-US" sz="3600" dirty="0" err="1"/>
              <a:t>resultados</a:t>
            </a:r>
            <a:r>
              <a:rPr lang="en-US" sz="3600" dirty="0"/>
              <a:t>: </a:t>
            </a:r>
          </a:p>
        </p:txBody>
      </p:sp>
      <p:graphicFrame>
        <p:nvGraphicFramePr>
          <p:cNvPr id="5" name="Diagram 4">
            <a:extLst>
              <a:ext uri="{FF2B5EF4-FFF2-40B4-BE49-F238E27FC236}">
                <a16:creationId xmlns:a16="http://schemas.microsoft.com/office/drawing/2014/main" id="{3D88BACA-DF37-23BB-2DCA-67C96B44ACA1}"/>
              </a:ext>
            </a:extLst>
          </p:cNvPr>
          <p:cNvGraphicFramePr/>
          <p:nvPr>
            <p:extLst>
              <p:ext uri="{D42A27DB-BD31-4B8C-83A1-F6EECF244321}">
                <p14:modId xmlns:p14="http://schemas.microsoft.com/office/powerpoint/2010/main" val="2899620868"/>
              </p:ext>
            </p:extLst>
          </p:nvPr>
        </p:nvGraphicFramePr>
        <p:xfrm>
          <a:off x="7297270" y="1228165"/>
          <a:ext cx="4009321" cy="40758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89808C6B-9B4C-DC94-C78F-99A5DFD6E2E5}"/>
              </a:ext>
            </a:extLst>
          </p:cNvPr>
          <p:cNvSpPr txBox="1"/>
          <p:nvPr/>
        </p:nvSpPr>
        <p:spPr>
          <a:xfrm>
            <a:off x="6795904" y="6104265"/>
            <a:ext cx="5237643" cy="600164"/>
          </a:xfrm>
          <a:prstGeom prst="rect">
            <a:avLst/>
          </a:prstGeom>
          <a:noFill/>
        </p:spPr>
        <p:txBody>
          <a:bodyPr wrap="square">
            <a:spAutoFit/>
          </a:bodyPr>
          <a:lstStyle/>
          <a:p>
            <a:r>
              <a:rPr lang="nl-NL" sz="1100"/>
              <a:t>Source: van der Zanden, L. D., van Kleef, E., de Wijk, R. A., &amp; van Trijp, H. C. (2015). Examining heterogeneity in elderly consumers’ acceptance of carriers for protein-enriched food: A segmentation study. Food Quality and Preference, 42, 130–138. </a:t>
            </a:r>
          </a:p>
        </p:txBody>
      </p:sp>
      <p:cxnSp>
        <p:nvCxnSpPr>
          <p:cNvPr id="7" name="Straight Connector 6">
            <a:extLst>
              <a:ext uri="{FF2B5EF4-FFF2-40B4-BE49-F238E27FC236}">
                <a16:creationId xmlns:a16="http://schemas.microsoft.com/office/drawing/2014/main" id="{CBB1987B-5239-35FD-52D3-2AA4F5D62F3E}"/>
              </a:ext>
            </a:extLst>
          </p:cNvPr>
          <p:cNvCxnSpPr/>
          <p:nvPr/>
        </p:nvCxnSpPr>
        <p:spPr>
          <a:xfrm>
            <a:off x="421341" y="794887"/>
            <a:ext cx="860612" cy="0"/>
          </a:xfrm>
          <a:prstGeom prst="line">
            <a:avLst/>
          </a:prstGeom>
          <a:ln w="28575"/>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13738074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32B31DC-3725-70D2-2668-1F0FB8BF6D99}"/>
              </a:ext>
            </a:extLst>
          </p:cNvPr>
          <p:cNvSpPr>
            <a:spLocks noGrp="1"/>
          </p:cNvSpPr>
          <p:nvPr>
            <p:ph type="body" sz="quarter" idx="15"/>
          </p:nvPr>
        </p:nvSpPr>
        <p:spPr/>
        <p:txBody>
          <a:bodyPr/>
          <a:lstStyle/>
          <a:p>
            <a:r>
              <a:rPr lang="en-GB"/>
              <a:t>1</a:t>
            </a:r>
          </a:p>
        </p:txBody>
      </p:sp>
      <p:sp>
        <p:nvSpPr>
          <p:cNvPr id="7" name="Text Placeholder 6">
            <a:extLst>
              <a:ext uri="{FF2B5EF4-FFF2-40B4-BE49-F238E27FC236}">
                <a16:creationId xmlns:a16="http://schemas.microsoft.com/office/drawing/2014/main" id="{D1EE8567-71B6-03B3-1C04-87EE22FA1C80}"/>
              </a:ext>
            </a:extLst>
          </p:cNvPr>
          <p:cNvSpPr>
            <a:spLocks noGrp="1"/>
          </p:cNvSpPr>
          <p:nvPr>
            <p:ph type="body" sz="quarter" idx="18"/>
          </p:nvPr>
        </p:nvSpPr>
        <p:spPr>
          <a:xfrm>
            <a:off x="797806" y="1689464"/>
            <a:ext cx="4894388" cy="5035017"/>
          </a:xfrm>
        </p:spPr>
        <p:txBody>
          <a:bodyPr vert="horz" lIns="91440" tIns="45720" rIns="91440" bIns="45720" rtlCol="0" anchor="t">
            <a:normAutofit/>
          </a:bodyPr>
          <a:lstStyle/>
          <a:p>
            <a:pPr marL="0" indent="0">
              <a:lnSpc>
                <a:spcPct val="120000"/>
              </a:lnSpc>
            </a:pPr>
            <a:r>
              <a:rPr lang="es-ES" sz="2200" dirty="0"/>
              <a:t>El módulo 5 comienza presentándole las </a:t>
            </a:r>
            <a:r>
              <a:rPr lang="es-ES" sz="2200" b="1" dirty="0"/>
              <a:t>barreras y necesidades únicas </a:t>
            </a:r>
            <a:r>
              <a:rPr lang="es-ES" sz="2200" dirty="0"/>
              <a:t>de los mayores en la innovación alimentaria</a:t>
            </a:r>
            <a:r>
              <a:rPr lang="en-GB" sz="2200" dirty="0"/>
              <a:t>. </a:t>
            </a:r>
            <a:r>
              <a:rPr lang="es-ES" sz="2200" dirty="0"/>
              <a:t>Al finalizar este módulo, comprenderá mejor las </a:t>
            </a:r>
            <a:r>
              <a:rPr lang="es-ES" sz="2200" b="1" dirty="0"/>
              <a:t>características de los clientes senior y los modelos de negocio que pueden ayudar a cubrir las necesidades de innovación y funcionalidad</a:t>
            </a:r>
            <a:r>
              <a:rPr lang="es-ES" sz="2200" dirty="0"/>
              <a:t>. También se le enseñarán </a:t>
            </a:r>
            <a:r>
              <a:rPr lang="es-ES" sz="2200" b="1" dirty="0"/>
              <a:t>estrategias de fijación de precios y costes </a:t>
            </a:r>
            <a:r>
              <a:rPr lang="es-ES" sz="2200" dirty="0"/>
              <a:t>y cómo </a:t>
            </a:r>
            <a:r>
              <a:rPr lang="es-ES" sz="2200" b="1" dirty="0"/>
              <a:t>encontrar canales de distribución adecuados </a:t>
            </a:r>
            <a:r>
              <a:rPr lang="es-ES" sz="2200" dirty="0"/>
              <a:t>para sus productos/servicios. </a:t>
            </a:r>
            <a:endParaRPr lang="en-GB" sz="2200" dirty="0"/>
          </a:p>
        </p:txBody>
      </p:sp>
      <p:sp>
        <p:nvSpPr>
          <p:cNvPr id="6" name="Text Placeholder 5">
            <a:extLst>
              <a:ext uri="{FF2B5EF4-FFF2-40B4-BE49-F238E27FC236}">
                <a16:creationId xmlns:a16="http://schemas.microsoft.com/office/drawing/2014/main" id="{076E22A1-EEC8-286D-E7D1-BE5FC8EADCEE}"/>
              </a:ext>
            </a:extLst>
          </p:cNvPr>
          <p:cNvSpPr>
            <a:spLocks noGrp="1"/>
          </p:cNvSpPr>
          <p:nvPr>
            <p:ph type="body" sz="quarter" idx="16"/>
          </p:nvPr>
        </p:nvSpPr>
        <p:spPr>
          <a:xfrm>
            <a:off x="797806" y="566061"/>
            <a:ext cx="4672274" cy="1332412"/>
          </a:xfrm>
        </p:spPr>
        <p:txBody>
          <a:bodyPr>
            <a:normAutofit fontScale="77500" lnSpcReduction="20000"/>
          </a:bodyPr>
          <a:lstStyle/>
          <a:p>
            <a:r>
              <a:rPr lang="es-ES" sz="3600" dirty="0"/>
              <a:t>Comercialización de productos y servicios alimentarios para personas mayores</a:t>
            </a:r>
            <a:endParaRPr lang="en-GB" dirty="0"/>
          </a:p>
        </p:txBody>
      </p:sp>
      <p:sp>
        <p:nvSpPr>
          <p:cNvPr id="4" name="Text Placeholder 3">
            <a:extLst>
              <a:ext uri="{FF2B5EF4-FFF2-40B4-BE49-F238E27FC236}">
                <a16:creationId xmlns:a16="http://schemas.microsoft.com/office/drawing/2014/main" id="{61CAFA92-A951-E50C-9D41-3653885E8466}"/>
              </a:ext>
            </a:extLst>
          </p:cNvPr>
          <p:cNvSpPr>
            <a:spLocks noGrp="1"/>
          </p:cNvSpPr>
          <p:nvPr>
            <p:ph type="body" sz="quarter" idx="14"/>
          </p:nvPr>
        </p:nvSpPr>
        <p:spPr>
          <a:xfrm>
            <a:off x="7229716" y="1232267"/>
            <a:ext cx="4672274" cy="822373"/>
          </a:xfrm>
        </p:spPr>
        <p:txBody>
          <a:bodyPr/>
          <a:lstStyle/>
          <a:p>
            <a:r>
              <a:rPr lang="es-ES" b="1" dirty="0"/>
              <a:t>Barreras y necesidades únicas de las personas mayores en la innovación de productos y servicios alimentarios</a:t>
            </a:r>
            <a:endParaRPr lang="en-IE" b="1" dirty="0"/>
          </a:p>
        </p:txBody>
      </p:sp>
      <p:sp>
        <p:nvSpPr>
          <p:cNvPr id="8" name="Text Placeholder 7">
            <a:extLst>
              <a:ext uri="{FF2B5EF4-FFF2-40B4-BE49-F238E27FC236}">
                <a16:creationId xmlns:a16="http://schemas.microsoft.com/office/drawing/2014/main" id="{977FBD3A-3340-0956-A12A-BE092A39D554}"/>
              </a:ext>
            </a:extLst>
          </p:cNvPr>
          <p:cNvSpPr>
            <a:spLocks noGrp="1"/>
          </p:cNvSpPr>
          <p:nvPr>
            <p:ph type="body" sz="quarter" idx="19"/>
          </p:nvPr>
        </p:nvSpPr>
        <p:spPr/>
        <p:txBody>
          <a:bodyPr/>
          <a:lstStyle/>
          <a:p>
            <a:r>
              <a:rPr lang="en-GB"/>
              <a:t>2</a:t>
            </a:r>
          </a:p>
        </p:txBody>
      </p:sp>
      <p:sp>
        <p:nvSpPr>
          <p:cNvPr id="9" name="Text Placeholder 8">
            <a:extLst>
              <a:ext uri="{FF2B5EF4-FFF2-40B4-BE49-F238E27FC236}">
                <a16:creationId xmlns:a16="http://schemas.microsoft.com/office/drawing/2014/main" id="{2ED587EC-38B3-FB7B-65FB-6EC63163B2DF}"/>
              </a:ext>
            </a:extLst>
          </p:cNvPr>
          <p:cNvSpPr>
            <a:spLocks noGrp="1"/>
          </p:cNvSpPr>
          <p:nvPr>
            <p:ph type="body" sz="quarter" idx="20"/>
          </p:nvPr>
        </p:nvSpPr>
        <p:spPr/>
        <p:txBody>
          <a:bodyPr/>
          <a:lstStyle/>
          <a:p>
            <a:r>
              <a:rPr lang="es-ES" b="1" dirty="0"/>
              <a:t>Modelo de negocio: un puente entre la innovación y la funcionalidad</a:t>
            </a:r>
          </a:p>
        </p:txBody>
      </p:sp>
      <p:sp>
        <p:nvSpPr>
          <p:cNvPr id="10" name="Text Placeholder 9">
            <a:extLst>
              <a:ext uri="{FF2B5EF4-FFF2-40B4-BE49-F238E27FC236}">
                <a16:creationId xmlns:a16="http://schemas.microsoft.com/office/drawing/2014/main" id="{D1963881-6B7D-41DB-B6F8-DE71F0301529}"/>
              </a:ext>
            </a:extLst>
          </p:cNvPr>
          <p:cNvSpPr>
            <a:spLocks noGrp="1"/>
          </p:cNvSpPr>
          <p:nvPr>
            <p:ph type="body" sz="quarter" idx="21"/>
          </p:nvPr>
        </p:nvSpPr>
        <p:spPr/>
        <p:txBody>
          <a:bodyPr/>
          <a:lstStyle/>
          <a:p>
            <a:r>
              <a:rPr lang="en-GB"/>
              <a:t>3</a:t>
            </a:r>
          </a:p>
        </p:txBody>
      </p:sp>
      <p:sp>
        <p:nvSpPr>
          <p:cNvPr id="11" name="Text Placeholder 10">
            <a:extLst>
              <a:ext uri="{FF2B5EF4-FFF2-40B4-BE49-F238E27FC236}">
                <a16:creationId xmlns:a16="http://schemas.microsoft.com/office/drawing/2014/main" id="{1867336C-5293-F05D-EF52-239E5FEC8341}"/>
              </a:ext>
            </a:extLst>
          </p:cNvPr>
          <p:cNvSpPr>
            <a:spLocks noGrp="1"/>
          </p:cNvSpPr>
          <p:nvPr>
            <p:ph type="body" sz="quarter" idx="22"/>
          </p:nvPr>
        </p:nvSpPr>
        <p:spPr/>
        <p:txBody>
          <a:bodyPr/>
          <a:lstStyle/>
          <a:p>
            <a:r>
              <a:rPr lang="en-GB" b="1" dirty="0" err="1"/>
              <a:t>Precios</a:t>
            </a:r>
            <a:r>
              <a:rPr lang="en-GB" b="1" dirty="0"/>
              <a:t> y </a:t>
            </a:r>
            <a:r>
              <a:rPr lang="en-GB" b="1" dirty="0" err="1"/>
              <a:t>costes</a:t>
            </a:r>
            <a:endParaRPr lang="en-GB" b="1" dirty="0"/>
          </a:p>
        </p:txBody>
      </p:sp>
      <p:sp>
        <p:nvSpPr>
          <p:cNvPr id="12" name="Text Placeholder 11">
            <a:extLst>
              <a:ext uri="{FF2B5EF4-FFF2-40B4-BE49-F238E27FC236}">
                <a16:creationId xmlns:a16="http://schemas.microsoft.com/office/drawing/2014/main" id="{7066A1B9-64A4-B6C4-3C07-AB63230C72F5}"/>
              </a:ext>
            </a:extLst>
          </p:cNvPr>
          <p:cNvSpPr>
            <a:spLocks noGrp="1"/>
          </p:cNvSpPr>
          <p:nvPr>
            <p:ph type="body" sz="quarter" idx="23"/>
          </p:nvPr>
        </p:nvSpPr>
        <p:spPr/>
        <p:txBody>
          <a:bodyPr/>
          <a:lstStyle/>
          <a:p>
            <a:r>
              <a:rPr lang="en-GB"/>
              <a:t>4</a:t>
            </a:r>
          </a:p>
        </p:txBody>
      </p:sp>
      <p:sp>
        <p:nvSpPr>
          <p:cNvPr id="13" name="Text Placeholder 12">
            <a:extLst>
              <a:ext uri="{FF2B5EF4-FFF2-40B4-BE49-F238E27FC236}">
                <a16:creationId xmlns:a16="http://schemas.microsoft.com/office/drawing/2014/main" id="{F1F83AEE-B015-C48C-36A6-BC88A18B1B12}"/>
              </a:ext>
            </a:extLst>
          </p:cNvPr>
          <p:cNvSpPr>
            <a:spLocks noGrp="1"/>
          </p:cNvSpPr>
          <p:nvPr>
            <p:ph type="body" sz="quarter" idx="24"/>
          </p:nvPr>
        </p:nvSpPr>
        <p:spPr/>
        <p:txBody>
          <a:bodyPr/>
          <a:lstStyle/>
          <a:p>
            <a:r>
              <a:rPr lang="en-GB" b="1" dirty="0"/>
              <a:t>Canales de </a:t>
            </a:r>
            <a:r>
              <a:rPr lang="en-GB" b="1" dirty="0" err="1"/>
              <a:t>distribución</a:t>
            </a:r>
            <a:endParaRPr lang="en-GB" b="1" dirty="0"/>
          </a:p>
        </p:txBody>
      </p:sp>
      <p:sp>
        <p:nvSpPr>
          <p:cNvPr id="14" name="Text Placeholder 13">
            <a:extLst>
              <a:ext uri="{FF2B5EF4-FFF2-40B4-BE49-F238E27FC236}">
                <a16:creationId xmlns:a16="http://schemas.microsoft.com/office/drawing/2014/main" id="{E1F2D9A1-E612-BED3-0355-00D5A42867A7}"/>
              </a:ext>
            </a:extLst>
          </p:cNvPr>
          <p:cNvSpPr>
            <a:spLocks noGrp="1"/>
          </p:cNvSpPr>
          <p:nvPr>
            <p:ph type="body" sz="quarter" idx="25"/>
          </p:nvPr>
        </p:nvSpPr>
        <p:spPr/>
        <p:txBody>
          <a:bodyPr/>
          <a:lstStyle/>
          <a:p>
            <a:r>
              <a:rPr lang="en-GB"/>
              <a:t>5</a:t>
            </a:r>
          </a:p>
        </p:txBody>
      </p:sp>
      <p:sp>
        <p:nvSpPr>
          <p:cNvPr id="15" name="Text Placeholder 14">
            <a:extLst>
              <a:ext uri="{FF2B5EF4-FFF2-40B4-BE49-F238E27FC236}">
                <a16:creationId xmlns:a16="http://schemas.microsoft.com/office/drawing/2014/main" id="{8D536068-35AE-3E90-3682-433EB83831B8}"/>
              </a:ext>
            </a:extLst>
          </p:cNvPr>
          <p:cNvSpPr>
            <a:spLocks noGrp="1"/>
          </p:cNvSpPr>
          <p:nvPr>
            <p:ph type="body" sz="quarter" idx="26"/>
          </p:nvPr>
        </p:nvSpPr>
        <p:spPr/>
        <p:txBody>
          <a:bodyPr/>
          <a:lstStyle/>
          <a:p>
            <a:r>
              <a:rPr lang="es-ES" b="1" dirty="0"/>
              <a:t>Mensajes para llevar a casa</a:t>
            </a:r>
            <a:endParaRPr lang="en-GB" b="1" dirty="0"/>
          </a:p>
        </p:txBody>
      </p:sp>
    </p:spTree>
    <p:extLst>
      <p:ext uri="{BB962C8B-B14F-4D97-AF65-F5344CB8AC3E}">
        <p14:creationId xmlns:p14="http://schemas.microsoft.com/office/powerpoint/2010/main" val="16510466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6A154A27-B964-69FC-2F49-0A884046D5F2}"/>
              </a:ext>
            </a:extLst>
          </p:cNvPr>
          <p:cNvSpPr>
            <a:spLocks noGrp="1"/>
          </p:cNvSpPr>
          <p:nvPr>
            <p:ph type="pic" sz="quarter" idx="10"/>
          </p:nvPr>
        </p:nvSpPr>
        <p:spPr/>
      </p:sp>
      <p:sp>
        <p:nvSpPr>
          <p:cNvPr id="3" name="Text Placeholder 2">
            <a:extLst>
              <a:ext uri="{FF2B5EF4-FFF2-40B4-BE49-F238E27FC236}">
                <a16:creationId xmlns:a16="http://schemas.microsoft.com/office/drawing/2014/main" id="{65D4EDCD-CE0B-BE4D-49E2-41D67D8DCD6E}"/>
              </a:ext>
            </a:extLst>
          </p:cNvPr>
          <p:cNvSpPr>
            <a:spLocks noGrp="1"/>
          </p:cNvSpPr>
          <p:nvPr>
            <p:ph type="body" sz="quarter" idx="18"/>
          </p:nvPr>
        </p:nvSpPr>
        <p:spPr>
          <a:xfrm>
            <a:off x="1682363" y="1629806"/>
            <a:ext cx="4884961" cy="4525954"/>
          </a:xfrm>
        </p:spPr>
        <p:txBody>
          <a:bodyPr vert="horz" lIns="91440" tIns="45720" rIns="91440" bIns="45720" rtlCol="0" anchor="t">
            <a:normAutofit lnSpcReduction="10000"/>
          </a:bodyPr>
          <a:lstStyle/>
          <a:p>
            <a:pPr marL="0" indent="0" algn="just"/>
            <a:r>
              <a:rPr lang="es-ES" b="0" i="0" dirty="0">
                <a:solidFill>
                  <a:srgbClr val="000000"/>
                </a:solidFill>
                <a:effectLst/>
              </a:rPr>
              <a:t>Desarrollada por los cofundadores iniciales de </a:t>
            </a:r>
            <a:r>
              <a:rPr lang="es-ES" b="0" i="0" dirty="0" err="1">
                <a:solidFill>
                  <a:srgbClr val="000000"/>
                </a:solidFill>
                <a:effectLst/>
              </a:rPr>
              <a:t>Beyond</a:t>
            </a:r>
            <a:r>
              <a:rPr lang="es-ES" b="0" i="0" dirty="0">
                <a:solidFill>
                  <a:srgbClr val="000000"/>
                </a:solidFill>
                <a:effectLst/>
              </a:rPr>
              <a:t> </a:t>
            </a:r>
            <a:r>
              <a:rPr lang="es-ES" b="0" i="0" dirty="0" err="1">
                <a:solidFill>
                  <a:srgbClr val="000000"/>
                </a:solidFill>
                <a:effectLst/>
              </a:rPr>
              <a:t>Meat</a:t>
            </a:r>
            <a:r>
              <a:rPr lang="es-ES" b="0" i="0" dirty="0">
                <a:solidFill>
                  <a:srgbClr val="000000"/>
                </a:solidFill>
                <a:effectLst/>
              </a:rPr>
              <a:t> (Sara </a:t>
            </a:r>
            <a:r>
              <a:rPr lang="es-ES" b="0" i="0" dirty="0" err="1">
                <a:solidFill>
                  <a:srgbClr val="000000"/>
                </a:solidFill>
                <a:effectLst/>
              </a:rPr>
              <a:t>Bonham</a:t>
            </a:r>
            <a:r>
              <a:rPr lang="es-ES" b="0" i="0" dirty="0">
                <a:solidFill>
                  <a:srgbClr val="000000"/>
                </a:solidFill>
                <a:effectLst/>
              </a:rPr>
              <a:t> y Brent Taylor), </a:t>
            </a:r>
            <a:r>
              <a:rPr lang="es-ES" b="0" i="0" dirty="0">
                <a:solidFill>
                  <a:srgbClr val="000000"/>
                </a:solidFill>
                <a:effectLst/>
                <a:hlinkClick r:id="rId3"/>
              </a:rPr>
              <a:t>Perennial</a:t>
            </a:r>
            <a:r>
              <a:rPr lang="es-ES" b="0" i="0" dirty="0">
                <a:solidFill>
                  <a:srgbClr val="000000"/>
                </a:solidFill>
                <a:effectLst/>
              </a:rPr>
              <a:t> es una bebida no láctea de origen vegetal diseñada para potenciar la salud ósea, intestinal y cerebral de los consumidores mayores de 50 años. Contiene fibra prebiótica para mejorar la absorción del calcio y Omega-3 DHA.</a:t>
            </a:r>
            <a:endParaRPr lang="en-US" b="0" i="0" dirty="0">
              <a:solidFill>
                <a:srgbClr val="000000"/>
              </a:solidFill>
              <a:effectLst/>
              <a:cs typeface="Calibri" panose="020F0502020204030204"/>
            </a:endParaRPr>
          </a:p>
          <a:p>
            <a:pPr marL="0" indent="0" algn="just"/>
            <a:r>
              <a:rPr lang="es-ES" dirty="0"/>
              <a:t>Aunque la receta está </a:t>
            </a:r>
            <a:r>
              <a:rPr lang="es-ES" b="1" dirty="0"/>
              <a:t>personalizada para personas mayores de 50 años</a:t>
            </a:r>
            <a:r>
              <a:rPr lang="es-ES" dirty="0"/>
              <a:t>, también es adecuada para la población en general.</a:t>
            </a:r>
            <a:endParaRPr lang="en-GB" dirty="0">
              <a:cs typeface="Calibri" panose="020F0502020204030204"/>
            </a:endParaRPr>
          </a:p>
        </p:txBody>
      </p:sp>
      <p:pic>
        <p:nvPicPr>
          <p:cNvPr id="5" name="Picture 4">
            <a:extLst>
              <a:ext uri="{FF2B5EF4-FFF2-40B4-BE49-F238E27FC236}">
                <a16:creationId xmlns:a16="http://schemas.microsoft.com/office/drawing/2014/main" id="{191C32BD-3020-D7B4-D1CF-5E836EAE76EE}"/>
              </a:ext>
            </a:extLst>
          </p:cNvPr>
          <p:cNvPicPr>
            <a:picLocks noChangeAspect="1"/>
          </p:cNvPicPr>
          <p:nvPr/>
        </p:nvPicPr>
        <p:blipFill>
          <a:blip r:embed="rId4"/>
          <a:stretch>
            <a:fillRect/>
          </a:stretch>
        </p:blipFill>
        <p:spPr>
          <a:xfrm>
            <a:off x="6862497" y="228600"/>
            <a:ext cx="5094686" cy="6362700"/>
          </a:xfrm>
          <a:prstGeom prst="rect">
            <a:avLst/>
          </a:prstGeom>
        </p:spPr>
      </p:pic>
      <p:sp>
        <p:nvSpPr>
          <p:cNvPr id="8" name="Text Placeholder 7">
            <a:extLst>
              <a:ext uri="{FF2B5EF4-FFF2-40B4-BE49-F238E27FC236}">
                <a16:creationId xmlns:a16="http://schemas.microsoft.com/office/drawing/2014/main" id="{0C9A5385-A8A7-2841-9F5D-48C480CB1541}"/>
              </a:ext>
            </a:extLst>
          </p:cNvPr>
          <p:cNvSpPr>
            <a:spLocks noGrp="1"/>
          </p:cNvSpPr>
          <p:nvPr>
            <p:ph type="body" sz="quarter" idx="16"/>
          </p:nvPr>
        </p:nvSpPr>
        <p:spPr>
          <a:xfrm>
            <a:off x="705549" y="299675"/>
            <a:ext cx="4716425" cy="838843"/>
          </a:xfrm>
          <a:solidFill>
            <a:srgbClr val="FFD100"/>
          </a:solidFill>
        </p:spPr>
        <p:txBody>
          <a:bodyPr anchor="ctr">
            <a:normAutofit/>
          </a:bodyPr>
          <a:lstStyle/>
          <a:p>
            <a:r>
              <a:rPr lang="en-IE" b="1" dirty="0" err="1"/>
              <a:t>Inspírate</a:t>
            </a:r>
            <a:r>
              <a:rPr lang="en-IE" b="1" dirty="0"/>
              <a:t>…</a:t>
            </a:r>
          </a:p>
        </p:txBody>
      </p:sp>
    </p:spTree>
    <p:extLst>
      <p:ext uri="{BB962C8B-B14F-4D97-AF65-F5344CB8AC3E}">
        <p14:creationId xmlns:p14="http://schemas.microsoft.com/office/powerpoint/2010/main" val="23377531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Placeholder 14" descr="A picture containing different, several&#10;&#10;Description automatically generated">
            <a:extLst>
              <a:ext uri="{FF2B5EF4-FFF2-40B4-BE49-F238E27FC236}">
                <a16:creationId xmlns:a16="http://schemas.microsoft.com/office/drawing/2014/main" id="{DC802815-1C94-B898-7C1C-21F59451B17E}"/>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6852062" y="228600"/>
            <a:ext cx="5105121" cy="6362700"/>
          </a:xfrm>
        </p:spPr>
      </p:pic>
      <p:sp>
        <p:nvSpPr>
          <p:cNvPr id="3" name="Text Placeholder 2">
            <a:extLst>
              <a:ext uri="{FF2B5EF4-FFF2-40B4-BE49-F238E27FC236}">
                <a16:creationId xmlns:a16="http://schemas.microsoft.com/office/drawing/2014/main" id="{51D88BA3-85AE-4255-AE29-D86BB571445E}"/>
              </a:ext>
            </a:extLst>
          </p:cNvPr>
          <p:cNvSpPr>
            <a:spLocks noGrp="1"/>
          </p:cNvSpPr>
          <p:nvPr>
            <p:ph type="body" sz="quarter" idx="18"/>
          </p:nvPr>
        </p:nvSpPr>
        <p:spPr>
          <a:xfrm>
            <a:off x="1718561" y="1773241"/>
            <a:ext cx="4987039" cy="4525954"/>
          </a:xfrm>
        </p:spPr>
        <p:txBody>
          <a:bodyPr vert="horz" lIns="91440" tIns="45720" rIns="91440" bIns="45720" rtlCol="0" anchor="t">
            <a:normAutofit fontScale="92500"/>
          </a:bodyPr>
          <a:lstStyle/>
          <a:p>
            <a:pPr marL="0" indent="0" algn="just"/>
            <a:r>
              <a:rPr lang="en-IE" dirty="0">
                <a:solidFill>
                  <a:srgbClr val="1188A3"/>
                </a:solidFill>
                <a:hlinkClick r:id="rId3">
                  <a:extLst>
                    <a:ext uri="{A12FA001-AC4F-418D-AE19-62706E023703}">
                      <ahyp:hlinkClr xmlns:ahyp="http://schemas.microsoft.com/office/drawing/2018/hyperlinkcolor" val="tx"/>
                    </a:ext>
                  </a:extLst>
                </a:hlinkClick>
              </a:rPr>
              <a:t>Importaco</a:t>
            </a:r>
            <a:r>
              <a:rPr lang="en-IE" dirty="0"/>
              <a:t> </a:t>
            </a:r>
            <a:r>
              <a:rPr lang="es-ES" dirty="0"/>
              <a:t>es una empresa internacional de alimentación y bebidas que cuenta con una amplia gama de productos en sus tres líneas de negocios: frutos secos, agua mineral y energía.</a:t>
            </a:r>
            <a:endParaRPr lang="es-ES"/>
          </a:p>
          <a:p>
            <a:pPr marL="0" indent="0" algn="just"/>
            <a:r>
              <a:rPr lang="es-ES" dirty="0"/>
              <a:t>Teniendo en cuenta que los frutos secos están llenos de nutrientes, como los ácidos grasos Omega 3, que son cruciales para la salud y el bienestar de los adultos mayores, </a:t>
            </a:r>
            <a:r>
              <a:rPr lang="es-ES" dirty="0" err="1"/>
              <a:t>Importaco</a:t>
            </a:r>
            <a:r>
              <a:rPr lang="es-ES" dirty="0"/>
              <a:t> está trabajando en una </a:t>
            </a:r>
            <a:r>
              <a:rPr lang="es-ES" b="1" dirty="0"/>
              <a:t>nueva línea de producción que se dirige a los adultos mayores con productos fáciles de masticar y tragar </a:t>
            </a:r>
            <a:r>
              <a:rPr lang="es-ES" dirty="0"/>
              <a:t>(por ejemplo, pasta, bocados).</a:t>
            </a:r>
            <a:endParaRPr lang="en-IE" dirty="0">
              <a:cs typeface="Calibri" panose="020F0502020204030204"/>
            </a:endParaRPr>
          </a:p>
        </p:txBody>
      </p:sp>
      <p:sp>
        <p:nvSpPr>
          <p:cNvPr id="20" name="TextBox 19">
            <a:extLst>
              <a:ext uri="{FF2B5EF4-FFF2-40B4-BE49-F238E27FC236}">
                <a16:creationId xmlns:a16="http://schemas.microsoft.com/office/drawing/2014/main" id="{D0C599BA-F129-02E1-3FF9-26A3C1C087F1}"/>
              </a:ext>
            </a:extLst>
          </p:cNvPr>
          <p:cNvSpPr txBox="1"/>
          <p:nvPr/>
        </p:nvSpPr>
        <p:spPr>
          <a:xfrm>
            <a:off x="1802710" y="6406634"/>
            <a:ext cx="1092890" cy="369332"/>
          </a:xfrm>
          <a:prstGeom prst="rect">
            <a:avLst/>
          </a:prstGeom>
          <a:noFill/>
        </p:spPr>
        <p:txBody>
          <a:bodyPr wrap="square">
            <a:spAutoFit/>
          </a:bodyPr>
          <a:lstStyle/>
          <a:p>
            <a:r>
              <a:rPr lang="en-US" sz="1800">
                <a:solidFill>
                  <a:srgbClr val="1188A3"/>
                </a:solidFill>
                <a:hlinkClick r:id="rId4">
                  <a:extLst>
                    <a:ext uri="{A12FA001-AC4F-418D-AE19-62706E023703}">
                      <ahyp:hlinkClr xmlns:ahyp="http://schemas.microsoft.com/office/drawing/2018/hyperlinkcolor" val="tx"/>
                    </a:ext>
                  </a:extLst>
                </a:hlinkClick>
              </a:rPr>
              <a:t>Source</a:t>
            </a:r>
            <a:endParaRPr lang="en-GB">
              <a:solidFill>
                <a:srgbClr val="1188A3"/>
              </a:solidFill>
            </a:endParaRPr>
          </a:p>
        </p:txBody>
      </p:sp>
      <p:sp>
        <p:nvSpPr>
          <p:cNvPr id="4" name="Text Placeholder 3">
            <a:extLst>
              <a:ext uri="{FF2B5EF4-FFF2-40B4-BE49-F238E27FC236}">
                <a16:creationId xmlns:a16="http://schemas.microsoft.com/office/drawing/2014/main" id="{B0E15B9D-9081-445D-B0FA-42573E7811EF}"/>
              </a:ext>
            </a:extLst>
          </p:cNvPr>
          <p:cNvSpPr>
            <a:spLocks noGrp="1"/>
          </p:cNvSpPr>
          <p:nvPr>
            <p:ph type="body" sz="quarter" idx="16"/>
          </p:nvPr>
        </p:nvSpPr>
        <p:spPr>
          <a:xfrm>
            <a:off x="6852062" y="680688"/>
            <a:ext cx="5105121" cy="502653"/>
          </a:xfrm>
          <a:solidFill>
            <a:srgbClr val="85D2E1"/>
          </a:solidFill>
        </p:spPr>
        <p:txBody>
          <a:bodyPr>
            <a:normAutofit/>
          </a:bodyPr>
          <a:lstStyle/>
          <a:p>
            <a:r>
              <a:rPr lang="en-IE" sz="2400" err="1"/>
              <a:t>Importaco</a:t>
            </a:r>
            <a:r>
              <a:rPr lang="en-IE" sz="2400"/>
              <a:t> – “</a:t>
            </a:r>
            <a:r>
              <a:rPr lang="en-IE" sz="2400" err="1"/>
              <a:t>Nut”rients</a:t>
            </a:r>
            <a:r>
              <a:rPr lang="en-IE" sz="2400"/>
              <a:t> for Seniors </a:t>
            </a:r>
          </a:p>
        </p:txBody>
      </p:sp>
      <p:sp>
        <p:nvSpPr>
          <p:cNvPr id="7" name="Text Placeholder 7">
            <a:extLst>
              <a:ext uri="{FF2B5EF4-FFF2-40B4-BE49-F238E27FC236}">
                <a16:creationId xmlns:a16="http://schemas.microsoft.com/office/drawing/2014/main" id="{98AA0FDA-BD76-F4AA-A99A-83AF0A8EC4DE}"/>
              </a:ext>
            </a:extLst>
          </p:cNvPr>
          <p:cNvSpPr txBox="1">
            <a:spLocks/>
          </p:cNvSpPr>
          <p:nvPr/>
        </p:nvSpPr>
        <p:spPr>
          <a:xfrm>
            <a:off x="705549" y="299675"/>
            <a:ext cx="4716425" cy="838843"/>
          </a:xfrm>
          <a:prstGeom prst="rect">
            <a:avLst/>
          </a:prstGeom>
          <a:solidFill>
            <a:srgbClr val="FFD100"/>
          </a:solidFill>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b="1" dirty="0" err="1"/>
              <a:t>Inspírate</a:t>
            </a:r>
            <a:r>
              <a:rPr lang="en-IE" b="1" dirty="0"/>
              <a:t>...</a:t>
            </a:r>
          </a:p>
        </p:txBody>
      </p:sp>
    </p:spTree>
    <p:extLst>
      <p:ext uri="{BB962C8B-B14F-4D97-AF65-F5344CB8AC3E}">
        <p14:creationId xmlns:p14="http://schemas.microsoft.com/office/powerpoint/2010/main" val="41759049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13CF1C6A-66C3-7DAF-E1D2-51464FFB1C80}"/>
              </a:ext>
            </a:extLst>
          </p:cNvPr>
          <p:cNvSpPr>
            <a:spLocks noGrp="1"/>
          </p:cNvSpPr>
          <p:nvPr>
            <p:ph type="body" sz="quarter" idx="18"/>
          </p:nvPr>
        </p:nvSpPr>
        <p:spPr>
          <a:xfrm>
            <a:off x="691949" y="1604611"/>
            <a:ext cx="9474027" cy="3867704"/>
          </a:xfrm>
        </p:spPr>
        <p:txBody>
          <a:bodyPr vert="horz" lIns="91440" tIns="45720" rIns="91440" bIns="45720" rtlCol="0" anchor="t">
            <a:normAutofit lnSpcReduction="10000"/>
          </a:bodyPr>
          <a:lstStyle/>
          <a:p>
            <a:pPr marL="0" indent="0" algn="just"/>
            <a:r>
              <a:rPr lang="es-ES" b="0" i="0" dirty="0">
                <a:solidFill>
                  <a:srgbClr val="333333"/>
                </a:solidFill>
                <a:effectLst/>
                <a:latin typeface="arboria"/>
              </a:rPr>
              <a:t>Piensa en el público mayor, los clientes o los consumidores a los que te gustaría llegar. Abre un nuevo documento y ponte a pensar.</a:t>
            </a:r>
            <a:endParaRPr lang="en-US" b="0" i="0" dirty="0">
              <a:solidFill>
                <a:srgbClr val="333333"/>
              </a:solidFill>
              <a:effectLst/>
              <a:latin typeface="arboria"/>
            </a:endParaRPr>
          </a:p>
          <a:p>
            <a:pPr marL="0" indent="0" algn="just"/>
            <a:r>
              <a:rPr lang="es-ES" b="1" dirty="0"/>
              <a:t>Preguntas clave que debe responder </a:t>
            </a:r>
            <a:r>
              <a:rPr lang="en-IE" b="1" dirty="0"/>
              <a:t>:</a:t>
            </a:r>
            <a:endParaRPr lang="en-IE" b="1" dirty="0">
              <a:cs typeface="Calibri" panose="020F0502020204030204"/>
            </a:endParaRPr>
          </a:p>
          <a:p>
            <a:pPr marL="342900" indent="-342900" algn="just">
              <a:buFont typeface="Arial" panose="020B0604020202020204" pitchFamily="34" charset="0"/>
              <a:buChar char="•"/>
            </a:pPr>
            <a:r>
              <a:rPr lang="es-ES" b="0" i="0" dirty="0">
                <a:solidFill>
                  <a:srgbClr val="333333"/>
                </a:solidFill>
                <a:effectLst/>
                <a:latin typeface="arboria"/>
              </a:rPr>
              <a:t>¿Cuáles son los datos demográficos, psicográficos y geográficos de los segmentos de clientes senior a los que le gustaría llegar?</a:t>
            </a:r>
          </a:p>
          <a:p>
            <a:pPr marL="342900" indent="-342900" algn="just">
              <a:buFont typeface="Arial" panose="020B0604020202020204" pitchFamily="34" charset="0"/>
              <a:buChar char="•"/>
            </a:pPr>
            <a:r>
              <a:rPr lang="es-ES" b="0" i="0" dirty="0">
                <a:solidFill>
                  <a:srgbClr val="333333"/>
                </a:solidFill>
                <a:effectLst/>
                <a:latin typeface="arboria"/>
              </a:rPr>
              <a:t>¿Tiene el personal adecuado para atenderlos? </a:t>
            </a:r>
          </a:p>
          <a:p>
            <a:pPr marL="342900" indent="-342900" algn="just">
              <a:buFont typeface="Arial" panose="020B0604020202020204" pitchFamily="34" charset="0"/>
              <a:buChar char="•"/>
            </a:pPr>
            <a:r>
              <a:rPr lang="es-ES" b="0" i="0" dirty="0">
                <a:solidFill>
                  <a:srgbClr val="333333"/>
                </a:solidFill>
                <a:effectLst/>
                <a:latin typeface="arboria"/>
              </a:rPr>
              <a:t>¿Cuenta el personal con la formación, experiencia u otras habilidades necesarias? </a:t>
            </a:r>
          </a:p>
          <a:p>
            <a:pPr marL="342900" indent="-342900" algn="just">
              <a:buFont typeface="Arial" panose="020B0604020202020204" pitchFamily="34" charset="0"/>
              <a:buChar char="•"/>
            </a:pPr>
            <a:r>
              <a:rPr lang="es-ES" b="0" i="0" dirty="0">
                <a:solidFill>
                  <a:srgbClr val="333333"/>
                </a:solidFill>
                <a:effectLst/>
                <a:latin typeface="arboria"/>
              </a:rPr>
              <a:t>¿Sabe el personal lo que se espera de los segmentos superiores a los que se dirige?</a:t>
            </a:r>
          </a:p>
          <a:p>
            <a:endParaRPr lang="en-GB" dirty="0"/>
          </a:p>
        </p:txBody>
      </p:sp>
      <p:sp>
        <p:nvSpPr>
          <p:cNvPr id="5" name="Text Placeholder 4">
            <a:extLst>
              <a:ext uri="{FF2B5EF4-FFF2-40B4-BE49-F238E27FC236}">
                <a16:creationId xmlns:a16="http://schemas.microsoft.com/office/drawing/2014/main" id="{C5132535-6039-4642-16F1-497A165880EF}"/>
              </a:ext>
            </a:extLst>
          </p:cNvPr>
          <p:cNvSpPr>
            <a:spLocks noGrp="1"/>
          </p:cNvSpPr>
          <p:nvPr>
            <p:ph type="body" sz="quarter" idx="16"/>
          </p:nvPr>
        </p:nvSpPr>
        <p:spPr/>
        <p:txBody>
          <a:bodyPr>
            <a:normAutofit lnSpcReduction="10000"/>
          </a:bodyPr>
          <a:lstStyle/>
          <a:p>
            <a:r>
              <a:rPr lang="es-ES" b="0" i="0" dirty="0">
                <a:solidFill>
                  <a:srgbClr val="141E40"/>
                </a:solidFill>
                <a:effectLst/>
                <a:latin typeface="arboria"/>
              </a:rPr>
              <a:t>Ejercicio: Considera a las personas</a:t>
            </a:r>
            <a:endParaRPr lang="en-GB" b="1" dirty="0"/>
          </a:p>
        </p:txBody>
      </p:sp>
      <p:pic>
        <p:nvPicPr>
          <p:cNvPr id="3" name="Graphic 2" descr="Lightbulb and pencil with solid fill">
            <a:extLst>
              <a:ext uri="{FF2B5EF4-FFF2-40B4-BE49-F238E27FC236}">
                <a16:creationId xmlns:a16="http://schemas.microsoft.com/office/drawing/2014/main" id="{1441B350-1798-E634-BAAF-F1C235636EE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715948" y="403129"/>
            <a:ext cx="1644127" cy="1644127"/>
          </a:xfrm>
          <a:prstGeom prst="rect">
            <a:avLst/>
          </a:prstGeom>
        </p:spPr>
      </p:pic>
    </p:spTree>
    <p:extLst>
      <p:ext uri="{BB962C8B-B14F-4D97-AF65-F5344CB8AC3E}">
        <p14:creationId xmlns:p14="http://schemas.microsoft.com/office/powerpoint/2010/main" val="17018877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2">
            <a:extLst>
              <a:ext uri="{FF2B5EF4-FFF2-40B4-BE49-F238E27FC236}">
                <a16:creationId xmlns:a16="http://schemas.microsoft.com/office/drawing/2014/main" id="{AB94F28F-C891-59E2-D8F9-29DE5ED58321}"/>
              </a:ext>
            </a:extLst>
          </p:cNvPr>
          <p:cNvSpPr txBox="1">
            <a:spLocks/>
          </p:cNvSpPr>
          <p:nvPr/>
        </p:nvSpPr>
        <p:spPr>
          <a:xfrm>
            <a:off x="0" y="334846"/>
            <a:ext cx="11501261" cy="710532"/>
          </a:xfrm>
          <a:prstGeom prst="rect">
            <a:avLst/>
          </a:prstGeom>
          <a:solidFill>
            <a:srgbClr val="FFD100"/>
          </a:solidFill>
        </p:spPr>
        <p:txBody>
          <a:bodyPr anchor="ct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3600" b="1" dirty="0">
                <a:solidFill>
                  <a:srgbClr val="000000"/>
                </a:solidFill>
              </a:rPr>
              <a:t>Inspírate... uno de los ejemplos de buenas prácticas de nuestros proyectos</a:t>
            </a:r>
            <a:endParaRPr lang="en-IE" sz="3600" b="1" dirty="0">
              <a:solidFill>
                <a:srgbClr val="000000"/>
              </a:solidFill>
            </a:endParaRPr>
          </a:p>
        </p:txBody>
      </p:sp>
      <p:pic>
        <p:nvPicPr>
          <p:cNvPr id="26" name="Picture 25">
            <a:extLst>
              <a:ext uri="{FF2B5EF4-FFF2-40B4-BE49-F238E27FC236}">
                <a16:creationId xmlns:a16="http://schemas.microsoft.com/office/drawing/2014/main" id="{B7AD664B-D1B8-C572-3479-FE2D6C0863E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208234" y="2413165"/>
            <a:ext cx="3560690" cy="2180923"/>
          </a:xfrm>
          <a:prstGeom prst="rect">
            <a:avLst/>
          </a:prstGeom>
        </p:spPr>
      </p:pic>
      <p:sp>
        <p:nvSpPr>
          <p:cNvPr id="27" name="Text Placeholder 7">
            <a:extLst>
              <a:ext uri="{FF2B5EF4-FFF2-40B4-BE49-F238E27FC236}">
                <a16:creationId xmlns:a16="http://schemas.microsoft.com/office/drawing/2014/main" id="{A3D4DBD1-E1F4-9417-2524-F90FA5F029BD}"/>
              </a:ext>
            </a:extLst>
          </p:cNvPr>
          <p:cNvSpPr txBox="1">
            <a:spLocks/>
          </p:cNvSpPr>
          <p:nvPr/>
        </p:nvSpPr>
        <p:spPr>
          <a:xfrm>
            <a:off x="4405664" y="2624861"/>
            <a:ext cx="2556978" cy="1068045"/>
          </a:xfrm>
          <a:prstGeom prst="rect">
            <a:avLst/>
          </a:prstGeom>
        </p:spPr>
        <p:txBody>
          <a:bodyPr vert="horz" lIns="91440" tIns="45720" rIns="91440" bIns="45720" rtlCol="0" anchor="ctr">
            <a:normAutofit/>
          </a:bodyPr>
          <a:lstStyle>
            <a:lvl1pPr marL="0" indent="0" algn="ctr" defTabSz="755934" rtl="0" eaLnBrk="1" latinLnBrk="0" hangingPunct="1">
              <a:lnSpc>
                <a:spcPct val="100000"/>
              </a:lnSpc>
              <a:spcBef>
                <a:spcPts val="0"/>
              </a:spcBef>
              <a:buFont typeface="Arial" panose="020B0604020202020204" pitchFamily="34" charset="0"/>
              <a:buNone/>
              <a:defRPr sz="1400" b="0" i="1" kern="1200">
                <a:solidFill>
                  <a:schemeClr val="tx1"/>
                </a:solidFill>
                <a:latin typeface="Avenir Oblique" panose="02000503020000020003"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s-ES" sz="1600" b="1" dirty="0">
                <a:solidFill>
                  <a:srgbClr val="000000"/>
                </a:solidFill>
                <a:latin typeface="Bradley Hand ITC" panose="03070402050302030203" pitchFamily="66" charset="0"/>
              </a:rPr>
              <a:t>manténgase seguro y calentito en casa y déjenos repartir sol en cada comida </a:t>
            </a:r>
            <a:endParaRPr lang="en-US" sz="1600" b="1" dirty="0">
              <a:solidFill>
                <a:srgbClr val="000000"/>
              </a:solidFill>
              <a:latin typeface="Bradley Hand ITC" panose="03070402050302030203" pitchFamily="66" charset="0"/>
            </a:endParaRPr>
          </a:p>
        </p:txBody>
      </p:sp>
      <p:sp>
        <p:nvSpPr>
          <p:cNvPr id="28" name="Text Placeholder 15">
            <a:extLst>
              <a:ext uri="{FF2B5EF4-FFF2-40B4-BE49-F238E27FC236}">
                <a16:creationId xmlns:a16="http://schemas.microsoft.com/office/drawing/2014/main" id="{65F1B697-B60D-7C2D-52AD-DF911B7A3FE5}"/>
              </a:ext>
            </a:extLst>
          </p:cNvPr>
          <p:cNvSpPr txBox="1">
            <a:spLocks/>
          </p:cNvSpPr>
          <p:nvPr/>
        </p:nvSpPr>
        <p:spPr>
          <a:xfrm>
            <a:off x="5979019" y="3136893"/>
            <a:ext cx="1372357" cy="517423"/>
          </a:xfrm>
          <a:prstGeom prst="rect">
            <a:avLst/>
          </a:prstGeom>
        </p:spPr>
        <p:txBody>
          <a:bodyPr vert="horz" lIns="91440" tIns="45720" rIns="91440" bIns="45720" rtlCol="0" anchor="t">
            <a:noAutofit/>
          </a:bodyPr>
          <a:lstStyle>
            <a:lvl1pPr marL="0" indent="0" algn="r" defTabSz="755934" rtl="0" eaLnBrk="1" latinLnBrk="0" hangingPunct="1">
              <a:lnSpc>
                <a:spcPct val="90000"/>
              </a:lnSpc>
              <a:spcBef>
                <a:spcPts val="827"/>
              </a:spcBef>
              <a:buFont typeface="Arial" panose="020B0604020202020204" pitchFamily="34" charset="0"/>
              <a:buNone/>
              <a:defRPr sz="6500" b="1" i="0" kern="1200" baseline="0">
                <a:solidFill>
                  <a:schemeClr val="tx1"/>
                </a:solidFill>
                <a:latin typeface="Times New Roman" charset="0"/>
                <a:ea typeface="Times New Roman" charset="0"/>
                <a:cs typeface="Times New Roman" charset="0"/>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marR="0" lvl="0" indent="0" algn="r"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0" lang="en-US" sz="6500" b="1" i="0" u="none" strike="noStrike" kern="1200" cap="none" spc="0" normalizeH="0" baseline="0" noProof="0" dirty="0">
                <a:ln>
                  <a:noFill/>
                </a:ln>
                <a:solidFill>
                  <a:sysClr val="windowText" lastClr="000000"/>
                </a:solidFill>
                <a:effectLst/>
                <a:uLnTx/>
                <a:uFillTx/>
                <a:latin typeface="Times New Roman" charset="0"/>
                <a:cs typeface="Times New Roman" charset="0"/>
              </a:rPr>
              <a:t>”</a:t>
            </a:r>
          </a:p>
        </p:txBody>
      </p:sp>
      <p:sp>
        <p:nvSpPr>
          <p:cNvPr id="29" name="Text Placeholder 16">
            <a:extLst>
              <a:ext uri="{FF2B5EF4-FFF2-40B4-BE49-F238E27FC236}">
                <a16:creationId xmlns:a16="http://schemas.microsoft.com/office/drawing/2014/main" id="{EDE8E726-8F48-6E18-6A85-61A4039C6A1B}"/>
              </a:ext>
            </a:extLst>
          </p:cNvPr>
          <p:cNvSpPr txBox="1">
            <a:spLocks/>
          </p:cNvSpPr>
          <p:nvPr/>
        </p:nvSpPr>
        <p:spPr>
          <a:xfrm>
            <a:off x="4138824" y="2483165"/>
            <a:ext cx="1894173" cy="642182"/>
          </a:xfrm>
          <a:prstGeom prst="rect">
            <a:avLst/>
          </a:prstGeom>
        </p:spPr>
        <p:txBody>
          <a:bodyPr vert="horz" lIns="91440" tIns="45720" rIns="91440" bIns="45720" rtlCol="0" anchor="t">
            <a:noAutofit/>
          </a:bodyPr>
          <a:lstStyle>
            <a:lvl1pPr marL="0" indent="0" algn="l" defTabSz="755934" rtl="0" eaLnBrk="1" latinLnBrk="0" hangingPunct="1">
              <a:lnSpc>
                <a:spcPct val="90000"/>
              </a:lnSpc>
              <a:spcBef>
                <a:spcPts val="827"/>
              </a:spcBef>
              <a:buFont typeface="Arial" panose="020B0604020202020204" pitchFamily="34" charset="0"/>
              <a:buNone/>
              <a:defRPr sz="6500" b="1" i="0" kern="1200" baseline="0">
                <a:solidFill>
                  <a:schemeClr val="tx1"/>
                </a:solidFill>
                <a:latin typeface="Times New Roman" charset="0"/>
                <a:ea typeface="Times New Roman" charset="0"/>
                <a:cs typeface="Times New Roman" charset="0"/>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0" lang="en-US" sz="6500" b="1" i="0" u="none" strike="noStrike" kern="1200" cap="none" spc="0" normalizeH="0" baseline="0" noProof="0">
                <a:ln>
                  <a:noFill/>
                </a:ln>
                <a:solidFill>
                  <a:sysClr val="windowText" lastClr="000000"/>
                </a:solidFill>
                <a:effectLst/>
                <a:uLnTx/>
                <a:uFillTx/>
                <a:latin typeface="Times New Roman" charset="0"/>
                <a:cs typeface="Times New Roman" charset="0"/>
              </a:rPr>
              <a:t>“</a:t>
            </a:r>
          </a:p>
        </p:txBody>
      </p:sp>
      <p:sp>
        <p:nvSpPr>
          <p:cNvPr id="30" name="Text Placeholder 5">
            <a:extLst>
              <a:ext uri="{FF2B5EF4-FFF2-40B4-BE49-F238E27FC236}">
                <a16:creationId xmlns:a16="http://schemas.microsoft.com/office/drawing/2014/main" id="{E3EF2504-8884-841D-34EA-7AA3E7414E0F}"/>
              </a:ext>
            </a:extLst>
          </p:cNvPr>
          <p:cNvSpPr txBox="1">
            <a:spLocks/>
          </p:cNvSpPr>
          <p:nvPr/>
        </p:nvSpPr>
        <p:spPr>
          <a:xfrm>
            <a:off x="4022087" y="1790368"/>
            <a:ext cx="5150355" cy="613547"/>
          </a:xfrm>
          <a:prstGeom prst="rect">
            <a:avLst/>
          </a:prstGeom>
          <a:solidFill>
            <a:srgbClr val="FED103"/>
          </a:solidFill>
        </p:spPr>
        <p:txBody>
          <a:bodyPr vert="horz" lIns="91440" tIns="45720" rIns="91440" bIns="45720" rtlCol="0">
            <a:noAutofit/>
          </a:bodyPr>
          <a:lstStyle>
            <a:lvl1pPr marL="0" indent="0" algn="l" defTabSz="755934" rtl="0" eaLnBrk="1" latinLnBrk="0" hangingPunct="1">
              <a:lnSpc>
                <a:spcPct val="90000"/>
              </a:lnSpc>
              <a:spcBef>
                <a:spcPts val="827"/>
              </a:spcBef>
              <a:buFont typeface="Arial" panose="020B0604020202020204" pitchFamily="34" charset="0"/>
              <a:buNone/>
              <a:defRPr sz="1800" b="0" i="0" kern="1200">
                <a:solidFill>
                  <a:schemeClr val="tx1"/>
                </a:solidFill>
                <a:highlight>
                  <a:srgbClr val="FED103"/>
                </a:highlight>
                <a:latin typeface="Avenir" panose="02000503020000020003" pitchFamily="2" charset="0"/>
                <a:ea typeface="+mn-ea"/>
                <a:cs typeface="Poppins SemiBold" pitchFamily="2" charset="77"/>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0" lang="en-US" sz="1600" b="1" i="0" u="none" strike="noStrike" kern="1200" cap="none" spc="0" normalizeH="0" baseline="0" noProof="0" dirty="0">
                <a:ln>
                  <a:noFill/>
                </a:ln>
                <a:solidFill>
                  <a:sysClr val="windowText" lastClr="000000"/>
                </a:solidFill>
                <a:effectLst/>
                <a:highlight>
                  <a:srgbClr val="FED103"/>
                </a:highlight>
                <a:uLnTx/>
                <a:uFillTx/>
                <a:latin typeface="Avenir" panose="02000503020000020003" pitchFamily="2" charset="0"/>
                <a:ea typeface="+mn-ea"/>
                <a:cs typeface="Poppins SemiBold" pitchFamily="2" charset="77"/>
              </a:rPr>
              <a:t>Product/Service: </a:t>
            </a:r>
            <a:r>
              <a:rPr kumimoji="0" lang="en-US" sz="1600" b="0" i="0" u="none" strike="noStrike" kern="1200" cap="none" spc="0" normalizeH="0" baseline="0" noProof="0" dirty="0">
                <a:ln>
                  <a:noFill/>
                </a:ln>
                <a:solidFill>
                  <a:sysClr val="windowText" lastClr="000000"/>
                </a:solidFill>
                <a:effectLst/>
                <a:highlight>
                  <a:srgbClr val="FED103"/>
                </a:highlight>
                <a:uLnTx/>
                <a:uFillTx/>
                <a:latin typeface="Avenir" panose="02000503020000020003" pitchFamily="2" charset="0"/>
                <a:ea typeface="+mn-ea"/>
                <a:cs typeface="Poppins SemiBold" pitchFamily="2" charset="77"/>
              </a:rPr>
              <a:t>Wiltshire Farm Foods, Meal delivery </a:t>
            </a:r>
          </a:p>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0" lang="en-US" sz="1600" b="1" i="0" u="none" strike="noStrike" kern="1200" cap="none" spc="0" normalizeH="0" baseline="0" noProof="0" dirty="0">
                <a:ln>
                  <a:noFill/>
                </a:ln>
                <a:solidFill>
                  <a:sysClr val="windowText" lastClr="000000"/>
                </a:solidFill>
                <a:effectLst/>
                <a:highlight>
                  <a:srgbClr val="FED103"/>
                </a:highlight>
                <a:uLnTx/>
                <a:uFillTx/>
                <a:latin typeface="Avenir" panose="02000503020000020003" pitchFamily="2" charset="0"/>
                <a:ea typeface="+mn-ea"/>
                <a:cs typeface="Poppins SemiBold" pitchFamily="2" charset="77"/>
              </a:rPr>
              <a:t>Region: </a:t>
            </a:r>
            <a:r>
              <a:rPr kumimoji="0" lang="en-US" sz="1600" b="0" i="0" u="none" strike="noStrike" kern="1200" cap="none" spc="0" normalizeH="0" baseline="0" noProof="0" dirty="0">
                <a:ln>
                  <a:noFill/>
                </a:ln>
                <a:solidFill>
                  <a:sysClr val="windowText" lastClr="000000"/>
                </a:solidFill>
                <a:effectLst/>
                <a:highlight>
                  <a:srgbClr val="FED103"/>
                </a:highlight>
                <a:uLnTx/>
                <a:uFillTx/>
                <a:latin typeface="Avenir" panose="02000503020000020003" pitchFamily="2" charset="0"/>
                <a:ea typeface="+mn-ea"/>
                <a:cs typeface="Poppins SemiBold" pitchFamily="2" charset="77"/>
              </a:rPr>
              <a:t>Nottingham, UK</a:t>
            </a:r>
          </a:p>
        </p:txBody>
      </p:sp>
      <p:sp>
        <p:nvSpPr>
          <p:cNvPr id="31" name="Rectangle 30">
            <a:hlinkClick r:id="rId3"/>
            <a:extLst>
              <a:ext uri="{FF2B5EF4-FFF2-40B4-BE49-F238E27FC236}">
                <a16:creationId xmlns:a16="http://schemas.microsoft.com/office/drawing/2014/main" id="{FE63C339-88F6-AF6E-6D38-554E61AE0285}"/>
              </a:ext>
            </a:extLst>
          </p:cNvPr>
          <p:cNvSpPr/>
          <p:nvPr/>
        </p:nvSpPr>
        <p:spPr>
          <a:xfrm>
            <a:off x="8823183" y="2722568"/>
            <a:ext cx="2406869" cy="1524000"/>
          </a:xfrm>
          <a:prstGeom prst="rect">
            <a:avLst/>
          </a:prstGeom>
          <a:blipFill>
            <a:blip r:embed="rId4" cstate="screen">
              <a:extLst>
                <a:ext uri="{28A0092B-C50C-407E-A947-70E740481C1C}">
                  <a14:useLocalDpi xmlns:a14="http://schemas.microsoft.com/office/drawing/2010/main"/>
                </a:ext>
              </a:extLst>
            </a:blip>
            <a:stretch>
              <a:fillRect/>
            </a:stretch>
          </a:blip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2" name="Oval 31">
            <a:extLst>
              <a:ext uri="{FF2B5EF4-FFF2-40B4-BE49-F238E27FC236}">
                <a16:creationId xmlns:a16="http://schemas.microsoft.com/office/drawing/2014/main" id="{B94D77C4-8E8D-81F3-B2AC-3EB55F8E6B1B}"/>
              </a:ext>
            </a:extLst>
          </p:cNvPr>
          <p:cNvSpPr/>
          <p:nvPr/>
        </p:nvSpPr>
        <p:spPr>
          <a:xfrm>
            <a:off x="10698548" y="3248475"/>
            <a:ext cx="1212978" cy="1234273"/>
          </a:xfrm>
          <a:prstGeom prst="ellipse">
            <a:avLst/>
          </a:prstGeom>
          <a:solidFill>
            <a:srgbClr val="FED103"/>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05482464-144B-281C-BF60-D0E9E7A2792E}"/>
              </a:ext>
            </a:extLst>
          </p:cNvPr>
          <p:cNvSpPr/>
          <p:nvPr/>
        </p:nvSpPr>
        <p:spPr>
          <a:xfrm>
            <a:off x="10883139" y="3397989"/>
            <a:ext cx="929061" cy="1054135"/>
          </a:xfrm>
          <a:prstGeom prst="rect">
            <a:avLst/>
          </a:prstGeom>
        </p:spPr>
        <p:txBody>
          <a:bodyPr wrap="square">
            <a:spAutoFit/>
          </a:bodyPr>
          <a:lstStyle/>
          <a:p>
            <a:pPr marL="0" marR="0" lvl="0" indent="0" algn="ctr" defTabSz="457200" eaLnBrk="1" fontAlgn="auto" latinLnBrk="0" hangingPunct="1">
              <a:lnSpc>
                <a:spcPts val="1520"/>
              </a:lnSpc>
              <a:spcBef>
                <a:spcPts val="0"/>
              </a:spcBef>
              <a:spcAft>
                <a:spcPts val="0"/>
              </a:spcAft>
              <a:buClrTx/>
              <a:buSzTx/>
              <a:buFontTx/>
              <a:buNone/>
              <a:tabLst/>
              <a:defRPr/>
            </a:pPr>
            <a:r>
              <a:rPr kumimoji="0" lang="en-US" sz="1400" b="1" i="0" u="none" strike="noStrike" kern="0" cap="none" spc="0" normalizeH="0" baseline="0" noProof="0" dirty="0" err="1">
                <a:ln>
                  <a:noFill/>
                </a:ln>
                <a:solidFill>
                  <a:prstClr val="black"/>
                </a:solidFill>
                <a:effectLst/>
                <a:uLnTx/>
                <a:uFillTx/>
              </a:rPr>
              <a:t>Pincha</a:t>
            </a:r>
            <a:r>
              <a:rPr kumimoji="0" lang="en-US" sz="1400" b="1" i="0" u="none" strike="noStrike" kern="0" cap="none" spc="0" normalizeH="0" baseline="0" noProof="0" dirty="0">
                <a:ln>
                  <a:noFill/>
                </a:ln>
                <a:solidFill>
                  <a:prstClr val="black"/>
                </a:solidFill>
                <a:effectLst/>
                <a:uLnTx/>
                <a:uFillTx/>
              </a:rPr>
              <a:t> </a:t>
            </a:r>
            <a:r>
              <a:rPr kumimoji="0" lang="en-US" sz="1400" b="1" i="0" u="none" strike="noStrike" kern="0" cap="none" spc="0" normalizeH="0" baseline="0" noProof="0" dirty="0" err="1">
                <a:ln>
                  <a:noFill/>
                </a:ln>
                <a:solidFill>
                  <a:prstClr val="black"/>
                </a:solidFill>
                <a:effectLst/>
                <a:uLnTx/>
                <a:uFillTx/>
              </a:rPr>
              <a:t>en</a:t>
            </a:r>
            <a:r>
              <a:rPr kumimoji="0" lang="en-US" sz="1400" b="1" i="0" u="none" strike="noStrike" kern="0" cap="none" spc="0" normalizeH="0" baseline="0" noProof="0" dirty="0">
                <a:ln>
                  <a:noFill/>
                </a:ln>
                <a:solidFill>
                  <a:prstClr val="black"/>
                </a:solidFill>
                <a:effectLst/>
                <a:uLnTx/>
                <a:uFillTx/>
              </a:rPr>
              <a:t> la imagen para acceder a la Web</a:t>
            </a:r>
          </a:p>
        </p:txBody>
      </p:sp>
      <p:pic>
        <p:nvPicPr>
          <p:cNvPr id="34" name="Graphic 33">
            <a:extLst>
              <a:ext uri="{FF2B5EF4-FFF2-40B4-BE49-F238E27FC236}">
                <a16:creationId xmlns:a16="http://schemas.microsoft.com/office/drawing/2014/main" id="{9B0D9EA0-4655-A7D4-6065-0660F583E529}"/>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9506022" y="1405269"/>
            <a:ext cx="1682472" cy="1007896"/>
          </a:xfrm>
          <a:prstGeom prst="rect">
            <a:avLst/>
          </a:prstGeom>
        </p:spPr>
      </p:pic>
      <p:sp>
        <p:nvSpPr>
          <p:cNvPr id="36" name="TextBox 35">
            <a:extLst>
              <a:ext uri="{FF2B5EF4-FFF2-40B4-BE49-F238E27FC236}">
                <a16:creationId xmlns:a16="http://schemas.microsoft.com/office/drawing/2014/main" id="{A252C350-E965-0E22-C377-7E504D4CF92F}"/>
              </a:ext>
            </a:extLst>
          </p:cNvPr>
          <p:cNvSpPr txBox="1"/>
          <p:nvPr/>
        </p:nvSpPr>
        <p:spPr>
          <a:xfrm>
            <a:off x="4138824" y="3721107"/>
            <a:ext cx="4247556" cy="3093154"/>
          </a:xfrm>
          <a:prstGeom prst="rect">
            <a:avLst/>
          </a:prstGeom>
          <a:noFill/>
        </p:spPr>
        <p:txBody>
          <a:bodyPr wrap="square" lIns="91440" tIns="45720" rIns="91440" bIns="45720" anchor="t">
            <a:spAutoFit/>
          </a:bodyPr>
          <a:lstStyle/>
          <a:p>
            <a:pPr algn="just"/>
            <a:r>
              <a:rPr kumimoji="0" lang="es-ES" sz="1500" b="0" i="0" u="none" strike="noStrike" kern="1200" cap="none" spc="0" normalizeH="0" baseline="0" noProof="0" dirty="0">
                <a:ln>
                  <a:noFill/>
                </a:ln>
                <a:solidFill>
                  <a:srgbClr val="000000"/>
                </a:solidFill>
                <a:effectLst/>
                <a:uLnTx/>
                <a:uFillTx/>
                <a:ea typeface="+mn-ea"/>
                <a:cs typeface="Poppins"/>
              </a:rPr>
              <a:t>La empresa Wiltshire </a:t>
            </a:r>
            <a:r>
              <a:rPr kumimoji="0" lang="es-ES" sz="1500" b="0" i="0" u="none" strike="noStrike" kern="1200" cap="none" spc="0" normalizeH="0" baseline="0" noProof="0" dirty="0" err="1">
                <a:ln>
                  <a:noFill/>
                </a:ln>
                <a:solidFill>
                  <a:srgbClr val="000000"/>
                </a:solidFill>
                <a:effectLst/>
                <a:uLnTx/>
                <a:uFillTx/>
                <a:ea typeface="+mn-ea"/>
                <a:cs typeface="Poppins"/>
              </a:rPr>
              <a:t>Farm</a:t>
            </a:r>
            <a:r>
              <a:rPr kumimoji="0" lang="es-ES" sz="1500" b="0" i="0" u="none" strike="noStrike" kern="1200" cap="none" spc="0" normalizeH="0" baseline="0" noProof="0" dirty="0">
                <a:ln>
                  <a:noFill/>
                </a:ln>
                <a:solidFill>
                  <a:srgbClr val="000000"/>
                </a:solidFill>
                <a:effectLst/>
                <a:uLnTx/>
                <a:uFillTx/>
                <a:ea typeface="+mn-ea"/>
                <a:cs typeface="Poppins"/>
              </a:rPr>
              <a:t> </a:t>
            </a:r>
            <a:r>
              <a:rPr kumimoji="0" lang="es-ES" sz="1500" b="0" i="0" u="none" strike="noStrike" kern="1200" cap="none" spc="0" normalizeH="0" baseline="0" noProof="0" dirty="0" err="1">
                <a:ln>
                  <a:noFill/>
                </a:ln>
                <a:solidFill>
                  <a:srgbClr val="000000"/>
                </a:solidFill>
                <a:effectLst/>
                <a:uLnTx/>
                <a:uFillTx/>
                <a:ea typeface="+mn-ea"/>
                <a:cs typeface="Poppins"/>
              </a:rPr>
              <a:t>foods</a:t>
            </a:r>
            <a:r>
              <a:rPr kumimoji="0" lang="es-ES" sz="1500" b="0" i="0" u="none" strike="noStrike" kern="1200" cap="none" spc="0" normalizeH="0" baseline="0" noProof="0" dirty="0">
                <a:ln>
                  <a:noFill/>
                </a:ln>
                <a:solidFill>
                  <a:srgbClr val="000000"/>
                </a:solidFill>
                <a:effectLst/>
                <a:uLnTx/>
                <a:uFillTx/>
                <a:ea typeface="+mn-ea"/>
                <a:cs typeface="Poppins"/>
              </a:rPr>
              <a:t> ofrece un servicio de reparto de comidas dirigido al mercado de la tercera edad y </a:t>
            </a:r>
            <a:r>
              <a:rPr kumimoji="0" lang="es-ES" sz="1500" b="1" i="0" u="none" strike="noStrike" kern="1200" cap="none" spc="0" normalizeH="0" baseline="0" noProof="0" dirty="0">
                <a:ln>
                  <a:noFill/>
                </a:ln>
                <a:solidFill>
                  <a:srgbClr val="000000"/>
                </a:solidFill>
                <a:effectLst/>
                <a:uLnTx/>
                <a:uFillTx/>
                <a:ea typeface="+mn-ea"/>
                <a:cs typeface="Poppins"/>
              </a:rPr>
              <a:t>proporciona comidas preparadas nutricionalmente equilibradas </a:t>
            </a:r>
            <a:r>
              <a:rPr kumimoji="0" lang="es-ES" sz="1500" i="0" u="none" strike="noStrike" kern="1200" cap="none" spc="0" normalizeH="0" baseline="0" noProof="0" dirty="0">
                <a:ln>
                  <a:noFill/>
                </a:ln>
                <a:solidFill>
                  <a:srgbClr val="000000"/>
                </a:solidFill>
                <a:effectLst/>
                <a:uLnTx/>
                <a:uFillTx/>
                <a:ea typeface="+mn-ea"/>
                <a:cs typeface="Poppins"/>
              </a:rPr>
              <a:t>para los consumidores </a:t>
            </a:r>
            <a:r>
              <a:rPr kumimoji="0" lang="es-ES" sz="1500" b="0" i="0" u="none" strike="noStrike" kern="1200" cap="none" spc="0" normalizeH="0" baseline="0" noProof="0" dirty="0">
                <a:ln>
                  <a:noFill/>
                </a:ln>
                <a:solidFill>
                  <a:srgbClr val="000000"/>
                </a:solidFill>
                <a:effectLst/>
                <a:uLnTx/>
                <a:uFillTx/>
                <a:ea typeface="+mn-ea"/>
                <a:cs typeface="Poppins"/>
              </a:rPr>
              <a:t>mayores de todo el Reino Unido e Irlanda</a:t>
            </a:r>
            <a:r>
              <a:rPr kumimoji="0" lang="en-IE" sz="1500" b="0" i="0" u="none" strike="noStrike" kern="1200" cap="none" spc="0" normalizeH="0" baseline="0" noProof="0" dirty="0">
                <a:ln>
                  <a:noFill/>
                </a:ln>
                <a:solidFill>
                  <a:srgbClr val="000000"/>
                </a:solidFill>
                <a:effectLst/>
                <a:uLnTx/>
                <a:uFillTx/>
                <a:ea typeface="+mn-ea"/>
                <a:cs typeface="Poppins"/>
              </a:rPr>
              <a:t>. </a:t>
            </a:r>
            <a:r>
              <a:rPr kumimoji="0" lang="es-ES" sz="1500" b="0" i="0" u="none" strike="noStrike" kern="1200" cap="none" spc="0" normalizeH="0" baseline="0" noProof="0" dirty="0">
                <a:ln>
                  <a:noFill/>
                </a:ln>
                <a:solidFill>
                  <a:srgbClr val="000000"/>
                </a:solidFill>
                <a:effectLst/>
                <a:uLnTx/>
                <a:uFillTx/>
                <a:ea typeface="+mn-ea"/>
                <a:cs typeface="Poppins"/>
              </a:rPr>
              <a:t>Esto ayuda a satisfacer la demanda de productos alimenticios sabrosos, saludables, equilibrados y convenientes en el mercado de las personas mayores y contribuye significativamente a su salud y bienestar general.</a:t>
            </a:r>
            <a:r>
              <a:rPr kumimoji="0" lang="en-IE" sz="1500" b="0" i="0" u="none" strike="noStrike" kern="1200" cap="none" spc="0" normalizeH="0" baseline="0" noProof="0" dirty="0">
                <a:ln>
                  <a:noFill/>
                </a:ln>
                <a:solidFill>
                  <a:srgbClr val="000000"/>
                </a:solidFill>
                <a:effectLst/>
                <a:uLnTx/>
                <a:uFillTx/>
                <a:ea typeface="+mn-ea"/>
                <a:cs typeface="Poppins"/>
              </a:rPr>
              <a:t> </a:t>
            </a:r>
            <a:r>
              <a:rPr kumimoji="0" lang="es-ES" sz="1500" b="0" i="0" u="none" strike="noStrike" kern="1200" cap="none" spc="0" normalizeH="0" baseline="0" noProof="0" dirty="0">
                <a:ln>
                  <a:noFill/>
                </a:ln>
                <a:solidFill>
                  <a:srgbClr val="000000"/>
                </a:solidFill>
                <a:effectLst/>
                <a:uLnTx/>
                <a:uFillTx/>
                <a:ea typeface="+mn-ea"/>
                <a:cs typeface="Poppins"/>
              </a:rPr>
              <a:t>Su oferta es equilibrada desde el punto de vista nutricional, </a:t>
            </a:r>
            <a:r>
              <a:rPr kumimoji="0" lang="es-ES" sz="1500" b="1" i="0" u="none" strike="noStrike" kern="1200" cap="none" spc="0" normalizeH="0" baseline="0" noProof="0" dirty="0">
                <a:ln>
                  <a:noFill/>
                </a:ln>
                <a:solidFill>
                  <a:srgbClr val="000000"/>
                </a:solidFill>
                <a:effectLst/>
                <a:uLnTx/>
                <a:uFillTx/>
                <a:ea typeface="+mn-ea"/>
                <a:cs typeface="Poppins"/>
              </a:rPr>
              <a:t>e incluso hay comidas en puré o con textura que se adaptan a todas las necesidades dietéticas. </a:t>
            </a:r>
            <a:endParaRPr lang="en-GB" sz="1500" b="1" dirty="0">
              <a:solidFill>
                <a:srgbClr val="000000"/>
              </a:solidFill>
            </a:endParaRPr>
          </a:p>
        </p:txBody>
      </p:sp>
      <p:sp>
        <p:nvSpPr>
          <p:cNvPr id="16" name="Arrow: Right 15">
            <a:extLst>
              <a:ext uri="{FF2B5EF4-FFF2-40B4-BE49-F238E27FC236}">
                <a16:creationId xmlns:a16="http://schemas.microsoft.com/office/drawing/2014/main" id="{967784A8-EF03-2407-995C-819B6DE1FB89}"/>
              </a:ext>
            </a:extLst>
          </p:cNvPr>
          <p:cNvSpPr/>
          <p:nvPr/>
        </p:nvSpPr>
        <p:spPr>
          <a:xfrm>
            <a:off x="53453" y="1985603"/>
            <a:ext cx="1255408" cy="773564"/>
          </a:xfrm>
          <a:prstGeom prst="rightArrow">
            <a:avLst/>
          </a:prstGeom>
          <a:solidFill>
            <a:srgbClr val="FFD100"/>
          </a:solidFill>
          <a:ln>
            <a:solidFill>
              <a:srgbClr val="FFD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400" b="1" dirty="0" err="1">
                <a:solidFill>
                  <a:srgbClr val="000000"/>
                </a:solidFill>
              </a:rPr>
              <a:t>Pincha</a:t>
            </a:r>
            <a:r>
              <a:rPr lang="en-IE" sz="1400" b="1" dirty="0">
                <a:solidFill>
                  <a:srgbClr val="000000"/>
                </a:solidFill>
              </a:rPr>
              <a:t> </a:t>
            </a:r>
            <a:r>
              <a:rPr lang="en-IE" sz="1400" b="1" dirty="0" err="1">
                <a:solidFill>
                  <a:srgbClr val="000000"/>
                </a:solidFill>
              </a:rPr>
              <a:t>aquí</a:t>
            </a:r>
            <a:endParaRPr lang="en-IE" sz="1400" b="1" dirty="0">
              <a:solidFill>
                <a:srgbClr val="000000"/>
              </a:solidFill>
            </a:endParaRPr>
          </a:p>
        </p:txBody>
      </p:sp>
      <p:pic>
        <p:nvPicPr>
          <p:cNvPr id="3" name="Imagen 2">
            <a:hlinkClick r:id="rId7"/>
            <a:extLst>
              <a:ext uri="{FF2B5EF4-FFF2-40B4-BE49-F238E27FC236}">
                <a16:creationId xmlns:a16="http://schemas.microsoft.com/office/drawing/2014/main" id="{3323C986-7003-03AF-5FCE-5F36F1C39F2C}"/>
              </a:ext>
            </a:extLst>
          </p:cNvPr>
          <p:cNvPicPr>
            <a:picLocks noChangeAspect="1"/>
          </p:cNvPicPr>
          <p:nvPr/>
        </p:nvPicPr>
        <p:blipFill rotWithShape="1">
          <a:blip r:embed="rId8"/>
          <a:srcRect l="38908" t="45572" r="40120" b="4901"/>
          <a:stretch/>
        </p:blipFill>
        <p:spPr>
          <a:xfrm>
            <a:off x="1308861" y="1585796"/>
            <a:ext cx="2556978" cy="3396528"/>
          </a:xfrm>
          <a:prstGeom prst="rect">
            <a:avLst/>
          </a:prstGeom>
        </p:spPr>
      </p:pic>
    </p:spTree>
    <p:extLst>
      <p:ext uri="{BB962C8B-B14F-4D97-AF65-F5344CB8AC3E}">
        <p14:creationId xmlns:p14="http://schemas.microsoft.com/office/powerpoint/2010/main" val="13469020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4278EC43-B73B-31C2-B06A-77F7BB518294}"/>
              </a:ext>
            </a:extLst>
          </p:cNvPr>
          <p:cNvSpPr>
            <a:spLocks noGrp="1"/>
          </p:cNvSpPr>
          <p:nvPr>
            <p:ph type="body" sz="quarter" idx="18"/>
          </p:nvPr>
        </p:nvSpPr>
        <p:spPr>
          <a:xfrm>
            <a:off x="306361" y="1640470"/>
            <a:ext cx="5941865" cy="3867704"/>
          </a:xfrm>
        </p:spPr>
        <p:txBody>
          <a:bodyPr vert="horz" lIns="91440" tIns="45720" rIns="91440" bIns="45720" rtlCol="0" anchor="t">
            <a:normAutofit fontScale="92500" lnSpcReduction="10000"/>
          </a:bodyPr>
          <a:lstStyle/>
          <a:p>
            <a:pPr indent="0" algn="just"/>
            <a:r>
              <a:rPr lang="es-ES" b="0" i="0" dirty="0">
                <a:solidFill>
                  <a:srgbClr val="212529"/>
                </a:solidFill>
                <a:effectLst/>
              </a:rPr>
              <a:t>Los clientes sénior tienden a ser más fieles a las marcas que son </a:t>
            </a:r>
            <a:r>
              <a:rPr lang="es-ES" b="1" i="0" dirty="0">
                <a:solidFill>
                  <a:srgbClr val="212529"/>
                </a:solidFill>
                <a:effectLst/>
              </a:rPr>
              <a:t>coherentes con sus valores</a:t>
            </a:r>
            <a:r>
              <a:rPr lang="es-ES" b="0" i="0" dirty="0">
                <a:solidFill>
                  <a:srgbClr val="212529"/>
                </a:solidFill>
                <a:effectLst/>
              </a:rPr>
              <a:t> más allá del propio producto o servicio y se </a:t>
            </a:r>
            <a:r>
              <a:rPr lang="es-ES" b="1" i="0" dirty="0">
                <a:solidFill>
                  <a:srgbClr val="212529"/>
                </a:solidFill>
                <a:effectLst/>
              </a:rPr>
              <a:t>guían más por las conexiones emocionales</a:t>
            </a:r>
            <a:r>
              <a:rPr lang="es-ES" b="0" i="0" dirty="0">
                <a:solidFill>
                  <a:srgbClr val="212529"/>
                </a:solidFill>
                <a:effectLst/>
              </a:rPr>
              <a:t>. </a:t>
            </a:r>
            <a:endParaRPr lang="es-ES"/>
          </a:p>
          <a:p>
            <a:pPr indent="0" algn="just"/>
            <a:r>
              <a:rPr lang="es-ES" dirty="0">
                <a:solidFill>
                  <a:srgbClr val="212529"/>
                </a:solidFill>
              </a:rPr>
              <a:t>Algunos modelos de negocio eficaces para retener a los clientes senior son</a:t>
            </a:r>
            <a:r>
              <a:rPr lang="en-US" dirty="0">
                <a:solidFill>
                  <a:srgbClr val="212529"/>
                </a:solidFill>
              </a:rPr>
              <a:t>:</a:t>
            </a:r>
            <a:endParaRPr lang="en-US" dirty="0">
              <a:solidFill>
                <a:srgbClr val="212529"/>
              </a:solidFill>
              <a:cs typeface="Calibri" panose="020F0502020204030204"/>
            </a:endParaRPr>
          </a:p>
          <a:p>
            <a:pPr marL="685800" indent="-342900" algn="just">
              <a:buFont typeface="Arial" panose="020B0604020202020204" pitchFamily="34" charset="0"/>
              <a:buChar char="•"/>
            </a:pPr>
            <a:r>
              <a:rPr lang="es-ES" b="1" dirty="0">
                <a:ea typeface="Calibri"/>
                <a:cs typeface="Calibri"/>
              </a:rPr>
              <a:t>Programas o campañas basadas en incentivos con recompensas y ofertas especiales </a:t>
            </a:r>
          </a:p>
          <a:p>
            <a:pPr marL="685800" indent="-342900" algn="just">
              <a:buFont typeface="Arial" panose="020B0604020202020204" pitchFamily="34" charset="0"/>
              <a:buChar char="•"/>
            </a:pPr>
            <a:r>
              <a:rPr lang="es-ES" b="1" dirty="0">
                <a:ea typeface="Calibri"/>
                <a:cs typeface="Calibri"/>
              </a:rPr>
              <a:t>Membresía</a:t>
            </a:r>
          </a:p>
          <a:p>
            <a:pPr marL="685800" indent="-342900" algn="just">
              <a:buFont typeface="Arial" panose="020B0604020202020204" pitchFamily="34" charset="0"/>
              <a:buChar char="•"/>
            </a:pPr>
            <a:r>
              <a:rPr lang="es-ES" b="1" dirty="0">
                <a:ea typeface="Calibri"/>
                <a:cs typeface="Calibri"/>
              </a:rPr>
              <a:t>Modelos de suscripción </a:t>
            </a:r>
            <a:endParaRPr lang="en-GB" b="1" dirty="0">
              <a:cs typeface="Calibri" panose="020F0502020204030204"/>
            </a:endParaRPr>
          </a:p>
        </p:txBody>
      </p:sp>
      <p:sp>
        <p:nvSpPr>
          <p:cNvPr id="8" name="Text Placeholder 7">
            <a:extLst>
              <a:ext uri="{FF2B5EF4-FFF2-40B4-BE49-F238E27FC236}">
                <a16:creationId xmlns:a16="http://schemas.microsoft.com/office/drawing/2014/main" id="{81D6BBE4-DC93-AC50-10BA-A39A77860551}"/>
              </a:ext>
            </a:extLst>
          </p:cNvPr>
          <p:cNvSpPr>
            <a:spLocks noGrp="1"/>
          </p:cNvSpPr>
          <p:nvPr>
            <p:ph type="body" sz="quarter" idx="16"/>
          </p:nvPr>
        </p:nvSpPr>
        <p:spPr>
          <a:xfrm>
            <a:off x="734715" y="445749"/>
            <a:ext cx="5085159" cy="979640"/>
          </a:xfrm>
        </p:spPr>
        <p:txBody>
          <a:bodyPr>
            <a:normAutofit/>
          </a:bodyPr>
          <a:lstStyle/>
          <a:p>
            <a:r>
              <a:rPr lang="en-US" dirty="0"/>
              <a:t>c) </a:t>
            </a:r>
            <a:r>
              <a:rPr lang="en-US" dirty="0" err="1"/>
              <a:t>Fidelidad</a:t>
            </a:r>
            <a:r>
              <a:rPr lang="en-US" dirty="0"/>
              <a:t> a la </a:t>
            </a:r>
            <a:r>
              <a:rPr lang="en-US" dirty="0" err="1"/>
              <a:t>marca</a:t>
            </a:r>
            <a:r>
              <a:rPr lang="en-US" dirty="0"/>
              <a:t> </a:t>
            </a:r>
            <a:endParaRPr lang="en-GB" dirty="0"/>
          </a:p>
        </p:txBody>
      </p:sp>
      <p:pic>
        <p:nvPicPr>
          <p:cNvPr id="3" name="Picture Placeholder 2" descr="Two people at a grocery store&#10;&#10;Description automatically generated with low confidence">
            <a:extLst>
              <a:ext uri="{FF2B5EF4-FFF2-40B4-BE49-F238E27FC236}">
                <a16:creationId xmlns:a16="http://schemas.microsoft.com/office/drawing/2014/main" id="{C15D447C-902A-B25D-0837-67E8F30B07FF}"/>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6896062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3A1E5EA6-E4B9-5ECD-EF1D-2648C41C5CA0}"/>
              </a:ext>
            </a:extLst>
          </p:cNvPr>
          <p:cNvSpPr>
            <a:spLocks noGrp="1"/>
          </p:cNvSpPr>
          <p:nvPr>
            <p:ph type="pic" sz="quarter" idx="10"/>
          </p:nvPr>
        </p:nvSpPr>
        <p:spPr/>
      </p:sp>
      <p:sp>
        <p:nvSpPr>
          <p:cNvPr id="3" name="Text Placeholder 2">
            <a:extLst>
              <a:ext uri="{FF2B5EF4-FFF2-40B4-BE49-F238E27FC236}">
                <a16:creationId xmlns:a16="http://schemas.microsoft.com/office/drawing/2014/main" id="{1D03ADB4-B485-425B-E69E-DCC5EEEBB56F}"/>
              </a:ext>
            </a:extLst>
          </p:cNvPr>
          <p:cNvSpPr>
            <a:spLocks noGrp="1"/>
          </p:cNvSpPr>
          <p:nvPr>
            <p:ph type="body" sz="quarter" idx="18"/>
          </p:nvPr>
        </p:nvSpPr>
        <p:spPr>
          <a:xfrm>
            <a:off x="424543" y="2340429"/>
            <a:ext cx="5435941" cy="3487186"/>
          </a:xfrm>
          <a:solidFill>
            <a:schemeClr val="bg1"/>
          </a:solidFill>
        </p:spPr>
        <p:txBody>
          <a:bodyPr vert="horz" lIns="91440" tIns="45720" rIns="91440" bIns="45720" rtlCol="0" anchor="t">
            <a:normAutofit lnSpcReduction="10000"/>
          </a:bodyPr>
          <a:lstStyle/>
          <a:p>
            <a:pPr indent="0"/>
            <a:endParaRPr lang="en-US" sz="1800" dirty="0"/>
          </a:p>
          <a:p>
            <a:pPr indent="0" algn="just"/>
            <a:r>
              <a:rPr lang="es-ES" dirty="0"/>
              <a:t>Para saber más sobre la diferencia entre los programas de fidelización para las marcas y los minoristas, vea este vídeo presentado por la empresa de plataformas de gestión de la fidelidad </a:t>
            </a:r>
            <a:r>
              <a:rPr lang="es-ES" dirty="0" err="1"/>
              <a:t>Antavo</a:t>
            </a:r>
            <a:r>
              <a:rPr lang="es-ES" dirty="0"/>
              <a:t>. Su director de operaciones y cofundador, </a:t>
            </a:r>
            <a:r>
              <a:rPr lang="es-ES" dirty="0" err="1"/>
              <a:t>Zsuzsa</a:t>
            </a:r>
            <a:r>
              <a:rPr lang="es-ES" dirty="0"/>
              <a:t> </a:t>
            </a:r>
            <a:r>
              <a:rPr lang="es-ES" dirty="0" err="1"/>
              <a:t>Kecsmar</a:t>
            </a:r>
            <a:r>
              <a:rPr lang="es-ES" dirty="0"/>
              <a:t>, y el vicepresidente de estrategia y análisis de </a:t>
            </a:r>
            <a:r>
              <a:rPr lang="es-ES" dirty="0" err="1"/>
              <a:t>Antavo</a:t>
            </a:r>
            <a:r>
              <a:rPr lang="es-ES" dirty="0"/>
              <a:t>, </a:t>
            </a:r>
            <a:r>
              <a:rPr lang="es-ES" dirty="0" err="1"/>
              <a:t>Jörn</a:t>
            </a:r>
            <a:r>
              <a:rPr lang="es-ES" dirty="0"/>
              <a:t> </a:t>
            </a:r>
            <a:r>
              <a:rPr lang="es-ES" dirty="0" err="1"/>
              <a:t>Roegler</a:t>
            </a:r>
            <a:r>
              <a:rPr lang="es-ES" dirty="0"/>
              <a:t>, hablan del tema</a:t>
            </a:r>
            <a:r>
              <a:rPr lang="en-US" dirty="0"/>
              <a:t>.</a:t>
            </a:r>
            <a:endParaRPr lang="en-IE" dirty="0">
              <a:cs typeface="Calibri" panose="020F0502020204030204"/>
            </a:endParaRPr>
          </a:p>
        </p:txBody>
      </p:sp>
      <p:sp>
        <p:nvSpPr>
          <p:cNvPr id="4" name="Text Placeholder 3">
            <a:extLst>
              <a:ext uri="{FF2B5EF4-FFF2-40B4-BE49-F238E27FC236}">
                <a16:creationId xmlns:a16="http://schemas.microsoft.com/office/drawing/2014/main" id="{3ADEF7C6-EE9E-3B01-FA89-9CEC0ABF24EB}"/>
              </a:ext>
            </a:extLst>
          </p:cNvPr>
          <p:cNvSpPr>
            <a:spLocks noGrp="1"/>
          </p:cNvSpPr>
          <p:nvPr>
            <p:ph type="body" sz="quarter" idx="16"/>
          </p:nvPr>
        </p:nvSpPr>
        <p:spPr>
          <a:xfrm>
            <a:off x="319314" y="656323"/>
            <a:ext cx="5787571" cy="866425"/>
          </a:xfrm>
        </p:spPr>
        <p:txBody>
          <a:bodyPr>
            <a:normAutofit fontScale="92500" lnSpcReduction="20000"/>
          </a:bodyPr>
          <a:lstStyle/>
          <a:p>
            <a:r>
              <a:rPr lang="es-ES" dirty="0"/>
              <a:t>Programas de recompensa y fidelidad</a:t>
            </a:r>
            <a:endParaRPr lang="en-IE" dirty="0"/>
          </a:p>
        </p:txBody>
      </p:sp>
      <p:pic>
        <p:nvPicPr>
          <p:cNvPr id="5" name="Online Media 4" title="Retail Reward Programs Vs. Brand Loyalty Programs [Customer Loyalty Minutes]">
            <a:hlinkClick r:id="" action="ppaction://media"/>
            <a:extLst>
              <a:ext uri="{FF2B5EF4-FFF2-40B4-BE49-F238E27FC236}">
                <a16:creationId xmlns:a16="http://schemas.microsoft.com/office/drawing/2014/main" id="{C0002CE8-9A39-93F5-BD16-844BC5CB7E84}"/>
              </a:ext>
            </a:extLst>
          </p:cNvPr>
          <p:cNvPicPr>
            <a:picLocks noRot="1" noChangeAspect="1"/>
          </p:cNvPicPr>
          <p:nvPr>
            <a:videoFile r:link="rId1"/>
          </p:nvPr>
        </p:nvPicPr>
        <p:blipFill>
          <a:blip r:embed="rId3"/>
          <a:stretch>
            <a:fillRect/>
          </a:stretch>
        </p:blipFill>
        <p:spPr>
          <a:xfrm>
            <a:off x="6955971" y="1096560"/>
            <a:ext cx="5236029" cy="4106811"/>
          </a:xfrm>
          <a:prstGeom prst="rect">
            <a:avLst/>
          </a:prstGeom>
        </p:spPr>
      </p:pic>
      <p:sp>
        <p:nvSpPr>
          <p:cNvPr id="7" name="TextBox 6">
            <a:extLst>
              <a:ext uri="{FF2B5EF4-FFF2-40B4-BE49-F238E27FC236}">
                <a16:creationId xmlns:a16="http://schemas.microsoft.com/office/drawing/2014/main" id="{8E42E1FF-94A1-270C-9A2C-662BBB8FD055}"/>
              </a:ext>
            </a:extLst>
          </p:cNvPr>
          <p:cNvSpPr txBox="1"/>
          <p:nvPr/>
        </p:nvSpPr>
        <p:spPr>
          <a:xfrm>
            <a:off x="6106885" y="5885450"/>
            <a:ext cx="6106884" cy="646331"/>
          </a:xfrm>
          <a:prstGeom prst="rect">
            <a:avLst/>
          </a:prstGeom>
          <a:noFill/>
        </p:spPr>
        <p:txBody>
          <a:bodyPr wrap="square">
            <a:spAutoFit/>
          </a:bodyPr>
          <a:lstStyle/>
          <a:p>
            <a:r>
              <a:rPr lang="en-US" dirty="0" err="1">
                <a:solidFill>
                  <a:srgbClr val="1188A3"/>
                </a:solidFill>
                <a:hlinkClick r:id="rId4">
                  <a:extLst>
                    <a:ext uri="{A12FA001-AC4F-418D-AE19-62706E023703}">
                      <ahyp:hlinkClr xmlns:ahyp="http://schemas.microsoft.com/office/drawing/2018/hyperlinkcolor" val="tx"/>
                    </a:ext>
                  </a:extLst>
                </a:hlinkClick>
              </a:rPr>
              <a:t>Programas</a:t>
            </a:r>
            <a:r>
              <a:rPr lang="en-US" dirty="0">
                <a:solidFill>
                  <a:srgbClr val="1188A3"/>
                </a:solidFill>
                <a:hlinkClick r:id="rId4">
                  <a:extLst>
                    <a:ext uri="{A12FA001-AC4F-418D-AE19-62706E023703}">
                      <ahyp:hlinkClr xmlns:ahyp="http://schemas.microsoft.com/office/drawing/2018/hyperlinkcolor" val="tx"/>
                    </a:ext>
                  </a:extLst>
                </a:hlinkClick>
              </a:rPr>
              <a:t> de </a:t>
            </a:r>
            <a:r>
              <a:rPr lang="en-US" dirty="0" err="1">
                <a:solidFill>
                  <a:srgbClr val="1188A3"/>
                </a:solidFill>
                <a:hlinkClick r:id="rId4">
                  <a:extLst>
                    <a:ext uri="{A12FA001-AC4F-418D-AE19-62706E023703}">
                      <ahyp:hlinkClr xmlns:ahyp="http://schemas.microsoft.com/office/drawing/2018/hyperlinkcolor" val="tx"/>
                    </a:ext>
                  </a:extLst>
                </a:hlinkClick>
              </a:rPr>
              <a:t>recompensas</a:t>
            </a:r>
            <a:r>
              <a:rPr lang="en-US" dirty="0">
                <a:solidFill>
                  <a:srgbClr val="1188A3"/>
                </a:solidFill>
                <a:hlinkClick r:id="rId4">
                  <a:extLst>
                    <a:ext uri="{A12FA001-AC4F-418D-AE19-62706E023703}">
                      <ahyp:hlinkClr xmlns:ahyp="http://schemas.microsoft.com/office/drawing/2018/hyperlinkcolor" val="tx"/>
                    </a:ext>
                  </a:extLst>
                </a:hlinkClick>
              </a:rPr>
              <a:t> para </a:t>
            </a:r>
            <a:r>
              <a:rPr lang="en-US" dirty="0" err="1">
                <a:solidFill>
                  <a:srgbClr val="1188A3"/>
                </a:solidFill>
                <a:hlinkClick r:id="rId4">
                  <a:extLst>
                    <a:ext uri="{A12FA001-AC4F-418D-AE19-62706E023703}">
                      <ahyp:hlinkClr xmlns:ahyp="http://schemas.microsoft.com/office/drawing/2018/hyperlinkcolor" val="tx"/>
                    </a:ext>
                  </a:extLst>
                </a:hlinkClick>
              </a:rPr>
              <a:t>minoristas</a:t>
            </a:r>
            <a:r>
              <a:rPr lang="en-US" dirty="0">
                <a:solidFill>
                  <a:srgbClr val="1188A3"/>
                </a:solidFill>
                <a:hlinkClick r:id="rId4">
                  <a:extLst>
                    <a:ext uri="{A12FA001-AC4F-418D-AE19-62706E023703}">
                      <ahyp:hlinkClr xmlns:ahyp="http://schemas.microsoft.com/office/drawing/2018/hyperlinkcolor" val="tx"/>
                    </a:ext>
                  </a:extLst>
                </a:hlinkClick>
              </a:rPr>
              <a:t> </a:t>
            </a:r>
            <a:r>
              <a:rPr lang="en-US" dirty="0" err="1">
                <a:solidFill>
                  <a:srgbClr val="1188A3"/>
                </a:solidFill>
                <a:hlinkClick r:id="rId4">
                  <a:extLst>
                    <a:ext uri="{A12FA001-AC4F-418D-AE19-62706E023703}">
                      <ahyp:hlinkClr xmlns:ahyp="http://schemas.microsoft.com/office/drawing/2018/hyperlinkcolor" val="tx"/>
                    </a:ext>
                  </a:extLst>
                </a:hlinkClick>
              </a:rPr>
              <a:t>frente</a:t>
            </a:r>
            <a:r>
              <a:rPr lang="en-US" dirty="0">
                <a:solidFill>
                  <a:srgbClr val="1188A3"/>
                </a:solidFill>
                <a:hlinkClick r:id="rId4">
                  <a:extLst>
                    <a:ext uri="{A12FA001-AC4F-418D-AE19-62706E023703}">
                      <ahyp:hlinkClr xmlns:ahyp="http://schemas.microsoft.com/office/drawing/2018/hyperlinkcolor" val="tx"/>
                    </a:ext>
                  </a:extLst>
                </a:hlinkClick>
              </a:rPr>
              <a:t> a </a:t>
            </a:r>
            <a:r>
              <a:rPr lang="en-US" dirty="0" err="1">
                <a:solidFill>
                  <a:srgbClr val="1188A3"/>
                </a:solidFill>
                <a:hlinkClick r:id="rId4">
                  <a:extLst>
                    <a:ext uri="{A12FA001-AC4F-418D-AE19-62706E023703}">
                      <ahyp:hlinkClr xmlns:ahyp="http://schemas.microsoft.com/office/drawing/2018/hyperlinkcolor" val="tx"/>
                    </a:ext>
                  </a:extLst>
                </a:hlinkClick>
              </a:rPr>
              <a:t>programas</a:t>
            </a:r>
            <a:r>
              <a:rPr lang="en-US" dirty="0">
                <a:solidFill>
                  <a:srgbClr val="1188A3"/>
                </a:solidFill>
                <a:hlinkClick r:id="rId4">
                  <a:extLst>
                    <a:ext uri="{A12FA001-AC4F-418D-AE19-62706E023703}">
                      <ahyp:hlinkClr xmlns:ahyp="http://schemas.microsoft.com/office/drawing/2018/hyperlinkcolor" val="tx"/>
                    </a:ext>
                  </a:extLst>
                </a:hlinkClick>
              </a:rPr>
              <a:t> de </a:t>
            </a:r>
            <a:r>
              <a:rPr lang="en-US" dirty="0" err="1">
                <a:solidFill>
                  <a:srgbClr val="1188A3"/>
                </a:solidFill>
                <a:hlinkClick r:id="rId4">
                  <a:extLst>
                    <a:ext uri="{A12FA001-AC4F-418D-AE19-62706E023703}">
                      <ahyp:hlinkClr xmlns:ahyp="http://schemas.microsoft.com/office/drawing/2018/hyperlinkcolor" val="tx"/>
                    </a:ext>
                  </a:extLst>
                </a:hlinkClick>
              </a:rPr>
              <a:t>fidelización</a:t>
            </a:r>
            <a:r>
              <a:rPr lang="en-US" dirty="0">
                <a:solidFill>
                  <a:srgbClr val="1188A3"/>
                </a:solidFill>
                <a:hlinkClick r:id="rId4">
                  <a:extLst>
                    <a:ext uri="{A12FA001-AC4F-418D-AE19-62706E023703}">
                      <ahyp:hlinkClr xmlns:ahyp="http://schemas.microsoft.com/office/drawing/2018/hyperlinkcolor" val="tx"/>
                    </a:ext>
                  </a:extLst>
                </a:hlinkClick>
              </a:rPr>
              <a:t> de </a:t>
            </a:r>
            <a:r>
              <a:rPr lang="en-US" dirty="0" err="1">
                <a:solidFill>
                  <a:srgbClr val="1188A3"/>
                </a:solidFill>
                <a:hlinkClick r:id="rId4">
                  <a:extLst>
                    <a:ext uri="{A12FA001-AC4F-418D-AE19-62706E023703}">
                      <ahyp:hlinkClr xmlns:ahyp="http://schemas.microsoft.com/office/drawing/2018/hyperlinkcolor" val="tx"/>
                    </a:ext>
                  </a:extLst>
                </a:hlinkClick>
              </a:rPr>
              <a:t>marcas</a:t>
            </a:r>
            <a:r>
              <a:rPr lang="en-US" dirty="0">
                <a:solidFill>
                  <a:srgbClr val="1188A3"/>
                </a:solidFill>
                <a:hlinkClick r:id="rId4">
                  <a:extLst>
                    <a:ext uri="{A12FA001-AC4F-418D-AE19-62706E023703}">
                      <ahyp:hlinkClr xmlns:ahyp="http://schemas.microsoft.com/office/drawing/2018/hyperlinkcolor" val="tx"/>
                    </a:ext>
                  </a:extLst>
                </a:hlinkClick>
              </a:rPr>
              <a:t> [Customer Loyalty Minutes] - YouTube</a:t>
            </a:r>
            <a:endParaRPr lang="en-IE" dirty="0">
              <a:solidFill>
                <a:srgbClr val="1188A3"/>
              </a:solidFill>
            </a:endParaRPr>
          </a:p>
        </p:txBody>
      </p:sp>
    </p:spTree>
    <p:extLst>
      <p:ext uri="{BB962C8B-B14F-4D97-AF65-F5344CB8AC3E}">
        <p14:creationId xmlns:p14="http://schemas.microsoft.com/office/powerpoint/2010/main" val="693062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hlinkClick r:id="rId2"/>
            <a:extLst>
              <a:ext uri="{FF2B5EF4-FFF2-40B4-BE49-F238E27FC236}">
                <a16:creationId xmlns:a16="http://schemas.microsoft.com/office/drawing/2014/main" id="{1FECA4A5-0E08-2E83-950A-687944791192}"/>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t="7543" b="1499"/>
          <a:stretch/>
        </p:blipFill>
        <p:spPr>
          <a:xfrm>
            <a:off x="6852062" y="168088"/>
            <a:ext cx="5105121" cy="6521824"/>
          </a:xfrm>
        </p:spPr>
      </p:pic>
      <p:sp>
        <p:nvSpPr>
          <p:cNvPr id="3" name="Text Placeholder 2">
            <a:extLst>
              <a:ext uri="{FF2B5EF4-FFF2-40B4-BE49-F238E27FC236}">
                <a16:creationId xmlns:a16="http://schemas.microsoft.com/office/drawing/2014/main" id="{B2555083-2821-328B-2110-38CC0954121B}"/>
              </a:ext>
            </a:extLst>
          </p:cNvPr>
          <p:cNvSpPr>
            <a:spLocks noGrp="1"/>
          </p:cNvSpPr>
          <p:nvPr>
            <p:ph type="body" sz="quarter" idx="18"/>
          </p:nvPr>
        </p:nvSpPr>
        <p:spPr>
          <a:xfrm>
            <a:off x="1488141" y="1452282"/>
            <a:ext cx="5199529" cy="5237630"/>
          </a:xfrm>
        </p:spPr>
        <p:txBody>
          <a:bodyPr vert="horz" lIns="91440" tIns="45720" rIns="91440" bIns="45720" rtlCol="0" anchor="t">
            <a:normAutofit lnSpcReduction="10000"/>
          </a:bodyPr>
          <a:lstStyle/>
          <a:p>
            <a:pPr indent="0" algn="just"/>
            <a:r>
              <a:rPr lang="es-ES" b="1" dirty="0"/>
              <a:t>Conozca hacia dónde se dirige la fidelidad de los clientes...</a:t>
            </a:r>
            <a:r>
              <a:rPr lang="en-US" dirty="0"/>
              <a:t> </a:t>
            </a:r>
            <a:r>
              <a:rPr lang="es-ES" dirty="0"/>
              <a:t>El informe </a:t>
            </a:r>
            <a:r>
              <a:rPr lang="es-ES" dirty="0">
                <a:hlinkClick r:id="rId4"/>
              </a:rPr>
              <a:t>Europe Customer Loyalty Report 2022 </a:t>
            </a:r>
            <a:r>
              <a:rPr lang="es-ES" dirty="0"/>
              <a:t>ofrece información privilegiada sobre el mundo de los programas de fidelización en la región.</a:t>
            </a:r>
            <a:endParaRPr lang="en-US" dirty="0">
              <a:cs typeface="Calibri" panose="020F0502020204030204"/>
            </a:endParaRPr>
          </a:p>
          <a:p>
            <a:pPr indent="0" algn="just"/>
            <a:r>
              <a:rPr lang="es-ES" dirty="0"/>
              <a:t>Ofrece un gran recorrido por el panorama actual y futuro de los programas de fidelización, centrándose en los aspectos tecnológicos y estratégicos</a:t>
            </a:r>
            <a:r>
              <a:rPr lang="en-US" dirty="0"/>
              <a:t>. </a:t>
            </a:r>
            <a:endParaRPr lang="en-US" dirty="0">
              <a:cs typeface="Calibri" panose="020F0502020204030204"/>
            </a:endParaRPr>
          </a:p>
          <a:p>
            <a:pPr indent="0" algn="just"/>
            <a:r>
              <a:rPr lang="es-ES" dirty="0"/>
              <a:t>Por lo tanto, se recomienda para todas las marcas, independientemente de si ya ofrecen un programa de fidelización, están planeando lanzar uno o están en proceso de renovación</a:t>
            </a:r>
            <a:r>
              <a:rPr lang="en-US" dirty="0"/>
              <a:t>.</a:t>
            </a:r>
            <a:endParaRPr lang="en-IE" dirty="0">
              <a:cs typeface="Calibri" panose="020F0502020204030204"/>
            </a:endParaRPr>
          </a:p>
        </p:txBody>
      </p:sp>
      <p:sp>
        <p:nvSpPr>
          <p:cNvPr id="4" name="Text Placeholder 3">
            <a:extLst>
              <a:ext uri="{FF2B5EF4-FFF2-40B4-BE49-F238E27FC236}">
                <a16:creationId xmlns:a16="http://schemas.microsoft.com/office/drawing/2014/main" id="{27A0D098-70A8-4A48-CBAD-D4681765A73F}"/>
              </a:ext>
            </a:extLst>
          </p:cNvPr>
          <p:cNvSpPr>
            <a:spLocks noGrp="1"/>
          </p:cNvSpPr>
          <p:nvPr>
            <p:ph type="body" sz="quarter" idx="16"/>
          </p:nvPr>
        </p:nvSpPr>
        <p:spPr/>
        <p:txBody>
          <a:bodyPr>
            <a:normAutofit lnSpcReduction="10000"/>
          </a:bodyPr>
          <a:lstStyle/>
          <a:p>
            <a:r>
              <a:rPr lang="en-IE" dirty="0" err="1"/>
              <a:t>Fidelidad</a:t>
            </a:r>
            <a:r>
              <a:rPr lang="en-IE" dirty="0"/>
              <a:t> de </a:t>
            </a:r>
            <a:r>
              <a:rPr lang="en-IE" dirty="0" err="1"/>
              <a:t>los</a:t>
            </a:r>
            <a:r>
              <a:rPr lang="en-IE" dirty="0"/>
              <a:t> </a:t>
            </a:r>
            <a:r>
              <a:rPr lang="en-IE" dirty="0" err="1"/>
              <a:t>clientes</a:t>
            </a:r>
            <a:endParaRPr lang="en-IE" dirty="0"/>
          </a:p>
        </p:txBody>
      </p:sp>
      <p:sp>
        <p:nvSpPr>
          <p:cNvPr id="7" name="Arrow: Right 6">
            <a:extLst>
              <a:ext uri="{FF2B5EF4-FFF2-40B4-BE49-F238E27FC236}">
                <a16:creationId xmlns:a16="http://schemas.microsoft.com/office/drawing/2014/main" id="{F5511363-0CC7-D192-9780-A6E58AC853F5}"/>
              </a:ext>
            </a:extLst>
          </p:cNvPr>
          <p:cNvSpPr/>
          <p:nvPr/>
        </p:nvSpPr>
        <p:spPr>
          <a:xfrm>
            <a:off x="6434986" y="2241419"/>
            <a:ext cx="1177860" cy="773564"/>
          </a:xfrm>
          <a:prstGeom prst="rightArrow">
            <a:avLst/>
          </a:prstGeom>
          <a:solidFill>
            <a:srgbClr val="FFD100"/>
          </a:solidFill>
          <a:ln>
            <a:solidFill>
              <a:srgbClr val="FFD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400" b="1">
                <a:solidFill>
                  <a:srgbClr val="000000"/>
                </a:solidFill>
              </a:rPr>
              <a:t>Click here </a:t>
            </a:r>
          </a:p>
        </p:txBody>
      </p:sp>
    </p:spTree>
    <p:extLst>
      <p:ext uri="{BB962C8B-B14F-4D97-AF65-F5344CB8AC3E}">
        <p14:creationId xmlns:p14="http://schemas.microsoft.com/office/powerpoint/2010/main" val="31518610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4D6F86E-0007-21EE-6D3C-733E07F55A24}"/>
              </a:ext>
            </a:extLst>
          </p:cNvPr>
          <p:cNvSpPr>
            <a:spLocks noGrp="1"/>
          </p:cNvSpPr>
          <p:nvPr>
            <p:ph type="body" sz="quarter" idx="18"/>
          </p:nvPr>
        </p:nvSpPr>
        <p:spPr>
          <a:xfrm>
            <a:off x="1802710" y="1600200"/>
            <a:ext cx="4814535" cy="4698995"/>
          </a:xfrm>
        </p:spPr>
        <p:txBody>
          <a:bodyPr vert="horz" lIns="91440" tIns="45720" rIns="91440" bIns="45720" rtlCol="0" anchor="t">
            <a:normAutofit lnSpcReduction="10000"/>
          </a:bodyPr>
          <a:lstStyle/>
          <a:p>
            <a:pPr marL="0" indent="0" algn="just">
              <a:lnSpc>
                <a:spcPct val="120000"/>
              </a:lnSpc>
            </a:pPr>
            <a:r>
              <a:rPr lang="es-ES" dirty="0"/>
              <a:t>Thermomix ®, la empresa de aparatos de cocina polivalentes, ofrece a sus usuarios el acceso a </a:t>
            </a:r>
            <a:r>
              <a:rPr lang="es-ES" dirty="0">
                <a:hlinkClick r:id="rId3"/>
              </a:rPr>
              <a:t>cientos de recetas </a:t>
            </a:r>
            <a:r>
              <a:rPr lang="es-ES" dirty="0"/>
              <a:t>aptas para personas mayores</a:t>
            </a:r>
            <a:endParaRPr lang="es-ES"/>
          </a:p>
          <a:p>
            <a:pPr marL="0" indent="0" algn="just">
              <a:lnSpc>
                <a:spcPct val="120000"/>
              </a:lnSpc>
            </a:pPr>
            <a:r>
              <a:rPr lang="es-ES" dirty="0"/>
              <a:t>Estas recetas están disponibles en la </a:t>
            </a:r>
            <a:r>
              <a:rPr lang="es-ES" dirty="0">
                <a:hlinkClick r:id="rId4"/>
              </a:rPr>
              <a:t>plataforma de recetas en línea Cookidoo</a:t>
            </a:r>
            <a:r>
              <a:rPr lang="es-ES" dirty="0"/>
              <a:t> bajo un programa de membresía. También crea compromiso al permitir que los usuarios comenten las recetas.</a:t>
            </a:r>
            <a:endParaRPr lang="en-GB" dirty="0">
              <a:cs typeface="Calibri" panose="020F0502020204030204"/>
            </a:endParaRPr>
          </a:p>
        </p:txBody>
      </p:sp>
      <p:pic>
        <p:nvPicPr>
          <p:cNvPr id="10" name="Picture Placeholder 9" descr="Two people looking at a computer&#10;&#10;Description automatically generated with low confidence">
            <a:extLst>
              <a:ext uri="{FF2B5EF4-FFF2-40B4-BE49-F238E27FC236}">
                <a16:creationId xmlns:a16="http://schemas.microsoft.com/office/drawing/2014/main" id="{BB01687F-FF88-7F4C-A61B-46B4341AE947}"/>
              </a:ext>
            </a:extLst>
          </p:cNvPr>
          <p:cNvPicPr>
            <a:picLocks noGrp="1" noChangeAspect="1"/>
          </p:cNvPicPr>
          <p:nvPr>
            <p:ph type="pic" sz="quarter" idx="10"/>
          </p:nvPr>
        </p:nvPicPr>
        <p:blipFill rotWithShape="1">
          <a:blip r:embed="rId5" cstate="screen">
            <a:extLst>
              <a:ext uri="{28A0092B-C50C-407E-A947-70E740481C1C}">
                <a14:useLocalDpi xmlns:a14="http://schemas.microsoft.com/office/drawing/2010/main"/>
              </a:ext>
            </a:extLst>
          </a:blip>
          <a:srcRect/>
          <a:stretch/>
        </p:blipFill>
        <p:spPr>
          <a:xfrm>
            <a:off x="6852060" y="247650"/>
            <a:ext cx="5105121" cy="6362700"/>
          </a:xfrm>
        </p:spPr>
      </p:pic>
      <p:sp>
        <p:nvSpPr>
          <p:cNvPr id="13" name="Text Placeholder 2">
            <a:extLst>
              <a:ext uri="{FF2B5EF4-FFF2-40B4-BE49-F238E27FC236}">
                <a16:creationId xmlns:a16="http://schemas.microsoft.com/office/drawing/2014/main" id="{83E9E258-228E-1B83-8936-C82826B10DFD}"/>
              </a:ext>
            </a:extLst>
          </p:cNvPr>
          <p:cNvSpPr txBox="1">
            <a:spLocks/>
          </p:cNvSpPr>
          <p:nvPr/>
        </p:nvSpPr>
        <p:spPr>
          <a:xfrm>
            <a:off x="700333" y="247650"/>
            <a:ext cx="3044353" cy="903513"/>
          </a:xfrm>
          <a:prstGeom prst="rect">
            <a:avLst/>
          </a:prstGeom>
          <a:solidFill>
            <a:srgbClr val="FFD100"/>
          </a:solidFill>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b="1" dirty="0" err="1">
                <a:solidFill>
                  <a:srgbClr val="000000"/>
                </a:solidFill>
              </a:rPr>
              <a:t>Inspírate</a:t>
            </a:r>
            <a:endParaRPr lang="en-IE" sz="3600" b="1" dirty="0">
              <a:solidFill>
                <a:srgbClr val="000000"/>
              </a:solidFill>
            </a:endParaRPr>
          </a:p>
        </p:txBody>
      </p:sp>
      <p:sp>
        <p:nvSpPr>
          <p:cNvPr id="6" name="Text Placeholder 5">
            <a:extLst>
              <a:ext uri="{FF2B5EF4-FFF2-40B4-BE49-F238E27FC236}">
                <a16:creationId xmlns:a16="http://schemas.microsoft.com/office/drawing/2014/main" id="{E89C5F93-596B-3472-E4FD-D35B0CE27A90}"/>
              </a:ext>
            </a:extLst>
          </p:cNvPr>
          <p:cNvSpPr>
            <a:spLocks noGrp="1"/>
          </p:cNvSpPr>
          <p:nvPr>
            <p:ph type="body" sz="quarter" idx="16"/>
          </p:nvPr>
        </p:nvSpPr>
        <p:spPr>
          <a:xfrm>
            <a:off x="7046409" y="4677653"/>
            <a:ext cx="4716425" cy="582221"/>
          </a:xfrm>
          <a:solidFill>
            <a:srgbClr val="85D2E1"/>
          </a:solidFill>
        </p:spPr>
        <p:txBody>
          <a:bodyPr anchor="ctr">
            <a:normAutofit lnSpcReduction="10000"/>
          </a:bodyPr>
          <a:lstStyle/>
          <a:p>
            <a:r>
              <a:rPr lang="en-GB" b="1"/>
              <a:t>Thermomix </a:t>
            </a:r>
            <a:r>
              <a:rPr lang="en-GB" b="1" err="1"/>
              <a:t>Cookidoo</a:t>
            </a:r>
            <a:endParaRPr lang="en-GB" b="1"/>
          </a:p>
        </p:txBody>
      </p:sp>
    </p:spTree>
    <p:extLst>
      <p:ext uri="{BB962C8B-B14F-4D97-AF65-F5344CB8AC3E}">
        <p14:creationId xmlns:p14="http://schemas.microsoft.com/office/powerpoint/2010/main" val="31317357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descr="Daisies arrangement over blue background">
            <a:extLst>
              <a:ext uri="{FF2B5EF4-FFF2-40B4-BE49-F238E27FC236}">
                <a16:creationId xmlns:a16="http://schemas.microsoft.com/office/drawing/2014/main" id="{EBCF7C79-D529-3BE8-E214-3F9BBDDFB5AB}"/>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l="-109"/>
          <a:stretch/>
        </p:blipFill>
        <p:spPr>
          <a:xfrm>
            <a:off x="241300" y="228600"/>
            <a:ext cx="11696700" cy="5946816"/>
          </a:xfrm>
        </p:spPr>
      </p:pic>
      <p:sp>
        <p:nvSpPr>
          <p:cNvPr id="3" name="Text Placeholder 2">
            <a:extLst>
              <a:ext uri="{FF2B5EF4-FFF2-40B4-BE49-F238E27FC236}">
                <a16:creationId xmlns:a16="http://schemas.microsoft.com/office/drawing/2014/main" id="{6D1C4402-999C-B5D3-D96B-7580DCBF7C0D}"/>
              </a:ext>
            </a:extLst>
          </p:cNvPr>
          <p:cNvSpPr>
            <a:spLocks noGrp="1"/>
          </p:cNvSpPr>
          <p:nvPr>
            <p:ph type="body" sz="quarter" idx="18"/>
          </p:nvPr>
        </p:nvSpPr>
        <p:spPr>
          <a:xfrm>
            <a:off x="3854824" y="995082"/>
            <a:ext cx="8083176" cy="2433918"/>
          </a:xfrm>
          <a:solidFill>
            <a:srgbClr val="FFD100"/>
          </a:solidFill>
        </p:spPr>
        <p:txBody>
          <a:bodyPr anchor="ctr">
            <a:normAutofit fontScale="92500"/>
          </a:bodyPr>
          <a:lstStyle/>
          <a:p>
            <a:pPr indent="0" algn="just"/>
            <a:r>
              <a:rPr lang="es-ES" b="0" i="0" dirty="0">
                <a:solidFill>
                  <a:srgbClr val="000000"/>
                </a:solidFill>
                <a:effectLst/>
                <a:latin typeface="Gilroy-SemiBold"/>
              </a:rPr>
              <a:t>Cambiar la progresión de los clientes es siempre un movimiento arriesgado. Si está decidido a cambiar las recompensas, asegúrese de </a:t>
            </a:r>
            <a:r>
              <a:rPr lang="es-ES" b="1" i="0" dirty="0">
                <a:solidFill>
                  <a:srgbClr val="000000"/>
                </a:solidFill>
                <a:effectLst/>
                <a:latin typeface="Gilroy-SemiBold"/>
              </a:rPr>
              <a:t>segmentar adecuadamente a sus clientes </a:t>
            </a:r>
            <a:r>
              <a:rPr lang="es-ES" b="0" i="0" dirty="0">
                <a:solidFill>
                  <a:srgbClr val="000000"/>
                </a:solidFill>
                <a:effectLst/>
                <a:latin typeface="Gilroy-SemiBold"/>
              </a:rPr>
              <a:t>para </a:t>
            </a:r>
            <a:r>
              <a:rPr lang="es-ES" b="1" i="0" dirty="0">
                <a:solidFill>
                  <a:srgbClr val="000000"/>
                </a:solidFill>
                <a:effectLst/>
                <a:latin typeface="Gilroy-SemiBold"/>
              </a:rPr>
              <a:t>identificar a aquellos más sensibles al precio</a:t>
            </a:r>
            <a:r>
              <a:rPr lang="en-US" b="0" i="0" dirty="0">
                <a:solidFill>
                  <a:srgbClr val="000000"/>
                </a:solidFill>
                <a:effectLst/>
                <a:latin typeface="Gilroy-SemiBold"/>
              </a:rPr>
              <a:t>. </a:t>
            </a:r>
            <a:r>
              <a:rPr lang="es-ES" b="0" i="0" dirty="0">
                <a:solidFill>
                  <a:srgbClr val="000000"/>
                </a:solidFill>
                <a:effectLst/>
                <a:latin typeface="Gilroy-SemiBold"/>
              </a:rPr>
              <a:t>Además, hay que prestar atención a </a:t>
            </a:r>
            <a:r>
              <a:rPr lang="es-ES" b="1" i="0" dirty="0">
                <a:solidFill>
                  <a:srgbClr val="000000"/>
                </a:solidFill>
                <a:effectLst/>
                <a:latin typeface="Gilroy-SemiBold"/>
              </a:rPr>
              <a:t>la comunicación adecuada </a:t>
            </a:r>
            <a:r>
              <a:rPr lang="es-ES" b="0" i="0" dirty="0">
                <a:solidFill>
                  <a:srgbClr val="000000"/>
                </a:solidFill>
                <a:effectLst/>
                <a:latin typeface="Gilroy-SemiBold"/>
              </a:rPr>
              <a:t>y destacar las posibles alternativas, como la posibilidad de ganar puntos con actividades no relacionadas con la compra</a:t>
            </a:r>
            <a:r>
              <a:rPr lang="en-US" b="0" i="0" dirty="0">
                <a:solidFill>
                  <a:srgbClr val="000000"/>
                </a:solidFill>
                <a:effectLst/>
                <a:latin typeface="Gilroy-SemiBold"/>
              </a:rPr>
              <a:t>.</a:t>
            </a:r>
            <a:endParaRPr lang="en-IE" dirty="0">
              <a:cs typeface="Calibri" panose="020F0502020204030204"/>
            </a:endParaRPr>
          </a:p>
        </p:txBody>
      </p:sp>
    </p:spTree>
    <p:extLst>
      <p:ext uri="{BB962C8B-B14F-4D97-AF65-F5344CB8AC3E}">
        <p14:creationId xmlns:p14="http://schemas.microsoft.com/office/powerpoint/2010/main" val="37377319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699DAEF-E875-4A82-03DD-B5FB41DC5F58}"/>
              </a:ext>
            </a:extLst>
          </p:cNvPr>
          <p:cNvSpPr>
            <a:spLocks noGrp="1"/>
          </p:cNvSpPr>
          <p:nvPr>
            <p:ph type="body" sz="quarter" idx="18"/>
          </p:nvPr>
        </p:nvSpPr>
        <p:spPr/>
        <p:txBody>
          <a:bodyPr vert="horz" lIns="91440" tIns="45720" rIns="91440" bIns="45720" rtlCol="0" anchor="t">
            <a:normAutofit lnSpcReduction="10000"/>
          </a:bodyPr>
          <a:lstStyle/>
          <a:p>
            <a:pPr marL="0" indent="0" algn="just"/>
            <a:r>
              <a:rPr lang="es-ES" dirty="0"/>
              <a:t>Algunos modelos de negocio relevantes son </a:t>
            </a:r>
            <a:r>
              <a:rPr lang="en-GB" dirty="0"/>
              <a:t>: </a:t>
            </a:r>
            <a:endParaRPr lang="es-ES"/>
          </a:p>
          <a:p>
            <a:pPr marL="457200" indent="-457200" algn="just">
              <a:buFont typeface="+mj-lt"/>
              <a:buAutoNum type="arabicPeriod"/>
            </a:pPr>
            <a:r>
              <a:rPr lang="en-GB" b="1" dirty="0"/>
              <a:t>Experiencia </a:t>
            </a:r>
            <a:r>
              <a:rPr lang="en-GB" b="1" dirty="0" err="1"/>
              <a:t>en</a:t>
            </a:r>
            <a:r>
              <a:rPr lang="en-GB" b="1" dirty="0"/>
              <a:t> la </a:t>
            </a:r>
            <a:r>
              <a:rPr lang="en-GB" b="1" dirty="0" err="1"/>
              <a:t>venta</a:t>
            </a:r>
            <a:endParaRPr lang="en-GB" b="1" dirty="0">
              <a:cs typeface="Calibri" panose="020F0502020204030204"/>
            </a:endParaRPr>
          </a:p>
          <a:p>
            <a:pPr marL="457200" indent="-457200" algn="just">
              <a:buFont typeface="+mj-lt"/>
              <a:buAutoNum type="arabicPeriod"/>
            </a:pPr>
            <a:r>
              <a:rPr lang="en-GB" b="1" dirty="0" err="1"/>
              <a:t>Autoconsumo</a:t>
            </a:r>
            <a:r>
              <a:rPr lang="en-GB" b="1" dirty="0"/>
              <a:t> </a:t>
            </a:r>
            <a:r>
              <a:rPr lang="en-GB" dirty="0"/>
              <a:t>(</a:t>
            </a:r>
            <a:r>
              <a:rPr lang="en-GB" dirty="0" err="1"/>
              <a:t>por</a:t>
            </a:r>
            <a:r>
              <a:rPr lang="en-GB" dirty="0"/>
              <a:t> </a:t>
            </a:r>
            <a:r>
              <a:rPr lang="en-GB" dirty="0" err="1"/>
              <a:t>ejemplo</a:t>
            </a:r>
            <a:r>
              <a:rPr lang="en-GB" dirty="0"/>
              <a:t>, </a:t>
            </a:r>
            <a:r>
              <a:rPr lang="en-GB" dirty="0" err="1"/>
              <a:t>alimentos</a:t>
            </a:r>
            <a:r>
              <a:rPr lang="en-GB" dirty="0"/>
              <a:t> de </a:t>
            </a:r>
            <a:r>
              <a:rPr lang="en-GB" dirty="0" err="1"/>
              <a:t>conveniencia</a:t>
            </a:r>
            <a:r>
              <a:rPr lang="en-GB" dirty="0"/>
              <a:t>)</a:t>
            </a:r>
            <a:endParaRPr lang="en-GB" dirty="0">
              <a:cs typeface="Calibri" panose="020F0502020204030204"/>
            </a:endParaRPr>
          </a:p>
          <a:p>
            <a:pPr marL="457200" indent="-457200" algn="just">
              <a:buFont typeface="+mj-lt"/>
              <a:buAutoNum type="arabicPeriod"/>
            </a:pPr>
            <a:r>
              <a:rPr lang="es-ES" b="1" dirty="0"/>
              <a:t>Digitalización (por ejemplo, entrega de comida fresca)</a:t>
            </a:r>
            <a:endParaRPr lang="es-ES" b="1" dirty="0">
              <a:cs typeface="Calibri" panose="020F0502020204030204"/>
            </a:endParaRPr>
          </a:p>
          <a:p>
            <a:pPr marL="0" indent="0" algn="just"/>
            <a:r>
              <a:rPr lang="es-ES" dirty="0"/>
              <a:t>A continuación profundizaremos un poco más en estos modelos, centrándonos en los deseos, necesidades y comportamientos de los mayores.</a:t>
            </a:r>
            <a:endParaRPr lang="es-ES" dirty="0">
              <a:cs typeface="Calibri" panose="020F0502020204030204"/>
            </a:endParaRPr>
          </a:p>
        </p:txBody>
      </p:sp>
      <p:sp>
        <p:nvSpPr>
          <p:cNvPr id="4" name="Text Placeholder 3">
            <a:extLst>
              <a:ext uri="{FF2B5EF4-FFF2-40B4-BE49-F238E27FC236}">
                <a16:creationId xmlns:a16="http://schemas.microsoft.com/office/drawing/2014/main" id="{22F17ED7-9814-7992-0E9B-F6A6B8E9660F}"/>
              </a:ext>
            </a:extLst>
          </p:cNvPr>
          <p:cNvSpPr>
            <a:spLocks noGrp="1"/>
          </p:cNvSpPr>
          <p:nvPr>
            <p:ph type="body" sz="quarter" idx="16"/>
          </p:nvPr>
        </p:nvSpPr>
        <p:spPr>
          <a:xfrm>
            <a:off x="1718561" y="228600"/>
            <a:ext cx="4716425" cy="1125071"/>
          </a:xfrm>
        </p:spPr>
        <p:txBody>
          <a:bodyPr>
            <a:normAutofit fontScale="92500"/>
          </a:bodyPr>
          <a:lstStyle/>
          <a:p>
            <a:r>
              <a:rPr lang="en-IE" dirty="0" err="1"/>
              <a:t>Modelos</a:t>
            </a:r>
            <a:r>
              <a:rPr lang="en-IE" dirty="0"/>
              <a:t> de </a:t>
            </a:r>
            <a:r>
              <a:rPr lang="en-IE" dirty="0" err="1"/>
              <a:t>negocio</a:t>
            </a:r>
            <a:r>
              <a:rPr lang="en-IE" dirty="0"/>
              <a:t> para </a:t>
            </a:r>
            <a:r>
              <a:rPr lang="en-IE" dirty="0" err="1"/>
              <a:t>los</a:t>
            </a:r>
            <a:r>
              <a:rPr lang="en-IE" dirty="0"/>
              <a:t> </a:t>
            </a:r>
            <a:r>
              <a:rPr lang="en-IE" dirty="0" err="1"/>
              <a:t>segmentos</a:t>
            </a:r>
            <a:r>
              <a:rPr lang="en-IE" dirty="0"/>
              <a:t> </a:t>
            </a:r>
            <a:r>
              <a:rPr lang="en-IE" dirty="0" err="1"/>
              <a:t>superiores</a:t>
            </a:r>
            <a:endParaRPr lang="en-IE" dirty="0"/>
          </a:p>
        </p:txBody>
      </p:sp>
      <p:grpSp>
        <p:nvGrpSpPr>
          <p:cNvPr id="9" name="Group 8">
            <a:extLst>
              <a:ext uri="{FF2B5EF4-FFF2-40B4-BE49-F238E27FC236}">
                <a16:creationId xmlns:a16="http://schemas.microsoft.com/office/drawing/2014/main" id="{41364BB1-2BC4-2888-51BA-8A2AA9281F11}"/>
              </a:ext>
            </a:extLst>
          </p:cNvPr>
          <p:cNvGrpSpPr/>
          <p:nvPr/>
        </p:nvGrpSpPr>
        <p:grpSpPr>
          <a:xfrm>
            <a:off x="8028596" y="1492078"/>
            <a:ext cx="3173506" cy="3146611"/>
            <a:chOff x="3907180" y="2351193"/>
            <a:chExt cx="889771" cy="889771"/>
          </a:xfrm>
        </p:grpSpPr>
        <p:sp>
          <p:nvSpPr>
            <p:cNvPr id="10" name="Freeform 322">
              <a:extLst>
                <a:ext uri="{FF2B5EF4-FFF2-40B4-BE49-F238E27FC236}">
                  <a16:creationId xmlns:a16="http://schemas.microsoft.com/office/drawing/2014/main" id="{2D02DB9F-5D85-5E25-C630-53A0AE5D87B8}"/>
                </a:ext>
              </a:extLst>
            </p:cNvPr>
            <p:cNvSpPr/>
            <p:nvPr/>
          </p:nvSpPr>
          <p:spPr>
            <a:xfrm>
              <a:off x="4263992" y="2615866"/>
              <a:ext cx="177051" cy="177051"/>
            </a:xfrm>
            <a:custGeom>
              <a:avLst/>
              <a:gdLst>
                <a:gd name="connsiteX0" fmla="*/ 177051 w 177051"/>
                <a:gd name="connsiteY0" fmla="*/ 93043 h 177051"/>
                <a:gd name="connsiteX1" fmla="*/ 161694 w 177051"/>
                <a:gd name="connsiteY1" fmla="*/ 100269 h 177051"/>
                <a:gd name="connsiteX2" fmla="*/ 154468 w 177051"/>
                <a:gd name="connsiteY2" fmla="*/ 109302 h 177051"/>
                <a:gd name="connsiteX3" fmla="*/ 149951 w 177051"/>
                <a:gd name="connsiteY3" fmla="*/ 120142 h 177051"/>
                <a:gd name="connsiteX4" fmla="*/ 149048 w 177051"/>
                <a:gd name="connsiteY4" fmla="*/ 131885 h 177051"/>
                <a:gd name="connsiteX5" fmla="*/ 154468 w 177051"/>
                <a:gd name="connsiteY5" fmla="*/ 148145 h 177051"/>
                <a:gd name="connsiteX6" fmla="*/ 148145 w 177051"/>
                <a:gd name="connsiteY6" fmla="*/ 154468 h 177051"/>
                <a:gd name="connsiteX7" fmla="*/ 131885 w 177051"/>
                <a:gd name="connsiteY7" fmla="*/ 149048 h 177051"/>
                <a:gd name="connsiteX8" fmla="*/ 120142 w 177051"/>
                <a:gd name="connsiteY8" fmla="*/ 149952 h 177051"/>
                <a:gd name="connsiteX9" fmla="*/ 109302 w 177051"/>
                <a:gd name="connsiteY9" fmla="*/ 154468 h 177051"/>
                <a:gd name="connsiteX10" fmla="*/ 100269 w 177051"/>
                <a:gd name="connsiteY10" fmla="*/ 161695 h 177051"/>
                <a:gd name="connsiteX11" fmla="*/ 93042 w 177051"/>
                <a:gd name="connsiteY11" fmla="*/ 177051 h 177051"/>
                <a:gd name="connsiteX12" fmla="*/ 84009 w 177051"/>
                <a:gd name="connsiteY12" fmla="*/ 177051 h 177051"/>
                <a:gd name="connsiteX13" fmla="*/ 76782 w 177051"/>
                <a:gd name="connsiteY13" fmla="*/ 161695 h 177051"/>
                <a:gd name="connsiteX14" fmla="*/ 67749 w 177051"/>
                <a:gd name="connsiteY14" fmla="*/ 154468 h 177051"/>
                <a:gd name="connsiteX15" fmla="*/ 56909 w 177051"/>
                <a:gd name="connsiteY15" fmla="*/ 149952 h 177051"/>
                <a:gd name="connsiteX16" fmla="*/ 45166 w 177051"/>
                <a:gd name="connsiteY16" fmla="*/ 149048 h 177051"/>
                <a:gd name="connsiteX17" fmla="*/ 28906 w 177051"/>
                <a:gd name="connsiteY17" fmla="*/ 154468 h 177051"/>
                <a:gd name="connsiteX18" fmla="*/ 22583 w 177051"/>
                <a:gd name="connsiteY18" fmla="*/ 148145 h 177051"/>
                <a:gd name="connsiteX19" fmla="*/ 28003 w 177051"/>
                <a:gd name="connsiteY19" fmla="*/ 131885 h 177051"/>
                <a:gd name="connsiteX20" fmla="*/ 27100 w 177051"/>
                <a:gd name="connsiteY20" fmla="*/ 120142 h 177051"/>
                <a:gd name="connsiteX21" fmla="*/ 22583 w 177051"/>
                <a:gd name="connsiteY21" fmla="*/ 109302 h 177051"/>
                <a:gd name="connsiteX22" fmla="*/ 15356 w 177051"/>
                <a:gd name="connsiteY22" fmla="*/ 100269 h 177051"/>
                <a:gd name="connsiteX23" fmla="*/ 0 w 177051"/>
                <a:gd name="connsiteY23" fmla="*/ 93043 h 177051"/>
                <a:gd name="connsiteX24" fmla="*/ 0 w 177051"/>
                <a:gd name="connsiteY24" fmla="*/ 84009 h 177051"/>
                <a:gd name="connsiteX25" fmla="*/ 15356 w 177051"/>
                <a:gd name="connsiteY25" fmla="*/ 76782 h 177051"/>
                <a:gd name="connsiteX26" fmla="*/ 22583 w 177051"/>
                <a:gd name="connsiteY26" fmla="*/ 67749 h 177051"/>
                <a:gd name="connsiteX27" fmla="*/ 27100 w 177051"/>
                <a:gd name="connsiteY27" fmla="*/ 56910 h 177051"/>
                <a:gd name="connsiteX28" fmla="*/ 28003 w 177051"/>
                <a:gd name="connsiteY28" fmla="*/ 45166 h 177051"/>
                <a:gd name="connsiteX29" fmla="*/ 22583 w 177051"/>
                <a:gd name="connsiteY29" fmla="*/ 28906 h 177051"/>
                <a:gd name="connsiteX30" fmla="*/ 28906 w 177051"/>
                <a:gd name="connsiteY30" fmla="*/ 22583 h 177051"/>
                <a:gd name="connsiteX31" fmla="*/ 45166 w 177051"/>
                <a:gd name="connsiteY31" fmla="*/ 28003 h 177051"/>
                <a:gd name="connsiteX32" fmla="*/ 56909 w 177051"/>
                <a:gd name="connsiteY32" fmla="*/ 27100 h 177051"/>
                <a:gd name="connsiteX33" fmla="*/ 67749 w 177051"/>
                <a:gd name="connsiteY33" fmla="*/ 22583 h 177051"/>
                <a:gd name="connsiteX34" fmla="*/ 76782 w 177051"/>
                <a:gd name="connsiteY34" fmla="*/ 15357 h 177051"/>
                <a:gd name="connsiteX35" fmla="*/ 84009 w 177051"/>
                <a:gd name="connsiteY35" fmla="*/ 0 h 177051"/>
                <a:gd name="connsiteX36" fmla="*/ 93042 w 177051"/>
                <a:gd name="connsiteY36" fmla="*/ 0 h 177051"/>
                <a:gd name="connsiteX37" fmla="*/ 100269 w 177051"/>
                <a:gd name="connsiteY37" fmla="*/ 15357 h 177051"/>
                <a:gd name="connsiteX38" fmla="*/ 109302 w 177051"/>
                <a:gd name="connsiteY38" fmla="*/ 22583 h 177051"/>
                <a:gd name="connsiteX39" fmla="*/ 120142 w 177051"/>
                <a:gd name="connsiteY39" fmla="*/ 27100 h 177051"/>
                <a:gd name="connsiteX40" fmla="*/ 131885 w 177051"/>
                <a:gd name="connsiteY40" fmla="*/ 28003 h 177051"/>
                <a:gd name="connsiteX41" fmla="*/ 148145 w 177051"/>
                <a:gd name="connsiteY41" fmla="*/ 22583 h 177051"/>
                <a:gd name="connsiteX42" fmla="*/ 154468 w 177051"/>
                <a:gd name="connsiteY42" fmla="*/ 28906 h 177051"/>
                <a:gd name="connsiteX43" fmla="*/ 149048 w 177051"/>
                <a:gd name="connsiteY43" fmla="*/ 45166 h 177051"/>
                <a:gd name="connsiteX44" fmla="*/ 149951 w 177051"/>
                <a:gd name="connsiteY44" fmla="*/ 56910 h 177051"/>
                <a:gd name="connsiteX45" fmla="*/ 154468 w 177051"/>
                <a:gd name="connsiteY45" fmla="*/ 67749 h 177051"/>
                <a:gd name="connsiteX46" fmla="*/ 161694 w 177051"/>
                <a:gd name="connsiteY46" fmla="*/ 76782 h 177051"/>
                <a:gd name="connsiteX47" fmla="*/ 177051 w 177051"/>
                <a:gd name="connsiteY47" fmla="*/ 84009 h 177051"/>
                <a:gd name="connsiteX48" fmla="*/ 177051 w 177051"/>
                <a:gd name="connsiteY48" fmla="*/ 93043 h 177051"/>
                <a:gd name="connsiteX49" fmla="*/ 177051 w 177051"/>
                <a:gd name="connsiteY49" fmla="*/ 93043 h 17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77051" h="177051">
                  <a:moveTo>
                    <a:pt x="177051" y="93043"/>
                  </a:moveTo>
                  <a:lnTo>
                    <a:pt x="161694" y="100269"/>
                  </a:lnTo>
                  <a:cubicBezTo>
                    <a:pt x="158081" y="102076"/>
                    <a:pt x="155371" y="105689"/>
                    <a:pt x="154468" y="109302"/>
                  </a:cubicBezTo>
                  <a:cubicBezTo>
                    <a:pt x="153565" y="112915"/>
                    <a:pt x="151758" y="116529"/>
                    <a:pt x="149951" y="120142"/>
                  </a:cubicBezTo>
                  <a:cubicBezTo>
                    <a:pt x="148145" y="123755"/>
                    <a:pt x="148145" y="127369"/>
                    <a:pt x="149048" y="131885"/>
                  </a:cubicBezTo>
                  <a:lnTo>
                    <a:pt x="154468" y="148145"/>
                  </a:lnTo>
                  <a:cubicBezTo>
                    <a:pt x="152661" y="149952"/>
                    <a:pt x="149951" y="152662"/>
                    <a:pt x="148145" y="154468"/>
                  </a:cubicBezTo>
                  <a:lnTo>
                    <a:pt x="131885" y="149048"/>
                  </a:lnTo>
                  <a:cubicBezTo>
                    <a:pt x="128272" y="148145"/>
                    <a:pt x="123755" y="148145"/>
                    <a:pt x="120142" y="149952"/>
                  </a:cubicBezTo>
                  <a:cubicBezTo>
                    <a:pt x="116528" y="151758"/>
                    <a:pt x="112915" y="153565"/>
                    <a:pt x="109302" y="154468"/>
                  </a:cubicBezTo>
                  <a:cubicBezTo>
                    <a:pt x="105689" y="155371"/>
                    <a:pt x="102075" y="158081"/>
                    <a:pt x="100269" y="161695"/>
                  </a:cubicBezTo>
                  <a:lnTo>
                    <a:pt x="93042" y="177051"/>
                  </a:lnTo>
                  <a:lnTo>
                    <a:pt x="84009" y="177051"/>
                  </a:lnTo>
                  <a:lnTo>
                    <a:pt x="76782" y="161695"/>
                  </a:lnTo>
                  <a:cubicBezTo>
                    <a:pt x="74976" y="158081"/>
                    <a:pt x="71362" y="155371"/>
                    <a:pt x="67749" y="154468"/>
                  </a:cubicBezTo>
                  <a:cubicBezTo>
                    <a:pt x="64136" y="153565"/>
                    <a:pt x="60523" y="151758"/>
                    <a:pt x="56909" y="149952"/>
                  </a:cubicBezTo>
                  <a:cubicBezTo>
                    <a:pt x="53296" y="148145"/>
                    <a:pt x="49683" y="148145"/>
                    <a:pt x="45166" y="149048"/>
                  </a:cubicBezTo>
                  <a:lnTo>
                    <a:pt x="28906" y="154468"/>
                  </a:lnTo>
                  <a:cubicBezTo>
                    <a:pt x="27100" y="152662"/>
                    <a:pt x="24390" y="149952"/>
                    <a:pt x="22583" y="148145"/>
                  </a:cubicBezTo>
                  <a:lnTo>
                    <a:pt x="28003" y="131885"/>
                  </a:lnTo>
                  <a:cubicBezTo>
                    <a:pt x="28906" y="128272"/>
                    <a:pt x="28906" y="123755"/>
                    <a:pt x="27100" y="120142"/>
                  </a:cubicBezTo>
                  <a:cubicBezTo>
                    <a:pt x="25293" y="116529"/>
                    <a:pt x="23486" y="112915"/>
                    <a:pt x="22583" y="109302"/>
                  </a:cubicBezTo>
                  <a:cubicBezTo>
                    <a:pt x="21680" y="105689"/>
                    <a:pt x="18970" y="102076"/>
                    <a:pt x="15356" y="100269"/>
                  </a:cubicBezTo>
                  <a:lnTo>
                    <a:pt x="0" y="93043"/>
                  </a:lnTo>
                  <a:lnTo>
                    <a:pt x="0" y="84009"/>
                  </a:lnTo>
                  <a:lnTo>
                    <a:pt x="15356" y="76782"/>
                  </a:lnTo>
                  <a:cubicBezTo>
                    <a:pt x="18970" y="74976"/>
                    <a:pt x="21680" y="71363"/>
                    <a:pt x="22583" y="67749"/>
                  </a:cubicBezTo>
                  <a:cubicBezTo>
                    <a:pt x="23486" y="64136"/>
                    <a:pt x="25293" y="60523"/>
                    <a:pt x="27100" y="56910"/>
                  </a:cubicBezTo>
                  <a:cubicBezTo>
                    <a:pt x="28906" y="53296"/>
                    <a:pt x="28906" y="49683"/>
                    <a:pt x="28003" y="45166"/>
                  </a:cubicBezTo>
                  <a:lnTo>
                    <a:pt x="22583" y="28906"/>
                  </a:lnTo>
                  <a:cubicBezTo>
                    <a:pt x="24390" y="27100"/>
                    <a:pt x="27100" y="24390"/>
                    <a:pt x="28906" y="22583"/>
                  </a:cubicBezTo>
                  <a:lnTo>
                    <a:pt x="45166" y="28003"/>
                  </a:lnTo>
                  <a:cubicBezTo>
                    <a:pt x="48779" y="28906"/>
                    <a:pt x="53296" y="28906"/>
                    <a:pt x="56909" y="27100"/>
                  </a:cubicBezTo>
                  <a:cubicBezTo>
                    <a:pt x="60523" y="25293"/>
                    <a:pt x="64136" y="23487"/>
                    <a:pt x="67749" y="22583"/>
                  </a:cubicBezTo>
                  <a:cubicBezTo>
                    <a:pt x="71362" y="21680"/>
                    <a:pt x="74976" y="18970"/>
                    <a:pt x="76782" y="15357"/>
                  </a:cubicBezTo>
                  <a:lnTo>
                    <a:pt x="84009" y="0"/>
                  </a:lnTo>
                  <a:lnTo>
                    <a:pt x="93042" y="0"/>
                  </a:lnTo>
                  <a:lnTo>
                    <a:pt x="100269" y="15357"/>
                  </a:lnTo>
                  <a:cubicBezTo>
                    <a:pt x="102075" y="18970"/>
                    <a:pt x="105689" y="21680"/>
                    <a:pt x="109302" y="22583"/>
                  </a:cubicBezTo>
                  <a:cubicBezTo>
                    <a:pt x="112915" y="23487"/>
                    <a:pt x="116528" y="25293"/>
                    <a:pt x="120142" y="27100"/>
                  </a:cubicBezTo>
                  <a:cubicBezTo>
                    <a:pt x="123755" y="28906"/>
                    <a:pt x="127368" y="28906"/>
                    <a:pt x="131885" y="28003"/>
                  </a:cubicBezTo>
                  <a:lnTo>
                    <a:pt x="148145" y="22583"/>
                  </a:lnTo>
                  <a:cubicBezTo>
                    <a:pt x="149951" y="24390"/>
                    <a:pt x="152661" y="27100"/>
                    <a:pt x="154468" y="28906"/>
                  </a:cubicBezTo>
                  <a:lnTo>
                    <a:pt x="149048" y="45166"/>
                  </a:lnTo>
                  <a:cubicBezTo>
                    <a:pt x="148145" y="48780"/>
                    <a:pt x="148145" y="53296"/>
                    <a:pt x="149951" y="56910"/>
                  </a:cubicBezTo>
                  <a:cubicBezTo>
                    <a:pt x="151758" y="60523"/>
                    <a:pt x="153565" y="64136"/>
                    <a:pt x="154468" y="67749"/>
                  </a:cubicBezTo>
                  <a:cubicBezTo>
                    <a:pt x="155371" y="71363"/>
                    <a:pt x="158081" y="74976"/>
                    <a:pt x="161694" y="76782"/>
                  </a:cubicBezTo>
                  <a:lnTo>
                    <a:pt x="177051" y="84009"/>
                  </a:lnTo>
                  <a:lnTo>
                    <a:pt x="177051" y="93043"/>
                  </a:lnTo>
                  <a:lnTo>
                    <a:pt x="177051" y="93043"/>
                  </a:lnTo>
                  <a:close/>
                </a:path>
              </a:pathLst>
            </a:custGeom>
            <a:solidFill>
              <a:srgbClr val="85D2E1"/>
            </a:solidFill>
            <a:ln w="9028" cap="flat">
              <a:noFill/>
              <a:prstDash val="solid"/>
              <a:miter/>
            </a:ln>
          </p:spPr>
          <p:txBody>
            <a:bodyPr rtlCol="0" anchor="ctr"/>
            <a:lstStyle/>
            <a:p>
              <a:endParaRPr lang="en-US"/>
            </a:p>
          </p:txBody>
        </p:sp>
        <p:grpSp>
          <p:nvGrpSpPr>
            <p:cNvPr id="11" name="Graphic 2">
              <a:extLst>
                <a:ext uri="{FF2B5EF4-FFF2-40B4-BE49-F238E27FC236}">
                  <a16:creationId xmlns:a16="http://schemas.microsoft.com/office/drawing/2014/main" id="{BB8EF2CE-3D74-6646-51FF-230D6907F133}"/>
                </a:ext>
              </a:extLst>
            </p:cNvPr>
            <p:cNvGrpSpPr/>
            <p:nvPr/>
          </p:nvGrpSpPr>
          <p:grpSpPr>
            <a:xfrm>
              <a:off x="3907180" y="2351193"/>
              <a:ext cx="889771" cy="889771"/>
              <a:chOff x="3907180" y="2351193"/>
              <a:chExt cx="889771" cy="889771"/>
            </a:xfrm>
          </p:grpSpPr>
          <p:grpSp>
            <p:nvGrpSpPr>
              <p:cNvPr id="12" name="Graphic 2">
                <a:extLst>
                  <a:ext uri="{FF2B5EF4-FFF2-40B4-BE49-F238E27FC236}">
                    <a16:creationId xmlns:a16="http://schemas.microsoft.com/office/drawing/2014/main" id="{17F46AED-518B-BEF6-58B7-75E8F28DEB07}"/>
                  </a:ext>
                </a:extLst>
              </p:cNvPr>
              <p:cNvGrpSpPr/>
              <p:nvPr/>
            </p:nvGrpSpPr>
            <p:grpSpPr>
              <a:xfrm>
                <a:off x="3907180" y="2351193"/>
                <a:ext cx="889771" cy="889771"/>
                <a:chOff x="3907180" y="2351193"/>
                <a:chExt cx="889771" cy="889771"/>
              </a:xfrm>
              <a:solidFill>
                <a:srgbClr val="010101"/>
              </a:solidFill>
            </p:grpSpPr>
            <p:sp>
              <p:nvSpPr>
                <p:cNvPr id="14" name="Freeform 326">
                  <a:extLst>
                    <a:ext uri="{FF2B5EF4-FFF2-40B4-BE49-F238E27FC236}">
                      <a16:creationId xmlns:a16="http://schemas.microsoft.com/office/drawing/2014/main" id="{1DEF8607-7294-36B4-14A1-234BFAC2A9BF}"/>
                    </a:ext>
                  </a:extLst>
                </p:cNvPr>
                <p:cNvSpPr/>
                <p:nvPr/>
              </p:nvSpPr>
              <p:spPr>
                <a:xfrm>
                  <a:off x="4263088" y="2943656"/>
                  <a:ext cx="160962" cy="294598"/>
                </a:xfrm>
                <a:custGeom>
                  <a:avLst/>
                  <a:gdLst>
                    <a:gd name="connsiteX0" fmla="*/ 130982 w 160962"/>
                    <a:gd name="connsiteY0" fmla="*/ 66059 h 294598"/>
                    <a:gd name="connsiteX1" fmla="*/ 130982 w 160962"/>
                    <a:gd name="connsiteY1" fmla="*/ 36249 h 294598"/>
                    <a:gd name="connsiteX2" fmla="*/ 94849 w 160962"/>
                    <a:gd name="connsiteY2" fmla="*/ 1923 h 294598"/>
                    <a:gd name="connsiteX3" fmla="*/ 48779 w 160962"/>
                    <a:gd name="connsiteY3" fmla="*/ 10956 h 294598"/>
                    <a:gd name="connsiteX4" fmla="*/ 29810 w 160962"/>
                    <a:gd name="connsiteY4" fmla="*/ 49799 h 294598"/>
                    <a:gd name="connsiteX5" fmla="*/ 32520 w 160962"/>
                    <a:gd name="connsiteY5" fmla="*/ 65155 h 294598"/>
                    <a:gd name="connsiteX6" fmla="*/ 0 w 160962"/>
                    <a:gd name="connsiteY6" fmla="*/ 106708 h 294598"/>
                    <a:gd name="connsiteX7" fmla="*/ 0 w 160962"/>
                    <a:gd name="connsiteY7" fmla="*/ 191620 h 294598"/>
                    <a:gd name="connsiteX8" fmla="*/ 14453 w 160962"/>
                    <a:gd name="connsiteY8" fmla="*/ 206074 h 294598"/>
                    <a:gd name="connsiteX9" fmla="*/ 14453 w 160962"/>
                    <a:gd name="connsiteY9" fmla="*/ 206074 h 294598"/>
                    <a:gd name="connsiteX10" fmla="*/ 28906 w 160962"/>
                    <a:gd name="connsiteY10" fmla="*/ 206074 h 294598"/>
                    <a:gd name="connsiteX11" fmla="*/ 28906 w 160962"/>
                    <a:gd name="connsiteY11" fmla="*/ 280146 h 294598"/>
                    <a:gd name="connsiteX12" fmla="*/ 43359 w 160962"/>
                    <a:gd name="connsiteY12" fmla="*/ 294599 h 294598"/>
                    <a:gd name="connsiteX13" fmla="*/ 43359 w 160962"/>
                    <a:gd name="connsiteY13" fmla="*/ 294599 h 294598"/>
                    <a:gd name="connsiteX14" fmla="*/ 117432 w 160962"/>
                    <a:gd name="connsiteY14" fmla="*/ 294599 h 294598"/>
                    <a:gd name="connsiteX15" fmla="*/ 131885 w 160962"/>
                    <a:gd name="connsiteY15" fmla="*/ 280146 h 294598"/>
                    <a:gd name="connsiteX16" fmla="*/ 131885 w 160962"/>
                    <a:gd name="connsiteY16" fmla="*/ 280146 h 294598"/>
                    <a:gd name="connsiteX17" fmla="*/ 131885 w 160962"/>
                    <a:gd name="connsiteY17" fmla="*/ 206074 h 294598"/>
                    <a:gd name="connsiteX18" fmla="*/ 146338 w 160962"/>
                    <a:gd name="connsiteY18" fmla="*/ 206074 h 294598"/>
                    <a:gd name="connsiteX19" fmla="*/ 160791 w 160962"/>
                    <a:gd name="connsiteY19" fmla="*/ 191620 h 294598"/>
                    <a:gd name="connsiteX20" fmla="*/ 160791 w 160962"/>
                    <a:gd name="connsiteY20" fmla="*/ 191620 h 294598"/>
                    <a:gd name="connsiteX21" fmla="*/ 160791 w 160962"/>
                    <a:gd name="connsiteY21" fmla="*/ 106708 h 294598"/>
                    <a:gd name="connsiteX22" fmla="*/ 130982 w 160962"/>
                    <a:gd name="connsiteY22" fmla="*/ 66059 h 294598"/>
                    <a:gd name="connsiteX23" fmla="*/ 133692 w 160962"/>
                    <a:gd name="connsiteY23" fmla="*/ 178070 h 294598"/>
                    <a:gd name="connsiteX24" fmla="*/ 119239 w 160962"/>
                    <a:gd name="connsiteY24" fmla="*/ 178070 h 294598"/>
                    <a:gd name="connsiteX25" fmla="*/ 104785 w 160962"/>
                    <a:gd name="connsiteY25" fmla="*/ 192524 h 294598"/>
                    <a:gd name="connsiteX26" fmla="*/ 104785 w 160962"/>
                    <a:gd name="connsiteY26" fmla="*/ 192524 h 294598"/>
                    <a:gd name="connsiteX27" fmla="*/ 104785 w 160962"/>
                    <a:gd name="connsiteY27" fmla="*/ 266596 h 294598"/>
                    <a:gd name="connsiteX28" fmla="*/ 59619 w 160962"/>
                    <a:gd name="connsiteY28" fmla="*/ 266596 h 294598"/>
                    <a:gd name="connsiteX29" fmla="*/ 59619 w 160962"/>
                    <a:gd name="connsiteY29" fmla="*/ 192524 h 294598"/>
                    <a:gd name="connsiteX30" fmla="*/ 45166 w 160962"/>
                    <a:gd name="connsiteY30" fmla="*/ 178070 h 294598"/>
                    <a:gd name="connsiteX31" fmla="*/ 45166 w 160962"/>
                    <a:gd name="connsiteY31" fmla="*/ 178070 h 294598"/>
                    <a:gd name="connsiteX32" fmla="*/ 30713 w 160962"/>
                    <a:gd name="connsiteY32" fmla="*/ 178070 h 294598"/>
                    <a:gd name="connsiteX33" fmla="*/ 30713 w 160962"/>
                    <a:gd name="connsiteY33" fmla="*/ 107611 h 294598"/>
                    <a:gd name="connsiteX34" fmla="*/ 45166 w 160962"/>
                    <a:gd name="connsiteY34" fmla="*/ 94061 h 294598"/>
                    <a:gd name="connsiteX35" fmla="*/ 60523 w 160962"/>
                    <a:gd name="connsiteY35" fmla="*/ 94061 h 294598"/>
                    <a:gd name="connsiteX36" fmla="*/ 74976 w 160962"/>
                    <a:gd name="connsiteY36" fmla="*/ 79608 h 294598"/>
                    <a:gd name="connsiteX37" fmla="*/ 68652 w 160962"/>
                    <a:gd name="connsiteY37" fmla="*/ 67865 h 294598"/>
                    <a:gd name="connsiteX38" fmla="*/ 63233 w 160962"/>
                    <a:gd name="connsiteY38" fmla="*/ 40766 h 294598"/>
                    <a:gd name="connsiteX39" fmla="*/ 67749 w 160962"/>
                    <a:gd name="connsiteY39" fmla="*/ 36249 h 294598"/>
                    <a:gd name="connsiteX40" fmla="*/ 88526 w 160962"/>
                    <a:gd name="connsiteY40" fmla="*/ 32636 h 294598"/>
                    <a:gd name="connsiteX41" fmla="*/ 103882 w 160962"/>
                    <a:gd name="connsiteY41" fmla="*/ 46185 h 294598"/>
                    <a:gd name="connsiteX42" fmla="*/ 95752 w 160962"/>
                    <a:gd name="connsiteY42" fmla="*/ 68769 h 294598"/>
                    <a:gd name="connsiteX43" fmla="*/ 92139 w 160962"/>
                    <a:gd name="connsiteY43" fmla="*/ 89545 h 294598"/>
                    <a:gd name="connsiteX44" fmla="*/ 103882 w 160962"/>
                    <a:gd name="connsiteY44" fmla="*/ 95868 h 294598"/>
                    <a:gd name="connsiteX45" fmla="*/ 119239 w 160962"/>
                    <a:gd name="connsiteY45" fmla="*/ 95868 h 294598"/>
                    <a:gd name="connsiteX46" fmla="*/ 133692 w 160962"/>
                    <a:gd name="connsiteY46" fmla="*/ 109418 h 294598"/>
                    <a:gd name="connsiteX47" fmla="*/ 133692 w 160962"/>
                    <a:gd name="connsiteY47" fmla="*/ 178070 h 294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60962" h="294598">
                      <a:moveTo>
                        <a:pt x="130982" y="66059"/>
                      </a:moveTo>
                      <a:cubicBezTo>
                        <a:pt x="133692" y="56122"/>
                        <a:pt x="134595" y="46185"/>
                        <a:pt x="130982" y="36249"/>
                      </a:cubicBezTo>
                      <a:cubicBezTo>
                        <a:pt x="125562" y="19086"/>
                        <a:pt x="112012" y="6439"/>
                        <a:pt x="94849" y="1923"/>
                      </a:cubicBezTo>
                      <a:cubicBezTo>
                        <a:pt x="78589" y="-2594"/>
                        <a:pt x="61426" y="1019"/>
                        <a:pt x="48779" y="10956"/>
                      </a:cubicBezTo>
                      <a:cubicBezTo>
                        <a:pt x="36133" y="19989"/>
                        <a:pt x="29810" y="34442"/>
                        <a:pt x="29810" y="49799"/>
                      </a:cubicBezTo>
                      <a:cubicBezTo>
                        <a:pt x="29810" y="55219"/>
                        <a:pt x="30713" y="59735"/>
                        <a:pt x="32520" y="65155"/>
                      </a:cubicBezTo>
                      <a:cubicBezTo>
                        <a:pt x="13550" y="70575"/>
                        <a:pt x="903" y="86835"/>
                        <a:pt x="0" y="106708"/>
                      </a:cubicBezTo>
                      <a:lnTo>
                        <a:pt x="0" y="191620"/>
                      </a:lnTo>
                      <a:cubicBezTo>
                        <a:pt x="0" y="199750"/>
                        <a:pt x="6323" y="206074"/>
                        <a:pt x="14453" y="206074"/>
                      </a:cubicBezTo>
                      <a:cubicBezTo>
                        <a:pt x="14453" y="206074"/>
                        <a:pt x="14453" y="206074"/>
                        <a:pt x="14453" y="206074"/>
                      </a:cubicBezTo>
                      <a:lnTo>
                        <a:pt x="28906" y="206074"/>
                      </a:lnTo>
                      <a:lnTo>
                        <a:pt x="28906" y="280146"/>
                      </a:lnTo>
                      <a:cubicBezTo>
                        <a:pt x="28906" y="288276"/>
                        <a:pt x="35230" y="294599"/>
                        <a:pt x="43359" y="294599"/>
                      </a:cubicBezTo>
                      <a:cubicBezTo>
                        <a:pt x="43359" y="294599"/>
                        <a:pt x="43359" y="294599"/>
                        <a:pt x="43359" y="294599"/>
                      </a:cubicBezTo>
                      <a:lnTo>
                        <a:pt x="117432" y="294599"/>
                      </a:lnTo>
                      <a:cubicBezTo>
                        <a:pt x="125562" y="294599"/>
                        <a:pt x="131885" y="288276"/>
                        <a:pt x="131885" y="280146"/>
                      </a:cubicBezTo>
                      <a:cubicBezTo>
                        <a:pt x="131885" y="280146"/>
                        <a:pt x="131885" y="280146"/>
                        <a:pt x="131885" y="280146"/>
                      </a:cubicBezTo>
                      <a:lnTo>
                        <a:pt x="131885" y="206074"/>
                      </a:lnTo>
                      <a:lnTo>
                        <a:pt x="146338" y="206074"/>
                      </a:lnTo>
                      <a:cubicBezTo>
                        <a:pt x="154468" y="206074"/>
                        <a:pt x="160791" y="199750"/>
                        <a:pt x="160791" y="191620"/>
                      </a:cubicBezTo>
                      <a:cubicBezTo>
                        <a:pt x="160791" y="191620"/>
                        <a:pt x="160791" y="191620"/>
                        <a:pt x="160791" y="191620"/>
                      </a:cubicBezTo>
                      <a:lnTo>
                        <a:pt x="160791" y="106708"/>
                      </a:lnTo>
                      <a:cubicBezTo>
                        <a:pt x="162598" y="88642"/>
                        <a:pt x="149951" y="71478"/>
                        <a:pt x="130982" y="66059"/>
                      </a:cubicBezTo>
                      <a:close/>
                      <a:moveTo>
                        <a:pt x="133692" y="178070"/>
                      </a:moveTo>
                      <a:lnTo>
                        <a:pt x="119239" y="178070"/>
                      </a:lnTo>
                      <a:cubicBezTo>
                        <a:pt x="111109" y="178070"/>
                        <a:pt x="104785" y="184394"/>
                        <a:pt x="104785" y="192524"/>
                      </a:cubicBezTo>
                      <a:cubicBezTo>
                        <a:pt x="104785" y="192524"/>
                        <a:pt x="104785" y="192524"/>
                        <a:pt x="104785" y="192524"/>
                      </a:cubicBezTo>
                      <a:lnTo>
                        <a:pt x="104785" y="266596"/>
                      </a:lnTo>
                      <a:lnTo>
                        <a:pt x="59619" y="266596"/>
                      </a:lnTo>
                      <a:lnTo>
                        <a:pt x="59619" y="192524"/>
                      </a:lnTo>
                      <a:cubicBezTo>
                        <a:pt x="59619" y="184394"/>
                        <a:pt x="53296" y="178070"/>
                        <a:pt x="45166" y="178070"/>
                      </a:cubicBezTo>
                      <a:cubicBezTo>
                        <a:pt x="45166" y="178070"/>
                        <a:pt x="45166" y="178070"/>
                        <a:pt x="45166" y="178070"/>
                      </a:cubicBezTo>
                      <a:lnTo>
                        <a:pt x="30713" y="178070"/>
                      </a:lnTo>
                      <a:lnTo>
                        <a:pt x="30713" y="107611"/>
                      </a:lnTo>
                      <a:cubicBezTo>
                        <a:pt x="30713" y="99482"/>
                        <a:pt x="37940" y="94061"/>
                        <a:pt x="45166" y="94061"/>
                      </a:cubicBezTo>
                      <a:lnTo>
                        <a:pt x="60523" y="94061"/>
                      </a:lnTo>
                      <a:cubicBezTo>
                        <a:pt x="68652" y="94061"/>
                        <a:pt x="74976" y="87738"/>
                        <a:pt x="74976" y="79608"/>
                      </a:cubicBezTo>
                      <a:cubicBezTo>
                        <a:pt x="74976" y="75092"/>
                        <a:pt x="72266" y="70575"/>
                        <a:pt x="68652" y="67865"/>
                      </a:cubicBezTo>
                      <a:cubicBezTo>
                        <a:pt x="59619" y="61542"/>
                        <a:pt x="56909" y="49799"/>
                        <a:pt x="63233" y="40766"/>
                      </a:cubicBezTo>
                      <a:cubicBezTo>
                        <a:pt x="64136" y="38959"/>
                        <a:pt x="65942" y="37152"/>
                        <a:pt x="67749" y="36249"/>
                      </a:cubicBezTo>
                      <a:cubicBezTo>
                        <a:pt x="74072" y="31733"/>
                        <a:pt x="81299" y="29926"/>
                        <a:pt x="88526" y="32636"/>
                      </a:cubicBezTo>
                      <a:cubicBezTo>
                        <a:pt x="95752" y="34442"/>
                        <a:pt x="101172" y="39862"/>
                        <a:pt x="103882" y="46185"/>
                      </a:cubicBezTo>
                      <a:cubicBezTo>
                        <a:pt x="106592" y="54316"/>
                        <a:pt x="102979" y="63349"/>
                        <a:pt x="95752" y="68769"/>
                      </a:cubicBezTo>
                      <a:cubicBezTo>
                        <a:pt x="89429" y="73285"/>
                        <a:pt x="87622" y="83221"/>
                        <a:pt x="92139" y="89545"/>
                      </a:cubicBezTo>
                      <a:cubicBezTo>
                        <a:pt x="94849" y="93158"/>
                        <a:pt x="99365" y="95868"/>
                        <a:pt x="103882" y="95868"/>
                      </a:cubicBezTo>
                      <a:lnTo>
                        <a:pt x="119239" y="95868"/>
                      </a:lnTo>
                      <a:cubicBezTo>
                        <a:pt x="127368" y="95868"/>
                        <a:pt x="133692" y="101288"/>
                        <a:pt x="133692" y="109418"/>
                      </a:cubicBezTo>
                      <a:lnTo>
                        <a:pt x="133692" y="178070"/>
                      </a:lnTo>
                      <a:close/>
                    </a:path>
                  </a:pathLst>
                </a:custGeom>
                <a:solidFill>
                  <a:srgbClr val="010101"/>
                </a:solidFill>
                <a:ln w="9028" cap="flat">
                  <a:noFill/>
                  <a:prstDash val="solid"/>
                  <a:miter/>
                </a:ln>
              </p:spPr>
              <p:txBody>
                <a:bodyPr rtlCol="0" anchor="ctr"/>
                <a:lstStyle/>
                <a:p>
                  <a:endParaRPr lang="en-US"/>
                </a:p>
              </p:txBody>
            </p:sp>
            <p:sp>
              <p:nvSpPr>
                <p:cNvPr id="15" name="Freeform 327">
                  <a:extLst>
                    <a:ext uri="{FF2B5EF4-FFF2-40B4-BE49-F238E27FC236}">
                      <a16:creationId xmlns:a16="http://schemas.microsoft.com/office/drawing/2014/main" id="{2E8A507A-EA5A-2FD1-D8DB-AFB94C06F835}"/>
                    </a:ext>
                  </a:extLst>
                </p:cNvPr>
                <p:cNvSpPr/>
                <p:nvPr/>
              </p:nvSpPr>
              <p:spPr>
                <a:xfrm>
                  <a:off x="3907180" y="3003330"/>
                  <a:ext cx="267383" cy="237634"/>
                </a:xfrm>
                <a:custGeom>
                  <a:avLst/>
                  <a:gdLst>
                    <a:gd name="connsiteX0" fmla="*/ 267383 w 267383"/>
                    <a:gd name="connsiteY0" fmla="*/ 14514 h 237634"/>
                    <a:gd name="connsiteX1" fmla="*/ 252930 w 267383"/>
                    <a:gd name="connsiteY1" fmla="*/ 61 h 237634"/>
                    <a:gd name="connsiteX2" fmla="*/ 149951 w 267383"/>
                    <a:gd name="connsiteY2" fmla="*/ 29871 h 237634"/>
                    <a:gd name="connsiteX3" fmla="*/ 133692 w 267383"/>
                    <a:gd name="connsiteY3" fmla="*/ 51551 h 237634"/>
                    <a:gd name="connsiteX4" fmla="*/ 117432 w 267383"/>
                    <a:gd name="connsiteY4" fmla="*/ 29871 h 237634"/>
                    <a:gd name="connsiteX5" fmla="*/ 14453 w 267383"/>
                    <a:gd name="connsiteY5" fmla="*/ 61 h 237634"/>
                    <a:gd name="connsiteX6" fmla="*/ 0 w 267383"/>
                    <a:gd name="connsiteY6" fmla="*/ 14514 h 237634"/>
                    <a:gd name="connsiteX7" fmla="*/ 30713 w 267383"/>
                    <a:gd name="connsiteY7" fmla="*/ 118396 h 237634"/>
                    <a:gd name="connsiteX8" fmla="*/ 118335 w 267383"/>
                    <a:gd name="connsiteY8" fmla="*/ 148206 h 237634"/>
                    <a:gd name="connsiteX9" fmla="*/ 118335 w 267383"/>
                    <a:gd name="connsiteY9" fmla="*/ 237635 h 237634"/>
                    <a:gd name="connsiteX10" fmla="*/ 148145 w 267383"/>
                    <a:gd name="connsiteY10" fmla="*/ 237635 h 237634"/>
                    <a:gd name="connsiteX11" fmla="*/ 148145 w 267383"/>
                    <a:gd name="connsiteY11" fmla="*/ 148206 h 237634"/>
                    <a:gd name="connsiteX12" fmla="*/ 235767 w 267383"/>
                    <a:gd name="connsiteY12" fmla="*/ 118396 h 237634"/>
                    <a:gd name="connsiteX13" fmla="*/ 267383 w 267383"/>
                    <a:gd name="connsiteY13" fmla="*/ 14514 h 237634"/>
                    <a:gd name="connsiteX14" fmla="*/ 51489 w 267383"/>
                    <a:gd name="connsiteY14" fmla="*/ 97620 h 237634"/>
                    <a:gd name="connsiteX15" fmla="*/ 29810 w 267383"/>
                    <a:gd name="connsiteY15" fmla="*/ 29871 h 237634"/>
                    <a:gd name="connsiteX16" fmla="*/ 96655 w 267383"/>
                    <a:gd name="connsiteY16" fmla="*/ 50647 h 237634"/>
                    <a:gd name="connsiteX17" fmla="*/ 96655 w 267383"/>
                    <a:gd name="connsiteY17" fmla="*/ 50647 h 237634"/>
                    <a:gd name="connsiteX18" fmla="*/ 118335 w 267383"/>
                    <a:gd name="connsiteY18" fmla="*/ 118396 h 237634"/>
                    <a:gd name="connsiteX19" fmla="*/ 51489 w 267383"/>
                    <a:gd name="connsiteY19" fmla="*/ 97620 h 237634"/>
                    <a:gd name="connsiteX20" fmla="*/ 149048 w 267383"/>
                    <a:gd name="connsiteY20" fmla="*/ 118396 h 237634"/>
                    <a:gd name="connsiteX21" fmla="*/ 170728 w 267383"/>
                    <a:gd name="connsiteY21" fmla="*/ 50647 h 237634"/>
                    <a:gd name="connsiteX22" fmla="*/ 170728 w 267383"/>
                    <a:gd name="connsiteY22" fmla="*/ 50647 h 237634"/>
                    <a:gd name="connsiteX23" fmla="*/ 237574 w 267383"/>
                    <a:gd name="connsiteY23" fmla="*/ 29871 h 237634"/>
                    <a:gd name="connsiteX24" fmla="*/ 215894 w 267383"/>
                    <a:gd name="connsiteY24" fmla="*/ 97620 h 237634"/>
                    <a:gd name="connsiteX25" fmla="*/ 149048 w 267383"/>
                    <a:gd name="connsiteY25" fmla="*/ 118396 h 237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67383" h="237634">
                      <a:moveTo>
                        <a:pt x="267383" y="14514"/>
                      </a:moveTo>
                      <a:cubicBezTo>
                        <a:pt x="267383" y="6385"/>
                        <a:pt x="261060" y="61"/>
                        <a:pt x="252930" y="61"/>
                      </a:cubicBezTo>
                      <a:cubicBezTo>
                        <a:pt x="204151" y="-842"/>
                        <a:pt x="171631" y="8191"/>
                        <a:pt x="149951" y="29871"/>
                      </a:cubicBezTo>
                      <a:cubicBezTo>
                        <a:pt x="143628" y="36194"/>
                        <a:pt x="138208" y="43421"/>
                        <a:pt x="133692" y="51551"/>
                      </a:cubicBezTo>
                      <a:cubicBezTo>
                        <a:pt x="129175" y="43421"/>
                        <a:pt x="124658" y="36194"/>
                        <a:pt x="117432" y="29871"/>
                      </a:cubicBezTo>
                      <a:cubicBezTo>
                        <a:pt x="95752" y="9095"/>
                        <a:pt x="63233" y="-842"/>
                        <a:pt x="14453" y="61"/>
                      </a:cubicBezTo>
                      <a:cubicBezTo>
                        <a:pt x="6323" y="61"/>
                        <a:pt x="0" y="6385"/>
                        <a:pt x="0" y="14514"/>
                      </a:cubicBezTo>
                      <a:cubicBezTo>
                        <a:pt x="0" y="65101"/>
                        <a:pt x="9033" y="96717"/>
                        <a:pt x="30713" y="118396"/>
                      </a:cubicBezTo>
                      <a:cubicBezTo>
                        <a:pt x="49683" y="137366"/>
                        <a:pt x="77686" y="146400"/>
                        <a:pt x="118335" y="148206"/>
                      </a:cubicBezTo>
                      <a:lnTo>
                        <a:pt x="118335" y="237635"/>
                      </a:lnTo>
                      <a:lnTo>
                        <a:pt x="148145" y="237635"/>
                      </a:lnTo>
                      <a:lnTo>
                        <a:pt x="148145" y="148206"/>
                      </a:lnTo>
                      <a:cubicBezTo>
                        <a:pt x="188794" y="147303"/>
                        <a:pt x="216797" y="137366"/>
                        <a:pt x="235767" y="118396"/>
                      </a:cubicBezTo>
                      <a:cubicBezTo>
                        <a:pt x="258350" y="97620"/>
                        <a:pt x="267383" y="65101"/>
                        <a:pt x="267383" y="14514"/>
                      </a:cubicBezTo>
                      <a:close/>
                      <a:moveTo>
                        <a:pt x="51489" y="97620"/>
                      </a:moveTo>
                      <a:cubicBezTo>
                        <a:pt x="37939" y="84070"/>
                        <a:pt x="30713" y="62391"/>
                        <a:pt x="29810" y="29871"/>
                      </a:cubicBezTo>
                      <a:cubicBezTo>
                        <a:pt x="61426" y="30774"/>
                        <a:pt x="83106" y="38001"/>
                        <a:pt x="96655" y="50647"/>
                      </a:cubicBezTo>
                      <a:lnTo>
                        <a:pt x="96655" y="50647"/>
                      </a:lnTo>
                      <a:cubicBezTo>
                        <a:pt x="110205" y="64197"/>
                        <a:pt x="117432" y="85877"/>
                        <a:pt x="118335" y="118396"/>
                      </a:cubicBezTo>
                      <a:cubicBezTo>
                        <a:pt x="86719" y="117493"/>
                        <a:pt x="65039" y="111170"/>
                        <a:pt x="51489" y="97620"/>
                      </a:cubicBezTo>
                      <a:close/>
                      <a:moveTo>
                        <a:pt x="149048" y="118396"/>
                      </a:moveTo>
                      <a:cubicBezTo>
                        <a:pt x="149951" y="85877"/>
                        <a:pt x="157178" y="64197"/>
                        <a:pt x="170728" y="50647"/>
                      </a:cubicBezTo>
                      <a:lnTo>
                        <a:pt x="170728" y="50647"/>
                      </a:lnTo>
                      <a:cubicBezTo>
                        <a:pt x="184278" y="37097"/>
                        <a:pt x="205957" y="30774"/>
                        <a:pt x="237574" y="29871"/>
                      </a:cubicBezTo>
                      <a:cubicBezTo>
                        <a:pt x="236670" y="62391"/>
                        <a:pt x="229444" y="84070"/>
                        <a:pt x="215894" y="97620"/>
                      </a:cubicBezTo>
                      <a:cubicBezTo>
                        <a:pt x="202344" y="111170"/>
                        <a:pt x="180664" y="117493"/>
                        <a:pt x="149048" y="118396"/>
                      </a:cubicBezTo>
                      <a:close/>
                    </a:path>
                  </a:pathLst>
                </a:custGeom>
                <a:solidFill>
                  <a:srgbClr val="010101"/>
                </a:solidFill>
                <a:ln w="9028" cap="flat">
                  <a:noFill/>
                  <a:prstDash val="solid"/>
                  <a:miter/>
                </a:ln>
              </p:spPr>
              <p:txBody>
                <a:bodyPr rtlCol="0" anchor="ctr"/>
                <a:lstStyle/>
                <a:p>
                  <a:endParaRPr lang="en-US"/>
                </a:p>
              </p:txBody>
            </p:sp>
            <p:sp>
              <p:nvSpPr>
                <p:cNvPr id="16" name="Freeform 328">
                  <a:extLst>
                    <a:ext uri="{FF2B5EF4-FFF2-40B4-BE49-F238E27FC236}">
                      <a16:creationId xmlns:a16="http://schemas.microsoft.com/office/drawing/2014/main" id="{6BC97F24-2C2B-FF45-8420-607B62C7406D}"/>
                    </a:ext>
                  </a:extLst>
                </p:cNvPr>
                <p:cNvSpPr/>
                <p:nvPr/>
              </p:nvSpPr>
              <p:spPr>
                <a:xfrm>
                  <a:off x="4308254" y="2662839"/>
                  <a:ext cx="88525" cy="88525"/>
                </a:xfrm>
                <a:custGeom>
                  <a:avLst/>
                  <a:gdLst>
                    <a:gd name="connsiteX0" fmla="*/ 44263 w 88525"/>
                    <a:gd name="connsiteY0" fmla="*/ 0 h 88525"/>
                    <a:gd name="connsiteX1" fmla="*/ 0 w 88525"/>
                    <a:gd name="connsiteY1" fmla="*/ 44263 h 88525"/>
                    <a:gd name="connsiteX2" fmla="*/ 44263 w 88525"/>
                    <a:gd name="connsiteY2" fmla="*/ 88525 h 88525"/>
                    <a:gd name="connsiteX3" fmla="*/ 88526 w 88525"/>
                    <a:gd name="connsiteY3" fmla="*/ 44263 h 88525"/>
                    <a:gd name="connsiteX4" fmla="*/ 44263 w 88525"/>
                    <a:gd name="connsiteY4" fmla="*/ 0 h 88525"/>
                    <a:gd name="connsiteX5" fmla="*/ 44263 w 88525"/>
                    <a:gd name="connsiteY5" fmla="*/ 58716 h 88525"/>
                    <a:gd name="connsiteX6" fmla="*/ 29810 w 88525"/>
                    <a:gd name="connsiteY6" fmla="*/ 44263 h 88525"/>
                    <a:gd name="connsiteX7" fmla="*/ 44263 w 88525"/>
                    <a:gd name="connsiteY7" fmla="*/ 29809 h 88525"/>
                    <a:gd name="connsiteX8" fmla="*/ 58716 w 88525"/>
                    <a:gd name="connsiteY8" fmla="*/ 44263 h 88525"/>
                    <a:gd name="connsiteX9" fmla="*/ 44263 w 88525"/>
                    <a:gd name="connsiteY9" fmla="*/ 58716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8525">
                      <a:moveTo>
                        <a:pt x="44263" y="0"/>
                      </a:moveTo>
                      <a:cubicBezTo>
                        <a:pt x="19873" y="0"/>
                        <a:pt x="0" y="19873"/>
                        <a:pt x="0" y="44263"/>
                      </a:cubicBezTo>
                      <a:cubicBezTo>
                        <a:pt x="0" y="68653"/>
                        <a:pt x="19873" y="88525"/>
                        <a:pt x="44263" y="88525"/>
                      </a:cubicBezTo>
                      <a:cubicBezTo>
                        <a:pt x="68652" y="88525"/>
                        <a:pt x="88526" y="68653"/>
                        <a:pt x="88526" y="44263"/>
                      </a:cubicBezTo>
                      <a:cubicBezTo>
                        <a:pt x="88526" y="19873"/>
                        <a:pt x="68652" y="0"/>
                        <a:pt x="44263" y="0"/>
                      </a:cubicBezTo>
                      <a:close/>
                      <a:moveTo>
                        <a:pt x="44263" y="58716"/>
                      </a:moveTo>
                      <a:cubicBezTo>
                        <a:pt x="36133" y="58716"/>
                        <a:pt x="29810" y="52393"/>
                        <a:pt x="29810" y="44263"/>
                      </a:cubicBezTo>
                      <a:cubicBezTo>
                        <a:pt x="29810" y="36133"/>
                        <a:pt x="36133" y="29809"/>
                        <a:pt x="44263" y="29809"/>
                      </a:cubicBezTo>
                      <a:cubicBezTo>
                        <a:pt x="52393" y="29809"/>
                        <a:pt x="58716" y="36133"/>
                        <a:pt x="58716" y="44263"/>
                      </a:cubicBezTo>
                      <a:cubicBezTo>
                        <a:pt x="58716" y="52393"/>
                        <a:pt x="52393" y="58716"/>
                        <a:pt x="44263" y="58716"/>
                      </a:cubicBezTo>
                      <a:close/>
                    </a:path>
                  </a:pathLst>
                </a:custGeom>
                <a:solidFill>
                  <a:srgbClr val="010101"/>
                </a:solidFill>
                <a:ln w="9028" cap="flat">
                  <a:noFill/>
                  <a:prstDash val="solid"/>
                  <a:miter/>
                </a:ln>
              </p:spPr>
              <p:txBody>
                <a:bodyPr rtlCol="0" anchor="ctr"/>
                <a:lstStyle/>
                <a:p>
                  <a:endParaRPr lang="en-US"/>
                </a:p>
              </p:txBody>
            </p:sp>
            <p:sp>
              <p:nvSpPr>
                <p:cNvPr id="17" name="Freeform 329">
                  <a:extLst>
                    <a:ext uri="{FF2B5EF4-FFF2-40B4-BE49-F238E27FC236}">
                      <a16:creationId xmlns:a16="http://schemas.microsoft.com/office/drawing/2014/main" id="{ACC83D27-9D0A-D32F-ABD2-1FA85BF4C562}"/>
                    </a:ext>
                  </a:extLst>
                </p:cNvPr>
                <p:cNvSpPr/>
                <p:nvPr/>
              </p:nvSpPr>
              <p:spPr>
                <a:xfrm>
                  <a:off x="4232375" y="2588766"/>
                  <a:ext cx="238476" cy="237573"/>
                </a:xfrm>
                <a:custGeom>
                  <a:avLst/>
                  <a:gdLst>
                    <a:gd name="connsiteX0" fmla="*/ 230347 w 238476"/>
                    <a:gd name="connsiteY0" fmla="*/ 91236 h 237573"/>
                    <a:gd name="connsiteX1" fmla="*/ 212281 w 238476"/>
                    <a:gd name="connsiteY1" fmla="*/ 82203 h 237573"/>
                    <a:gd name="connsiteX2" fmla="*/ 210474 w 238476"/>
                    <a:gd name="connsiteY2" fmla="*/ 78589 h 237573"/>
                    <a:gd name="connsiteX3" fmla="*/ 216797 w 238476"/>
                    <a:gd name="connsiteY3" fmla="*/ 60523 h 237573"/>
                    <a:gd name="connsiteX4" fmla="*/ 214087 w 238476"/>
                    <a:gd name="connsiteY4" fmla="*/ 46973 h 237573"/>
                    <a:gd name="connsiteX5" fmla="*/ 191504 w 238476"/>
                    <a:gd name="connsiteY5" fmla="*/ 24390 h 237573"/>
                    <a:gd name="connsiteX6" fmla="*/ 177954 w 238476"/>
                    <a:gd name="connsiteY6" fmla="*/ 21680 h 237573"/>
                    <a:gd name="connsiteX7" fmla="*/ 159888 w 238476"/>
                    <a:gd name="connsiteY7" fmla="*/ 28003 h 237573"/>
                    <a:gd name="connsiteX8" fmla="*/ 156275 w 238476"/>
                    <a:gd name="connsiteY8" fmla="*/ 26197 h 237573"/>
                    <a:gd name="connsiteX9" fmla="*/ 147241 w 238476"/>
                    <a:gd name="connsiteY9" fmla="*/ 8130 h 237573"/>
                    <a:gd name="connsiteX10" fmla="*/ 133692 w 238476"/>
                    <a:gd name="connsiteY10" fmla="*/ 0 h 237573"/>
                    <a:gd name="connsiteX11" fmla="*/ 105689 w 238476"/>
                    <a:gd name="connsiteY11" fmla="*/ 0 h 237573"/>
                    <a:gd name="connsiteX12" fmla="*/ 92139 w 238476"/>
                    <a:gd name="connsiteY12" fmla="*/ 8130 h 237573"/>
                    <a:gd name="connsiteX13" fmla="*/ 83106 w 238476"/>
                    <a:gd name="connsiteY13" fmla="*/ 26197 h 237573"/>
                    <a:gd name="connsiteX14" fmla="*/ 79492 w 238476"/>
                    <a:gd name="connsiteY14" fmla="*/ 28003 h 237573"/>
                    <a:gd name="connsiteX15" fmla="*/ 61426 w 238476"/>
                    <a:gd name="connsiteY15" fmla="*/ 21680 h 237573"/>
                    <a:gd name="connsiteX16" fmla="*/ 47876 w 238476"/>
                    <a:gd name="connsiteY16" fmla="*/ 24390 h 237573"/>
                    <a:gd name="connsiteX17" fmla="*/ 25293 w 238476"/>
                    <a:gd name="connsiteY17" fmla="*/ 46973 h 237573"/>
                    <a:gd name="connsiteX18" fmla="*/ 22583 w 238476"/>
                    <a:gd name="connsiteY18" fmla="*/ 60523 h 237573"/>
                    <a:gd name="connsiteX19" fmla="*/ 28003 w 238476"/>
                    <a:gd name="connsiteY19" fmla="*/ 78589 h 237573"/>
                    <a:gd name="connsiteX20" fmla="*/ 26196 w 238476"/>
                    <a:gd name="connsiteY20" fmla="*/ 82203 h 237573"/>
                    <a:gd name="connsiteX21" fmla="*/ 8130 w 238476"/>
                    <a:gd name="connsiteY21" fmla="*/ 91236 h 237573"/>
                    <a:gd name="connsiteX22" fmla="*/ 0 w 238476"/>
                    <a:gd name="connsiteY22" fmla="*/ 104786 h 237573"/>
                    <a:gd name="connsiteX23" fmla="*/ 0 w 238476"/>
                    <a:gd name="connsiteY23" fmla="*/ 132788 h 237573"/>
                    <a:gd name="connsiteX24" fmla="*/ 8130 w 238476"/>
                    <a:gd name="connsiteY24" fmla="*/ 146338 h 237573"/>
                    <a:gd name="connsiteX25" fmla="*/ 26196 w 238476"/>
                    <a:gd name="connsiteY25" fmla="*/ 155371 h 237573"/>
                    <a:gd name="connsiteX26" fmla="*/ 28003 w 238476"/>
                    <a:gd name="connsiteY26" fmla="*/ 158985 h 237573"/>
                    <a:gd name="connsiteX27" fmla="*/ 21680 w 238476"/>
                    <a:gd name="connsiteY27" fmla="*/ 177051 h 237573"/>
                    <a:gd name="connsiteX28" fmla="*/ 24390 w 238476"/>
                    <a:gd name="connsiteY28" fmla="*/ 190601 h 237573"/>
                    <a:gd name="connsiteX29" fmla="*/ 46973 w 238476"/>
                    <a:gd name="connsiteY29" fmla="*/ 213184 h 237573"/>
                    <a:gd name="connsiteX30" fmla="*/ 60523 w 238476"/>
                    <a:gd name="connsiteY30" fmla="*/ 215894 h 237573"/>
                    <a:gd name="connsiteX31" fmla="*/ 78589 w 238476"/>
                    <a:gd name="connsiteY31" fmla="*/ 209571 h 237573"/>
                    <a:gd name="connsiteX32" fmla="*/ 82202 w 238476"/>
                    <a:gd name="connsiteY32" fmla="*/ 211377 h 237573"/>
                    <a:gd name="connsiteX33" fmla="*/ 91236 w 238476"/>
                    <a:gd name="connsiteY33" fmla="*/ 229444 h 237573"/>
                    <a:gd name="connsiteX34" fmla="*/ 104785 w 238476"/>
                    <a:gd name="connsiteY34" fmla="*/ 237574 h 237573"/>
                    <a:gd name="connsiteX35" fmla="*/ 132788 w 238476"/>
                    <a:gd name="connsiteY35" fmla="*/ 237574 h 237573"/>
                    <a:gd name="connsiteX36" fmla="*/ 146338 w 238476"/>
                    <a:gd name="connsiteY36" fmla="*/ 229444 h 237573"/>
                    <a:gd name="connsiteX37" fmla="*/ 155371 w 238476"/>
                    <a:gd name="connsiteY37" fmla="*/ 211377 h 237573"/>
                    <a:gd name="connsiteX38" fmla="*/ 158985 w 238476"/>
                    <a:gd name="connsiteY38" fmla="*/ 209571 h 237573"/>
                    <a:gd name="connsiteX39" fmla="*/ 177051 w 238476"/>
                    <a:gd name="connsiteY39" fmla="*/ 215894 h 237573"/>
                    <a:gd name="connsiteX40" fmla="*/ 190601 w 238476"/>
                    <a:gd name="connsiteY40" fmla="*/ 213184 h 237573"/>
                    <a:gd name="connsiteX41" fmla="*/ 213184 w 238476"/>
                    <a:gd name="connsiteY41" fmla="*/ 190601 h 237573"/>
                    <a:gd name="connsiteX42" fmla="*/ 215894 w 238476"/>
                    <a:gd name="connsiteY42" fmla="*/ 177051 h 237573"/>
                    <a:gd name="connsiteX43" fmla="*/ 210474 w 238476"/>
                    <a:gd name="connsiteY43" fmla="*/ 158985 h 237573"/>
                    <a:gd name="connsiteX44" fmla="*/ 212281 w 238476"/>
                    <a:gd name="connsiteY44" fmla="*/ 155371 h 237573"/>
                    <a:gd name="connsiteX45" fmla="*/ 230347 w 238476"/>
                    <a:gd name="connsiteY45" fmla="*/ 146338 h 237573"/>
                    <a:gd name="connsiteX46" fmla="*/ 238477 w 238476"/>
                    <a:gd name="connsiteY46" fmla="*/ 132788 h 237573"/>
                    <a:gd name="connsiteX47" fmla="*/ 238477 w 238476"/>
                    <a:gd name="connsiteY47" fmla="*/ 104786 h 237573"/>
                    <a:gd name="connsiteX48" fmla="*/ 230347 w 238476"/>
                    <a:gd name="connsiteY48" fmla="*/ 91236 h 237573"/>
                    <a:gd name="connsiteX49" fmla="*/ 208667 w 238476"/>
                    <a:gd name="connsiteY49" fmla="*/ 122852 h 237573"/>
                    <a:gd name="connsiteX50" fmla="*/ 193311 w 238476"/>
                    <a:gd name="connsiteY50" fmla="*/ 130079 h 237573"/>
                    <a:gd name="connsiteX51" fmla="*/ 186084 w 238476"/>
                    <a:gd name="connsiteY51" fmla="*/ 139112 h 237573"/>
                    <a:gd name="connsiteX52" fmla="*/ 181568 w 238476"/>
                    <a:gd name="connsiteY52" fmla="*/ 149952 h 237573"/>
                    <a:gd name="connsiteX53" fmla="*/ 180664 w 238476"/>
                    <a:gd name="connsiteY53" fmla="*/ 161695 h 237573"/>
                    <a:gd name="connsiteX54" fmla="*/ 186084 w 238476"/>
                    <a:gd name="connsiteY54" fmla="*/ 177954 h 237573"/>
                    <a:gd name="connsiteX55" fmla="*/ 179761 w 238476"/>
                    <a:gd name="connsiteY55" fmla="*/ 184278 h 237573"/>
                    <a:gd name="connsiteX56" fmla="*/ 163501 w 238476"/>
                    <a:gd name="connsiteY56" fmla="*/ 178858 h 237573"/>
                    <a:gd name="connsiteX57" fmla="*/ 151758 w 238476"/>
                    <a:gd name="connsiteY57" fmla="*/ 179761 h 237573"/>
                    <a:gd name="connsiteX58" fmla="*/ 140918 w 238476"/>
                    <a:gd name="connsiteY58" fmla="*/ 184278 h 237573"/>
                    <a:gd name="connsiteX59" fmla="*/ 131885 w 238476"/>
                    <a:gd name="connsiteY59" fmla="*/ 191504 h 237573"/>
                    <a:gd name="connsiteX60" fmla="*/ 124658 w 238476"/>
                    <a:gd name="connsiteY60" fmla="*/ 206861 h 237573"/>
                    <a:gd name="connsiteX61" fmla="*/ 115625 w 238476"/>
                    <a:gd name="connsiteY61" fmla="*/ 206861 h 237573"/>
                    <a:gd name="connsiteX62" fmla="*/ 108399 w 238476"/>
                    <a:gd name="connsiteY62" fmla="*/ 191504 h 237573"/>
                    <a:gd name="connsiteX63" fmla="*/ 99365 w 238476"/>
                    <a:gd name="connsiteY63" fmla="*/ 184278 h 237573"/>
                    <a:gd name="connsiteX64" fmla="*/ 88526 w 238476"/>
                    <a:gd name="connsiteY64" fmla="*/ 179761 h 237573"/>
                    <a:gd name="connsiteX65" fmla="*/ 76782 w 238476"/>
                    <a:gd name="connsiteY65" fmla="*/ 178858 h 237573"/>
                    <a:gd name="connsiteX66" fmla="*/ 60523 w 238476"/>
                    <a:gd name="connsiteY66" fmla="*/ 184278 h 237573"/>
                    <a:gd name="connsiteX67" fmla="*/ 54199 w 238476"/>
                    <a:gd name="connsiteY67" fmla="*/ 177954 h 237573"/>
                    <a:gd name="connsiteX68" fmla="*/ 59619 w 238476"/>
                    <a:gd name="connsiteY68" fmla="*/ 161695 h 237573"/>
                    <a:gd name="connsiteX69" fmla="*/ 58716 w 238476"/>
                    <a:gd name="connsiteY69" fmla="*/ 149952 h 237573"/>
                    <a:gd name="connsiteX70" fmla="*/ 54199 w 238476"/>
                    <a:gd name="connsiteY70" fmla="*/ 139112 h 237573"/>
                    <a:gd name="connsiteX71" fmla="*/ 46973 w 238476"/>
                    <a:gd name="connsiteY71" fmla="*/ 130079 h 237573"/>
                    <a:gd name="connsiteX72" fmla="*/ 31616 w 238476"/>
                    <a:gd name="connsiteY72" fmla="*/ 122852 h 237573"/>
                    <a:gd name="connsiteX73" fmla="*/ 31616 w 238476"/>
                    <a:gd name="connsiteY73" fmla="*/ 113819 h 237573"/>
                    <a:gd name="connsiteX74" fmla="*/ 46973 w 238476"/>
                    <a:gd name="connsiteY74" fmla="*/ 106592 h 237573"/>
                    <a:gd name="connsiteX75" fmla="*/ 54199 w 238476"/>
                    <a:gd name="connsiteY75" fmla="*/ 97559 h 237573"/>
                    <a:gd name="connsiteX76" fmla="*/ 58716 w 238476"/>
                    <a:gd name="connsiteY76" fmla="*/ 86719 h 237573"/>
                    <a:gd name="connsiteX77" fmla="*/ 59619 w 238476"/>
                    <a:gd name="connsiteY77" fmla="*/ 74976 h 237573"/>
                    <a:gd name="connsiteX78" fmla="*/ 54199 w 238476"/>
                    <a:gd name="connsiteY78" fmla="*/ 58716 h 237573"/>
                    <a:gd name="connsiteX79" fmla="*/ 60523 w 238476"/>
                    <a:gd name="connsiteY79" fmla="*/ 52393 h 237573"/>
                    <a:gd name="connsiteX80" fmla="*/ 76782 w 238476"/>
                    <a:gd name="connsiteY80" fmla="*/ 57813 h 237573"/>
                    <a:gd name="connsiteX81" fmla="*/ 88526 w 238476"/>
                    <a:gd name="connsiteY81" fmla="*/ 56910 h 237573"/>
                    <a:gd name="connsiteX82" fmla="*/ 99365 w 238476"/>
                    <a:gd name="connsiteY82" fmla="*/ 52393 h 237573"/>
                    <a:gd name="connsiteX83" fmla="*/ 108399 w 238476"/>
                    <a:gd name="connsiteY83" fmla="*/ 45166 h 237573"/>
                    <a:gd name="connsiteX84" fmla="*/ 115625 w 238476"/>
                    <a:gd name="connsiteY84" fmla="*/ 29810 h 237573"/>
                    <a:gd name="connsiteX85" fmla="*/ 124658 w 238476"/>
                    <a:gd name="connsiteY85" fmla="*/ 29810 h 237573"/>
                    <a:gd name="connsiteX86" fmla="*/ 131885 w 238476"/>
                    <a:gd name="connsiteY86" fmla="*/ 45166 h 237573"/>
                    <a:gd name="connsiteX87" fmla="*/ 140918 w 238476"/>
                    <a:gd name="connsiteY87" fmla="*/ 52393 h 237573"/>
                    <a:gd name="connsiteX88" fmla="*/ 151758 w 238476"/>
                    <a:gd name="connsiteY88" fmla="*/ 56910 h 237573"/>
                    <a:gd name="connsiteX89" fmla="*/ 163501 w 238476"/>
                    <a:gd name="connsiteY89" fmla="*/ 57813 h 237573"/>
                    <a:gd name="connsiteX90" fmla="*/ 179761 w 238476"/>
                    <a:gd name="connsiteY90" fmla="*/ 52393 h 237573"/>
                    <a:gd name="connsiteX91" fmla="*/ 186084 w 238476"/>
                    <a:gd name="connsiteY91" fmla="*/ 58716 h 237573"/>
                    <a:gd name="connsiteX92" fmla="*/ 180664 w 238476"/>
                    <a:gd name="connsiteY92" fmla="*/ 74976 h 237573"/>
                    <a:gd name="connsiteX93" fmla="*/ 181568 w 238476"/>
                    <a:gd name="connsiteY93" fmla="*/ 86719 h 237573"/>
                    <a:gd name="connsiteX94" fmla="*/ 186084 w 238476"/>
                    <a:gd name="connsiteY94" fmla="*/ 97559 h 237573"/>
                    <a:gd name="connsiteX95" fmla="*/ 193311 w 238476"/>
                    <a:gd name="connsiteY95" fmla="*/ 106592 h 237573"/>
                    <a:gd name="connsiteX96" fmla="*/ 208667 w 238476"/>
                    <a:gd name="connsiteY96" fmla="*/ 113819 h 237573"/>
                    <a:gd name="connsiteX97" fmla="*/ 208667 w 238476"/>
                    <a:gd name="connsiteY97" fmla="*/ 122852 h 237573"/>
                    <a:gd name="connsiteX98" fmla="*/ 208667 w 238476"/>
                    <a:gd name="connsiteY98" fmla="*/ 122852 h 237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238476" h="237573">
                      <a:moveTo>
                        <a:pt x="230347" y="91236"/>
                      </a:moveTo>
                      <a:lnTo>
                        <a:pt x="212281" y="82203"/>
                      </a:lnTo>
                      <a:cubicBezTo>
                        <a:pt x="211377" y="81299"/>
                        <a:pt x="211377" y="79493"/>
                        <a:pt x="210474" y="78589"/>
                      </a:cubicBezTo>
                      <a:lnTo>
                        <a:pt x="216797" y="60523"/>
                      </a:lnTo>
                      <a:cubicBezTo>
                        <a:pt x="218604" y="56006"/>
                        <a:pt x="217701" y="50586"/>
                        <a:pt x="214087" y="46973"/>
                      </a:cubicBezTo>
                      <a:cubicBezTo>
                        <a:pt x="207764" y="38843"/>
                        <a:pt x="199634" y="30713"/>
                        <a:pt x="191504" y="24390"/>
                      </a:cubicBezTo>
                      <a:cubicBezTo>
                        <a:pt x="187891" y="21680"/>
                        <a:pt x="182471" y="20777"/>
                        <a:pt x="177954" y="21680"/>
                      </a:cubicBezTo>
                      <a:lnTo>
                        <a:pt x="159888" y="28003"/>
                      </a:lnTo>
                      <a:cubicBezTo>
                        <a:pt x="158985" y="27100"/>
                        <a:pt x="157178" y="27100"/>
                        <a:pt x="156275" y="26197"/>
                      </a:cubicBezTo>
                      <a:lnTo>
                        <a:pt x="147241" y="8130"/>
                      </a:lnTo>
                      <a:cubicBezTo>
                        <a:pt x="144531" y="2710"/>
                        <a:pt x="140015" y="0"/>
                        <a:pt x="133692" y="0"/>
                      </a:cubicBezTo>
                      <a:lnTo>
                        <a:pt x="105689" y="0"/>
                      </a:lnTo>
                      <a:cubicBezTo>
                        <a:pt x="100269" y="0"/>
                        <a:pt x="94849" y="3614"/>
                        <a:pt x="92139" y="8130"/>
                      </a:cubicBezTo>
                      <a:lnTo>
                        <a:pt x="83106" y="26197"/>
                      </a:lnTo>
                      <a:cubicBezTo>
                        <a:pt x="82202" y="27100"/>
                        <a:pt x="80396" y="27100"/>
                        <a:pt x="79492" y="28003"/>
                      </a:cubicBezTo>
                      <a:lnTo>
                        <a:pt x="61426" y="21680"/>
                      </a:lnTo>
                      <a:cubicBezTo>
                        <a:pt x="56909" y="19873"/>
                        <a:pt x="51489" y="20777"/>
                        <a:pt x="47876" y="24390"/>
                      </a:cubicBezTo>
                      <a:cubicBezTo>
                        <a:pt x="39746" y="30713"/>
                        <a:pt x="31616" y="38843"/>
                        <a:pt x="25293" y="46973"/>
                      </a:cubicBezTo>
                      <a:cubicBezTo>
                        <a:pt x="22583" y="50586"/>
                        <a:pt x="21680" y="56006"/>
                        <a:pt x="22583" y="60523"/>
                      </a:cubicBezTo>
                      <a:lnTo>
                        <a:pt x="28003" y="78589"/>
                      </a:lnTo>
                      <a:cubicBezTo>
                        <a:pt x="27100" y="79493"/>
                        <a:pt x="27100" y="81299"/>
                        <a:pt x="26196" y="82203"/>
                      </a:cubicBezTo>
                      <a:lnTo>
                        <a:pt x="8130" y="91236"/>
                      </a:lnTo>
                      <a:cubicBezTo>
                        <a:pt x="2710" y="93946"/>
                        <a:pt x="0" y="98462"/>
                        <a:pt x="0" y="104786"/>
                      </a:cubicBezTo>
                      <a:lnTo>
                        <a:pt x="0" y="132788"/>
                      </a:lnTo>
                      <a:cubicBezTo>
                        <a:pt x="0" y="138209"/>
                        <a:pt x="3613" y="143628"/>
                        <a:pt x="8130" y="146338"/>
                      </a:cubicBezTo>
                      <a:lnTo>
                        <a:pt x="26196" y="155371"/>
                      </a:lnTo>
                      <a:cubicBezTo>
                        <a:pt x="27100" y="156275"/>
                        <a:pt x="27100" y="158081"/>
                        <a:pt x="28003" y="158985"/>
                      </a:cubicBezTo>
                      <a:lnTo>
                        <a:pt x="21680" y="177051"/>
                      </a:lnTo>
                      <a:cubicBezTo>
                        <a:pt x="19873" y="181568"/>
                        <a:pt x="20776" y="186988"/>
                        <a:pt x="24390" y="190601"/>
                      </a:cubicBezTo>
                      <a:cubicBezTo>
                        <a:pt x="30713" y="198731"/>
                        <a:pt x="38843" y="206861"/>
                        <a:pt x="46973" y="213184"/>
                      </a:cubicBezTo>
                      <a:cubicBezTo>
                        <a:pt x="50586" y="215894"/>
                        <a:pt x="56006" y="216797"/>
                        <a:pt x="60523" y="215894"/>
                      </a:cubicBezTo>
                      <a:lnTo>
                        <a:pt x="78589" y="209571"/>
                      </a:lnTo>
                      <a:cubicBezTo>
                        <a:pt x="79492" y="210474"/>
                        <a:pt x="81299" y="210474"/>
                        <a:pt x="82202" y="211377"/>
                      </a:cubicBezTo>
                      <a:lnTo>
                        <a:pt x="91236" y="229444"/>
                      </a:lnTo>
                      <a:cubicBezTo>
                        <a:pt x="93945" y="234864"/>
                        <a:pt x="98462" y="237574"/>
                        <a:pt x="104785" y="237574"/>
                      </a:cubicBezTo>
                      <a:lnTo>
                        <a:pt x="132788" y="237574"/>
                      </a:lnTo>
                      <a:cubicBezTo>
                        <a:pt x="138208" y="237574"/>
                        <a:pt x="143628" y="233960"/>
                        <a:pt x="146338" y="229444"/>
                      </a:cubicBezTo>
                      <a:lnTo>
                        <a:pt x="155371" y="211377"/>
                      </a:lnTo>
                      <a:cubicBezTo>
                        <a:pt x="156275" y="210474"/>
                        <a:pt x="158081" y="210474"/>
                        <a:pt x="158985" y="209571"/>
                      </a:cubicBezTo>
                      <a:lnTo>
                        <a:pt x="177051" y="215894"/>
                      </a:lnTo>
                      <a:cubicBezTo>
                        <a:pt x="181568" y="217701"/>
                        <a:pt x="186988" y="216797"/>
                        <a:pt x="190601" y="213184"/>
                      </a:cubicBezTo>
                      <a:cubicBezTo>
                        <a:pt x="198731" y="206861"/>
                        <a:pt x="206861" y="198731"/>
                        <a:pt x="213184" y="190601"/>
                      </a:cubicBezTo>
                      <a:cubicBezTo>
                        <a:pt x="215894" y="186988"/>
                        <a:pt x="216797" y="181568"/>
                        <a:pt x="215894" y="177051"/>
                      </a:cubicBezTo>
                      <a:lnTo>
                        <a:pt x="210474" y="158985"/>
                      </a:lnTo>
                      <a:cubicBezTo>
                        <a:pt x="211377" y="158081"/>
                        <a:pt x="211377" y="156275"/>
                        <a:pt x="212281" y="155371"/>
                      </a:cubicBezTo>
                      <a:lnTo>
                        <a:pt x="230347" y="146338"/>
                      </a:lnTo>
                      <a:cubicBezTo>
                        <a:pt x="235767" y="143628"/>
                        <a:pt x="238477" y="139112"/>
                        <a:pt x="238477" y="132788"/>
                      </a:cubicBezTo>
                      <a:lnTo>
                        <a:pt x="238477" y="104786"/>
                      </a:lnTo>
                      <a:cubicBezTo>
                        <a:pt x="238477" y="98462"/>
                        <a:pt x="234864" y="93043"/>
                        <a:pt x="230347" y="91236"/>
                      </a:cubicBezTo>
                      <a:close/>
                      <a:moveTo>
                        <a:pt x="208667" y="122852"/>
                      </a:moveTo>
                      <a:lnTo>
                        <a:pt x="193311" y="130079"/>
                      </a:lnTo>
                      <a:cubicBezTo>
                        <a:pt x="189698" y="131885"/>
                        <a:pt x="186988" y="135498"/>
                        <a:pt x="186084" y="139112"/>
                      </a:cubicBezTo>
                      <a:cubicBezTo>
                        <a:pt x="185181" y="142725"/>
                        <a:pt x="183374" y="146338"/>
                        <a:pt x="181568" y="149952"/>
                      </a:cubicBezTo>
                      <a:cubicBezTo>
                        <a:pt x="179761" y="153565"/>
                        <a:pt x="179761" y="157178"/>
                        <a:pt x="180664" y="161695"/>
                      </a:cubicBezTo>
                      <a:lnTo>
                        <a:pt x="186084" y="177954"/>
                      </a:lnTo>
                      <a:cubicBezTo>
                        <a:pt x="184278" y="179761"/>
                        <a:pt x="181568" y="182471"/>
                        <a:pt x="179761" y="184278"/>
                      </a:cubicBezTo>
                      <a:lnTo>
                        <a:pt x="163501" y="178858"/>
                      </a:lnTo>
                      <a:cubicBezTo>
                        <a:pt x="159888" y="177954"/>
                        <a:pt x="155371" y="177954"/>
                        <a:pt x="151758" y="179761"/>
                      </a:cubicBezTo>
                      <a:cubicBezTo>
                        <a:pt x="148145" y="181568"/>
                        <a:pt x="144531" y="183375"/>
                        <a:pt x="140918" y="184278"/>
                      </a:cubicBezTo>
                      <a:cubicBezTo>
                        <a:pt x="137305" y="185181"/>
                        <a:pt x="133692" y="187891"/>
                        <a:pt x="131885" y="191504"/>
                      </a:cubicBezTo>
                      <a:lnTo>
                        <a:pt x="124658" y="206861"/>
                      </a:lnTo>
                      <a:lnTo>
                        <a:pt x="115625" y="206861"/>
                      </a:lnTo>
                      <a:lnTo>
                        <a:pt x="108399" y="191504"/>
                      </a:lnTo>
                      <a:cubicBezTo>
                        <a:pt x="106592" y="187891"/>
                        <a:pt x="102979" y="185181"/>
                        <a:pt x="99365" y="184278"/>
                      </a:cubicBezTo>
                      <a:cubicBezTo>
                        <a:pt x="95752" y="183375"/>
                        <a:pt x="92139" y="181568"/>
                        <a:pt x="88526" y="179761"/>
                      </a:cubicBezTo>
                      <a:cubicBezTo>
                        <a:pt x="84912" y="177954"/>
                        <a:pt x="81299" y="177954"/>
                        <a:pt x="76782" y="178858"/>
                      </a:cubicBezTo>
                      <a:lnTo>
                        <a:pt x="60523" y="184278"/>
                      </a:lnTo>
                      <a:cubicBezTo>
                        <a:pt x="58716" y="182471"/>
                        <a:pt x="56006" y="179761"/>
                        <a:pt x="54199" y="177954"/>
                      </a:cubicBezTo>
                      <a:lnTo>
                        <a:pt x="59619" y="161695"/>
                      </a:lnTo>
                      <a:cubicBezTo>
                        <a:pt x="60523" y="158081"/>
                        <a:pt x="60523" y="153565"/>
                        <a:pt x="58716" y="149952"/>
                      </a:cubicBezTo>
                      <a:cubicBezTo>
                        <a:pt x="56909" y="146338"/>
                        <a:pt x="55103" y="142725"/>
                        <a:pt x="54199" y="139112"/>
                      </a:cubicBezTo>
                      <a:cubicBezTo>
                        <a:pt x="53296" y="135498"/>
                        <a:pt x="50586" y="131885"/>
                        <a:pt x="46973" y="130079"/>
                      </a:cubicBezTo>
                      <a:lnTo>
                        <a:pt x="31616" y="122852"/>
                      </a:lnTo>
                      <a:lnTo>
                        <a:pt x="31616" y="113819"/>
                      </a:lnTo>
                      <a:lnTo>
                        <a:pt x="46973" y="106592"/>
                      </a:lnTo>
                      <a:cubicBezTo>
                        <a:pt x="50586" y="104786"/>
                        <a:pt x="53296" y="101172"/>
                        <a:pt x="54199" y="97559"/>
                      </a:cubicBezTo>
                      <a:cubicBezTo>
                        <a:pt x="55103" y="93946"/>
                        <a:pt x="56909" y="90332"/>
                        <a:pt x="58716" y="86719"/>
                      </a:cubicBezTo>
                      <a:cubicBezTo>
                        <a:pt x="60523" y="83106"/>
                        <a:pt x="60523" y="79493"/>
                        <a:pt x="59619" y="74976"/>
                      </a:cubicBezTo>
                      <a:lnTo>
                        <a:pt x="54199" y="58716"/>
                      </a:lnTo>
                      <a:cubicBezTo>
                        <a:pt x="56006" y="56910"/>
                        <a:pt x="58716" y="54199"/>
                        <a:pt x="60523" y="52393"/>
                      </a:cubicBezTo>
                      <a:lnTo>
                        <a:pt x="76782" y="57813"/>
                      </a:lnTo>
                      <a:cubicBezTo>
                        <a:pt x="80396" y="58716"/>
                        <a:pt x="84912" y="58716"/>
                        <a:pt x="88526" y="56910"/>
                      </a:cubicBezTo>
                      <a:cubicBezTo>
                        <a:pt x="92139" y="55103"/>
                        <a:pt x="95752" y="53296"/>
                        <a:pt x="99365" y="52393"/>
                      </a:cubicBezTo>
                      <a:cubicBezTo>
                        <a:pt x="102979" y="51489"/>
                        <a:pt x="106592" y="48780"/>
                        <a:pt x="108399" y="45166"/>
                      </a:cubicBezTo>
                      <a:lnTo>
                        <a:pt x="115625" y="29810"/>
                      </a:lnTo>
                      <a:lnTo>
                        <a:pt x="124658" y="29810"/>
                      </a:lnTo>
                      <a:lnTo>
                        <a:pt x="131885" y="45166"/>
                      </a:lnTo>
                      <a:cubicBezTo>
                        <a:pt x="133692" y="48780"/>
                        <a:pt x="137305" y="51489"/>
                        <a:pt x="140918" y="52393"/>
                      </a:cubicBezTo>
                      <a:cubicBezTo>
                        <a:pt x="144531" y="53296"/>
                        <a:pt x="148145" y="55103"/>
                        <a:pt x="151758" y="56910"/>
                      </a:cubicBezTo>
                      <a:cubicBezTo>
                        <a:pt x="155371" y="58716"/>
                        <a:pt x="158985" y="58716"/>
                        <a:pt x="163501" y="57813"/>
                      </a:cubicBezTo>
                      <a:lnTo>
                        <a:pt x="179761" y="52393"/>
                      </a:lnTo>
                      <a:cubicBezTo>
                        <a:pt x="181568" y="54199"/>
                        <a:pt x="184278" y="56910"/>
                        <a:pt x="186084" y="58716"/>
                      </a:cubicBezTo>
                      <a:lnTo>
                        <a:pt x="180664" y="74976"/>
                      </a:lnTo>
                      <a:cubicBezTo>
                        <a:pt x="179761" y="78589"/>
                        <a:pt x="179761" y="83106"/>
                        <a:pt x="181568" y="86719"/>
                      </a:cubicBezTo>
                      <a:cubicBezTo>
                        <a:pt x="183374" y="90332"/>
                        <a:pt x="185181" y="93946"/>
                        <a:pt x="186084" y="97559"/>
                      </a:cubicBezTo>
                      <a:cubicBezTo>
                        <a:pt x="186988" y="101172"/>
                        <a:pt x="189698" y="104786"/>
                        <a:pt x="193311" y="106592"/>
                      </a:cubicBezTo>
                      <a:lnTo>
                        <a:pt x="208667" y="113819"/>
                      </a:lnTo>
                      <a:lnTo>
                        <a:pt x="208667" y="122852"/>
                      </a:lnTo>
                      <a:lnTo>
                        <a:pt x="208667" y="122852"/>
                      </a:lnTo>
                      <a:close/>
                    </a:path>
                  </a:pathLst>
                </a:custGeom>
                <a:solidFill>
                  <a:srgbClr val="010101"/>
                </a:solidFill>
                <a:ln w="9028" cap="flat">
                  <a:noFill/>
                  <a:prstDash val="solid"/>
                  <a:miter/>
                </a:ln>
              </p:spPr>
              <p:txBody>
                <a:bodyPr rtlCol="0" anchor="ctr"/>
                <a:lstStyle/>
                <a:p>
                  <a:endParaRPr lang="en-US"/>
                </a:p>
              </p:txBody>
            </p:sp>
            <p:sp>
              <p:nvSpPr>
                <p:cNvPr id="18" name="Freeform 330">
                  <a:extLst>
                    <a:ext uri="{FF2B5EF4-FFF2-40B4-BE49-F238E27FC236}">
                      <a16:creationId xmlns:a16="http://schemas.microsoft.com/office/drawing/2014/main" id="{1979A2C7-2E3A-1745-028D-9F95FD462F3F}"/>
                    </a:ext>
                  </a:extLst>
                </p:cNvPr>
                <p:cNvSpPr/>
                <p:nvPr/>
              </p:nvSpPr>
              <p:spPr>
                <a:xfrm>
                  <a:off x="4026418" y="2855246"/>
                  <a:ext cx="667554" cy="88525"/>
                </a:xfrm>
                <a:custGeom>
                  <a:avLst/>
                  <a:gdLst>
                    <a:gd name="connsiteX0" fmla="*/ 652198 w 667554"/>
                    <a:gd name="connsiteY0" fmla="*/ 14453 h 88525"/>
                    <a:gd name="connsiteX1" fmla="*/ 652198 w 667554"/>
                    <a:gd name="connsiteY1" fmla="*/ 14453 h 88525"/>
                    <a:gd name="connsiteX2" fmla="*/ 340552 w 667554"/>
                    <a:gd name="connsiteY2" fmla="*/ 14453 h 88525"/>
                    <a:gd name="connsiteX3" fmla="*/ 340552 w 667554"/>
                    <a:gd name="connsiteY3" fmla="*/ 0 h 88525"/>
                    <a:gd name="connsiteX4" fmla="*/ 310743 w 667554"/>
                    <a:gd name="connsiteY4" fmla="*/ 0 h 88525"/>
                    <a:gd name="connsiteX5" fmla="*/ 310743 w 667554"/>
                    <a:gd name="connsiteY5" fmla="*/ 14453 h 88525"/>
                    <a:gd name="connsiteX6" fmla="*/ 14453 w 667554"/>
                    <a:gd name="connsiteY6" fmla="*/ 14453 h 88525"/>
                    <a:gd name="connsiteX7" fmla="*/ 0 w 667554"/>
                    <a:gd name="connsiteY7" fmla="*/ 28906 h 88525"/>
                    <a:gd name="connsiteX8" fmla="*/ 0 w 667554"/>
                    <a:gd name="connsiteY8" fmla="*/ 28906 h 88525"/>
                    <a:gd name="connsiteX9" fmla="*/ 0 w 667554"/>
                    <a:gd name="connsiteY9" fmla="*/ 88526 h 88525"/>
                    <a:gd name="connsiteX10" fmla="*/ 29810 w 667554"/>
                    <a:gd name="connsiteY10" fmla="*/ 88526 h 88525"/>
                    <a:gd name="connsiteX11" fmla="*/ 29810 w 667554"/>
                    <a:gd name="connsiteY11" fmla="*/ 44263 h 88525"/>
                    <a:gd name="connsiteX12" fmla="*/ 311646 w 667554"/>
                    <a:gd name="connsiteY12" fmla="*/ 44263 h 88525"/>
                    <a:gd name="connsiteX13" fmla="*/ 311646 w 667554"/>
                    <a:gd name="connsiteY13" fmla="*/ 58716 h 88525"/>
                    <a:gd name="connsiteX14" fmla="*/ 341456 w 667554"/>
                    <a:gd name="connsiteY14" fmla="*/ 58716 h 88525"/>
                    <a:gd name="connsiteX15" fmla="*/ 341456 w 667554"/>
                    <a:gd name="connsiteY15" fmla="*/ 44263 h 88525"/>
                    <a:gd name="connsiteX16" fmla="*/ 637745 w 667554"/>
                    <a:gd name="connsiteY16" fmla="*/ 44263 h 88525"/>
                    <a:gd name="connsiteX17" fmla="*/ 637745 w 667554"/>
                    <a:gd name="connsiteY17" fmla="*/ 58716 h 88525"/>
                    <a:gd name="connsiteX18" fmla="*/ 667555 w 667554"/>
                    <a:gd name="connsiteY18" fmla="*/ 58716 h 88525"/>
                    <a:gd name="connsiteX19" fmla="*/ 667555 w 667554"/>
                    <a:gd name="connsiteY19" fmla="*/ 28906 h 88525"/>
                    <a:gd name="connsiteX20" fmla="*/ 652198 w 667554"/>
                    <a:gd name="connsiteY20" fmla="*/ 14453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67554" h="88525">
                      <a:moveTo>
                        <a:pt x="652198" y="14453"/>
                      </a:moveTo>
                      <a:cubicBezTo>
                        <a:pt x="652198" y="14453"/>
                        <a:pt x="652198" y="14453"/>
                        <a:pt x="652198" y="14453"/>
                      </a:cubicBezTo>
                      <a:lnTo>
                        <a:pt x="340552" y="14453"/>
                      </a:lnTo>
                      <a:lnTo>
                        <a:pt x="340552" y="0"/>
                      </a:lnTo>
                      <a:lnTo>
                        <a:pt x="310743" y="0"/>
                      </a:lnTo>
                      <a:lnTo>
                        <a:pt x="310743" y="14453"/>
                      </a:lnTo>
                      <a:lnTo>
                        <a:pt x="14453" y="14453"/>
                      </a:lnTo>
                      <a:cubicBezTo>
                        <a:pt x="6323" y="14453"/>
                        <a:pt x="0" y="20777"/>
                        <a:pt x="0" y="28906"/>
                      </a:cubicBezTo>
                      <a:cubicBezTo>
                        <a:pt x="0" y="28906"/>
                        <a:pt x="0" y="28906"/>
                        <a:pt x="0" y="28906"/>
                      </a:cubicBezTo>
                      <a:lnTo>
                        <a:pt x="0" y="88526"/>
                      </a:lnTo>
                      <a:lnTo>
                        <a:pt x="29810" y="88526"/>
                      </a:lnTo>
                      <a:lnTo>
                        <a:pt x="29810" y="44263"/>
                      </a:lnTo>
                      <a:lnTo>
                        <a:pt x="311646" y="44263"/>
                      </a:lnTo>
                      <a:lnTo>
                        <a:pt x="311646" y="58716"/>
                      </a:lnTo>
                      <a:lnTo>
                        <a:pt x="341456" y="58716"/>
                      </a:lnTo>
                      <a:lnTo>
                        <a:pt x="341456" y="44263"/>
                      </a:lnTo>
                      <a:lnTo>
                        <a:pt x="637745" y="44263"/>
                      </a:lnTo>
                      <a:lnTo>
                        <a:pt x="637745" y="58716"/>
                      </a:lnTo>
                      <a:lnTo>
                        <a:pt x="667555" y="58716"/>
                      </a:lnTo>
                      <a:lnTo>
                        <a:pt x="667555" y="28906"/>
                      </a:lnTo>
                      <a:cubicBezTo>
                        <a:pt x="666651" y="21680"/>
                        <a:pt x="660328" y="14453"/>
                        <a:pt x="652198" y="14453"/>
                      </a:cubicBezTo>
                      <a:close/>
                    </a:path>
                  </a:pathLst>
                </a:custGeom>
                <a:solidFill>
                  <a:srgbClr val="010101"/>
                </a:solidFill>
                <a:ln w="9028" cap="flat">
                  <a:noFill/>
                  <a:prstDash val="solid"/>
                  <a:miter/>
                </a:ln>
              </p:spPr>
              <p:txBody>
                <a:bodyPr rtlCol="0" anchor="ctr"/>
                <a:lstStyle/>
                <a:p>
                  <a:endParaRPr lang="en-US"/>
                </a:p>
              </p:txBody>
            </p:sp>
            <p:sp>
              <p:nvSpPr>
                <p:cNvPr id="19" name="Freeform 331">
                  <a:extLst>
                    <a:ext uri="{FF2B5EF4-FFF2-40B4-BE49-F238E27FC236}">
                      <a16:creationId xmlns:a16="http://schemas.microsoft.com/office/drawing/2014/main" id="{594CE169-7250-FCA7-0178-EA259F693316}"/>
                    </a:ext>
                  </a:extLst>
                </p:cNvPr>
                <p:cNvSpPr/>
                <p:nvPr/>
              </p:nvSpPr>
              <p:spPr>
                <a:xfrm>
                  <a:off x="4338064" y="2351193"/>
                  <a:ext cx="192407" cy="206860"/>
                </a:xfrm>
                <a:custGeom>
                  <a:avLst/>
                  <a:gdLst>
                    <a:gd name="connsiteX0" fmla="*/ 177051 w 192407"/>
                    <a:gd name="connsiteY0" fmla="*/ 14453 h 206860"/>
                    <a:gd name="connsiteX1" fmla="*/ 177051 w 192407"/>
                    <a:gd name="connsiteY1" fmla="*/ 14453 h 206860"/>
                    <a:gd name="connsiteX2" fmla="*/ 132788 w 192407"/>
                    <a:gd name="connsiteY2" fmla="*/ 14453 h 206860"/>
                    <a:gd name="connsiteX3" fmla="*/ 118335 w 192407"/>
                    <a:gd name="connsiteY3" fmla="*/ 0 h 206860"/>
                    <a:gd name="connsiteX4" fmla="*/ 118335 w 192407"/>
                    <a:gd name="connsiteY4" fmla="*/ 0 h 206860"/>
                    <a:gd name="connsiteX5" fmla="*/ 14453 w 192407"/>
                    <a:gd name="connsiteY5" fmla="*/ 0 h 206860"/>
                    <a:gd name="connsiteX6" fmla="*/ 0 w 192407"/>
                    <a:gd name="connsiteY6" fmla="*/ 14453 h 206860"/>
                    <a:gd name="connsiteX7" fmla="*/ 0 w 192407"/>
                    <a:gd name="connsiteY7" fmla="*/ 14453 h 206860"/>
                    <a:gd name="connsiteX8" fmla="*/ 0 w 192407"/>
                    <a:gd name="connsiteY8" fmla="*/ 206861 h 206860"/>
                    <a:gd name="connsiteX9" fmla="*/ 29810 w 192407"/>
                    <a:gd name="connsiteY9" fmla="*/ 206861 h 206860"/>
                    <a:gd name="connsiteX10" fmla="*/ 29810 w 192407"/>
                    <a:gd name="connsiteY10" fmla="*/ 118335 h 206860"/>
                    <a:gd name="connsiteX11" fmla="*/ 103882 w 192407"/>
                    <a:gd name="connsiteY11" fmla="*/ 118335 h 206860"/>
                    <a:gd name="connsiteX12" fmla="*/ 118335 w 192407"/>
                    <a:gd name="connsiteY12" fmla="*/ 132788 h 206860"/>
                    <a:gd name="connsiteX13" fmla="*/ 118335 w 192407"/>
                    <a:gd name="connsiteY13" fmla="*/ 132788 h 206860"/>
                    <a:gd name="connsiteX14" fmla="*/ 177954 w 192407"/>
                    <a:gd name="connsiteY14" fmla="*/ 132788 h 206860"/>
                    <a:gd name="connsiteX15" fmla="*/ 192408 w 192407"/>
                    <a:gd name="connsiteY15" fmla="*/ 118335 h 206860"/>
                    <a:gd name="connsiteX16" fmla="*/ 192408 w 192407"/>
                    <a:gd name="connsiteY16" fmla="*/ 118335 h 206860"/>
                    <a:gd name="connsiteX17" fmla="*/ 192408 w 192407"/>
                    <a:gd name="connsiteY17" fmla="*/ 29809 h 206860"/>
                    <a:gd name="connsiteX18" fmla="*/ 177051 w 192407"/>
                    <a:gd name="connsiteY18" fmla="*/ 14453 h 206860"/>
                    <a:gd name="connsiteX19" fmla="*/ 102979 w 192407"/>
                    <a:gd name="connsiteY19" fmla="*/ 89429 h 206860"/>
                    <a:gd name="connsiteX20" fmla="*/ 28906 w 192407"/>
                    <a:gd name="connsiteY20" fmla="*/ 89429 h 206860"/>
                    <a:gd name="connsiteX21" fmla="*/ 28906 w 192407"/>
                    <a:gd name="connsiteY21" fmla="*/ 29809 h 206860"/>
                    <a:gd name="connsiteX22" fmla="*/ 102979 w 192407"/>
                    <a:gd name="connsiteY22" fmla="*/ 29809 h 206860"/>
                    <a:gd name="connsiteX23" fmla="*/ 102979 w 192407"/>
                    <a:gd name="connsiteY23" fmla="*/ 89429 h 206860"/>
                    <a:gd name="connsiteX24" fmla="*/ 162598 w 192407"/>
                    <a:gd name="connsiteY24" fmla="*/ 103882 h 206860"/>
                    <a:gd name="connsiteX25" fmla="*/ 132788 w 192407"/>
                    <a:gd name="connsiteY25" fmla="*/ 103882 h 206860"/>
                    <a:gd name="connsiteX26" fmla="*/ 132788 w 192407"/>
                    <a:gd name="connsiteY26" fmla="*/ 44263 h 206860"/>
                    <a:gd name="connsiteX27" fmla="*/ 162598 w 192407"/>
                    <a:gd name="connsiteY27" fmla="*/ 44263 h 206860"/>
                    <a:gd name="connsiteX28" fmla="*/ 162598 w 192407"/>
                    <a:gd name="connsiteY28" fmla="*/ 103882 h 206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92407" h="206860">
                      <a:moveTo>
                        <a:pt x="177051" y="14453"/>
                      </a:moveTo>
                      <a:cubicBezTo>
                        <a:pt x="177051" y="14453"/>
                        <a:pt x="177051" y="14453"/>
                        <a:pt x="177051" y="14453"/>
                      </a:cubicBezTo>
                      <a:lnTo>
                        <a:pt x="132788" y="14453"/>
                      </a:lnTo>
                      <a:cubicBezTo>
                        <a:pt x="132788" y="6323"/>
                        <a:pt x="126465" y="0"/>
                        <a:pt x="118335" y="0"/>
                      </a:cubicBezTo>
                      <a:cubicBezTo>
                        <a:pt x="118335" y="0"/>
                        <a:pt x="118335" y="0"/>
                        <a:pt x="118335" y="0"/>
                      </a:cubicBezTo>
                      <a:lnTo>
                        <a:pt x="14453" y="0"/>
                      </a:lnTo>
                      <a:cubicBezTo>
                        <a:pt x="6323" y="0"/>
                        <a:pt x="0" y="6323"/>
                        <a:pt x="0" y="14453"/>
                      </a:cubicBezTo>
                      <a:cubicBezTo>
                        <a:pt x="0" y="14453"/>
                        <a:pt x="0" y="14453"/>
                        <a:pt x="0" y="14453"/>
                      </a:cubicBezTo>
                      <a:lnTo>
                        <a:pt x="0" y="206861"/>
                      </a:lnTo>
                      <a:lnTo>
                        <a:pt x="29810" y="206861"/>
                      </a:lnTo>
                      <a:lnTo>
                        <a:pt x="29810" y="118335"/>
                      </a:lnTo>
                      <a:lnTo>
                        <a:pt x="103882" y="118335"/>
                      </a:lnTo>
                      <a:cubicBezTo>
                        <a:pt x="103882" y="126465"/>
                        <a:pt x="110205" y="132788"/>
                        <a:pt x="118335" y="132788"/>
                      </a:cubicBezTo>
                      <a:cubicBezTo>
                        <a:pt x="118335" y="132788"/>
                        <a:pt x="118335" y="132788"/>
                        <a:pt x="118335" y="132788"/>
                      </a:cubicBezTo>
                      <a:lnTo>
                        <a:pt x="177954" y="132788"/>
                      </a:lnTo>
                      <a:cubicBezTo>
                        <a:pt x="186084" y="132788"/>
                        <a:pt x="192408" y="126465"/>
                        <a:pt x="192408" y="118335"/>
                      </a:cubicBezTo>
                      <a:cubicBezTo>
                        <a:pt x="192408" y="118335"/>
                        <a:pt x="192408" y="118335"/>
                        <a:pt x="192408" y="118335"/>
                      </a:cubicBezTo>
                      <a:lnTo>
                        <a:pt x="192408" y="29809"/>
                      </a:lnTo>
                      <a:cubicBezTo>
                        <a:pt x="192408" y="21680"/>
                        <a:pt x="185181" y="14453"/>
                        <a:pt x="177051" y="14453"/>
                      </a:cubicBezTo>
                      <a:close/>
                      <a:moveTo>
                        <a:pt x="102979" y="89429"/>
                      </a:moveTo>
                      <a:lnTo>
                        <a:pt x="28906" y="89429"/>
                      </a:lnTo>
                      <a:lnTo>
                        <a:pt x="28906" y="29809"/>
                      </a:lnTo>
                      <a:lnTo>
                        <a:pt x="102979" y="29809"/>
                      </a:lnTo>
                      <a:lnTo>
                        <a:pt x="102979" y="89429"/>
                      </a:lnTo>
                      <a:close/>
                      <a:moveTo>
                        <a:pt x="162598" y="103882"/>
                      </a:moveTo>
                      <a:lnTo>
                        <a:pt x="132788" y="103882"/>
                      </a:lnTo>
                      <a:lnTo>
                        <a:pt x="132788" y="44263"/>
                      </a:lnTo>
                      <a:lnTo>
                        <a:pt x="162598" y="44263"/>
                      </a:lnTo>
                      <a:lnTo>
                        <a:pt x="162598" y="103882"/>
                      </a:lnTo>
                      <a:close/>
                    </a:path>
                  </a:pathLst>
                </a:custGeom>
                <a:solidFill>
                  <a:srgbClr val="010101"/>
                </a:solidFill>
                <a:ln w="9028" cap="flat">
                  <a:noFill/>
                  <a:prstDash val="solid"/>
                  <a:miter/>
                </a:ln>
              </p:spPr>
              <p:txBody>
                <a:bodyPr rtlCol="0" anchor="ctr"/>
                <a:lstStyle/>
                <a:p>
                  <a:endParaRPr lang="en-US"/>
                </a:p>
              </p:txBody>
            </p:sp>
            <p:sp>
              <p:nvSpPr>
                <p:cNvPr id="20" name="Freeform 332">
                  <a:extLst>
                    <a:ext uri="{FF2B5EF4-FFF2-40B4-BE49-F238E27FC236}">
                      <a16:creationId xmlns:a16="http://schemas.microsoft.com/office/drawing/2014/main" id="{5FB14CA5-0203-8A45-B01B-52BB9FE90A72}"/>
                    </a:ext>
                  </a:extLst>
                </p:cNvPr>
                <p:cNvSpPr/>
                <p:nvPr/>
              </p:nvSpPr>
              <p:spPr>
                <a:xfrm>
                  <a:off x="4026418" y="2973581"/>
                  <a:ext cx="29809" cy="29809"/>
                </a:xfrm>
                <a:custGeom>
                  <a:avLst/>
                  <a:gdLst>
                    <a:gd name="connsiteX0" fmla="*/ 0 w 29809"/>
                    <a:gd name="connsiteY0" fmla="*/ 0 h 29809"/>
                    <a:gd name="connsiteX1" fmla="*/ 29810 w 29809"/>
                    <a:gd name="connsiteY1" fmla="*/ 0 h 29809"/>
                    <a:gd name="connsiteX2" fmla="*/ 29810 w 29809"/>
                    <a:gd name="connsiteY2" fmla="*/ 29810 h 29809"/>
                    <a:gd name="connsiteX3" fmla="*/ 0 w 29809"/>
                    <a:gd name="connsiteY3" fmla="*/ 29810 h 29809"/>
                  </a:gdLst>
                  <a:ahLst/>
                  <a:cxnLst>
                    <a:cxn ang="0">
                      <a:pos x="connsiteX0" y="connsiteY0"/>
                    </a:cxn>
                    <a:cxn ang="0">
                      <a:pos x="connsiteX1" y="connsiteY1"/>
                    </a:cxn>
                    <a:cxn ang="0">
                      <a:pos x="connsiteX2" y="connsiteY2"/>
                    </a:cxn>
                    <a:cxn ang="0">
                      <a:pos x="connsiteX3" y="connsiteY3"/>
                    </a:cxn>
                  </a:cxnLst>
                  <a:rect l="l" t="t" r="r" b="b"/>
                  <a:pathLst>
                    <a:path w="29809" h="29809">
                      <a:moveTo>
                        <a:pt x="0" y="0"/>
                      </a:moveTo>
                      <a:lnTo>
                        <a:pt x="29810" y="0"/>
                      </a:lnTo>
                      <a:lnTo>
                        <a:pt x="29810" y="29810"/>
                      </a:lnTo>
                      <a:lnTo>
                        <a:pt x="0" y="29810"/>
                      </a:lnTo>
                      <a:close/>
                    </a:path>
                  </a:pathLst>
                </a:custGeom>
                <a:solidFill>
                  <a:srgbClr val="010101"/>
                </a:solidFill>
                <a:ln w="9028" cap="flat">
                  <a:noFill/>
                  <a:prstDash val="solid"/>
                  <a:miter/>
                </a:ln>
              </p:spPr>
              <p:txBody>
                <a:bodyPr rtlCol="0" anchor="ctr"/>
                <a:lstStyle/>
                <a:p>
                  <a:endParaRPr lang="en-US"/>
                </a:p>
              </p:txBody>
            </p:sp>
            <p:sp>
              <p:nvSpPr>
                <p:cNvPr id="21" name="Freeform 333">
                  <a:extLst>
                    <a:ext uri="{FF2B5EF4-FFF2-40B4-BE49-F238E27FC236}">
                      <a16:creationId xmlns:a16="http://schemas.microsoft.com/office/drawing/2014/main" id="{BA987AEB-7813-333B-B850-D1BEBB732C24}"/>
                    </a:ext>
                  </a:extLst>
                </p:cNvPr>
                <p:cNvSpPr/>
                <p:nvPr/>
              </p:nvSpPr>
              <p:spPr>
                <a:xfrm>
                  <a:off x="4663260" y="2943772"/>
                  <a:ext cx="29809" cy="29809"/>
                </a:xfrm>
                <a:custGeom>
                  <a:avLst/>
                  <a:gdLst>
                    <a:gd name="connsiteX0" fmla="*/ 0 w 29809"/>
                    <a:gd name="connsiteY0" fmla="*/ 0 h 29809"/>
                    <a:gd name="connsiteX1" fmla="*/ 29810 w 29809"/>
                    <a:gd name="connsiteY1" fmla="*/ 0 h 29809"/>
                    <a:gd name="connsiteX2" fmla="*/ 29810 w 29809"/>
                    <a:gd name="connsiteY2" fmla="*/ 29810 h 29809"/>
                    <a:gd name="connsiteX3" fmla="*/ 0 w 29809"/>
                    <a:gd name="connsiteY3" fmla="*/ 29810 h 29809"/>
                  </a:gdLst>
                  <a:ahLst/>
                  <a:cxnLst>
                    <a:cxn ang="0">
                      <a:pos x="connsiteX0" y="connsiteY0"/>
                    </a:cxn>
                    <a:cxn ang="0">
                      <a:pos x="connsiteX1" y="connsiteY1"/>
                    </a:cxn>
                    <a:cxn ang="0">
                      <a:pos x="connsiteX2" y="connsiteY2"/>
                    </a:cxn>
                    <a:cxn ang="0">
                      <a:pos x="connsiteX3" y="connsiteY3"/>
                    </a:cxn>
                  </a:cxnLst>
                  <a:rect l="l" t="t" r="r" b="b"/>
                  <a:pathLst>
                    <a:path w="29809" h="29809">
                      <a:moveTo>
                        <a:pt x="0" y="0"/>
                      </a:moveTo>
                      <a:lnTo>
                        <a:pt x="29810" y="0"/>
                      </a:lnTo>
                      <a:lnTo>
                        <a:pt x="29810" y="29810"/>
                      </a:lnTo>
                      <a:lnTo>
                        <a:pt x="0" y="29810"/>
                      </a:lnTo>
                      <a:close/>
                    </a:path>
                  </a:pathLst>
                </a:custGeom>
                <a:solidFill>
                  <a:srgbClr val="010101"/>
                </a:solidFill>
                <a:ln w="9028" cap="flat">
                  <a:noFill/>
                  <a:prstDash val="solid"/>
                  <a:miter/>
                </a:ln>
              </p:spPr>
              <p:txBody>
                <a:bodyPr rtlCol="0" anchor="ctr"/>
                <a:lstStyle/>
                <a:p>
                  <a:endParaRPr lang="en-US"/>
                </a:p>
              </p:txBody>
            </p:sp>
            <p:sp>
              <p:nvSpPr>
                <p:cNvPr id="22" name="Freeform 334">
                  <a:extLst>
                    <a:ext uri="{FF2B5EF4-FFF2-40B4-BE49-F238E27FC236}">
                      <a16:creationId xmlns:a16="http://schemas.microsoft.com/office/drawing/2014/main" id="{6C9687A2-12F0-7F6C-F323-8462DEBE3D84}"/>
                    </a:ext>
                  </a:extLst>
                </p:cNvPr>
                <p:cNvSpPr/>
                <p:nvPr/>
              </p:nvSpPr>
              <p:spPr>
                <a:xfrm>
                  <a:off x="4560281" y="3003391"/>
                  <a:ext cx="236670" cy="236670"/>
                </a:xfrm>
                <a:custGeom>
                  <a:avLst/>
                  <a:gdLst>
                    <a:gd name="connsiteX0" fmla="*/ 118335 w 236670"/>
                    <a:gd name="connsiteY0" fmla="*/ 0 h 236670"/>
                    <a:gd name="connsiteX1" fmla="*/ 0 w 236670"/>
                    <a:gd name="connsiteY1" fmla="*/ 118335 h 236670"/>
                    <a:gd name="connsiteX2" fmla="*/ 118335 w 236670"/>
                    <a:gd name="connsiteY2" fmla="*/ 236670 h 236670"/>
                    <a:gd name="connsiteX3" fmla="*/ 236670 w 236670"/>
                    <a:gd name="connsiteY3" fmla="*/ 118335 h 236670"/>
                    <a:gd name="connsiteX4" fmla="*/ 118335 w 236670"/>
                    <a:gd name="connsiteY4" fmla="*/ 0 h 236670"/>
                    <a:gd name="connsiteX5" fmla="*/ 132788 w 236670"/>
                    <a:gd name="connsiteY5" fmla="*/ 205957 h 236670"/>
                    <a:gd name="connsiteX6" fmla="*/ 132788 w 236670"/>
                    <a:gd name="connsiteY6" fmla="*/ 176148 h 236670"/>
                    <a:gd name="connsiteX7" fmla="*/ 102979 w 236670"/>
                    <a:gd name="connsiteY7" fmla="*/ 176148 h 236670"/>
                    <a:gd name="connsiteX8" fmla="*/ 102979 w 236670"/>
                    <a:gd name="connsiteY8" fmla="*/ 176148 h 236670"/>
                    <a:gd name="connsiteX9" fmla="*/ 102979 w 236670"/>
                    <a:gd name="connsiteY9" fmla="*/ 205957 h 236670"/>
                    <a:gd name="connsiteX10" fmla="*/ 28906 w 236670"/>
                    <a:gd name="connsiteY10" fmla="*/ 118335 h 236670"/>
                    <a:gd name="connsiteX11" fmla="*/ 102979 w 236670"/>
                    <a:gd name="connsiteY11" fmla="*/ 30713 h 236670"/>
                    <a:gd name="connsiteX12" fmla="*/ 102979 w 236670"/>
                    <a:gd name="connsiteY12" fmla="*/ 47876 h 236670"/>
                    <a:gd name="connsiteX13" fmla="*/ 102979 w 236670"/>
                    <a:gd name="connsiteY13" fmla="*/ 47876 h 236670"/>
                    <a:gd name="connsiteX14" fmla="*/ 127368 w 236670"/>
                    <a:gd name="connsiteY14" fmla="*/ 47876 h 236670"/>
                    <a:gd name="connsiteX15" fmla="*/ 132788 w 236670"/>
                    <a:gd name="connsiteY15" fmla="*/ 50586 h 236670"/>
                    <a:gd name="connsiteX16" fmla="*/ 132788 w 236670"/>
                    <a:gd name="connsiteY16" fmla="*/ 30713 h 236670"/>
                    <a:gd name="connsiteX17" fmla="*/ 205957 w 236670"/>
                    <a:gd name="connsiteY17" fmla="*/ 132788 h 236670"/>
                    <a:gd name="connsiteX18" fmla="*/ 132788 w 236670"/>
                    <a:gd name="connsiteY18" fmla="*/ 205957 h 236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6670" h="236670">
                      <a:moveTo>
                        <a:pt x="118335" y="0"/>
                      </a:moveTo>
                      <a:cubicBezTo>
                        <a:pt x="53296" y="0"/>
                        <a:pt x="0" y="53296"/>
                        <a:pt x="0" y="118335"/>
                      </a:cubicBezTo>
                      <a:cubicBezTo>
                        <a:pt x="0" y="183374"/>
                        <a:pt x="53296" y="236670"/>
                        <a:pt x="118335" y="236670"/>
                      </a:cubicBezTo>
                      <a:cubicBezTo>
                        <a:pt x="183374" y="236670"/>
                        <a:pt x="236670" y="183374"/>
                        <a:pt x="236670" y="118335"/>
                      </a:cubicBezTo>
                      <a:cubicBezTo>
                        <a:pt x="236670" y="53296"/>
                        <a:pt x="183374" y="0"/>
                        <a:pt x="118335" y="0"/>
                      </a:cubicBezTo>
                      <a:close/>
                      <a:moveTo>
                        <a:pt x="132788" y="205957"/>
                      </a:moveTo>
                      <a:lnTo>
                        <a:pt x="132788" y="176148"/>
                      </a:lnTo>
                      <a:cubicBezTo>
                        <a:pt x="122852" y="178858"/>
                        <a:pt x="113818" y="177954"/>
                        <a:pt x="102979" y="176148"/>
                      </a:cubicBezTo>
                      <a:cubicBezTo>
                        <a:pt x="102979" y="176148"/>
                        <a:pt x="102979" y="176148"/>
                        <a:pt x="102979" y="176148"/>
                      </a:cubicBezTo>
                      <a:lnTo>
                        <a:pt x="102979" y="205957"/>
                      </a:lnTo>
                      <a:cubicBezTo>
                        <a:pt x="60523" y="198731"/>
                        <a:pt x="28906" y="161695"/>
                        <a:pt x="28906" y="118335"/>
                      </a:cubicBezTo>
                      <a:cubicBezTo>
                        <a:pt x="28906" y="74976"/>
                        <a:pt x="60523" y="37940"/>
                        <a:pt x="102979" y="30713"/>
                      </a:cubicBezTo>
                      <a:lnTo>
                        <a:pt x="102979" y="47876"/>
                      </a:lnTo>
                      <a:cubicBezTo>
                        <a:pt x="102979" y="47876"/>
                        <a:pt x="102979" y="47876"/>
                        <a:pt x="102979" y="47876"/>
                      </a:cubicBezTo>
                      <a:cubicBezTo>
                        <a:pt x="111109" y="46069"/>
                        <a:pt x="119238" y="46069"/>
                        <a:pt x="127368" y="47876"/>
                      </a:cubicBezTo>
                      <a:cubicBezTo>
                        <a:pt x="129175" y="48780"/>
                        <a:pt x="130981" y="49683"/>
                        <a:pt x="132788" y="50586"/>
                      </a:cubicBezTo>
                      <a:lnTo>
                        <a:pt x="132788" y="30713"/>
                      </a:lnTo>
                      <a:cubicBezTo>
                        <a:pt x="181568" y="38843"/>
                        <a:pt x="214087" y="84912"/>
                        <a:pt x="205957" y="132788"/>
                      </a:cubicBezTo>
                      <a:cubicBezTo>
                        <a:pt x="199634" y="170728"/>
                        <a:pt x="169824" y="199634"/>
                        <a:pt x="132788" y="205957"/>
                      </a:cubicBezTo>
                      <a:close/>
                    </a:path>
                  </a:pathLst>
                </a:custGeom>
                <a:solidFill>
                  <a:srgbClr val="010101"/>
                </a:solidFill>
                <a:ln w="9028" cap="flat">
                  <a:noFill/>
                  <a:prstDash val="solid"/>
                  <a:miter/>
                </a:ln>
              </p:spPr>
              <p:txBody>
                <a:bodyPr rtlCol="0" anchor="ctr"/>
                <a:lstStyle/>
                <a:p>
                  <a:endParaRPr lang="en-US"/>
                </a:p>
              </p:txBody>
            </p:sp>
          </p:grpSp>
          <p:sp>
            <p:nvSpPr>
              <p:cNvPr id="13" name="Freeform 325">
                <a:extLst>
                  <a:ext uri="{FF2B5EF4-FFF2-40B4-BE49-F238E27FC236}">
                    <a16:creationId xmlns:a16="http://schemas.microsoft.com/office/drawing/2014/main" id="{3DA36A08-0B99-7F8B-06CE-CEFEB43AAAB8}"/>
                  </a:ext>
                </a:extLst>
              </p:cNvPr>
              <p:cNvSpPr/>
              <p:nvPr/>
            </p:nvSpPr>
            <p:spPr>
              <a:xfrm>
                <a:off x="4606351" y="3049460"/>
                <a:ext cx="111108" cy="144531"/>
              </a:xfrm>
              <a:custGeom>
                <a:avLst/>
                <a:gdLst>
                  <a:gd name="connsiteX0" fmla="*/ 111109 w 111108"/>
                  <a:gd name="connsiteY0" fmla="*/ 136402 h 144531"/>
                  <a:gd name="connsiteX1" fmla="*/ 77686 w 111108"/>
                  <a:gd name="connsiteY1" fmla="*/ 144531 h 144531"/>
                  <a:gd name="connsiteX2" fmla="*/ 25293 w 111108"/>
                  <a:gd name="connsiteY2" fmla="*/ 120142 h 144531"/>
                  <a:gd name="connsiteX3" fmla="*/ 13550 w 111108"/>
                  <a:gd name="connsiteY3" fmla="*/ 92139 h 144531"/>
                  <a:gd name="connsiteX4" fmla="*/ 0 w 111108"/>
                  <a:gd name="connsiteY4" fmla="*/ 92139 h 144531"/>
                  <a:gd name="connsiteX5" fmla="*/ 0 w 111108"/>
                  <a:gd name="connsiteY5" fmla="*/ 76782 h 144531"/>
                  <a:gd name="connsiteX6" fmla="*/ 11743 w 111108"/>
                  <a:gd name="connsiteY6" fmla="*/ 76782 h 144531"/>
                  <a:gd name="connsiteX7" fmla="*/ 11743 w 111108"/>
                  <a:gd name="connsiteY7" fmla="*/ 73169 h 144531"/>
                  <a:gd name="connsiteX8" fmla="*/ 11743 w 111108"/>
                  <a:gd name="connsiteY8" fmla="*/ 66846 h 144531"/>
                  <a:gd name="connsiteX9" fmla="*/ 0 w 111108"/>
                  <a:gd name="connsiteY9" fmla="*/ 66846 h 144531"/>
                  <a:gd name="connsiteX10" fmla="*/ 0 w 111108"/>
                  <a:gd name="connsiteY10" fmla="*/ 51489 h 144531"/>
                  <a:gd name="connsiteX11" fmla="*/ 14453 w 111108"/>
                  <a:gd name="connsiteY11" fmla="*/ 51489 h 144531"/>
                  <a:gd name="connsiteX12" fmla="*/ 28906 w 111108"/>
                  <a:gd name="connsiteY12" fmla="*/ 21680 h 144531"/>
                  <a:gd name="connsiteX13" fmla="*/ 78589 w 111108"/>
                  <a:gd name="connsiteY13" fmla="*/ 0 h 144531"/>
                  <a:gd name="connsiteX14" fmla="*/ 111109 w 111108"/>
                  <a:gd name="connsiteY14" fmla="*/ 6323 h 144531"/>
                  <a:gd name="connsiteX15" fmla="*/ 104785 w 111108"/>
                  <a:gd name="connsiteY15" fmla="*/ 30713 h 144531"/>
                  <a:gd name="connsiteX16" fmla="*/ 81299 w 111108"/>
                  <a:gd name="connsiteY16" fmla="*/ 25293 h 144531"/>
                  <a:gd name="connsiteX17" fmla="*/ 55103 w 111108"/>
                  <a:gd name="connsiteY17" fmla="*/ 37037 h 144531"/>
                  <a:gd name="connsiteX18" fmla="*/ 47876 w 111108"/>
                  <a:gd name="connsiteY18" fmla="*/ 50586 h 144531"/>
                  <a:gd name="connsiteX19" fmla="*/ 101172 w 111108"/>
                  <a:gd name="connsiteY19" fmla="*/ 50586 h 144531"/>
                  <a:gd name="connsiteX20" fmla="*/ 101172 w 111108"/>
                  <a:gd name="connsiteY20" fmla="*/ 65943 h 144531"/>
                  <a:gd name="connsiteX21" fmla="*/ 44263 w 111108"/>
                  <a:gd name="connsiteY21" fmla="*/ 65943 h 144531"/>
                  <a:gd name="connsiteX22" fmla="*/ 44263 w 111108"/>
                  <a:gd name="connsiteY22" fmla="*/ 72266 h 144531"/>
                  <a:gd name="connsiteX23" fmla="*/ 44263 w 111108"/>
                  <a:gd name="connsiteY23" fmla="*/ 75879 h 144531"/>
                  <a:gd name="connsiteX24" fmla="*/ 101172 w 111108"/>
                  <a:gd name="connsiteY24" fmla="*/ 75879 h 144531"/>
                  <a:gd name="connsiteX25" fmla="*/ 101172 w 111108"/>
                  <a:gd name="connsiteY25" fmla="*/ 91236 h 144531"/>
                  <a:gd name="connsiteX26" fmla="*/ 46973 w 111108"/>
                  <a:gd name="connsiteY26" fmla="*/ 91236 h 144531"/>
                  <a:gd name="connsiteX27" fmla="*/ 54199 w 111108"/>
                  <a:gd name="connsiteY27" fmla="*/ 106592 h 144531"/>
                  <a:gd name="connsiteX28" fmla="*/ 82202 w 111108"/>
                  <a:gd name="connsiteY28" fmla="*/ 117432 h 144531"/>
                  <a:gd name="connsiteX29" fmla="*/ 106592 w 111108"/>
                  <a:gd name="connsiteY29" fmla="*/ 112012 h 144531"/>
                  <a:gd name="connsiteX30" fmla="*/ 111109 w 111108"/>
                  <a:gd name="connsiteY30" fmla="*/ 136402 h 14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1108" h="144531">
                    <a:moveTo>
                      <a:pt x="111109" y="136402"/>
                    </a:moveTo>
                    <a:cubicBezTo>
                      <a:pt x="103882" y="140918"/>
                      <a:pt x="91236" y="144531"/>
                      <a:pt x="77686" y="144531"/>
                    </a:cubicBezTo>
                    <a:cubicBezTo>
                      <a:pt x="56909" y="144531"/>
                      <a:pt x="37036" y="135498"/>
                      <a:pt x="25293" y="120142"/>
                    </a:cubicBezTo>
                    <a:cubicBezTo>
                      <a:pt x="19873" y="112915"/>
                      <a:pt x="15357" y="103882"/>
                      <a:pt x="13550" y="92139"/>
                    </a:cubicBezTo>
                    <a:lnTo>
                      <a:pt x="0" y="92139"/>
                    </a:lnTo>
                    <a:lnTo>
                      <a:pt x="0" y="76782"/>
                    </a:lnTo>
                    <a:lnTo>
                      <a:pt x="11743" y="76782"/>
                    </a:lnTo>
                    <a:cubicBezTo>
                      <a:pt x="11743" y="75879"/>
                      <a:pt x="11743" y="74072"/>
                      <a:pt x="11743" y="73169"/>
                    </a:cubicBezTo>
                    <a:cubicBezTo>
                      <a:pt x="11743" y="71363"/>
                      <a:pt x="11743" y="68653"/>
                      <a:pt x="11743" y="66846"/>
                    </a:cubicBezTo>
                    <a:lnTo>
                      <a:pt x="0" y="66846"/>
                    </a:lnTo>
                    <a:lnTo>
                      <a:pt x="0" y="51489"/>
                    </a:lnTo>
                    <a:lnTo>
                      <a:pt x="14453" y="51489"/>
                    </a:lnTo>
                    <a:cubicBezTo>
                      <a:pt x="17163" y="39746"/>
                      <a:pt x="22583" y="29810"/>
                      <a:pt x="28906" y="21680"/>
                    </a:cubicBezTo>
                    <a:cubicBezTo>
                      <a:pt x="41553" y="8130"/>
                      <a:pt x="58716" y="0"/>
                      <a:pt x="78589" y="0"/>
                    </a:cubicBezTo>
                    <a:cubicBezTo>
                      <a:pt x="92139" y="0"/>
                      <a:pt x="102979" y="2710"/>
                      <a:pt x="111109" y="6323"/>
                    </a:cubicBezTo>
                    <a:lnTo>
                      <a:pt x="104785" y="30713"/>
                    </a:lnTo>
                    <a:cubicBezTo>
                      <a:pt x="99365" y="28003"/>
                      <a:pt x="90332" y="25293"/>
                      <a:pt x="81299" y="25293"/>
                    </a:cubicBezTo>
                    <a:cubicBezTo>
                      <a:pt x="71362" y="25293"/>
                      <a:pt x="61426" y="28906"/>
                      <a:pt x="55103" y="37037"/>
                    </a:cubicBezTo>
                    <a:cubicBezTo>
                      <a:pt x="52393" y="40649"/>
                      <a:pt x="49683" y="45166"/>
                      <a:pt x="47876" y="50586"/>
                    </a:cubicBezTo>
                    <a:lnTo>
                      <a:pt x="101172" y="50586"/>
                    </a:lnTo>
                    <a:lnTo>
                      <a:pt x="101172" y="65943"/>
                    </a:lnTo>
                    <a:lnTo>
                      <a:pt x="44263" y="65943"/>
                    </a:lnTo>
                    <a:cubicBezTo>
                      <a:pt x="44263" y="67749"/>
                      <a:pt x="44263" y="70460"/>
                      <a:pt x="44263" y="72266"/>
                    </a:cubicBezTo>
                    <a:cubicBezTo>
                      <a:pt x="44263" y="73169"/>
                      <a:pt x="44263" y="74072"/>
                      <a:pt x="44263" y="75879"/>
                    </a:cubicBezTo>
                    <a:lnTo>
                      <a:pt x="101172" y="75879"/>
                    </a:lnTo>
                    <a:lnTo>
                      <a:pt x="101172" y="91236"/>
                    </a:lnTo>
                    <a:lnTo>
                      <a:pt x="46973" y="91236"/>
                    </a:lnTo>
                    <a:cubicBezTo>
                      <a:pt x="48779" y="97559"/>
                      <a:pt x="50586" y="102979"/>
                      <a:pt x="54199" y="106592"/>
                    </a:cubicBezTo>
                    <a:cubicBezTo>
                      <a:pt x="61426" y="114722"/>
                      <a:pt x="71362" y="117432"/>
                      <a:pt x="82202" y="117432"/>
                    </a:cubicBezTo>
                    <a:cubicBezTo>
                      <a:pt x="92139" y="117432"/>
                      <a:pt x="102075" y="113819"/>
                      <a:pt x="106592" y="112012"/>
                    </a:cubicBezTo>
                    <a:lnTo>
                      <a:pt x="111109" y="136402"/>
                    </a:lnTo>
                    <a:close/>
                  </a:path>
                </a:pathLst>
              </a:custGeom>
              <a:solidFill>
                <a:srgbClr val="000000"/>
              </a:solidFill>
              <a:ln w="9028" cap="flat">
                <a:noFill/>
                <a:prstDash val="solid"/>
                <a:miter/>
              </a:ln>
            </p:spPr>
            <p:txBody>
              <a:bodyPr rtlCol="0" anchor="ctr"/>
              <a:lstStyle/>
              <a:p>
                <a:endParaRPr lang="en-US"/>
              </a:p>
            </p:txBody>
          </p:sp>
        </p:grpSp>
      </p:grpSp>
      <p:sp>
        <p:nvSpPr>
          <p:cNvPr id="23" name="Rectangle 22">
            <a:extLst>
              <a:ext uri="{FF2B5EF4-FFF2-40B4-BE49-F238E27FC236}">
                <a16:creationId xmlns:a16="http://schemas.microsoft.com/office/drawing/2014/main" id="{932E3A34-3C49-9F16-B005-9CFADA450DE0}"/>
              </a:ext>
            </a:extLst>
          </p:cNvPr>
          <p:cNvSpPr/>
          <p:nvPr/>
        </p:nvSpPr>
        <p:spPr>
          <a:xfrm>
            <a:off x="9669294" y="1620187"/>
            <a:ext cx="241774" cy="188258"/>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4" name="Rectangle 23">
            <a:extLst>
              <a:ext uri="{FF2B5EF4-FFF2-40B4-BE49-F238E27FC236}">
                <a16:creationId xmlns:a16="http://schemas.microsoft.com/office/drawing/2014/main" id="{2EFBF0DC-74C8-28CF-0970-A8F7214E60C7}"/>
              </a:ext>
            </a:extLst>
          </p:cNvPr>
          <p:cNvSpPr/>
          <p:nvPr/>
        </p:nvSpPr>
        <p:spPr>
          <a:xfrm>
            <a:off x="10044084" y="1650845"/>
            <a:ext cx="111007" cy="188258"/>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4028681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DDCB32C-88E9-4971-BCF6-E6E437D9351D}"/>
              </a:ext>
            </a:extLst>
          </p:cNvPr>
          <p:cNvSpPr>
            <a:spLocks noGrp="1"/>
          </p:cNvSpPr>
          <p:nvPr>
            <p:ph type="body" sz="quarter" idx="16"/>
          </p:nvPr>
        </p:nvSpPr>
        <p:spPr>
          <a:xfrm>
            <a:off x="2149153" y="934083"/>
            <a:ext cx="6063821" cy="3446327"/>
          </a:xfrm>
        </p:spPr>
        <p:txBody>
          <a:bodyPr vert="horz" lIns="91440" tIns="45720" rIns="91440" bIns="45720" rtlCol="0" anchor="t">
            <a:normAutofit fontScale="92500"/>
          </a:bodyPr>
          <a:lstStyle/>
          <a:p>
            <a:r>
              <a:rPr lang="es-ES" dirty="0"/>
              <a:t>Barreras y necesidades únicas de las personas mayores en la innovación de productos y servicios alimentarios</a:t>
            </a:r>
            <a:endParaRPr lang="en-IE" dirty="0"/>
          </a:p>
        </p:txBody>
      </p:sp>
      <p:sp>
        <p:nvSpPr>
          <p:cNvPr id="3" name="Text Placeholder 2">
            <a:extLst>
              <a:ext uri="{FF2B5EF4-FFF2-40B4-BE49-F238E27FC236}">
                <a16:creationId xmlns:a16="http://schemas.microsoft.com/office/drawing/2014/main" id="{513518B3-090E-41AE-86DB-8F1F8687B84F}"/>
              </a:ext>
            </a:extLst>
          </p:cNvPr>
          <p:cNvSpPr>
            <a:spLocks noGrp="1"/>
          </p:cNvSpPr>
          <p:nvPr>
            <p:ph type="body" sz="quarter" idx="17"/>
          </p:nvPr>
        </p:nvSpPr>
        <p:spPr>
          <a:xfrm>
            <a:off x="1068149" y="934085"/>
            <a:ext cx="541005" cy="582221"/>
          </a:xfrm>
        </p:spPr>
        <p:txBody>
          <a:bodyPr>
            <a:normAutofit fontScale="85000" lnSpcReduction="20000"/>
          </a:bodyPr>
          <a:lstStyle/>
          <a:p>
            <a:r>
              <a:rPr lang="en-US" b="1"/>
              <a:t>1</a:t>
            </a:r>
            <a:endParaRPr lang="en-IE" b="1"/>
          </a:p>
        </p:txBody>
      </p:sp>
    </p:spTree>
    <p:extLst>
      <p:ext uri="{BB962C8B-B14F-4D97-AF65-F5344CB8AC3E}">
        <p14:creationId xmlns:p14="http://schemas.microsoft.com/office/powerpoint/2010/main" val="21643588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2F06D71B-E04F-635A-A4FA-956DDA2FE80D}"/>
              </a:ext>
            </a:extLst>
          </p:cNvPr>
          <p:cNvSpPr>
            <a:spLocks noGrp="1"/>
          </p:cNvSpPr>
          <p:nvPr>
            <p:ph type="body" sz="quarter" idx="18"/>
          </p:nvPr>
        </p:nvSpPr>
        <p:spPr>
          <a:xfrm>
            <a:off x="600244" y="1408014"/>
            <a:ext cx="5699353" cy="4337331"/>
          </a:xfrm>
        </p:spPr>
        <p:txBody>
          <a:bodyPr vert="horz" lIns="91440" tIns="45720" rIns="91440" bIns="45720" rtlCol="0" anchor="t">
            <a:normAutofit/>
          </a:bodyPr>
          <a:lstStyle/>
          <a:p>
            <a:pPr marL="0" indent="0" algn="just">
              <a:lnSpc>
                <a:spcPct val="110000"/>
              </a:lnSpc>
            </a:pPr>
            <a:r>
              <a:rPr lang="es-ES" sz="2200" b="0" i="0" dirty="0">
                <a:solidFill>
                  <a:srgbClr val="212529"/>
                </a:solidFill>
                <a:effectLst/>
                <a:latin typeface="Calibri (Body)"/>
              </a:rPr>
              <a:t>Con el abanico de oportunidades de compromiso que existen ahora, las marcas y las empresas alimentarias como la suya deben tomar medidas y considerar cómo van más allá de intentar vender un producto, y poner mucho más </a:t>
            </a:r>
            <a:r>
              <a:rPr lang="es-ES" sz="2200" b="1" i="0" dirty="0">
                <a:solidFill>
                  <a:srgbClr val="212529"/>
                </a:solidFill>
                <a:effectLst/>
                <a:latin typeface="Calibri (Body)"/>
              </a:rPr>
              <a:t>énfasis en la experiencia </a:t>
            </a:r>
            <a:r>
              <a:rPr lang="es-ES" sz="2200" b="0" i="0" dirty="0">
                <a:solidFill>
                  <a:srgbClr val="212529"/>
                </a:solidFill>
                <a:effectLst/>
                <a:latin typeface="Calibri (Body)"/>
              </a:rPr>
              <a:t>completa.</a:t>
            </a:r>
            <a:r>
              <a:rPr lang="en-US" sz="2200" b="0" i="0" dirty="0">
                <a:solidFill>
                  <a:srgbClr val="212529"/>
                </a:solidFill>
                <a:effectLst/>
                <a:latin typeface="Calibri (Body)"/>
              </a:rPr>
              <a:t>. </a:t>
            </a:r>
            <a:endParaRPr lang="es-ES"/>
          </a:p>
          <a:p>
            <a:pPr marL="0" indent="0" algn="just">
              <a:lnSpc>
                <a:spcPct val="110000"/>
              </a:lnSpc>
            </a:pPr>
            <a:r>
              <a:rPr lang="es-ES" sz="2200" dirty="0">
                <a:solidFill>
                  <a:srgbClr val="212529"/>
                </a:solidFill>
                <a:latin typeface="Calibri (Body)"/>
              </a:rPr>
              <a:t>Usted y su marca deben ofrecer una </a:t>
            </a:r>
            <a:r>
              <a:rPr lang="es-ES" sz="2200" b="1" dirty="0">
                <a:solidFill>
                  <a:srgbClr val="212529"/>
                </a:solidFill>
                <a:latin typeface="Calibri (Body)"/>
              </a:rPr>
              <a:t>narrativa eficaz</a:t>
            </a:r>
            <a:r>
              <a:rPr lang="es-ES" sz="2200" dirty="0">
                <a:solidFill>
                  <a:srgbClr val="212529"/>
                </a:solidFill>
                <a:latin typeface="Calibri (Body)"/>
              </a:rPr>
              <a:t>, que pueda aplicarse a la propia vida y situación de la persona mayor; ahí es donde se formará un vínculo más profundo.</a:t>
            </a:r>
            <a:endParaRPr lang="en-US" sz="2200" b="0" i="0" dirty="0">
              <a:solidFill>
                <a:srgbClr val="212529"/>
              </a:solidFill>
              <a:effectLst/>
              <a:latin typeface="Calibri (Body)"/>
            </a:endParaRPr>
          </a:p>
        </p:txBody>
      </p:sp>
      <p:sp>
        <p:nvSpPr>
          <p:cNvPr id="5" name="Text Placeholder 4">
            <a:extLst>
              <a:ext uri="{FF2B5EF4-FFF2-40B4-BE49-F238E27FC236}">
                <a16:creationId xmlns:a16="http://schemas.microsoft.com/office/drawing/2014/main" id="{F1E5869E-0FA6-77F0-3DA6-02111E59C0BC}"/>
              </a:ext>
            </a:extLst>
          </p:cNvPr>
          <p:cNvSpPr>
            <a:spLocks noGrp="1"/>
          </p:cNvSpPr>
          <p:nvPr>
            <p:ph type="body" sz="quarter" idx="16"/>
          </p:nvPr>
        </p:nvSpPr>
        <p:spPr>
          <a:xfrm>
            <a:off x="600244" y="418854"/>
            <a:ext cx="5085159" cy="582221"/>
          </a:xfrm>
        </p:spPr>
        <p:txBody>
          <a:bodyPr>
            <a:normAutofit lnSpcReduction="10000"/>
          </a:bodyPr>
          <a:lstStyle/>
          <a:p>
            <a:r>
              <a:rPr lang="en-GB" b="1" dirty="0"/>
              <a:t>1. </a:t>
            </a:r>
            <a:r>
              <a:rPr lang="en-GB" b="1" dirty="0" err="1"/>
              <a:t>Experiencia</a:t>
            </a:r>
            <a:r>
              <a:rPr lang="en-GB" b="1" dirty="0"/>
              <a:t> </a:t>
            </a:r>
            <a:r>
              <a:rPr lang="en-GB" b="1" dirty="0" err="1"/>
              <a:t>en</a:t>
            </a:r>
            <a:r>
              <a:rPr lang="en-GB" b="1" dirty="0"/>
              <a:t> la </a:t>
            </a:r>
            <a:r>
              <a:rPr lang="en-GB" b="1" dirty="0" err="1"/>
              <a:t>venta</a:t>
            </a:r>
            <a:endParaRPr lang="en-GB" b="1" dirty="0"/>
          </a:p>
        </p:txBody>
      </p:sp>
      <p:pic>
        <p:nvPicPr>
          <p:cNvPr id="7" name="Picture Placeholder 6" descr="Yellow star chat bubble">
            <a:extLst>
              <a:ext uri="{FF2B5EF4-FFF2-40B4-BE49-F238E27FC236}">
                <a16:creationId xmlns:a16="http://schemas.microsoft.com/office/drawing/2014/main" id="{09C6436A-FB4F-9359-38EF-A29F7C05EEDC}"/>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2519618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516350A-9571-3FED-B86D-A73E3BCC7B05}"/>
              </a:ext>
            </a:extLst>
          </p:cNvPr>
          <p:cNvSpPr>
            <a:spLocks noGrp="1"/>
          </p:cNvSpPr>
          <p:nvPr>
            <p:ph type="body" sz="quarter" idx="18"/>
          </p:nvPr>
        </p:nvSpPr>
        <p:spPr>
          <a:xfrm>
            <a:off x="385482" y="1630375"/>
            <a:ext cx="5332413" cy="3867704"/>
          </a:xfrm>
        </p:spPr>
        <p:txBody>
          <a:bodyPr vert="horz" lIns="91440" tIns="45720" rIns="91440" bIns="45720" rtlCol="0" anchor="t">
            <a:normAutofit/>
          </a:bodyPr>
          <a:lstStyle/>
          <a:p>
            <a:pPr indent="0" algn="just" fontAlgn="base"/>
            <a:r>
              <a:rPr lang="es-ES" b="1" i="0" dirty="0">
                <a:effectLst/>
              </a:rPr>
              <a:t>El contenido </a:t>
            </a:r>
            <a:r>
              <a:rPr lang="es-ES" i="0" dirty="0">
                <a:effectLst/>
              </a:rPr>
              <a:t>es un elemento crucial para permitir el desarrollo de toda la </a:t>
            </a:r>
            <a:r>
              <a:rPr lang="es-ES" b="1" i="0" dirty="0">
                <a:effectLst/>
              </a:rPr>
              <a:t>historia de la marca: </a:t>
            </a:r>
            <a:r>
              <a:rPr lang="es-ES" i="0" dirty="0">
                <a:effectLst/>
              </a:rPr>
              <a:t>impulsa la evolución de un simple producto a una experiencia de marca más profunda, que, si se hace bien, es lo que los consumidores comprarán.</a:t>
            </a:r>
            <a:endParaRPr lang="es-ES"/>
          </a:p>
          <a:p>
            <a:pPr indent="0" algn="just" fontAlgn="base"/>
            <a:r>
              <a:rPr lang="es-ES" b="0" i="0" dirty="0">
                <a:effectLst/>
              </a:rPr>
              <a:t>Como en todas las historias, la narración debe fluir, tener sentido y ser accesible para que el consumidor tome lo que quiera de ella cuando lo desee.</a:t>
            </a:r>
            <a:endParaRPr lang="en-IE" dirty="0">
              <a:cs typeface="Calibri" panose="020F0502020204030204"/>
            </a:endParaRPr>
          </a:p>
        </p:txBody>
      </p:sp>
      <p:sp>
        <p:nvSpPr>
          <p:cNvPr id="3" name="Text Placeholder 2">
            <a:extLst>
              <a:ext uri="{FF2B5EF4-FFF2-40B4-BE49-F238E27FC236}">
                <a16:creationId xmlns:a16="http://schemas.microsoft.com/office/drawing/2014/main" id="{E9FCB071-E715-9D38-3057-30FC80B5BB67}"/>
              </a:ext>
            </a:extLst>
          </p:cNvPr>
          <p:cNvSpPr>
            <a:spLocks noGrp="1"/>
          </p:cNvSpPr>
          <p:nvPr>
            <p:ph type="body" sz="quarter" idx="16"/>
          </p:nvPr>
        </p:nvSpPr>
        <p:spPr>
          <a:xfrm>
            <a:off x="636959" y="591672"/>
            <a:ext cx="5755341" cy="860612"/>
          </a:xfrm>
        </p:spPr>
        <p:txBody>
          <a:bodyPr anchor="ctr">
            <a:normAutofit fontScale="92500" lnSpcReduction="20000"/>
          </a:bodyPr>
          <a:lstStyle/>
          <a:p>
            <a:r>
              <a:rPr lang="en-US" dirty="0" err="1">
                <a:solidFill>
                  <a:srgbClr val="212121"/>
                </a:solidFill>
              </a:rPr>
              <a:t>Cuente</a:t>
            </a:r>
            <a:r>
              <a:rPr lang="en-US" dirty="0">
                <a:solidFill>
                  <a:srgbClr val="212121"/>
                </a:solidFill>
              </a:rPr>
              <a:t> </a:t>
            </a:r>
            <a:r>
              <a:rPr lang="en-US" dirty="0" err="1">
                <a:solidFill>
                  <a:srgbClr val="212121"/>
                </a:solidFill>
              </a:rPr>
              <a:t>una</a:t>
            </a:r>
            <a:r>
              <a:rPr lang="en-US" dirty="0">
                <a:solidFill>
                  <a:srgbClr val="212121"/>
                </a:solidFill>
              </a:rPr>
              <a:t> </a:t>
            </a:r>
            <a:r>
              <a:rPr lang="en-US" dirty="0" err="1">
                <a:solidFill>
                  <a:srgbClr val="212121"/>
                </a:solidFill>
              </a:rPr>
              <a:t>historia</a:t>
            </a:r>
            <a:r>
              <a:rPr lang="en-US" dirty="0">
                <a:solidFill>
                  <a:srgbClr val="212121"/>
                </a:solidFill>
              </a:rPr>
              <a:t> o </a:t>
            </a:r>
            <a:r>
              <a:rPr lang="en-US" dirty="0" err="1">
                <a:solidFill>
                  <a:srgbClr val="212121"/>
                </a:solidFill>
              </a:rPr>
              <a:t>pinte</a:t>
            </a:r>
            <a:r>
              <a:rPr lang="en-US" dirty="0">
                <a:solidFill>
                  <a:srgbClr val="212121"/>
                </a:solidFill>
              </a:rPr>
              <a:t> un </a:t>
            </a:r>
            <a:r>
              <a:rPr lang="en-US" dirty="0" err="1">
                <a:solidFill>
                  <a:srgbClr val="212121"/>
                </a:solidFill>
              </a:rPr>
              <a:t>cuadro</a:t>
            </a:r>
            <a:r>
              <a:rPr lang="en-US" dirty="0">
                <a:solidFill>
                  <a:srgbClr val="212121"/>
                </a:solidFill>
              </a:rPr>
              <a:t>...</a:t>
            </a:r>
          </a:p>
          <a:p>
            <a:endParaRPr lang="en-IE" dirty="0"/>
          </a:p>
        </p:txBody>
      </p:sp>
      <p:pic>
        <p:nvPicPr>
          <p:cNvPr id="6" name="Picture Placeholder 5" descr="Painting watercolours outdoors">
            <a:extLst>
              <a:ext uri="{FF2B5EF4-FFF2-40B4-BE49-F238E27FC236}">
                <a16:creationId xmlns:a16="http://schemas.microsoft.com/office/drawing/2014/main" id="{5EE4527C-B671-736C-0D5D-319324F52CBA}"/>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8" name="TextBox 7">
            <a:extLst>
              <a:ext uri="{FF2B5EF4-FFF2-40B4-BE49-F238E27FC236}">
                <a16:creationId xmlns:a16="http://schemas.microsoft.com/office/drawing/2014/main" id="{7126F8A0-C41A-21A4-FFAF-8F5FDEE5CBD5}"/>
              </a:ext>
            </a:extLst>
          </p:cNvPr>
          <p:cNvSpPr txBox="1"/>
          <p:nvPr/>
        </p:nvSpPr>
        <p:spPr>
          <a:xfrm>
            <a:off x="3007098" y="5577578"/>
            <a:ext cx="7356102" cy="923330"/>
          </a:xfrm>
          <a:prstGeom prst="rect">
            <a:avLst/>
          </a:prstGeom>
          <a:solidFill>
            <a:srgbClr val="FFD100"/>
          </a:solidFill>
        </p:spPr>
        <p:txBody>
          <a:bodyPr wrap="square">
            <a:spAutoFit/>
          </a:bodyPr>
          <a:lstStyle/>
          <a:p>
            <a:pPr lvl="1"/>
            <a:r>
              <a:rPr lang="es-ES" b="0" i="0" dirty="0">
                <a:solidFill>
                  <a:srgbClr val="212529"/>
                </a:solidFill>
                <a:effectLst/>
                <a:latin typeface="Calibri (Body)"/>
              </a:rPr>
              <a:t>Aumentar el valor de su producto o servicio ofreciendo una mejor </a:t>
            </a:r>
            <a:r>
              <a:rPr lang="es-ES" b="1" i="0" dirty="0">
                <a:solidFill>
                  <a:srgbClr val="212529"/>
                </a:solidFill>
                <a:effectLst/>
                <a:latin typeface="Calibri (Body)"/>
              </a:rPr>
              <a:t>experiencia al cliente</a:t>
            </a:r>
            <a:r>
              <a:rPr lang="es-ES" b="0" i="0" dirty="0">
                <a:solidFill>
                  <a:srgbClr val="212529"/>
                </a:solidFill>
                <a:effectLst/>
                <a:latin typeface="Calibri (Body)"/>
              </a:rPr>
              <a:t>, creando así una mayor demanda de clientes y un mayor precio </a:t>
            </a:r>
            <a:endParaRPr lang="en-IE" dirty="0"/>
          </a:p>
        </p:txBody>
      </p:sp>
    </p:spTree>
    <p:extLst>
      <p:ext uri="{BB962C8B-B14F-4D97-AF65-F5344CB8AC3E}">
        <p14:creationId xmlns:p14="http://schemas.microsoft.com/office/powerpoint/2010/main" val="10356883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Freeform 169"/>
          <p:cNvSpPr>
            <a:spLocks noChangeArrowheads="1"/>
          </p:cNvSpPr>
          <p:nvPr/>
        </p:nvSpPr>
        <p:spPr bwMode="auto">
          <a:xfrm>
            <a:off x="6728943" y="432348"/>
            <a:ext cx="5282607" cy="1103328"/>
          </a:xfrm>
          <a:custGeom>
            <a:avLst/>
            <a:gdLst>
              <a:gd name="T0" fmla="*/ 478 w 8305"/>
              <a:gd name="T1" fmla="*/ 1757 h 2227"/>
              <a:gd name="T2" fmla="*/ 478 w 8305"/>
              <a:gd name="T3" fmla="*/ 2226 h 2227"/>
              <a:gd name="T4" fmla="*/ 7843 w 8305"/>
              <a:gd name="T5" fmla="*/ 2226 h 2227"/>
              <a:gd name="T6" fmla="*/ 8304 w 8305"/>
              <a:gd name="T7" fmla="*/ 1113 h 2227"/>
              <a:gd name="T8" fmla="*/ 7843 w 8305"/>
              <a:gd name="T9" fmla="*/ 0 h 2227"/>
              <a:gd name="T10" fmla="*/ 0 w 8305"/>
              <a:gd name="T11" fmla="*/ 0 h 2227"/>
              <a:gd name="T12" fmla="*/ 0 w 8305"/>
              <a:gd name="T13" fmla="*/ 1757 h 2227"/>
              <a:gd name="T14" fmla="*/ 478 w 8305"/>
              <a:gd name="T15" fmla="*/ 1757 h 22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05" h="2227">
                <a:moveTo>
                  <a:pt x="478" y="1757"/>
                </a:moveTo>
                <a:lnTo>
                  <a:pt x="478" y="2226"/>
                </a:lnTo>
                <a:lnTo>
                  <a:pt x="7843" y="2226"/>
                </a:lnTo>
                <a:lnTo>
                  <a:pt x="8304" y="1113"/>
                </a:lnTo>
                <a:lnTo>
                  <a:pt x="7843" y="0"/>
                </a:lnTo>
                <a:lnTo>
                  <a:pt x="0" y="0"/>
                </a:lnTo>
                <a:lnTo>
                  <a:pt x="0" y="1757"/>
                </a:lnTo>
                <a:lnTo>
                  <a:pt x="478" y="1757"/>
                </a:lnTo>
              </a:path>
            </a:pathLst>
          </a:custGeom>
          <a:solidFill>
            <a:srgbClr val="1188A3"/>
          </a:solidFill>
          <a:ln>
            <a:noFill/>
          </a:ln>
          <a:effectLst/>
        </p:spPr>
        <p:txBody>
          <a:bodyPr wrap="none" anchor="ctr"/>
          <a:lstStyle/>
          <a:p>
            <a:endParaRPr lang="en-US" sz="900"/>
          </a:p>
        </p:txBody>
      </p:sp>
      <p:sp>
        <p:nvSpPr>
          <p:cNvPr id="206" name="Freeform 170"/>
          <p:cNvSpPr>
            <a:spLocks noChangeArrowheads="1"/>
          </p:cNvSpPr>
          <p:nvPr/>
        </p:nvSpPr>
        <p:spPr bwMode="auto">
          <a:xfrm>
            <a:off x="6673882" y="1790506"/>
            <a:ext cx="69914" cy="4370"/>
          </a:xfrm>
          <a:custGeom>
            <a:avLst/>
            <a:gdLst>
              <a:gd name="T0" fmla="*/ 0 w 140"/>
              <a:gd name="T1" fmla="*/ 0 h 10"/>
              <a:gd name="T2" fmla="*/ 0 w 140"/>
              <a:gd name="T3" fmla="*/ 0 h 10"/>
              <a:gd name="T4" fmla="*/ 0 w 140"/>
              <a:gd name="T5" fmla="*/ 9 h 10"/>
              <a:gd name="T6" fmla="*/ 139 w 140"/>
              <a:gd name="T7" fmla="*/ 0 h 10"/>
              <a:gd name="T8" fmla="*/ 0 w 140"/>
              <a:gd name="T9" fmla="*/ 0 h 10"/>
            </a:gdLst>
            <a:ahLst/>
            <a:cxnLst>
              <a:cxn ang="0">
                <a:pos x="T0" y="T1"/>
              </a:cxn>
              <a:cxn ang="0">
                <a:pos x="T2" y="T3"/>
              </a:cxn>
              <a:cxn ang="0">
                <a:pos x="T4" y="T5"/>
              </a:cxn>
              <a:cxn ang="0">
                <a:pos x="T6" y="T7"/>
              </a:cxn>
              <a:cxn ang="0">
                <a:pos x="T8" y="T9"/>
              </a:cxn>
            </a:cxnLst>
            <a:rect l="0" t="0" r="r" b="b"/>
            <a:pathLst>
              <a:path w="140" h="10">
                <a:moveTo>
                  <a:pt x="0" y="0"/>
                </a:moveTo>
                <a:lnTo>
                  <a:pt x="0" y="0"/>
                </a:lnTo>
                <a:cubicBezTo>
                  <a:pt x="0" y="9"/>
                  <a:pt x="0" y="9"/>
                  <a:pt x="0" y="9"/>
                </a:cubicBezTo>
                <a:cubicBezTo>
                  <a:pt x="44" y="9"/>
                  <a:pt x="96" y="0"/>
                  <a:pt x="139" y="0"/>
                </a:cubicBezTo>
                <a:lnTo>
                  <a:pt x="0" y="0"/>
                </a:lnTo>
              </a:path>
            </a:pathLst>
          </a:custGeom>
          <a:solidFill>
            <a:srgbClr val="00A9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207" name="Freeform 171"/>
          <p:cNvSpPr>
            <a:spLocks noChangeArrowheads="1"/>
          </p:cNvSpPr>
          <p:nvPr/>
        </p:nvSpPr>
        <p:spPr bwMode="auto">
          <a:xfrm>
            <a:off x="6419060" y="1679662"/>
            <a:ext cx="5592491" cy="1098959"/>
          </a:xfrm>
          <a:custGeom>
            <a:avLst/>
            <a:gdLst>
              <a:gd name="T0" fmla="*/ 374 w 8862"/>
              <a:gd name="T1" fmla="*/ 0 h 2218"/>
              <a:gd name="T2" fmla="*/ 374 w 8862"/>
              <a:gd name="T3" fmla="*/ 0 h 2218"/>
              <a:gd name="T4" fmla="*/ 714 w 8862"/>
              <a:gd name="T5" fmla="*/ 43 h 2218"/>
              <a:gd name="T6" fmla="*/ 966 w 8862"/>
              <a:gd name="T7" fmla="*/ 182 h 2218"/>
              <a:gd name="T8" fmla="*/ 1122 w 8862"/>
              <a:gd name="T9" fmla="*/ 382 h 2218"/>
              <a:gd name="T10" fmla="*/ 1174 w 8862"/>
              <a:gd name="T11" fmla="*/ 652 h 2218"/>
              <a:gd name="T12" fmla="*/ 1131 w 8862"/>
              <a:gd name="T13" fmla="*/ 886 h 2218"/>
              <a:gd name="T14" fmla="*/ 1009 w 8862"/>
              <a:gd name="T15" fmla="*/ 1069 h 2218"/>
              <a:gd name="T16" fmla="*/ 844 w 8862"/>
              <a:gd name="T17" fmla="*/ 1208 h 2218"/>
              <a:gd name="T18" fmla="*/ 679 w 8862"/>
              <a:gd name="T19" fmla="*/ 1312 h 2218"/>
              <a:gd name="T20" fmla="*/ 522 w 8862"/>
              <a:gd name="T21" fmla="*/ 1399 h 2218"/>
              <a:gd name="T22" fmla="*/ 357 w 8862"/>
              <a:gd name="T23" fmla="*/ 1512 h 2218"/>
              <a:gd name="T24" fmla="*/ 0 w 8862"/>
              <a:gd name="T25" fmla="*/ 1617 h 2218"/>
              <a:gd name="T26" fmla="*/ 0 w 8862"/>
              <a:gd name="T27" fmla="*/ 1765 h 2218"/>
              <a:gd name="T28" fmla="*/ 1218 w 8862"/>
              <a:gd name="T29" fmla="*/ 1756 h 2218"/>
              <a:gd name="T30" fmla="*/ 1218 w 8862"/>
              <a:gd name="T31" fmla="*/ 2217 h 2218"/>
              <a:gd name="T32" fmla="*/ 8400 w 8862"/>
              <a:gd name="T33" fmla="*/ 2217 h 2218"/>
              <a:gd name="T34" fmla="*/ 8861 w 8862"/>
              <a:gd name="T35" fmla="*/ 1112 h 2218"/>
              <a:gd name="T36" fmla="*/ 8400 w 8862"/>
              <a:gd name="T37" fmla="*/ 0 h 2218"/>
              <a:gd name="T38" fmla="*/ 374 w 8862"/>
              <a:gd name="T39" fmla="*/ 0 h 2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862" h="2218">
                <a:moveTo>
                  <a:pt x="374" y="0"/>
                </a:moveTo>
                <a:lnTo>
                  <a:pt x="374" y="0"/>
                </a:lnTo>
                <a:cubicBezTo>
                  <a:pt x="505" y="0"/>
                  <a:pt x="618" y="17"/>
                  <a:pt x="714" y="43"/>
                </a:cubicBezTo>
                <a:cubicBezTo>
                  <a:pt x="818" y="78"/>
                  <a:pt x="896" y="121"/>
                  <a:pt x="966" y="182"/>
                </a:cubicBezTo>
                <a:cubicBezTo>
                  <a:pt x="1035" y="234"/>
                  <a:pt x="1088" y="304"/>
                  <a:pt x="1122" y="382"/>
                </a:cubicBezTo>
                <a:cubicBezTo>
                  <a:pt x="1157" y="469"/>
                  <a:pt x="1174" y="556"/>
                  <a:pt x="1174" y="652"/>
                </a:cubicBezTo>
                <a:cubicBezTo>
                  <a:pt x="1174" y="738"/>
                  <a:pt x="1166" y="817"/>
                  <a:pt x="1131" y="886"/>
                </a:cubicBezTo>
                <a:cubicBezTo>
                  <a:pt x="1096" y="956"/>
                  <a:pt x="1053" y="1017"/>
                  <a:pt x="1009" y="1069"/>
                </a:cubicBezTo>
                <a:cubicBezTo>
                  <a:pt x="957" y="1121"/>
                  <a:pt x="905" y="1164"/>
                  <a:pt x="844" y="1208"/>
                </a:cubicBezTo>
                <a:cubicBezTo>
                  <a:pt x="783" y="1243"/>
                  <a:pt x="731" y="1286"/>
                  <a:pt x="679" y="1312"/>
                </a:cubicBezTo>
                <a:cubicBezTo>
                  <a:pt x="635" y="1338"/>
                  <a:pt x="583" y="1365"/>
                  <a:pt x="522" y="1399"/>
                </a:cubicBezTo>
                <a:cubicBezTo>
                  <a:pt x="470" y="1434"/>
                  <a:pt x="409" y="1469"/>
                  <a:pt x="357" y="1512"/>
                </a:cubicBezTo>
                <a:cubicBezTo>
                  <a:pt x="313" y="1538"/>
                  <a:pt x="35" y="1582"/>
                  <a:pt x="0" y="1617"/>
                </a:cubicBezTo>
                <a:cubicBezTo>
                  <a:pt x="0" y="1765"/>
                  <a:pt x="0" y="1765"/>
                  <a:pt x="0" y="1765"/>
                </a:cubicBezTo>
                <a:cubicBezTo>
                  <a:pt x="1218" y="1756"/>
                  <a:pt x="1218" y="1756"/>
                  <a:pt x="1218" y="1756"/>
                </a:cubicBezTo>
                <a:cubicBezTo>
                  <a:pt x="1218" y="2217"/>
                  <a:pt x="1218" y="2217"/>
                  <a:pt x="1218" y="2217"/>
                </a:cubicBezTo>
                <a:cubicBezTo>
                  <a:pt x="8400" y="2217"/>
                  <a:pt x="8400" y="2217"/>
                  <a:pt x="8400" y="2217"/>
                </a:cubicBezTo>
                <a:cubicBezTo>
                  <a:pt x="8861" y="1112"/>
                  <a:pt x="8861" y="1112"/>
                  <a:pt x="8861" y="1112"/>
                </a:cubicBezTo>
                <a:cubicBezTo>
                  <a:pt x="8400" y="0"/>
                  <a:pt x="8400" y="0"/>
                  <a:pt x="8400" y="0"/>
                </a:cubicBezTo>
                <a:lnTo>
                  <a:pt x="374" y="0"/>
                </a:lnTo>
              </a:path>
            </a:pathLst>
          </a:custGeom>
          <a:solidFill>
            <a:schemeClr val="accent2"/>
          </a:solidFill>
          <a:ln>
            <a:noFill/>
          </a:ln>
          <a:effectLst/>
        </p:spPr>
        <p:txBody>
          <a:bodyPr wrap="none" anchor="ctr"/>
          <a:lstStyle/>
          <a:p>
            <a:endParaRPr lang="en-US" sz="900"/>
          </a:p>
        </p:txBody>
      </p:sp>
      <p:sp>
        <p:nvSpPr>
          <p:cNvPr id="208" name="Freeform 172"/>
          <p:cNvSpPr>
            <a:spLocks noChangeArrowheads="1"/>
          </p:cNvSpPr>
          <p:nvPr/>
        </p:nvSpPr>
        <p:spPr bwMode="auto">
          <a:xfrm>
            <a:off x="6673882" y="3140718"/>
            <a:ext cx="39327" cy="4370"/>
          </a:xfrm>
          <a:custGeom>
            <a:avLst/>
            <a:gdLst>
              <a:gd name="T0" fmla="*/ 0 w 79"/>
              <a:gd name="T1" fmla="*/ 0 h 10"/>
              <a:gd name="T2" fmla="*/ 0 w 79"/>
              <a:gd name="T3" fmla="*/ 0 h 10"/>
              <a:gd name="T4" fmla="*/ 0 w 79"/>
              <a:gd name="T5" fmla="*/ 9 h 10"/>
              <a:gd name="T6" fmla="*/ 78 w 79"/>
              <a:gd name="T7" fmla="*/ 0 h 10"/>
              <a:gd name="T8" fmla="*/ 0 w 79"/>
              <a:gd name="T9" fmla="*/ 0 h 10"/>
            </a:gdLst>
            <a:ahLst/>
            <a:cxnLst>
              <a:cxn ang="0">
                <a:pos x="T0" y="T1"/>
              </a:cxn>
              <a:cxn ang="0">
                <a:pos x="T2" y="T3"/>
              </a:cxn>
              <a:cxn ang="0">
                <a:pos x="T4" y="T5"/>
              </a:cxn>
              <a:cxn ang="0">
                <a:pos x="T6" y="T7"/>
              </a:cxn>
              <a:cxn ang="0">
                <a:pos x="T8" y="T9"/>
              </a:cxn>
            </a:cxnLst>
            <a:rect l="0" t="0" r="r" b="b"/>
            <a:pathLst>
              <a:path w="79" h="10">
                <a:moveTo>
                  <a:pt x="0" y="0"/>
                </a:moveTo>
                <a:lnTo>
                  <a:pt x="0" y="0"/>
                </a:lnTo>
                <a:cubicBezTo>
                  <a:pt x="0" y="9"/>
                  <a:pt x="0" y="9"/>
                  <a:pt x="0" y="9"/>
                </a:cubicBezTo>
                <a:cubicBezTo>
                  <a:pt x="26" y="9"/>
                  <a:pt x="53" y="0"/>
                  <a:pt x="78" y="0"/>
                </a:cubicBezTo>
                <a:lnTo>
                  <a:pt x="0" y="0"/>
                </a:lnTo>
              </a:path>
            </a:pathLst>
          </a:custGeom>
          <a:solidFill>
            <a:srgbClr val="00A9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209" name="Freeform 173"/>
          <p:cNvSpPr>
            <a:spLocks noChangeArrowheads="1"/>
          </p:cNvSpPr>
          <p:nvPr/>
        </p:nvSpPr>
        <p:spPr bwMode="auto">
          <a:xfrm>
            <a:off x="6561627" y="2884872"/>
            <a:ext cx="5449924" cy="1103328"/>
          </a:xfrm>
          <a:custGeom>
            <a:avLst/>
            <a:gdLst>
              <a:gd name="T0" fmla="*/ 52 w 8601"/>
              <a:gd name="T1" fmla="*/ 0 h 2226"/>
              <a:gd name="T2" fmla="*/ 52 w 8601"/>
              <a:gd name="T3" fmla="*/ 0 h 2226"/>
              <a:gd name="T4" fmla="*/ 331 w 8601"/>
              <a:gd name="T5" fmla="*/ 44 h 2226"/>
              <a:gd name="T6" fmla="*/ 548 w 8601"/>
              <a:gd name="T7" fmla="*/ 148 h 2226"/>
              <a:gd name="T8" fmla="*/ 687 w 8601"/>
              <a:gd name="T9" fmla="*/ 322 h 2226"/>
              <a:gd name="T10" fmla="*/ 739 w 8601"/>
              <a:gd name="T11" fmla="*/ 548 h 2226"/>
              <a:gd name="T12" fmla="*/ 713 w 8601"/>
              <a:gd name="T13" fmla="*/ 722 h 2226"/>
              <a:gd name="T14" fmla="*/ 635 w 8601"/>
              <a:gd name="T15" fmla="*/ 870 h 2226"/>
              <a:gd name="T16" fmla="*/ 514 w 8601"/>
              <a:gd name="T17" fmla="*/ 983 h 2226"/>
              <a:gd name="T18" fmla="*/ 357 w 8601"/>
              <a:gd name="T19" fmla="*/ 1043 h 2226"/>
              <a:gd name="T20" fmla="*/ 661 w 8601"/>
              <a:gd name="T21" fmla="*/ 1226 h 2226"/>
              <a:gd name="T22" fmla="*/ 774 w 8601"/>
              <a:gd name="T23" fmla="*/ 1591 h 2226"/>
              <a:gd name="T24" fmla="*/ 722 w 8601"/>
              <a:gd name="T25" fmla="*/ 1851 h 2226"/>
              <a:gd name="T26" fmla="*/ 566 w 8601"/>
              <a:gd name="T27" fmla="*/ 2051 h 2226"/>
              <a:gd name="T28" fmla="*/ 322 w 8601"/>
              <a:gd name="T29" fmla="*/ 2182 h 2226"/>
              <a:gd name="T30" fmla="*/ 0 w 8601"/>
              <a:gd name="T31" fmla="*/ 2225 h 2226"/>
              <a:gd name="T32" fmla="*/ 8139 w 8601"/>
              <a:gd name="T33" fmla="*/ 2225 h 2226"/>
              <a:gd name="T34" fmla="*/ 8600 w 8601"/>
              <a:gd name="T35" fmla="*/ 1113 h 2226"/>
              <a:gd name="T36" fmla="*/ 8139 w 8601"/>
              <a:gd name="T37" fmla="*/ 0 h 2226"/>
              <a:gd name="T38" fmla="*/ 52 w 8601"/>
              <a:gd name="T39" fmla="*/ 0 h 2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601" h="2226">
                <a:moveTo>
                  <a:pt x="52" y="0"/>
                </a:moveTo>
                <a:lnTo>
                  <a:pt x="52" y="0"/>
                </a:lnTo>
                <a:cubicBezTo>
                  <a:pt x="157" y="0"/>
                  <a:pt x="253" y="18"/>
                  <a:pt x="331" y="44"/>
                </a:cubicBezTo>
                <a:cubicBezTo>
                  <a:pt x="418" y="70"/>
                  <a:pt x="487" y="104"/>
                  <a:pt x="548" y="148"/>
                </a:cubicBezTo>
                <a:cubicBezTo>
                  <a:pt x="609" y="200"/>
                  <a:pt x="661" y="252"/>
                  <a:pt x="687" y="322"/>
                </a:cubicBezTo>
                <a:cubicBezTo>
                  <a:pt x="722" y="392"/>
                  <a:pt x="739" y="461"/>
                  <a:pt x="739" y="548"/>
                </a:cubicBezTo>
                <a:cubicBezTo>
                  <a:pt x="739" y="609"/>
                  <a:pt x="731" y="661"/>
                  <a:pt x="713" y="722"/>
                </a:cubicBezTo>
                <a:cubicBezTo>
                  <a:pt x="696" y="774"/>
                  <a:pt x="670" y="826"/>
                  <a:pt x="635" y="870"/>
                </a:cubicBezTo>
                <a:cubicBezTo>
                  <a:pt x="600" y="913"/>
                  <a:pt x="566" y="957"/>
                  <a:pt x="514" y="983"/>
                </a:cubicBezTo>
                <a:cubicBezTo>
                  <a:pt x="470" y="1018"/>
                  <a:pt x="418" y="1035"/>
                  <a:pt x="357" y="1043"/>
                </a:cubicBezTo>
                <a:cubicBezTo>
                  <a:pt x="487" y="1070"/>
                  <a:pt x="583" y="1131"/>
                  <a:pt x="661" y="1226"/>
                </a:cubicBezTo>
                <a:cubicBezTo>
                  <a:pt x="739" y="1331"/>
                  <a:pt x="774" y="1452"/>
                  <a:pt x="774" y="1591"/>
                </a:cubicBezTo>
                <a:cubicBezTo>
                  <a:pt x="774" y="1686"/>
                  <a:pt x="757" y="1773"/>
                  <a:pt x="722" y="1851"/>
                </a:cubicBezTo>
                <a:cubicBezTo>
                  <a:pt x="687" y="1929"/>
                  <a:pt x="635" y="1999"/>
                  <a:pt x="566" y="2051"/>
                </a:cubicBezTo>
                <a:cubicBezTo>
                  <a:pt x="496" y="2103"/>
                  <a:pt x="418" y="2147"/>
                  <a:pt x="322" y="2182"/>
                </a:cubicBezTo>
                <a:cubicBezTo>
                  <a:pt x="226" y="2208"/>
                  <a:pt x="122" y="2225"/>
                  <a:pt x="0" y="2225"/>
                </a:cubicBezTo>
                <a:cubicBezTo>
                  <a:pt x="8139" y="2225"/>
                  <a:pt x="8139" y="2225"/>
                  <a:pt x="8139" y="2225"/>
                </a:cubicBezTo>
                <a:cubicBezTo>
                  <a:pt x="8600" y="1113"/>
                  <a:pt x="8600" y="1113"/>
                  <a:pt x="8600" y="1113"/>
                </a:cubicBezTo>
                <a:cubicBezTo>
                  <a:pt x="8139" y="0"/>
                  <a:pt x="8139" y="0"/>
                  <a:pt x="8139" y="0"/>
                </a:cubicBezTo>
                <a:lnTo>
                  <a:pt x="52" y="0"/>
                </a:lnTo>
              </a:path>
            </a:pathLst>
          </a:custGeom>
          <a:solidFill>
            <a:srgbClr val="FFD100"/>
          </a:solidFill>
          <a:ln>
            <a:noFill/>
          </a:ln>
          <a:effectLst/>
        </p:spPr>
        <p:txBody>
          <a:bodyPr wrap="none" anchor="ctr"/>
          <a:lstStyle/>
          <a:p>
            <a:endParaRPr lang="en-US" sz="900"/>
          </a:p>
        </p:txBody>
      </p:sp>
      <p:sp>
        <p:nvSpPr>
          <p:cNvPr id="210" name="Freeform 174"/>
          <p:cNvSpPr>
            <a:spLocks noChangeArrowheads="1"/>
          </p:cNvSpPr>
          <p:nvPr/>
        </p:nvSpPr>
        <p:spPr bwMode="auto">
          <a:xfrm>
            <a:off x="6673882" y="4241862"/>
            <a:ext cx="13109" cy="2186"/>
          </a:xfrm>
          <a:custGeom>
            <a:avLst/>
            <a:gdLst>
              <a:gd name="T0" fmla="*/ 0 w 27"/>
              <a:gd name="T1" fmla="*/ 0 h 1"/>
              <a:gd name="T2" fmla="*/ 0 w 27"/>
              <a:gd name="T3" fmla="*/ 0 h 1"/>
              <a:gd name="T4" fmla="*/ 26 w 27"/>
              <a:gd name="T5" fmla="*/ 0 h 1"/>
              <a:gd name="T6" fmla="*/ 0 w 27"/>
              <a:gd name="T7" fmla="*/ 0 h 1"/>
            </a:gdLst>
            <a:ahLst/>
            <a:cxnLst>
              <a:cxn ang="0">
                <a:pos x="T0" y="T1"/>
              </a:cxn>
              <a:cxn ang="0">
                <a:pos x="T2" y="T3"/>
              </a:cxn>
              <a:cxn ang="0">
                <a:pos x="T4" y="T5"/>
              </a:cxn>
              <a:cxn ang="0">
                <a:pos x="T6" y="T7"/>
              </a:cxn>
            </a:cxnLst>
            <a:rect l="0" t="0" r="r" b="b"/>
            <a:pathLst>
              <a:path w="27" h="1">
                <a:moveTo>
                  <a:pt x="0" y="0"/>
                </a:moveTo>
                <a:lnTo>
                  <a:pt x="0" y="0"/>
                </a:lnTo>
                <a:cubicBezTo>
                  <a:pt x="26" y="0"/>
                  <a:pt x="26" y="0"/>
                  <a:pt x="26" y="0"/>
                </a:cubicBezTo>
                <a:cubicBezTo>
                  <a:pt x="18" y="0"/>
                  <a:pt x="9" y="0"/>
                  <a:pt x="0" y="0"/>
                </a:cubicBezTo>
              </a:path>
            </a:pathLst>
          </a:custGeom>
          <a:solidFill>
            <a:srgbClr val="00A9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211" name="Freeform 175"/>
          <p:cNvSpPr>
            <a:spLocks noChangeArrowheads="1"/>
          </p:cNvSpPr>
          <p:nvPr/>
        </p:nvSpPr>
        <p:spPr bwMode="auto">
          <a:xfrm>
            <a:off x="6324312" y="2898205"/>
            <a:ext cx="762499" cy="1129546"/>
          </a:xfrm>
          <a:custGeom>
            <a:avLst/>
            <a:gdLst>
              <a:gd name="T0" fmla="*/ 730 w 1540"/>
              <a:gd name="T1" fmla="*/ 2277 h 2278"/>
              <a:gd name="T2" fmla="*/ 730 w 1540"/>
              <a:gd name="T3" fmla="*/ 2277 h 2278"/>
              <a:gd name="T4" fmla="*/ 713 w 1540"/>
              <a:gd name="T5" fmla="*/ 2277 h 2278"/>
              <a:gd name="T6" fmla="*/ 704 w 1540"/>
              <a:gd name="T7" fmla="*/ 2277 h 2278"/>
              <a:gd name="T8" fmla="*/ 313 w 1540"/>
              <a:gd name="T9" fmla="*/ 2199 h 2278"/>
              <a:gd name="T10" fmla="*/ 17 w 1540"/>
              <a:gd name="T11" fmla="*/ 1973 h 2278"/>
              <a:gd name="T12" fmla="*/ 0 w 1540"/>
              <a:gd name="T13" fmla="*/ 1955 h 2278"/>
              <a:gd name="T14" fmla="*/ 261 w 1540"/>
              <a:gd name="T15" fmla="*/ 1617 h 2278"/>
              <a:gd name="T16" fmla="*/ 287 w 1540"/>
              <a:gd name="T17" fmla="*/ 1642 h 2278"/>
              <a:gd name="T18" fmla="*/ 461 w 1540"/>
              <a:gd name="T19" fmla="*/ 1790 h 2278"/>
              <a:gd name="T20" fmla="*/ 704 w 1540"/>
              <a:gd name="T21" fmla="*/ 1842 h 2278"/>
              <a:gd name="T22" fmla="*/ 704 w 1540"/>
              <a:gd name="T23" fmla="*/ 1842 h 2278"/>
              <a:gd name="T24" fmla="*/ 713 w 1540"/>
              <a:gd name="T25" fmla="*/ 1842 h 2278"/>
              <a:gd name="T26" fmla="*/ 974 w 1540"/>
              <a:gd name="T27" fmla="*/ 1773 h 2278"/>
              <a:gd name="T28" fmla="*/ 1061 w 1540"/>
              <a:gd name="T29" fmla="*/ 1574 h 2278"/>
              <a:gd name="T30" fmla="*/ 965 w 1540"/>
              <a:gd name="T31" fmla="*/ 1348 h 2278"/>
              <a:gd name="T32" fmla="*/ 696 w 1540"/>
              <a:gd name="T33" fmla="*/ 1269 h 2278"/>
              <a:gd name="T34" fmla="*/ 643 w 1540"/>
              <a:gd name="T35" fmla="*/ 1269 h 2278"/>
              <a:gd name="T36" fmla="*/ 530 w 1540"/>
              <a:gd name="T37" fmla="*/ 1269 h 2278"/>
              <a:gd name="T38" fmla="*/ 530 w 1540"/>
              <a:gd name="T39" fmla="*/ 904 h 2278"/>
              <a:gd name="T40" fmla="*/ 652 w 1540"/>
              <a:gd name="T41" fmla="*/ 904 h 2278"/>
              <a:gd name="T42" fmla="*/ 696 w 1540"/>
              <a:gd name="T43" fmla="*/ 904 h 2278"/>
              <a:gd name="T44" fmla="*/ 922 w 1540"/>
              <a:gd name="T45" fmla="*/ 826 h 2278"/>
              <a:gd name="T46" fmla="*/ 1017 w 1540"/>
              <a:gd name="T47" fmla="*/ 635 h 2278"/>
              <a:gd name="T48" fmla="*/ 939 w 1540"/>
              <a:gd name="T49" fmla="*/ 470 h 2278"/>
              <a:gd name="T50" fmla="*/ 739 w 1540"/>
              <a:gd name="T51" fmla="*/ 409 h 2278"/>
              <a:gd name="T52" fmla="*/ 704 w 1540"/>
              <a:gd name="T53" fmla="*/ 418 h 2278"/>
              <a:gd name="T54" fmla="*/ 513 w 1540"/>
              <a:gd name="T55" fmla="*/ 470 h 2278"/>
              <a:gd name="T56" fmla="*/ 339 w 1540"/>
              <a:gd name="T57" fmla="*/ 643 h 2278"/>
              <a:gd name="T58" fmla="*/ 322 w 1540"/>
              <a:gd name="T59" fmla="*/ 678 h 2278"/>
              <a:gd name="T60" fmla="*/ 26 w 1540"/>
              <a:gd name="T61" fmla="*/ 339 h 2278"/>
              <a:gd name="T62" fmla="*/ 43 w 1540"/>
              <a:gd name="T63" fmla="*/ 322 h 2278"/>
              <a:gd name="T64" fmla="*/ 165 w 1540"/>
              <a:gd name="T65" fmla="*/ 191 h 2278"/>
              <a:gd name="T66" fmla="*/ 339 w 1540"/>
              <a:gd name="T67" fmla="*/ 87 h 2278"/>
              <a:gd name="T68" fmla="*/ 557 w 1540"/>
              <a:gd name="T69" fmla="*/ 17 h 2278"/>
              <a:gd name="T70" fmla="*/ 696 w 1540"/>
              <a:gd name="T71" fmla="*/ 0 h 2278"/>
              <a:gd name="T72" fmla="*/ 782 w 1540"/>
              <a:gd name="T73" fmla="*/ 0 h 2278"/>
              <a:gd name="T74" fmla="*/ 1070 w 1540"/>
              <a:gd name="T75" fmla="*/ 44 h 2278"/>
              <a:gd name="T76" fmla="*/ 1296 w 1540"/>
              <a:gd name="T77" fmla="*/ 157 h 2278"/>
              <a:gd name="T78" fmla="*/ 1443 w 1540"/>
              <a:gd name="T79" fmla="*/ 339 h 2278"/>
              <a:gd name="T80" fmla="*/ 1496 w 1540"/>
              <a:gd name="T81" fmla="*/ 574 h 2278"/>
              <a:gd name="T82" fmla="*/ 1469 w 1540"/>
              <a:gd name="T83" fmla="*/ 756 h 2278"/>
              <a:gd name="T84" fmla="*/ 1391 w 1540"/>
              <a:gd name="T85" fmla="*/ 913 h 2278"/>
              <a:gd name="T86" fmla="*/ 1261 w 1540"/>
              <a:gd name="T87" fmla="*/ 1035 h 2278"/>
              <a:gd name="T88" fmla="*/ 1191 w 1540"/>
              <a:gd name="T89" fmla="*/ 1069 h 2278"/>
              <a:gd name="T90" fmla="*/ 1417 w 1540"/>
              <a:gd name="T91" fmla="*/ 1235 h 2278"/>
              <a:gd name="T92" fmla="*/ 1539 w 1540"/>
              <a:gd name="T93" fmla="*/ 1617 h 2278"/>
              <a:gd name="T94" fmla="*/ 1478 w 1540"/>
              <a:gd name="T95" fmla="*/ 1895 h 2278"/>
              <a:gd name="T96" fmla="*/ 1313 w 1540"/>
              <a:gd name="T97" fmla="*/ 2103 h 2278"/>
              <a:gd name="T98" fmla="*/ 1061 w 1540"/>
              <a:gd name="T99" fmla="*/ 2234 h 2278"/>
              <a:gd name="T100" fmla="*/ 730 w 1540"/>
              <a:gd name="T101" fmla="*/ 2277 h 2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40" h="2278">
                <a:moveTo>
                  <a:pt x="730" y="2277"/>
                </a:moveTo>
                <a:lnTo>
                  <a:pt x="730" y="2277"/>
                </a:lnTo>
                <a:cubicBezTo>
                  <a:pt x="722" y="2277"/>
                  <a:pt x="713" y="2277"/>
                  <a:pt x="713" y="2277"/>
                </a:cubicBezTo>
                <a:cubicBezTo>
                  <a:pt x="704" y="2277"/>
                  <a:pt x="704" y="2277"/>
                  <a:pt x="704" y="2277"/>
                </a:cubicBezTo>
                <a:cubicBezTo>
                  <a:pt x="557" y="2277"/>
                  <a:pt x="426" y="2251"/>
                  <a:pt x="313" y="2199"/>
                </a:cubicBezTo>
                <a:cubicBezTo>
                  <a:pt x="191" y="2147"/>
                  <a:pt x="96" y="2068"/>
                  <a:pt x="17" y="1973"/>
                </a:cubicBezTo>
                <a:cubicBezTo>
                  <a:pt x="0" y="1955"/>
                  <a:pt x="0" y="1955"/>
                  <a:pt x="0" y="1955"/>
                </a:cubicBezTo>
                <a:cubicBezTo>
                  <a:pt x="261" y="1617"/>
                  <a:pt x="261" y="1617"/>
                  <a:pt x="261" y="1617"/>
                </a:cubicBezTo>
                <a:cubicBezTo>
                  <a:pt x="287" y="1642"/>
                  <a:pt x="287" y="1642"/>
                  <a:pt x="287" y="1642"/>
                </a:cubicBezTo>
                <a:cubicBezTo>
                  <a:pt x="339" y="1703"/>
                  <a:pt x="391" y="1755"/>
                  <a:pt x="461" y="1790"/>
                </a:cubicBezTo>
                <a:cubicBezTo>
                  <a:pt x="522" y="1825"/>
                  <a:pt x="609" y="1842"/>
                  <a:pt x="704" y="1842"/>
                </a:cubicBezTo>
                <a:lnTo>
                  <a:pt x="704" y="1842"/>
                </a:lnTo>
                <a:cubicBezTo>
                  <a:pt x="713" y="1842"/>
                  <a:pt x="713" y="1842"/>
                  <a:pt x="713" y="1842"/>
                </a:cubicBezTo>
                <a:cubicBezTo>
                  <a:pt x="835" y="1842"/>
                  <a:pt x="922" y="1825"/>
                  <a:pt x="974" y="1773"/>
                </a:cubicBezTo>
                <a:cubicBezTo>
                  <a:pt x="1035" y="1729"/>
                  <a:pt x="1061" y="1669"/>
                  <a:pt x="1061" y="1574"/>
                </a:cubicBezTo>
                <a:cubicBezTo>
                  <a:pt x="1061" y="1478"/>
                  <a:pt x="1026" y="1400"/>
                  <a:pt x="965" y="1348"/>
                </a:cubicBezTo>
                <a:cubicBezTo>
                  <a:pt x="904" y="1304"/>
                  <a:pt x="817" y="1278"/>
                  <a:pt x="696" y="1269"/>
                </a:cubicBezTo>
                <a:cubicBezTo>
                  <a:pt x="678" y="1269"/>
                  <a:pt x="661" y="1269"/>
                  <a:pt x="643" y="1269"/>
                </a:cubicBezTo>
                <a:cubicBezTo>
                  <a:pt x="530" y="1269"/>
                  <a:pt x="530" y="1269"/>
                  <a:pt x="530" y="1269"/>
                </a:cubicBezTo>
                <a:cubicBezTo>
                  <a:pt x="530" y="904"/>
                  <a:pt x="530" y="904"/>
                  <a:pt x="530" y="904"/>
                </a:cubicBezTo>
                <a:cubicBezTo>
                  <a:pt x="652" y="904"/>
                  <a:pt x="652" y="904"/>
                  <a:pt x="652" y="904"/>
                </a:cubicBezTo>
                <a:cubicBezTo>
                  <a:pt x="670" y="904"/>
                  <a:pt x="687" y="904"/>
                  <a:pt x="696" y="904"/>
                </a:cubicBezTo>
                <a:cubicBezTo>
                  <a:pt x="791" y="896"/>
                  <a:pt x="870" y="870"/>
                  <a:pt x="922" y="826"/>
                </a:cubicBezTo>
                <a:cubicBezTo>
                  <a:pt x="983" y="774"/>
                  <a:pt x="1017" y="713"/>
                  <a:pt x="1017" y="635"/>
                </a:cubicBezTo>
                <a:cubicBezTo>
                  <a:pt x="1017" y="557"/>
                  <a:pt x="991" y="504"/>
                  <a:pt x="939" y="470"/>
                </a:cubicBezTo>
                <a:cubicBezTo>
                  <a:pt x="896" y="435"/>
                  <a:pt x="826" y="409"/>
                  <a:pt x="739" y="409"/>
                </a:cubicBezTo>
                <a:cubicBezTo>
                  <a:pt x="730" y="409"/>
                  <a:pt x="713" y="409"/>
                  <a:pt x="704" y="418"/>
                </a:cubicBezTo>
                <a:cubicBezTo>
                  <a:pt x="635" y="418"/>
                  <a:pt x="565" y="435"/>
                  <a:pt x="513" y="470"/>
                </a:cubicBezTo>
                <a:cubicBezTo>
                  <a:pt x="444" y="513"/>
                  <a:pt x="383" y="574"/>
                  <a:pt x="339" y="643"/>
                </a:cubicBezTo>
                <a:cubicBezTo>
                  <a:pt x="322" y="678"/>
                  <a:pt x="322" y="678"/>
                  <a:pt x="322" y="678"/>
                </a:cubicBezTo>
                <a:cubicBezTo>
                  <a:pt x="26" y="339"/>
                  <a:pt x="26" y="339"/>
                  <a:pt x="26" y="339"/>
                </a:cubicBezTo>
                <a:cubicBezTo>
                  <a:pt x="43" y="322"/>
                  <a:pt x="43" y="322"/>
                  <a:pt x="43" y="322"/>
                </a:cubicBezTo>
                <a:cubicBezTo>
                  <a:pt x="70" y="278"/>
                  <a:pt x="113" y="226"/>
                  <a:pt x="165" y="191"/>
                </a:cubicBezTo>
                <a:cubicBezTo>
                  <a:pt x="217" y="148"/>
                  <a:pt x="278" y="113"/>
                  <a:pt x="339" y="87"/>
                </a:cubicBezTo>
                <a:cubicBezTo>
                  <a:pt x="409" y="61"/>
                  <a:pt x="478" y="35"/>
                  <a:pt x="557" y="17"/>
                </a:cubicBezTo>
                <a:cubicBezTo>
                  <a:pt x="600" y="9"/>
                  <a:pt x="652" y="9"/>
                  <a:pt x="696" y="0"/>
                </a:cubicBezTo>
                <a:cubicBezTo>
                  <a:pt x="730" y="0"/>
                  <a:pt x="757" y="0"/>
                  <a:pt x="782" y="0"/>
                </a:cubicBezTo>
                <a:cubicBezTo>
                  <a:pt x="887" y="0"/>
                  <a:pt x="983" y="9"/>
                  <a:pt x="1070" y="44"/>
                </a:cubicBezTo>
                <a:cubicBezTo>
                  <a:pt x="1156" y="70"/>
                  <a:pt x="1235" y="105"/>
                  <a:pt x="1296" y="157"/>
                </a:cubicBezTo>
                <a:cubicBezTo>
                  <a:pt x="1365" y="200"/>
                  <a:pt x="1409" y="261"/>
                  <a:pt x="1443" y="339"/>
                </a:cubicBezTo>
                <a:cubicBezTo>
                  <a:pt x="1478" y="409"/>
                  <a:pt x="1496" y="487"/>
                  <a:pt x="1496" y="574"/>
                </a:cubicBezTo>
                <a:cubicBezTo>
                  <a:pt x="1496" y="635"/>
                  <a:pt x="1487" y="696"/>
                  <a:pt x="1469" y="756"/>
                </a:cubicBezTo>
                <a:cubicBezTo>
                  <a:pt x="1452" y="817"/>
                  <a:pt x="1426" y="870"/>
                  <a:pt x="1391" y="913"/>
                </a:cubicBezTo>
                <a:cubicBezTo>
                  <a:pt x="1356" y="965"/>
                  <a:pt x="1313" y="1000"/>
                  <a:pt x="1261" y="1035"/>
                </a:cubicBezTo>
                <a:cubicBezTo>
                  <a:pt x="1244" y="1052"/>
                  <a:pt x="1217" y="1061"/>
                  <a:pt x="1191" y="1069"/>
                </a:cubicBezTo>
                <a:cubicBezTo>
                  <a:pt x="1278" y="1104"/>
                  <a:pt x="1356" y="1157"/>
                  <a:pt x="1417" y="1235"/>
                </a:cubicBezTo>
                <a:cubicBezTo>
                  <a:pt x="1496" y="1339"/>
                  <a:pt x="1539" y="1470"/>
                  <a:pt x="1539" y="1617"/>
                </a:cubicBezTo>
                <a:cubicBezTo>
                  <a:pt x="1539" y="1721"/>
                  <a:pt x="1513" y="1808"/>
                  <a:pt x="1478" y="1895"/>
                </a:cubicBezTo>
                <a:cubicBezTo>
                  <a:pt x="1435" y="1973"/>
                  <a:pt x="1383" y="2042"/>
                  <a:pt x="1313" y="2103"/>
                </a:cubicBezTo>
                <a:cubicBezTo>
                  <a:pt x="1244" y="2155"/>
                  <a:pt x="1156" y="2199"/>
                  <a:pt x="1061" y="2234"/>
                </a:cubicBezTo>
                <a:cubicBezTo>
                  <a:pt x="965" y="2260"/>
                  <a:pt x="852" y="2277"/>
                  <a:pt x="730" y="2277"/>
                </a:cubicBezTo>
              </a:path>
            </a:pathLst>
          </a:custGeom>
          <a:solidFill>
            <a:srgbClr val="FFD100"/>
          </a:solidFill>
          <a:ln>
            <a:noFill/>
          </a:ln>
          <a:effectLst/>
        </p:spPr>
        <p:txBody>
          <a:bodyPr wrap="none" anchor="ctr"/>
          <a:lstStyle/>
          <a:p>
            <a:endParaRPr lang="en-US" sz="900"/>
          </a:p>
        </p:txBody>
      </p:sp>
      <p:sp>
        <p:nvSpPr>
          <p:cNvPr id="212" name="Freeform 176"/>
          <p:cNvSpPr>
            <a:spLocks noChangeArrowheads="1"/>
          </p:cNvSpPr>
          <p:nvPr/>
        </p:nvSpPr>
        <p:spPr bwMode="auto">
          <a:xfrm>
            <a:off x="6306834" y="2880727"/>
            <a:ext cx="793087" cy="1157949"/>
          </a:xfrm>
          <a:custGeom>
            <a:avLst/>
            <a:gdLst>
              <a:gd name="T0" fmla="*/ 817 w 1601"/>
              <a:gd name="T1" fmla="*/ 61 h 2339"/>
              <a:gd name="T2" fmla="*/ 1313 w 1601"/>
              <a:gd name="T3" fmla="*/ 209 h 2339"/>
              <a:gd name="T4" fmla="*/ 1504 w 1601"/>
              <a:gd name="T5" fmla="*/ 609 h 2339"/>
              <a:gd name="T6" fmla="*/ 1400 w 1601"/>
              <a:gd name="T7" fmla="*/ 931 h 2339"/>
              <a:gd name="T8" fmla="*/ 1122 w 1601"/>
              <a:gd name="T9" fmla="*/ 1104 h 2339"/>
              <a:gd name="T10" fmla="*/ 1539 w 1601"/>
              <a:gd name="T11" fmla="*/ 1652 h 2339"/>
              <a:gd name="T12" fmla="*/ 1331 w 1601"/>
              <a:gd name="T13" fmla="*/ 2112 h 2339"/>
              <a:gd name="T14" fmla="*/ 765 w 1601"/>
              <a:gd name="T15" fmla="*/ 2286 h 2339"/>
              <a:gd name="T16" fmla="*/ 365 w 1601"/>
              <a:gd name="T17" fmla="*/ 2208 h 2339"/>
              <a:gd name="T18" fmla="*/ 296 w 1601"/>
              <a:gd name="T19" fmla="*/ 1695 h 2339"/>
              <a:gd name="T20" fmla="*/ 739 w 1601"/>
              <a:gd name="T21" fmla="*/ 1903 h 2339"/>
              <a:gd name="T22" fmla="*/ 1026 w 1601"/>
              <a:gd name="T23" fmla="*/ 1834 h 2339"/>
              <a:gd name="T24" fmla="*/ 1018 w 1601"/>
              <a:gd name="T25" fmla="*/ 1365 h 2339"/>
              <a:gd name="T26" fmla="*/ 678 w 1601"/>
              <a:gd name="T27" fmla="*/ 1278 h 2339"/>
              <a:gd name="T28" fmla="*/ 600 w 1601"/>
              <a:gd name="T29" fmla="*/ 965 h 2339"/>
              <a:gd name="T30" fmla="*/ 739 w 1601"/>
              <a:gd name="T31" fmla="*/ 965 h 2339"/>
              <a:gd name="T32" fmla="*/ 1078 w 1601"/>
              <a:gd name="T33" fmla="*/ 670 h 2339"/>
              <a:gd name="T34" fmla="*/ 774 w 1601"/>
              <a:gd name="T35" fmla="*/ 418 h 2339"/>
              <a:gd name="T36" fmla="*/ 531 w 1601"/>
              <a:gd name="T37" fmla="*/ 487 h 2339"/>
              <a:gd name="T38" fmla="*/ 105 w 1601"/>
              <a:gd name="T39" fmla="*/ 374 h 2339"/>
              <a:gd name="T40" fmla="*/ 392 w 1601"/>
              <a:gd name="T41" fmla="*/ 148 h 2339"/>
              <a:gd name="T42" fmla="*/ 739 w 1601"/>
              <a:gd name="T43" fmla="*/ 61 h 2339"/>
              <a:gd name="T44" fmla="*/ 817 w 1601"/>
              <a:gd name="T45" fmla="*/ 0 h 2339"/>
              <a:gd name="T46" fmla="*/ 731 w 1601"/>
              <a:gd name="T47" fmla="*/ 9 h 2339"/>
              <a:gd name="T48" fmla="*/ 365 w 1601"/>
              <a:gd name="T49" fmla="*/ 96 h 2339"/>
              <a:gd name="T50" fmla="*/ 52 w 1601"/>
              <a:gd name="T51" fmla="*/ 348 h 2339"/>
              <a:gd name="T52" fmla="*/ 61 w 1601"/>
              <a:gd name="T53" fmla="*/ 418 h 2339"/>
              <a:gd name="T54" fmla="*/ 357 w 1601"/>
              <a:gd name="T55" fmla="*/ 766 h 2339"/>
              <a:gd name="T56" fmla="*/ 557 w 1601"/>
              <a:gd name="T57" fmla="*/ 531 h 2339"/>
              <a:gd name="T58" fmla="*/ 774 w 1601"/>
              <a:gd name="T59" fmla="*/ 478 h 2339"/>
              <a:gd name="T60" fmla="*/ 1018 w 1601"/>
              <a:gd name="T61" fmla="*/ 670 h 2339"/>
              <a:gd name="T62" fmla="*/ 731 w 1601"/>
              <a:gd name="T63" fmla="*/ 913 h 2339"/>
              <a:gd name="T64" fmla="*/ 600 w 1601"/>
              <a:gd name="T65" fmla="*/ 913 h 2339"/>
              <a:gd name="T66" fmla="*/ 539 w 1601"/>
              <a:gd name="T67" fmla="*/ 965 h 2339"/>
              <a:gd name="T68" fmla="*/ 539 w 1601"/>
              <a:gd name="T69" fmla="*/ 1331 h 2339"/>
              <a:gd name="T70" fmla="*/ 678 w 1601"/>
              <a:gd name="T71" fmla="*/ 1331 h 2339"/>
              <a:gd name="T72" fmla="*/ 983 w 1601"/>
              <a:gd name="T73" fmla="*/ 1409 h 2339"/>
              <a:gd name="T74" fmla="*/ 991 w 1601"/>
              <a:gd name="T75" fmla="*/ 1790 h 2339"/>
              <a:gd name="T76" fmla="*/ 748 w 1601"/>
              <a:gd name="T77" fmla="*/ 1851 h 2339"/>
              <a:gd name="T78" fmla="*/ 513 w 1601"/>
              <a:gd name="T79" fmla="*/ 1799 h 2339"/>
              <a:gd name="T80" fmla="*/ 296 w 1601"/>
              <a:gd name="T81" fmla="*/ 1600 h 2339"/>
              <a:gd name="T82" fmla="*/ 26 w 1601"/>
              <a:gd name="T83" fmla="*/ 1956 h 2339"/>
              <a:gd name="T84" fmla="*/ 26 w 1601"/>
              <a:gd name="T85" fmla="*/ 2025 h 2339"/>
              <a:gd name="T86" fmla="*/ 731 w 1601"/>
              <a:gd name="T87" fmla="*/ 2338 h 2339"/>
              <a:gd name="T88" fmla="*/ 765 w 1601"/>
              <a:gd name="T89" fmla="*/ 2338 h 2339"/>
              <a:gd name="T90" fmla="*/ 1365 w 1601"/>
              <a:gd name="T91" fmla="*/ 2155 h 2339"/>
              <a:gd name="T92" fmla="*/ 1600 w 1601"/>
              <a:gd name="T93" fmla="*/ 1652 h 2339"/>
              <a:gd name="T94" fmla="*/ 1296 w 1601"/>
              <a:gd name="T95" fmla="*/ 1104 h 2339"/>
              <a:gd name="T96" fmla="*/ 1444 w 1601"/>
              <a:gd name="T97" fmla="*/ 965 h 2339"/>
              <a:gd name="T98" fmla="*/ 1565 w 1601"/>
              <a:gd name="T99" fmla="*/ 609 h 2339"/>
              <a:gd name="T100" fmla="*/ 1348 w 1601"/>
              <a:gd name="T101" fmla="*/ 165 h 2339"/>
              <a:gd name="T102" fmla="*/ 817 w 1601"/>
              <a:gd name="T103" fmla="*/ 0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01" h="2339">
                <a:moveTo>
                  <a:pt x="817" y="61"/>
                </a:moveTo>
                <a:lnTo>
                  <a:pt x="817" y="61"/>
                </a:lnTo>
                <a:cubicBezTo>
                  <a:pt x="922" y="61"/>
                  <a:pt x="1018" y="79"/>
                  <a:pt x="1096" y="105"/>
                </a:cubicBezTo>
                <a:cubicBezTo>
                  <a:pt x="1183" y="131"/>
                  <a:pt x="1252" y="165"/>
                  <a:pt x="1313" y="209"/>
                </a:cubicBezTo>
                <a:cubicBezTo>
                  <a:pt x="1374" y="261"/>
                  <a:pt x="1426" y="313"/>
                  <a:pt x="1452" y="383"/>
                </a:cubicBezTo>
                <a:cubicBezTo>
                  <a:pt x="1487" y="453"/>
                  <a:pt x="1504" y="522"/>
                  <a:pt x="1504" y="609"/>
                </a:cubicBezTo>
                <a:cubicBezTo>
                  <a:pt x="1504" y="670"/>
                  <a:pt x="1496" y="722"/>
                  <a:pt x="1478" y="783"/>
                </a:cubicBezTo>
                <a:cubicBezTo>
                  <a:pt x="1461" y="835"/>
                  <a:pt x="1435" y="887"/>
                  <a:pt x="1400" y="931"/>
                </a:cubicBezTo>
                <a:cubicBezTo>
                  <a:pt x="1365" y="974"/>
                  <a:pt x="1331" y="1018"/>
                  <a:pt x="1279" y="1044"/>
                </a:cubicBezTo>
                <a:cubicBezTo>
                  <a:pt x="1235" y="1079"/>
                  <a:pt x="1183" y="1096"/>
                  <a:pt x="1122" y="1104"/>
                </a:cubicBezTo>
                <a:cubicBezTo>
                  <a:pt x="1252" y="1131"/>
                  <a:pt x="1348" y="1192"/>
                  <a:pt x="1426" y="1287"/>
                </a:cubicBezTo>
                <a:cubicBezTo>
                  <a:pt x="1504" y="1392"/>
                  <a:pt x="1539" y="1513"/>
                  <a:pt x="1539" y="1652"/>
                </a:cubicBezTo>
                <a:cubicBezTo>
                  <a:pt x="1539" y="1747"/>
                  <a:pt x="1522" y="1834"/>
                  <a:pt x="1487" y="1912"/>
                </a:cubicBezTo>
                <a:cubicBezTo>
                  <a:pt x="1452" y="1990"/>
                  <a:pt x="1400" y="2060"/>
                  <a:pt x="1331" y="2112"/>
                </a:cubicBezTo>
                <a:cubicBezTo>
                  <a:pt x="1261" y="2164"/>
                  <a:pt x="1183" y="2208"/>
                  <a:pt x="1087" y="2243"/>
                </a:cubicBezTo>
                <a:cubicBezTo>
                  <a:pt x="991" y="2269"/>
                  <a:pt x="887" y="2286"/>
                  <a:pt x="765" y="2286"/>
                </a:cubicBezTo>
                <a:cubicBezTo>
                  <a:pt x="757" y="2286"/>
                  <a:pt x="748" y="2286"/>
                  <a:pt x="739" y="2286"/>
                </a:cubicBezTo>
                <a:cubicBezTo>
                  <a:pt x="600" y="2277"/>
                  <a:pt x="470" y="2251"/>
                  <a:pt x="365" y="2208"/>
                </a:cubicBezTo>
                <a:cubicBezTo>
                  <a:pt x="244" y="2155"/>
                  <a:pt x="148" y="2086"/>
                  <a:pt x="70" y="1990"/>
                </a:cubicBezTo>
                <a:cubicBezTo>
                  <a:pt x="296" y="1695"/>
                  <a:pt x="296" y="1695"/>
                  <a:pt x="296" y="1695"/>
                </a:cubicBezTo>
                <a:cubicBezTo>
                  <a:pt x="348" y="1764"/>
                  <a:pt x="409" y="1817"/>
                  <a:pt x="487" y="1851"/>
                </a:cubicBezTo>
                <a:cubicBezTo>
                  <a:pt x="548" y="1886"/>
                  <a:pt x="635" y="1903"/>
                  <a:pt x="739" y="1903"/>
                </a:cubicBezTo>
                <a:lnTo>
                  <a:pt x="748" y="1912"/>
                </a:lnTo>
                <a:cubicBezTo>
                  <a:pt x="870" y="1912"/>
                  <a:pt x="966" y="1886"/>
                  <a:pt x="1026" y="1834"/>
                </a:cubicBezTo>
                <a:cubicBezTo>
                  <a:pt x="1096" y="1782"/>
                  <a:pt x="1122" y="1712"/>
                  <a:pt x="1122" y="1609"/>
                </a:cubicBezTo>
                <a:cubicBezTo>
                  <a:pt x="1122" y="1505"/>
                  <a:pt x="1087" y="1417"/>
                  <a:pt x="1018" y="1365"/>
                </a:cubicBezTo>
                <a:cubicBezTo>
                  <a:pt x="948" y="1313"/>
                  <a:pt x="861" y="1287"/>
                  <a:pt x="739" y="1278"/>
                </a:cubicBezTo>
                <a:cubicBezTo>
                  <a:pt x="722" y="1278"/>
                  <a:pt x="696" y="1278"/>
                  <a:pt x="678" y="1278"/>
                </a:cubicBezTo>
                <a:cubicBezTo>
                  <a:pt x="600" y="1278"/>
                  <a:pt x="600" y="1278"/>
                  <a:pt x="600" y="1278"/>
                </a:cubicBezTo>
                <a:cubicBezTo>
                  <a:pt x="600" y="965"/>
                  <a:pt x="600" y="965"/>
                  <a:pt x="600" y="965"/>
                </a:cubicBezTo>
                <a:cubicBezTo>
                  <a:pt x="687" y="965"/>
                  <a:pt x="687" y="965"/>
                  <a:pt x="687" y="965"/>
                </a:cubicBezTo>
                <a:cubicBezTo>
                  <a:pt x="705" y="965"/>
                  <a:pt x="722" y="965"/>
                  <a:pt x="739" y="965"/>
                </a:cubicBezTo>
                <a:cubicBezTo>
                  <a:pt x="835" y="957"/>
                  <a:pt x="913" y="931"/>
                  <a:pt x="974" y="887"/>
                </a:cubicBezTo>
                <a:cubicBezTo>
                  <a:pt x="1044" y="826"/>
                  <a:pt x="1078" y="757"/>
                  <a:pt x="1078" y="670"/>
                </a:cubicBezTo>
                <a:cubicBezTo>
                  <a:pt x="1078" y="583"/>
                  <a:pt x="1052" y="522"/>
                  <a:pt x="991" y="478"/>
                </a:cubicBezTo>
                <a:cubicBezTo>
                  <a:pt x="939" y="435"/>
                  <a:pt x="870" y="418"/>
                  <a:pt x="774" y="418"/>
                </a:cubicBezTo>
                <a:cubicBezTo>
                  <a:pt x="765" y="418"/>
                  <a:pt x="748" y="418"/>
                  <a:pt x="739" y="418"/>
                </a:cubicBezTo>
                <a:cubicBezTo>
                  <a:pt x="661" y="426"/>
                  <a:pt x="592" y="444"/>
                  <a:pt x="531" y="487"/>
                </a:cubicBezTo>
                <a:cubicBezTo>
                  <a:pt x="461" y="522"/>
                  <a:pt x="400" y="583"/>
                  <a:pt x="348" y="661"/>
                </a:cubicBezTo>
                <a:cubicBezTo>
                  <a:pt x="105" y="374"/>
                  <a:pt x="105" y="374"/>
                  <a:pt x="105" y="374"/>
                </a:cubicBezTo>
                <a:cubicBezTo>
                  <a:pt x="131" y="331"/>
                  <a:pt x="174" y="287"/>
                  <a:pt x="218" y="244"/>
                </a:cubicBezTo>
                <a:cubicBezTo>
                  <a:pt x="270" y="209"/>
                  <a:pt x="331" y="174"/>
                  <a:pt x="392" y="148"/>
                </a:cubicBezTo>
                <a:cubicBezTo>
                  <a:pt x="452" y="122"/>
                  <a:pt x="522" y="105"/>
                  <a:pt x="592" y="87"/>
                </a:cubicBezTo>
                <a:cubicBezTo>
                  <a:pt x="644" y="79"/>
                  <a:pt x="687" y="70"/>
                  <a:pt x="739" y="61"/>
                </a:cubicBezTo>
                <a:cubicBezTo>
                  <a:pt x="765" y="61"/>
                  <a:pt x="792" y="61"/>
                  <a:pt x="817" y="61"/>
                </a:cubicBezTo>
                <a:lnTo>
                  <a:pt x="817" y="0"/>
                </a:lnTo>
                <a:lnTo>
                  <a:pt x="817" y="0"/>
                </a:lnTo>
                <a:cubicBezTo>
                  <a:pt x="792" y="0"/>
                  <a:pt x="765" y="9"/>
                  <a:pt x="731" y="9"/>
                </a:cubicBezTo>
                <a:cubicBezTo>
                  <a:pt x="678" y="9"/>
                  <a:pt x="635" y="18"/>
                  <a:pt x="583" y="26"/>
                </a:cubicBezTo>
                <a:cubicBezTo>
                  <a:pt x="504" y="44"/>
                  <a:pt x="435" y="70"/>
                  <a:pt x="365" y="96"/>
                </a:cubicBezTo>
                <a:cubicBezTo>
                  <a:pt x="296" y="122"/>
                  <a:pt x="235" y="165"/>
                  <a:pt x="183" y="200"/>
                </a:cubicBezTo>
                <a:cubicBezTo>
                  <a:pt x="131" y="244"/>
                  <a:pt x="87" y="296"/>
                  <a:pt x="52" y="348"/>
                </a:cubicBezTo>
                <a:cubicBezTo>
                  <a:pt x="26" y="383"/>
                  <a:pt x="26" y="383"/>
                  <a:pt x="26" y="383"/>
                </a:cubicBezTo>
                <a:cubicBezTo>
                  <a:pt x="61" y="418"/>
                  <a:pt x="61" y="418"/>
                  <a:pt x="61" y="418"/>
                </a:cubicBezTo>
                <a:cubicBezTo>
                  <a:pt x="305" y="705"/>
                  <a:pt x="305" y="705"/>
                  <a:pt x="305" y="705"/>
                </a:cubicBezTo>
                <a:cubicBezTo>
                  <a:pt x="357" y="766"/>
                  <a:pt x="357" y="766"/>
                  <a:pt x="357" y="766"/>
                </a:cubicBezTo>
                <a:cubicBezTo>
                  <a:pt x="400" y="696"/>
                  <a:pt x="400" y="696"/>
                  <a:pt x="400" y="696"/>
                </a:cubicBezTo>
                <a:cubicBezTo>
                  <a:pt x="444" y="626"/>
                  <a:pt x="496" y="574"/>
                  <a:pt x="557" y="531"/>
                </a:cubicBezTo>
                <a:cubicBezTo>
                  <a:pt x="609" y="505"/>
                  <a:pt x="670" y="478"/>
                  <a:pt x="739" y="478"/>
                </a:cubicBezTo>
                <a:cubicBezTo>
                  <a:pt x="757" y="478"/>
                  <a:pt x="765" y="478"/>
                  <a:pt x="774" y="478"/>
                </a:cubicBezTo>
                <a:cubicBezTo>
                  <a:pt x="852" y="478"/>
                  <a:pt x="913" y="496"/>
                  <a:pt x="957" y="531"/>
                </a:cubicBezTo>
                <a:cubicBezTo>
                  <a:pt x="1000" y="557"/>
                  <a:pt x="1018" y="600"/>
                  <a:pt x="1018" y="670"/>
                </a:cubicBezTo>
                <a:cubicBezTo>
                  <a:pt x="1018" y="739"/>
                  <a:pt x="991" y="791"/>
                  <a:pt x="939" y="844"/>
                </a:cubicBezTo>
                <a:cubicBezTo>
                  <a:pt x="887" y="879"/>
                  <a:pt x="817" y="905"/>
                  <a:pt x="731" y="913"/>
                </a:cubicBezTo>
                <a:cubicBezTo>
                  <a:pt x="722" y="913"/>
                  <a:pt x="705" y="913"/>
                  <a:pt x="687" y="913"/>
                </a:cubicBezTo>
                <a:cubicBezTo>
                  <a:pt x="600" y="913"/>
                  <a:pt x="600" y="913"/>
                  <a:pt x="600" y="913"/>
                </a:cubicBezTo>
                <a:cubicBezTo>
                  <a:pt x="539" y="913"/>
                  <a:pt x="539" y="913"/>
                  <a:pt x="539" y="913"/>
                </a:cubicBezTo>
                <a:cubicBezTo>
                  <a:pt x="539" y="965"/>
                  <a:pt x="539" y="965"/>
                  <a:pt x="539" y="965"/>
                </a:cubicBezTo>
                <a:cubicBezTo>
                  <a:pt x="539" y="1278"/>
                  <a:pt x="539" y="1278"/>
                  <a:pt x="539" y="1278"/>
                </a:cubicBezTo>
                <a:cubicBezTo>
                  <a:pt x="539" y="1331"/>
                  <a:pt x="539" y="1331"/>
                  <a:pt x="539" y="1331"/>
                </a:cubicBezTo>
                <a:cubicBezTo>
                  <a:pt x="600" y="1331"/>
                  <a:pt x="600" y="1331"/>
                  <a:pt x="600" y="1331"/>
                </a:cubicBezTo>
                <a:cubicBezTo>
                  <a:pt x="678" y="1331"/>
                  <a:pt x="678" y="1331"/>
                  <a:pt x="678" y="1331"/>
                </a:cubicBezTo>
                <a:cubicBezTo>
                  <a:pt x="696" y="1331"/>
                  <a:pt x="713" y="1331"/>
                  <a:pt x="731" y="1339"/>
                </a:cubicBezTo>
                <a:cubicBezTo>
                  <a:pt x="844" y="1339"/>
                  <a:pt x="922" y="1365"/>
                  <a:pt x="983" y="1409"/>
                </a:cubicBezTo>
                <a:cubicBezTo>
                  <a:pt x="1035" y="1452"/>
                  <a:pt x="1070" y="1522"/>
                  <a:pt x="1070" y="1609"/>
                </a:cubicBezTo>
                <a:cubicBezTo>
                  <a:pt x="1070" y="1695"/>
                  <a:pt x="1044" y="1747"/>
                  <a:pt x="991" y="1790"/>
                </a:cubicBezTo>
                <a:cubicBezTo>
                  <a:pt x="939" y="1825"/>
                  <a:pt x="861" y="1851"/>
                  <a:pt x="748" y="1851"/>
                </a:cubicBezTo>
                <a:lnTo>
                  <a:pt x="748" y="1851"/>
                </a:lnTo>
                <a:cubicBezTo>
                  <a:pt x="739" y="1851"/>
                  <a:pt x="739" y="1851"/>
                  <a:pt x="739" y="1851"/>
                </a:cubicBezTo>
                <a:cubicBezTo>
                  <a:pt x="644" y="1851"/>
                  <a:pt x="565" y="1834"/>
                  <a:pt x="513" y="1799"/>
                </a:cubicBezTo>
                <a:cubicBezTo>
                  <a:pt x="444" y="1764"/>
                  <a:pt x="392" y="1721"/>
                  <a:pt x="348" y="1661"/>
                </a:cubicBezTo>
                <a:cubicBezTo>
                  <a:pt x="296" y="1600"/>
                  <a:pt x="296" y="1600"/>
                  <a:pt x="296" y="1600"/>
                </a:cubicBezTo>
                <a:cubicBezTo>
                  <a:pt x="252" y="1661"/>
                  <a:pt x="252" y="1661"/>
                  <a:pt x="252" y="1661"/>
                </a:cubicBezTo>
                <a:cubicBezTo>
                  <a:pt x="26" y="1956"/>
                  <a:pt x="26" y="1956"/>
                  <a:pt x="26" y="1956"/>
                </a:cubicBezTo>
                <a:cubicBezTo>
                  <a:pt x="0" y="1990"/>
                  <a:pt x="0" y="1990"/>
                  <a:pt x="0" y="1990"/>
                </a:cubicBezTo>
                <a:cubicBezTo>
                  <a:pt x="26" y="2025"/>
                  <a:pt x="26" y="2025"/>
                  <a:pt x="26" y="2025"/>
                </a:cubicBezTo>
                <a:cubicBezTo>
                  <a:pt x="113" y="2130"/>
                  <a:pt x="218" y="2208"/>
                  <a:pt x="339" y="2260"/>
                </a:cubicBezTo>
                <a:cubicBezTo>
                  <a:pt x="452" y="2312"/>
                  <a:pt x="592" y="2338"/>
                  <a:pt x="731" y="2338"/>
                </a:cubicBezTo>
                <a:cubicBezTo>
                  <a:pt x="739" y="2338"/>
                  <a:pt x="739" y="2338"/>
                  <a:pt x="748" y="2338"/>
                </a:cubicBezTo>
                <a:cubicBezTo>
                  <a:pt x="748" y="2338"/>
                  <a:pt x="757" y="2338"/>
                  <a:pt x="765" y="2338"/>
                </a:cubicBezTo>
                <a:cubicBezTo>
                  <a:pt x="887" y="2338"/>
                  <a:pt x="1000" y="2321"/>
                  <a:pt x="1105" y="2295"/>
                </a:cubicBezTo>
                <a:cubicBezTo>
                  <a:pt x="1209" y="2260"/>
                  <a:pt x="1296" y="2216"/>
                  <a:pt x="1365" y="2155"/>
                </a:cubicBezTo>
                <a:cubicBezTo>
                  <a:pt x="1444" y="2095"/>
                  <a:pt x="1496" y="2025"/>
                  <a:pt x="1539" y="1938"/>
                </a:cubicBezTo>
                <a:cubicBezTo>
                  <a:pt x="1583" y="1851"/>
                  <a:pt x="1600" y="1756"/>
                  <a:pt x="1600" y="1652"/>
                </a:cubicBezTo>
                <a:cubicBezTo>
                  <a:pt x="1600" y="1496"/>
                  <a:pt x="1557" y="1365"/>
                  <a:pt x="1470" y="1252"/>
                </a:cubicBezTo>
                <a:cubicBezTo>
                  <a:pt x="1426" y="1192"/>
                  <a:pt x="1365" y="1139"/>
                  <a:pt x="1296" y="1104"/>
                </a:cubicBezTo>
                <a:cubicBezTo>
                  <a:pt x="1304" y="1104"/>
                  <a:pt x="1304" y="1096"/>
                  <a:pt x="1313" y="1096"/>
                </a:cubicBezTo>
                <a:cubicBezTo>
                  <a:pt x="1365" y="1061"/>
                  <a:pt x="1409" y="1018"/>
                  <a:pt x="1444" y="965"/>
                </a:cubicBezTo>
                <a:cubicBezTo>
                  <a:pt x="1487" y="913"/>
                  <a:pt x="1513" y="861"/>
                  <a:pt x="1531" y="800"/>
                </a:cubicBezTo>
                <a:cubicBezTo>
                  <a:pt x="1557" y="739"/>
                  <a:pt x="1565" y="670"/>
                  <a:pt x="1565" y="609"/>
                </a:cubicBezTo>
                <a:cubicBezTo>
                  <a:pt x="1565" y="513"/>
                  <a:pt x="1548" y="435"/>
                  <a:pt x="1504" y="357"/>
                </a:cubicBezTo>
                <a:cubicBezTo>
                  <a:pt x="1470" y="287"/>
                  <a:pt x="1418" y="218"/>
                  <a:pt x="1348" y="165"/>
                </a:cubicBezTo>
                <a:cubicBezTo>
                  <a:pt x="1287" y="113"/>
                  <a:pt x="1209" y="79"/>
                  <a:pt x="1113" y="44"/>
                </a:cubicBezTo>
                <a:cubicBezTo>
                  <a:pt x="1026" y="18"/>
                  <a:pt x="931" y="0"/>
                  <a:pt x="817" y="0"/>
                </a:cubicBezTo>
                <a:lnTo>
                  <a:pt x="817" y="61"/>
                </a:lnTo>
              </a:path>
            </a:pathLst>
          </a:custGeom>
          <a:solidFill>
            <a:schemeClr val="bg2"/>
          </a:solidFill>
          <a:ln>
            <a:noFill/>
          </a:ln>
          <a:effectLst/>
        </p:spPr>
        <p:txBody>
          <a:bodyPr wrap="none" anchor="ctr"/>
          <a:lstStyle/>
          <a:p>
            <a:endParaRPr lang="en-US" sz="900"/>
          </a:p>
        </p:txBody>
      </p:sp>
      <p:sp>
        <p:nvSpPr>
          <p:cNvPr id="213" name="Freeform 177"/>
          <p:cNvSpPr>
            <a:spLocks noChangeArrowheads="1"/>
          </p:cNvSpPr>
          <p:nvPr/>
        </p:nvSpPr>
        <p:spPr bwMode="auto">
          <a:xfrm>
            <a:off x="6975385" y="4143547"/>
            <a:ext cx="5036165" cy="1103328"/>
          </a:xfrm>
          <a:custGeom>
            <a:avLst/>
            <a:gdLst>
              <a:gd name="T0" fmla="*/ 0 w 8018"/>
              <a:gd name="T1" fmla="*/ 0 h 2227"/>
              <a:gd name="T2" fmla="*/ 0 w 8018"/>
              <a:gd name="T3" fmla="*/ 1365 h 2227"/>
              <a:gd name="T4" fmla="*/ 269 w 8018"/>
              <a:gd name="T5" fmla="*/ 1365 h 2227"/>
              <a:gd name="T6" fmla="*/ 269 w 8018"/>
              <a:gd name="T7" fmla="*/ 1747 h 2227"/>
              <a:gd name="T8" fmla="*/ 0 w 8018"/>
              <a:gd name="T9" fmla="*/ 1747 h 2227"/>
              <a:gd name="T10" fmla="*/ 0 w 8018"/>
              <a:gd name="T11" fmla="*/ 2226 h 2227"/>
              <a:gd name="T12" fmla="*/ 7556 w 8018"/>
              <a:gd name="T13" fmla="*/ 2226 h 2227"/>
              <a:gd name="T14" fmla="*/ 8017 w 8018"/>
              <a:gd name="T15" fmla="*/ 1113 h 2227"/>
              <a:gd name="T16" fmla="*/ 7556 w 8018"/>
              <a:gd name="T17" fmla="*/ 0 h 2227"/>
              <a:gd name="T18" fmla="*/ 0 w 8018"/>
              <a:gd name="T19" fmla="*/ 0 h 2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18" h="2227">
                <a:moveTo>
                  <a:pt x="0" y="0"/>
                </a:moveTo>
                <a:lnTo>
                  <a:pt x="0" y="1365"/>
                </a:lnTo>
                <a:lnTo>
                  <a:pt x="269" y="1365"/>
                </a:lnTo>
                <a:lnTo>
                  <a:pt x="269" y="1747"/>
                </a:lnTo>
                <a:lnTo>
                  <a:pt x="0" y="1747"/>
                </a:lnTo>
                <a:lnTo>
                  <a:pt x="0" y="2226"/>
                </a:lnTo>
                <a:lnTo>
                  <a:pt x="7556" y="2226"/>
                </a:lnTo>
                <a:lnTo>
                  <a:pt x="8017" y="1113"/>
                </a:lnTo>
                <a:lnTo>
                  <a:pt x="7556" y="0"/>
                </a:lnTo>
                <a:lnTo>
                  <a:pt x="0" y="0"/>
                </a:lnTo>
              </a:path>
            </a:pathLst>
          </a:custGeom>
          <a:solidFill>
            <a:srgbClr val="85D2E1"/>
          </a:solidFill>
          <a:ln>
            <a:noFill/>
          </a:ln>
          <a:effectLst/>
        </p:spPr>
        <p:txBody>
          <a:bodyPr wrap="none" anchor="ctr"/>
          <a:lstStyle/>
          <a:p>
            <a:endParaRPr lang="en-US" sz="900"/>
          </a:p>
        </p:txBody>
      </p:sp>
      <p:sp>
        <p:nvSpPr>
          <p:cNvPr id="215" name="Freeform 179"/>
          <p:cNvSpPr>
            <a:spLocks noChangeArrowheads="1"/>
          </p:cNvSpPr>
          <p:nvPr/>
        </p:nvSpPr>
        <p:spPr bwMode="auto">
          <a:xfrm>
            <a:off x="1242446" y="6994722"/>
            <a:ext cx="17479" cy="2186"/>
          </a:xfrm>
          <a:custGeom>
            <a:avLst/>
            <a:gdLst>
              <a:gd name="T0" fmla="*/ 0 w 36"/>
              <a:gd name="T1" fmla="*/ 0 h 1"/>
              <a:gd name="T2" fmla="*/ 0 w 36"/>
              <a:gd name="T3" fmla="*/ 0 h 1"/>
              <a:gd name="T4" fmla="*/ 35 w 36"/>
              <a:gd name="T5" fmla="*/ 0 h 1"/>
              <a:gd name="T6" fmla="*/ 0 w 36"/>
              <a:gd name="T7" fmla="*/ 0 h 1"/>
            </a:gdLst>
            <a:ahLst/>
            <a:cxnLst>
              <a:cxn ang="0">
                <a:pos x="T0" y="T1"/>
              </a:cxn>
              <a:cxn ang="0">
                <a:pos x="T2" y="T3"/>
              </a:cxn>
              <a:cxn ang="0">
                <a:pos x="T4" y="T5"/>
              </a:cxn>
              <a:cxn ang="0">
                <a:pos x="T6" y="T7"/>
              </a:cxn>
            </a:cxnLst>
            <a:rect l="0" t="0" r="r" b="b"/>
            <a:pathLst>
              <a:path w="36" h="1">
                <a:moveTo>
                  <a:pt x="0" y="0"/>
                </a:moveTo>
                <a:lnTo>
                  <a:pt x="0" y="0"/>
                </a:lnTo>
                <a:cubicBezTo>
                  <a:pt x="35" y="0"/>
                  <a:pt x="35" y="0"/>
                  <a:pt x="35" y="0"/>
                </a:cubicBezTo>
                <a:cubicBezTo>
                  <a:pt x="17" y="0"/>
                  <a:pt x="9" y="0"/>
                  <a:pt x="0" y="0"/>
                </a:cubicBezTo>
              </a:path>
            </a:pathLst>
          </a:custGeom>
          <a:solidFill>
            <a:srgbClr val="00A9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216" name="Freeform 180"/>
          <p:cNvSpPr>
            <a:spLocks noChangeArrowheads="1"/>
          </p:cNvSpPr>
          <p:nvPr/>
        </p:nvSpPr>
        <p:spPr bwMode="auto">
          <a:xfrm>
            <a:off x="6260954" y="429371"/>
            <a:ext cx="828042" cy="1129546"/>
          </a:xfrm>
          <a:custGeom>
            <a:avLst/>
            <a:gdLst>
              <a:gd name="T0" fmla="*/ 69 w 1670"/>
              <a:gd name="T1" fmla="*/ 2278 h 2279"/>
              <a:gd name="T2" fmla="*/ 69 w 1670"/>
              <a:gd name="T3" fmla="*/ 2278 h 2279"/>
              <a:gd name="T4" fmla="*/ 69 w 1670"/>
              <a:gd name="T5" fmla="*/ 1748 h 2279"/>
              <a:gd name="T6" fmla="*/ 608 w 1670"/>
              <a:gd name="T7" fmla="*/ 1748 h 2279"/>
              <a:gd name="T8" fmla="*/ 608 w 1670"/>
              <a:gd name="T9" fmla="*/ 678 h 2279"/>
              <a:gd name="T10" fmla="*/ 547 w 1670"/>
              <a:gd name="T11" fmla="*/ 722 h 2279"/>
              <a:gd name="T12" fmla="*/ 382 w 1670"/>
              <a:gd name="T13" fmla="*/ 817 h 2279"/>
              <a:gd name="T14" fmla="*/ 200 w 1670"/>
              <a:gd name="T15" fmla="*/ 887 h 2279"/>
              <a:gd name="T16" fmla="*/ 26 w 1670"/>
              <a:gd name="T17" fmla="*/ 913 h 2279"/>
              <a:gd name="T18" fmla="*/ 0 w 1670"/>
              <a:gd name="T19" fmla="*/ 913 h 2279"/>
              <a:gd name="T20" fmla="*/ 0 w 1670"/>
              <a:gd name="T21" fmla="*/ 374 h 2279"/>
              <a:gd name="T22" fmla="*/ 26 w 1670"/>
              <a:gd name="T23" fmla="*/ 374 h 2279"/>
              <a:gd name="T24" fmla="*/ 182 w 1670"/>
              <a:gd name="T25" fmla="*/ 330 h 2279"/>
              <a:gd name="T26" fmla="*/ 374 w 1670"/>
              <a:gd name="T27" fmla="*/ 226 h 2279"/>
              <a:gd name="T28" fmla="*/ 530 w 1670"/>
              <a:gd name="T29" fmla="*/ 104 h 2279"/>
              <a:gd name="T30" fmla="*/ 617 w 1670"/>
              <a:gd name="T31" fmla="*/ 17 h 2279"/>
              <a:gd name="T32" fmla="*/ 626 w 1670"/>
              <a:gd name="T33" fmla="*/ 0 h 2279"/>
              <a:gd name="T34" fmla="*/ 1191 w 1670"/>
              <a:gd name="T35" fmla="*/ 0 h 2279"/>
              <a:gd name="T36" fmla="*/ 1191 w 1670"/>
              <a:gd name="T37" fmla="*/ 1748 h 2279"/>
              <a:gd name="T38" fmla="*/ 1669 w 1670"/>
              <a:gd name="T39" fmla="*/ 1748 h 2279"/>
              <a:gd name="T40" fmla="*/ 1669 w 1670"/>
              <a:gd name="T41" fmla="*/ 2278 h 2279"/>
              <a:gd name="T42" fmla="*/ 69 w 1670"/>
              <a:gd name="T43" fmla="*/ 2278 h 2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70" h="2279">
                <a:moveTo>
                  <a:pt x="69" y="2278"/>
                </a:moveTo>
                <a:lnTo>
                  <a:pt x="69" y="2278"/>
                </a:lnTo>
                <a:cubicBezTo>
                  <a:pt x="69" y="1748"/>
                  <a:pt x="69" y="1748"/>
                  <a:pt x="69" y="1748"/>
                </a:cubicBezTo>
                <a:cubicBezTo>
                  <a:pt x="608" y="1748"/>
                  <a:pt x="608" y="1748"/>
                  <a:pt x="608" y="1748"/>
                </a:cubicBezTo>
                <a:cubicBezTo>
                  <a:pt x="608" y="678"/>
                  <a:pt x="608" y="678"/>
                  <a:pt x="608" y="678"/>
                </a:cubicBezTo>
                <a:cubicBezTo>
                  <a:pt x="591" y="687"/>
                  <a:pt x="574" y="704"/>
                  <a:pt x="547" y="722"/>
                </a:cubicBezTo>
                <a:cubicBezTo>
                  <a:pt x="495" y="756"/>
                  <a:pt x="443" y="783"/>
                  <a:pt x="382" y="817"/>
                </a:cubicBezTo>
                <a:cubicBezTo>
                  <a:pt x="321" y="843"/>
                  <a:pt x="261" y="869"/>
                  <a:pt x="200" y="887"/>
                </a:cubicBezTo>
                <a:cubicBezTo>
                  <a:pt x="139" y="904"/>
                  <a:pt x="78" y="913"/>
                  <a:pt x="26" y="913"/>
                </a:cubicBezTo>
                <a:cubicBezTo>
                  <a:pt x="0" y="913"/>
                  <a:pt x="0" y="913"/>
                  <a:pt x="0" y="913"/>
                </a:cubicBezTo>
                <a:cubicBezTo>
                  <a:pt x="0" y="374"/>
                  <a:pt x="0" y="374"/>
                  <a:pt x="0" y="374"/>
                </a:cubicBezTo>
                <a:cubicBezTo>
                  <a:pt x="26" y="374"/>
                  <a:pt x="26" y="374"/>
                  <a:pt x="26" y="374"/>
                </a:cubicBezTo>
                <a:cubicBezTo>
                  <a:pt x="69" y="374"/>
                  <a:pt x="121" y="356"/>
                  <a:pt x="182" y="330"/>
                </a:cubicBezTo>
                <a:cubicBezTo>
                  <a:pt x="243" y="296"/>
                  <a:pt x="313" y="261"/>
                  <a:pt x="374" y="226"/>
                </a:cubicBezTo>
                <a:cubicBezTo>
                  <a:pt x="434" y="183"/>
                  <a:pt x="487" y="139"/>
                  <a:pt x="530" y="104"/>
                </a:cubicBezTo>
                <a:cubicBezTo>
                  <a:pt x="582" y="52"/>
                  <a:pt x="608" y="26"/>
                  <a:pt x="617" y="17"/>
                </a:cubicBezTo>
                <a:cubicBezTo>
                  <a:pt x="626" y="0"/>
                  <a:pt x="626" y="0"/>
                  <a:pt x="626" y="0"/>
                </a:cubicBezTo>
                <a:cubicBezTo>
                  <a:pt x="1191" y="0"/>
                  <a:pt x="1191" y="0"/>
                  <a:pt x="1191" y="0"/>
                </a:cubicBezTo>
                <a:cubicBezTo>
                  <a:pt x="1191" y="1748"/>
                  <a:pt x="1191" y="1748"/>
                  <a:pt x="1191" y="1748"/>
                </a:cubicBezTo>
                <a:cubicBezTo>
                  <a:pt x="1669" y="1748"/>
                  <a:pt x="1669" y="1748"/>
                  <a:pt x="1669" y="1748"/>
                </a:cubicBezTo>
                <a:cubicBezTo>
                  <a:pt x="1669" y="2278"/>
                  <a:pt x="1669" y="2278"/>
                  <a:pt x="1669" y="2278"/>
                </a:cubicBezTo>
                <a:lnTo>
                  <a:pt x="69" y="2278"/>
                </a:lnTo>
              </a:path>
            </a:pathLst>
          </a:custGeom>
          <a:solidFill>
            <a:srgbClr val="1188A3"/>
          </a:solidFill>
          <a:ln>
            <a:noFill/>
          </a:ln>
          <a:effectLst/>
        </p:spPr>
        <p:txBody>
          <a:bodyPr wrap="none" anchor="ctr"/>
          <a:lstStyle/>
          <a:p>
            <a:endParaRPr lang="en-US" sz="900"/>
          </a:p>
        </p:txBody>
      </p:sp>
      <p:sp>
        <p:nvSpPr>
          <p:cNvPr id="217" name="Freeform 181"/>
          <p:cNvSpPr>
            <a:spLocks noChangeArrowheads="1"/>
          </p:cNvSpPr>
          <p:nvPr/>
        </p:nvSpPr>
        <p:spPr bwMode="auto">
          <a:xfrm>
            <a:off x="6243475" y="416262"/>
            <a:ext cx="858630" cy="1160133"/>
          </a:xfrm>
          <a:custGeom>
            <a:avLst/>
            <a:gdLst>
              <a:gd name="T0" fmla="*/ 1191 w 1731"/>
              <a:gd name="T1" fmla="*/ 52 h 2340"/>
              <a:gd name="T2" fmla="*/ 1191 w 1731"/>
              <a:gd name="T3" fmla="*/ 52 h 2340"/>
              <a:gd name="T4" fmla="*/ 1191 w 1731"/>
              <a:gd name="T5" fmla="*/ 1809 h 2340"/>
              <a:gd name="T6" fmla="*/ 1669 w 1731"/>
              <a:gd name="T7" fmla="*/ 1809 h 2340"/>
              <a:gd name="T8" fmla="*/ 1669 w 1731"/>
              <a:gd name="T9" fmla="*/ 2278 h 2340"/>
              <a:gd name="T10" fmla="*/ 869 w 1731"/>
              <a:gd name="T11" fmla="*/ 2278 h 2340"/>
              <a:gd name="T12" fmla="*/ 139 w 1731"/>
              <a:gd name="T13" fmla="*/ 2278 h 2340"/>
              <a:gd name="T14" fmla="*/ 139 w 1731"/>
              <a:gd name="T15" fmla="*/ 1809 h 2340"/>
              <a:gd name="T16" fmla="*/ 678 w 1731"/>
              <a:gd name="T17" fmla="*/ 1809 h 2340"/>
              <a:gd name="T18" fmla="*/ 678 w 1731"/>
              <a:gd name="T19" fmla="*/ 626 h 2340"/>
              <a:gd name="T20" fmla="*/ 565 w 1731"/>
              <a:gd name="T21" fmla="*/ 721 h 2340"/>
              <a:gd name="T22" fmla="*/ 409 w 1731"/>
              <a:gd name="T23" fmla="*/ 817 h 2340"/>
              <a:gd name="T24" fmla="*/ 226 w 1731"/>
              <a:gd name="T25" fmla="*/ 887 h 2340"/>
              <a:gd name="T26" fmla="*/ 61 w 1731"/>
              <a:gd name="T27" fmla="*/ 913 h 2340"/>
              <a:gd name="T28" fmla="*/ 61 w 1731"/>
              <a:gd name="T29" fmla="*/ 426 h 2340"/>
              <a:gd name="T30" fmla="*/ 226 w 1731"/>
              <a:gd name="T31" fmla="*/ 382 h 2340"/>
              <a:gd name="T32" fmla="*/ 417 w 1731"/>
              <a:gd name="T33" fmla="*/ 269 h 2340"/>
              <a:gd name="T34" fmla="*/ 582 w 1731"/>
              <a:gd name="T35" fmla="*/ 148 h 2340"/>
              <a:gd name="T36" fmla="*/ 678 w 1731"/>
              <a:gd name="T37" fmla="*/ 52 h 2340"/>
              <a:gd name="T38" fmla="*/ 869 w 1731"/>
              <a:gd name="T39" fmla="*/ 52 h 2340"/>
              <a:gd name="T40" fmla="*/ 1191 w 1731"/>
              <a:gd name="T41" fmla="*/ 52 h 2340"/>
              <a:gd name="T42" fmla="*/ 1252 w 1731"/>
              <a:gd name="T43" fmla="*/ 0 h 2340"/>
              <a:gd name="T44" fmla="*/ 1252 w 1731"/>
              <a:gd name="T45" fmla="*/ 0 h 2340"/>
              <a:gd name="T46" fmla="*/ 1191 w 1731"/>
              <a:gd name="T47" fmla="*/ 0 h 2340"/>
              <a:gd name="T48" fmla="*/ 869 w 1731"/>
              <a:gd name="T49" fmla="*/ 0 h 2340"/>
              <a:gd name="T50" fmla="*/ 678 w 1731"/>
              <a:gd name="T51" fmla="*/ 0 h 2340"/>
              <a:gd name="T52" fmla="*/ 643 w 1731"/>
              <a:gd name="T53" fmla="*/ 0 h 2340"/>
              <a:gd name="T54" fmla="*/ 626 w 1731"/>
              <a:gd name="T55" fmla="*/ 26 h 2340"/>
              <a:gd name="T56" fmla="*/ 548 w 1731"/>
              <a:gd name="T57" fmla="*/ 104 h 2340"/>
              <a:gd name="T58" fmla="*/ 391 w 1731"/>
              <a:gd name="T59" fmla="*/ 226 h 2340"/>
              <a:gd name="T60" fmla="*/ 200 w 1731"/>
              <a:gd name="T61" fmla="*/ 330 h 2340"/>
              <a:gd name="T62" fmla="*/ 61 w 1731"/>
              <a:gd name="T63" fmla="*/ 365 h 2340"/>
              <a:gd name="T64" fmla="*/ 0 w 1731"/>
              <a:gd name="T65" fmla="*/ 365 h 2340"/>
              <a:gd name="T66" fmla="*/ 0 w 1731"/>
              <a:gd name="T67" fmla="*/ 426 h 2340"/>
              <a:gd name="T68" fmla="*/ 0 w 1731"/>
              <a:gd name="T69" fmla="*/ 913 h 2340"/>
              <a:gd name="T70" fmla="*/ 0 w 1731"/>
              <a:gd name="T71" fmla="*/ 974 h 2340"/>
              <a:gd name="T72" fmla="*/ 61 w 1731"/>
              <a:gd name="T73" fmla="*/ 974 h 2340"/>
              <a:gd name="T74" fmla="*/ 243 w 1731"/>
              <a:gd name="T75" fmla="*/ 939 h 2340"/>
              <a:gd name="T76" fmla="*/ 435 w 1731"/>
              <a:gd name="T77" fmla="*/ 869 h 2340"/>
              <a:gd name="T78" fmla="*/ 600 w 1731"/>
              <a:gd name="T79" fmla="*/ 774 h 2340"/>
              <a:gd name="T80" fmla="*/ 617 w 1731"/>
              <a:gd name="T81" fmla="*/ 756 h 2340"/>
              <a:gd name="T82" fmla="*/ 617 w 1731"/>
              <a:gd name="T83" fmla="*/ 1748 h 2340"/>
              <a:gd name="T84" fmla="*/ 139 w 1731"/>
              <a:gd name="T85" fmla="*/ 1748 h 2340"/>
              <a:gd name="T86" fmla="*/ 78 w 1731"/>
              <a:gd name="T87" fmla="*/ 1748 h 2340"/>
              <a:gd name="T88" fmla="*/ 78 w 1731"/>
              <a:gd name="T89" fmla="*/ 1809 h 2340"/>
              <a:gd name="T90" fmla="*/ 78 w 1731"/>
              <a:gd name="T91" fmla="*/ 2278 h 2340"/>
              <a:gd name="T92" fmla="*/ 78 w 1731"/>
              <a:gd name="T93" fmla="*/ 2339 h 2340"/>
              <a:gd name="T94" fmla="*/ 139 w 1731"/>
              <a:gd name="T95" fmla="*/ 2339 h 2340"/>
              <a:gd name="T96" fmla="*/ 869 w 1731"/>
              <a:gd name="T97" fmla="*/ 2339 h 2340"/>
              <a:gd name="T98" fmla="*/ 1669 w 1731"/>
              <a:gd name="T99" fmla="*/ 2339 h 2340"/>
              <a:gd name="T100" fmla="*/ 1730 w 1731"/>
              <a:gd name="T101" fmla="*/ 2339 h 2340"/>
              <a:gd name="T102" fmla="*/ 1730 w 1731"/>
              <a:gd name="T103" fmla="*/ 2278 h 2340"/>
              <a:gd name="T104" fmla="*/ 1730 w 1731"/>
              <a:gd name="T105" fmla="*/ 1809 h 2340"/>
              <a:gd name="T106" fmla="*/ 1730 w 1731"/>
              <a:gd name="T107" fmla="*/ 1748 h 2340"/>
              <a:gd name="T108" fmla="*/ 1669 w 1731"/>
              <a:gd name="T109" fmla="*/ 1748 h 2340"/>
              <a:gd name="T110" fmla="*/ 1252 w 1731"/>
              <a:gd name="T111" fmla="*/ 1748 h 2340"/>
              <a:gd name="T112" fmla="*/ 1252 w 1731"/>
              <a:gd name="T113" fmla="*/ 52 h 2340"/>
              <a:gd name="T114" fmla="*/ 1252 w 1731"/>
              <a:gd name="T115" fmla="*/ 0 h 2340"/>
              <a:gd name="T116" fmla="*/ 1191 w 1731"/>
              <a:gd name="T117" fmla="*/ 52 h 2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31" h="2340">
                <a:moveTo>
                  <a:pt x="1191" y="52"/>
                </a:moveTo>
                <a:lnTo>
                  <a:pt x="1191" y="52"/>
                </a:lnTo>
                <a:cubicBezTo>
                  <a:pt x="1191" y="1809"/>
                  <a:pt x="1191" y="1809"/>
                  <a:pt x="1191" y="1809"/>
                </a:cubicBezTo>
                <a:cubicBezTo>
                  <a:pt x="1669" y="1809"/>
                  <a:pt x="1669" y="1809"/>
                  <a:pt x="1669" y="1809"/>
                </a:cubicBezTo>
                <a:cubicBezTo>
                  <a:pt x="1669" y="2278"/>
                  <a:pt x="1669" y="2278"/>
                  <a:pt x="1669" y="2278"/>
                </a:cubicBezTo>
                <a:cubicBezTo>
                  <a:pt x="869" y="2278"/>
                  <a:pt x="869" y="2278"/>
                  <a:pt x="869" y="2278"/>
                </a:cubicBezTo>
                <a:cubicBezTo>
                  <a:pt x="139" y="2278"/>
                  <a:pt x="139" y="2278"/>
                  <a:pt x="139" y="2278"/>
                </a:cubicBezTo>
                <a:cubicBezTo>
                  <a:pt x="139" y="1809"/>
                  <a:pt x="139" y="1809"/>
                  <a:pt x="139" y="1809"/>
                </a:cubicBezTo>
                <a:cubicBezTo>
                  <a:pt x="678" y="1809"/>
                  <a:pt x="678" y="1809"/>
                  <a:pt x="678" y="1809"/>
                </a:cubicBezTo>
                <a:cubicBezTo>
                  <a:pt x="678" y="626"/>
                  <a:pt x="678" y="626"/>
                  <a:pt x="678" y="626"/>
                </a:cubicBezTo>
                <a:cubicBezTo>
                  <a:pt x="652" y="661"/>
                  <a:pt x="617" y="687"/>
                  <a:pt x="565" y="721"/>
                </a:cubicBezTo>
                <a:cubicBezTo>
                  <a:pt x="522" y="756"/>
                  <a:pt x="461" y="782"/>
                  <a:pt x="409" y="817"/>
                </a:cubicBezTo>
                <a:cubicBezTo>
                  <a:pt x="348" y="843"/>
                  <a:pt x="287" y="869"/>
                  <a:pt x="226" y="887"/>
                </a:cubicBezTo>
                <a:cubicBezTo>
                  <a:pt x="165" y="904"/>
                  <a:pt x="113" y="913"/>
                  <a:pt x="61" y="913"/>
                </a:cubicBezTo>
                <a:cubicBezTo>
                  <a:pt x="61" y="426"/>
                  <a:pt x="61" y="426"/>
                  <a:pt x="61" y="426"/>
                </a:cubicBezTo>
                <a:cubicBezTo>
                  <a:pt x="104" y="426"/>
                  <a:pt x="165" y="408"/>
                  <a:pt x="226" y="382"/>
                </a:cubicBezTo>
                <a:cubicBezTo>
                  <a:pt x="296" y="348"/>
                  <a:pt x="356" y="313"/>
                  <a:pt x="417" y="269"/>
                </a:cubicBezTo>
                <a:cubicBezTo>
                  <a:pt x="487" y="235"/>
                  <a:pt x="539" y="191"/>
                  <a:pt x="582" y="148"/>
                </a:cubicBezTo>
                <a:cubicBezTo>
                  <a:pt x="634" y="113"/>
                  <a:pt x="661" y="78"/>
                  <a:pt x="678" y="52"/>
                </a:cubicBezTo>
                <a:cubicBezTo>
                  <a:pt x="869" y="52"/>
                  <a:pt x="869" y="52"/>
                  <a:pt x="869" y="52"/>
                </a:cubicBezTo>
                <a:cubicBezTo>
                  <a:pt x="1191" y="52"/>
                  <a:pt x="1191" y="52"/>
                  <a:pt x="1191" y="52"/>
                </a:cubicBezTo>
                <a:lnTo>
                  <a:pt x="1252" y="0"/>
                </a:lnTo>
                <a:lnTo>
                  <a:pt x="1252" y="0"/>
                </a:lnTo>
                <a:cubicBezTo>
                  <a:pt x="1191" y="0"/>
                  <a:pt x="1191" y="0"/>
                  <a:pt x="1191" y="0"/>
                </a:cubicBezTo>
                <a:cubicBezTo>
                  <a:pt x="869" y="0"/>
                  <a:pt x="869" y="0"/>
                  <a:pt x="869" y="0"/>
                </a:cubicBezTo>
                <a:cubicBezTo>
                  <a:pt x="678" y="0"/>
                  <a:pt x="678" y="0"/>
                  <a:pt x="678" y="0"/>
                </a:cubicBezTo>
                <a:cubicBezTo>
                  <a:pt x="643" y="0"/>
                  <a:pt x="643" y="0"/>
                  <a:pt x="643" y="0"/>
                </a:cubicBezTo>
                <a:cubicBezTo>
                  <a:pt x="626" y="26"/>
                  <a:pt x="626" y="26"/>
                  <a:pt x="626" y="26"/>
                </a:cubicBezTo>
                <a:cubicBezTo>
                  <a:pt x="617" y="35"/>
                  <a:pt x="600" y="61"/>
                  <a:pt x="548" y="104"/>
                </a:cubicBezTo>
                <a:cubicBezTo>
                  <a:pt x="504" y="148"/>
                  <a:pt x="452" y="183"/>
                  <a:pt x="391" y="226"/>
                </a:cubicBezTo>
                <a:cubicBezTo>
                  <a:pt x="330" y="261"/>
                  <a:pt x="269" y="295"/>
                  <a:pt x="200" y="330"/>
                </a:cubicBezTo>
                <a:cubicBezTo>
                  <a:pt x="148" y="356"/>
                  <a:pt x="96" y="365"/>
                  <a:pt x="61" y="365"/>
                </a:cubicBezTo>
                <a:cubicBezTo>
                  <a:pt x="0" y="365"/>
                  <a:pt x="0" y="365"/>
                  <a:pt x="0" y="365"/>
                </a:cubicBezTo>
                <a:cubicBezTo>
                  <a:pt x="0" y="426"/>
                  <a:pt x="0" y="426"/>
                  <a:pt x="0" y="426"/>
                </a:cubicBezTo>
                <a:cubicBezTo>
                  <a:pt x="0" y="913"/>
                  <a:pt x="0" y="913"/>
                  <a:pt x="0" y="913"/>
                </a:cubicBezTo>
                <a:cubicBezTo>
                  <a:pt x="0" y="974"/>
                  <a:pt x="0" y="974"/>
                  <a:pt x="0" y="974"/>
                </a:cubicBezTo>
                <a:cubicBezTo>
                  <a:pt x="61" y="974"/>
                  <a:pt x="61" y="974"/>
                  <a:pt x="61" y="974"/>
                </a:cubicBezTo>
                <a:cubicBezTo>
                  <a:pt x="113" y="974"/>
                  <a:pt x="174" y="956"/>
                  <a:pt x="243" y="939"/>
                </a:cubicBezTo>
                <a:cubicBezTo>
                  <a:pt x="304" y="922"/>
                  <a:pt x="374" y="895"/>
                  <a:pt x="435" y="869"/>
                </a:cubicBezTo>
                <a:cubicBezTo>
                  <a:pt x="495" y="835"/>
                  <a:pt x="548" y="809"/>
                  <a:pt x="600" y="774"/>
                </a:cubicBezTo>
                <a:cubicBezTo>
                  <a:pt x="609" y="765"/>
                  <a:pt x="609" y="765"/>
                  <a:pt x="617" y="756"/>
                </a:cubicBezTo>
                <a:cubicBezTo>
                  <a:pt x="617" y="1748"/>
                  <a:pt x="617" y="1748"/>
                  <a:pt x="617" y="1748"/>
                </a:cubicBezTo>
                <a:cubicBezTo>
                  <a:pt x="139" y="1748"/>
                  <a:pt x="139" y="1748"/>
                  <a:pt x="139" y="1748"/>
                </a:cubicBezTo>
                <a:cubicBezTo>
                  <a:pt x="78" y="1748"/>
                  <a:pt x="78" y="1748"/>
                  <a:pt x="78" y="1748"/>
                </a:cubicBezTo>
                <a:cubicBezTo>
                  <a:pt x="78" y="1809"/>
                  <a:pt x="78" y="1809"/>
                  <a:pt x="78" y="1809"/>
                </a:cubicBezTo>
                <a:cubicBezTo>
                  <a:pt x="78" y="2278"/>
                  <a:pt x="78" y="2278"/>
                  <a:pt x="78" y="2278"/>
                </a:cubicBezTo>
                <a:cubicBezTo>
                  <a:pt x="78" y="2339"/>
                  <a:pt x="78" y="2339"/>
                  <a:pt x="78" y="2339"/>
                </a:cubicBezTo>
                <a:cubicBezTo>
                  <a:pt x="139" y="2339"/>
                  <a:pt x="139" y="2339"/>
                  <a:pt x="139" y="2339"/>
                </a:cubicBezTo>
                <a:cubicBezTo>
                  <a:pt x="869" y="2339"/>
                  <a:pt x="869" y="2339"/>
                  <a:pt x="869" y="2339"/>
                </a:cubicBezTo>
                <a:cubicBezTo>
                  <a:pt x="1669" y="2339"/>
                  <a:pt x="1669" y="2339"/>
                  <a:pt x="1669" y="2339"/>
                </a:cubicBezTo>
                <a:cubicBezTo>
                  <a:pt x="1730" y="2339"/>
                  <a:pt x="1730" y="2339"/>
                  <a:pt x="1730" y="2339"/>
                </a:cubicBezTo>
                <a:cubicBezTo>
                  <a:pt x="1730" y="2278"/>
                  <a:pt x="1730" y="2278"/>
                  <a:pt x="1730" y="2278"/>
                </a:cubicBezTo>
                <a:cubicBezTo>
                  <a:pt x="1730" y="1809"/>
                  <a:pt x="1730" y="1809"/>
                  <a:pt x="1730" y="1809"/>
                </a:cubicBezTo>
                <a:cubicBezTo>
                  <a:pt x="1730" y="1748"/>
                  <a:pt x="1730" y="1748"/>
                  <a:pt x="1730" y="1748"/>
                </a:cubicBezTo>
                <a:cubicBezTo>
                  <a:pt x="1669" y="1748"/>
                  <a:pt x="1669" y="1748"/>
                  <a:pt x="1669" y="1748"/>
                </a:cubicBezTo>
                <a:cubicBezTo>
                  <a:pt x="1252" y="1748"/>
                  <a:pt x="1252" y="1748"/>
                  <a:pt x="1252" y="1748"/>
                </a:cubicBezTo>
                <a:cubicBezTo>
                  <a:pt x="1252" y="52"/>
                  <a:pt x="1252" y="52"/>
                  <a:pt x="1252" y="52"/>
                </a:cubicBezTo>
                <a:cubicBezTo>
                  <a:pt x="1252" y="0"/>
                  <a:pt x="1252" y="0"/>
                  <a:pt x="1252" y="0"/>
                </a:cubicBezTo>
                <a:lnTo>
                  <a:pt x="1191" y="52"/>
                </a:lnTo>
              </a:path>
            </a:pathLst>
          </a:custGeom>
          <a:solidFill>
            <a:schemeClr val="bg2"/>
          </a:solidFill>
          <a:ln>
            <a:noFill/>
          </a:ln>
          <a:effectLst/>
        </p:spPr>
        <p:txBody>
          <a:bodyPr wrap="none" anchor="ctr"/>
          <a:lstStyle/>
          <a:p>
            <a:endParaRPr lang="en-US" sz="900"/>
          </a:p>
        </p:txBody>
      </p:sp>
      <p:sp>
        <p:nvSpPr>
          <p:cNvPr id="218" name="Freeform 182"/>
          <p:cNvSpPr>
            <a:spLocks noChangeArrowheads="1"/>
          </p:cNvSpPr>
          <p:nvPr/>
        </p:nvSpPr>
        <p:spPr bwMode="auto">
          <a:xfrm>
            <a:off x="6260954" y="1661603"/>
            <a:ext cx="913251" cy="1133916"/>
          </a:xfrm>
          <a:custGeom>
            <a:avLst/>
            <a:gdLst>
              <a:gd name="T0" fmla="*/ 0 w 1844"/>
              <a:gd name="T1" fmla="*/ 2287 h 2288"/>
              <a:gd name="T2" fmla="*/ 0 w 1844"/>
              <a:gd name="T3" fmla="*/ 2287 h 2288"/>
              <a:gd name="T4" fmla="*/ 0 w 1844"/>
              <a:gd name="T5" fmla="*/ 2252 h 2288"/>
              <a:gd name="T6" fmla="*/ 26 w 1844"/>
              <a:gd name="T7" fmla="*/ 1939 h 2288"/>
              <a:gd name="T8" fmla="*/ 113 w 1844"/>
              <a:gd name="T9" fmla="*/ 1669 h 2288"/>
              <a:gd name="T10" fmla="*/ 304 w 1844"/>
              <a:gd name="T11" fmla="*/ 1443 h 2288"/>
              <a:gd name="T12" fmla="*/ 591 w 1844"/>
              <a:gd name="T13" fmla="*/ 1234 h 2288"/>
              <a:gd name="T14" fmla="*/ 817 w 1844"/>
              <a:gd name="T15" fmla="*/ 1113 h 2288"/>
              <a:gd name="T16" fmla="*/ 869 w 1844"/>
              <a:gd name="T17" fmla="*/ 1087 h 2288"/>
              <a:gd name="T18" fmla="*/ 1061 w 1844"/>
              <a:gd name="T19" fmla="*/ 974 h 2288"/>
              <a:gd name="T20" fmla="*/ 1173 w 1844"/>
              <a:gd name="T21" fmla="*/ 869 h 2288"/>
              <a:gd name="T22" fmla="*/ 1208 w 1844"/>
              <a:gd name="T23" fmla="*/ 756 h 2288"/>
              <a:gd name="T24" fmla="*/ 1121 w 1844"/>
              <a:gd name="T25" fmla="*/ 582 h 2288"/>
              <a:gd name="T26" fmla="*/ 887 w 1844"/>
              <a:gd name="T27" fmla="*/ 513 h 2288"/>
              <a:gd name="T28" fmla="*/ 834 w 1844"/>
              <a:gd name="T29" fmla="*/ 513 h 2288"/>
              <a:gd name="T30" fmla="*/ 730 w 1844"/>
              <a:gd name="T31" fmla="*/ 530 h 2288"/>
              <a:gd name="T32" fmla="*/ 599 w 1844"/>
              <a:gd name="T33" fmla="*/ 600 h 2288"/>
              <a:gd name="T34" fmla="*/ 487 w 1844"/>
              <a:gd name="T35" fmla="*/ 687 h 2288"/>
              <a:gd name="T36" fmla="*/ 391 w 1844"/>
              <a:gd name="T37" fmla="*/ 791 h 2288"/>
              <a:gd name="T38" fmla="*/ 365 w 1844"/>
              <a:gd name="T39" fmla="*/ 817 h 2288"/>
              <a:gd name="T40" fmla="*/ 8 w 1844"/>
              <a:gd name="T41" fmla="*/ 391 h 2288"/>
              <a:gd name="T42" fmla="*/ 26 w 1844"/>
              <a:gd name="T43" fmla="*/ 374 h 2288"/>
              <a:gd name="T44" fmla="*/ 165 w 1844"/>
              <a:gd name="T45" fmla="*/ 252 h 2288"/>
              <a:gd name="T46" fmla="*/ 382 w 1844"/>
              <a:gd name="T47" fmla="*/ 130 h 2288"/>
              <a:gd name="T48" fmla="*/ 652 w 1844"/>
              <a:gd name="T49" fmla="*/ 43 h 2288"/>
              <a:gd name="T50" fmla="*/ 826 w 1844"/>
              <a:gd name="T51" fmla="*/ 8 h 2288"/>
              <a:gd name="T52" fmla="*/ 973 w 1844"/>
              <a:gd name="T53" fmla="*/ 0 h 2288"/>
              <a:gd name="T54" fmla="*/ 1321 w 1844"/>
              <a:gd name="T55" fmla="*/ 52 h 2288"/>
              <a:gd name="T56" fmla="*/ 1582 w 1844"/>
              <a:gd name="T57" fmla="*/ 191 h 2288"/>
              <a:gd name="T58" fmla="*/ 1747 w 1844"/>
              <a:gd name="T59" fmla="*/ 408 h 2288"/>
              <a:gd name="T60" fmla="*/ 1808 w 1844"/>
              <a:gd name="T61" fmla="*/ 687 h 2288"/>
              <a:gd name="T62" fmla="*/ 1756 w 1844"/>
              <a:gd name="T63" fmla="*/ 930 h 2288"/>
              <a:gd name="T64" fmla="*/ 1626 w 1844"/>
              <a:gd name="T65" fmla="*/ 1121 h 2288"/>
              <a:gd name="T66" fmla="*/ 1460 w 1844"/>
              <a:gd name="T67" fmla="*/ 1269 h 2288"/>
              <a:gd name="T68" fmla="*/ 1286 w 1844"/>
              <a:gd name="T69" fmla="*/ 1373 h 2288"/>
              <a:gd name="T70" fmla="*/ 1139 w 1844"/>
              <a:gd name="T71" fmla="*/ 1460 h 2288"/>
              <a:gd name="T72" fmla="*/ 973 w 1844"/>
              <a:gd name="T73" fmla="*/ 1565 h 2288"/>
              <a:gd name="T74" fmla="*/ 852 w 1844"/>
              <a:gd name="T75" fmla="*/ 1660 h 2288"/>
              <a:gd name="T76" fmla="*/ 817 w 1844"/>
              <a:gd name="T77" fmla="*/ 1686 h 2288"/>
              <a:gd name="T78" fmla="*/ 747 w 1844"/>
              <a:gd name="T79" fmla="*/ 1765 h 2288"/>
              <a:gd name="T80" fmla="*/ 1843 w 1844"/>
              <a:gd name="T81" fmla="*/ 1765 h 2288"/>
              <a:gd name="T82" fmla="*/ 1843 w 1844"/>
              <a:gd name="T83" fmla="*/ 2287 h 2288"/>
              <a:gd name="T84" fmla="*/ 0 w 1844"/>
              <a:gd name="T85" fmla="*/ 2287 h 2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844" h="2288">
                <a:moveTo>
                  <a:pt x="0" y="2287"/>
                </a:moveTo>
                <a:lnTo>
                  <a:pt x="0" y="2287"/>
                </a:lnTo>
                <a:cubicBezTo>
                  <a:pt x="0" y="2252"/>
                  <a:pt x="0" y="2252"/>
                  <a:pt x="0" y="2252"/>
                </a:cubicBezTo>
                <a:cubicBezTo>
                  <a:pt x="0" y="2138"/>
                  <a:pt x="8" y="2034"/>
                  <a:pt x="26" y="1939"/>
                </a:cubicBezTo>
                <a:cubicBezTo>
                  <a:pt x="43" y="1843"/>
                  <a:pt x="69" y="1756"/>
                  <a:pt x="113" y="1669"/>
                </a:cubicBezTo>
                <a:cubicBezTo>
                  <a:pt x="165" y="1591"/>
                  <a:pt x="226" y="1512"/>
                  <a:pt x="304" y="1443"/>
                </a:cubicBezTo>
                <a:cubicBezTo>
                  <a:pt x="382" y="1373"/>
                  <a:pt x="478" y="1304"/>
                  <a:pt x="591" y="1234"/>
                </a:cubicBezTo>
                <a:cubicBezTo>
                  <a:pt x="678" y="1191"/>
                  <a:pt x="756" y="1147"/>
                  <a:pt x="817" y="1113"/>
                </a:cubicBezTo>
                <a:cubicBezTo>
                  <a:pt x="834" y="1104"/>
                  <a:pt x="852" y="1095"/>
                  <a:pt x="869" y="1087"/>
                </a:cubicBezTo>
                <a:cubicBezTo>
                  <a:pt x="939" y="1043"/>
                  <a:pt x="1008" y="1008"/>
                  <a:pt x="1061" y="974"/>
                </a:cubicBezTo>
                <a:cubicBezTo>
                  <a:pt x="1104" y="939"/>
                  <a:pt x="1147" y="904"/>
                  <a:pt x="1173" y="869"/>
                </a:cubicBezTo>
                <a:cubicBezTo>
                  <a:pt x="1191" y="834"/>
                  <a:pt x="1208" y="800"/>
                  <a:pt x="1208" y="756"/>
                </a:cubicBezTo>
                <a:cubicBezTo>
                  <a:pt x="1208" y="687"/>
                  <a:pt x="1182" y="634"/>
                  <a:pt x="1121" y="582"/>
                </a:cubicBezTo>
                <a:cubicBezTo>
                  <a:pt x="1069" y="530"/>
                  <a:pt x="991" y="513"/>
                  <a:pt x="887" y="513"/>
                </a:cubicBezTo>
                <a:cubicBezTo>
                  <a:pt x="869" y="513"/>
                  <a:pt x="852" y="513"/>
                  <a:pt x="834" y="513"/>
                </a:cubicBezTo>
                <a:cubicBezTo>
                  <a:pt x="800" y="513"/>
                  <a:pt x="765" y="521"/>
                  <a:pt x="730" y="530"/>
                </a:cubicBezTo>
                <a:cubicBezTo>
                  <a:pt x="687" y="548"/>
                  <a:pt x="643" y="565"/>
                  <a:pt x="599" y="600"/>
                </a:cubicBezTo>
                <a:cubicBezTo>
                  <a:pt x="556" y="626"/>
                  <a:pt x="521" y="652"/>
                  <a:pt x="487" y="687"/>
                </a:cubicBezTo>
                <a:cubicBezTo>
                  <a:pt x="452" y="721"/>
                  <a:pt x="417" y="756"/>
                  <a:pt x="391" y="791"/>
                </a:cubicBezTo>
                <a:cubicBezTo>
                  <a:pt x="365" y="817"/>
                  <a:pt x="365" y="817"/>
                  <a:pt x="365" y="817"/>
                </a:cubicBezTo>
                <a:cubicBezTo>
                  <a:pt x="8" y="391"/>
                  <a:pt x="8" y="391"/>
                  <a:pt x="8" y="391"/>
                </a:cubicBezTo>
                <a:cubicBezTo>
                  <a:pt x="26" y="374"/>
                  <a:pt x="26" y="374"/>
                  <a:pt x="26" y="374"/>
                </a:cubicBezTo>
                <a:cubicBezTo>
                  <a:pt x="61" y="339"/>
                  <a:pt x="104" y="295"/>
                  <a:pt x="165" y="252"/>
                </a:cubicBezTo>
                <a:cubicBezTo>
                  <a:pt x="226" y="208"/>
                  <a:pt x="304" y="174"/>
                  <a:pt x="382" y="130"/>
                </a:cubicBezTo>
                <a:cubicBezTo>
                  <a:pt x="460" y="95"/>
                  <a:pt x="556" y="61"/>
                  <a:pt x="652" y="43"/>
                </a:cubicBezTo>
                <a:cubicBezTo>
                  <a:pt x="713" y="26"/>
                  <a:pt x="765" y="17"/>
                  <a:pt x="826" y="8"/>
                </a:cubicBezTo>
                <a:cubicBezTo>
                  <a:pt x="878" y="8"/>
                  <a:pt x="930" y="0"/>
                  <a:pt x="973" y="0"/>
                </a:cubicBezTo>
                <a:cubicBezTo>
                  <a:pt x="1104" y="0"/>
                  <a:pt x="1226" y="17"/>
                  <a:pt x="1321" y="52"/>
                </a:cubicBezTo>
                <a:cubicBezTo>
                  <a:pt x="1426" y="87"/>
                  <a:pt x="1513" y="130"/>
                  <a:pt x="1582" y="191"/>
                </a:cubicBezTo>
                <a:cubicBezTo>
                  <a:pt x="1660" y="252"/>
                  <a:pt x="1712" y="321"/>
                  <a:pt x="1747" y="408"/>
                </a:cubicBezTo>
                <a:cubicBezTo>
                  <a:pt x="1791" y="495"/>
                  <a:pt x="1808" y="582"/>
                  <a:pt x="1808" y="687"/>
                </a:cubicBezTo>
                <a:cubicBezTo>
                  <a:pt x="1808" y="773"/>
                  <a:pt x="1791" y="860"/>
                  <a:pt x="1756" y="930"/>
                </a:cubicBezTo>
                <a:cubicBezTo>
                  <a:pt x="1721" y="1000"/>
                  <a:pt x="1678" y="1069"/>
                  <a:pt x="1626" y="1121"/>
                </a:cubicBezTo>
                <a:cubicBezTo>
                  <a:pt x="1573" y="1174"/>
                  <a:pt x="1521" y="1226"/>
                  <a:pt x="1460" y="1269"/>
                </a:cubicBezTo>
                <a:cubicBezTo>
                  <a:pt x="1399" y="1304"/>
                  <a:pt x="1347" y="1339"/>
                  <a:pt x="1286" y="1373"/>
                </a:cubicBezTo>
                <a:cubicBezTo>
                  <a:pt x="1243" y="1400"/>
                  <a:pt x="1191" y="1426"/>
                  <a:pt x="1139" y="1460"/>
                </a:cubicBezTo>
                <a:cubicBezTo>
                  <a:pt x="1078" y="1495"/>
                  <a:pt x="1026" y="1530"/>
                  <a:pt x="973" y="1565"/>
                </a:cubicBezTo>
                <a:cubicBezTo>
                  <a:pt x="930" y="1600"/>
                  <a:pt x="887" y="1626"/>
                  <a:pt x="852" y="1660"/>
                </a:cubicBezTo>
                <a:cubicBezTo>
                  <a:pt x="843" y="1669"/>
                  <a:pt x="826" y="1678"/>
                  <a:pt x="817" y="1686"/>
                </a:cubicBezTo>
                <a:cubicBezTo>
                  <a:pt x="791" y="1713"/>
                  <a:pt x="765" y="1739"/>
                  <a:pt x="747" y="1765"/>
                </a:cubicBezTo>
                <a:cubicBezTo>
                  <a:pt x="1843" y="1765"/>
                  <a:pt x="1843" y="1765"/>
                  <a:pt x="1843" y="1765"/>
                </a:cubicBezTo>
                <a:cubicBezTo>
                  <a:pt x="1843" y="2287"/>
                  <a:pt x="1843" y="2287"/>
                  <a:pt x="1843" y="2287"/>
                </a:cubicBezTo>
                <a:lnTo>
                  <a:pt x="0" y="2287"/>
                </a:lnTo>
              </a:path>
            </a:pathLst>
          </a:custGeom>
          <a:solidFill>
            <a:schemeClr val="accent2"/>
          </a:solidFill>
          <a:ln>
            <a:noFill/>
          </a:ln>
          <a:effectLst/>
        </p:spPr>
        <p:txBody>
          <a:bodyPr wrap="none" anchor="ctr"/>
          <a:lstStyle/>
          <a:p>
            <a:endParaRPr lang="en-US" sz="900"/>
          </a:p>
        </p:txBody>
      </p:sp>
      <p:sp>
        <p:nvSpPr>
          <p:cNvPr id="219" name="Freeform 183"/>
          <p:cNvSpPr>
            <a:spLocks noChangeArrowheads="1"/>
          </p:cNvSpPr>
          <p:nvPr/>
        </p:nvSpPr>
        <p:spPr bwMode="auto">
          <a:xfrm>
            <a:off x="6243475" y="1648494"/>
            <a:ext cx="948208" cy="1157949"/>
          </a:xfrm>
          <a:custGeom>
            <a:avLst/>
            <a:gdLst>
              <a:gd name="T0" fmla="*/ 1008 w 1914"/>
              <a:gd name="T1" fmla="*/ 61 h 2339"/>
              <a:gd name="T2" fmla="*/ 1600 w 1914"/>
              <a:gd name="T3" fmla="*/ 243 h 2339"/>
              <a:gd name="T4" fmla="*/ 1808 w 1914"/>
              <a:gd name="T5" fmla="*/ 713 h 2339"/>
              <a:gd name="T6" fmla="*/ 1643 w 1914"/>
              <a:gd name="T7" fmla="*/ 1130 h 2339"/>
              <a:gd name="T8" fmla="*/ 1313 w 1914"/>
              <a:gd name="T9" fmla="*/ 1373 h 2339"/>
              <a:gd name="T10" fmla="*/ 991 w 1914"/>
              <a:gd name="T11" fmla="*/ 1573 h 2339"/>
              <a:gd name="T12" fmla="*/ 835 w 1914"/>
              <a:gd name="T13" fmla="*/ 1695 h 2339"/>
              <a:gd name="T14" fmla="*/ 869 w 1914"/>
              <a:gd name="T15" fmla="*/ 1817 h 2339"/>
              <a:gd name="T16" fmla="*/ 1852 w 1914"/>
              <a:gd name="T17" fmla="*/ 2278 h 2339"/>
              <a:gd name="T18" fmla="*/ 61 w 1914"/>
              <a:gd name="T19" fmla="*/ 2278 h 2339"/>
              <a:gd name="T20" fmla="*/ 174 w 1914"/>
              <a:gd name="T21" fmla="*/ 1712 h 2339"/>
              <a:gd name="T22" fmla="*/ 643 w 1914"/>
              <a:gd name="T23" fmla="*/ 1286 h 2339"/>
              <a:gd name="T24" fmla="*/ 913 w 1914"/>
              <a:gd name="T25" fmla="*/ 1139 h 2339"/>
              <a:gd name="T26" fmla="*/ 1226 w 1914"/>
              <a:gd name="T27" fmla="*/ 912 h 2339"/>
              <a:gd name="T28" fmla="*/ 1182 w 1914"/>
              <a:gd name="T29" fmla="*/ 591 h 2339"/>
              <a:gd name="T30" fmla="*/ 869 w 1914"/>
              <a:gd name="T31" fmla="*/ 513 h 2339"/>
              <a:gd name="T32" fmla="*/ 617 w 1914"/>
              <a:gd name="T33" fmla="*/ 599 h 2339"/>
              <a:gd name="T34" fmla="*/ 400 w 1914"/>
              <a:gd name="T35" fmla="*/ 799 h 2339"/>
              <a:gd name="T36" fmla="*/ 217 w 1914"/>
              <a:gd name="T37" fmla="*/ 304 h 2339"/>
              <a:gd name="T38" fmla="*/ 695 w 1914"/>
              <a:gd name="T39" fmla="*/ 95 h 2339"/>
              <a:gd name="T40" fmla="*/ 1008 w 1914"/>
              <a:gd name="T41" fmla="*/ 61 h 2339"/>
              <a:gd name="T42" fmla="*/ 1008 w 1914"/>
              <a:gd name="T43" fmla="*/ 0 h 2339"/>
              <a:gd name="T44" fmla="*/ 687 w 1914"/>
              <a:gd name="T45" fmla="*/ 34 h 2339"/>
              <a:gd name="T46" fmla="*/ 182 w 1914"/>
              <a:gd name="T47" fmla="*/ 261 h 2339"/>
              <a:gd name="T48" fmla="*/ 8 w 1914"/>
              <a:gd name="T49" fmla="*/ 417 h 2339"/>
              <a:gd name="T50" fmla="*/ 356 w 1914"/>
              <a:gd name="T51" fmla="*/ 834 h 2339"/>
              <a:gd name="T52" fmla="*/ 452 w 1914"/>
              <a:gd name="T53" fmla="*/ 834 h 2339"/>
              <a:gd name="T54" fmla="*/ 652 w 1914"/>
              <a:gd name="T55" fmla="*/ 643 h 2339"/>
              <a:gd name="T56" fmla="*/ 869 w 1914"/>
              <a:gd name="T57" fmla="*/ 565 h 2339"/>
              <a:gd name="T58" fmla="*/ 1139 w 1914"/>
              <a:gd name="T59" fmla="*/ 634 h 2339"/>
              <a:gd name="T60" fmla="*/ 1182 w 1914"/>
              <a:gd name="T61" fmla="*/ 878 h 2339"/>
              <a:gd name="T62" fmla="*/ 887 w 1914"/>
              <a:gd name="T63" fmla="*/ 1086 h 2339"/>
              <a:gd name="T64" fmla="*/ 617 w 1914"/>
              <a:gd name="T65" fmla="*/ 1234 h 2339"/>
              <a:gd name="T66" fmla="*/ 617 w 1914"/>
              <a:gd name="T67" fmla="*/ 1234 h 2339"/>
              <a:gd name="T68" fmla="*/ 130 w 1914"/>
              <a:gd name="T69" fmla="*/ 1686 h 2339"/>
              <a:gd name="T70" fmla="*/ 0 w 1914"/>
              <a:gd name="T71" fmla="*/ 2278 h 2339"/>
              <a:gd name="T72" fmla="*/ 61 w 1914"/>
              <a:gd name="T73" fmla="*/ 2338 h 2339"/>
              <a:gd name="T74" fmla="*/ 1852 w 1914"/>
              <a:gd name="T75" fmla="*/ 2338 h 2339"/>
              <a:gd name="T76" fmla="*/ 1913 w 1914"/>
              <a:gd name="T77" fmla="*/ 2278 h 2339"/>
              <a:gd name="T78" fmla="*/ 1913 w 1914"/>
              <a:gd name="T79" fmla="*/ 1756 h 2339"/>
              <a:gd name="T80" fmla="*/ 869 w 1914"/>
              <a:gd name="T81" fmla="*/ 1756 h 2339"/>
              <a:gd name="T82" fmla="*/ 869 w 1914"/>
              <a:gd name="T83" fmla="*/ 1739 h 2339"/>
              <a:gd name="T84" fmla="*/ 1017 w 1914"/>
              <a:gd name="T85" fmla="*/ 1617 h 2339"/>
              <a:gd name="T86" fmla="*/ 1339 w 1914"/>
              <a:gd name="T87" fmla="*/ 1426 h 2339"/>
              <a:gd name="T88" fmla="*/ 1687 w 1914"/>
              <a:gd name="T89" fmla="*/ 1165 h 2339"/>
              <a:gd name="T90" fmla="*/ 1869 w 1914"/>
              <a:gd name="T91" fmla="*/ 713 h 2339"/>
              <a:gd name="T92" fmla="*/ 1643 w 1914"/>
              <a:gd name="T93" fmla="*/ 200 h 2339"/>
              <a:gd name="T94" fmla="*/ 1008 w 1914"/>
              <a:gd name="T95" fmla="*/ 0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14" h="2339">
                <a:moveTo>
                  <a:pt x="1008" y="61"/>
                </a:moveTo>
                <a:lnTo>
                  <a:pt x="1008" y="61"/>
                </a:lnTo>
                <a:cubicBezTo>
                  <a:pt x="1139" y="61"/>
                  <a:pt x="1252" y="78"/>
                  <a:pt x="1348" y="104"/>
                </a:cubicBezTo>
                <a:cubicBezTo>
                  <a:pt x="1452" y="139"/>
                  <a:pt x="1530" y="182"/>
                  <a:pt x="1600" y="243"/>
                </a:cubicBezTo>
                <a:cubicBezTo>
                  <a:pt x="1669" y="295"/>
                  <a:pt x="1722" y="365"/>
                  <a:pt x="1756" y="443"/>
                </a:cubicBezTo>
                <a:cubicBezTo>
                  <a:pt x="1791" y="530"/>
                  <a:pt x="1808" y="617"/>
                  <a:pt x="1808" y="713"/>
                </a:cubicBezTo>
                <a:cubicBezTo>
                  <a:pt x="1808" y="799"/>
                  <a:pt x="1800" y="878"/>
                  <a:pt x="1765" y="947"/>
                </a:cubicBezTo>
                <a:cubicBezTo>
                  <a:pt x="1730" y="1017"/>
                  <a:pt x="1687" y="1078"/>
                  <a:pt x="1643" y="1130"/>
                </a:cubicBezTo>
                <a:cubicBezTo>
                  <a:pt x="1591" y="1182"/>
                  <a:pt x="1539" y="1225"/>
                  <a:pt x="1478" y="1269"/>
                </a:cubicBezTo>
                <a:cubicBezTo>
                  <a:pt x="1417" y="1304"/>
                  <a:pt x="1365" y="1347"/>
                  <a:pt x="1313" y="1373"/>
                </a:cubicBezTo>
                <a:cubicBezTo>
                  <a:pt x="1269" y="1399"/>
                  <a:pt x="1217" y="1426"/>
                  <a:pt x="1156" y="1460"/>
                </a:cubicBezTo>
                <a:cubicBezTo>
                  <a:pt x="1104" y="1495"/>
                  <a:pt x="1043" y="1530"/>
                  <a:pt x="991" y="1573"/>
                </a:cubicBezTo>
                <a:cubicBezTo>
                  <a:pt x="947" y="1599"/>
                  <a:pt x="904" y="1634"/>
                  <a:pt x="869" y="1669"/>
                </a:cubicBezTo>
                <a:cubicBezTo>
                  <a:pt x="852" y="1678"/>
                  <a:pt x="843" y="1686"/>
                  <a:pt x="835" y="1695"/>
                </a:cubicBezTo>
                <a:cubicBezTo>
                  <a:pt x="782" y="1739"/>
                  <a:pt x="748" y="1773"/>
                  <a:pt x="722" y="1817"/>
                </a:cubicBezTo>
                <a:cubicBezTo>
                  <a:pt x="869" y="1817"/>
                  <a:pt x="869" y="1817"/>
                  <a:pt x="869" y="1817"/>
                </a:cubicBezTo>
                <a:cubicBezTo>
                  <a:pt x="1852" y="1817"/>
                  <a:pt x="1852" y="1817"/>
                  <a:pt x="1852" y="1817"/>
                </a:cubicBezTo>
                <a:cubicBezTo>
                  <a:pt x="1852" y="2278"/>
                  <a:pt x="1852" y="2278"/>
                  <a:pt x="1852" y="2278"/>
                </a:cubicBezTo>
                <a:cubicBezTo>
                  <a:pt x="869" y="2278"/>
                  <a:pt x="869" y="2278"/>
                  <a:pt x="869" y="2278"/>
                </a:cubicBezTo>
                <a:cubicBezTo>
                  <a:pt x="61" y="2278"/>
                  <a:pt x="61" y="2278"/>
                  <a:pt x="61" y="2278"/>
                </a:cubicBezTo>
                <a:cubicBezTo>
                  <a:pt x="61" y="2164"/>
                  <a:pt x="69" y="2060"/>
                  <a:pt x="87" y="1965"/>
                </a:cubicBezTo>
                <a:cubicBezTo>
                  <a:pt x="104" y="1878"/>
                  <a:pt x="130" y="1791"/>
                  <a:pt x="174" y="1712"/>
                </a:cubicBezTo>
                <a:cubicBezTo>
                  <a:pt x="217" y="1634"/>
                  <a:pt x="278" y="1556"/>
                  <a:pt x="356" y="1486"/>
                </a:cubicBezTo>
                <a:cubicBezTo>
                  <a:pt x="435" y="1417"/>
                  <a:pt x="530" y="1356"/>
                  <a:pt x="643" y="1286"/>
                </a:cubicBezTo>
                <a:cubicBezTo>
                  <a:pt x="722" y="1243"/>
                  <a:pt x="800" y="1200"/>
                  <a:pt x="869" y="1165"/>
                </a:cubicBezTo>
                <a:cubicBezTo>
                  <a:pt x="878" y="1156"/>
                  <a:pt x="895" y="1147"/>
                  <a:pt x="913" y="1139"/>
                </a:cubicBezTo>
                <a:cubicBezTo>
                  <a:pt x="991" y="1095"/>
                  <a:pt x="1061" y="1060"/>
                  <a:pt x="1113" y="1026"/>
                </a:cubicBezTo>
                <a:cubicBezTo>
                  <a:pt x="1165" y="982"/>
                  <a:pt x="1200" y="947"/>
                  <a:pt x="1226" y="912"/>
                </a:cubicBezTo>
                <a:cubicBezTo>
                  <a:pt x="1252" y="878"/>
                  <a:pt x="1269" y="834"/>
                  <a:pt x="1269" y="782"/>
                </a:cubicBezTo>
                <a:cubicBezTo>
                  <a:pt x="1269" y="713"/>
                  <a:pt x="1243" y="643"/>
                  <a:pt x="1182" y="591"/>
                </a:cubicBezTo>
                <a:cubicBezTo>
                  <a:pt x="1121" y="530"/>
                  <a:pt x="1035" y="504"/>
                  <a:pt x="922" y="504"/>
                </a:cubicBezTo>
                <a:cubicBezTo>
                  <a:pt x="904" y="504"/>
                  <a:pt x="887" y="504"/>
                  <a:pt x="869" y="513"/>
                </a:cubicBezTo>
                <a:cubicBezTo>
                  <a:pt x="826" y="513"/>
                  <a:pt x="791" y="521"/>
                  <a:pt x="756" y="530"/>
                </a:cubicBezTo>
                <a:cubicBezTo>
                  <a:pt x="713" y="547"/>
                  <a:pt x="661" y="574"/>
                  <a:pt x="617" y="599"/>
                </a:cubicBezTo>
                <a:cubicBezTo>
                  <a:pt x="574" y="626"/>
                  <a:pt x="539" y="660"/>
                  <a:pt x="504" y="695"/>
                </a:cubicBezTo>
                <a:cubicBezTo>
                  <a:pt x="461" y="721"/>
                  <a:pt x="435" y="765"/>
                  <a:pt x="400" y="799"/>
                </a:cubicBezTo>
                <a:cubicBezTo>
                  <a:pt x="78" y="426"/>
                  <a:pt x="78" y="426"/>
                  <a:pt x="78" y="426"/>
                </a:cubicBezTo>
                <a:cubicBezTo>
                  <a:pt x="113" y="382"/>
                  <a:pt x="156" y="347"/>
                  <a:pt x="217" y="304"/>
                </a:cubicBezTo>
                <a:cubicBezTo>
                  <a:pt x="278" y="261"/>
                  <a:pt x="348" y="226"/>
                  <a:pt x="426" y="182"/>
                </a:cubicBezTo>
                <a:cubicBezTo>
                  <a:pt x="513" y="147"/>
                  <a:pt x="600" y="121"/>
                  <a:pt x="695" y="95"/>
                </a:cubicBezTo>
                <a:cubicBezTo>
                  <a:pt x="748" y="78"/>
                  <a:pt x="808" y="69"/>
                  <a:pt x="869" y="69"/>
                </a:cubicBezTo>
                <a:cubicBezTo>
                  <a:pt x="913" y="61"/>
                  <a:pt x="965" y="61"/>
                  <a:pt x="1008" y="61"/>
                </a:cubicBezTo>
                <a:lnTo>
                  <a:pt x="1008" y="0"/>
                </a:lnTo>
                <a:lnTo>
                  <a:pt x="1008" y="0"/>
                </a:lnTo>
                <a:cubicBezTo>
                  <a:pt x="965" y="0"/>
                  <a:pt x="913" y="0"/>
                  <a:pt x="861" y="8"/>
                </a:cubicBezTo>
                <a:cubicBezTo>
                  <a:pt x="800" y="17"/>
                  <a:pt x="739" y="26"/>
                  <a:pt x="687" y="34"/>
                </a:cubicBezTo>
                <a:cubicBezTo>
                  <a:pt x="582" y="61"/>
                  <a:pt x="487" y="95"/>
                  <a:pt x="409" y="130"/>
                </a:cubicBezTo>
                <a:cubicBezTo>
                  <a:pt x="321" y="173"/>
                  <a:pt x="252" y="217"/>
                  <a:pt x="182" y="261"/>
                </a:cubicBezTo>
                <a:cubicBezTo>
                  <a:pt x="122" y="304"/>
                  <a:pt x="78" y="347"/>
                  <a:pt x="43" y="382"/>
                </a:cubicBezTo>
                <a:cubicBezTo>
                  <a:pt x="8" y="417"/>
                  <a:pt x="8" y="417"/>
                  <a:pt x="8" y="417"/>
                </a:cubicBezTo>
                <a:cubicBezTo>
                  <a:pt x="35" y="460"/>
                  <a:pt x="35" y="460"/>
                  <a:pt x="35" y="460"/>
                </a:cubicBezTo>
                <a:cubicBezTo>
                  <a:pt x="356" y="834"/>
                  <a:pt x="356" y="834"/>
                  <a:pt x="356" y="834"/>
                </a:cubicBezTo>
                <a:cubicBezTo>
                  <a:pt x="400" y="895"/>
                  <a:pt x="400" y="895"/>
                  <a:pt x="400" y="895"/>
                </a:cubicBezTo>
                <a:cubicBezTo>
                  <a:pt x="452" y="834"/>
                  <a:pt x="452" y="834"/>
                  <a:pt x="452" y="834"/>
                </a:cubicBezTo>
                <a:cubicBezTo>
                  <a:pt x="478" y="799"/>
                  <a:pt x="504" y="765"/>
                  <a:pt x="539" y="730"/>
                </a:cubicBezTo>
                <a:cubicBezTo>
                  <a:pt x="574" y="704"/>
                  <a:pt x="609" y="669"/>
                  <a:pt x="652" y="643"/>
                </a:cubicBezTo>
                <a:cubicBezTo>
                  <a:pt x="687" y="617"/>
                  <a:pt x="730" y="599"/>
                  <a:pt x="774" y="582"/>
                </a:cubicBezTo>
                <a:cubicBezTo>
                  <a:pt x="808" y="574"/>
                  <a:pt x="835" y="574"/>
                  <a:pt x="869" y="565"/>
                </a:cubicBezTo>
                <a:cubicBezTo>
                  <a:pt x="887" y="565"/>
                  <a:pt x="904" y="565"/>
                  <a:pt x="922" y="565"/>
                </a:cubicBezTo>
                <a:cubicBezTo>
                  <a:pt x="1017" y="565"/>
                  <a:pt x="1096" y="582"/>
                  <a:pt x="1139" y="634"/>
                </a:cubicBezTo>
                <a:cubicBezTo>
                  <a:pt x="1191" y="678"/>
                  <a:pt x="1208" y="721"/>
                  <a:pt x="1208" y="782"/>
                </a:cubicBezTo>
                <a:cubicBezTo>
                  <a:pt x="1208" y="817"/>
                  <a:pt x="1200" y="852"/>
                  <a:pt x="1182" y="878"/>
                </a:cubicBezTo>
                <a:cubicBezTo>
                  <a:pt x="1156" y="912"/>
                  <a:pt x="1121" y="939"/>
                  <a:pt x="1078" y="973"/>
                </a:cubicBezTo>
                <a:cubicBezTo>
                  <a:pt x="1026" y="1008"/>
                  <a:pt x="965" y="1043"/>
                  <a:pt x="887" y="1086"/>
                </a:cubicBezTo>
                <a:cubicBezTo>
                  <a:pt x="869" y="1095"/>
                  <a:pt x="852" y="1104"/>
                  <a:pt x="835" y="1113"/>
                </a:cubicBezTo>
                <a:cubicBezTo>
                  <a:pt x="774" y="1147"/>
                  <a:pt x="695" y="1191"/>
                  <a:pt x="617" y="1234"/>
                </a:cubicBezTo>
                <a:lnTo>
                  <a:pt x="617" y="1234"/>
                </a:lnTo>
                <a:lnTo>
                  <a:pt x="617" y="1234"/>
                </a:lnTo>
                <a:cubicBezTo>
                  <a:pt x="495" y="1304"/>
                  <a:pt x="391" y="1373"/>
                  <a:pt x="313" y="1443"/>
                </a:cubicBezTo>
                <a:cubicBezTo>
                  <a:pt x="235" y="1521"/>
                  <a:pt x="174" y="1599"/>
                  <a:pt x="130" y="1686"/>
                </a:cubicBezTo>
                <a:cubicBezTo>
                  <a:pt x="78" y="1765"/>
                  <a:pt x="43" y="1860"/>
                  <a:pt x="26" y="1956"/>
                </a:cubicBezTo>
                <a:cubicBezTo>
                  <a:pt x="8" y="2052"/>
                  <a:pt x="0" y="2164"/>
                  <a:pt x="0" y="2278"/>
                </a:cubicBezTo>
                <a:cubicBezTo>
                  <a:pt x="0" y="2338"/>
                  <a:pt x="0" y="2338"/>
                  <a:pt x="0" y="2338"/>
                </a:cubicBezTo>
                <a:cubicBezTo>
                  <a:pt x="61" y="2338"/>
                  <a:pt x="61" y="2338"/>
                  <a:pt x="61" y="2338"/>
                </a:cubicBezTo>
                <a:cubicBezTo>
                  <a:pt x="869" y="2338"/>
                  <a:pt x="869" y="2338"/>
                  <a:pt x="869" y="2338"/>
                </a:cubicBezTo>
                <a:cubicBezTo>
                  <a:pt x="1852" y="2338"/>
                  <a:pt x="1852" y="2338"/>
                  <a:pt x="1852" y="2338"/>
                </a:cubicBezTo>
                <a:cubicBezTo>
                  <a:pt x="1913" y="2338"/>
                  <a:pt x="1913" y="2338"/>
                  <a:pt x="1913" y="2338"/>
                </a:cubicBezTo>
                <a:cubicBezTo>
                  <a:pt x="1913" y="2278"/>
                  <a:pt x="1913" y="2278"/>
                  <a:pt x="1913" y="2278"/>
                </a:cubicBezTo>
                <a:cubicBezTo>
                  <a:pt x="1913" y="1817"/>
                  <a:pt x="1913" y="1817"/>
                  <a:pt x="1913" y="1817"/>
                </a:cubicBezTo>
                <a:cubicBezTo>
                  <a:pt x="1913" y="1756"/>
                  <a:pt x="1913" y="1756"/>
                  <a:pt x="1913" y="1756"/>
                </a:cubicBezTo>
                <a:cubicBezTo>
                  <a:pt x="1852" y="1756"/>
                  <a:pt x="1852" y="1756"/>
                  <a:pt x="1852" y="1756"/>
                </a:cubicBezTo>
                <a:cubicBezTo>
                  <a:pt x="869" y="1756"/>
                  <a:pt x="869" y="1756"/>
                  <a:pt x="869" y="1756"/>
                </a:cubicBezTo>
                <a:cubicBezTo>
                  <a:pt x="843" y="1756"/>
                  <a:pt x="843" y="1756"/>
                  <a:pt x="843" y="1756"/>
                </a:cubicBezTo>
                <a:cubicBezTo>
                  <a:pt x="852" y="1756"/>
                  <a:pt x="861" y="1747"/>
                  <a:pt x="869" y="1739"/>
                </a:cubicBezTo>
                <a:cubicBezTo>
                  <a:pt x="878" y="1730"/>
                  <a:pt x="895" y="1721"/>
                  <a:pt x="904" y="1712"/>
                </a:cubicBezTo>
                <a:cubicBezTo>
                  <a:pt x="939" y="1678"/>
                  <a:pt x="982" y="1652"/>
                  <a:pt x="1017" y="1617"/>
                </a:cubicBezTo>
                <a:cubicBezTo>
                  <a:pt x="1078" y="1582"/>
                  <a:pt x="1130" y="1547"/>
                  <a:pt x="1182" y="1513"/>
                </a:cubicBezTo>
                <a:cubicBezTo>
                  <a:pt x="1243" y="1478"/>
                  <a:pt x="1295" y="1452"/>
                  <a:pt x="1339" y="1426"/>
                </a:cubicBezTo>
                <a:cubicBezTo>
                  <a:pt x="1391" y="1391"/>
                  <a:pt x="1452" y="1356"/>
                  <a:pt x="1513" y="1313"/>
                </a:cubicBezTo>
                <a:cubicBezTo>
                  <a:pt x="1574" y="1278"/>
                  <a:pt x="1634" y="1225"/>
                  <a:pt x="1687" y="1165"/>
                </a:cubicBezTo>
                <a:cubicBezTo>
                  <a:pt x="1739" y="1113"/>
                  <a:pt x="1782" y="1043"/>
                  <a:pt x="1817" y="973"/>
                </a:cubicBezTo>
                <a:cubicBezTo>
                  <a:pt x="1852" y="895"/>
                  <a:pt x="1869" y="808"/>
                  <a:pt x="1869" y="713"/>
                </a:cubicBezTo>
                <a:cubicBezTo>
                  <a:pt x="1869" y="608"/>
                  <a:pt x="1852" y="513"/>
                  <a:pt x="1808" y="426"/>
                </a:cubicBezTo>
                <a:cubicBezTo>
                  <a:pt x="1774" y="339"/>
                  <a:pt x="1713" y="261"/>
                  <a:pt x="1643" y="200"/>
                </a:cubicBezTo>
                <a:cubicBezTo>
                  <a:pt x="1565" y="130"/>
                  <a:pt x="1478" y="87"/>
                  <a:pt x="1365" y="52"/>
                </a:cubicBezTo>
                <a:cubicBezTo>
                  <a:pt x="1261" y="17"/>
                  <a:pt x="1148" y="0"/>
                  <a:pt x="1008" y="0"/>
                </a:cubicBezTo>
                <a:lnTo>
                  <a:pt x="1008" y="61"/>
                </a:lnTo>
              </a:path>
            </a:pathLst>
          </a:custGeom>
          <a:solidFill>
            <a:schemeClr val="bg2"/>
          </a:solidFill>
          <a:ln>
            <a:noFill/>
          </a:ln>
          <a:effectLst/>
        </p:spPr>
        <p:txBody>
          <a:bodyPr wrap="none" anchor="ctr"/>
          <a:lstStyle/>
          <a:p>
            <a:endParaRPr lang="en-US" sz="900"/>
          </a:p>
        </p:txBody>
      </p:sp>
      <p:sp>
        <p:nvSpPr>
          <p:cNvPr id="220" name="Freeform 184"/>
          <p:cNvSpPr>
            <a:spLocks noChangeArrowheads="1"/>
          </p:cNvSpPr>
          <p:nvPr/>
        </p:nvSpPr>
        <p:spPr bwMode="auto">
          <a:xfrm>
            <a:off x="6829004" y="4480007"/>
            <a:ext cx="146382" cy="8739"/>
          </a:xfrm>
          <a:custGeom>
            <a:avLst/>
            <a:gdLst>
              <a:gd name="T0" fmla="*/ 296 w 297"/>
              <a:gd name="T1" fmla="*/ 0 h 18"/>
              <a:gd name="T2" fmla="*/ 9 w 297"/>
              <a:gd name="T3" fmla="*/ 0 h 18"/>
              <a:gd name="T4" fmla="*/ 0 w 297"/>
              <a:gd name="T5" fmla="*/ 17 h 18"/>
              <a:gd name="T6" fmla="*/ 296 w 297"/>
              <a:gd name="T7" fmla="*/ 17 h 18"/>
              <a:gd name="T8" fmla="*/ 296 w 297"/>
              <a:gd name="T9" fmla="*/ 0 h 18"/>
            </a:gdLst>
            <a:ahLst/>
            <a:cxnLst>
              <a:cxn ang="0">
                <a:pos x="T0" y="T1"/>
              </a:cxn>
              <a:cxn ang="0">
                <a:pos x="T2" y="T3"/>
              </a:cxn>
              <a:cxn ang="0">
                <a:pos x="T4" y="T5"/>
              </a:cxn>
              <a:cxn ang="0">
                <a:pos x="T6" y="T7"/>
              </a:cxn>
              <a:cxn ang="0">
                <a:pos x="T8" y="T9"/>
              </a:cxn>
            </a:cxnLst>
            <a:rect l="0" t="0" r="r" b="b"/>
            <a:pathLst>
              <a:path w="297" h="18">
                <a:moveTo>
                  <a:pt x="296" y="0"/>
                </a:moveTo>
                <a:lnTo>
                  <a:pt x="9" y="0"/>
                </a:lnTo>
                <a:lnTo>
                  <a:pt x="0" y="17"/>
                </a:lnTo>
                <a:lnTo>
                  <a:pt x="296" y="17"/>
                </a:lnTo>
                <a:lnTo>
                  <a:pt x="296" y="0"/>
                </a:lnTo>
              </a:path>
            </a:pathLst>
          </a:custGeom>
          <a:solidFill>
            <a:srgbClr val="60606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221" name="Freeform 185"/>
          <p:cNvSpPr>
            <a:spLocks noChangeArrowheads="1"/>
          </p:cNvSpPr>
          <p:nvPr/>
        </p:nvSpPr>
        <p:spPr bwMode="auto">
          <a:xfrm>
            <a:off x="6302464" y="4130438"/>
            <a:ext cx="823674" cy="1129546"/>
          </a:xfrm>
          <a:custGeom>
            <a:avLst/>
            <a:gdLst>
              <a:gd name="T0" fmla="*/ 904 w 1661"/>
              <a:gd name="T1" fmla="*/ 2278 h 2279"/>
              <a:gd name="T2" fmla="*/ 904 w 1661"/>
              <a:gd name="T3" fmla="*/ 1800 h 2279"/>
              <a:gd name="T4" fmla="*/ 0 w 1661"/>
              <a:gd name="T5" fmla="*/ 1800 h 2279"/>
              <a:gd name="T6" fmla="*/ 0 w 1661"/>
              <a:gd name="T7" fmla="*/ 1382 h 2279"/>
              <a:gd name="T8" fmla="*/ 1043 w 1661"/>
              <a:gd name="T9" fmla="*/ 0 h 2279"/>
              <a:gd name="T10" fmla="*/ 1382 w 1661"/>
              <a:gd name="T11" fmla="*/ 0 h 2279"/>
              <a:gd name="T12" fmla="*/ 1382 w 1661"/>
              <a:gd name="T13" fmla="*/ 1356 h 2279"/>
              <a:gd name="T14" fmla="*/ 1660 w 1661"/>
              <a:gd name="T15" fmla="*/ 1356 h 2279"/>
              <a:gd name="T16" fmla="*/ 1660 w 1661"/>
              <a:gd name="T17" fmla="*/ 1800 h 2279"/>
              <a:gd name="T18" fmla="*/ 1382 w 1661"/>
              <a:gd name="T19" fmla="*/ 1800 h 2279"/>
              <a:gd name="T20" fmla="*/ 1382 w 1661"/>
              <a:gd name="T21" fmla="*/ 2278 h 2279"/>
              <a:gd name="T22" fmla="*/ 904 w 1661"/>
              <a:gd name="T23" fmla="*/ 2278 h 2279"/>
              <a:gd name="T24" fmla="*/ 956 w 1661"/>
              <a:gd name="T25" fmla="*/ 1356 h 2279"/>
              <a:gd name="T26" fmla="*/ 956 w 1661"/>
              <a:gd name="T27" fmla="*/ 748 h 2279"/>
              <a:gd name="T28" fmla="*/ 504 w 1661"/>
              <a:gd name="T29" fmla="*/ 1356 h 2279"/>
              <a:gd name="T30" fmla="*/ 956 w 1661"/>
              <a:gd name="T31" fmla="*/ 1356 h 2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61" h="2279">
                <a:moveTo>
                  <a:pt x="904" y="2278"/>
                </a:moveTo>
                <a:lnTo>
                  <a:pt x="904" y="1800"/>
                </a:lnTo>
                <a:lnTo>
                  <a:pt x="0" y="1800"/>
                </a:lnTo>
                <a:lnTo>
                  <a:pt x="0" y="1382"/>
                </a:lnTo>
                <a:lnTo>
                  <a:pt x="1043" y="0"/>
                </a:lnTo>
                <a:lnTo>
                  <a:pt x="1382" y="0"/>
                </a:lnTo>
                <a:lnTo>
                  <a:pt x="1382" y="1356"/>
                </a:lnTo>
                <a:lnTo>
                  <a:pt x="1660" y="1356"/>
                </a:lnTo>
                <a:lnTo>
                  <a:pt x="1660" y="1800"/>
                </a:lnTo>
                <a:lnTo>
                  <a:pt x="1382" y="1800"/>
                </a:lnTo>
                <a:lnTo>
                  <a:pt x="1382" y="2278"/>
                </a:lnTo>
                <a:lnTo>
                  <a:pt x="904" y="2278"/>
                </a:lnTo>
                <a:close/>
                <a:moveTo>
                  <a:pt x="956" y="1356"/>
                </a:moveTo>
                <a:lnTo>
                  <a:pt x="956" y="748"/>
                </a:lnTo>
                <a:lnTo>
                  <a:pt x="504" y="1356"/>
                </a:lnTo>
                <a:lnTo>
                  <a:pt x="956" y="1356"/>
                </a:lnTo>
                <a:close/>
              </a:path>
            </a:pathLst>
          </a:custGeom>
          <a:solidFill>
            <a:srgbClr val="85D2E1"/>
          </a:solidFill>
          <a:ln>
            <a:noFill/>
          </a:ln>
          <a:effectLst/>
        </p:spPr>
        <p:txBody>
          <a:bodyPr wrap="none" anchor="ctr"/>
          <a:lstStyle/>
          <a:p>
            <a:endParaRPr lang="en-US" sz="900"/>
          </a:p>
        </p:txBody>
      </p:sp>
      <p:sp>
        <p:nvSpPr>
          <p:cNvPr id="222" name="Freeform 186"/>
          <p:cNvSpPr>
            <a:spLocks noChangeArrowheads="1"/>
          </p:cNvSpPr>
          <p:nvPr/>
        </p:nvSpPr>
        <p:spPr bwMode="auto">
          <a:xfrm>
            <a:off x="6287171" y="4117329"/>
            <a:ext cx="854260" cy="1160133"/>
          </a:xfrm>
          <a:custGeom>
            <a:avLst/>
            <a:gdLst>
              <a:gd name="T0" fmla="*/ 1391 w 1722"/>
              <a:gd name="T1" fmla="*/ 52 h 2340"/>
              <a:gd name="T2" fmla="*/ 1391 w 1722"/>
              <a:gd name="T3" fmla="*/ 1417 h 2340"/>
              <a:gd name="T4" fmla="*/ 1660 w 1722"/>
              <a:gd name="T5" fmla="*/ 1417 h 2340"/>
              <a:gd name="T6" fmla="*/ 1660 w 1722"/>
              <a:gd name="T7" fmla="*/ 1799 h 2340"/>
              <a:gd name="T8" fmla="*/ 1391 w 1722"/>
              <a:gd name="T9" fmla="*/ 1799 h 2340"/>
              <a:gd name="T10" fmla="*/ 1391 w 1722"/>
              <a:gd name="T11" fmla="*/ 2278 h 2340"/>
              <a:gd name="T12" fmla="*/ 974 w 1722"/>
              <a:gd name="T13" fmla="*/ 2278 h 2340"/>
              <a:gd name="T14" fmla="*/ 974 w 1722"/>
              <a:gd name="T15" fmla="*/ 1799 h 2340"/>
              <a:gd name="T16" fmla="*/ 782 w 1722"/>
              <a:gd name="T17" fmla="*/ 1799 h 2340"/>
              <a:gd name="T18" fmla="*/ 61 w 1722"/>
              <a:gd name="T19" fmla="*/ 1799 h 2340"/>
              <a:gd name="T20" fmla="*/ 61 w 1722"/>
              <a:gd name="T21" fmla="*/ 1417 h 2340"/>
              <a:gd name="T22" fmla="*/ 782 w 1722"/>
              <a:gd name="T23" fmla="*/ 469 h 2340"/>
              <a:gd name="T24" fmla="*/ 1095 w 1722"/>
              <a:gd name="T25" fmla="*/ 52 h 2340"/>
              <a:gd name="T26" fmla="*/ 1391 w 1722"/>
              <a:gd name="T27" fmla="*/ 52 h 2340"/>
              <a:gd name="T28" fmla="*/ 478 w 1722"/>
              <a:gd name="T29" fmla="*/ 1417 h 2340"/>
              <a:gd name="T30" fmla="*/ 782 w 1722"/>
              <a:gd name="T31" fmla="*/ 1417 h 2340"/>
              <a:gd name="T32" fmla="*/ 1017 w 1722"/>
              <a:gd name="T33" fmla="*/ 1417 h 2340"/>
              <a:gd name="T34" fmla="*/ 1017 w 1722"/>
              <a:gd name="T35" fmla="*/ 687 h 2340"/>
              <a:gd name="T36" fmla="*/ 782 w 1722"/>
              <a:gd name="T37" fmla="*/ 1008 h 2340"/>
              <a:gd name="T38" fmla="*/ 478 w 1722"/>
              <a:gd name="T39" fmla="*/ 1417 h 2340"/>
              <a:gd name="T40" fmla="*/ 1443 w 1722"/>
              <a:gd name="T41" fmla="*/ 0 h 2340"/>
              <a:gd name="T42" fmla="*/ 1391 w 1722"/>
              <a:gd name="T43" fmla="*/ 0 h 2340"/>
              <a:gd name="T44" fmla="*/ 1095 w 1722"/>
              <a:gd name="T45" fmla="*/ 0 h 2340"/>
              <a:gd name="T46" fmla="*/ 1061 w 1722"/>
              <a:gd name="T47" fmla="*/ 0 h 2340"/>
              <a:gd name="T48" fmla="*/ 1043 w 1722"/>
              <a:gd name="T49" fmla="*/ 17 h 2340"/>
              <a:gd name="T50" fmla="*/ 730 w 1722"/>
              <a:gd name="T51" fmla="*/ 434 h 2340"/>
              <a:gd name="T52" fmla="*/ 17 w 1722"/>
              <a:gd name="T53" fmla="*/ 1382 h 2340"/>
              <a:gd name="T54" fmla="*/ 0 w 1722"/>
              <a:gd name="T55" fmla="*/ 1400 h 2340"/>
              <a:gd name="T56" fmla="*/ 0 w 1722"/>
              <a:gd name="T57" fmla="*/ 1417 h 2340"/>
              <a:gd name="T58" fmla="*/ 0 w 1722"/>
              <a:gd name="T59" fmla="*/ 1799 h 2340"/>
              <a:gd name="T60" fmla="*/ 0 w 1722"/>
              <a:gd name="T61" fmla="*/ 1860 h 2340"/>
              <a:gd name="T62" fmla="*/ 61 w 1722"/>
              <a:gd name="T63" fmla="*/ 1860 h 2340"/>
              <a:gd name="T64" fmla="*/ 782 w 1722"/>
              <a:gd name="T65" fmla="*/ 1860 h 2340"/>
              <a:gd name="T66" fmla="*/ 913 w 1722"/>
              <a:gd name="T67" fmla="*/ 1860 h 2340"/>
              <a:gd name="T68" fmla="*/ 913 w 1722"/>
              <a:gd name="T69" fmla="*/ 2278 h 2340"/>
              <a:gd name="T70" fmla="*/ 913 w 1722"/>
              <a:gd name="T71" fmla="*/ 2339 h 2340"/>
              <a:gd name="T72" fmla="*/ 974 w 1722"/>
              <a:gd name="T73" fmla="*/ 2339 h 2340"/>
              <a:gd name="T74" fmla="*/ 1391 w 1722"/>
              <a:gd name="T75" fmla="*/ 2339 h 2340"/>
              <a:gd name="T76" fmla="*/ 1443 w 1722"/>
              <a:gd name="T77" fmla="*/ 2339 h 2340"/>
              <a:gd name="T78" fmla="*/ 1443 w 1722"/>
              <a:gd name="T79" fmla="*/ 2278 h 2340"/>
              <a:gd name="T80" fmla="*/ 1443 w 1722"/>
              <a:gd name="T81" fmla="*/ 1860 h 2340"/>
              <a:gd name="T82" fmla="*/ 1660 w 1722"/>
              <a:gd name="T83" fmla="*/ 1860 h 2340"/>
              <a:gd name="T84" fmla="*/ 1721 w 1722"/>
              <a:gd name="T85" fmla="*/ 1860 h 2340"/>
              <a:gd name="T86" fmla="*/ 1721 w 1722"/>
              <a:gd name="T87" fmla="*/ 1799 h 2340"/>
              <a:gd name="T88" fmla="*/ 1721 w 1722"/>
              <a:gd name="T89" fmla="*/ 1417 h 2340"/>
              <a:gd name="T90" fmla="*/ 1721 w 1722"/>
              <a:gd name="T91" fmla="*/ 1356 h 2340"/>
              <a:gd name="T92" fmla="*/ 1660 w 1722"/>
              <a:gd name="T93" fmla="*/ 1356 h 2340"/>
              <a:gd name="T94" fmla="*/ 1443 w 1722"/>
              <a:gd name="T95" fmla="*/ 1356 h 2340"/>
              <a:gd name="T96" fmla="*/ 1443 w 1722"/>
              <a:gd name="T97" fmla="*/ 52 h 2340"/>
              <a:gd name="T98" fmla="*/ 1443 w 1722"/>
              <a:gd name="T99" fmla="*/ 0 h 2340"/>
              <a:gd name="T100" fmla="*/ 591 w 1722"/>
              <a:gd name="T101" fmla="*/ 1356 h 2340"/>
              <a:gd name="T102" fmla="*/ 826 w 1722"/>
              <a:gd name="T103" fmla="*/ 1043 h 2340"/>
              <a:gd name="T104" fmla="*/ 956 w 1722"/>
              <a:gd name="T105" fmla="*/ 860 h 2340"/>
              <a:gd name="T106" fmla="*/ 956 w 1722"/>
              <a:gd name="T107" fmla="*/ 1356 h 2340"/>
              <a:gd name="T108" fmla="*/ 782 w 1722"/>
              <a:gd name="T109" fmla="*/ 1356 h 2340"/>
              <a:gd name="T110" fmla="*/ 591 w 1722"/>
              <a:gd name="T111" fmla="*/ 1356 h 2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22" h="2340">
                <a:moveTo>
                  <a:pt x="1391" y="52"/>
                </a:moveTo>
                <a:lnTo>
                  <a:pt x="1391" y="1417"/>
                </a:lnTo>
                <a:lnTo>
                  <a:pt x="1660" y="1417"/>
                </a:lnTo>
                <a:lnTo>
                  <a:pt x="1660" y="1799"/>
                </a:lnTo>
                <a:lnTo>
                  <a:pt x="1391" y="1799"/>
                </a:lnTo>
                <a:lnTo>
                  <a:pt x="1391" y="2278"/>
                </a:lnTo>
                <a:lnTo>
                  <a:pt x="974" y="2278"/>
                </a:lnTo>
                <a:lnTo>
                  <a:pt x="974" y="1799"/>
                </a:lnTo>
                <a:lnTo>
                  <a:pt x="782" y="1799"/>
                </a:lnTo>
                <a:lnTo>
                  <a:pt x="61" y="1799"/>
                </a:lnTo>
                <a:lnTo>
                  <a:pt x="61" y="1417"/>
                </a:lnTo>
                <a:lnTo>
                  <a:pt x="782" y="469"/>
                </a:lnTo>
                <a:lnTo>
                  <a:pt x="1095" y="52"/>
                </a:lnTo>
                <a:lnTo>
                  <a:pt x="1391" y="52"/>
                </a:lnTo>
                <a:close/>
                <a:moveTo>
                  <a:pt x="478" y="1417"/>
                </a:moveTo>
                <a:lnTo>
                  <a:pt x="782" y="1417"/>
                </a:lnTo>
                <a:lnTo>
                  <a:pt x="1017" y="1417"/>
                </a:lnTo>
                <a:lnTo>
                  <a:pt x="1017" y="687"/>
                </a:lnTo>
                <a:lnTo>
                  <a:pt x="782" y="1008"/>
                </a:lnTo>
                <a:lnTo>
                  <a:pt x="478" y="1417"/>
                </a:lnTo>
                <a:close/>
                <a:moveTo>
                  <a:pt x="1443" y="0"/>
                </a:moveTo>
                <a:lnTo>
                  <a:pt x="1391" y="0"/>
                </a:lnTo>
                <a:lnTo>
                  <a:pt x="1095" y="0"/>
                </a:lnTo>
                <a:lnTo>
                  <a:pt x="1061" y="0"/>
                </a:lnTo>
                <a:lnTo>
                  <a:pt x="1043" y="17"/>
                </a:lnTo>
                <a:lnTo>
                  <a:pt x="730" y="434"/>
                </a:lnTo>
                <a:lnTo>
                  <a:pt x="17" y="1382"/>
                </a:lnTo>
                <a:lnTo>
                  <a:pt x="0" y="1400"/>
                </a:lnTo>
                <a:lnTo>
                  <a:pt x="0" y="1417"/>
                </a:lnTo>
                <a:lnTo>
                  <a:pt x="0" y="1799"/>
                </a:lnTo>
                <a:lnTo>
                  <a:pt x="0" y="1860"/>
                </a:lnTo>
                <a:lnTo>
                  <a:pt x="61" y="1860"/>
                </a:lnTo>
                <a:lnTo>
                  <a:pt x="782" y="1860"/>
                </a:lnTo>
                <a:lnTo>
                  <a:pt x="913" y="1860"/>
                </a:lnTo>
                <a:lnTo>
                  <a:pt x="913" y="2278"/>
                </a:lnTo>
                <a:lnTo>
                  <a:pt x="913" y="2339"/>
                </a:lnTo>
                <a:lnTo>
                  <a:pt x="974" y="2339"/>
                </a:lnTo>
                <a:lnTo>
                  <a:pt x="1391" y="2339"/>
                </a:lnTo>
                <a:lnTo>
                  <a:pt x="1443" y="2339"/>
                </a:lnTo>
                <a:lnTo>
                  <a:pt x="1443" y="2278"/>
                </a:lnTo>
                <a:lnTo>
                  <a:pt x="1443" y="1860"/>
                </a:lnTo>
                <a:lnTo>
                  <a:pt x="1660" y="1860"/>
                </a:lnTo>
                <a:lnTo>
                  <a:pt x="1721" y="1860"/>
                </a:lnTo>
                <a:lnTo>
                  <a:pt x="1721" y="1799"/>
                </a:lnTo>
                <a:lnTo>
                  <a:pt x="1721" y="1417"/>
                </a:lnTo>
                <a:lnTo>
                  <a:pt x="1721" y="1356"/>
                </a:lnTo>
                <a:lnTo>
                  <a:pt x="1660" y="1356"/>
                </a:lnTo>
                <a:lnTo>
                  <a:pt x="1443" y="1356"/>
                </a:lnTo>
                <a:lnTo>
                  <a:pt x="1443" y="52"/>
                </a:lnTo>
                <a:lnTo>
                  <a:pt x="1443" y="0"/>
                </a:lnTo>
                <a:close/>
                <a:moveTo>
                  <a:pt x="591" y="1356"/>
                </a:moveTo>
                <a:lnTo>
                  <a:pt x="826" y="1043"/>
                </a:lnTo>
                <a:lnTo>
                  <a:pt x="956" y="860"/>
                </a:lnTo>
                <a:lnTo>
                  <a:pt x="956" y="1356"/>
                </a:lnTo>
                <a:lnTo>
                  <a:pt x="782" y="1356"/>
                </a:lnTo>
                <a:lnTo>
                  <a:pt x="591" y="1356"/>
                </a:lnTo>
                <a:close/>
              </a:path>
            </a:pathLst>
          </a:custGeom>
          <a:solidFill>
            <a:schemeClr val="bg2"/>
          </a:solidFill>
          <a:ln>
            <a:noFill/>
          </a:ln>
          <a:effectLst/>
        </p:spPr>
        <p:txBody>
          <a:bodyPr wrap="none" anchor="ctr"/>
          <a:lstStyle/>
          <a:p>
            <a:endParaRPr lang="en-US" sz="900"/>
          </a:p>
        </p:txBody>
      </p:sp>
      <p:sp>
        <p:nvSpPr>
          <p:cNvPr id="441" name="Freeform 395"/>
          <p:cNvSpPr>
            <a:spLocks noChangeArrowheads="1"/>
          </p:cNvSpPr>
          <p:nvPr/>
        </p:nvSpPr>
        <p:spPr bwMode="auto">
          <a:xfrm>
            <a:off x="7720406" y="5694761"/>
            <a:ext cx="353939" cy="469734"/>
          </a:xfrm>
          <a:custGeom>
            <a:avLst/>
            <a:gdLst>
              <a:gd name="T0" fmla="*/ 678 w 714"/>
              <a:gd name="T1" fmla="*/ 444 h 949"/>
              <a:gd name="T2" fmla="*/ 678 w 714"/>
              <a:gd name="T3" fmla="*/ 444 h 949"/>
              <a:gd name="T4" fmla="*/ 652 w 714"/>
              <a:gd name="T5" fmla="*/ 444 h 949"/>
              <a:gd name="T6" fmla="*/ 652 w 714"/>
              <a:gd name="T7" fmla="*/ 304 h 949"/>
              <a:gd name="T8" fmla="*/ 357 w 714"/>
              <a:gd name="T9" fmla="*/ 0 h 949"/>
              <a:gd name="T10" fmla="*/ 61 w 714"/>
              <a:gd name="T11" fmla="*/ 304 h 949"/>
              <a:gd name="T12" fmla="*/ 61 w 714"/>
              <a:gd name="T13" fmla="*/ 444 h 949"/>
              <a:gd name="T14" fmla="*/ 44 w 714"/>
              <a:gd name="T15" fmla="*/ 444 h 949"/>
              <a:gd name="T16" fmla="*/ 0 w 714"/>
              <a:gd name="T17" fmla="*/ 487 h 949"/>
              <a:gd name="T18" fmla="*/ 0 w 714"/>
              <a:gd name="T19" fmla="*/ 904 h 949"/>
              <a:gd name="T20" fmla="*/ 44 w 714"/>
              <a:gd name="T21" fmla="*/ 948 h 949"/>
              <a:gd name="T22" fmla="*/ 678 w 714"/>
              <a:gd name="T23" fmla="*/ 948 h 949"/>
              <a:gd name="T24" fmla="*/ 713 w 714"/>
              <a:gd name="T25" fmla="*/ 904 h 949"/>
              <a:gd name="T26" fmla="*/ 713 w 714"/>
              <a:gd name="T27" fmla="*/ 487 h 949"/>
              <a:gd name="T28" fmla="*/ 678 w 714"/>
              <a:gd name="T29" fmla="*/ 444 h 949"/>
              <a:gd name="T30" fmla="*/ 122 w 714"/>
              <a:gd name="T31" fmla="*/ 304 h 949"/>
              <a:gd name="T32" fmla="*/ 122 w 714"/>
              <a:gd name="T33" fmla="*/ 304 h 949"/>
              <a:gd name="T34" fmla="*/ 357 w 714"/>
              <a:gd name="T35" fmla="*/ 61 h 949"/>
              <a:gd name="T36" fmla="*/ 592 w 714"/>
              <a:gd name="T37" fmla="*/ 304 h 949"/>
              <a:gd name="T38" fmla="*/ 592 w 714"/>
              <a:gd name="T39" fmla="*/ 444 h 949"/>
              <a:gd name="T40" fmla="*/ 122 w 714"/>
              <a:gd name="T41" fmla="*/ 444 h 949"/>
              <a:gd name="T42" fmla="*/ 122 w 714"/>
              <a:gd name="T43" fmla="*/ 304 h 949"/>
              <a:gd name="T44" fmla="*/ 652 w 714"/>
              <a:gd name="T45" fmla="*/ 887 h 949"/>
              <a:gd name="T46" fmla="*/ 652 w 714"/>
              <a:gd name="T47" fmla="*/ 887 h 949"/>
              <a:gd name="T48" fmla="*/ 61 w 714"/>
              <a:gd name="T49" fmla="*/ 887 h 949"/>
              <a:gd name="T50" fmla="*/ 61 w 714"/>
              <a:gd name="T51" fmla="*/ 504 h 949"/>
              <a:gd name="T52" fmla="*/ 652 w 714"/>
              <a:gd name="T53" fmla="*/ 504 h 949"/>
              <a:gd name="T54" fmla="*/ 652 w 714"/>
              <a:gd name="T55" fmla="*/ 887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4" h="949">
                <a:moveTo>
                  <a:pt x="678" y="444"/>
                </a:moveTo>
                <a:lnTo>
                  <a:pt x="678" y="444"/>
                </a:lnTo>
                <a:cubicBezTo>
                  <a:pt x="652" y="444"/>
                  <a:pt x="652" y="444"/>
                  <a:pt x="652" y="444"/>
                </a:cubicBezTo>
                <a:cubicBezTo>
                  <a:pt x="652" y="304"/>
                  <a:pt x="652" y="304"/>
                  <a:pt x="652" y="304"/>
                </a:cubicBezTo>
                <a:cubicBezTo>
                  <a:pt x="652" y="139"/>
                  <a:pt x="522" y="0"/>
                  <a:pt x="357" y="0"/>
                </a:cubicBezTo>
                <a:cubicBezTo>
                  <a:pt x="191" y="0"/>
                  <a:pt x="61" y="139"/>
                  <a:pt x="61" y="304"/>
                </a:cubicBezTo>
                <a:cubicBezTo>
                  <a:pt x="61" y="444"/>
                  <a:pt x="61" y="444"/>
                  <a:pt x="61" y="444"/>
                </a:cubicBezTo>
                <a:cubicBezTo>
                  <a:pt x="44" y="444"/>
                  <a:pt x="44" y="444"/>
                  <a:pt x="44" y="444"/>
                </a:cubicBezTo>
                <a:cubicBezTo>
                  <a:pt x="18" y="444"/>
                  <a:pt x="0" y="461"/>
                  <a:pt x="0" y="487"/>
                </a:cubicBezTo>
                <a:cubicBezTo>
                  <a:pt x="0" y="904"/>
                  <a:pt x="0" y="904"/>
                  <a:pt x="0" y="904"/>
                </a:cubicBezTo>
                <a:cubicBezTo>
                  <a:pt x="0" y="930"/>
                  <a:pt x="18" y="948"/>
                  <a:pt x="44" y="948"/>
                </a:cubicBezTo>
                <a:cubicBezTo>
                  <a:pt x="678" y="948"/>
                  <a:pt x="678" y="948"/>
                  <a:pt x="678" y="948"/>
                </a:cubicBezTo>
                <a:cubicBezTo>
                  <a:pt x="696" y="948"/>
                  <a:pt x="713" y="930"/>
                  <a:pt x="713" y="904"/>
                </a:cubicBezTo>
                <a:cubicBezTo>
                  <a:pt x="713" y="487"/>
                  <a:pt x="713" y="487"/>
                  <a:pt x="713" y="487"/>
                </a:cubicBezTo>
                <a:cubicBezTo>
                  <a:pt x="713" y="461"/>
                  <a:pt x="696" y="444"/>
                  <a:pt x="678" y="444"/>
                </a:cubicBezTo>
                <a:close/>
                <a:moveTo>
                  <a:pt x="122" y="304"/>
                </a:moveTo>
                <a:lnTo>
                  <a:pt x="122" y="304"/>
                </a:lnTo>
                <a:cubicBezTo>
                  <a:pt x="122" y="174"/>
                  <a:pt x="226" y="61"/>
                  <a:pt x="357" y="61"/>
                </a:cubicBezTo>
                <a:cubicBezTo>
                  <a:pt x="487" y="61"/>
                  <a:pt x="592" y="174"/>
                  <a:pt x="592" y="304"/>
                </a:cubicBezTo>
                <a:cubicBezTo>
                  <a:pt x="592" y="444"/>
                  <a:pt x="592" y="444"/>
                  <a:pt x="592" y="444"/>
                </a:cubicBezTo>
                <a:cubicBezTo>
                  <a:pt x="122" y="444"/>
                  <a:pt x="122" y="444"/>
                  <a:pt x="122" y="444"/>
                </a:cubicBezTo>
                <a:lnTo>
                  <a:pt x="122" y="304"/>
                </a:lnTo>
                <a:close/>
                <a:moveTo>
                  <a:pt x="652" y="887"/>
                </a:moveTo>
                <a:lnTo>
                  <a:pt x="652" y="887"/>
                </a:lnTo>
                <a:cubicBezTo>
                  <a:pt x="61" y="887"/>
                  <a:pt x="61" y="887"/>
                  <a:pt x="61" y="887"/>
                </a:cubicBezTo>
                <a:cubicBezTo>
                  <a:pt x="61" y="504"/>
                  <a:pt x="61" y="504"/>
                  <a:pt x="61" y="504"/>
                </a:cubicBezTo>
                <a:cubicBezTo>
                  <a:pt x="652" y="504"/>
                  <a:pt x="652" y="504"/>
                  <a:pt x="652" y="504"/>
                </a:cubicBezTo>
                <a:lnTo>
                  <a:pt x="652" y="887"/>
                </a:lnTo>
                <a:close/>
              </a:path>
            </a:pathLst>
          </a:custGeom>
          <a:solidFill>
            <a:schemeClr val="bg1"/>
          </a:solidFill>
          <a:ln>
            <a:noFill/>
          </a:ln>
          <a:effectLst/>
        </p:spPr>
        <p:txBody>
          <a:bodyPr wrap="none" anchor="ctr"/>
          <a:lstStyle/>
          <a:p>
            <a:endParaRPr lang="en-US" sz="900"/>
          </a:p>
        </p:txBody>
      </p:sp>
      <p:sp>
        <p:nvSpPr>
          <p:cNvPr id="442" name="Freeform 396"/>
          <p:cNvSpPr>
            <a:spLocks noChangeArrowheads="1"/>
          </p:cNvSpPr>
          <p:nvPr/>
        </p:nvSpPr>
        <p:spPr bwMode="auto">
          <a:xfrm>
            <a:off x="7969475" y="5996265"/>
            <a:ext cx="30588" cy="85207"/>
          </a:xfrm>
          <a:custGeom>
            <a:avLst/>
            <a:gdLst>
              <a:gd name="T0" fmla="*/ 35 w 62"/>
              <a:gd name="T1" fmla="*/ 173 h 174"/>
              <a:gd name="T2" fmla="*/ 35 w 62"/>
              <a:gd name="T3" fmla="*/ 173 h 174"/>
              <a:gd name="T4" fmla="*/ 61 w 62"/>
              <a:gd name="T5" fmla="*/ 139 h 174"/>
              <a:gd name="T6" fmla="*/ 61 w 62"/>
              <a:gd name="T7" fmla="*/ 34 h 174"/>
              <a:gd name="T8" fmla="*/ 35 w 62"/>
              <a:gd name="T9" fmla="*/ 0 h 174"/>
              <a:gd name="T10" fmla="*/ 0 w 62"/>
              <a:gd name="T11" fmla="*/ 34 h 174"/>
              <a:gd name="T12" fmla="*/ 0 w 62"/>
              <a:gd name="T13" fmla="*/ 139 h 174"/>
              <a:gd name="T14" fmla="*/ 35 w 62"/>
              <a:gd name="T15" fmla="*/ 173 h 1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 h="174">
                <a:moveTo>
                  <a:pt x="35" y="173"/>
                </a:moveTo>
                <a:lnTo>
                  <a:pt x="35" y="173"/>
                </a:lnTo>
                <a:cubicBezTo>
                  <a:pt x="53" y="173"/>
                  <a:pt x="61" y="156"/>
                  <a:pt x="61" y="139"/>
                </a:cubicBezTo>
                <a:cubicBezTo>
                  <a:pt x="61" y="34"/>
                  <a:pt x="61" y="34"/>
                  <a:pt x="61" y="34"/>
                </a:cubicBezTo>
                <a:cubicBezTo>
                  <a:pt x="61" y="17"/>
                  <a:pt x="53" y="0"/>
                  <a:pt x="35" y="0"/>
                </a:cubicBezTo>
                <a:cubicBezTo>
                  <a:pt x="18" y="0"/>
                  <a:pt x="0" y="17"/>
                  <a:pt x="0" y="34"/>
                </a:cubicBezTo>
                <a:cubicBezTo>
                  <a:pt x="0" y="139"/>
                  <a:pt x="0" y="139"/>
                  <a:pt x="0" y="139"/>
                </a:cubicBezTo>
                <a:cubicBezTo>
                  <a:pt x="0" y="156"/>
                  <a:pt x="18" y="173"/>
                  <a:pt x="35" y="173"/>
                </a:cubicBezTo>
              </a:path>
            </a:pathLst>
          </a:custGeom>
          <a:solidFill>
            <a:schemeClr val="bg1"/>
          </a:solidFill>
          <a:ln>
            <a:noFill/>
          </a:ln>
          <a:effectLst/>
        </p:spPr>
        <p:txBody>
          <a:bodyPr wrap="none" anchor="ctr"/>
          <a:lstStyle/>
          <a:p>
            <a:endParaRPr lang="en-US" sz="900"/>
          </a:p>
        </p:txBody>
      </p:sp>
      <p:sp>
        <p:nvSpPr>
          <p:cNvPr id="444" name="CuadroTexto 443"/>
          <p:cNvSpPr txBox="1"/>
          <p:nvPr/>
        </p:nvSpPr>
        <p:spPr>
          <a:xfrm>
            <a:off x="6858947" y="451632"/>
            <a:ext cx="987984" cy="400110"/>
          </a:xfrm>
          <a:prstGeom prst="rect">
            <a:avLst/>
          </a:prstGeom>
          <a:noFill/>
        </p:spPr>
        <p:txBody>
          <a:bodyPr wrap="square" rtlCol="0">
            <a:spAutoFit/>
          </a:bodyPr>
          <a:lstStyle/>
          <a:p>
            <a:r>
              <a:rPr lang="en-US" sz="2000" b="1" dirty="0">
                <a:solidFill>
                  <a:schemeClr val="bg1"/>
                </a:solidFill>
                <a:ea typeface="Lato" charset="0"/>
                <a:cs typeface="Lato" charset="0"/>
              </a:rPr>
              <a:t>DATOS</a:t>
            </a:r>
          </a:p>
        </p:txBody>
      </p:sp>
      <p:sp>
        <p:nvSpPr>
          <p:cNvPr id="445" name="Rectángulo 444"/>
          <p:cNvSpPr/>
          <p:nvPr/>
        </p:nvSpPr>
        <p:spPr>
          <a:xfrm>
            <a:off x="8652500" y="4117329"/>
            <a:ext cx="3399218" cy="1169551"/>
          </a:xfrm>
          <a:prstGeom prst="rect">
            <a:avLst/>
          </a:prstGeom>
        </p:spPr>
        <p:txBody>
          <a:bodyPr wrap="square">
            <a:spAutoFit/>
          </a:bodyPr>
          <a:lstStyle/>
          <a:p>
            <a:r>
              <a:rPr lang="es-ES" sz="1400" b="0" i="0" dirty="0">
                <a:solidFill>
                  <a:schemeClr val="bg1"/>
                </a:solidFill>
                <a:effectLst/>
                <a:latin typeface="Verdana" panose="020B0604030504040204" pitchFamily="34" charset="0"/>
              </a:rPr>
              <a:t>El contenido es una gran manera </a:t>
            </a:r>
            <a:r>
              <a:rPr lang="es-ES" sz="1400" dirty="0">
                <a:solidFill>
                  <a:schemeClr val="bg1"/>
                </a:solidFill>
                <a:latin typeface="Verdana" panose="020B0604030504040204" pitchFamily="34" charset="0"/>
              </a:rPr>
              <a:t>de </a:t>
            </a:r>
            <a:r>
              <a:rPr lang="es-ES" sz="1400" dirty="0" err="1">
                <a:solidFill>
                  <a:schemeClr val="bg1"/>
                </a:solidFill>
                <a:latin typeface="Verdana" panose="020B0604030504040204" pitchFamily="34" charset="0"/>
              </a:rPr>
              <a:t>ener</a:t>
            </a:r>
            <a:r>
              <a:rPr lang="es-ES" sz="1400" dirty="0">
                <a:solidFill>
                  <a:schemeClr val="bg1"/>
                </a:solidFill>
                <a:latin typeface="Verdana" panose="020B0604030504040204" pitchFamily="34" charset="0"/>
              </a:rPr>
              <a:t> la conversación, fomentar la repetición de las compras o convencer a un cliente vacilante para que vuelva.</a:t>
            </a:r>
            <a:endParaRPr lang="es-ES" sz="1400" b="0" i="0" dirty="0">
              <a:solidFill>
                <a:schemeClr val="bg1"/>
              </a:solidFill>
              <a:effectLst/>
              <a:latin typeface="Verdana" panose="020B0604030504040204" pitchFamily="34" charset="0"/>
            </a:endParaRPr>
          </a:p>
        </p:txBody>
      </p:sp>
      <p:sp>
        <p:nvSpPr>
          <p:cNvPr id="446" name="CuadroTexto 445"/>
          <p:cNvSpPr txBox="1"/>
          <p:nvPr/>
        </p:nvSpPr>
        <p:spPr>
          <a:xfrm>
            <a:off x="7165818" y="1687062"/>
            <a:ext cx="1446513" cy="584775"/>
          </a:xfrm>
          <a:prstGeom prst="rect">
            <a:avLst/>
          </a:prstGeom>
          <a:noFill/>
        </p:spPr>
        <p:txBody>
          <a:bodyPr wrap="square" rtlCol="0">
            <a:spAutoFit/>
          </a:bodyPr>
          <a:lstStyle/>
          <a:p>
            <a:r>
              <a:rPr lang="en-US" sz="1600" b="1" dirty="0">
                <a:solidFill>
                  <a:schemeClr val="bg1"/>
                </a:solidFill>
                <a:ea typeface="Lato" charset="0"/>
                <a:cs typeface="Lato" charset="0"/>
              </a:rPr>
              <a:t>COMPROMISO EMOCIONAL</a:t>
            </a:r>
          </a:p>
        </p:txBody>
      </p:sp>
      <p:sp>
        <p:nvSpPr>
          <p:cNvPr id="448" name="CuadroTexto 447"/>
          <p:cNvSpPr txBox="1"/>
          <p:nvPr/>
        </p:nvSpPr>
        <p:spPr>
          <a:xfrm>
            <a:off x="7117399" y="2920221"/>
            <a:ext cx="1442633" cy="584775"/>
          </a:xfrm>
          <a:prstGeom prst="rect">
            <a:avLst/>
          </a:prstGeom>
          <a:noFill/>
        </p:spPr>
        <p:txBody>
          <a:bodyPr wrap="square" rtlCol="0">
            <a:spAutoFit/>
          </a:bodyPr>
          <a:lstStyle/>
          <a:p>
            <a:r>
              <a:rPr lang="en-US" sz="1600" b="1" dirty="0">
                <a:solidFill>
                  <a:schemeClr val="bg1"/>
                </a:solidFill>
                <a:ea typeface="Lato" charset="0"/>
                <a:cs typeface="Lato" charset="0"/>
              </a:rPr>
              <a:t>SEA RECORDADO</a:t>
            </a:r>
          </a:p>
        </p:txBody>
      </p:sp>
      <p:sp>
        <p:nvSpPr>
          <p:cNvPr id="450" name="CuadroTexto 449"/>
          <p:cNvSpPr txBox="1"/>
          <p:nvPr/>
        </p:nvSpPr>
        <p:spPr>
          <a:xfrm>
            <a:off x="7096709" y="4143698"/>
            <a:ext cx="1435287" cy="584775"/>
          </a:xfrm>
          <a:prstGeom prst="rect">
            <a:avLst/>
          </a:prstGeom>
          <a:noFill/>
        </p:spPr>
        <p:txBody>
          <a:bodyPr wrap="square" rtlCol="0">
            <a:spAutoFit/>
          </a:bodyPr>
          <a:lstStyle/>
          <a:p>
            <a:r>
              <a:rPr lang="en-US" sz="1600" b="1" dirty="0">
                <a:solidFill>
                  <a:schemeClr val="bg1"/>
                </a:solidFill>
                <a:ea typeface="Lato" charset="0"/>
                <a:cs typeface="Lato" charset="0"/>
              </a:rPr>
              <a:t>PROLONGAR LA RELACIÓN</a:t>
            </a:r>
          </a:p>
        </p:txBody>
      </p:sp>
      <p:sp>
        <p:nvSpPr>
          <p:cNvPr id="452" name="CuadroTexto 451"/>
          <p:cNvSpPr txBox="1"/>
          <p:nvPr/>
        </p:nvSpPr>
        <p:spPr>
          <a:xfrm>
            <a:off x="8926286" y="5610068"/>
            <a:ext cx="987984" cy="584775"/>
          </a:xfrm>
          <a:prstGeom prst="rect">
            <a:avLst/>
          </a:prstGeom>
          <a:noFill/>
        </p:spPr>
        <p:txBody>
          <a:bodyPr wrap="square" rtlCol="0">
            <a:spAutoFit/>
          </a:bodyPr>
          <a:lstStyle/>
          <a:p>
            <a:r>
              <a:rPr lang="en-US" sz="1600" b="1">
                <a:solidFill>
                  <a:schemeClr val="bg1"/>
                </a:solidFill>
                <a:latin typeface="Lato" charset="0"/>
                <a:ea typeface="Lato" charset="0"/>
                <a:cs typeface="Lato" charset="0"/>
              </a:rPr>
              <a:t>Your Title</a:t>
            </a:r>
          </a:p>
        </p:txBody>
      </p:sp>
      <p:sp>
        <p:nvSpPr>
          <p:cNvPr id="453" name="Rectángulo 452"/>
          <p:cNvSpPr/>
          <p:nvPr/>
        </p:nvSpPr>
        <p:spPr>
          <a:xfrm>
            <a:off x="8915811" y="5873723"/>
            <a:ext cx="1546846" cy="646331"/>
          </a:xfrm>
          <a:prstGeom prst="rect">
            <a:avLst/>
          </a:prstGeom>
        </p:spPr>
        <p:txBody>
          <a:bodyPr wrap="square">
            <a:spAutoFit/>
          </a:bodyPr>
          <a:lstStyle/>
          <a:p>
            <a:r>
              <a:rPr lang="en-US" sz="1200">
                <a:solidFill>
                  <a:schemeClr val="bg1"/>
                </a:solidFill>
                <a:latin typeface="Lato" charset="0"/>
                <a:ea typeface="Lato" charset="0"/>
                <a:cs typeface="Lato" charset="0"/>
              </a:rPr>
              <a:t>Refers to a good or </a:t>
            </a:r>
          </a:p>
          <a:p>
            <a:r>
              <a:rPr lang="en-US" sz="1200">
                <a:solidFill>
                  <a:schemeClr val="bg1"/>
                </a:solidFill>
                <a:latin typeface="Lato" charset="0"/>
                <a:ea typeface="Lato" charset="0"/>
                <a:cs typeface="Lato" charset="0"/>
              </a:rPr>
              <a:t>service being offered</a:t>
            </a:r>
          </a:p>
        </p:txBody>
      </p:sp>
      <p:sp>
        <p:nvSpPr>
          <p:cNvPr id="454" name="CuadroTexto 453"/>
          <p:cNvSpPr txBox="1"/>
          <p:nvPr/>
        </p:nvSpPr>
        <p:spPr>
          <a:xfrm>
            <a:off x="1607086" y="1903430"/>
            <a:ext cx="2986715" cy="1169551"/>
          </a:xfrm>
          <a:prstGeom prst="rect">
            <a:avLst/>
          </a:prstGeom>
          <a:noFill/>
        </p:spPr>
        <p:txBody>
          <a:bodyPr wrap="none" rtlCol="0">
            <a:spAutoFit/>
          </a:bodyPr>
          <a:lstStyle/>
          <a:p>
            <a:r>
              <a:rPr lang="en-US" sz="3500" b="1">
                <a:solidFill>
                  <a:schemeClr val="tx2"/>
                </a:solidFill>
                <a:latin typeface="Lato Heavy" charset="0"/>
                <a:ea typeface="Lato Heavy" charset="0"/>
                <a:cs typeface="Lato Heavy" charset="0"/>
              </a:rPr>
              <a:t>Project</a:t>
            </a:r>
          </a:p>
          <a:p>
            <a:r>
              <a:rPr lang="en-US" sz="3500" b="1">
                <a:solidFill>
                  <a:schemeClr val="tx2"/>
                </a:solidFill>
                <a:latin typeface="Lato Heavy" charset="0"/>
                <a:ea typeface="Lato Heavy" charset="0"/>
                <a:cs typeface="Lato Heavy" charset="0"/>
              </a:rPr>
              <a:t>Management</a:t>
            </a:r>
          </a:p>
        </p:txBody>
      </p:sp>
      <p:sp>
        <p:nvSpPr>
          <p:cNvPr id="455" name="CuadroTexto 454"/>
          <p:cNvSpPr txBox="1"/>
          <p:nvPr/>
        </p:nvSpPr>
        <p:spPr>
          <a:xfrm>
            <a:off x="335571" y="2120873"/>
            <a:ext cx="5418458" cy="4154984"/>
          </a:xfrm>
          <a:prstGeom prst="rect">
            <a:avLst/>
          </a:prstGeom>
          <a:noFill/>
        </p:spPr>
        <p:txBody>
          <a:bodyPr wrap="square" lIns="91440" tIns="45720" rIns="91440" bIns="45720" rtlCol="0" anchor="t">
            <a:spAutoFit/>
          </a:bodyPr>
          <a:lstStyle/>
          <a:p>
            <a:pPr algn="just"/>
            <a:r>
              <a:rPr lang="es-ES" sz="2400" b="0" i="0" dirty="0">
                <a:solidFill>
                  <a:srgbClr val="000000"/>
                </a:solidFill>
                <a:effectLst/>
              </a:rPr>
              <a:t>Debe haber </a:t>
            </a:r>
            <a:r>
              <a:rPr lang="es-ES" sz="2400" b="1" i="0" dirty="0">
                <a:solidFill>
                  <a:srgbClr val="000000"/>
                </a:solidFill>
                <a:effectLst/>
              </a:rPr>
              <a:t>coherencia</a:t>
            </a:r>
            <a:r>
              <a:rPr lang="es-ES" sz="2400" b="0" i="0" dirty="0">
                <a:solidFill>
                  <a:srgbClr val="000000"/>
                </a:solidFill>
                <a:effectLst/>
              </a:rPr>
              <a:t> y un </a:t>
            </a:r>
            <a:r>
              <a:rPr lang="es-ES" sz="2400" b="1" i="0" dirty="0">
                <a:solidFill>
                  <a:srgbClr val="000000"/>
                </a:solidFill>
                <a:effectLst/>
              </a:rPr>
              <a:t>mensaje de marca</a:t>
            </a:r>
            <a:r>
              <a:rPr lang="es-ES" sz="2400" b="0" i="0" dirty="0">
                <a:solidFill>
                  <a:srgbClr val="000000"/>
                </a:solidFill>
                <a:effectLst/>
              </a:rPr>
              <a:t> en todo momento para que, independientemente de la forma en que el cliente decida interactuar con una marca, la experiencia a lo largo del recorrido del cliente sea la misma.</a:t>
            </a:r>
            <a:endParaRPr lang="en-US" sz="2400" dirty="0">
              <a:solidFill>
                <a:srgbClr val="000000"/>
              </a:solidFill>
              <a:ea typeface="Lato Light" charset="0"/>
              <a:cs typeface="Lato Light" charset="0"/>
            </a:endParaRPr>
          </a:p>
          <a:p>
            <a:pPr algn="just"/>
            <a:r>
              <a:rPr lang="en-US" sz="2400" b="1" dirty="0">
                <a:solidFill>
                  <a:srgbClr val="000000"/>
                </a:solidFill>
                <a:highlight>
                  <a:srgbClr val="FED100"/>
                </a:highlight>
                <a:ea typeface="Lato Light" charset="0"/>
                <a:cs typeface="Lato Light" charset="0"/>
              </a:rPr>
              <a:t>REFLEJAR</a:t>
            </a:r>
          </a:p>
          <a:p>
            <a:pPr algn="just"/>
            <a:r>
              <a:rPr lang="es-ES" sz="2400" dirty="0">
                <a:solidFill>
                  <a:srgbClr val="000000"/>
                </a:solidFill>
                <a:ea typeface="Lato Light" charset="0"/>
                <a:cs typeface="Lato Light" charset="0"/>
              </a:rPr>
              <a:t>¿Responde su marca a los cuatro elementos?  Si no es así, ¿cómo puede ajustar la creación de su marca para mejorar la experiencia del consumidor?</a:t>
            </a:r>
          </a:p>
        </p:txBody>
      </p:sp>
      <p:sp>
        <p:nvSpPr>
          <p:cNvPr id="45" name="Rectángulo 444">
            <a:extLst>
              <a:ext uri="{FF2B5EF4-FFF2-40B4-BE49-F238E27FC236}">
                <a16:creationId xmlns:a16="http://schemas.microsoft.com/office/drawing/2014/main" id="{14672593-B61A-4ED4-9C01-4ECA83421634}"/>
              </a:ext>
            </a:extLst>
          </p:cNvPr>
          <p:cNvSpPr/>
          <p:nvPr/>
        </p:nvSpPr>
        <p:spPr>
          <a:xfrm>
            <a:off x="8314921" y="477701"/>
            <a:ext cx="3616294" cy="954107"/>
          </a:xfrm>
          <a:prstGeom prst="rect">
            <a:avLst/>
          </a:prstGeom>
        </p:spPr>
        <p:txBody>
          <a:bodyPr wrap="square">
            <a:spAutoFit/>
          </a:bodyPr>
          <a:lstStyle/>
          <a:p>
            <a:r>
              <a:rPr lang="es-ES" sz="1400" i="0" dirty="0">
                <a:solidFill>
                  <a:schemeClr val="bg1"/>
                </a:solidFill>
                <a:effectLst/>
                <a:latin typeface="Verdana" panose="020B0604030504040204" pitchFamily="34" charset="0"/>
                <a:ea typeface="Verdana" panose="020B0604030504040204" pitchFamily="34" charset="0"/>
              </a:rPr>
              <a:t>Ante la demanda de los clientes de un compromiso personalizado y dirigido, las marcas deben recurrir a los datos para obtener información clave</a:t>
            </a:r>
            <a:endParaRPr lang="en-US" sz="1400" dirty="0">
              <a:solidFill>
                <a:schemeClr val="bg1"/>
              </a:solidFill>
              <a:latin typeface="Verdana" panose="020B0604030504040204" pitchFamily="34" charset="0"/>
              <a:ea typeface="Verdana" panose="020B0604030504040204" pitchFamily="34" charset="0"/>
              <a:cs typeface="Lato" charset="0"/>
            </a:endParaRPr>
          </a:p>
        </p:txBody>
      </p:sp>
      <p:sp>
        <p:nvSpPr>
          <p:cNvPr id="46" name="Rectángulo 444">
            <a:extLst>
              <a:ext uri="{FF2B5EF4-FFF2-40B4-BE49-F238E27FC236}">
                <a16:creationId xmlns:a16="http://schemas.microsoft.com/office/drawing/2014/main" id="{3DC7ABDB-2CC5-6753-A0DD-FE8EC406565D}"/>
              </a:ext>
            </a:extLst>
          </p:cNvPr>
          <p:cNvSpPr/>
          <p:nvPr/>
        </p:nvSpPr>
        <p:spPr>
          <a:xfrm>
            <a:off x="8575556" y="2920221"/>
            <a:ext cx="3324433" cy="954107"/>
          </a:xfrm>
          <a:prstGeom prst="rect">
            <a:avLst/>
          </a:prstGeom>
        </p:spPr>
        <p:txBody>
          <a:bodyPr wrap="square">
            <a:spAutoFit/>
          </a:bodyPr>
          <a:lstStyle/>
          <a:p>
            <a:r>
              <a:rPr lang="es-ES" sz="1400" i="0" dirty="0">
                <a:solidFill>
                  <a:schemeClr val="bg1"/>
                </a:solidFill>
                <a:effectLst/>
                <a:latin typeface="Verdana" panose="020B0604030504040204" pitchFamily="34" charset="0"/>
                <a:ea typeface="Verdana" panose="020B0604030504040204" pitchFamily="34" charset="0"/>
              </a:rPr>
              <a:t>El objetivo debe ser siempre un contenido que deleite, emocione y sea relevante y aplicable al cliente en un momento determinado</a:t>
            </a:r>
          </a:p>
        </p:txBody>
      </p:sp>
      <p:sp>
        <p:nvSpPr>
          <p:cNvPr id="47" name="Rectángulo 444">
            <a:extLst>
              <a:ext uri="{FF2B5EF4-FFF2-40B4-BE49-F238E27FC236}">
                <a16:creationId xmlns:a16="http://schemas.microsoft.com/office/drawing/2014/main" id="{B1DD3EFF-DBD4-8561-9062-DAF5909220F2}"/>
              </a:ext>
            </a:extLst>
          </p:cNvPr>
          <p:cNvSpPr/>
          <p:nvPr/>
        </p:nvSpPr>
        <p:spPr>
          <a:xfrm>
            <a:off x="8612331" y="1717272"/>
            <a:ext cx="3244097" cy="954107"/>
          </a:xfrm>
          <a:prstGeom prst="rect">
            <a:avLst/>
          </a:prstGeom>
        </p:spPr>
        <p:txBody>
          <a:bodyPr wrap="square">
            <a:spAutoFit/>
          </a:bodyPr>
          <a:lstStyle/>
          <a:p>
            <a:r>
              <a:rPr lang="es-ES" sz="1400" i="0" dirty="0">
                <a:solidFill>
                  <a:schemeClr val="bg1"/>
                </a:solidFill>
                <a:effectLst/>
                <a:latin typeface="Verdana" panose="020B0604030504040204" pitchFamily="34" charset="0"/>
                <a:ea typeface="Verdana" panose="020B0604030504040204" pitchFamily="34" charset="0"/>
              </a:rPr>
              <a:t>Lograr una reacción emotiva es crucial para que los consumidores senior permitan que una marca entre en su mundo</a:t>
            </a:r>
          </a:p>
        </p:txBody>
      </p:sp>
      <p:sp>
        <p:nvSpPr>
          <p:cNvPr id="49" name="Text Placeholder 2">
            <a:extLst>
              <a:ext uri="{FF2B5EF4-FFF2-40B4-BE49-F238E27FC236}">
                <a16:creationId xmlns:a16="http://schemas.microsoft.com/office/drawing/2014/main" id="{6310E342-3136-677C-690E-0D08F92857E1}"/>
              </a:ext>
            </a:extLst>
          </p:cNvPr>
          <p:cNvSpPr txBox="1">
            <a:spLocks/>
          </p:cNvSpPr>
          <p:nvPr/>
        </p:nvSpPr>
        <p:spPr>
          <a:xfrm>
            <a:off x="48941" y="271675"/>
            <a:ext cx="6098306" cy="1304720"/>
          </a:xfrm>
          <a:prstGeom prst="rect">
            <a:avLst/>
          </a:prstGeom>
          <a:solidFill>
            <a:srgbClr val="FFD100"/>
          </a:solidFill>
        </p:spPr>
        <p:txBody>
          <a:bodyPr lIns="91440" tIns="45720" rIns="91440" bIns="4572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dirty="0">
                <a:solidFill>
                  <a:srgbClr val="212121"/>
                </a:solidFill>
              </a:rPr>
              <a:t> </a:t>
            </a:r>
            <a:r>
              <a:rPr lang="es-ES" sz="3200" dirty="0">
                <a:solidFill>
                  <a:srgbClr val="212121"/>
                </a:solidFill>
              </a:rPr>
              <a:t>Los 4 elementos clave necesarios para la creación de su historia...</a:t>
            </a:r>
            <a:endParaRPr lang="en-IE" sz="3200" dirty="0"/>
          </a:p>
        </p:txBody>
      </p:sp>
      <p:sp>
        <p:nvSpPr>
          <p:cNvPr id="2" name="TextBox 1">
            <a:extLst>
              <a:ext uri="{FF2B5EF4-FFF2-40B4-BE49-F238E27FC236}">
                <a16:creationId xmlns:a16="http://schemas.microsoft.com/office/drawing/2014/main" id="{93BABC05-54C2-EBDA-91B5-4F1ED53B40D6}"/>
              </a:ext>
            </a:extLst>
          </p:cNvPr>
          <p:cNvSpPr txBox="1"/>
          <p:nvPr/>
        </p:nvSpPr>
        <p:spPr>
          <a:xfrm>
            <a:off x="10915176" y="6189294"/>
            <a:ext cx="1642648" cy="369332"/>
          </a:xfrm>
          <a:prstGeom prst="rect">
            <a:avLst/>
          </a:prstGeom>
          <a:noFill/>
        </p:spPr>
        <p:txBody>
          <a:bodyPr wrap="square" rtlCol="0">
            <a:spAutoFit/>
          </a:bodyPr>
          <a:lstStyle/>
          <a:p>
            <a:r>
              <a:rPr lang="en-IE">
                <a:solidFill>
                  <a:srgbClr val="1188A3"/>
                </a:solidFill>
                <a:hlinkClick r:id="rId3">
                  <a:extLst>
                    <a:ext uri="{A12FA001-AC4F-418D-AE19-62706E023703}">
                      <ahyp:hlinkClr xmlns:ahyp="http://schemas.microsoft.com/office/drawing/2018/hyperlinkcolor" val="tx"/>
                    </a:ext>
                  </a:extLst>
                </a:hlinkClick>
              </a:rPr>
              <a:t>Source</a:t>
            </a:r>
            <a:r>
              <a:rPr lang="en-IE"/>
              <a:t> </a:t>
            </a:r>
          </a:p>
        </p:txBody>
      </p:sp>
    </p:spTree>
    <p:extLst>
      <p:ext uri="{BB962C8B-B14F-4D97-AF65-F5344CB8AC3E}">
        <p14:creationId xmlns:p14="http://schemas.microsoft.com/office/powerpoint/2010/main" val="201198693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5EED186F-F9CE-BC2F-E502-AA49A8F6FEAA}"/>
              </a:ext>
            </a:extLst>
          </p:cNvPr>
          <p:cNvSpPr>
            <a:spLocks noGrp="1"/>
          </p:cNvSpPr>
          <p:nvPr>
            <p:ph type="pic" sz="quarter" idx="10"/>
          </p:nvPr>
        </p:nvSpPr>
        <p:spPr/>
      </p:sp>
      <p:sp>
        <p:nvSpPr>
          <p:cNvPr id="3" name="Text Placeholder 2">
            <a:extLst>
              <a:ext uri="{FF2B5EF4-FFF2-40B4-BE49-F238E27FC236}">
                <a16:creationId xmlns:a16="http://schemas.microsoft.com/office/drawing/2014/main" id="{26190D0D-3375-8314-4530-E1949ADA766A}"/>
              </a:ext>
            </a:extLst>
          </p:cNvPr>
          <p:cNvSpPr>
            <a:spLocks noGrp="1"/>
          </p:cNvSpPr>
          <p:nvPr>
            <p:ph type="body" sz="quarter" idx="18"/>
          </p:nvPr>
        </p:nvSpPr>
        <p:spPr>
          <a:xfrm>
            <a:off x="747201" y="2160494"/>
            <a:ext cx="5029134" cy="4205336"/>
          </a:xfrm>
          <a:solidFill>
            <a:schemeClr val="bg1"/>
          </a:solidFill>
        </p:spPr>
        <p:txBody>
          <a:bodyPr vert="horz" lIns="91440" tIns="45720" rIns="91440" bIns="45720" rtlCol="0" anchor="t">
            <a:normAutofit fontScale="92500"/>
          </a:bodyPr>
          <a:lstStyle/>
          <a:p>
            <a:pPr indent="0" algn="just"/>
            <a:r>
              <a:rPr lang="es-ES" b="0" i="0" dirty="0">
                <a:effectLst/>
              </a:rPr>
              <a:t>El anuncio de televisión de 2022 del helado Magnum </a:t>
            </a:r>
            <a:r>
              <a:rPr lang="es-ES" b="0" i="0" dirty="0" err="1">
                <a:effectLst/>
              </a:rPr>
              <a:t>Classic</a:t>
            </a:r>
            <a:r>
              <a:rPr lang="es-ES" b="0" i="0" dirty="0">
                <a:effectLst/>
              </a:rPr>
              <a:t> es un ejemplo clave de construcción de experiencias a través de los contenidos</a:t>
            </a:r>
            <a:r>
              <a:rPr lang="en-US" b="0" i="0" dirty="0">
                <a:effectLst/>
              </a:rPr>
              <a:t>. </a:t>
            </a:r>
            <a:r>
              <a:rPr lang="es-ES" dirty="0"/>
              <a:t>Hacemos una visita a </a:t>
            </a:r>
            <a:r>
              <a:rPr lang="es-ES" dirty="0" err="1"/>
              <a:t>The</a:t>
            </a:r>
            <a:r>
              <a:rPr lang="es-ES" dirty="0"/>
              <a:t> </a:t>
            </a:r>
            <a:r>
              <a:rPr lang="es-ES" dirty="0" err="1"/>
              <a:t>Pleasure</a:t>
            </a:r>
            <a:r>
              <a:rPr lang="es-ES" dirty="0"/>
              <a:t> </a:t>
            </a:r>
            <a:r>
              <a:rPr lang="es-ES" dirty="0" err="1"/>
              <a:t>Residence</a:t>
            </a:r>
            <a:r>
              <a:rPr lang="es-ES" dirty="0"/>
              <a:t> y </a:t>
            </a:r>
            <a:r>
              <a:rPr lang="es-ES" b="1" dirty="0"/>
              <a:t>experimentamos</a:t>
            </a:r>
            <a:r>
              <a:rPr lang="es-ES" dirty="0"/>
              <a:t> la buena vida mostrando a los mayores disfrutando de un lujoso descanso con muchos helados Magnum.</a:t>
            </a:r>
            <a:endParaRPr lang="es-ES"/>
          </a:p>
          <a:p>
            <a:pPr indent="0" algn="just"/>
            <a:r>
              <a:rPr lang="en-US" b="0" i="0" dirty="0">
                <a:effectLst/>
              </a:rPr>
              <a:t>El spot </a:t>
            </a:r>
            <a:r>
              <a:rPr lang="en-US" b="0" i="0" dirty="0" err="1">
                <a:effectLst/>
              </a:rPr>
              <a:t>publicitario</a:t>
            </a:r>
            <a:r>
              <a:rPr lang="en-US" b="0" i="0" dirty="0">
                <a:effectLst/>
              </a:rPr>
              <a:t> dice "Get Old Or Get Classic“ (</a:t>
            </a:r>
            <a:r>
              <a:rPr lang="en-US" b="0" i="0" dirty="0" err="1">
                <a:effectLst/>
              </a:rPr>
              <a:t>Hazte</a:t>
            </a:r>
            <a:r>
              <a:rPr lang="en-US" b="0" i="0" dirty="0">
                <a:effectLst/>
              </a:rPr>
              <a:t> </a:t>
            </a:r>
            <a:r>
              <a:rPr lang="en-US" b="0" i="0" dirty="0" err="1">
                <a:effectLst/>
              </a:rPr>
              <a:t>viejo</a:t>
            </a:r>
            <a:r>
              <a:rPr lang="en-US" b="0" i="0" dirty="0">
                <a:effectLst/>
              </a:rPr>
              <a:t> o </a:t>
            </a:r>
            <a:r>
              <a:rPr lang="en-US" b="0" i="0" dirty="0" err="1">
                <a:effectLst/>
              </a:rPr>
              <a:t>hazte</a:t>
            </a:r>
            <a:r>
              <a:rPr lang="en-US" b="0" i="0" dirty="0">
                <a:effectLst/>
              </a:rPr>
              <a:t> </a:t>
            </a:r>
            <a:r>
              <a:rPr lang="en-US" b="0" i="0" dirty="0" err="1">
                <a:effectLst/>
              </a:rPr>
              <a:t>clásico</a:t>
            </a:r>
            <a:r>
              <a:rPr lang="en-US" b="0" i="0" dirty="0">
                <a:effectLst/>
              </a:rPr>
              <a:t>). Todo con la </a:t>
            </a:r>
            <a:r>
              <a:rPr lang="en-US" b="0" i="0" dirty="0" err="1">
                <a:effectLst/>
              </a:rPr>
              <a:t>banda</a:t>
            </a:r>
            <a:r>
              <a:rPr lang="en-US" b="0" i="0" dirty="0">
                <a:effectLst/>
              </a:rPr>
              <a:t> </a:t>
            </a:r>
            <a:r>
              <a:rPr lang="en-US" b="0" i="0" dirty="0" err="1">
                <a:effectLst/>
              </a:rPr>
              <a:t>sonora</a:t>
            </a:r>
            <a:r>
              <a:rPr lang="en-US" b="0" i="0" dirty="0">
                <a:effectLst/>
              </a:rPr>
              <a:t> de la canción The Good Life.</a:t>
            </a:r>
            <a:endParaRPr lang="en-IE" dirty="0">
              <a:cs typeface="Calibri" panose="020F0502020204030204"/>
            </a:endParaRPr>
          </a:p>
        </p:txBody>
      </p:sp>
      <p:sp>
        <p:nvSpPr>
          <p:cNvPr id="4" name="Text Placeholder 3">
            <a:extLst>
              <a:ext uri="{FF2B5EF4-FFF2-40B4-BE49-F238E27FC236}">
                <a16:creationId xmlns:a16="http://schemas.microsoft.com/office/drawing/2014/main" id="{F2C5487E-FF7E-9B9E-89E3-8C0E9725E458}"/>
              </a:ext>
            </a:extLst>
          </p:cNvPr>
          <p:cNvSpPr>
            <a:spLocks noGrp="1"/>
          </p:cNvSpPr>
          <p:nvPr>
            <p:ph type="body" sz="quarter" idx="16"/>
          </p:nvPr>
        </p:nvSpPr>
        <p:spPr>
          <a:xfrm>
            <a:off x="747201" y="1093695"/>
            <a:ext cx="5779105" cy="1066799"/>
          </a:xfrm>
          <a:solidFill>
            <a:srgbClr val="85D2E1"/>
          </a:solidFill>
        </p:spPr>
        <p:txBody>
          <a:bodyPr>
            <a:normAutofit lnSpcReduction="10000"/>
          </a:bodyPr>
          <a:lstStyle/>
          <a:p>
            <a:r>
              <a:rPr lang="es-ES" dirty="0"/>
              <a:t>Crear esa experiencia - Utilizar el humor</a:t>
            </a:r>
            <a:endParaRPr lang="en-IE" dirty="0"/>
          </a:p>
        </p:txBody>
      </p:sp>
      <p:pic>
        <p:nvPicPr>
          <p:cNvPr id="5" name="Online Media 4" title="MAGNUM GET OLD OR GET CLASSIC">
            <a:hlinkClick r:id="" action="ppaction://media"/>
            <a:extLst>
              <a:ext uri="{FF2B5EF4-FFF2-40B4-BE49-F238E27FC236}">
                <a16:creationId xmlns:a16="http://schemas.microsoft.com/office/drawing/2014/main" id="{999306C4-8AAA-38CB-6CFD-1B771D5ADB63}"/>
              </a:ext>
            </a:extLst>
          </p:cNvPr>
          <p:cNvPicPr>
            <a:picLocks noRot="1" noChangeAspect="1"/>
          </p:cNvPicPr>
          <p:nvPr>
            <a:videoFile r:link="rId1"/>
          </p:nvPr>
        </p:nvPicPr>
        <p:blipFill>
          <a:blip r:embed="rId3"/>
          <a:stretch>
            <a:fillRect/>
          </a:stretch>
        </p:blipFill>
        <p:spPr>
          <a:xfrm>
            <a:off x="6974541" y="1203325"/>
            <a:ext cx="5217459" cy="4014134"/>
          </a:xfrm>
          <a:prstGeom prst="rect">
            <a:avLst/>
          </a:prstGeom>
        </p:spPr>
      </p:pic>
      <p:sp>
        <p:nvSpPr>
          <p:cNvPr id="7" name="TextBox 6">
            <a:extLst>
              <a:ext uri="{FF2B5EF4-FFF2-40B4-BE49-F238E27FC236}">
                <a16:creationId xmlns:a16="http://schemas.microsoft.com/office/drawing/2014/main" id="{6E0D4935-6042-0D3C-15DD-04CD4AA7CB46}"/>
              </a:ext>
            </a:extLst>
          </p:cNvPr>
          <p:cNvSpPr txBox="1"/>
          <p:nvPr/>
        </p:nvSpPr>
        <p:spPr>
          <a:xfrm>
            <a:off x="7747747" y="5996498"/>
            <a:ext cx="6100482" cy="369332"/>
          </a:xfrm>
          <a:prstGeom prst="rect">
            <a:avLst/>
          </a:prstGeom>
          <a:noFill/>
        </p:spPr>
        <p:txBody>
          <a:bodyPr wrap="square">
            <a:spAutoFit/>
          </a:bodyPr>
          <a:lstStyle/>
          <a:p>
            <a:r>
              <a:rPr lang="en-IE">
                <a:solidFill>
                  <a:srgbClr val="1188A3"/>
                </a:solidFill>
                <a:hlinkClick r:id="rId4">
                  <a:extLst>
                    <a:ext uri="{A12FA001-AC4F-418D-AE19-62706E023703}">
                      <ahyp:hlinkClr xmlns:ahyp="http://schemas.microsoft.com/office/drawing/2018/hyperlinkcolor" val="tx"/>
                    </a:ext>
                  </a:extLst>
                </a:hlinkClick>
              </a:rPr>
              <a:t>Magnum Ice Cream? - YouTube</a:t>
            </a:r>
            <a:endParaRPr lang="en-IE">
              <a:solidFill>
                <a:srgbClr val="1188A3"/>
              </a:solidFill>
            </a:endParaRPr>
          </a:p>
        </p:txBody>
      </p:sp>
      <p:sp>
        <p:nvSpPr>
          <p:cNvPr id="8" name="Text Placeholder 2">
            <a:extLst>
              <a:ext uri="{FF2B5EF4-FFF2-40B4-BE49-F238E27FC236}">
                <a16:creationId xmlns:a16="http://schemas.microsoft.com/office/drawing/2014/main" id="{C0857E47-8EF8-9716-CAF5-A4C9CCE80037}"/>
              </a:ext>
            </a:extLst>
          </p:cNvPr>
          <p:cNvSpPr txBox="1">
            <a:spLocks/>
          </p:cNvSpPr>
          <p:nvPr/>
        </p:nvSpPr>
        <p:spPr>
          <a:xfrm>
            <a:off x="63839" y="113180"/>
            <a:ext cx="4597808" cy="639856"/>
          </a:xfrm>
          <a:prstGeom prst="rect">
            <a:avLst/>
          </a:prstGeom>
          <a:solidFill>
            <a:srgbClr val="FFD100"/>
          </a:solidFill>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b="1" dirty="0">
                <a:solidFill>
                  <a:srgbClr val="000000"/>
                </a:solidFill>
              </a:rPr>
              <a:t>INSPÍRATE</a:t>
            </a:r>
            <a:endParaRPr lang="en-IE" sz="3600" b="1" dirty="0">
              <a:solidFill>
                <a:srgbClr val="000000"/>
              </a:solidFill>
            </a:endParaRPr>
          </a:p>
        </p:txBody>
      </p:sp>
    </p:spTree>
    <p:extLst>
      <p:ext uri="{BB962C8B-B14F-4D97-AF65-F5344CB8AC3E}">
        <p14:creationId xmlns:p14="http://schemas.microsoft.com/office/powerpoint/2010/main" val="3259451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2F06D71B-E04F-635A-A4FA-956DDA2FE80D}"/>
              </a:ext>
            </a:extLst>
          </p:cNvPr>
          <p:cNvSpPr>
            <a:spLocks noGrp="1"/>
          </p:cNvSpPr>
          <p:nvPr>
            <p:ph type="body" sz="quarter" idx="18"/>
          </p:nvPr>
        </p:nvSpPr>
        <p:spPr>
          <a:xfrm>
            <a:off x="234817" y="1233257"/>
            <a:ext cx="6231297" cy="5059967"/>
          </a:xfrm>
          <a:solidFill>
            <a:srgbClr val="85D2E1"/>
          </a:solidFill>
        </p:spPr>
        <p:txBody>
          <a:bodyPr vert="horz" lIns="91440" tIns="45720" rIns="91440" bIns="45720" rtlCol="0" anchor="t">
            <a:noAutofit/>
          </a:bodyPr>
          <a:lstStyle/>
          <a:p>
            <a:pPr marL="143510" indent="0" algn="just">
              <a:lnSpc>
                <a:spcPct val="110000"/>
              </a:lnSpc>
            </a:pPr>
            <a:r>
              <a:rPr lang="es-ES" sz="1800" dirty="0"/>
              <a:t>A la </a:t>
            </a:r>
            <a:r>
              <a:rPr lang="es-ES" sz="1800" dirty="0">
                <a:hlinkClick r:id="rId3"/>
              </a:rPr>
              <a:t>viudedad o los hogares unipersonales </a:t>
            </a:r>
            <a:r>
              <a:rPr lang="es-ES" sz="1800" dirty="0"/>
              <a:t>se les atribuyen los cambios en los </a:t>
            </a:r>
            <a:r>
              <a:rPr lang="es-ES" sz="1800" b="1" dirty="0"/>
              <a:t>comportamientos alimentarios </a:t>
            </a:r>
            <a:r>
              <a:rPr lang="es-ES" sz="1800" dirty="0"/>
              <a:t>a la pérdida de algún familiar. Una investigación cualitativa sobre el consumo de alimentos de las personas mayores informó de que los ancianos frágiles tienen una baja ingesta de alimentos debido a la pérdida de apetito y habían perdido el interés por comer </a:t>
            </a:r>
            <a:r>
              <a:rPr lang="en-US" sz="1800" dirty="0"/>
              <a:t>(</a:t>
            </a:r>
            <a:r>
              <a:rPr lang="en-US" sz="1800" dirty="0">
                <a:solidFill>
                  <a:srgbClr val="1188A3"/>
                </a:solidFill>
                <a:hlinkClick r:id="rId4">
                  <a:extLst>
                    <a:ext uri="{A12FA001-AC4F-418D-AE19-62706E023703}">
                      <ahyp:hlinkClr xmlns:ahyp="http://schemas.microsoft.com/office/drawing/2018/hyperlinkcolor" val="tx"/>
                    </a:ext>
                  </a:extLst>
                </a:hlinkClick>
              </a:rPr>
              <a:t>Chatindiara et al. 2020</a:t>
            </a:r>
            <a:r>
              <a:rPr lang="en-US" sz="1800" dirty="0"/>
              <a:t>). </a:t>
            </a:r>
            <a:r>
              <a:rPr lang="es-ES" sz="1800" dirty="0"/>
              <a:t>Sin embargo, estar en compañía de otros les animaba a comer. </a:t>
            </a:r>
            <a:endParaRPr lang="es-ES"/>
          </a:p>
          <a:p>
            <a:pPr marL="143510" indent="0" algn="just">
              <a:lnSpc>
                <a:spcPct val="110000"/>
              </a:lnSpc>
            </a:pPr>
            <a:r>
              <a:rPr lang="es-ES" sz="1800" b="1" i="0" dirty="0">
                <a:solidFill>
                  <a:srgbClr val="212529"/>
                </a:solidFill>
                <a:effectLst/>
              </a:rPr>
              <a:t>Cenar en compañía </a:t>
            </a:r>
            <a:r>
              <a:rPr lang="es-ES" sz="1800" i="0" dirty="0">
                <a:solidFill>
                  <a:srgbClr val="212529"/>
                </a:solidFill>
                <a:effectLst/>
              </a:rPr>
              <a:t>permite a las personas mayores obtener un mejor conocimiento sobre la cocina, la alimentación y la seguridad alimentaria que les mantiene sanos y socialmente activos </a:t>
            </a:r>
            <a:r>
              <a:rPr lang="en-US" sz="1800" dirty="0">
                <a:solidFill>
                  <a:srgbClr val="212529"/>
                </a:solidFill>
              </a:rPr>
              <a:t>(</a:t>
            </a:r>
            <a:r>
              <a:rPr kumimoji="0" lang="sv-SE" sz="1800" b="0" i="0" u="sng" strike="noStrike" kern="1200" cap="none" spc="0" normalizeH="0" baseline="0" noProof="0" dirty="0">
                <a:ln>
                  <a:noFill/>
                </a:ln>
                <a:solidFill>
                  <a:srgbClr val="1188A3"/>
                </a:solidFill>
                <a:effectLst/>
                <a:uLnTx/>
                <a:uFillTx/>
                <a:hlinkClick r:id="rId5">
                  <a:extLst>
                    <a:ext uri="{A12FA001-AC4F-418D-AE19-62706E023703}">
                      <ahyp:hlinkClr xmlns:ahyp="http://schemas.microsoft.com/office/drawing/2018/hyperlinkcolor" val="tx"/>
                    </a:ext>
                  </a:extLst>
                </a:hlinkClick>
              </a:rPr>
              <a:t>Marklinder &amp; Nydahl, 2021</a:t>
            </a:r>
            <a:r>
              <a:rPr lang="en-US" sz="1800" dirty="0">
                <a:solidFill>
                  <a:srgbClr val="212529"/>
                </a:solidFill>
              </a:rPr>
              <a:t>), </a:t>
            </a:r>
            <a:r>
              <a:rPr lang="es-ES" sz="1800" dirty="0">
                <a:solidFill>
                  <a:srgbClr val="212529"/>
                </a:solidFill>
              </a:rPr>
              <a:t>también compensa los problemas de mala elección de alimentos o de difícil preparación de comidas entre los hogares unipersonales </a:t>
            </a:r>
            <a:r>
              <a:rPr lang="en-US" sz="1800" dirty="0"/>
              <a:t>(</a:t>
            </a:r>
            <a:r>
              <a:rPr lang="en-US" sz="1800" dirty="0">
                <a:solidFill>
                  <a:srgbClr val="1188A3"/>
                </a:solidFill>
                <a:hlinkClick r:id="rId6">
                  <a:extLst>
                    <a:ext uri="{A12FA001-AC4F-418D-AE19-62706E023703}">
                      <ahyp:hlinkClr xmlns:ahyp="http://schemas.microsoft.com/office/drawing/2018/hyperlinkcolor" val="tx"/>
                    </a:ext>
                  </a:extLst>
                </a:hlinkClick>
              </a:rPr>
              <a:t>Vesnaver et al., 2015</a:t>
            </a:r>
            <a:r>
              <a:rPr lang="en-US" sz="1800" dirty="0"/>
              <a:t>). </a:t>
            </a:r>
            <a:endParaRPr lang="en-US" sz="1800" b="0" i="0" dirty="0">
              <a:solidFill>
                <a:srgbClr val="212529"/>
              </a:solidFill>
              <a:effectLst/>
              <a:cs typeface="Calibri" panose="020F0502020204030204"/>
            </a:endParaRPr>
          </a:p>
        </p:txBody>
      </p:sp>
      <p:pic>
        <p:nvPicPr>
          <p:cNvPr id="9" name="Picture Placeholder 8" descr="A group of people eating at a restaurant&#10;&#10;Description automatically generated with low confidence">
            <a:extLst>
              <a:ext uri="{FF2B5EF4-FFF2-40B4-BE49-F238E27FC236}">
                <a16:creationId xmlns:a16="http://schemas.microsoft.com/office/drawing/2014/main" id="{857FA39F-ADF3-31D9-BAE0-904157432C84}"/>
              </a:ext>
            </a:extLst>
          </p:cNvPr>
          <p:cNvPicPr>
            <a:picLocks noGrp="1" noChangeAspect="1"/>
          </p:cNvPicPr>
          <p:nvPr>
            <p:ph type="pic" sz="quarter" idx="10"/>
          </p:nvPr>
        </p:nvPicPr>
        <p:blipFill>
          <a:blip r:embed="rId7" cstate="screen">
            <a:extLst>
              <a:ext uri="{28A0092B-C50C-407E-A947-70E740481C1C}">
                <a14:useLocalDpi xmlns:a14="http://schemas.microsoft.com/office/drawing/2010/main"/>
              </a:ext>
            </a:extLst>
          </a:blip>
          <a:srcRect/>
          <a:stretch>
            <a:fillRect/>
          </a:stretch>
        </p:blipFill>
        <p:spPr/>
      </p:pic>
      <p:sp>
        <p:nvSpPr>
          <p:cNvPr id="5" name="Text Placeholder 4">
            <a:extLst>
              <a:ext uri="{FF2B5EF4-FFF2-40B4-BE49-F238E27FC236}">
                <a16:creationId xmlns:a16="http://schemas.microsoft.com/office/drawing/2014/main" id="{F1E5869E-0FA6-77F0-3DA6-02111E59C0BC}"/>
              </a:ext>
            </a:extLst>
          </p:cNvPr>
          <p:cNvSpPr>
            <a:spLocks noGrp="1"/>
          </p:cNvSpPr>
          <p:nvPr>
            <p:ph type="body" sz="quarter" idx="16"/>
          </p:nvPr>
        </p:nvSpPr>
        <p:spPr>
          <a:xfrm>
            <a:off x="0" y="29919"/>
            <a:ext cx="8138848" cy="1024440"/>
          </a:xfrm>
          <a:solidFill>
            <a:srgbClr val="FFD100"/>
          </a:solidFill>
        </p:spPr>
        <p:txBody>
          <a:bodyPr>
            <a:normAutofit/>
          </a:bodyPr>
          <a:lstStyle/>
          <a:p>
            <a:r>
              <a:rPr lang="es-ES" sz="3000" dirty="0"/>
              <a:t>Experiencias y comportamientos que hay que tener en cuenta para el segmento de mercado senior</a:t>
            </a:r>
            <a:endParaRPr lang="en-GB" sz="3000" dirty="0"/>
          </a:p>
        </p:txBody>
      </p:sp>
    </p:spTree>
    <p:extLst>
      <p:ext uri="{BB962C8B-B14F-4D97-AF65-F5344CB8AC3E}">
        <p14:creationId xmlns:p14="http://schemas.microsoft.com/office/powerpoint/2010/main" val="39798569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Placeholder 24" descr="A picture containing person, table, indoor&#10;&#10;Description automatically generated">
            <a:extLst>
              <a:ext uri="{FF2B5EF4-FFF2-40B4-BE49-F238E27FC236}">
                <a16:creationId xmlns:a16="http://schemas.microsoft.com/office/drawing/2014/main" id="{B69312A8-D220-D0E7-93C2-5B41CA1A82F4}"/>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8" name="Text Placeholder 7">
            <a:extLst>
              <a:ext uri="{FF2B5EF4-FFF2-40B4-BE49-F238E27FC236}">
                <a16:creationId xmlns:a16="http://schemas.microsoft.com/office/drawing/2014/main" id="{F5B36B9E-A896-8075-B380-D34DD1FDE86D}"/>
              </a:ext>
            </a:extLst>
          </p:cNvPr>
          <p:cNvSpPr>
            <a:spLocks noGrp="1"/>
          </p:cNvSpPr>
          <p:nvPr>
            <p:ph type="body" sz="quarter" idx="18"/>
          </p:nvPr>
        </p:nvSpPr>
        <p:spPr>
          <a:xfrm>
            <a:off x="1559860" y="1362422"/>
            <a:ext cx="5292202" cy="5084759"/>
          </a:xfrm>
        </p:spPr>
        <p:txBody>
          <a:bodyPr vert="horz" lIns="91440" tIns="45720" rIns="91440" bIns="45720" rtlCol="0" anchor="t">
            <a:normAutofit fontScale="92500" lnSpcReduction="10000"/>
          </a:bodyPr>
          <a:lstStyle/>
          <a:p>
            <a:pPr algn="just"/>
            <a:r>
              <a:rPr lang="en-US" b="1" dirty="0"/>
              <a:t>1.</a:t>
            </a:r>
            <a:r>
              <a:rPr lang="en-US" b="1" i="0" dirty="0">
                <a:solidFill>
                  <a:srgbClr val="222222"/>
                </a:solidFill>
                <a:effectLst/>
              </a:rPr>
              <a:t> Menus</a:t>
            </a:r>
            <a:endParaRPr lang="es-ES"/>
          </a:p>
          <a:p>
            <a:pPr marL="342900" indent="-342900" algn="just">
              <a:lnSpc>
                <a:spcPct val="80000"/>
              </a:lnSpc>
              <a:buFontTx/>
              <a:buChar char="-"/>
            </a:pPr>
            <a:r>
              <a:rPr lang="es-ES" i="0" dirty="0">
                <a:solidFill>
                  <a:srgbClr val="0A0A0A"/>
                </a:solidFill>
                <a:effectLst/>
              </a:rPr>
              <a:t>aumentar el tamaño de la letra de sus menús a </a:t>
            </a:r>
            <a:r>
              <a:rPr lang="es-ES" b="1" i="0" dirty="0">
                <a:solidFill>
                  <a:srgbClr val="0A0A0A"/>
                </a:solidFill>
                <a:effectLst/>
              </a:rPr>
              <a:t>13pt</a:t>
            </a:r>
            <a:r>
              <a:rPr lang="es-ES" i="0" dirty="0">
                <a:solidFill>
                  <a:srgbClr val="0A0A0A"/>
                </a:solidFill>
                <a:effectLst/>
              </a:rPr>
              <a:t> o más</a:t>
            </a:r>
            <a:r>
              <a:rPr lang="en-US" i="0" dirty="0">
                <a:solidFill>
                  <a:srgbClr val="0A0A0A"/>
                </a:solidFill>
                <a:effectLst/>
              </a:rPr>
              <a:t>.</a:t>
            </a:r>
            <a:r>
              <a:rPr lang="en-US" dirty="0">
                <a:solidFill>
                  <a:srgbClr val="0A0A0A"/>
                </a:solidFill>
              </a:rPr>
              <a:t> </a:t>
            </a:r>
            <a:endParaRPr lang="en-US" i="0" dirty="0">
              <a:solidFill>
                <a:srgbClr val="0A0A0A"/>
              </a:solidFill>
              <a:effectLst/>
              <a:cs typeface="Calibri" panose="020F0502020204030204"/>
            </a:endParaRPr>
          </a:p>
          <a:p>
            <a:pPr marL="342900" indent="-342900" algn="just">
              <a:lnSpc>
                <a:spcPct val="80000"/>
              </a:lnSpc>
              <a:buFontTx/>
              <a:buChar char="-"/>
            </a:pPr>
            <a:r>
              <a:rPr lang="es-ES" i="0" dirty="0">
                <a:solidFill>
                  <a:srgbClr val="0A0A0A"/>
                </a:solidFill>
                <a:effectLst/>
              </a:rPr>
              <a:t>evitar los tipos de letra cursivos y extravagantes</a:t>
            </a:r>
            <a:endParaRPr lang="es-ES" i="0" dirty="0">
              <a:solidFill>
                <a:srgbClr val="0A0A0A"/>
              </a:solidFill>
              <a:effectLst/>
              <a:cs typeface="Calibri" panose="020F0502020204030204"/>
            </a:endParaRPr>
          </a:p>
          <a:p>
            <a:pPr marL="342900" indent="-342900" algn="just">
              <a:lnSpc>
                <a:spcPct val="80000"/>
              </a:lnSpc>
              <a:buFontTx/>
              <a:buChar char="-"/>
            </a:pPr>
            <a:r>
              <a:rPr lang="es-ES" i="0" dirty="0">
                <a:solidFill>
                  <a:srgbClr val="0A0A0A"/>
                </a:solidFill>
                <a:effectLst/>
              </a:rPr>
              <a:t>Evite utilizar texto azul o verde en los menús, los colores que los ojos pierden más rápidamente con la edad. El texto negro sobre un fondo dorado o amarillo ofrece el mejor contraste sin deslumbrar.</a:t>
            </a:r>
            <a:endParaRPr lang="en-US" sz="500" b="0" i="0" dirty="0">
              <a:solidFill>
                <a:srgbClr val="0A0A0A"/>
              </a:solidFill>
              <a:effectLst/>
              <a:cs typeface="Calibri" panose="020F0502020204030204"/>
            </a:endParaRPr>
          </a:p>
          <a:p>
            <a:pPr algn="just"/>
            <a:r>
              <a:rPr lang="en-US" b="1" i="0" dirty="0">
                <a:solidFill>
                  <a:srgbClr val="222222"/>
                </a:solidFill>
                <a:effectLst/>
              </a:rPr>
              <a:t>2. </a:t>
            </a:r>
            <a:r>
              <a:rPr lang="en-US" b="1" i="0" dirty="0" err="1">
                <a:solidFill>
                  <a:srgbClr val="222222"/>
                </a:solidFill>
                <a:effectLst/>
              </a:rPr>
              <a:t>Luminosidad</a:t>
            </a:r>
            <a:endParaRPr lang="en-US" b="1" i="0" dirty="0">
              <a:solidFill>
                <a:srgbClr val="222222"/>
              </a:solidFill>
              <a:effectLst/>
              <a:cs typeface="Calibri" panose="020F0502020204030204"/>
            </a:endParaRPr>
          </a:p>
          <a:p>
            <a:pPr marL="342900" indent="-342900" algn="just">
              <a:buFontTx/>
              <a:buChar char="-"/>
            </a:pPr>
            <a:r>
              <a:rPr lang="es-ES" i="0" dirty="0">
                <a:solidFill>
                  <a:srgbClr val="0A0A0A"/>
                </a:solidFill>
                <a:effectLst/>
              </a:rPr>
              <a:t>Aumentar la iluminación en los restaurantes: los adultos mayores pueden tener problemas de visión, lo que dificulta la lectura de los menús y aumenta el riesgo de caídas.</a:t>
            </a:r>
            <a:endParaRPr lang="en-US" b="0" i="0" dirty="0">
              <a:solidFill>
                <a:srgbClr val="0A0A0A"/>
              </a:solidFill>
              <a:effectLst/>
              <a:cs typeface="Calibri" panose="020F0502020204030204"/>
            </a:endParaRPr>
          </a:p>
        </p:txBody>
      </p:sp>
      <p:sp>
        <p:nvSpPr>
          <p:cNvPr id="6" name="Text Placeholder 5">
            <a:extLst>
              <a:ext uri="{FF2B5EF4-FFF2-40B4-BE49-F238E27FC236}">
                <a16:creationId xmlns:a16="http://schemas.microsoft.com/office/drawing/2014/main" id="{BF9C0F10-4CFF-C7E8-673D-D514C076E082}"/>
              </a:ext>
            </a:extLst>
          </p:cNvPr>
          <p:cNvSpPr>
            <a:spLocks noGrp="1"/>
          </p:cNvSpPr>
          <p:nvPr>
            <p:ph type="body" sz="quarter" idx="16"/>
          </p:nvPr>
        </p:nvSpPr>
        <p:spPr>
          <a:xfrm>
            <a:off x="1142785" y="130872"/>
            <a:ext cx="4747027" cy="968918"/>
          </a:xfrm>
          <a:solidFill>
            <a:srgbClr val="85D2E1"/>
          </a:solidFill>
        </p:spPr>
        <p:txBody>
          <a:bodyPr vert="horz" lIns="91440" tIns="45720" rIns="91440" bIns="45720" rtlCol="0" anchor="t">
            <a:normAutofit fontScale="92500" lnSpcReduction="20000"/>
          </a:bodyPr>
          <a:lstStyle/>
          <a:p>
            <a:pPr marL="143510"/>
            <a:r>
              <a:rPr lang="es-ES" sz="2800" b="1" dirty="0"/>
              <a:t>Mejorar la experiencia de los usuarios mediante restaurantes adaptados a la edad</a:t>
            </a:r>
          </a:p>
        </p:txBody>
      </p:sp>
      <p:sp>
        <p:nvSpPr>
          <p:cNvPr id="23" name="TextBox 22">
            <a:extLst>
              <a:ext uri="{FF2B5EF4-FFF2-40B4-BE49-F238E27FC236}">
                <a16:creationId xmlns:a16="http://schemas.microsoft.com/office/drawing/2014/main" id="{343F250E-FA58-3941-B9AB-29EC5C0CD86A}"/>
              </a:ext>
            </a:extLst>
          </p:cNvPr>
          <p:cNvSpPr txBox="1"/>
          <p:nvPr/>
        </p:nvSpPr>
        <p:spPr>
          <a:xfrm>
            <a:off x="1338469" y="6306234"/>
            <a:ext cx="6096000" cy="369332"/>
          </a:xfrm>
          <a:prstGeom prst="rect">
            <a:avLst/>
          </a:prstGeom>
          <a:noFill/>
        </p:spPr>
        <p:txBody>
          <a:bodyPr wrap="square">
            <a:spAutoFit/>
          </a:bodyPr>
          <a:lstStyle/>
          <a:p>
            <a:r>
              <a:rPr lang="en-US" dirty="0">
                <a:solidFill>
                  <a:srgbClr val="1188A3"/>
                </a:solidFill>
                <a:hlinkClick r:id="rId4">
                  <a:extLst>
                    <a:ext uri="{A12FA001-AC4F-418D-AE19-62706E023703}">
                      <ahyp:hlinkClr xmlns:ahyp="http://schemas.microsoft.com/office/drawing/2018/hyperlinkcolor" val="tx"/>
                    </a:ext>
                  </a:extLst>
                </a:hlinkClick>
              </a:rPr>
              <a:t>Fuente: </a:t>
            </a:r>
            <a:r>
              <a:rPr lang="en-US" dirty="0" err="1">
                <a:solidFill>
                  <a:srgbClr val="1188A3"/>
                </a:solidFill>
                <a:hlinkClick r:id="rId4">
                  <a:extLst>
                    <a:ext uri="{A12FA001-AC4F-418D-AE19-62706E023703}">
                      <ahyp:hlinkClr xmlns:ahyp="http://schemas.microsoft.com/office/drawing/2018/hyperlinkcolor" val="tx"/>
                    </a:ext>
                  </a:extLst>
                </a:hlinkClick>
              </a:rPr>
              <a:t>Wesserstrom</a:t>
            </a:r>
            <a:r>
              <a:rPr lang="en-US" dirty="0">
                <a:solidFill>
                  <a:srgbClr val="1188A3"/>
                </a:solidFill>
                <a:hlinkClick r:id="rId4">
                  <a:extLst>
                    <a:ext uri="{A12FA001-AC4F-418D-AE19-62706E023703}">
                      <ahyp:hlinkClr xmlns:ahyp="http://schemas.microsoft.com/office/drawing/2018/hyperlinkcolor" val="tx"/>
                    </a:ext>
                  </a:extLst>
                </a:hlinkClick>
              </a:rPr>
              <a:t> (2018)</a:t>
            </a:r>
            <a:endParaRPr lang="en-GB" dirty="0">
              <a:solidFill>
                <a:srgbClr val="1188A3"/>
              </a:solidFill>
            </a:endParaRPr>
          </a:p>
        </p:txBody>
      </p:sp>
      <p:cxnSp>
        <p:nvCxnSpPr>
          <p:cNvPr id="27" name="Straight Arrow Connector 26">
            <a:extLst>
              <a:ext uri="{FF2B5EF4-FFF2-40B4-BE49-F238E27FC236}">
                <a16:creationId xmlns:a16="http://schemas.microsoft.com/office/drawing/2014/main" id="{9A48A696-4330-2DC4-4A6F-168E9DD60745}"/>
              </a:ext>
            </a:extLst>
          </p:cNvPr>
          <p:cNvCxnSpPr>
            <a:cxnSpLocks/>
          </p:cNvCxnSpPr>
          <p:nvPr/>
        </p:nvCxnSpPr>
        <p:spPr>
          <a:xfrm>
            <a:off x="6434986" y="1722783"/>
            <a:ext cx="2139170" cy="726317"/>
          </a:xfrm>
          <a:prstGeom prst="straightConnector1">
            <a:avLst/>
          </a:prstGeom>
          <a:ln w="57150">
            <a:solidFill>
              <a:schemeClr val="bg1"/>
            </a:solidFill>
            <a:tailEnd type="triangle"/>
          </a:ln>
        </p:spPr>
        <p:style>
          <a:lnRef idx="3">
            <a:schemeClr val="accent2"/>
          </a:lnRef>
          <a:fillRef idx="0">
            <a:schemeClr val="accent2"/>
          </a:fillRef>
          <a:effectRef idx="2">
            <a:schemeClr val="accent2"/>
          </a:effectRef>
          <a:fontRef idx="minor">
            <a:schemeClr val="tx1"/>
          </a:fontRef>
        </p:style>
      </p:cxnSp>
      <p:cxnSp>
        <p:nvCxnSpPr>
          <p:cNvPr id="29" name="Straight Arrow Connector 28">
            <a:extLst>
              <a:ext uri="{FF2B5EF4-FFF2-40B4-BE49-F238E27FC236}">
                <a16:creationId xmlns:a16="http://schemas.microsoft.com/office/drawing/2014/main" id="{B134FEB0-95B7-6EFF-8635-E66CD36D620A}"/>
              </a:ext>
            </a:extLst>
          </p:cNvPr>
          <p:cNvCxnSpPr>
            <a:cxnSpLocks/>
          </p:cNvCxnSpPr>
          <p:nvPr/>
        </p:nvCxnSpPr>
        <p:spPr>
          <a:xfrm flipV="1">
            <a:off x="6364884" y="4014508"/>
            <a:ext cx="5376542" cy="1423183"/>
          </a:xfrm>
          <a:prstGeom prst="straightConnector1">
            <a:avLst/>
          </a:prstGeom>
          <a:ln w="57150">
            <a:solidFill>
              <a:schemeClr val="bg1"/>
            </a:solidFill>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40571293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picture containing text&#10;&#10;Description automatically generated">
            <a:extLst>
              <a:ext uri="{FF2B5EF4-FFF2-40B4-BE49-F238E27FC236}">
                <a16:creationId xmlns:a16="http://schemas.microsoft.com/office/drawing/2014/main" id="{C82F7DAE-EBBE-CDA5-923B-159CACBE0C08}"/>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b="-7670"/>
          <a:stretch/>
        </p:blipFill>
        <p:spPr>
          <a:xfrm>
            <a:off x="6852062" y="228600"/>
            <a:ext cx="5105121" cy="6362700"/>
          </a:xfrm>
        </p:spPr>
      </p:pic>
      <p:sp>
        <p:nvSpPr>
          <p:cNvPr id="8" name="Text Placeholder 7">
            <a:extLst>
              <a:ext uri="{FF2B5EF4-FFF2-40B4-BE49-F238E27FC236}">
                <a16:creationId xmlns:a16="http://schemas.microsoft.com/office/drawing/2014/main" id="{F5B36B9E-A896-8075-B380-D34DD1FDE86D}"/>
              </a:ext>
            </a:extLst>
          </p:cNvPr>
          <p:cNvSpPr>
            <a:spLocks noGrp="1"/>
          </p:cNvSpPr>
          <p:nvPr>
            <p:ph type="body" sz="quarter" idx="18"/>
          </p:nvPr>
        </p:nvSpPr>
        <p:spPr>
          <a:xfrm>
            <a:off x="1622612" y="1627098"/>
            <a:ext cx="5105121" cy="4525954"/>
          </a:xfrm>
        </p:spPr>
        <p:txBody>
          <a:bodyPr vert="horz" lIns="91440" tIns="45720" rIns="91440" bIns="45720" rtlCol="0" anchor="t">
            <a:normAutofit lnSpcReduction="10000"/>
          </a:bodyPr>
          <a:lstStyle/>
          <a:p>
            <a:pPr algn="just"/>
            <a:r>
              <a:rPr lang="en-US" b="1" i="0" dirty="0">
                <a:solidFill>
                  <a:srgbClr val="0A0A0A"/>
                </a:solidFill>
                <a:effectLst/>
              </a:rPr>
              <a:t>3. Zonas de </a:t>
            </a:r>
            <a:r>
              <a:rPr lang="en-US" b="1" i="0" dirty="0" err="1">
                <a:solidFill>
                  <a:srgbClr val="0A0A0A"/>
                </a:solidFill>
                <a:effectLst/>
              </a:rPr>
              <a:t>espera</a:t>
            </a:r>
            <a:endParaRPr lang="en-US" b="1" i="0" dirty="0">
              <a:solidFill>
                <a:srgbClr val="0A0A0A"/>
              </a:solidFill>
              <a:effectLst/>
              <a:cs typeface="Calibri" panose="020F0502020204030204"/>
            </a:endParaRPr>
          </a:p>
          <a:p>
            <a:pPr marL="342900" indent="-342900" algn="just">
              <a:buFontTx/>
              <a:buChar char="-"/>
            </a:pPr>
            <a:r>
              <a:rPr lang="en-US" b="0" i="0" dirty="0" err="1">
                <a:solidFill>
                  <a:srgbClr val="0A0A0A"/>
                </a:solidFill>
                <a:effectLst/>
              </a:rPr>
              <a:t>Proporcionar</a:t>
            </a:r>
            <a:r>
              <a:rPr lang="en-US" b="0" i="0" dirty="0">
                <a:solidFill>
                  <a:srgbClr val="0A0A0A"/>
                </a:solidFill>
                <a:effectLst/>
              </a:rPr>
              <a:t> asientos de </a:t>
            </a:r>
            <a:r>
              <a:rPr lang="en-US" b="0" i="0" dirty="0" err="1">
                <a:solidFill>
                  <a:srgbClr val="0A0A0A"/>
                </a:solidFill>
                <a:effectLst/>
              </a:rPr>
              <a:t>espera</a:t>
            </a:r>
            <a:r>
              <a:rPr lang="en-US" b="0" i="0" dirty="0">
                <a:solidFill>
                  <a:srgbClr val="0A0A0A"/>
                </a:solidFill>
                <a:effectLst/>
              </a:rPr>
              <a:t> </a:t>
            </a:r>
            <a:r>
              <a:rPr lang="en-US" b="0" i="0" dirty="0" err="1">
                <a:solidFill>
                  <a:srgbClr val="0A0A0A"/>
                </a:solidFill>
                <a:effectLst/>
              </a:rPr>
              <a:t>designados</a:t>
            </a:r>
            <a:r>
              <a:rPr lang="en-US" b="0" i="0" dirty="0">
                <a:solidFill>
                  <a:srgbClr val="0A0A0A"/>
                </a:solidFill>
                <a:effectLst/>
              </a:rPr>
              <a:t> para personas </a:t>
            </a:r>
            <a:r>
              <a:rPr lang="en-US" b="0" i="0" dirty="0" err="1">
                <a:solidFill>
                  <a:srgbClr val="0A0A0A"/>
                </a:solidFill>
                <a:effectLst/>
              </a:rPr>
              <a:t>mayores</a:t>
            </a:r>
            <a:r>
              <a:rPr lang="en-US" b="0" i="0" dirty="0">
                <a:solidFill>
                  <a:srgbClr val="0A0A0A"/>
                </a:solidFill>
                <a:effectLst/>
              </a:rPr>
              <a:t> o </a:t>
            </a:r>
            <a:r>
              <a:rPr lang="en-US" b="0" i="0" dirty="0" err="1">
                <a:solidFill>
                  <a:srgbClr val="0A0A0A"/>
                </a:solidFill>
                <a:effectLst/>
              </a:rPr>
              <a:t>discapacitadas</a:t>
            </a:r>
            <a:endParaRPr lang="en-US" sz="500" b="0" i="0" dirty="0">
              <a:solidFill>
                <a:srgbClr val="0A0A0A"/>
              </a:solidFill>
              <a:effectLst/>
              <a:cs typeface="Calibri" panose="020F0502020204030204"/>
            </a:endParaRPr>
          </a:p>
          <a:p>
            <a:pPr marL="0" indent="0" algn="just"/>
            <a:r>
              <a:rPr lang="en-US" b="1" i="0" dirty="0">
                <a:solidFill>
                  <a:srgbClr val="0A0A0A"/>
                </a:solidFill>
                <a:effectLst/>
              </a:rPr>
              <a:t>4. </a:t>
            </a:r>
            <a:r>
              <a:rPr lang="en-US" b="1" i="0" dirty="0" err="1">
                <a:solidFill>
                  <a:srgbClr val="0A0A0A"/>
                </a:solidFill>
                <a:effectLst/>
              </a:rPr>
              <a:t>Alfombras</a:t>
            </a:r>
            <a:r>
              <a:rPr lang="en-US" b="1" i="0" dirty="0">
                <a:solidFill>
                  <a:srgbClr val="0A0A0A"/>
                </a:solidFill>
                <a:effectLst/>
              </a:rPr>
              <a:t>/</a:t>
            </a:r>
            <a:r>
              <a:rPr lang="en-US" b="1" i="0" dirty="0" err="1">
                <a:solidFill>
                  <a:srgbClr val="0A0A0A"/>
                </a:solidFill>
                <a:effectLst/>
              </a:rPr>
              <a:t>suelos</a:t>
            </a:r>
            <a:endParaRPr lang="en-US" b="1" i="0" dirty="0">
              <a:solidFill>
                <a:srgbClr val="0A0A0A"/>
              </a:solidFill>
              <a:effectLst/>
              <a:cs typeface="Calibri" panose="020F0502020204030204"/>
            </a:endParaRPr>
          </a:p>
          <a:p>
            <a:pPr marL="342900" indent="-342900" algn="just">
              <a:buFontTx/>
              <a:buChar char="-"/>
            </a:pPr>
            <a:r>
              <a:rPr lang="es-ES" b="0" i="0" dirty="0">
                <a:solidFill>
                  <a:srgbClr val="0A0A0A"/>
                </a:solidFill>
                <a:effectLst/>
              </a:rPr>
              <a:t>Evite las alfombras o los suelos con muchos dibujos que puedan provocar caídas</a:t>
            </a:r>
            <a:endParaRPr lang="es-ES" b="0" i="0" dirty="0">
              <a:solidFill>
                <a:srgbClr val="0A0A0A"/>
              </a:solidFill>
              <a:effectLst/>
              <a:cs typeface="Calibri" panose="020F0502020204030204"/>
            </a:endParaRPr>
          </a:p>
          <a:p>
            <a:pPr marL="342900" indent="-342900" algn="just">
              <a:buFontTx/>
              <a:buChar char="-"/>
            </a:pPr>
            <a:r>
              <a:rPr lang="es-ES" dirty="0">
                <a:solidFill>
                  <a:srgbClr val="0A0A0A"/>
                </a:solidFill>
              </a:rPr>
              <a:t>Las alfombras adicionales pueden convertirse en un peligro de tropiezo</a:t>
            </a:r>
            <a:endParaRPr lang="es-ES" dirty="0">
              <a:solidFill>
                <a:srgbClr val="0A0A0A"/>
              </a:solidFill>
              <a:cs typeface="Calibri" panose="020F0502020204030204"/>
            </a:endParaRPr>
          </a:p>
          <a:p>
            <a:pPr marL="342900" indent="-342900" algn="just">
              <a:buFontTx/>
              <a:buChar char="-"/>
            </a:pPr>
            <a:r>
              <a:rPr lang="es-ES" b="0" i="0" dirty="0">
                <a:solidFill>
                  <a:srgbClr val="0A0A0A"/>
                </a:solidFill>
                <a:effectLst/>
              </a:rPr>
              <a:t>Los pasos deben notarse por adelantado o al acercarse</a:t>
            </a:r>
            <a:endParaRPr lang="en-GB" b="1" dirty="0">
              <a:cs typeface="Calibri" panose="020F0502020204030204"/>
            </a:endParaRPr>
          </a:p>
        </p:txBody>
      </p:sp>
      <p:cxnSp>
        <p:nvCxnSpPr>
          <p:cNvPr id="10" name="Straight Arrow Connector 9">
            <a:extLst>
              <a:ext uri="{FF2B5EF4-FFF2-40B4-BE49-F238E27FC236}">
                <a16:creationId xmlns:a16="http://schemas.microsoft.com/office/drawing/2014/main" id="{F7B81EF7-8CEC-DEC8-333F-998CE0ABFC78}"/>
              </a:ext>
            </a:extLst>
          </p:cNvPr>
          <p:cNvCxnSpPr>
            <a:cxnSpLocks/>
          </p:cNvCxnSpPr>
          <p:nvPr/>
        </p:nvCxnSpPr>
        <p:spPr>
          <a:xfrm>
            <a:off x="6158753" y="3003176"/>
            <a:ext cx="1683389" cy="886899"/>
          </a:xfrm>
          <a:prstGeom prst="straightConnector1">
            <a:avLst/>
          </a:prstGeom>
          <a:ln w="57150">
            <a:solidFill>
              <a:schemeClr val="bg1"/>
            </a:solidFill>
            <a:tailEnd type="triangle"/>
          </a:ln>
        </p:spPr>
        <p:style>
          <a:lnRef idx="3">
            <a:schemeClr val="accent2"/>
          </a:lnRef>
          <a:fillRef idx="0">
            <a:schemeClr val="accent2"/>
          </a:fillRef>
          <a:effectRef idx="2">
            <a:schemeClr val="accent2"/>
          </a:effectRef>
          <a:fontRef idx="minor">
            <a:schemeClr val="tx1"/>
          </a:fontRef>
        </p:style>
      </p:cxnSp>
      <p:cxnSp>
        <p:nvCxnSpPr>
          <p:cNvPr id="11" name="Straight Arrow Connector 10">
            <a:extLst>
              <a:ext uri="{FF2B5EF4-FFF2-40B4-BE49-F238E27FC236}">
                <a16:creationId xmlns:a16="http://schemas.microsoft.com/office/drawing/2014/main" id="{10873ECD-5BC3-9185-761E-AAAE078F8438}"/>
              </a:ext>
            </a:extLst>
          </p:cNvPr>
          <p:cNvCxnSpPr>
            <a:cxnSpLocks/>
          </p:cNvCxnSpPr>
          <p:nvPr/>
        </p:nvCxnSpPr>
        <p:spPr>
          <a:xfrm flipV="1">
            <a:off x="6096000" y="4587498"/>
            <a:ext cx="4799308" cy="307231"/>
          </a:xfrm>
          <a:prstGeom prst="straightConnector1">
            <a:avLst/>
          </a:prstGeom>
          <a:ln w="57150">
            <a:solidFill>
              <a:schemeClr val="bg1"/>
            </a:solidFill>
            <a:tailEnd type="triangle"/>
          </a:ln>
        </p:spPr>
        <p:style>
          <a:lnRef idx="3">
            <a:schemeClr val="accent2"/>
          </a:lnRef>
          <a:fillRef idx="0">
            <a:schemeClr val="accent2"/>
          </a:fillRef>
          <a:effectRef idx="2">
            <a:schemeClr val="accent2"/>
          </a:effectRef>
          <a:fontRef idx="minor">
            <a:schemeClr val="tx1"/>
          </a:fontRef>
        </p:style>
      </p:cxnSp>
      <p:sp>
        <p:nvSpPr>
          <p:cNvPr id="23" name="TextBox 22">
            <a:extLst>
              <a:ext uri="{FF2B5EF4-FFF2-40B4-BE49-F238E27FC236}">
                <a16:creationId xmlns:a16="http://schemas.microsoft.com/office/drawing/2014/main" id="{16AFDDCD-802E-1255-2692-0A2AFA2C7504}"/>
              </a:ext>
            </a:extLst>
          </p:cNvPr>
          <p:cNvSpPr txBox="1"/>
          <p:nvPr/>
        </p:nvSpPr>
        <p:spPr>
          <a:xfrm>
            <a:off x="1338469" y="6306234"/>
            <a:ext cx="6096000" cy="369332"/>
          </a:xfrm>
          <a:prstGeom prst="rect">
            <a:avLst/>
          </a:prstGeom>
          <a:noFill/>
        </p:spPr>
        <p:txBody>
          <a:bodyPr wrap="square">
            <a:spAutoFit/>
          </a:bodyPr>
          <a:lstStyle/>
          <a:p>
            <a:r>
              <a:rPr lang="en-US" dirty="0">
                <a:solidFill>
                  <a:srgbClr val="1188A3"/>
                </a:solidFill>
                <a:hlinkClick r:id="rId4">
                  <a:extLst>
                    <a:ext uri="{A12FA001-AC4F-418D-AE19-62706E023703}">
                      <ahyp:hlinkClr xmlns:ahyp="http://schemas.microsoft.com/office/drawing/2018/hyperlinkcolor" val="tx"/>
                    </a:ext>
                  </a:extLst>
                </a:hlinkClick>
              </a:rPr>
              <a:t>Fuente: </a:t>
            </a:r>
            <a:r>
              <a:rPr lang="en-US" dirty="0" err="1">
                <a:solidFill>
                  <a:srgbClr val="1188A3"/>
                </a:solidFill>
                <a:hlinkClick r:id="rId4">
                  <a:extLst>
                    <a:ext uri="{A12FA001-AC4F-418D-AE19-62706E023703}">
                      <ahyp:hlinkClr xmlns:ahyp="http://schemas.microsoft.com/office/drawing/2018/hyperlinkcolor" val="tx"/>
                    </a:ext>
                  </a:extLst>
                </a:hlinkClick>
              </a:rPr>
              <a:t>Wesserstrom</a:t>
            </a:r>
            <a:r>
              <a:rPr lang="en-US" dirty="0">
                <a:solidFill>
                  <a:srgbClr val="1188A3"/>
                </a:solidFill>
                <a:hlinkClick r:id="rId4">
                  <a:extLst>
                    <a:ext uri="{A12FA001-AC4F-418D-AE19-62706E023703}">
                      <ahyp:hlinkClr xmlns:ahyp="http://schemas.microsoft.com/office/drawing/2018/hyperlinkcolor" val="tx"/>
                    </a:ext>
                  </a:extLst>
                </a:hlinkClick>
              </a:rPr>
              <a:t> (2018)</a:t>
            </a:r>
            <a:endParaRPr lang="en-GB" dirty="0">
              <a:solidFill>
                <a:srgbClr val="1188A3"/>
              </a:solidFill>
            </a:endParaRPr>
          </a:p>
        </p:txBody>
      </p:sp>
      <p:sp>
        <p:nvSpPr>
          <p:cNvPr id="12" name="Text Placeholder 5">
            <a:extLst>
              <a:ext uri="{FF2B5EF4-FFF2-40B4-BE49-F238E27FC236}">
                <a16:creationId xmlns:a16="http://schemas.microsoft.com/office/drawing/2014/main" id="{DF8CFCD6-9680-828B-A942-79BAA6364802}"/>
              </a:ext>
            </a:extLst>
          </p:cNvPr>
          <p:cNvSpPr txBox="1">
            <a:spLocks/>
          </p:cNvSpPr>
          <p:nvPr/>
        </p:nvSpPr>
        <p:spPr>
          <a:xfrm>
            <a:off x="1046208" y="228600"/>
            <a:ext cx="4716425" cy="968918"/>
          </a:xfrm>
          <a:prstGeom prst="rect">
            <a:avLst/>
          </a:prstGeom>
          <a:solidFill>
            <a:srgbClr val="85D2E1"/>
          </a:solidFill>
        </p:spPr>
        <p:txBody>
          <a:bodyPr vert="horz" lIns="91440" tIns="45720" rIns="91440" bIns="45720" rtlCol="0" anchor="t">
            <a:normAutofit fontScale="9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3510"/>
            <a:r>
              <a:rPr lang="es-ES" sz="2800" b="1" dirty="0"/>
              <a:t>Mejorar la experiencia de los usuarios mediante restaurantes adaptados a la edad</a:t>
            </a:r>
            <a:endParaRPr lang="es-ES" dirty="0"/>
          </a:p>
        </p:txBody>
      </p:sp>
    </p:spTree>
    <p:extLst>
      <p:ext uri="{BB962C8B-B14F-4D97-AF65-F5344CB8AC3E}">
        <p14:creationId xmlns:p14="http://schemas.microsoft.com/office/powerpoint/2010/main" val="2017478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F5B36B9E-A896-8075-B380-D34DD1FDE86D}"/>
              </a:ext>
            </a:extLst>
          </p:cNvPr>
          <p:cNvSpPr>
            <a:spLocks noGrp="1"/>
          </p:cNvSpPr>
          <p:nvPr>
            <p:ph type="body" sz="quarter" idx="18"/>
          </p:nvPr>
        </p:nvSpPr>
        <p:spPr>
          <a:xfrm>
            <a:off x="1474159" y="1440035"/>
            <a:ext cx="4621841" cy="4525954"/>
          </a:xfrm>
        </p:spPr>
        <p:txBody>
          <a:bodyPr vert="horz" lIns="91440" tIns="45720" rIns="91440" bIns="45720" rtlCol="0" anchor="t">
            <a:normAutofit fontScale="85000" lnSpcReduction="20000"/>
          </a:bodyPr>
          <a:lstStyle/>
          <a:p>
            <a:pPr algn="just">
              <a:lnSpc>
                <a:spcPct val="110000"/>
              </a:lnSpc>
            </a:pPr>
            <a:r>
              <a:rPr lang="en-US" sz="2600" b="1" i="0" dirty="0">
                <a:solidFill>
                  <a:srgbClr val="222222"/>
                </a:solidFill>
                <a:effectLst/>
              </a:rPr>
              <a:t>5. </a:t>
            </a:r>
            <a:r>
              <a:rPr lang="en-US" sz="2600" b="1" i="0" dirty="0" err="1">
                <a:solidFill>
                  <a:srgbClr val="222222"/>
                </a:solidFill>
                <a:effectLst/>
              </a:rPr>
              <a:t>Utensilios</a:t>
            </a:r>
            <a:r>
              <a:rPr lang="en-US" sz="2600" b="1" i="0" dirty="0">
                <a:solidFill>
                  <a:srgbClr val="222222"/>
                </a:solidFill>
                <a:effectLst/>
              </a:rPr>
              <a:t> de mesa</a:t>
            </a:r>
            <a:endParaRPr lang="es-ES"/>
          </a:p>
          <a:p>
            <a:pPr algn="just">
              <a:lnSpc>
                <a:spcPct val="110000"/>
              </a:lnSpc>
              <a:buFont typeface="Arial" panose="020B0604020202020204" pitchFamily="34" charset="0"/>
              <a:buChar char="•"/>
            </a:pPr>
            <a:r>
              <a:rPr lang="es-ES" sz="2600" dirty="0">
                <a:solidFill>
                  <a:srgbClr val="0A0A0A"/>
                </a:solidFill>
              </a:rPr>
              <a:t>Utilizar </a:t>
            </a:r>
            <a:r>
              <a:rPr lang="es-ES" sz="2600" b="1" dirty="0">
                <a:solidFill>
                  <a:srgbClr val="0A0A0A"/>
                </a:solidFill>
              </a:rPr>
              <a:t>productos</a:t>
            </a:r>
            <a:r>
              <a:rPr lang="es-ES" sz="2600" dirty="0">
                <a:solidFill>
                  <a:srgbClr val="0A0A0A"/>
                </a:solidFill>
              </a:rPr>
              <a:t> más ligeros (sin embargo, los cubiertos pesados ayudan a estabilizar las manos temblorosas)</a:t>
            </a:r>
            <a:endParaRPr lang="es-ES" sz="2600" dirty="0">
              <a:solidFill>
                <a:srgbClr val="0A0A0A"/>
              </a:solidFill>
              <a:cs typeface="Calibri" panose="020F0502020204030204"/>
            </a:endParaRPr>
          </a:p>
          <a:p>
            <a:pPr algn="just">
              <a:lnSpc>
                <a:spcPct val="110000"/>
              </a:lnSpc>
              <a:buFont typeface="Arial" panose="020B0604020202020204" pitchFamily="34" charset="0"/>
              <a:buChar char="•"/>
            </a:pPr>
            <a:r>
              <a:rPr lang="es-ES" sz="2600" b="1" i="0" dirty="0">
                <a:solidFill>
                  <a:srgbClr val="0A0A0A"/>
                </a:solidFill>
                <a:effectLst/>
              </a:rPr>
              <a:t>Diseño texturizado y ergonómico para un mejor agarre</a:t>
            </a:r>
            <a:endParaRPr lang="es-ES" sz="2600" b="1" i="0" dirty="0">
              <a:solidFill>
                <a:srgbClr val="0A0A0A"/>
              </a:solidFill>
              <a:effectLst/>
              <a:cs typeface="Calibri" panose="020F0502020204030204"/>
            </a:endParaRPr>
          </a:p>
          <a:p>
            <a:pPr algn="just">
              <a:lnSpc>
                <a:spcPct val="110000"/>
              </a:lnSpc>
              <a:buFont typeface="Arial" panose="020B0604020202020204" pitchFamily="34" charset="0"/>
              <a:buChar char="•"/>
            </a:pPr>
            <a:r>
              <a:rPr lang="es-ES" sz="2600" b="1" i="0" dirty="0">
                <a:solidFill>
                  <a:srgbClr val="0A0A0A"/>
                </a:solidFill>
                <a:effectLst/>
              </a:rPr>
              <a:t>Proporcionar un espacio adecuado </a:t>
            </a:r>
            <a:r>
              <a:rPr lang="es-ES" sz="2600" i="0" dirty="0">
                <a:solidFill>
                  <a:srgbClr val="0A0A0A"/>
                </a:solidFill>
                <a:effectLst/>
              </a:rPr>
              <a:t>(es decir, no amontonar las cosas) y un</a:t>
            </a:r>
            <a:r>
              <a:rPr lang="es-ES" sz="2600" b="1" i="0" dirty="0">
                <a:solidFill>
                  <a:srgbClr val="0A0A0A"/>
                </a:solidFill>
                <a:effectLst/>
              </a:rPr>
              <a:t> buen contraste </a:t>
            </a:r>
            <a:r>
              <a:rPr lang="es-ES" sz="2600" i="0" dirty="0">
                <a:solidFill>
                  <a:srgbClr val="0A0A0A"/>
                </a:solidFill>
                <a:effectLst/>
              </a:rPr>
              <a:t>(es decir, los platos blancos sobre manteles blancos pueden ser difíciles para las personas con problemas de visión).</a:t>
            </a:r>
            <a:endParaRPr lang="en-US" i="0" dirty="0">
              <a:solidFill>
                <a:srgbClr val="0A0A0A"/>
              </a:solidFill>
              <a:effectLst/>
              <a:cs typeface="Calibri" panose="020F0502020204030204"/>
            </a:endParaRPr>
          </a:p>
        </p:txBody>
      </p:sp>
      <p:pic>
        <p:nvPicPr>
          <p:cNvPr id="5" name="Picture Placeholder 4" descr="A set of plates and silverware&#10;&#10;Description automatically generated with low confidence">
            <a:extLst>
              <a:ext uri="{FF2B5EF4-FFF2-40B4-BE49-F238E27FC236}">
                <a16:creationId xmlns:a16="http://schemas.microsoft.com/office/drawing/2014/main" id="{808FEA49-D419-2FC6-F262-A7284F1CE304}"/>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cxnSp>
        <p:nvCxnSpPr>
          <p:cNvPr id="10" name="Straight Arrow Connector 9">
            <a:extLst>
              <a:ext uri="{FF2B5EF4-FFF2-40B4-BE49-F238E27FC236}">
                <a16:creationId xmlns:a16="http://schemas.microsoft.com/office/drawing/2014/main" id="{F7B81EF7-8CEC-DEC8-333F-998CE0ABFC78}"/>
              </a:ext>
            </a:extLst>
          </p:cNvPr>
          <p:cNvCxnSpPr>
            <a:cxnSpLocks/>
          </p:cNvCxnSpPr>
          <p:nvPr/>
        </p:nvCxnSpPr>
        <p:spPr>
          <a:xfrm flipV="1">
            <a:off x="5737140" y="1177731"/>
            <a:ext cx="2751405" cy="1390386"/>
          </a:xfrm>
          <a:prstGeom prst="straightConnector1">
            <a:avLst/>
          </a:prstGeom>
          <a:ln w="57150">
            <a:solidFill>
              <a:srgbClr val="000000"/>
            </a:solidFill>
            <a:tailEnd type="triangle"/>
          </a:ln>
        </p:spPr>
        <p:style>
          <a:lnRef idx="3">
            <a:schemeClr val="accent2"/>
          </a:lnRef>
          <a:fillRef idx="0">
            <a:schemeClr val="accent2"/>
          </a:fillRef>
          <a:effectRef idx="2">
            <a:schemeClr val="accent2"/>
          </a:effectRef>
          <a:fontRef idx="minor">
            <a:schemeClr val="tx1"/>
          </a:fontRef>
        </p:style>
      </p:cxnSp>
      <p:cxnSp>
        <p:nvCxnSpPr>
          <p:cNvPr id="11" name="Straight Arrow Connector 10">
            <a:extLst>
              <a:ext uri="{FF2B5EF4-FFF2-40B4-BE49-F238E27FC236}">
                <a16:creationId xmlns:a16="http://schemas.microsoft.com/office/drawing/2014/main" id="{10873ECD-5BC3-9185-761E-AAAE078F8438}"/>
              </a:ext>
            </a:extLst>
          </p:cNvPr>
          <p:cNvCxnSpPr>
            <a:cxnSpLocks/>
          </p:cNvCxnSpPr>
          <p:nvPr/>
        </p:nvCxnSpPr>
        <p:spPr>
          <a:xfrm>
            <a:off x="6096000" y="3571246"/>
            <a:ext cx="1372949" cy="633021"/>
          </a:xfrm>
          <a:prstGeom prst="straightConnector1">
            <a:avLst/>
          </a:prstGeom>
          <a:ln w="57150">
            <a:solidFill>
              <a:srgbClr val="000000"/>
            </a:solidFill>
            <a:tailEnd type="triangle"/>
          </a:ln>
        </p:spPr>
        <p:style>
          <a:lnRef idx="3">
            <a:schemeClr val="accent2"/>
          </a:lnRef>
          <a:fillRef idx="0">
            <a:schemeClr val="accent2"/>
          </a:fillRef>
          <a:effectRef idx="2">
            <a:schemeClr val="accent2"/>
          </a:effectRef>
          <a:fontRef idx="minor">
            <a:schemeClr val="tx1"/>
          </a:fontRef>
        </p:style>
      </p:cxnSp>
      <p:cxnSp>
        <p:nvCxnSpPr>
          <p:cNvPr id="15" name="Straight Arrow Connector 14">
            <a:extLst>
              <a:ext uri="{FF2B5EF4-FFF2-40B4-BE49-F238E27FC236}">
                <a16:creationId xmlns:a16="http://schemas.microsoft.com/office/drawing/2014/main" id="{850B0B17-F5B6-F184-E998-3E472E94C676}"/>
              </a:ext>
            </a:extLst>
          </p:cNvPr>
          <p:cNvCxnSpPr>
            <a:cxnSpLocks/>
          </p:cNvCxnSpPr>
          <p:nvPr/>
        </p:nvCxnSpPr>
        <p:spPr>
          <a:xfrm>
            <a:off x="6028566" y="4741933"/>
            <a:ext cx="2459979" cy="1019596"/>
          </a:xfrm>
          <a:prstGeom prst="straightConnector1">
            <a:avLst/>
          </a:prstGeom>
          <a:ln w="57150">
            <a:solidFill>
              <a:srgbClr val="000000"/>
            </a:solidFill>
            <a:tailEnd type="triangle"/>
          </a:ln>
        </p:spPr>
        <p:style>
          <a:lnRef idx="3">
            <a:schemeClr val="accent2"/>
          </a:lnRef>
          <a:fillRef idx="0">
            <a:schemeClr val="accent2"/>
          </a:fillRef>
          <a:effectRef idx="2">
            <a:schemeClr val="accent2"/>
          </a:effectRef>
          <a:fontRef idx="minor">
            <a:schemeClr val="tx1"/>
          </a:fontRef>
        </p:style>
      </p:cxnSp>
      <p:sp>
        <p:nvSpPr>
          <p:cNvPr id="20" name="TextBox 19">
            <a:extLst>
              <a:ext uri="{FF2B5EF4-FFF2-40B4-BE49-F238E27FC236}">
                <a16:creationId xmlns:a16="http://schemas.microsoft.com/office/drawing/2014/main" id="{22C29700-A8AC-D5AD-15CC-224AC3ACF3FC}"/>
              </a:ext>
            </a:extLst>
          </p:cNvPr>
          <p:cNvSpPr txBox="1"/>
          <p:nvPr/>
        </p:nvSpPr>
        <p:spPr>
          <a:xfrm>
            <a:off x="1338469" y="6306234"/>
            <a:ext cx="6096000" cy="369332"/>
          </a:xfrm>
          <a:prstGeom prst="rect">
            <a:avLst/>
          </a:prstGeom>
          <a:noFill/>
        </p:spPr>
        <p:txBody>
          <a:bodyPr wrap="square">
            <a:spAutoFit/>
          </a:bodyPr>
          <a:lstStyle/>
          <a:p>
            <a:r>
              <a:rPr lang="en-US" dirty="0">
                <a:solidFill>
                  <a:srgbClr val="1188A3"/>
                </a:solidFill>
                <a:hlinkClick r:id="rId4">
                  <a:extLst>
                    <a:ext uri="{A12FA001-AC4F-418D-AE19-62706E023703}">
                      <ahyp:hlinkClr xmlns:ahyp="http://schemas.microsoft.com/office/drawing/2018/hyperlinkcolor" val="tx"/>
                    </a:ext>
                  </a:extLst>
                </a:hlinkClick>
              </a:rPr>
              <a:t>Fuente: </a:t>
            </a:r>
            <a:r>
              <a:rPr lang="en-US" dirty="0" err="1">
                <a:solidFill>
                  <a:srgbClr val="1188A3"/>
                </a:solidFill>
                <a:hlinkClick r:id="rId4">
                  <a:extLst>
                    <a:ext uri="{A12FA001-AC4F-418D-AE19-62706E023703}">
                      <ahyp:hlinkClr xmlns:ahyp="http://schemas.microsoft.com/office/drawing/2018/hyperlinkcolor" val="tx"/>
                    </a:ext>
                  </a:extLst>
                </a:hlinkClick>
              </a:rPr>
              <a:t>Wesserstrom</a:t>
            </a:r>
            <a:r>
              <a:rPr lang="en-US" dirty="0">
                <a:solidFill>
                  <a:srgbClr val="1188A3"/>
                </a:solidFill>
                <a:hlinkClick r:id="rId4">
                  <a:extLst>
                    <a:ext uri="{A12FA001-AC4F-418D-AE19-62706E023703}">
                      <ahyp:hlinkClr xmlns:ahyp="http://schemas.microsoft.com/office/drawing/2018/hyperlinkcolor" val="tx"/>
                    </a:ext>
                  </a:extLst>
                </a:hlinkClick>
              </a:rPr>
              <a:t> (2018)</a:t>
            </a:r>
            <a:endParaRPr lang="en-GB" dirty="0">
              <a:solidFill>
                <a:srgbClr val="1188A3"/>
              </a:solidFill>
            </a:endParaRPr>
          </a:p>
        </p:txBody>
      </p:sp>
      <p:sp>
        <p:nvSpPr>
          <p:cNvPr id="13" name="Text Placeholder 5">
            <a:extLst>
              <a:ext uri="{FF2B5EF4-FFF2-40B4-BE49-F238E27FC236}">
                <a16:creationId xmlns:a16="http://schemas.microsoft.com/office/drawing/2014/main" id="{776A801C-CC1B-3EDF-0B4E-C7E1EA61E5EC}"/>
              </a:ext>
            </a:extLst>
          </p:cNvPr>
          <p:cNvSpPr>
            <a:spLocks noGrp="1"/>
          </p:cNvSpPr>
          <p:nvPr>
            <p:ph type="body" sz="quarter" idx="16"/>
          </p:nvPr>
        </p:nvSpPr>
        <p:spPr>
          <a:xfrm>
            <a:off x="1142785" y="130872"/>
            <a:ext cx="4747027" cy="968918"/>
          </a:xfrm>
          <a:solidFill>
            <a:srgbClr val="85D2E1"/>
          </a:solidFill>
        </p:spPr>
        <p:txBody>
          <a:bodyPr vert="horz" lIns="91440" tIns="45720" rIns="91440" bIns="45720" rtlCol="0" anchor="t">
            <a:normAutofit fontScale="92500" lnSpcReduction="20000"/>
          </a:bodyPr>
          <a:lstStyle/>
          <a:p>
            <a:pPr marL="143510"/>
            <a:r>
              <a:rPr lang="es-ES" sz="2800" b="1" dirty="0"/>
              <a:t>Mejorar la experiencia de los usuarios mediante restaurantes adaptados a la edad</a:t>
            </a:r>
          </a:p>
        </p:txBody>
      </p:sp>
    </p:spTree>
    <p:extLst>
      <p:ext uri="{BB962C8B-B14F-4D97-AF65-F5344CB8AC3E}">
        <p14:creationId xmlns:p14="http://schemas.microsoft.com/office/powerpoint/2010/main" val="11363231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F5B36B9E-A896-8075-B380-D34DD1FDE86D}"/>
              </a:ext>
            </a:extLst>
          </p:cNvPr>
          <p:cNvSpPr>
            <a:spLocks noGrp="1"/>
          </p:cNvSpPr>
          <p:nvPr>
            <p:ph type="body" sz="quarter" idx="18"/>
          </p:nvPr>
        </p:nvSpPr>
        <p:spPr>
          <a:xfrm>
            <a:off x="1641345" y="1602912"/>
            <a:ext cx="4621841" cy="4525954"/>
          </a:xfrm>
        </p:spPr>
        <p:txBody>
          <a:bodyPr vert="horz" lIns="91440" tIns="45720" rIns="91440" bIns="45720" rtlCol="0" anchor="t">
            <a:normAutofit fontScale="92500"/>
          </a:bodyPr>
          <a:lstStyle/>
          <a:p>
            <a:pPr algn="just"/>
            <a:r>
              <a:rPr lang="en-US" b="1" i="0" dirty="0">
                <a:solidFill>
                  <a:srgbClr val="222222"/>
                </a:solidFill>
                <a:effectLst/>
              </a:rPr>
              <a:t>6. Staff</a:t>
            </a:r>
            <a:endParaRPr lang="es-ES"/>
          </a:p>
          <a:p>
            <a:pPr marL="342900" indent="-342900" algn="just">
              <a:buFont typeface="Arial" panose="020B0604020202020204" pitchFamily="34" charset="0"/>
              <a:buChar char="•"/>
            </a:pPr>
            <a:r>
              <a:rPr lang="es-ES" b="1" i="0" dirty="0">
                <a:solidFill>
                  <a:srgbClr val="0A0A0A"/>
                </a:solidFill>
                <a:effectLst/>
              </a:rPr>
              <a:t>Pregunte si pueden traer a los ancianos una silla </a:t>
            </a:r>
            <a:r>
              <a:rPr lang="es-ES" i="0" dirty="0">
                <a:solidFill>
                  <a:srgbClr val="0A0A0A"/>
                </a:solidFill>
                <a:effectLst/>
              </a:rPr>
              <a:t>para sentarse mientras esperan</a:t>
            </a:r>
            <a:endParaRPr lang="es-ES" i="0" dirty="0">
              <a:solidFill>
                <a:srgbClr val="0A0A0A"/>
              </a:solidFill>
              <a:effectLst/>
              <a:cs typeface="Calibri" panose="020F0502020204030204"/>
            </a:endParaRPr>
          </a:p>
          <a:p>
            <a:pPr marL="342900" indent="-342900" algn="just">
              <a:buFont typeface="Arial" panose="020B0604020202020204" pitchFamily="34" charset="0"/>
              <a:buChar char="•"/>
            </a:pPr>
            <a:r>
              <a:rPr lang="es-ES" dirty="0">
                <a:solidFill>
                  <a:srgbClr val="0A0A0A"/>
                </a:solidFill>
              </a:rPr>
              <a:t>Ayudar y </a:t>
            </a:r>
            <a:r>
              <a:rPr lang="es-ES" b="1" dirty="0">
                <a:solidFill>
                  <a:srgbClr val="0A0A0A"/>
                </a:solidFill>
              </a:rPr>
              <a:t>acompañar a las personas mayores</a:t>
            </a:r>
            <a:r>
              <a:rPr lang="es-ES" dirty="0">
                <a:solidFill>
                  <a:srgbClr val="0A0A0A"/>
                </a:solidFill>
              </a:rPr>
              <a:t> a su mesa lentamente</a:t>
            </a:r>
            <a:endParaRPr lang="es-ES" dirty="0">
              <a:solidFill>
                <a:srgbClr val="0A0A0A"/>
              </a:solidFill>
              <a:cs typeface="Calibri" panose="020F0502020204030204"/>
            </a:endParaRPr>
          </a:p>
          <a:p>
            <a:pPr marL="342900" indent="-342900" algn="just">
              <a:buFont typeface="Arial" panose="020B0604020202020204" pitchFamily="34" charset="0"/>
              <a:buChar char="•"/>
            </a:pPr>
            <a:r>
              <a:rPr lang="es-ES" b="1" i="0" dirty="0">
                <a:solidFill>
                  <a:srgbClr val="0A0A0A"/>
                </a:solidFill>
                <a:effectLst/>
              </a:rPr>
              <a:t>alertarles de cualquier cambio en el suelo </a:t>
            </a:r>
            <a:r>
              <a:rPr lang="en-US" i="0" dirty="0">
                <a:solidFill>
                  <a:srgbClr val="0A0A0A"/>
                </a:solidFill>
                <a:effectLst/>
              </a:rPr>
              <a:t>(</a:t>
            </a:r>
            <a:r>
              <a:rPr lang="en-US" i="0" dirty="0" err="1">
                <a:solidFill>
                  <a:srgbClr val="0A0A0A"/>
                </a:solidFill>
                <a:effectLst/>
              </a:rPr>
              <a:t>por</a:t>
            </a:r>
            <a:r>
              <a:rPr lang="en-US" i="0" dirty="0">
                <a:solidFill>
                  <a:srgbClr val="0A0A0A"/>
                </a:solidFill>
                <a:effectLst/>
              </a:rPr>
              <a:t> </a:t>
            </a:r>
            <a:r>
              <a:rPr lang="en-US" i="0" dirty="0" err="1">
                <a:solidFill>
                  <a:srgbClr val="0A0A0A"/>
                </a:solidFill>
                <a:effectLst/>
              </a:rPr>
              <a:t>ejemplo</a:t>
            </a:r>
            <a:r>
              <a:rPr lang="en-US" i="0" dirty="0">
                <a:solidFill>
                  <a:srgbClr val="0A0A0A"/>
                </a:solidFill>
                <a:effectLst/>
              </a:rPr>
              <a:t>, las </a:t>
            </a:r>
            <a:r>
              <a:rPr lang="en-US" i="0" dirty="0" err="1">
                <a:solidFill>
                  <a:srgbClr val="0A0A0A"/>
                </a:solidFill>
                <a:effectLst/>
              </a:rPr>
              <a:t>escaleras</a:t>
            </a:r>
            <a:r>
              <a:rPr lang="en-US" i="0" dirty="0">
                <a:solidFill>
                  <a:srgbClr val="0A0A0A"/>
                </a:solidFill>
                <a:effectLst/>
              </a:rPr>
              <a:t>)</a:t>
            </a:r>
            <a:endParaRPr lang="en-US" i="0" dirty="0">
              <a:solidFill>
                <a:srgbClr val="0A0A0A"/>
              </a:solidFill>
              <a:effectLst/>
              <a:cs typeface="Calibri" panose="020F0502020204030204"/>
            </a:endParaRPr>
          </a:p>
          <a:p>
            <a:pPr marL="342900" indent="-342900" algn="just">
              <a:buFont typeface="Arial" panose="020B0604020202020204" pitchFamily="34" charset="0"/>
              <a:buChar char="•"/>
            </a:pPr>
            <a:r>
              <a:rPr lang="es-ES" b="1" i="0" dirty="0">
                <a:solidFill>
                  <a:srgbClr val="0A0A0A"/>
                </a:solidFill>
                <a:effectLst/>
              </a:rPr>
              <a:t>hablar despacio, con claridad y con un timbre más grave, </a:t>
            </a:r>
            <a:r>
              <a:rPr lang="es-ES" i="0" dirty="0">
                <a:solidFill>
                  <a:srgbClr val="0A0A0A"/>
                </a:solidFill>
                <a:effectLst/>
              </a:rPr>
              <a:t>ya que los sonidos más agudos son difíciles para las personas mayores con problemas de audición.</a:t>
            </a:r>
            <a:endParaRPr lang="en-US" i="0" dirty="0">
              <a:solidFill>
                <a:srgbClr val="0A0A0A"/>
              </a:solidFill>
              <a:effectLst/>
              <a:cs typeface="Calibri" panose="020F0502020204030204"/>
            </a:endParaRPr>
          </a:p>
        </p:txBody>
      </p:sp>
      <p:pic>
        <p:nvPicPr>
          <p:cNvPr id="5" name="Picture Placeholder 4" descr="A person holding a tablet&#10;&#10;Description automatically generated with medium confidence">
            <a:extLst>
              <a:ext uri="{FF2B5EF4-FFF2-40B4-BE49-F238E27FC236}">
                <a16:creationId xmlns:a16="http://schemas.microsoft.com/office/drawing/2014/main" id="{26A98FCE-CA17-4561-2E00-72E49BCF46D9}"/>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12" name="TextBox 11">
            <a:extLst>
              <a:ext uri="{FF2B5EF4-FFF2-40B4-BE49-F238E27FC236}">
                <a16:creationId xmlns:a16="http://schemas.microsoft.com/office/drawing/2014/main" id="{765790A8-DAB7-93F1-291C-E48103D9187D}"/>
              </a:ext>
            </a:extLst>
          </p:cNvPr>
          <p:cNvSpPr txBox="1"/>
          <p:nvPr/>
        </p:nvSpPr>
        <p:spPr>
          <a:xfrm>
            <a:off x="1338469" y="6306234"/>
            <a:ext cx="6096000" cy="369332"/>
          </a:xfrm>
          <a:prstGeom prst="rect">
            <a:avLst/>
          </a:prstGeom>
          <a:noFill/>
        </p:spPr>
        <p:txBody>
          <a:bodyPr wrap="square">
            <a:spAutoFit/>
          </a:bodyPr>
          <a:lstStyle/>
          <a:p>
            <a:r>
              <a:rPr lang="en-US" dirty="0">
                <a:solidFill>
                  <a:srgbClr val="1188A3"/>
                </a:solidFill>
                <a:hlinkClick r:id="rId4">
                  <a:extLst>
                    <a:ext uri="{A12FA001-AC4F-418D-AE19-62706E023703}">
                      <ahyp:hlinkClr xmlns:ahyp="http://schemas.microsoft.com/office/drawing/2018/hyperlinkcolor" val="tx"/>
                    </a:ext>
                  </a:extLst>
                </a:hlinkClick>
              </a:rPr>
              <a:t>Fuente: </a:t>
            </a:r>
            <a:r>
              <a:rPr lang="en-US" dirty="0" err="1">
                <a:solidFill>
                  <a:srgbClr val="1188A3"/>
                </a:solidFill>
                <a:hlinkClick r:id="rId4">
                  <a:extLst>
                    <a:ext uri="{A12FA001-AC4F-418D-AE19-62706E023703}">
                      <ahyp:hlinkClr xmlns:ahyp="http://schemas.microsoft.com/office/drawing/2018/hyperlinkcolor" val="tx"/>
                    </a:ext>
                  </a:extLst>
                </a:hlinkClick>
              </a:rPr>
              <a:t>Wesserstrom</a:t>
            </a:r>
            <a:r>
              <a:rPr lang="en-US" dirty="0">
                <a:solidFill>
                  <a:srgbClr val="1188A3"/>
                </a:solidFill>
                <a:hlinkClick r:id="rId4">
                  <a:extLst>
                    <a:ext uri="{A12FA001-AC4F-418D-AE19-62706E023703}">
                      <ahyp:hlinkClr xmlns:ahyp="http://schemas.microsoft.com/office/drawing/2018/hyperlinkcolor" val="tx"/>
                    </a:ext>
                  </a:extLst>
                </a:hlinkClick>
              </a:rPr>
              <a:t> (2018)</a:t>
            </a:r>
            <a:endParaRPr lang="en-GB" dirty="0">
              <a:solidFill>
                <a:srgbClr val="1188A3"/>
              </a:solidFill>
            </a:endParaRPr>
          </a:p>
        </p:txBody>
      </p:sp>
      <p:sp>
        <p:nvSpPr>
          <p:cNvPr id="10" name="Text Placeholder 5">
            <a:extLst>
              <a:ext uri="{FF2B5EF4-FFF2-40B4-BE49-F238E27FC236}">
                <a16:creationId xmlns:a16="http://schemas.microsoft.com/office/drawing/2014/main" id="{2D998D2A-B554-99CA-0E2E-71E6DC964D30}"/>
              </a:ext>
            </a:extLst>
          </p:cNvPr>
          <p:cNvSpPr>
            <a:spLocks noGrp="1"/>
          </p:cNvSpPr>
          <p:nvPr>
            <p:ph type="body" sz="quarter" idx="16"/>
          </p:nvPr>
        </p:nvSpPr>
        <p:spPr>
          <a:xfrm>
            <a:off x="1142785" y="130872"/>
            <a:ext cx="4747027" cy="968918"/>
          </a:xfrm>
          <a:solidFill>
            <a:srgbClr val="85D2E1"/>
          </a:solidFill>
        </p:spPr>
        <p:txBody>
          <a:bodyPr vert="horz" lIns="91440" tIns="45720" rIns="91440" bIns="45720" rtlCol="0" anchor="t">
            <a:normAutofit fontScale="92500" lnSpcReduction="20000"/>
          </a:bodyPr>
          <a:lstStyle/>
          <a:p>
            <a:pPr marL="143510"/>
            <a:r>
              <a:rPr lang="es-ES" sz="2800" b="1" dirty="0"/>
              <a:t>Mejorar la experiencia de los usuarios mediante restaurantes adaptados a la edad</a:t>
            </a:r>
            <a:endParaRPr lang="es-ES" dirty="0"/>
          </a:p>
        </p:txBody>
      </p:sp>
    </p:spTree>
    <p:extLst>
      <p:ext uri="{BB962C8B-B14F-4D97-AF65-F5344CB8AC3E}">
        <p14:creationId xmlns:p14="http://schemas.microsoft.com/office/powerpoint/2010/main" val="31088817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Field of white flowers">
            <a:extLst>
              <a:ext uri="{FF2B5EF4-FFF2-40B4-BE49-F238E27FC236}">
                <a16:creationId xmlns:a16="http://schemas.microsoft.com/office/drawing/2014/main" id="{AB108D0D-2D1E-D7BE-D836-0BE96524FE49}"/>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3" name="Text Placeholder 2">
            <a:extLst>
              <a:ext uri="{FF2B5EF4-FFF2-40B4-BE49-F238E27FC236}">
                <a16:creationId xmlns:a16="http://schemas.microsoft.com/office/drawing/2014/main" id="{A19B1142-3016-9E9B-5BE3-13D51509D182}"/>
              </a:ext>
            </a:extLst>
          </p:cNvPr>
          <p:cNvSpPr>
            <a:spLocks noGrp="1"/>
          </p:cNvSpPr>
          <p:nvPr>
            <p:ph type="body" sz="quarter" idx="16"/>
          </p:nvPr>
        </p:nvSpPr>
        <p:spPr/>
        <p:txBody>
          <a:bodyPr>
            <a:normAutofit lnSpcReduction="10000"/>
          </a:bodyPr>
          <a:lstStyle/>
          <a:p>
            <a:r>
              <a:rPr lang="en-IE" dirty="0" err="1"/>
              <a:t>Refleja</a:t>
            </a:r>
            <a:endParaRPr lang="en-IE" dirty="0"/>
          </a:p>
        </p:txBody>
      </p:sp>
      <p:sp>
        <p:nvSpPr>
          <p:cNvPr id="5" name="Text Placeholder 5">
            <a:extLst>
              <a:ext uri="{FF2B5EF4-FFF2-40B4-BE49-F238E27FC236}">
                <a16:creationId xmlns:a16="http://schemas.microsoft.com/office/drawing/2014/main" id="{FDC2E798-D0C0-A861-BB3A-43114986D574}"/>
              </a:ext>
            </a:extLst>
          </p:cNvPr>
          <p:cNvSpPr txBox="1">
            <a:spLocks noGrp="1"/>
          </p:cNvSpPr>
          <p:nvPr>
            <p:ph type="body" sz="quarter" idx="18"/>
          </p:nvPr>
        </p:nvSpPr>
        <p:spPr>
          <a:xfrm>
            <a:off x="6419850" y="2070847"/>
            <a:ext cx="5530850" cy="1127966"/>
          </a:xfrm>
          <a:prstGeom prst="rect">
            <a:avLst/>
          </a:prstGeom>
          <a:noFill/>
        </p:spPr>
        <p:txBody>
          <a:bodyPr vert="horz" lIns="91440" tIns="45720" rIns="91440" bIns="45720" rtlCol="0" anchor="t">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3510" algn="ctr"/>
            <a:r>
              <a:rPr lang="es-ES" sz="2800" dirty="0"/>
              <a:t>¿Qué aprendizaje puede adaptar para su producto o servicio alimentario? ¡Al considerar la experiencia de vender!</a:t>
            </a:r>
            <a:endParaRPr lang="en-GB" sz="2800">
              <a:cs typeface="Calibri" panose="020F0502020204030204"/>
            </a:endParaRPr>
          </a:p>
        </p:txBody>
      </p:sp>
    </p:spTree>
    <p:extLst>
      <p:ext uri="{BB962C8B-B14F-4D97-AF65-F5344CB8AC3E}">
        <p14:creationId xmlns:p14="http://schemas.microsoft.com/office/powerpoint/2010/main" val="18363744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FAD80E17-1799-0CFE-7C44-C59421FE00C4}"/>
              </a:ext>
            </a:extLst>
          </p:cNvPr>
          <p:cNvSpPr>
            <a:spLocks noGrp="1"/>
          </p:cNvSpPr>
          <p:nvPr>
            <p:ph type="body" sz="quarter" idx="18"/>
          </p:nvPr>
        </p:nvSpPr>
        <p:spPr>
          <a:xfrm>
            <a:off x="348343" y="1421862"/>
            <a:ext cx="11582399" cy="876198"/>
          </a:xfrm>
        </p:spPr>
        <p:txBody>
          <a:bodyPr vert="horz" lIns="91440" tIns="45720" rIns="91440" bIns="45720" rtlCol="0" anchor="t">
            <a:normAutofit fontScale="92500" lnSpcReduction="20000"/>
          </a:bodyPr>
          <a:lstStyle/>
          <a:p>
            <a:pPr marL="0" indent="0" algn="just"/>
            <a:r>
              <a:rPr lang="es-ES" dirty="0"/>
              <a:t>Tal y como se ha comentado en los módulos 1 y 3, las personas mayores suelen tener </a:t>
            </a:r>
            <a:r>
              <a:rPr lang="es-ES" b="1" dirty="0"/>
              <a:t>gustos y exigencias diferentes</a:t>
            </a:r>
            <a:r>
              <a:rPr lang="es-ES" dirty="0"/>
              <a:t> a los de sus compañeros más jóvenes. Estas diferencias suelen deberse a </a:t>
            </a:r>
            <a:r>
              <a:rPr lang="es-ES" b="1" dirty="0"/>
              <a:t>factores tanto biológicos como psicológicos</a:t>
            </a:r>
            <a:r>
              <a:rPr lang="es-ES" dirty="0"/>
              <a:t>. </a:t>
            </a:r>
            <a:endParaRPr lang="en-US" b="0" i="0" dirty="0">
              <a:effectLst/>
              <a:cs typeface="Calibri" panose="020F0502020204030204"/>
            </a:endParaRPr>
          </a:p>
        </p:txBody>
      </p:sp>
      <p:sp>
        <p:nvSpPr>
          <p:cNvPr id="6" name="Text Placeholder 5">
            <a:extLst>
              <a:ext uri="{FF2B5EF4-FFF2-40B4-BE49-F238E27FC236}">
                <a16:creationId xmlns:a16="http://schemas.microsoft.com/office/drawing/2014/main" id="{748A4946-4259-31D3-C2EB-A37024351191}"/>
              </a:ext>
            </a:extLst>
          </p:cNvPr>
          <p:cNvSpPr>
            <a:spLocks noGrp="1"/>
          </p:cNvSpPr>
          <p:nvPr>
            <p:ph type="body" sz="quarter" idx="16"/>
          </p:nvPr>
        </p:nvSpPr>
        <p:spPr>
          <a:xfrm>
            <a:off x="365760" y="575378"/>
            <a:ext cx="10808102" cy="582221"/>
          </a:xfrm>
        </p:spPr>
        <p:txBody>
          <a:bodyPr>
            <a:normAutofit lnSpcReduction="10000"/>
          </a:bodyPr>
          <a:lstStyle/>
          <a:p>
            <a:r>
              <a:rPr lang="es-ES" dirty="0"/>
              <a:t>Los retos de dirigirse al mercado senior...</a:t>
            </a:r>
            <a:endParaRPr lang="en-GB" dirty="0"/>
          </a:p>
        </p:txBody>
      </p:sp>
      <p:pic>
        <p:nvPicPr>
          <p:cNvPr id="13" name="Picture 12" descr="A picture containing person, clothing, smiling, posing&#10;&#10;Description automatically generated">
            <a:extLst>
              <a:ext uri="{FF2B5EF4-FFF2-40B4-BE49-F238E27FC236}">
                <a16:creationId xmlns:a16="http://schemas.microsoft.com/office/drawing/2014/main" id="{3B093A07-9D20-2973-3053-2597BBE422E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758176" y="2298060"/>
            <a:ext cx="4416195" cy="2781206"/>
          </a:xfrm>
          <a:prstGeom prst="rect">
            <a:avLst/>
          </a:prstGeom>
        </p:spPr>
      </p:pic>
      <p:sp>
        <p:nvSpPr>
          <p:cNvPr id="14" name="Text Placeholder 3">
            <a:extLst>
              <a:ext uri="{FF2B5EF4-FFF2-40B4-BE49-F238E27FC236}">
                <a16:creationId xmlns:a16="http://schemas.microsoft.com/office/drawing/2014/main" id="{E7FB74E9-FF6F-D548-C129-B6C1DE4C110F}"/>
              </a:ext>
            </a:extLst>
          </p:cNvPr>
          <p:cNvSpPr txBox="1">
            <a:spLocks/>
          </p:cNvSpPr>
          <p:nvPr/>
        </p:nvSpPr>
        <p:spPr>
          <a:xfrm>
            <a:off x="685817" y="2384491"/>
            <a:ext cx="2599086" cy="436056"/>
          </a:xfrm>
          <a:prstGeom prst="rect">
            <a:avLst/>
          </a:prstGeom>
        </p:spPr>
        <p:txBody>
          <a:bodyPr vert="horz" lIns="91440" tIns="45720" rIns="91440" bIns="45720" rtlCol="0">
            <a:normAutofit fontScale="77500" lnSpcReduction="20000"/>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b="1" dirty="0" err="1"/>
              <a:t>Necesidades</a:t>
            </a:r>
            <a:r>
              <a:rPr lang="en-GB" sz="2400" b="1" dirty="0"/>
              <a:t> </a:t>
            </a:r>
            <a:r>
              <a:rPr lang="en-GB" sz="2400" b="1" dirty="0" err="1"/>
              <a:t>biológicas</a:t>
            </a:r>
            <a:endParaRPr lang="en-GB" sz="2400" b="1" dirty="0"/>
          </a:p>
        </p:txBody>
      </p:sp>
      <p:sp>
        <p:nvSpPr>
          <p:cNvPr id="15" name="Text Placeholder 6">
            <a:extLst>
              <a:ext uri="{FF2B5EF4-FFF2-40B4-BE49-F238E27FC236}">
                <a16:creationId xmlns:a16="http://schemas.microsoft.com/office/drawing/2014/main" id="{A061C770-5D10-CE2C-A13C-80EFE6C88507}"/>
              </a:ext>
            </a:extLst>
          </p:cNvPr>
          <p:cNvSpPr txBox="1">
            <a:spLocks/>
          </p:cNvSpPr>
          <p:nvPr/>
        </p:nvSpPr>
        <p:spPr>
          <a:xfrm>
            <a:off x="8945317" y="2242399"/>
            <a:ext cx="2512152" cy="459375"/>
          </a:xfrm>
          <a:prstGeom prst="rect">
            <a:avLst/>
          </a:prstGeom>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2400" b="1" dirty="0" err="1">
                <a:solidFill>
                  <a:srgbClr val="000000"/>
                </a:solidFill>
              </a:rPr>
              <a:t>Necesidades</a:t>
            </a:r>
            <a:r>
              <a:rPr lang="en-GB" sz="2400" b="1" dirty="0">
                <a:solidFill>
                  <a:srgbClr val="000000"/>
                </a:solidFill>
              </a:rPr>
              <a:t> </a:t>
            </a:r>
            <a:r>
              <a:rPr lang="en-GB" sz="2400" b="1" dirty="0" err="1">
                <a:solidFill>
                  <a:srgbClr val="000000"/>
                </a:solidFill>
              </a:rPr>
              <a:t>cognitivas</a:t>
            </a:r>
            <a:endParaRPr lang="en-GB" sz="2400" b="1" dirty="0">
              <a:solidFill>
                <a:srgbClr val="000000"/>
              </a:solidFill>
            </a:endParaRPr>
          </a:p>
        </p:txBody>
      </p:sp>
      <p:sp>
        <p:nvSpPr>
          <p:cNvPr id="16" name="Text Placeholder 4">
            <a:extLst>
              <a:ext uri="{FF2B5EF4-FFF2-40B4-BE49-F238E27FC236}">
                <a16:creationId xmlns:a16="http://schemas.microsoft.com/office/drawing/2014/main" id="{7F9ABAA5-F379-DF40-C947-8968210AD8AB}"/>
              </a:ext>
            </a:extLst>
          </p:cNvPr>
          <p:cNvSpPr txBox="1">
            <a:spLocks/>
          </p:cNvSpPr>
          <p:nvPr/>
        </p:nvSpPr>
        <p:spPr>
          <a:xfrm>
            <a:off x="348343" y="2698624"/>
            <a:ext cx="3409834" cy="250927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20000"/>
              </a:lnSpc>
              <a:buFont typeface="Arial" panose="020B0604020202020204" pitchFamily="34" charset="0"/>
              <a:buChar char="•"/>
            </a:pPr>
            <a:r>
              <a:rPr lang="es-ES" sz="2000" dirty="0"/>
              <a:t>Necesidades nutricionales y físicas diferentes debido a los cambios fisiológicos (por ejemplo, capacidad de visión, sensibilidad al tacto, fuerza muscular, movilidad)</a:t>
            </a:r>
          </a:p>
          <a:p>
            <a:pPr marL="285750" indent="-285750">
              <a:lnSpc>
                <a:spcPct val="120000"/>
              </a:lnSpc>
              <a:buFont typeface="Arial" panose="020B0604020202020204" pitchFamily="34" charset="0"/>
              <a:buChar char="•"/>
            </a:pPr>
            <a:r>
              <a:rPr lang="en-US" sz="2000" dirty="0" err="1"/>
              <a:t>Salud</a:t>
            </a:r>
            <a:r>
              <a:rPr lang="en-US" sz="2000" dirty="0"/>
              <a:t> </a:t>
            </a:r>
            <a:r>
              <a:rPr lang="en-US" sz="2000" dirty="0" err="1"/>
              <a:t>física</a:t>
            </a:r>
            <a:r>
              <a:rPr lang="en-US" sz="2000" dirty="0"/>
              <a:t> </a:t>
            </a:r>
            <a:endParaRPr lang="en-GB" sz="2000" dirty="0"/>
          </a:p>
        </p:txBody>
      </p:sp>
      <p:sp>
        <p:nvSpPr>
          <p:cNvPr id="17" name="Text Placeholder 5">
            <a:extLst>
              <a:ext uri="{FF2B5EF4-FFF2-40B4-BE49-F238E27FC236}">
                <a16:creationId xmlns:a16="http://schemas.microsoft.com/office/drawing/2014/main" id="{A892819C-B75C-2AAD-635A-DA1B390BE665}"/>
              </a:ext>
            </a:extLst>
          </p:cNvPr>
          <p:cNvSpPr txBox="1">
            <a:spLocks/>
          </p:cNvSpPr>
          <p:nvPr/>
        </p:nvSpPr>
        <p:spPr>
          <a:xfrm>
            <a:off x="9026958" y="2681209"/>
            <a:ext cx="3175365" cy="278120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s-ES" sz="2000" dirty="0">
                <a:solidFill>
                  <a:srgbClr val="000000"/>
                </a:solidFill>
              </a:rPr>
              <a:t>Compromiso social</a:t>
            </a:r>
          </a:p>
          <a:p>
            <a:pPr>
              <a:lnSpc>
                <a:spcPct val="120000"/>
              </a:lnSpc>
            </a:pPr>
            <a:r>
              <a:rPr lang="es-ES" sz="2000" dirty="0">
                <a:solidFill>
                  <a:srgbClr val="000000"/>
                </a:solidFill>
              </a:rPr>
              <a:t>Socialmente activo</a:t>
            </a:r>
          </a:p>
          <a:p>
            <a:pPr>
              <a:lnSpc>
                <a:spcPct val="120000"/>
              </a:lnSpc>
            </a:pPr>
            <a:r>
              <a:rPr lang="es-ES" sz="2000" dirty="0">
                <a:solidFill>
                  <a:srgbClr val="000000"/>
                </a:solidFill>
              </a:rPr>
              <a:t>Emoción, alegría</a:t>
            </a:r>
          </a:p>
          <a:p>
            <a:pPr>
              <a:lnSpc>
                <a:spcPct val="120000"/>
              </a:lnSpc>
            </a:pPr>
            <a:r>
              <a:rPr lang="es-ES" sz="2000" dirty="0">
                <a:solidFill>
                  <a:srgbClr val="000000"/>
                </a:solidFill>
              </a:rPr>
              <a:t>Autonomía</a:t>
            </a:r>
          </a:p>
          <a:p>
            <a:pPr>
              <a:lnSpc>
                <a:spcPct val="120000"/>
              </a:lnSpc>
            </a:pPr>
            <a:r>
              <a:rPr lang="es-ES" sz="2000" dirty="0">
                <a:solidFill>
                  <a:srgbClr val="000000"/>
                </a:solidFill>
              </a:rPr>
              <a:t>Estilo de vida activo</a:t>
            </a:r>
          </a:p>
          <a:p>
            <a:pPr>
              <a:lnSpc>
                <a:spcPct val="120000"/>
              </a:lnSpc>
            </a:pPr>
            <a:r>
              <a:rPr lang="es-ES" sz="2000" dirty="0">
                <a:solidFill>
                  <a:srgbClr val="000000"/>
                </a:solidFill>
              </a:rPr>
              <a:t>Bienestar</a:t>
            </a:r>
          </a:p>
        </p:txBody>
      </p:sp>
      <p:sp>
        <p:nvSpPr>
          <p:cNvPr id="18" name="Text Placeholder 18">
            <a:extLst>
              <a:ext uri="{FF2B5EF4-FFF2-40B4-BE49-F238E27FC236}">
                <a16:creationId xmlns:a16="http://schemas.microsoft.com/office/drawing/2014/main" id="{3E801019-BC12-70CF-9B12-3567A90D9A78}"/>
              </a:ext>
            </a:extLst>
          </p:cNvPr>
          <p:cNvSpPr txBox="1">
            <a:spLocks/>
          </p:cNvSpPr>
          <p:nvPr/>
        </p:nvSpPr>
        <p:spPr>
          <a:xfrm>
            <a:off x="734714" y="5664699"/>
            <a:ext cx="10808102" cy="810979"/>
          </a:xfrm>
          <a:prstGeom prst="rect">
            <a:avLst/>
          </a:prstGeom>
          <a:solidFill>
            <a:srgbClr val="FFD100"/>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s-ES" sz="2000" b="1" dirty="0"/>
              <a:t>CONSEJO: para comercializar con éxito productos y servicios alimentarios destinados a las personas mayores hay que tener en cuenta tanto las necesidades biológicas como las cognitivas.</a:t>
            </a:r>
            <a:endParaRPr lang="en-US" sz="2000" b="1" dirty="0"/>
          </a:p>
        </p:txBody>
      </p:sp>
      <p:cxnSp>
        <p:nvCxnSpPr>
          <p:cNvPr id="20" name="Straight Arrow Connector 19">
            <a:extLst>
              <a:ext uri="{FF2B5EF4-FFF2-40B4-BE49-F238E27FC236}">
                <a16:creationId xmlns:a16="http://schemas.microsoft.com/office/drawing/2014/main" id="{90FDF797-67DB-B1C4-5112-A1758541FC0E}"/>
              </a:ext>
            </a:extLst>
          </p:cNvPr>
          <p:cNvCxnSpPr>
            <a:cxnSpLocks/>
          </p:cNvCxnSpPr>
          <p:nvPr/>
        </p:nvCxnSpPr>
        <p:spPr>
          <a:xfrm flipV="1">
            <a:off x="3405051" y="3779520"/>
            <a:ext cx="1550987" cy="1149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C6FD31C7-6FD0-2EB7-CF15-FDB581C40D80}"/>
              </a:ext>
            </a:extLst>
          </p:cNvPr>
          <p:cNvCxnSpPr>
            <a:cxnSpLocks/>
            <a:stCxn id="17" idx="1"/>
          </p:cNvCxnSpPr>
          <p:nvPr/>
        </p:nvCxnSpPr>
        <p:spPr>
          <a:xfrm flipH="1" flipV="1">
            <a:off x="7377775" y="3767012"/>
            <a:ext cx="1649183" cy="304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300405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60629CF-AA0F-67A7-7E2E-9F275B308955}"/>
              </a:ext>
            </a:extLst>
          </p:cNvPr>
          <p:cNvSpPr>
            <a:spLocks noGrp="1"/>
          </p:cNvSpPr>
          <p:nvPr>
            <p:ph type="body" sz="quarter" idx="18"/>
          </p:nvPr>
        </p:nvSpPr>
        <p:spPr>
          <a:xfrm>
            <a:off x="483839" y="1635617"/>
            <a:ext cx="5746632" cy="4214924"/>
          </a:xfrm>
        </p:spPr>
        <p:txBody>
          <a:bodyPr vert="horz" lIns="91440" tIns="45720" rIns="91440" bIns="45720" rtlCol="0" anchor="t">
            <a:normAutofit fontScale="92500" lnSpcReduction="10000"/>
          </a:bodyPr>
          <a:lstStyle/>
          <a:p>
            <a:pPr marL="342900" indent="-342900" algn="just">
              <a:buFont typeface="Arial" panose="020B0604020202020204" pitchFamily="34" charset="0"/>
              <a:buChar char="•"/>
            </a:pPr>
            <a:r>
              <a:rPr lang="es-ES" b="0" i="0" u="none" strike="noStrike" baseline="0" dirty="0"/>
              <a:t>En Europa está surgiendo una tendencia de hogares unipersonales compuestos por personas mayores que trabajan. Por lo tanto, cocinar podría no ser una opción económica para estos hogares unipersonales</a:t>
            </a:r>
            <a:r>
              <a:rPr lang="en-US" dirty="0"/>
              <a:t>.</a:t>
            </a:r>
            <a:endParaRPr lang="es-ES"/>
          </a:p>
          <a:p>
            <a:pPr marL="342900" indent="-342900" algn="just">
              <a:buFont typeface="Arial" panose="020B0604020202020204" pitchFamily="34" charset="0"/>
              <a:buChar char="•"/>
            </a:pPr>
            <a:r>
              <a:rPr lang="es-ES" dirty="0"/>
              <a:t>Mientras que se espera que las </a:t>
            </a:r>
            <a:r>
              <a:rPr lang="es-ES" b="1" dirty="0"/>
              <a:t>cajas de comida </a:t>
            </a:r>
            <a:r>
              <a:rPr lang="es-ES" dirty="0"/>
              <a:t>ocupen la </a:t>
            </a:r>
            <a:r>
              <a:rPr lang="es-ES" dirty="0">
                <a:hlinkClick r:id="rId2"/>
              </a:rPr>
              <a:t>mayor cuota en el segmento </a:t>
            </a:r>
            <a:r>
              <a:rPr lang="es-ES" dirty="0"/>
              <a:t>de productos en los próximos años hasta 2025</a:t>
            </a:r>
            <a:r>
              <a:rPr lang="en-US" dirty="0"/>
              <a:t>; </a:t>
            </a:r>
            <a:r>
              <a:rPr lang="es-ES" b="1" dirty="0"/>
              <a:t>Se espera que los alimentos listos para consumir, </a:t>
            </a:r>
            <a:r>
              <a:rPr lang="es-ES" dirty="0"/>
              <a:t>como los secos y los congelados, sean más populares en 2035.</a:t>
            </a:r>
            <a:endParaRPr lang="es-ES" dirty="0">
              <a:cs typeface="Calibri" panose="020F0502020204030204"/>
            </a:endParaRPr>
          </a:p>
          <a:p>
            <a:pPr marL="342900" indent="-342900" algn="just">
              <a:buFont typeface="Arial" panose="020B0604020202020204" pitchFamily="34" charset="0"/>
              <a:buChar char="•"/>
            </a:pPr>
            <a:r>
              <a:rPr lang="es-ES" b="1" i="0" u="none" strike="noStrike" baseline="0" dirty="0"/>
              <a:t>Los adultos mayores valoran la salubridad y los envases fáciles de usar </a:t>
            </a:r>
            <a:r>
              <a:rPr lang="es-ES" i="0" u="none" strike="noStrike" baseline="0" dirty="0"/>
              <a:t>y respetuosos con el medio ambiente</a:t>
            </a:r>
            <a:r>
              <a:rPr lang="es-ES" dirty="0"/>
              <a:t> </a:t>
            </a:r>
            <a:endParaRPr lang="en-GB" sz="3200" dirty="0">
              <a:cs typeface="Calibri" panose="020F0502020204030204"/>
            </a:endParaRPr>
          </a:p>
        </p:txBody>
      </p:sp>
      <p:sp>
        <p:nvSpPr>
          <p:cNvPr id="3" name="Text Placeholder 2">
            <a:extLst>
              <a:ext uri="{FF2B5EF4-FFF2-40B4-BE49-F238E27FC236}">
                <a16:creationId xmlns:a16="http://schemas.microsoft.com/office/drawing/2014/main" id="{BEB0AF75-6986-8958-86A0-30F9DE5FCAE4}"/>
              </a:ext>
            </a:extLst>
          </p:cNvPr>
          <p:cNvSpPr>
            <a:spLocks noGrp="1"/>
          </p:cNvSpPr>
          <p:nvPr>
            <p:ph type="body" sz="quarter" idx="16"/>
          </p:nvPr>
        </p:nvSpPr>
        <p:spPr>
          <a:xfrm>
            <a:off x="607483" y="228600"/>
            <a:ext cx="5488517" cy="1143000"/>
          </a:xfrm>
        </p:spPr>
        <p:txBody>
          <a:bodyPr>
            <a:normAutofit fontScale="77500" lnSpcReduction="20000"/>
          </a:bodyPr>
          <a:lstStyle/>
          <a:p>
            <a:r>
              <a:rPr lang="en-GB" b="1" dirty="0"/>
              <a:t>2. Self-Service </a:t>
            </a:r>
          </a:p>
          <a:p>
            <a:r>
              <a:rPr lang="en-GB" dirty="0"/>
              <a:t>(Por </a:t>
            </a:r>
            <a:r>
              <a:rPr lang="en-GB" dirty="0" err="1"/>
              <a:t>ejemplo</a:t>
            </a:r>
            <a:r>
              <a:rPr lang="en-GB" dirty="0"/>
              <a:t>. </a:t>
            </a:r>
            <a:r>
              <a:rPr lang="en-GB" dirty="0" err="1"/>
              <a:t>Alimentación</a:t>
            </a:r>
            <a:r>
              <a:rPr lang="en-GB" dirty="0"/>
              <a:t> </a:t>
            </a:r>
            <a:r>
              <a:rPr lang="en-GB" dirty="0" err="1"/>
              <a:t>conveniente</a:t>
            </a:r>
            <a:r>
              <a:rPr lang="en-GB" dirty="0"/>
              <a:t>)</a:t>
            </a:r>
          </a:p>
        </p:txBody>
      </p:sp>
      <p:pic>
        <p:nvPicPr>
          <p:cNvPr id="7" name="Picture Placeholder 6" descr="A picture containing text, indoor, refrigerator, white goods&#10;&#10;Description automatically generated">
            <a:extLst>
              <a:ext uri="{FF2B5EF4-FFF2-40B4-BE49-F238E27FC236}">
                <a16:creationId xmlns:a16="http://schemas.microsoft.com/office/drawing/2014/main" id="{67E54997-E35B-139D-DF4F-37DD1A8980C7}"/>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9" name="TextBox 8">
            <a:extLst>
              <a:ext uri="{FF2B5EF4-FFF2-40B4-BE49-F238E27FC236}">
                <a16:creationId xmlns:a16="http://schemas.microsoft.com/office/drawing/2014/main" id="{9BD10BC7-DF65-0611-4544-3E6045168C95}"/>
              </a:ext>
            </a:extLst>
          </p:cNvPr>
          <p:cNvSpPr txBox="1"/>
          <p:nvPr/>
        </p:nvSpPr>
        <p:spPr>
          <a:xfrm>
            <a:off x="6667624" y="5850541"/>
            <a:ext cx="7735405" cy="646331"/>
          </a:xfrm>
          <a:prstGeom prst="rect">
            <a:avLst/>
          </a:prstGeom>
          <a:noFill/>
        </p:spPr>
        <p:txBody>
          <a:bodyPr wrap="square">
            <a:spAutoFit/>
          </a:bodyPr>
          <a:lstStyle/>
          <a:p>
            <a:r>
              <a:rPr lang="nl-NL" sz="1200">
                <a:solidFill>
                  <a:srgbClr val="1188A3"/>
                </a:solidFill>
              </a:rPr>
              <a:t>Sources: </a:t>
            </a:r>
            <a:r>
              <a:rPr lang="nl-NL" sz="1200">
                <a:solidFill>
                  <a:srgbClr val="1188A3"/>
                </a:solidFill>
                <a:hlinkClick r:id="rId4">
                  <a:extLst>
                    <a:ext uri="{A12FA001-AC4F-418D-AE19-62706E023703}">
                      <ahyp:hlinkClr xmlns:ahyp="http://schemas.microsoft.com/office/drawing/2018/hyperlinkcolor" val="tx"/>
                    </a:ext>
                  </a:extLst>
                </a:hlinkClick>
              </a:rPr>
              <a:t>Frauenhofer Institute for Systems and Innovations Research ISI (2019)</a:t>
            </a:r>
            <a:br>
              <a:rPr lang="nl-NL" sz="1200">
                <a:solidFill>
                  <a:srgbClr val="1188A3"/>
                </a:solidFill>
              </a:rPr>
            </a:br>
            <a:r>
              <a:rPr lang="nl-NL" sz="1200">
                <a:solidFill>
                  <a:srgbClr val="1188A3"/>
                </a:solidFill>
              </a:rPr>
              <a:t>                </a:t>
            </a:r>
            <a:r>
              <a:rPr lang="nl-NL" sz="1200">
                <a:solidFill>
                  <a:srgbClr val="1188A3"/>
                </a:solidFill>
                <a:hlinkClick r:id="rId2">
                  <a:extLst>
                    <a:ext uri="{A12FA001-AC4F-418D-AE19-62706E023703}">
                      <ahyp:hlinkClr xmlns:ahyp="http://schemas.microsoft.com/office/drawing/2018/hyperlinkcolor" val="tx"/>
                    </a:ext>
                  </a:extLst>
                </a:hlinkClick>
              </a:rPr>
              <a:t>Market Watch (2022)</a:t>
            </a:r>
            <a:br>
              <a:rPr lang="nl-NL" sz="1200">
                <a:solidFill>
                  <a:srgbClr val="1188A3"/>
                </a:solidFill>
              </a:rPr>
            </a:br>
            <a:r>
              <a:rPr lang="nl-NL" sz="1200">
                <a:solidFill>
                  <a:srgbClr val="1188A3"/>
                </a:solidFill>
              </a:rPr>
              <a:t>                </a:t>
            </a:r>
            <a:r>
              <a:rPr lang="nl-NL" sz="1200">
                <a:solidFill>
                  <a:srgbClr val="1188A3"/>
                </a:solidFill>
                <a:hlinkClick r:id="rId5">
                  <a:extLst>
                    <a:ext uri="{A12FA001-AC4F-418D-AE19-62706E023703}">
                      <ahyp:hlinkClr xmlns:ahyp="http://schemas.microsoft.com/office/drawing/2018/hyperlinkcolor" val="tx"/>
                    </a:ext>
                  </a:extLst>
                </a:hlinkClick>
              </a:rPr>
              <a:t>Peura-Kapanen, Jallinoja, &amp; Kaarakainen (2017)</a:t>
            </a:r>
            <a:endParaRPr lang="nl-NL" sz="1200">
              <a:solidFill>
                <a:srgbClr val="1188A3"/>
              </a:solidFill>
            </a:endParaRPr>
          </a:p>
        </p:txBody>
      </p:sp>
    </p:spTree>
    <p:extLst>
      <p:ext uri="{BB962C8B-B14F-4D97-AF65-F5344CB8AC3E}">
        <p14:creationId xmlns:p14="http://schemas.microsoft.com/office/powerpoint/2010/main" val="30054703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701B7B8-8F05-4B41-95A7-EA6659CB9DF0}"/>
              </a:ext>
            </a:extLst>
          </p:cNvPr>
          <p:cNvSpPr>
            <a:spLocks noGrp="1"/>
          </p:cNvSpPr>
          <p:nvPr>
            <p:ph type="body" sz="quarter" idx="20"/>
          </p:nvPr>
        </p:nvSpPr>
        <p:spPr>
          <a:xfrm>
            <a:off x="6791093" y="2084716"/>
            <a:ext cx="5244388" cy="3722513"/>
          </a:xfrm>
        </p:spPr>
        <p:txBody>
          <a:bodyPr vert="horz" lIns="91440" tIns="45720" rIns="91440" bIns="45720" rtlCol="0" anchor="t">
            <a:noAutofit/>
          </a:bodyPr>
          <a:lstStyle/>
          <a:p>
            <a:pPr algn="just"/>
            <a:r>
              <a:rPr lang="es-ES" sz="2000" dirty="0"/>
              <a:t>Esta empresa demuestra el buen uso de la comodidad para las personas mayores. El concepto de "comida en un tarro" supera los problemas nutricionales de muchas personas mayores. Ofrece un alto grado de comodidad y un tamaño de comida adecuado. Gracias al sencillo principio de "calentar y servir", el personal de enfermería y de cuidados puede servir la comida de forma flexible, adaptándose a las necesidades y horarios de las personas mayores. Además, los tarros de cristal son fáciles de almacenar (duran más de 6 meses sin refrigerar), lo que permite ahorrar espacio y energía, por lo que ofrecen un alto grado de comodidad a varios niveles.</a:t>
            </a:r>
            <a:endParaRPr lang="en-IE" sz="2000" dirty="0">
              <a:cs typeface="Calibri" panose="020F0502020204030204"/>
            </a:endParaRPr>
          </a:p>
        </p:txBody>
      </p:sp>
      <p:sp>
        <p:nvSpPr>
          <p:cNvPr id="3" name="Text Placeholder 2">
            <a:extLst>
              <a:ext uri="{FF2B5EF4-FFF2-40B4-BE49-F238E27FC236}">
                <a16:creationId xmlns:a16="http://schemas.microsoft.com/office/drawing/2014/main" id="{09D728AB-2819-49AB-86C3-AE9FCEABED83}"/>
              </a:ext>
            </a:extLst>
          </p:cNvPr>
          <p:cNvSpPr>
            <a:spLocks noGrp="1"/>
          </p:cNvSpPr>
          <p:nvPr>
            <p:ph type="body" sz="quarter" idx="22"/>
          </p:nvPr>
        </p:nvSpPr>
        <p:spPr>
          <a:xfrm>
            <a:off x="6073571" y="297663"/>
            <a:ext cx="2934136" cy="1434253"/>
          </a:xfrm>
        </p:spPr>
        <p:txBody>
          <a:bodyPr>
            <a:normAutofit fontScale="77500" lnSpcReduction="20000"/>
          </a:bodyPr>
          <a:lstStyle/>
          <a:p>
            <a:pPr>
              <a:lnSpc>
                <a:spcPct val="120000"/>
              </a:lnSpc>
            </a:pPr>
            <a:r>
              <a:rPr lang="en-IE" dirty="0" err="1"/>
              <a:t>Nuestro</a:t>
            </a:r>
            <a:r>
              <a:rPr lang="en-IE" dirty="0"/>
              <a:t> </a:t>
            </a:r>
            <a:r>
              <a:rPr lang="en-IE" dirty="0" err="1"/>
              <a:t>estudio</a:t>
            </a:r>
            <a:r>
              <a:rPr lang="en-IE" dirty="0"/>
              <a:t> de </a:t>
            </a:r>
            <a:r>
              <a:rPr lang="en-IE" dirty="0" err="1"/>
              <a:t>caso</a:t>
            </a:r>
            <a:r>
              <a:rPr lang="en-IE" dirty="0"/>
              <a:t>...Gusto Vitas </a:t>
            </a:r>
            <a:r>
              <a:rPr lang="en-IE" dirty="0" err="1"/>
              <a:t>Alemania</a:t>
            </a:r>
            <a:endParaRPr lang="en-IE" dirty="0"/>
          </a:p>
        </p:txBody>
      </p:sp>
      <p:sp>
        <p:nvSpPr>
          <p:cNvPr id="4" name="Text Placeholder 3">
            <a:extLst>
              <a:ext uri="{FF2B5EF4-FFF2-40B4-BE49-F238E27FC236}">
                <a16:creationId xmlns:a16="http://schemas.microsoft.com/office/drawing/2014/main" id="{AB8A606A-5AB6-416F-8D2C-8A76B3B28FBC}"/>
              </a:ext>
            </a:extLst>
          </p:cNvPr>
          <p:cNvSpPr>
            <a:spLocks noGrp="1"/>
          </p:cNvSpPr>
          <p:nvPr>
            <p:ph type="body" sz="quarter" idx="23"/>
          </p:nvPr>
        </p:nvSpPr>
        <p:spPr>
          <a:xfrm>
            <a:off x="526825" y="559304"/>
            <a:ext cx="3452394" cy="634674"/>
          </a:xfrm>
          <a:solidFill>
            <a:srgbClr val="FFD100"/>
          </a:solidFill>
        </p:spPr>
        <p:txBody>
          <a:bodyPr/>
          <a:lstStyle/>
          <a:p>
            <a:r>
              <a:rPr lang="en-IE" dirty="0" err="1"/>
              <a:t>Inspírate</a:t>
            </a:r>
            <a:endParaRPr lang="en-IE" dirty="0"/>
          </a:p>
        </p:txBody>
      </p:sp>
      <p:sp>
        <p:nvSpPr>
          <p:cNvPr id="10" name="Arrow: Right 9">
            <a:extLst>
              <a:ext uri="{FF2B5EF4-FFF2-40B4-BE49-F238E27FC236}">
                <a16:creationId xmlns:a16="http://schemas.microsoft.com/office/drawing/2014/main" id="{5F68E0ED-E6A0-49D7-A308-7B661D55177B}"/>
              </a:ext>
            </a:extLst>
          </p:cNvPr>
          <p:cNvSpPr/>
          <p:nvPr/>
        </p:nvSpPr>
        <p:spPr>
          <a:xfrm>
            <a:off x="156519" y="1927654"/>
            <a:ext cx="1177860" cy="773564"/>
          </a:xfrm>
          <a:prstGeom prst="rightArrow">
            <a:avLst/>
          </a:prstGeom>
          <a:solidFill>
            <a:srgbClr val="FFD100"/>
          </a:solidFill>
          <a:ln>
            <a:solidFill>
              <a:srgbClr val="FFD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400" b="1" dirty="0" err="1">
                <a:solidFill>
                  <a:srgbClr val="000000"/>
                </a:solidFill>
              </a:rPr>
              <a:t>Pincha</a:t>
            </a:r>
            <a:r>
              <a:rPr lang="en-IE" sz="1400" b="1" dirty="0">
                <a:solidFill>
                  <a:srgbClr val="000000"/>
                </a:solidFill>
              </a:rPr>
              <a:t> </a:t>
            </a:r>
            <a:r>
              <a:rPr lang="en-IE" sz="1400" b="1" dirty="0" err="1">
                <a:solidFill>
                  <a:srgbClr val="000000"/>
                </a:solidFill>
              </a:rPr>
              <a:t>aquí</a:t>
            </a:r>
            <a:r>
              <a:rPr lang="en-IE" sz="1400" b="1" dirty="0">
                <a:solidFill>
                  <a:srgbClr val="000000"/>
                </a:solidFill>
              </a:rPr>
              <a:t> </a:t>
            </a:r>
          </a:p>
        </p:txBody>
      </p:sp>
      <p:pic>
        <p:nvPicPr>
          <p:cNvPr id="1026" name="Picture 2">
            <a:hlinkClick r:id="rId2"/>
            <a:extLst>
              <a:ext uri="{FF2B5EF4-FFF2-40B4-BE49-F238E27FC236}">
                <a16:creationId xmlns:a16="http://schemas.microsoft.com/office/drawing/2014/main" id="{F3ECA871-245F-7CD9-BCBA-A0603D6DB11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697615" y="206931"/>
            <a:ext cx="2014631" cy="1370858"/>
          </a:xfrm>
          <a:prstGeom prst="rect">
            <a:avLst/>
          </a:prstGeom>
          <a:noFill/>
          <a:extLst>
            <a:ext uri="{909E8E84-426E-40DD-AFC4-6F175D3DCCD1}">
              <a14:hiddenFill xmlns:a14="http://schemas.microsoft.com/office/drawing/2010/main">
                <a:solidFill>
                  <a:srgbClr val="FFFFFF"/>
                </a:solidFill>
              </a14:hiddenFill>
            </a:ext>
          </a:extLst>
        </p:spPr>
      </p:pic>
      <p:sp>
        <p:nvSpPr>
          <p:cNvPr id="11" name="Arrow: Right 10">
            <a:extLst>
              <a:ext uri="{FF2B5EF4-FFF2-40B4-BE49-F238E27FC236}">
                <a16:creationId xmlns:a16="http://schemas.microsoft.com/office/drawing/2014/main" id="{CEB6B71E-2D7A-C01C-8AB2-D6DCB4551EC2}"/>
              </a:ext>
            </a:extLst>
          </p:cNvPr>
          <p:cNvSpPr/>
          <p:nvPr/>
        </p:nvSpPr>
        <p:spPr>
          <a:xfrm rot="20636216">
            <a:off x="8399071" y="1110580"/>
            <a:ext cx="1459138" cy="971339"/>
          </a:xfrm>
          <a:prstGeom prst="rightArrow">
            <a:avLst/>
          </a:prstGeom>
          <a:solidFill>
            <a:srgbClr val="FFD100"/>
          </a:solidFill>
          <a:ln>
            <a:solidFill>
              <a:srgbClr val="FFD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50" b="1" dirty="0">
                <a:solidFill>
                  <a:srgbClr val="000000"/>
                </a:solidFill>
              </a:rPr>
              <a:t>Para más información, haga clic aquí. </a:t>
            </a:r>
            <a:endParaRPr lang="en-IE" sz="1050" b="1" dirty="0">
              <a:solidFill>
                <a:srgbClr val="000000"/>
              </a:solidFill>
            </a:endParaRPr>
          </a:p>
        </p:txBody>
      </p:sp>
      <p:pic>
        <p:nvPicPr>
          <p:cNvPr id="6" name="Picture 5">
            <a:extLst>
              <a:ext uri="{FF2B5EF4-FFF2-40B4-BE49-F238E27FC236}">
                <a16:creationId xmlns:a16="http://schemas.microsoft.com/office/drawing/2014/main" id="{9C7A6F3C-400C-5D2E-9416-BB4A2CCF4ED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381821" y="4629168"/>
            <a:ext cx="2038173" cy="1931169"/>
          </a:xfrm>
          <a:prstGeom prst="rect">
            <a:avLst/>
          </a:prstGeom>
        </p:spPr>
      </p:pic>
      <p:pic>
        <p:nvPicPr>
          <p:cNvPr id="12" name="Imagen 11">
            <a:hlinkClick r:id="rId5"/>
            <a:extLst>
              <a:ext uri="{FF2B5EF4-FFF2-40B4-BE49-F238E27FC236}">
                <a16:creationId xmlns:a16="http://schemas.microsoft.com/office/drawing/2014/main" id="{6D822055-B3B9-2B67-D940-0F3D3205F9C7}"/>
              </a:ext>
            </a:extLst>
          </p:cNvPr>
          <p:cNvPicPr>
            <a:picLocks noChangeAspect="1"/>
          </p:cNvPicPr>
          <p:nvPr/>
        </p:nvPicPr>
        <p:blipFill rotWithShape="1">
          <a:blip r:embed="rId6"/>
          <a:srcRect l="38908" t="45572" r="40120" b="4901"/>
          <a:stretch/>
        </p:blipFill>
        <p:spPr>
          <a:xfrm>
            <a:off x="1308861" y="1585796"/>
            <a:ext cx="2556978" cy="3396528"/>
          </a:xfrm>
          <a:prstGeom prst="rect">
            <a:avLst/>
          </a:prstGeom>
        </p:spPr>
      </p:pic>
    </p:spTree>
    <p:extLst>
      <p:ext uri="{BB962C8B-B14F-4D97-AF65-F5344CB8AC3E}">
        <p14:creationId xmlns:p14="http://schemas.microsoft.com/office/powerpoint/2010/main" val="55256755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5D4EDCD-CE0B-BE4D-49E2-41D67D8DCD6E}"/>
              </a:ext>
            </a:extLst>
          </p:cNvPr>
          <p:cNvSpPr>
            <a:spLocks noGrp="1"/>
          </p:cNvSpPr>
          <p:nvPr>
            <p:ph type="body" sz="quarter" idx="18"/>
          </p:nvPr>
        </p:nvSpPr>
        <p:spPr>
          <a:xfrm>
            <a:off x="1611086" y="1480457"/>
            <a:ext cx="5027630" cy="5214752"/>
          </a:xfrm>
        </p:spPr>
        <p:txBody>
          <a:bodyPr vert="horz" lIns="91440" tIns="45720" rIns="91440" bIns="45720" rtlCol="0" anchor="t">
            <a:normAutofit lnSpcReduction="10000"/>
          </a:bodyPr>
          <a:lstStyle/>
          <a:p>
            <a:pPr marL="0" indent="0" algn="just"/>
            <a:r>
              <a:rPr lang="es-ES" dirty="0">
                <a:ea typeface="+mn-lt"/>
                <a:cs typeface="+mn-lt"/>
              </a:rPr>
              <a:t>La deshidratación es un problema común para las personas mayores, especialmente los pacientes con demencia. Los problemas de memoria de estos pacientes pueden provocar problemas como el olvido de beber suficiente agua. En respuesta a este reto</a:t>
            </a:r>
            <a:r>
              <a:rPr lang="en-US" dirty="0">
                <a:ea typeface="+mn-lt"/>
                <a:cs typeface="+mn-lt"/>
              </a:rPr>
              <a:t>, </a:t>
            </a:r>
            <a:r>
              <a:rPr lang="en-US" dirty="0">
                <a:solidFill>
                  <a:srgbClr val="1188A3"/>
                </a:solidFill>
                <a:ea typeface="+mn-lt"/>
                <a:cs typeface="+mn-lt"/>
                <a:hlinkClick r:id="rId3">
                  <a:extLst>
                    <a:ext uri="{A12FA001-AC4F-418D-AE19-62706E023703}">
                      <ahyp:hlinkClr xmlns:ahyp="http://schemas.microsoft.com/office/drawing/2018/hyperlinkcolor" val="tx"/>
                    </a:ext>
                  </a:extLst>
                </a:hlinkClick>
              </a:rPr>
              <a:t>Jelly Drops</a:t>
            </a:r>
            <a:r>
              <a:rPr lang="en-US" dirty="0">
                <a:ea typeface="+mn-lt"/>
                <a:cs typeface="+mn-lt"/>
              </a:rPr>
              <a:t> </a:t>
            </a:r>
            <a:r>
              <a:rPr lang="es-ES" dirty="0">
                <a:ea typeface="+mn-lt"/>
                <a:cs typeface="+mn-lt"/>
              </a:rPr>
              <a:t>son caramelos del tamaño de un bocado, sin azúcar, que contienen un 95% de agua y electrolitos añadidos. Cada bandeja contiene 300 ml de agua. La empresa ofrece suscripciones en línea y compras únicas.</a:t>
            </a:r>
            <a:endParaRPr lang="es-ES"/>
          </a:p>
          <a:p>
            <a:pPr marL="0" indent="0" algn="just"/>
            <a:r>
              <a:rPr lang="es-ES" dirty="0">
                <a:ea typeface="+mn-lt"/>
                <a:cs typeface="+mn-lt"/>
              </a:rPr>
              <a:t>Para más información, consulte nuestra </a:t>
            </a:r>
            <a:r>
              <a:rPr lang="es-ES" dirty="0">
                <a:ea typeface="+mn-lt"/>
                <a:cs typeface="+mn-lt"/>
                <a:hlinkClick r:id="rId4"/>
              </a:rPr>
              <a:t>Guía de buenas prácticas</a:t>
            </a:r>
            <a:endParaRPr lang="es-ES" dirty="0">
              <a:ea typeface="+mn-lt"/>
              <a:cs typeface="+mn-lt"/>
            </a:endParaRPr>
          </a:p>
          <a:p>
            <a:pPr marL="0" indent="0"/>
            <a:endParaRPr lang="es-ES" dirty="0">
              <a:ea typeface="+mn-lt"/>
              <a:cs typeface="+mn-lt"/>
            </a:endParaRPr>
          </a:p>
        </p:txBody>
      </p:sp>
      <p:pic>
        <p:nvPicPr>
          <p:cNvPr id="11" name="Picture 11" descr="A picture containing person, food, container, pink&#10;&#10;Description automatically generated">
            <a:hlinkClick r:id="rId5"/>
            <a:extLst>
              <a:ext uri="{FF2B5EF4-FFF2-40B4-BE49-F238E27FC236}">
                <a16:creationId xmlns:a16="http://schemas.microsoft.com/office/drawing/2014/main" id="{E1842999-3F5D-ABC9-DD7B-0431A298BD5B}"/>
              </a:ext>
            </a:extLst>
          </p:cNvPr>
          <p:cNvPicPr>
            <a:picLocks noGrp="1" noChangeAspect="1"/>
          </p:cNvPicPr>
          <p:nvPr>
            <p:ph type="pic" sz="quarter" idx="10"/>
          </p:nvPr>
        </p:nvPicPr>
        <p:blipFill rotWithShape="1">
          <a:blip r:embed="rId6" cstate="screen">
            <a:extLst>
              <a:ext uri="{28A0092B-C50C-407E-A947-70E740481C1C}">
                <a14:useLocalDpi xmlns:a14="http://schemas.microsoft.com/office/drawing/2010/main"/>
              </a:ext>
            </a:extLst>
          </a:blip>
          <a:srcRect/>
          <a:stretch/>
        </p:blipFill>
        <p:spPr>
          <a:xfrm>
            <a:off x="6852062" y="332509"/>
            <a:ext cx="5126592" cy="6362700"/>
          </a:xfrm>
        </p:spPr>
      </p:pic>
      <p:sp>
        <p:nvSpPr>
          <p:cNvPr id="6" name="Text Placeholder 2">
            <a:extLst>
              <a:ext uri="{FF2B5EF4-FFF2-40B4-BE49-F238E27FC236}">
                <a16:creationId xmlns:a16="http://schemas.microsoft.com/office/drawing/2014/main" id="{C331C378-B49B-EB4D-E25A-1493B6407E19}"/>
              </a:ext>
            </a:extLst>
          </p:cNvPr>
          <p:cNvSpPr txBox="1">
            <a:spLocks/>
          </p:cNvSpPr>
          <p:nvPr/>
        </p:nvSpPr>
        <p:spPr>
          <a:xfrm>
            <a:off x="841847" y="239486"/>
            <a:ext cx="3044353" cy="881743"/>
          </a:xfrm>
          <a:prstGeom prst="rect">
            <a:avLst/>
          </a:prstGeom>
          <a:solidFill>
            <a:srgbClr val="FFD100"/>
          </a:solidFill>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b="1" dirty="0" err="1">
                <a:solidFill>
                  <a:srgbClr val="000000"/>
                </a:solidFill>
              </a:rPr>
              <a:t>Inspírate</a:t>
            </a:r>
            <a:endParaRPr lang="en-IE" sz="3600" b="1" dirty="0">
              <a:solidFill>
                <a:srgbClr val="000000"/>
              </a:solidFill>
            </a:endParaRPr>
          </a:p>
        </p:txBody>
      </p:sp>
      <p:sp>
        <p:nvSpPr>
          <p:cNvPr id="4" name="Text Placeholder 3">
            <a:extLst>
              <a:ext uri="{FF2B5EF4-FFF2-40B4-BE49-F238E27FC236}">
                <a16:creationId xmlns:a16="http://schemas.microsoft.com/office/drawing/2014/main" id="{20F246A7-C1A0-2F9A-3731-B1BFFE099E53}"/>
              </a:ext>
            </a:extLst>
          </p:cNvPr>
          <p:cNvSpPr>
            <a:spLocks noGrp="1"/>
          </p:cNvSpPr>
          <p:nvPr>
            <p:ph type="body" sz="quarter" idx="16"/>
          </p:nvPr>
        </p:nvSpPr>
        <p:spPr>
          <a:xfrm>
            <a:off x="7475575" y="5934057"/>
            <a:ext cx="4716425" cy="582221"/>
          </a:xfrm>
          <a:solidFill>
            <a:srgbClr val="85D2E1"/>
          </a:solidFill>
        </p:spPr>
        <p:txBody>
          <a:bodyPr vert="horz" lIns="91440" tIns="45720" rIns="91440" bIns="45720" rtlCol="0" anchor="ctr">
            <a:normAutofit fontScale="55000" lnSpcReduction="20000"/>
          </a:bodyPr>
          <a:lstStyle/>
          <a:p>
            <a:pPr algn="ctr"/>
            <a:r>
              <a:rPr lang="en-GB" dirty="0"/>
              <a:t>Los </a:t>
            </a:r>
            <a:r>
              <a:rPr lang="en-GB" dirty="0" err="1"/>
              <a:t>innovadores</a:t>
            </a:r>
            <a:r>
              <a:rPr lang="en-GB" dirty="0"/>
              <a:t> </a:t>
            </a:r>
            <a:r>
              <a:rPr lang="en-GB" dirty="0" err="1"/>
              <a:t>caramelos</a:t>
            </a:r>
            <a:r>
              <a:rPr lang="en-GB" dirty="0"/>
              <a:t> de </a:t>
            </a:r>
            <a:r>
              <a:rPr lang="en-GB" dirty="0" err="1"/>
              <a:t>agua</a:t>
            </a:r>
            <a:r>
              <a:rPr lang="en-GB" dirty="0"/>
              <a:t> de Jelly Drops</a:t>
            </a:r>
            <a:endParaRPr lang="en-US" dirty="0">
              <a:ea typeface="Calibri"/>
              <a:cs typeface="Calibri"/>
            </a:endParaRPr>
          </a:p>
        </p:txBody>
      </p:sp>
      <p:pic>
        <p:nvPicPr>
          <p:cNvPr id="2050" name="Picture 2" descr="Jelly Drops">
            <a:hlinkClick r:id="rId5"/>
            <a:extLst>
              <a:ext uri="{FF2B5EF4-FFF2-40B4-BE49-F238E27FC236}">
                <a16:creationId xmlns:a16="http://schemas.microsoft.com/office/drawing/2014/main" id="{1EE50BF8-0104-1CCA-F2AC-6B80A2033DCC}"/>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11014236" y="602116"/>
            <a:ext cx="952500" cy="1038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160084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F39023B-430B-49B2-7CF8-572EC89B7195}"/>
              </a:ext>
            </a:extLst>
          </p:cNvPr>
          <p:cNvSpPr>
            <a:spLocks noGrp="1"/>
          </p:cNvSpPr>
          <p:nvPr>
            <p:ph type="body" sz="quarter" idx="18"/>
          </p:nvPr>
        </p:nvSpPr>
        <p:spPr>
          <a:xfrm>
            <a:off x="367552" y="1434353"/>
            <a:ext cx="5564883" cy="4190362"/>
          </a:xfrm>
        </p:spPr>
        <p:txBody>
          <a:bodyPr vert="horz" lIns="91440" tIns="45720" rIns="91440" bIns="45720" rtlCol="0" anchor="t">
            <a:normAutofit fontScale="92500"/>
          </a:bodyPr>
          <a:lstStyle/>
          <a:p>
            <a:pPr indent="0" algn="just"/>
            <a:r>
              <a:rPr lang="es-ES" dirty="0"/>
              <a:t>A medida que un mayor número de actividades de la vida diaria, como las compras y el aprendizaje, se trasladan a Internet, no se puede dejar a un grupo vulnerable solo para que se las arregle. Si un país inteligente no ofrece nada que se ajuste a las necesidades y al estilo de vida de las personas mayores, estas se sentirán excluidas de la transformación digital. </a:t>
            </a:r>
            <a:endParaRPr lang="es-ES"/>
          </a:p>
          <a:p>
            <a:pPr indent="0" algn="just"/>
            <a:r>
              <a:rPr lang="es-ES" b="0" i="0" dirty="0">
                <a:solidFill>
                  <a:srgbClr val="000000"/>
                </a:solidFill>
                <a:effectLst/>
              </a:rPr>
              <a:t>La digitalización masiva de nuestra sociedad significa que los ancianos del futuro verán la tecnología como una solución real para mantener su autonomía y su salud. </a:t>
            </a:r>
            <a:endParaRPr lang="en-US" b="0" i="0" dirty="0">
              <a:solidFill>
                <a:srgbClr val="000000"/>
              </a:solidFill>
              <a:effectLst/>
              <a:cs typeface="Calibri" panose="020F0502020204030204"/>
            </a:endParaRPr>
          </a:p>
        </p:txBody>
      </p:sp>
      <p:sp>
        <p:nvSpPr>
          <p:cNvPr id="3" name="Text Placeholder 2">
            <a:extLst>
              <a:ext uri="{FF2B5EF4-FFF2-40B4-BE49-F238E27FC236}">
                <a16:creationId xmlns:a16="http://schemas.microsoft.com/office/drawing/2014/main" id="{7A5A5F9D-22F2-90A7-299B-F59885EFC83F}"/>
              </a:ext>
            </a:extLst>
          </p:cNvPr>
          <p:cNvSpPr>
            <a:spLocks noGrp="1"/>
          </p:cNvSpPr>
          <p:nvPr>
            <p:ph type="body" sz="quarter" idx="16"/>
          </p:nvPr>
        </p:nvSpPr>
        <p:spPr/>
        <p:txBody>
          <a:bodyPr>
            <a:normAutofit lnSpcReduction="10000"/>
          </a:bodyPr>
          <a:lstStyle/>
          <a:p>
            <a:r>
              <a:rPr lang="en-GB" b="1" dirty="0"/>
              <a:t>3. </a:t>
            </a:r>
            <a:r>
              <a:rPr lang="en-GB" sz="3600" b="1" dirty="0" err="1"/>
              <a:t>Digitalizacion</a:t>
            </a:r>
            <a:r>
              <a:rPr lang="en-GB" b="1" dirty="0"/>
              <a:t> </a:t>
            </a:r>
          </a:p>
          <a:p>
            <a:endParaRPr lang="en-IE" dirty="0"/>
          </a:p>
        </p:txBody>
      </p:sp>
      <p:pic>
        <p:nvPicPr>
          <p:cNvPr id="6" name="Picture Placeholder 5" descr="Speech bubble with hashtag symbol">
            <a:extLst>
              <a:ext uri="{FF2B5EF4-FFF2-40B4-BE49-F238E27FC236}">
                <a16:creationId xmlns:a16="http://schemas.microsoft.com/office/drawing/2014/main" id="{12043641-9BA4-ADCF-D9CA-0357A05B1A36}"/>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a:xfrm>
            <a:off x="6392863" y="201613"/>
            <a:ext cx="5564187" cy="5446712"/>
          </a:xfrm>
        </p:spPr>
      </p:pic>
    </p:spTree>
    <p:extLst>
      <p:ext uri="{BB962C8B-B14F-4D97-AF65-F5344CB8AC3E}">
        <p14:creationId xmlns:p14="http://schemas.microsoft.com/office/powerpoint/2010/main" val="125897008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EF10DDB-75F4-9EE6-4C81-FC0DB1E1FF34}"/>
              </a:ext>
            </a:extLst>
          </p:cNvPr>
          <p:cNvSpPr>
            <a:spLocks noGrp="1"/>
          </p:cNvSpPr>
          <p:nvPr>
            <p:ph type="body" sz="quarter" idx="14"/>
          </p:nvPr>
        </p:nvSpPr>
        <p:spPr/>
        <p:txBody>
          <a:bodyPr>
            <a:noAutofit/>
          </a:bodyPr>
          <a:lstStyle/>
          <a:p>
            <a:r>
              <a:rPr lang="en-IE" sz="12000"/>
              <a:t>”</a:t>
            </a:r>
          </a:p>
        </p:txBody>
      </p:sp>
      <p:sp>
        <p:nvSpPr>
          <p:cNvPr id="3" name="Text Placeholder 2">
            <a:extLst>
              <a:ext uri="{FF2B5EF4-FFF2-40B4-BE49-F238E27FC236}">
                <a16:creationId xmlns:a16="http://schemas.microsoft.com/office/drawing/2014/main" id="{5D46794B-056B-5277-D01A-DDCAF38D6026}"/>
              </a:ext>
            </a:extLst>
          </p:cNvPr>
          <p:cNvSpPr>
            <a:spLocks noGrp="1"/>
          </p:cNvSpPr>
          <p:nvPr>
            <p:ph type="body" sz="quarter" idx="13"/>
          </p:nvPr>
        </p:nvSpPr>
        <p:spPr>
          <a:xfrm>
            <a:off x="1310630" y="795622"/>
            <a:ext cx="9473496" cy="4493975"/>
          </a:xfrm>
        </p:spPr>
        <p:txBody>
          <a:bodyPr/>
          <a:lstStyle/>
          <a:p>
            <a:r>
              <a:rPr lang="es-ES" dirty="0"/>
              <a:t>Por el momento, todavía hay que tener en cuenta varios retos a los que se enfrentan las personas mayores, como la capacidad de permitirse las herramientas y los servicios adecuados sin costes adicionales, la capacidad de utilizar correctamente los dispositivos de las TIC o de obtener apoyo para aprender a utilizarlos para mantener también una vida social y cívica activa a través de los nuevos modos de comunicación</a:t>
            </a:r>
            <a:endParaRPr lang="en-IE" dirty="0"/>
          </a:p>
        </p:txBody>
      </p:sp>
      <p:sp>
        <p:nvSpPr>
          <p:cNvPr id="4" name="Text Placeholder 3">
            <a:extLst>
              <a:ext uri="{FF2B5EF4-FFF2-40B4-BE49-F238E27FC236}">
                <a16:creationId xmlns:a16="http://schemas.microsoft.com/office/drawing/2014/main" id="{561DD04F-2EF7-2E82-85F7-00EBCBB6CF5C}"/>
              </a:ext>
            </a:extLst>
          </p:cNvPr>
          <p:cNvSpPr>
            <a:spLocks noGrp="1"/>
          </p:cNvSpPr>
          <p:nvPr>
            <p:ph type="body" sz="quarter" idx="15"/>
          </p:nvPr>
        </p:nvSpPr>
        <p:spPr>
          <a:xfrm>
            <a:off x="712630" y="454869"/>
            <a:ext cx="2613204" cy="1221666"/>
          </a:xfrm>
        </p:spPr>
        <p:txBody>
          <a:bodyPr/>
          <a:lstStyle/>
          <a:p>
            <a:r>
              <a:rPr lang="en-IE" dirty="0"/>
              <a:t>“</a:t>
            </a:r>
          </a:p>
        </p:txBody>
      </p:sp>
      <p:sp>
        <p:nvSpPr>
          <p:cNvPr id="6" name="TextBox 5">
            <a:extLst>
              <a:ext uri="{FF2B5EF4-FFF2-40B4-BE49-F238E27FC236}">
                <a16:creationId xmlns:a16="http://schemas.microsoft.com/office/drawing/2014/main" id="{96ED8BE0-B23E-5264-C1E3-E5C2B70EF385}"/>
              </a:ext>
            </a:extLst>
          </p:cNvPr>
          <p:cNvSpPr txBox="1"/>
          <p:nvPr/>
        </p:nvSpPr>
        <p:spPr>
          <a:xfrm>
            <a:off x="6435352" y="5286557"/>
            <a:ext cx="4545106" cy="646331"/>
          </a:xfrm>
          <a:prstGeom prst="rect">
            <a:avLst/>
          </a:prstGeom>
          <a:noFill/>
        </p:spPr>
        <p:txBody>
          <a:bodyPr wrap="square" rtlCol="0">
            <a:spAutoFit/>
          </a:bodyPr>
          <a:lstStyle/>
          <a:p>
            <a:r>
              <a:rPr lang="en-IE" dirty="0">
                <a:solidFill>
                  <a:srgbClr val="1188A3"/>
                </a:solidFill>
                <a:hlinkClick r:id="rId2">
                  <a:extLst>
                    <a:ext uri="{A12FA001-AC4F-418D-AE19-62706E023703}">
                      <ahyp:hlinkClr xmlns:ahyp="http://schemas.microsoft.com/office/drawing/2018/hyperlinkcolor" val="tx"/>
                    </a:ext>
                  </a:extLst>
                </a:hlinkClick>
              </a:rPr>
              <a:t>Fuente</a:t>
            </a:r>
            <a:r>
              <a:rPr lang="en-IE" dirty="0">
                <a:solidFill>
                  <a:srgbClr val="1188A3"/>
                </a:solidFill>
              </a:rPr>
              <a:t>: </a:t>
            </a:r>
            <a:r>
              <a:rPr lang="es-ES" dirty="0">
                <a:solidFill>
                  <a:srgbClr val="1188A3"/>
                </a:solidFill>
                <a:hlinkClick r:id="rId2">
                  <a:extLst>
                    <a:ext uri="{A12FA001-AC4F-418D-AE19-62706E023703}">
                      <ahyp:hlinkClr xmlns:ahyp="http://schemas.microsoft.com/office/drawing/2018/hyperlinkcolor" val="tx"/>
                    </a:ext>
                  </a:extLst>
                </a:hlinkClick>
              </a:rPr>
              <a:t>Las personas mayores en la era de la digitalización</a:t>
            </a:r>
            <a:endParaRPr lang="en-IE" dirty="0">
              <a:solidFill>
                <a:srgbClr val="1188A3"/>
              </a:solidFill>
            </a:endParaRPr>
          </a:p>
        </p:txBody>
      </p:sp>
    </p:spTree>
    <p:extLst>
      <p:ext uri="{BB962C8B-B14F-4D97-AF65-F5344CB8AC3E}">
        <p14:creationId xmlns:p14="http://schemas.microsoft.com/office/powerpoint/2010/main" val="134014469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60629CF-AA0F-67A7-7E2E-9F275B308955}"/>
              </a:ext>
            </a:extLst>
          </p:cNvPr>
          <p:cNvSpPr>
            <a:spLocks noGrp="1"/>
          </p:cNvSpPr>
          <p:nvPr>
            <p:ph type="body" sz="quarter" idx="18"/>
          </p:nvPr>
        </p:nvSpPr>
        <p:spPr>
          <a:xfrm>
            <a:off x="305266" y="1418875"/>
            <a:ext cx="6087034" cy="2277823"/>
          </a:xfrm>
        </p:spPr>
        <p:txBody>
          <a:bodyPr vert="horz" lIns="91440" tIns="45720" rIns="91440" bIns="45720" rtlCol="0" anchor="t">
            <a:noAutofit/>
          </a:bodyPr>
          <a:lstStyle/>
          <a:p>
            <a:pPr marL="0" indent="0" algn="just"/>
            <a:r>
              <a:rPr lang="es-ES" sz="1800" i="0" u="none" strike="noStrike" baseline="0" dirty="0"/>
              <a:t>Durante la recopilación de estudios de caso para nuestra Guía de Buenas Prácticas, nos enteramos de que los </a:t>
            </a:r>
            <a:r>
              <a:rPr lang="es-ES" sz="1800" b="1" i="0" u="none" strike="noStrike" baseline="0" dirty="0"/>
              <a:t>servicios de entrega en línea de alimentos y bebidas </a:t>
            </a:r>
            <a:r>
              <a:rPr lang="es-ES" sz="1800" i="0" u="none" strike="noStrike" baseline="0" dirty="0"/>
              <a:t>recién preparados están en alza</a:t>
            </a:r>
            <a:r>
              <a:rPr lang="en-US" sz="1800" i="0" u="none" strike="noStrike" baseline="0" dirty="0"/>
              <a:t>. </a:t>
            </a:r>
            <a:r>
              <a:rPr lang="es-ES" sz="1800" i="0" u="none" strike="noStrike" baseline="0" dirty="0"/>
              <a:t>Por el momento, algunas personas mayores siguen necesitando ayuda para utilizar estos servicios digitalizados, pero también parecen estar dispuestas a probar y utilizar los servicios y no les disuade el aspecto del pedido digital.</a:t>
            </a:r>
            <a:endParaRPr lang="en-US" sz="1800" dirty="0">
              <a:cs typeface="Calibri" panose="020F0502020204030204"/>
            </a:endParaRPr>
          </a:p>
        </p:txBody>
      </p:sp>
      <p:sp>
        <p:nvSpPr>
          <p:cNvPr id="3" name="Text Placeholder 2">
            <a:extLst>
              <a:ext uri="{FF2B5EF4-FFF2-40B4-BE49-F238E27FC236}">
                <a16:creationId xmlns:a16="http://schemas.microsoft.com/office/drawing/2014/main" id="{BEB0AF75-6986-8958-86A0-30F9DE5FCAE4}"/>
              </a:ext>
            </a:extLst>
          </p:cNvPr>
          <p:cNvSpPr>
            <a:spLocks noGrp="1"/>
          </p:cNvSpPr>
          <p:nvPr>
            <p:ph type="body" sz="quarter" idx="16"/>
          </p:nvPr>
        </p:nvSpPr>
        <p:spPr>
          <a:xfrm>
            <a:off x="421342" y="228600"/>
            <a:ext cx="5674658" cy="1116106"/>
          </a:xfrm>
        </p:spPr>
        <p:txBody>
          <a:bodyPr>
            <a:normAutofit fontScale="92500" lnSpcReduction="10000"/>
          </a:bodyPr>
          <a:lstStyle/>
          <a:p>
            <a:r>
              <a:rPr lang="en-GB" b="1" dirty="0"/>
              <a:t>3. </a:t>
            </a:r>
            <a:r>
              <a:rPr lang="en-GB" sz="3900" b="1" dirty="0" err="1"/>
              <a:t>Digitalizacion</a:t>
            </a:r>
            <a:r>
              <a:rPr lang="en-GB" b="1" dirty="0"/>
              <a:t> </a:t>
            </a:r>
          </a:p>
          <a:p>
            <a:r>
              <a:rPr lang="en-GB" dirty="0"/>
              <a:t>(</a:t>
            </a:r>
            <a:r>
              <a:rPr lang="en-GB" dirty="0" err="1"/>
              <a:t>Entrega</a:t>
            </a:r>
            <a:r>
              <a:rPr lang="en-GB" dirty="0"/>
              <a:t> de comida fresca)</a:t>
            </a:r>
          </a:p>
        </p:txBody>
      </p:sp>
      <p:sp>
        <p:nvSpPr>
          <p:cNvPr id="9" name="TextBox 8">
            <a:extLst>
              <a:ext uri="{FF2B5EF4-FFF2-40B4-BE49-F238E27FC236}">
                <a16:creationId xmlns:a16="http://schemas.microsoft.com/office/drawing/2014/main" id="{9BD10BC7-DF65-0611-4544-3E6045168C95}"/>
              </a:ext>
            </a:extLst>
          </p:cNvPr>
          <p:cNvSpPr txBox="1"/>
          <p:nvPr/>
        </p:nvSpPr>
        <p:spPr>
          <a:xfrm>
            <a:off x="438808" y="5940188"/>
            <a:ext cx="5237643" cy="461665"/>
          </a:xfrm>
          <a:prstGeom prst="rect">
            <a:avLst/>
          </a:prstGeom>
          <a:noFill/>
        </p:spPr>
        <p:txBody>
          <a:bodyPr wrap="square">
            <a:spAutoFit/>
          </a:bodyPr>
          <a:lstStyle/>
          <a:p>
            <a:r>
              <a:rPr lang="nl-NL" sz="1200" dirty="0">
                <a:solidFill>
                  <a:srgbClr val="1188A3"/>
                </a:solidFill>
              </a:rPr>
              <a:t>Fuente: </a:t>
            </a:r>
            <a:r>
              <a:rPr lang="nl-NL" sz="1200" dirty="0">
                <a:solidFill>
                  <a:srgbClr val="1188A3"/>
                </a:solidFill>
                <a:hlinkClick r:id="rId2">
                  <a:extLst>
                    <a:ext uri="{A12FA001-AC4F-418D-AE19-62706E023703}">
                      <ahyp:hlinkClr xmlns:ahyp="http://schemas.microsoft.com/office/drawing/2018/hyperlinkcolor" val="tx"/>
                    </a:ext>
                  </a:extLst>
                </a:hlinkClick>
              </a:rPr>
              <a:t>Euromonitor International (2021)</a:t>
            </a:r>
            <a:br>
              <a:rPr lang="nl-NL" sz="1200" dirty="0">
                <a:solidFill>
                  <a:srgbClr val="1188A3"/>
                </a:solidFill>
              </a:rPr>
            </a:br>
            <a:r>
              <a:rPr lang="nl-NL" sz="1200" dirty="0">
                <a:solidFill>
                  <a:srgbClr val="1188A3"/>
                </a:solidFill>
              </a:rPr>
              <a:t>                </a:t>
            </a:r>
            <a:r>
              <a:rPr lang="nl-NL" sz="1200" dirty="0">
                <a:solidFill>
                  <a:srgbClr val="1188A3"/>
                </a:solidFill>
                <a:hlinkClick r:id="rId3">
                  <a:extLst>
                    <a:ext uri="{A12FA001-AC4F-418D-AE19-62706E023703}">
                      <ahyp:hlinkClr xmlns:ahyp="http://schemas.microsoft.com/office/drawing/2018/hyperlinkcolor" val="tx"/>
                    </a:ext>
                  </a:extLst>
                </a:hlinkClick>
              </a:rPr>
              <a:t>F+B Tech (2021)</a:t>
            </a:r>
            <a:endParaRPr lang="nl-NL" sz="1200" dirty="0">
              <a:solidFill>
                <a:srgbClr val="1188A3"/>
              </a:solidFill>
            </a:endParaRPr>
          </a:p>
        </p:txBody>
      </p:sp>
      <p:sp>
        <p:nvSpPr>
          <p:cNvPr id="23" name="TextBox 22">
            <a:extLst>
              <a:ext uri="{FF2B5EF4-FFF2-40B4-BE49-F238E27FC236}">
                <a16:creationId xmlns:a16="http://schemas.microsoft.com/office/drawing/2014/main" id="{EF2764DA-98C4-5BAB-49BA-B3F986BDF73E}"/>
              </a:ext>
            </a:extLst>
          </p:cNvPr>
          <p:cNvSpPr txBox="1"/>
          <p:nvPr/>
        </p:nvSpPr>
        <p:spPr>
          <a:xfrm>
            <a:off x="694570" y="3600788"/>
            <a:ext cx="2259308" cy="923330"/>
          </a:xfrm>
          <a:prstGeom prst="rect">
            <a:avLst/>
          </a:prstGeom>
          <a:noFill/>
          <a:ln>
            <a:solidFill>
              <a:srgbClr val="000000"/>
            </a:solidFill>
          </a:ln>
        </p:spPr>
        <p:txBody>
          <a:bodyPr wrap="square">
            <a:spAutoFit/>
          </a:bodyPr>
          <a:lstStyle/>
          <a:p>
            <a:pPr marL="0" indent="0" algn="ctr"/>
            <a:r>
              <a:rPr lang="en-US" sz="1800" b="1" dirty="0" err="1">
                <a:solidFill>
                  <a:srgbClr val="000000"/>
                </a:solidFill>
                <a:latin typeface="FrutigerLTCom-Light"/>
              </a:rPr>
              <a:t>Proveedores</a:t>
            </a:r>
            <a:r>
              <a:rPr lang="en-US" sz="1800" b="1" dirty="0">
                <a:solidFill>
                  <a:srgbClr val="000000"/>
                </a:solidFill>
                <a:latin typeface="FrutigerLTCom-Light"/>
              </a:rPr>
              <a:t> de </a:t>
            </a:r>
            <a:r>
              <a:rPr lang="en-US" sz="1800" b="1" dirty="0" err="1">
                <a:solidFill>
                  <a:srgbClr val="000000"/>
                </a:solidFill>
                <a:latin typeface="FrutigerLTCom-Light"/>
              </a:rPr>
              <a:t>suministros</a:t>
            </a:r>
            <a:r>
              <a:rPr lang="en-US" sz="1800" b="1" dirty="0">
                <a:solidFill>
                  <a:srgbClr val="000000"/>
                </a:solidFill>
                <a:latin typeface="FrutigerLTCom-Light"/>
              </a:rPr>
              <a:t> de </a:t>
            </a:r>
            <a:r>
              <a:rPr lang="en-US" sz="1800" b="1" dirty="0" err="1">
                <a:solidFill>
                  <a:srgbClr val="000000"/>
                </a:solidFill>
                <a:latin typeface="FrutigerLTCom-Light"/>
              </a:rPr>
              <a:t>terceros</a:t>
            </a:r>
            <a:endParaRPr lang="en-US" sz="1800" b="1" dirty="0">
              <a:solidFill>
                <a:srgbClr val="000000"/>
              </a:solidFill>
              <a:latin typeface="FrutigerLTCom-Light"/>
            </a:endParaRPr>
          </a:p>
        </p:txBody>
      </p:sp>
      <p:sp>
        <p:nvSpPr>
          <p:cNvPr id="24" name="TextBox 23">
            <a:extLst>
              <a:ext uri="{FF2B5EF4-FFF2-40B4-BE49-F238E27FC236}">
                <a16:creationId xmlns:a16="http://schemas.microsoft.com/office/drawing/2014/main" id="{D46ABA37-2083-4D72-4E97-52AE89E9723A}"/>
              </a:ext>
            </a:extLst>
          </p:cNvPr>
          <p:cNvSpPr txBox="1"/>
          <p:nvPr/>
        </p:nvSpPr>
        <p:spPr>
          <a:xfrm>
            <a:off x="3540394" y="3715983"/>
            <a:ext cx="2259307" cy="657536"/>
          </a:xfrm>
          <a:prstGeom prst="rect">
            <a:avLst/>
          </a:prstGeom>
          <a:noFill/>
          <a:ln>
            <a:solidFill>
              <a:srgbClr val="000000"/>
            </a:solidFill>
          </a:ln>
        </p:spPr>
        <p:txBody>
          <a:bodyPr wrap="square">
            <a:spAutoFit/>
          </a:bodyPr>
          <a:lstStyle/>
          <a:p>
            <a:pPr marL="0" indent="0" algn="ctr"/>
            <a:r>
              <a:rPr lang="en-US" sz="1800" b="1" dirty="0" err="1">
                <a:solidFill>
                  <a:srgbClr val="000000"/>
                </a:solidFill>
                <a:latin typeface="FrutigerLTCom-Light"/>
              </a:rPr>
              <a:t>Proveedores</a:t>
            </a:r>
            <a:r>
              <a:rPr lang="en-US" sz="1800" b="1" dirty="0">
                <a:solidFill>
                  <a:srgbClr val="000000"/>
                </a:solidFill>
                <a:latin typeface="FrutigerLTCom-Light"/>
              </a:rPr>
              <a:t> de </a:t>
            </a:r>
            <a:r>
              <a:rPr lang="en-US" sz="1800" b="1" dirty="0" err="1">
                <a:solidFill>
                  <a:srgbClr val="000000"/>
                </a:solidFill>
                <a:latin typeface="FrutigerLTCom-Light"/>
              </a:rPr>
              <a:t>servicios</a:t>
            </a:r>
            <a:r>
              <a:rPr lang="en-US" sz="1800" b="1" dirty="0">
                <a:solidFill>
                  <a:srgbClr val="000000"/>
                </a:solidFill>
                <a:latin typeface="FrutigerLTCom-Light"/>
              </a:rPr>
              <a:t> </a:t>
            </a:r>
            <a:r>
              <a:rPr lang="en-US" sz="1800" b="1" dirty="0" err="1">
                <a:solidFill>
                  <a:srgbClr val="000000"/>
                </a:solidFill>
                <a:latin typeface="FrutigerLTCom-Light"/>
              </a:rPr>
              <a:t>internos</a:t>
            </a:r>
            <a:endParaRPr lang="en-US" sz="1800" b="1" dirty="0">
              <a:solidFill>
                <a:srgbClr val="000000"/>
              </a:solidFill>
              <a:latin typeface="FrutigerLTCom-Light"/>
            </a:endParaRPr>
          </a:p>
        </p:txBody>
      </p:sp>
      <p:pic>
        <p:nvPicPr>
          <p:cNvPr id="26" name="Picture 25">
            <a:hlinkClick r:id="rId4"/>
            <a:extLst>
              <a:ext uri="{FF2B5EF4-FFF2-40B4-BE49-F238E27FC236}">
                <a16:creationId xmlns:a16="http://schemas.microsoft.com/office/drawing/2014/main" id="{AD4553BE-B961-084C-0764-65E1FC3D99A8}"/>
              </a:ext>
            </a:extLst>
          </p:cNvPr>
          <p:cNvPicPr>
            <a:picLocks noChangeAspect="1"/>
          </p:cNvPicPr>
          <p:nvPr/>
        </p:nvPicPr>
        <p:blipFill>
          <a:blip r:embed="rId5"/>
          <a:stretch>
            <a:fillRect/>
          </a:stretch>
        </p:blipFill>
        <p:spPr>
          <a:xfrm>
            <a:off x="3964462" y="4531049"/>
            <a:ext cx="1566298" cy="1210723"/>
          </a:xfrm>
          <a:prstGeom prst="rect">
            <a:avLst/>
          </a:prstGeom>
        </p:spPr>
      </p:pic>
      <p:pic>
        <p:nvPicPr>
          <p:cNvPr id="3076" name="Picture 4">
            <a:hlinkClick r:id="rId6"/>
            <a:extLst>
              <a:ext uri="{FF2B5EF4-FFF2-40B4-BE49-F238E27FC236}">
                <a16:creationId xmlns:a16="http://schemas.microsoft.com/office/drawing/2014/main" id="{B07119F7-8083-135B-C8FE-E372AFBA9479}"/>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1219106" y="4565577"/>
            <a:ext cx="1210236" cy="121023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Placeholder 6" descr="Woman using laptop">
            <a:extLst>
              <a:ext uri="{FF2B5EF4-FFF2-40B4-BE49-F238E27FC236}">
                <a16:creationId xmlns:a16="http://schemas.microsoft.com/office/drawing/2014/main" id="{AB5057E5-0E3D-74D1-5A78-E1C30C56D3B8}"/>
              </a:ext>
            </a:extLst>
          </p:cNvPr>
          <p:cNvPicPr>
            <a:picLocks noGrp="1" noChangeAspect="1"/>
          </p:cNvPicPr>
          <p:nvPr>
            <p:ph type="pic" sz="quarter" idx="10"/>
          </p:nvPr>
        </p:nvPicPr>
        <p:blipFill>
          <a:blip r:embed="rId8"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86981473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2">
            <a:extLst>
              <a:ext uri="{FF2B5EF4-FFF2-40B4-BE49-F238E27FC236}">
                <a16:creationId xmlns:a16="http://schemas.microsoft.com/office/drawing/2014/main" id="{AB94F28F-C891-59E2-D8F9-29DE5ED58321}"/>
              </a:ext>
            </a:extLst>
          </p:cNvPr>
          <p:cNvSpPr txBox="1">
            <a:spLocks/>
          </p:cNvSpPr>
          <p:nvPr/>
        </p:nvSpPr>
        <p:spPr>
          <a:xfrm>
            <a:off x="281254" y="388378"/>
            <a:ext cx="11501261" cy="710532"/>
          </a:xfrm>
          <a:prstGeom prst="rect">
            <a:avLst/>
          </a:prstGeom>
          <a:solidFill>
            <a:srgbClr val="FFD100"/>
          </a:solidFill>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b="1" dirty="0" err="1">
                <a:solidFill>
                  <a:srgbClr val="000000"/>
                </a:solidFill>
              </a:rPr>
              <a:t>Inspírate</a:t>
            </a:r>
            <a:endParaRPr lang="en-IE" sz="3600" b="1" dirty="0">
              <a:solidFill>
                <a:srgbClr val="000000"/>
              </a:solidFill>
            </a:endParaRPr>
          </a:p>
        </p:txBody>
      </p:sp>
      <p:sp>
        <p:nvSpPr>
          <p:cNvPr id="18" name="Text Placeholder 7">
            <a:extLst>
              <a:ext uri="{FF2B5EF4-FFF2-40B4-BE49-F238E27FC236}">
                <a16:creationId xmlns:a16="http://schemas.microsoft.com/office/drawing/2014/main" id="{7DB6C1EB-A7C0-D931-4969-801470F6092A}"/>
              </a:ext>
            </a:extLst>
          </p:cNvPr>
          <p:cNvSpPr txBox="1">
            <a:spLocks/>
          </p:cNvSpPr>
          <p:nvPr/>
        </p:nvSpPr>
        <p:spPr>
          <a:xfrm>
            <a:off x="4264658" y="2475759"/>
            <a:ext cx="4366649" cy="106804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a:solidFill>
                  <a:srgbClr val="000000"/>
                </a:solidFill>
                <a:latin typeface="Bradley Hand ITC" panose="03070402050302030203" pitchFamily="66" charset="0"/>
              </a:rPr>
              <a:t>It’s about nurturing our older people. Empowering independence…our mission is to enable older people to Eat well, Live well, Age well.</a:t>
            </a:r>
          </a:p>
        </p:txBody>
      </p:sp>
      <p:sp>
        <p:nvSpPr>
          <p:cNvPr id="21" name="Text Placeholder 5">
            <a:extLst>
              <a:ext uri="{FF2B5EF4-FFF2-40B4-BE49-F238E27FC236}">
                <a16:creationId xmlns:a16="http://schemas.microsoft.com/office/drawing/2014/main" id="{D64279A4-E0C0-1DC6-9DA4-72C8D4F30B01}"/>
              </a:ext>
            </a:extLst>
          </p:cNvPr>
          <p:cNvSpPr txBox="1">
            <a:spLocks/>
          </p:cNvSpPr>
          <p:nvPr/>
        </p:nvSpPr>
        <p:spPr>
          <a:xfrm>
            <a:off x="4022087" y="1550021"/>
            <a:ext cx="5061455" cy="805322"/>
          </a:xfrm>
          <a:prstGeom prst="rect">
            <a:avLst/>
          </a:prstGeom>
          <a:solidFill>
            <a:srgbClr val="FED103"/>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err="1">
                <a:solidFill>
                  <a:srgbClr val="000000"/>
                </a:solidFill>
              </a:rPr>
              <a:t>Producto</a:t>
            </a:r>
            <a:r>
              <a:rPr lang="en-US" sz="1800" b="1" dirty="0">
                <a:solidFill>
                  <a:srgbClr val="000000"/>
                </a:solidFill>
              </a:rPr>
              <a:t> y </a:t>
            </a:r>
            <a:r>
              <a:rPr lang="en-US" sz="1800" b="1" dirty="0" err="1">
                <a:solidFill>
                  <a:srgbClr val="000000"/>
                </a:solidFill>
              </a:rPr>
              <a:t>Servicio</a:t>
            </a:r>
            <a:r>
              <a:rPr lang="en-US" sz="1800" b="1" dirty="0">
                <a:solidFill>
                  <a:srgbClr val="000000"/>
                </a:solidFill>
              </a:rPr>
              <a:t>: </a:t>
            </a:r>
            <a:r>
              <a:rPr lang="en-US" sz="1800" dirty="0">
                <a:solidFill>
                  <a:srgbClr val="000000"/>
                </a:solidFill>
              </a:rPr>
              <a:t>Meals4Health – meal delivery </a:t>
            </a:r>
          </a:p>
          <a:p>
            <a:pPr marL="0" indent="0">
              <a:buNone/>
            </a:pPr>
            <a:r>
              <a:rPr lang="en-US" sz="1800" b="1" dirty="0" err="1">
                <a:solidFill>
                  <a:srgbClr val="000000"/>
                </a:solidFill>
              </a:rPr>
              <a:t>Región</a:t>
            </a:r>
            <a:r>
              <a:rPr lang="en-US" sz="1800" b="1" dirty="0">
                <a:solidFill>
                  <a:srgbClr val="000000"/>
                </a:solidFill>
              </a:rPr>
              <a:t>: </a:t>
            </a:r>
            <a:r>
              <a:rPr lang="en-US" sz="1800" dirty="0">
                <a:solidFill>
                  <a:srgbClr val="000000"/>
                </a:solidFill>
              </a:rPr>
              <a:t>Galway, Ireland</a:t>
            </a:r>
          </a:p>
        </p:txBody>
      </p:sp>
      <p:grpSp>
        <p:nvGrpSpPr>
          <p:cNvPr id="4" name="Group 3">
            <a:extLst>
              <a:ext uri="{FF2B5EF4-FFF2-40B4-BE49-F238E27FC236}">
                <a16:creationId xmlns:a16="http://schemas.microsoft.com/office/drawing/2014/main" id="{6E672299-9EFE-AA56-1D9A-A6CFEA5287EB}"/>
              </a:ext>
            </a:extLst>
          </p:cNvPr>
          <p:cNvGrpSpPr/>
          <p:nvPr/>
        </p:nvGrpSpPr>
        <p:grpSpPr>
          <a:xfrm>
            <a:off x="8631307" y="2530169"/>
            <a:ext cx="3348897" cy="2051200"/>
            <a:chOff x="7768368" y="2187561"/>
            <a:chExt cx="3560690" cy="2180923"/>
          </a:xfrm>
        </p:grpSpPr>
        <p:pic>
          <p:nvPicPr>
            <p:cNvPr id="17" name="Picture 16">
              <a:extLst>
                <a:ext uri="{FF2B5EF4-FFF2-40B4-BE49-F238E27FC236}">
                  <a16:creationId xmlns:a16="http://schemas.microsoft.com/office/drawing/2014/main" id="{A34871CF-E2E3-B99B-0A3E-E26F48DD53D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68368" y="2187561"/>
              <a:ext cx="3560690" cy="2180923"/>
            </a:xfrm>
            <a:prstGeom prst="rect">
              <a:avLst/>
            </a:prstGeom>
          </p:spPr>
        </p:pic>
        <p:sp>
          <p:nvSpPr>
            <p:cNvPr id="22" name="Rectangle 21">
              <a:hlinkClick r:id="rId3"/>
              <a:extLst>
                <a:ext uri="{FF2B5EF4-FFF2-40B4-BE49-F238E27FC236}">
                  <a16:creationId xmlns:a16="http://schemas.microsoft.com/office/drawing/2014/main" id="{B1188D39-07CD-C412-F495-4DD3D4C16710}"/>
                </a:ext>
              </a:extLst>
            </p:cNvPr>
            <p:cNvSpPr/>
            <p:nvPr/>
          </p:nvSpPr>
          <p:spPr>
            <a:xfrm>
              <a:off x="8345278" y="2456241"/>
              <a:ext cx="2406869" cy="1524000"/>
            </a:xfrm>
            <a:prstGeom prst="rect">
              <a:avLst/>
            </a:prstGeom>
            <a:blipFill>
              <a:blip r:embed="rId4"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56444AA-7483-D696-0C7B-9CC43E41BF16}"/>
                </a:ext>
              </a:extLst>
            </p:cNvPr>
            <p:cNvSpPr/>
            <p:nvPr/>
          </p:nvSpPr>
          <p:spPr>
            <a:xfrm>
              <a:off x="10091348" y="3282039"/>
              <a:ext cx="956722" cy="956722"/>
            </a:xfrm>
            <a:prstGeom prst="ellipse">
              <a:avLst/>
            </a:prstGeom>
            <a:solidFill>
              <a:srgbClr val="FED1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71F89E2-519A-2CF9-B838-D8BF13EE76C5}"/>
                </a:ext>
              </a:extLst>
            </p:cNvPr>
            <p:cNvSpPr/>
            <p:nvPr/>
          </p:nvSpPr>
          <p:spPr>
            <a:xfrm>
              <a:off x="10119008" y="3543804"/>
              <a:ext cx="929061" cy="507224"/>
            </a:xfrm>
            <a:prstGeom prst="rect">
              <a:avLst/>
            </a:prstGeom>
          </p:spPr>
          <p:txBody>
            <a:bodyPr wrap="square">
              <a:spAutoFit/>
            </a:bodyPr>
            <a:lstStyle/>
            <a:p>
              <a:pPr algn="ctr">
                <a:lnSpc>
                  <a:spcPts val="1520"/>
                </a:lnSpc>
              </a:pPr>
              <a:r>
                <a:rPr lang="en-US" sz="1400">
                  <a:solidFill>
                    <a:srgbClr val="000000"/>
                  </a:solidFill>
                </a:rPr>
                <a:t>CLICK TO </a:t>
              </a:r>
              <a:r>
                <a:rPr lang="en-US" sz="1400" b="1">
                  <a:solidFill>
                    <a:srgbClr val="000000"/>
                  </a:solidFill>
                  <a:hlinkClick r:id="rId5">
                    <a:extLst>
                      <a:ext uri="{A12FA001-AC4F-418D-AE19-62706E023703}">
                        <ahyp:hlinkClr xmlns:ahyp="http://schemas.microsoft.com/office/drawing/2018/hyperlinkcolor" val="tx"/>
                      </a:ext>
                    </a:extLst>
                  </a:hlinkClick>
                </a:rPr>
                <a:t>VIEW</a:t>
              </a:r>
              <a:endParaRPr lang="en-US" sz="1400" b="1">
                <a:solidFill>
                  <a:srgbClr val="000000"/>
                </a:solidFill>
              </a:endParaRPr>
            </a:p>
          </p:txBody>
        </p:sp>
      </p:grpSp>
      <p:pic>
        <p:nvPicPr>
          <p:cNvPr id="25" name="Picture 24">
            <a:extLst>
              <a:ext uri="{FF2B5EF4-FFF2-40B4-BE49-F238E27FC236}">
                <a16:creationId xmlns:a16="http://schemas.microsoft.com/office/drawing/2014/main" id="{31E4963E-64DC-A927-BC07-BAF845A970A1}"/>
              </a:ext>
            </a:extLst>
          </p:cNvPr>
          <p:cNvPicPr>
            <a:picLocks noChangeAspect="1"/>
          </p:cNvPicPr>
          <p:nvPr/>
        </p:nvPicPr>
        <p:blipFill>
          <a:blip r:embed="rId6"/>
          <a:stretch>
            <a:fillRect/>
          </a:stretch>
        </p:blipFill>
        <p:spPr>
          <a:xfrm>
            <a:off x="9600618" y="1353505"/>
            <a:ext cx="1622071" cy="1228841"/>
          </a:xfrm>
          <a:prstGeom prst="rect">
            <a:avLst/>
          </a:prstGeom>
        </p:spPr>
      </p:pic>
      <p:sp>
        <p:nvSpPr>
          <p:cNvPr id="26" name="TextBox 25">
            <a:extLst>
              <a:ext uri="{FF2B5EF4-FFF2-40B4-BE49-F238E27FC236}">
                <a16:creationId xmlns:a16="http://schemas.microsoft.com/office/drawing/2014/main" id="{175A0FE2-DE4D-F349-8FAA-26D09DF0E09A}"/>
              </a:ext>
            </a:extLst>
          </p:cNvPr>
          <p:cNvSpPr txBox="1"/>
          <p:nvPr/>
        </p:nvSpPr>
        <p:spPr>
          <a:xfrm>
            <a:off x="4137906" y="3449182"/>
            <a:ext cx="4506118" cy="3416320"/>
          </a:xfrm>
          <a:prstGeom prst="rect">
            <a:avLst/>
          </a:prstGeom>
          <a:noFill/>
        </p:spPr>
        <p:txBody>
          <a:bodyPr wrap="square">
            <a:spAutoFit/>
          </a:bodyPr>
          <a:lstStyle/>
          <a:p>
            <a:pPr algn="just"/>
            <a:r>
              <a:rPr lang="en-IE" dirty="0">
                <a:solidFill>
                  <a:srgbClr val="1188A3"/>
                </a:solidFill>
                <a:cs typeface="Poppins"/>
                <a:hlinkClick r:id="rId5">
                  <a:extLst>
                    <a:ext uri="{A12FA001-AC4F-418D-AE19-62706E023703}">
                      <ahyp:hlinkClr xmlns:ahyp="http://schemas.microsoft.com/office/drawing/2018/hyperlinkcolor" val="tx"/>
                    </a:ext>
                  </a:extLst>
                </a:hlinkClick>
              </a:rPr>
              <a:t>Meals4Health</a:t>
            </a:r>
            <a:r>
              <a:rPr lang="en-IE" dirty="0">
                <a:solidFill>
                  <a:srgbClr val="1188A3"/>
                </a:solidFill>
                <a:cs typeface="Poppins"/>
              </a:rPr>
              <a:t> </a:t>
            </a:r>
            <a:r>
              <a:rPr lang="es-ES" dirty="0">
                <a:solidFill>
                  <a:srgbClr val="000000"/>
                </a:solidFill>
                <a:cs typeface="Poppins"/>
              </a:rPr>
              <a:t>ofrece entregas a domicilio de comidas frescas y nutritivas, adaptadas a las necesidades dietéticas de las personas mayores. Todas las comidas se preparan frescas en su cocina profesional de Galway y pueden entregarse en todo el país a quienes necesiten el servicio a domicilio. Meals4health elimina la necesidad de hacer la compra y cocinar de quienes tienen dificultades para hacerlo y previene así la posible malnutrición u otras enfermedades relacionadas con la dieta.</a:t>
            </a:r>
            <a:endParaRPr lang="en-IE" dirty="0">
              <a:solidFill>
                <a:srgbClr val="000000"/>
              </a:solidFill>
              <a:cs typeface="Poppins"/>
            </a:endParaRPr>
          </a:p>
        </p:txBody>
      </p:sp>
      <p:sp>
        <p:nvSpPr>
          <p:cNvPr id="16" name="Arrow: Right 15">
            <a:extLst>
              <a:ext uri="{FF2B5EF4-FFF2-40B4-BE49-F238E27FC236}">
                <a16:creationId xmlns:a16="http://schemas.microsoft.com/office/drawing/2014/main" id="{F67E9B7A-1DF6-0A67-C2FE-BB7EBD0A8D4E}"/>
              </a:ext>
            </a:extLst>
          </p:cNvPr>
          <p:cNvSpPr/>
          <p:nvPr/>
        </p:nvSpPr>
        <p:spPr>
          <a:xfrm>
            <a:off x="156519" y="1990686"/>
            <a:ext cx="1089575" cy="710531"/>
          </a:xfrm>
          <a:prstGeom prst="rightArrow">
            <a:avLst/>
          </a:prstGeom>
          <a:solidFill>
            <a:srgbClr val="FFD100"/>
          </a:solidFill>
          <a:ln>
            <a:solidFill>
              <a:srgbClr val="FFD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400" b="1">
                <a:solidFill>
                  <a:srgbClr val="000000"/>
                </a:solidFill>
              </a:rPr>
              <a:t>Pincha aquí </a:t>
            </a:r>
            <a:endParaRPr lang="en-IE" sz="1400" b="1" dirty="0">
              <a:solidFill>
                <a:srgbClr val="000000"/>
              </a:solidFill>
            </a:endParaRPr>
          </a:p>
        </p:txBody>
      </p:sp>
      <p:pic>
        <p:nvPicPr>
          <p:cNvPr id="19" name="Imagen 18">
            <a:hlinkClick r:id="rId3"/>
            <a:extLst>
              <a:ext uri="{FF2B5EF4-FFF2-40B4-BE49-F238E27FC236}">
                <a16:creationId xmlns:a16="http://schemas.microsoft.com/office/drawing/2014/main" id="{AE3AA242-F0A2-5B4C-31CB-15A9CBB4222D}"/>
              </a:ext>
            </a:extLst>
          </p:cNvPr>
          <p:cNvPicPr>
            <a:picLocks noChangeAspect="1"/>
          </p:cNvPicPr>
          <p:nvPr/>
        </p:nvPicPr>
        <p:blipFill rotWithShape="1">
          <a:blip r:embed="rId7"/>
          <a:srcRect l="38908" t="45572" r="40120" b="4901"/>
          <a:stretch/>
        </p:blipFill>
        <p:spPr>
          <a:xfrm>
            <a:off x="1272109" y="1730736"/>
            <a:ext cx="2556978" cy="3396528"/>
          </a:xfrm>
          <a:prstGeom prst="rect">
            <a:avLst/>
          </a:prstGeom>
        </p:spPr>
      </p:pic>
    </p:spTree>
    <p:extLst>
      <p:ext uri="{BB962C8B-B14F-4D97-AF65-F5344CB8AC3E}">
        <p14:creationId xmlns:p14="http://schemas.microsoft.com/office/powerpoint/2010/main" val="396429225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09AC732-E582-9C07-A817-B156417F74EC}"/>
              </a:ext>
            </a:extLst>
          </p:cNvPr>
          <p:cNvSpPr>
            <a:spLocks noGrp="1"/>
          </p:cNvSpPr>
          <p:nvPr>
            <p:ph type="body" sz="quarter" idx="16"/>
          </p:nvPr>
        </p:nvSpPr>
        <p:spPr>
          <a:xfrm>
            <a:off x="411246" y="313078"/>
            <a:ext cx="9476825" cy="582221"/>
          </a:xfrm>
          <a:solidFill>
            <a:srgbClr val="85D2E1"/>
          </a:solidFill>
        </p:spPr>
        <p:txBody>
          <a:bodyPr vert="horz" lIns="91440" tIns="45720" rIns="91440" bIns="45720" rtlCol="0" anchor="t">
            <a:normAutofit fontScale="62500" lnSpcReduction="20000"/>
          </a:bodyPr>
          <a:lstStyle/>
          <a:p>
            <a:r>
              <a:rPr lang="es-ES" dirty="0">
                <a:latin typeface="Calibri"/>
                <a:ea typeface="Calibri"/>
                <a:cs typeface="Calibri"/>
              </a:rPr>
              <a:t>¿Puede ayudar a las personas mayores a seguir el ritmo de la digitalización? </a:t>
            </a:r>
          </a:p>
          <a:p>
            <a:endParaRPr lang="en-IE" dirty="0"/>
          </a:p>
        </p:txBody>
      </p:sp>
      <p:sp>
        <p:nvSpPr>
          <p:cNvPr id="3" name="Text Placeholder 2">
            <a:extLst>
              <a:ext uri="{FF2B5EF4-FFF2-40B4-BE49-F238E27FC236}">
                <a16:creationId xmlns:a16="http://schemas.microsoft.com/office/drawing/2014/main" id="{656614C8-3E6F-A31D-ACC8-A85BA6296C5B}"/>
              </a:ext>
            </a:extLst>
          </p:cNvPr>
          <p:cNvSpPr>
            <a:spLocks noGrp="1"/>
          </p:cNvSpPr>
          <p:nvPr>
            <p:ph type="body" sz="quarter" idx="21"/>
          </p:nvPr>
        </p:nvSpPr>
        <p:spPr>
          <a:xfrm>
            <a:off x="2396577" y="2827960"/>
            <a:ext cx="2093228" cy="1680417"/>
          </a:xfrm>
        </p:spPr>
        <p:txBody>
          <a:bodyPr>
            <a:noAutofit/>
          </a:bodyPr>
          <a:lstStyle/>
          <a:p>
            <a:pPr marL="0" indent="0"/>
            <a:r>
              <a:rPr lang="en-IE" sz="1800" b="1" dirty="0"/>
              <a:t>¿Tienen </a:t>
            </a:r>
            <a:r>
              <a:rPr lang="en-IE" sz="1800" b="1" dirty="0" err="1"/>
              <a:t>el</a:t>
            </a:r>
            <a:r>
              <a:rPr lang="en-IE" sz="1800" b="1" dirty="0"/>
              <a:t> </a:t>
            </a:r>
            <a:r>
              <a:rPr lang="en-IE" sz="1800" b="1" dirty="0" err="1"/>
              <a:t>equipo</a:t>
            </a:r>
            <a:r>
              <a:rPr lang="en-IE" sz="1800" b="1" dirty="0"/>
              <a:t> digital?</a:t>
            </a:r>
          </a:p>
          <a:p>
            <a:pPr marL="0" indent="0"/>
            <a:r>
              <a:rPr lang="en-IE" sz="1800" dirty="0"/>
              <a:t>Smartphones</a:t>
            </a:r>
          </a:p>
          <a:p>
            <a:pPr marL="0" indent="0"/>
            <a:r>
              <a:rPr lang="en-IE" sz="1800" dirty="0"/>
              <a:t>iPads/Tablets</a:t>
            </a:r>
          </a:p>
          <a:p>
            <a:pPr marL="0" indent="0"/>
            <a:r>
              <a:rPr lang="en-IE" sz="1800" dirty="0" err="1"/>
              <a:t>Ordenadores</a:t>
            </a:r>
            <a:r>
              <a:rPr lang="en-IE" sz="1800" dirty="0"/>
              <a:t> </a:t>
            </a:r>
            <a:r>
              <a:rPr lang="en-IE" sz="1800" dirty="0" err="1"/>
              <a:t>portátiles</a:t>
            </a:r>
            <a:endParaRPr lang="en-IE" sz="1800" dirty="0"/>
          </a:p>
        </p:txBody>
      </p:sp>
      <p:sp>
        <p:nvSpPr>
          <p:cNvPr id="4" name="Text Placeholder 3">
            <a:extLst>
              <a:ext uri="{FF2B5EF4-FFF2-40B4-BE49-F238E27FC236}">
                <a16:creationId xmlns:a16="http://schemas.microsoft.com/office/drawing/2014/main" id="{6AABA68C-3D7D-E968-F897-0ABD1E66AA64}"/>
              </a:ext>
            </a:extLst>
          </p:cNvPr>
          <p:cNvSpPr>
            <a:spLocks noGrp="1"/>
          </p:cNvSpPr>
          <p:nvPr>
            <p:ph type="body" sz="quarter" idx="38"/>
          </p:nvPr>
        </p:nvSpPr>
        <p:spPr>
          <a:xfrm>
            <a:off x="4549624" y="2827959"/>
            <a:ext cx="2334823" cy="1055825"/>
          </a:xfrm>
        </p:spPr>
        <p:txBody>
          <a:bodyPr>
            <a:noAutofit/>
          </a:bodyPr>
          <a:lstStyle/>
          <a:p>
            <a:pPr marL="0" indent="0"/>
            <a:r>
              <a:rPr lang="es-ES" sz="1800" b="1" dirty="0"/>
              <a:t>Alfabetización digital de las personas mayores:</a:t>
            </a:r>
          </a:p>
          <a:p>
            <a:pPr marL="0" indent="0"/>
            <a:r>
              <a:rPr lang="es-ES" sz="1600" dirty="0"/>
              <a:t>Matrícula en línea </a:t>
            </a:r>
          </a:p>
          <a:p>
            <a:pPr marL="0" indent="0"/>
            <a:r>
              <a:rPr lang="es-ES" sz="1600" dirty="0"/>
              <a:t>Disponibilidad de las clases</a:t>
            </a:r>
          </a:p>
          <a:p>
            <a:pPr marL="0" indent="0"/>
            <a:r>
              <a:rPr lang="es-ES" sz="1600" dirty="0"/>
              <a:t>Motivación</a:t>
            </a:r>
            <a:endParaRPr lang="en-IE" sz="1600" dirty="0"/>
          </a:p>
        </p:txBody>
      </p:sp>
      <p:sp>
        <p:nvSpPr>
          <p:cNvPr id="5" name="Text Placeholder 4">
            <a:extLst>
              <a:ext uri="{FF2B5EF4-FFF2-40B4-BE49-F238E27FC236}">
                <a16:creationId xmlns:a16="http://schemas.microsoft.com/office/drawing/2014/main" id="{6C52D388-1F2D-CC92-A958-BA25D709A4B3}"/>
              </a:ext>
            </a:extLst>
          </p:cNvPr>
          <p:cNvSpPr>
            <a:spLocks noGrp="1"/>
          </p:cNvSpPr>
          <p:nvPr>
            <p:ph type="body" sz="quarter" idx="39"/>
          </p:nvPr>
        </p:nvSpPr>
        <p:spPr>
          <a:xfrm>
            <a:off x="6824628" y="2827960"/>
            <a:ext cx="2418030" cy="1540110"/>
          </a:xfrm>
        </p:spPr>
        <p:txBody>
          <a:bodyPr>
            <a:noAutofit/>
          </a:bodyPr>
          <a:lstStyle/>
          <a:p>
            <a:pPr marL="0" indent="0"/>
            <a:r>
              <a:rPr lang="en-IE" sz="1800" b="1" dirty="0" err="1"/>
              <a:t>Disponibilidad</a:t>
            </a:r>
            <a:r>
              <a:rPr lang="en-IE" sz="1800" b="1" dirty="0"/>
              <a:t> de </a:t>
            </a:r>
            <a:r>
              <a:rPr lang="en-IE" sz="1800" b="1" dirty="0" err="1"/>
              <a:t>asistencia</a:t>
            </a:r>
            <a:r>
              <a:rPr lang="en-IE" sz="1800" b="1" dirty="0"/>
              <a:t>:</a:t>
            </a:r>
          </a:p>
          <a:p>
            <a:pPr marL="0" indent="0"/>
            <a:r>
              <a:rPr lang="en-IE" sz="1800" dirty="0"/>
              <a:t>Familia</a:t>
            </a:r>
          </a:p>
          <a:p>
            <a:pPr marL="0" indent="0"/>
            <a:r>
              <a:rPr lang="en-IE" sz="1800" dirty="0" err="1"/>
              <a:t>Cuidadores</a:t>
            </a:r>
            <a:endParaRPr lang="en-IE" sz="1800" dirty="0"/>
          </a:p>
          <a:p>
            <a:pPr marL="0" indent="0"/>
            <a:r>
              <a:rPr lang="en-IE" sz="1800" dirty="0" err="1"/>
              <a:t>Compañeros</a:t>
            </a:r>
            <a:r>
              <a:rPr lang="en-IE" sz="1800" dirty="0"/>
              <a:t>/amigos</a:t>
            </a:r>
          </a:p>
        </p:txBody>
      </p:sp>
      <p:sp>
        <p:nvSpPr>
          <p:cNvPr id="6" name="Text Placeholder 5">
            <a:extLst>
              <a:ext uri="{FF2B5EF4-FFF2-40B4-BE49-F238E27FC236}">
                <a16:creationId xmlns:a16="http://schemas.microsoft.com/office/drawing/2014/main" id="{D365D654-C16D-DC6E-F7E4-D97CFDC7D137}"/>
              </a:ext>
            </a:extLst>
          </p:cNvPr>
          <p:cNvSpPr>
            <a:spLocks noGrp="1"/>
          </p:cNvSpPr>
          <p:nvPr>
            <p:ph type="body" sz="quarter" idx="40"/>
          </p:nvPr>
        </p:nvSpPr>
        <p:spPr>
          <a:xfrm>
            <a:off x="9209597" y="2827960"/>
            <a:ext cx="2093228" cy="1202080"/>
          </a:xfrm>
        </p:spPr>
        <p:txBody>
          <a:bodyPr>
            <a:noAutofit/>
          </a:bodyPr>
          <a:lstStyle/>
          <a:p>
            <a:r>
              <a:rPr lang="en-IE" sz="1800" b="1" dirty="0" err="1"/>
              <a:t>Facilidad</a:t>
            </a:r>
            <a:r>
              <a:rPr lang="en-IE" sz="1800" b="1" dirty="0"/>
              <a:t> de </a:t>
            </a:r>
            <a:r>
              <a:rPr lang="en-IE" sz="1800" b="1" dirty="0" err="1"/>
              <a:t>uso</a:t>
            </a:r>
            <a:r>
              <a:rPr lang="en-IE" sz="1800" b="1" dirty="0"/>
              <a:t> :</a:t>
            </a:r>
          </a:p>
          <a:p>
            <a:r>
              <a:rPr lang="en-IE" sz="1800" dirty="0" err="1"/>
              <a:t>Aplicaciones</a:t>
            </a:r>
            <a:endParaRPr lang="en-IE" sz="1800" dirty="0"/>
          </a:p>
          <a:p>
            <a:r>
              <a:rPr lang="en-IE" sz="1800" dirty="0" err="1"/>
              <a:t>Plataformas</a:t>
            </a:r>
            <a:endParaRPr lang="en-IE" sz="1800" dirty="0"/>
          </a:p>
          <a:p>
            <a:r>
              <a:rPr lang="en-IE" sz="1800" dirty="0" err="1"/>
              <a:t>Sistemas</a:t>
            </a:r>
            <a:r>
              <a:rPr lang="en-IE" sz="1800" dirty="0"/>
              <a:t> de </a:t>
            </a:r>
            <a:r>
              <a:rPr lang="en-IE" sz="1800" dirty="0" err="1"/>
              <a:t>pedidos</a:t>
            </a:r>
            <a:endParaRPr lang="en-IE" sz="1800" dirty="0"/>
          </a:p>
        </p:txBody>
      </p:sp>
      <p:sp>
        <p:nvSpPr>
          <p:cNvPr id="7" name="Text Placeholder 6">
            <a:extLst>
              <a:ext uri="{FF2B5EF4-FFF2-40B4-BE49-F238E27FC236}">
                <a16:creationId xmlns:a16="http://schemas.microsoft.com/office/drawing/2014/main" id="{160F05FF-2370-BC03-32AA-6E3DDA9A764F}"/>
              </a:ext>
            </a:extLst>
          </p:cNvPr>
          <p:cNvSpPr>
            <a:spLocks noGrp="1"/>
          </p:cNvSpPr>
          <p:nvPr>
            <p:ph type="body" sz="quarter" idx="34"/>
          </p:nvPr>
        </p:nvSpPr>
        <p:spPr/>
        <p:txBody>
          <a:bodyPr>
            <a:normAutofit lnSpcReduction="10000"/>
          </a:bodyPr>
          <a:lstStyle/>
          <a:p>
            <a:r>
              <a:rPr lang="en-IE"/>
              <a:t>1</a:t>
            </a:r>
          </a:p>
        </p:txBody>
      </p:sp>
      <p:sp>
        <p:nvSpPr>
          <p:cNvPr id="8" name="Text Placeholder 7">
            <a:extLst>
              <a:ext uri="{FF2B5EF4-FFF2-40B4-BE49-F238E27FC236}">
                <a16:creationId xmlns:a16="http://schemas.microsoft.com/office/drawing/2014/main" id="{61BB0FD1-1A8B-83B7-0640-97283AAE23F0}"/>
              </a:ext>
            </a:extLst>
          </p:cNvPr>
          <p:cNvSpPr>
            <a:spLocks noGrp="1"/>
          </p:cNvSpPr>
          <p:nvPr>
            <p:ph type="body" sz="quarter" idx="35"/>
          </p:nvPr>
        </p:nvSpPr>
        <p:spPr/>
        <p:txBody>
          <a:bodyPr>
            <a:normAutofit lnSpcReduction="10000"/>
          </a:bodyPr>
          <a:lstStyle/>
          <a:p>
            <a:r>
              <a:rPr lang="en-IE"/>
              <a:t>2</a:t>
            </a:r>
          </a:p>
        </p:txBody>
      </p:sp>
      <p:sp>
        <p:nvSpPr>
          <p:cNvPr id="9" name="Text Placeholder 8">
            <a:extLst>
              <a:ext uri="{FF2B5EF4-FFF2-40B4-BE49-F238E27FC236}">
                <a16:creationId xmlns:a16="http://schemas.microsoft.com/office/drawing/2014/main" id="{88365D25-0EDB-EA14-6738-F768D50A5645}"/>
              </a:ext>
            </a:extLst>
          </p:cNvPr>
          <p:cNvSpPr>
            <a:spLocks noGrp="1"/>
          </p:cNvSpPr>
          <p:nvPr>
            <p:ph type="body" sz="quarter" idx="36"/>
          </p:nvPr>
        </p:nvSpPr>
        <p:spPr/>
        <p:txBody>
          <a:bodyPr>
            <a:normAutofit lnSpcReduction="10000"/>
          </a:bodyPr>
          <a:lstStyle/>
          <a:p>
            <a:r>
              <a:rPr lang="en-IE"/>
              <a:t>3</a:t>
            </a:r>
          </a:p>
        </p:txBody>
      </p:sp>
      <p:sp>
        <p:nvSpPr>
          <p:cNvPr id="10" name="Text Placeholder 9">
            <a:extLst>
              <a:ext uri="{FF2B5EF4-FFF2-40B4-BE49-F238E27FC236}">
                <a16:creationId xmlns:a16="http://schemas.microsoft.com/office/drawing/2014/main" id="{1A1D438A-89CA-7D79-0157-D941BAA230EA}"/>
              </a:ext>
            </a:extLst>
          </p:cNvPr>
          <p:cNvSpPr>
            <a:spLocks noGrp="1"/>
          </p:cNvSpPr>
          <p:nvPr>
            <p:ph type="body" sz="quarter" idx="37"/>
          </p:nvPr>
        </p:nvSpPr>
        <p:spPr/>
        <p:txBody>
          <a:bodyPr>
            <a:normAutofit lnSpcReduction="10000"/>
          </a:bodyPr>
          <a:lstStyle/>
          <a:p>
            <a:r>
              <a:rPr lang="en-IE"/>
              <a:t>4</a:t>
            </a:r>
          </a:p>
        </p:txBody>
      </p:sp>
      <p:sp>
        <p:nvSpPr>
          <p:cNvPr id="11" name="TextBox 10">
            <a:extLst>
              <a:ext uri="{FF2B5EF4-FFF2-40B4-BE49-F238E27FC236}">
                <a16:creationId xmlns:a16="http://schemas.microsoft.com/office/drawing/2014/main" id="{B22EE125-04DE-DB09-8B99-A47A66613124}"/>
              </a:ext>
            </a:extLst>
          </p:cNvPr>
          <p:cNvSpPr txBox="1"/>
          <p:nvPr/>
        </p:nvSpPr>
        <p:spPr>
          <a:xfrm>
            <a:off x="1431273" y="1057073"/>
            <a:ext cx="4475521" cy="584775"/>
          </a:xfrm>
          <a:prstGeom prst="rect">
            <a:avLst/>
          </a:prstGeom>
          <a:noFill/>
        </p:spPr>
        <p:txBody>
          <a:bodyPr wrap="none" rtlCol="0">
            <a:spAutoFit/>
          </a:bodyPr>
          <a:lstStyle/>
          <a:p>
            <a:r>
              <a:rPr lang="es-ES" sz="3200" dirty="0">
                <a:solidFill>
                  <a:srgbClr val="000000"/>
                </a:solidFill>
              </a:rPr>
              <a:t>Cosas a tener en cuenta...</a:t>
            </a:r>
            <a:endParaRPr lang="en-IE" sz="3200" dirty="0">
              <a:solidFill>
                <a:srgbClr val="000000"/>
              </a:solidFill>
            </a:endParaRPr>
          </a:p>
        </p:txBody>
      </p:sp>
    </p:spTree>
    <p:extLst>
      <p:ext uri="{BB962C8B-B14F-4D97-AF65-F5344CB8AC3E}">
        <p14:creationId xmlns:p14="http://schemas.microsoft.com/office/powerpoint/2010/main" val="56774673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0DEC008-6A9A-91B1-6935-55DC50D33D6C}"/>
              </a:ext>
            </a:extLst>
          </p:cNvPr>
          <p:cNvSpPr>
            <a:spLocks noGrp="1"/>
          </p:cNvSpPr>
          <p:nvPr>
            <p:ph type="body" sz="quarter" idx="18"/>
          </p:nvPr>
        </p:nvSpPr>
        <p:spPr>
          <a:xfrm>
            <a:off x="1802710" y="1773241"/>
            <a:ext cx="4812341" cy="4525954"/>
          </a:xfrm>
        </p:spPr>
        <p:txBody>
          <a:bodyPr vert="horz" lIns="91440" tIns="45720" rIns="91440" bIns="45720" rtlCol="0" anchor="t">
            <a:normAutofit fontScale="92500" lnSpcReduction="10000"/>
          </a:bodyPr>
          <a:lstStyle/>
          <a:p>
            <a:pPr marL="0" indent="0" algn="just"/>
            <a:r>
              <a:rPr lang="es-ES" dirty="0"/>
              <a:t>El mercado europeo de alimentos de plata está creciendo. </a:t>
            </a:r>
            <a:r>
              <a:rPr lang="es-ES" b="1" dirty="0"/>
              <a:t>Europa tuvo la mayor cuota de mercado mundial de alimentos </a:t>
            </a:r>
            <a:r>
              <a:rPr lang="es-ES" b="1" dirty="0" err="1"/>
              <a:t>silverizados</a:t>
            </a:r>
            <a:r>
              <a:rPr lang="es-ES" b="1" dirty="0"/>
              <a:t> en 2018 </a:t>
            </a:r>
            <a:r>
              <a:rPr lang="es-ES" dirty="0"/>
              <a:t>debido a la creciente población de edad avanzada en los principales países europeos (por ejemplo, Alemania, Italia, Francia y Suecia). </a:t>
            </a:r>
            <a:endParaRPr lang="es-ES"/>
          </a:p>
          <a:p>
            <a:pPr marL="0" indent="0" algn="just"/>
            <a:r>
              <a:rPr lang="es-ES" b="1" dirty="0"/>
              <a:t>Se espera que la demanda de alimentos y servicios </a:t>
            </a:r>
            <a:r>
              <a:rPr lang="es-ES" dirty="0"/>
              <a:t>que mejoren el nivel de nutrición de las personas mayores crezca en Europa en los próximos años debido al aumento del gasto sanitario. En 2025, la industria europea tendrá un valor </a:t>
            </a:r>
            <a:r>
              <a:rPr lang="es-ES" b="1" dirty="0"/>
              <a:t>de 6.000 millones de dólares. </a:t>
            </a:r>
            <a:endParaRPr lang="es-ES" b="1" dirty="0">
              <a:cs typeface="Calibri" panose="020F0502020204030204"/>
            </a:endParaRPr>
          </a:p>
          <a:p>
            <a:pPr marL="0" indent="0"/>
            <a:endParaRPr lang="en-US" b="1" dirty="0"/>
          </a:p>
        </p:txBody>
      </p:sp>
      <p:sp>
        <p:nvSpPr>
          <p:cNvPr id="6" name="Text Placeholder 5">
            <a:extLst>
              <a:ext uri="{FF2B5EF4-FFF2-40B4-BE49-F238E27FC236}">
                <a16:creationId xmlns:a16="http://schemas.microsoft.com/office/drawing/2014/main" id="{D8DB24A7-FE57-0DAF-578B-254D41987CD6}"/>
              </a:ext>
            </a:extLst>
          </p:cNvPr>
          <p:cNvSpPr>
            <a:spLocks noGrp="1"/>
          </p:cNvSpPr>
          <p:nvPr>
            <p:ph type="body" sz="quarter" idx="16"/>
          </p:nvPr>
        </p:nvSpPr>
        <p:spPr>
          <a:xfrm>
            <a:off x="1718561" y="312523"/>
            <a:ext cx="4716425" cy="991751"/>
          </a:xfrm>
        </p:spPr>
        <p:txBody>
          <a:bodyPr>
            <a:normAutofit fontScale="92500" lnSpcReduction="20000"/>
          </a:bodyPr>
          <a:lstStyle/>
          <a:p>
            <a:r>
              <a:rPr lang="es-ES" sz="2800" b="1" dirty="0"/>
              <a:t>Cuota del mercado europeo de alimentos </a:t>
            </a:r>
            <a:r>
              <a:rPr lang="es-ES" sz="2800" b="1" dirty="0" err="1"/>
              <a:t>silverizados</a:t>
            </a:r>
            <a:r>
              <a:rPr lang="es-ES" sz="2800" b="1" dirty="0"/>
              <a:t> en crecimiento (2019 - 2025)</a:t>
            </a:r>
            <a:endParaRPr lang="en-GB" sz="2800" b="1" dirty="0"/>
          </a:p>
        </p:txBody>
      </p:sp>
      <p:sp>
        <p:nvSpPr>
          <p:cNvPr id="9" name="TextBox 8">
            <a:extLst>
              <a:ext uri="{FF2B5EF4-FFF2-40B4-BE49-F238E27FC236}">
                <a16:creationId xmlns:a16="http://schemas.microsoft.com/office/drawing/2014/main" id="{221BEED4-B28B-8CA6-B220-A6F89B5E5918}"/>
              </a:ext>
            </a:extLst>
          </p:cNvPr>
          <p:cNvSpPr txBox="1"/>
          <p:nvPr/>
        </p:nvSpPr>
        <p:spPr>
          <a:xfrm>
            <a:off x="1802710" y="6387063"/>
            <a:ext cx="6094708" cy="369332"/>
          </a:xfrm>
          <a:prstGeom prst="rect">
            <a:avLst/>
          </a:prstGeom>
          <a:noFill/>
        </p:spPr>
        <p:txBody>
          <a:bodyPr wrap="square" lIns="91440" tIns="45720" rIns="91440" bIns="45720" anchor="t">
            <a:spAutoFit/>
          </a:bodyPr>
          <a:lstStyle/>
          <a:p>
            <a:r>
              <a:rPr lang="en-GB" dirty="0">
                <a:solidFill>
                  <a:srgbClr val="1188A3"/>
                </a:solidFill>
              </a:rPr>
              <a:t>Fuente: </a:t>
            </a:r>
            <a:r>
              <a:rPr lang="en-GB" dirty="0">
                <a:solidFill>
                  <a:srgbClr val="1188A3"/>
                </a:solidFill>
                <a:hlinkClick r:id="rId2">
                  <a:extLst>
                    <a:ext uri="{A12FA001-AC4F-418D-AE19-62706E023703}">
                      <ahyp:hlinkClr xmlns:ahyp="http://schemas.microsoft.com/office/drawing/2018/hyperlinkcolor" val="tx"/>
                    </a:ext>
                  </a:extLst>
                </a:hlinkClick>
              </a:rPr>
              <a:t>Global Market Insights (2019)</a:t>
            </a:r>
            <a:endParaRPr lang="en-GB" dirty="0">
              <a:solidFill>
                <a:srgbClr val="1188A3"/>
              </a:solidFill>
            </a:endParaRPr>
          </a:p>
        </p:txBody>
      </p:sp>
      <p:pic>
        <p:nvPicPr>
          <p:cNvPr id="4" name="Picture 3">
            <a:extLst>
              <a:ext uri="{FF2B5EF4-FFF2-40B4-BE49-F238E27FC236}">
                <a16:creationId xmlns:a16="http://schemas.microsoft.com/office/drawing/2014/main" id="{E827E177-67D9-5544-8646-C1DBBC2D4B2E}"/>
              </a:ext>
            </a:extLst>
          </p:cNvPr>
          <p:cNvPicPr>
            <a:picLocks noChangeAspect="1"/>
          </p:cNvPicPr>
          <p:nvPr/>
        </p:nvPicPr>
        <p:blipFill>
          <a:blip r:embed="rId3"/>
          <a:stretch>
            <a:fillRect/>
          </a:stretch>
        </p:blipFill>
        <p:spPr>
          <a:xfrm>
            <a:off x="7367155" y="1333500"/>
            <a:ext cx="4191000" cy="4191000"/>
          </a:xfrm>
          <a:prstGeom prst="rect">
            <a:avLst/>
          </a:prstGeom>
        </p:spPr>
      </p:pic>
      <p:sp>
        <p:nvSpPr>
          <p:cNvPr id="8" name="TextBox 7">
            <a:extLst>
              <a:ext uri="{FF2B5EF4-FFF2-40B4-BE49-F238E27FC236}">
                <a16:creationId xmlns:a16="http://schemas.microsoft.com/office/drawing/2014/main" id="{8662A305-C2C8-134B-A124-78AA8F9B5969}"/>
              </a:ext>
            </a:extLst>
          </p:cNvPr>
          <p:cNvSpPr txBox="1"/>
          <p:nvPr/>
        </p:nvSpPr>
        <p:spPr>
          <a:xfrm>
            <a:off x="6868887" y="6343520"/>
            <a:ext cx="5323114" cy="369332"/>
          </a:xfrm>
          <a:prstGeom prst="rect">
            <a:avLst/>
          </a:prstGeom>
          <a:noFill/>
        </p:spPr>
        <p:txBody>
          <a:bodyPr wrap="square">
            <a:spAutoFit/>
          </a:bodyPr>
          <a:lstStyle/>
          <a:p>
            <a:pPr algn="ctr"/>
            <a:r>
              <a:rPr lang="en-GB" dirty="0">
                <a:solidFill>
                  <a:srgbClr val="1188A3"/>
                </a:solidFill>
              </a:rPr>
              <a:t>Fuente: </a:t>
            </a:r>
            <a:r>
              <a:rPr lang="en-GB" dirty="0">
                <a:solidFill>
                  <a:srgbClr val="1188A3"/>
                </a:solidFill>
                <a:hlinkClick r:id="rId4">
                  <a:extLst>
                    <a:ext uri="{A12FA001-AC4F-418D-AE19-62706E023703}">
                      <ahyp:hlinkClr xmlns:ahyp="http://schemas.microsoft.com/office/drawing/2018/hyperlinkcolor" val="tx"/>
                    </a:ext>
                  </a:extLst>
                </a:hlinkClick>
              </a:rPr>
              <a:t>www.gminsights.com</a:t>
            </a:r>
            <a:endParaRPr lang="en-GB" dirty="0">
              <a:solidFill>
                <a:srgbClr val="1188A3"/>
              </a:solidFill>
            </a:endParaRPr>
          </a:p>
        </p:txBody>
      </p:sp>
      <p:sp>
        <p:nvSpPr>
          <p:cNvPr id="10" name="TextBox 9">
            <a:extLst>
              <a:ext uri="{FF2B5EF4-FFF2-40B4-BE49-F238E27FC236}">
                <a16:creationId xmlns:a16="http://schemas.microsoft.com/office/drawing/2014/main" id="{343FDA0A-FC1A-2940-A357-E9EB4B28E302}"/>
              </a:ext>
            </a:extLst>
          </p:cNvPr>
          <p:cNvSpPr txBox="1"/>
          <p:nvPr/>
        </p:nvSpPr>
        <p:spPr>
          <a:xfrm>
            <a:off x="6858001" y="517163"/>
            <a:ext cx="5323114" cy="646331"/>
          </a:xfrm>
          <a:prstGeom prst="rect">
            <a:avLst/>
          </a:prstGeom>
          <a:noFill/>
        </p:spPr>
        <p:txBody>
          <a:bodyPr wrap="square">
            <a:spAutoFit/>
          </a:bodyPr>
          <a:lstStyle/>
          <a:p>
            <a:pPr algn="ctr"/>
            <a:r>
              <a:rPr lang="es-ES" dirty="0">
                <a:solidFill>
                  <a:srgbClr val="000000"/>
                </a:solidFill>
              </a:rPr>
              <a:t>Cuota del mercado mundial de alimentos </a:t>
            </a:r>
            <a:r>
              <a:rPr lang="es-ES" dirty="0" err="1">
                <a:solidFill>
                  <a:srgbClr val="000000"/>
                </a:solidFill>
              </a:rPr>
              <a:t>silverizados</a:t>
            </a:r>
            <a:r>
              <a:rPr lang="es-ES" dirty="0">
                <a:solidFill>
                  <a:srgbClr val="000000"/>
                </a:solidFill>
              </a:rPr>
              <a:t>, por región, 2018</a:t>
            </a:r>
            <a:endParaRPr lang="en-GB" dirty="0">
              <a:solidFill>
                <a:srgbClr val="000000"/>
              </a:solidFill>
            </a:endParaRPr>
          </a:p>
        </p:txBody>
      </p:sp>
      <p:sp>
        <p:nvSpPr>
          <p:cNvPr id="11" name="TextBox 10">
            <a:extLst>
              <a:ext uri="{FF2B5EF4-FFF2-40B4-BE49-F238E27FC236}">
                <a16:creationId xmlns:a16="http://schemas.microsoft.com/office/drawing/2014/main" id="{0322C42A-6712-424D-80B8-BEB51D3C4295}"/>
              </a:ext>
            </a:extLst>
          </p:cNvPr>
          <p:cNvSpPr txBox="1"/>
          <p:nvPr/>
        </p:nvSpPr>
        <p:spPr>
          <a:xfrm>
            <a:off x="7346376" y="5881730"/>
            <a:ext cx="1018778" cy="400110"/>
          </a:xfrm>
          <a:prstGeom prst="rect">
            <a:avLst/>
          </a:prstGeom>
          <a:noFill/>
        </p:spPr>
        <p:txBody>
          <a:bodyPr wrap="square">
            <a:spAutoFit/>
          </a:bodyPr>
          <a:lstStyle/>
          <a:p>
            <a:r>
              <a:rPr lang="en-GB" sz="1000" dirty="0">
                <a:solidFill>
                  <a:srgbClr val="000000"/>
                </a:solidFill>
              </a:rPr>
              <a:t>América del Norte</a:t>
            </a:r>
          </a:p>
        </p:txBody>
      </p:sp>
      <p:sp>
        <p:nvSpPr>
          <p:cNvPr id="12" name="TextBox 11">
            <a:extLst>
              <a:ext uri="{FF2B5EF4-FFF2-40B4-BE49-F238E27FC236}">
                <a16:creationId xmlns:a16="http://schemas.microsoft.com/office/drawing/2014/main" id="{6E0BDCB5-3025-F641-A569-709C3A9284F8}"/>
              </a:ext>
            </a:extLst>
          </p:cNvPr>
          <p:cNvSpPr txBox="1"/>
          <p:nvPr/>
        </p:nvSpPr>
        <p:spPr>
          <a:xfrm>
            <a:off x="8409335" y="5881730"/>
            <a:ext cx="561576" cy="253223"/>
          </a:xfrm>
          <a:prstGeom prst="rect">
            <a:avLst/>
          </a:prstGeom>
          <a:noFill/>
        </p:spPr>
        <p:txBody>
          <a:bodyPr wrap="square">
            <a:spAutoFit/>
          </a:bodyPr>
          <a:lstStyle/>
          <a:p>
            <a:r>
              <a:rPr lang="en-GB" sz="1000" dirty="0">
                <a:solidFill>
                  <a:srgbClr val="000000"/>
                </a:solidFill>
              </a:rPr>
              <a:t>Europa</a:t>
            </a:r>
          </a:p>
        </p:txBody>
      </p:sp>
      <p:sp>
        <p:nvSpPr>
          <p:cNvPr id="13" name="TextBox 12">
            <a:extLst>
              <a:ext uri="{FF2B5EF4-FFF2-40B4-BE49-F238E27FC236}">
                <a16:creationId xmlns:a16="http://schemas.microsoft.com/office/drawing/2014/main" id="{3A1C6977-5F9C-E843-9D8B-A228E1039B40}"/>
              </a:ext>
            </a:extLst>
          </p:cNvPr>
          <p:cNvSpPr txBox="1"/>
          <p:nvPr/>
        </p:nvSpPr>
        <p:spPr>
          <a:xfrm>
            <a:off x="9015092" y="5881730"/>
            <a:ext cx="788895" cy="253223"/>
          </a:xfrm>
          <a:prstGeom prst="rect">
            <a:avLst/>
          </a:prstGeom>
          <a:noFill/>
        </p:spPr>
        <p:txBody>
          <a:bodyPr wrap="square">
            <a:spAutoFit/>
          </a:bodyPr>
          <a:lstStyle/>
          <a:p>
            <a:r>
              <a:rPr lang="en-GB" sz="1000" dirty="0" err="1">
                <a:solidFill>
                  <a:srgbClr val="000000"/>
                </a:solidFill>
              </a:rPr>
              <a:t>Ásia</a:t>
            </a:r>
            <a:endParaRPr lang="en-GB" sz="1000" dirty="0">
              <a:solidFill>
                <a:srgbClr val="000000"/>
              </a:solidFill>
            </a:endParaRPr>
          </a:p>
        </p:txBody>
      </p:sp>
      <p:sp>
        <p:nvSpPr>
          <p:cNvPr id="14" name="TextBox 13">
            <a:extLst>
              <a:ext uri="{FF2B5EF4-FFF2-40B4-BE49-F238E27FC236}">
                <a16:creationId xmlns:a16="http://schemas.microsoft.com/office/drawing/2014/main" id="{0F6DDF26-3C12-8D40-BFBE-BF24F3305C9A}"/>
              </a:ext>
            </a:extLst>
          </p:cNvPr>
          <p:cNvSpPr txBox="1"/>
          <p:nvPr/>
        </p:nvSpPr>
        <p:spPr>
          <a:xfrm>
            <a:off x="9848169" y="5881730"/>
            <a:ext cx="909278" cy="400110"/>
          </a:xfrm>
          <a:prstGeom prst="rect">
            <a:avLst/>
          </a:prstGeom>
          <a:noFill/>
        </p:spPr>
        <p:txBody>
          <a:bodyPr wrap="square">
            <a:spAutoFit/>
          </a:bodyPr>
          <a:lstStyle/>
          <a:p>
            <a:r>
              <a:rPr lang="en-GB" sz="1000" dirty="0">
                <a:solidFill>
                  <a:srgbClr val="000000"/>
                </a:solidFill>
              </a:rPr>
              <a:t>Latino America</a:t>
            </a:r>
          </a:p>
        </p:txBody>
      </p:sp>
      <p:sp>
        <p:nvSpPr>
          <p:cNvPr id="15" name="TextBox 14">
            <a:extLst>
              <a:ext uri="{FF2B5EF4-FFF2-40B4-BE49-F238E27FC236}">
                <a16:creationId xmlns:a16="http://schemas.microsoft.com/office/drawing/2014/main" id="{E1EFD528-FBAD-B942-B1F5-C884338A2AF8}"/>
              </a:ext>
            </a:extLst>
          </p:cNvPr>
          <p:cNvSpPr txBox="1"/>
          <p:nvPr/>
        </p:nvSpPr>
        <p:spPr>
          <a:xfrm>
            <a:off x="10801629" y="5888732"/>
            <a:ext cx="1237770" cy="400110"/>
          </a:xfrm>
          <a:prstGeom prst="rect">
            <a:avLst/>
          </a:prstGeom>
          <a:noFill/>
        </p:spPr>
        <p:txBody>
          <a:bodyPr wrap="square">
            <a:spAutoFit/>
          </a:bodyPr>
          <a:lstStyle/>
          <a:p>
            <a:r>
              <a:rPr lang="en-GB" sz="1000" dirty="0" err="1">
                <a:solidFill>
                  <a:srgbClr val="000000"/>
                </a:solidFill>
              </a:rPr>
              <a:t>Oriente</a:t>
            </a:r>
            <a:r>
              <a:rPr lang="en-GB" sz="1000" dirty="0">
                <a:solidFill>
                  <a:srgbClr val="000000"/>
                </a:solidFill>
              </a:rPr>
              <a:t> Medio y </a:t>
            </a:r>
            <a:r>
              <a:rPr lang="en-GB" sz="1000" dirty="0" err="1">
                <a:solidFill>
                  <a:srgbClr val="000000"/>
                </a:solidFill>
              </a:rPr>
              <a:t>África</a:t>
            </a:r>
            <a:endParaRPr lang="en-GB" sz="1000" dirty="0">
              <a:solidFill>
                <a:srgbClr val="000000"/>
              </a:solidFill>
            </a:endParaRPr>
          </a:p>
        </p:txBody>
      </p:sp>
      <p:sp>
        <p:nvSpPr>
          <p:cNvPr id="5" name="Oval 4">
            <a:extLst>
              <a:ext uri="{FF2B5EF4-FFF2-40B4-BE49-F238E27FC236}">
                <a16:creationId xmlns:a16="http://schemas.microsoft.com/office/drawing/2014/main" id="{933AA34D-66C9-6543-88B2-62B2D35BD432}"/>
              </a:ext>
            </a:extLst>
          </p:cNvPr>
          <p:cNvSpPr/>
          <p:nvPr/>
        </p:nvSpPr>
        <p:spPr>
          <a:xfrm>
            <a:off x="7224243" y="5927372"/>
            <a:ext cx="155901" cy="155901"/>
          </a:xfrm>
          <a:prstGeom prst="ellipse">
            <a:avLst/>
          </a:prstGeom>
          <a:solidFill>
            <a:srgbClr val="86D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370F6DC2-63B1-134A-9D95-AF5EC5F74CF1}"/>
              </a:ext>
            </a:extLst>
          </p:cNvPr>
          <p:cNvSpPr/>
          <p:nvPr/>
        </p:nvSpPr>
        <p:spPr>
          <a:xfrm>
            <a:off x="8264148" y="5927372"/>
            <a:ext cx="155901" cy="155901"/>
          </a:xfrm>
          <a:prstGeom prst="ellipse">
            <a:avLst/>
          </a:prstGeom>
          <a:solidFill>
            <a:srgbClr val="C0F3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72DDB9B3-4385-9248-8578-675C9F2F0403}"/>
              </a:ext>
            </a:extLst>
          </p:cNvPr>
          <p:cNvSpPr/>
          <p:nvPr/>
        </p:nvSpPr>
        <p:spPr>
          <a:xfrm>
            <a:off x="8909607" y="5927372"/>
            <a:ext cx="155901" cy="155901"/>
          </a:xfrm>
          <a:prstGeom prst="ellipse">
            <a:avLst/>
          </a:prstGeom>
          <a:solidFill>
            <a:srgbClr val="0A6D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1CF66C4F-0D32-A448-B689-7E749F8A9799}"/>
              </a:ext>
            </a:extLst>
          </p:cNvPr>
          <p:cNvSpPr/>
          <p:nvPr/>
        </p:nvSpPr>
        <p:spPr>
          <a:xfrm>
            <a:off x="9716430" y="5927372"/>
            <a:ext cx="155901" cy="155901"/>
          </a:xfrm>
          <a:prstGeom prst="ellipse">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a:extLst>
              <a:ext uri="{FF2B5EF4-FFF2-40B4-BE49-F238E27FC236}">
                <a16:creationId xmlns:a16="http://schemas.microsoft.com/office/drawing/2014/main" id="{71F691D8-642B-C847-A471-4F63E3680CFF}"/>
              </a:ext>
            </a:extLst>
          </p:cNvPr>
          <p:cNvSpPr/>
          <p:nvPr/>
        </p:nvSpPr>
        <p:spPr>
          <a:xfrm>
            <a:off x="10702548" y="5927372"/>
            <a:ext cx="155901" cy="155901"/>
          </a:xfrm>
          <a:prstGeom prst="ellipse">
            <a:avLst/>
          </a:prstGeom>
          <a:solidFill>
            <a:srgbClr val="1F9E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9200778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4646683-234D-E0BF-90EA-F342C24DBD16}"/>
              </a:ext>
            </a:extLst>
          </p:cNvPr>
          <p:cNvSpPr>
            <a:spLocks noGrp="1"/>
          </p:cNvSpPr>
          <p:nvPr>
            <p:ph type="body" sz="quarter" idx="18"/>
          </p:nvPr>
        </p:nvSpPr>
        <p:spPr>
          <a:xfrm>
            <a:off x="519562" y="1523382"/>
            <a:ext cx="10808102" cy="4447111"/>
          </a:xfrm>
        </p:spPr>
        <p:txBody>
          <a:bodyPr>
            <a:normAutofit lnSpcReduction="10000"/>
          </a:bodyPr>
          <a:lstStyle/>
          <a:p>
            <a:pPr marL="342900" indent="-342900">
              <a:buFont typeface="Arial" panose="020B0604020202020204" pitchFamily="34" charset="0"/>
              <a:buChar char="•"/>
            </a:pPr>
            <a:r>
              <a:rPr lang="es-ES" sz="2400" dirty="0"/>
              <a:t>¿Qué quieren/necesitan los clientes mayores?</a:t>
            </a:r>
          </a:p>
          <a:p>
            <a:pPr marL="342900" indent="-342900">
              <a:buFont typeface="Arial" panose="020B0604020202020204" pitchFamily="34" charset="0"/>
              <a:buChar char="•"/>
            </a:pPr>
            <a:r>
              <a:rPr lang="es-ES" sz="2400" dirty="0"/>
              <a:t>¿Hay algún producto o servicio alimentario que pueda ofrecer que responda a sus necesidades?</a:t>
            </a:r>
          </a:p>
          <a:p>
            <a:pPr marL="342900" indent="-342900">
              <a:buFont typeface="Arial" panose="020B0604020202020204" pitchFamily="34" charset="0"/>
              <a:buChar char="•"/>
            </a:pPr>
            <a:r>
              <a:rPr lang="es-ES" sz="2400" dirty="0"/>
              <a:t>¿Qué características puede ofrecer? </a:t>
            </a:r>
          </a:p>
          <a:p>
            <a:pPr marL="342900" indent="-342900">
              <a:buFont typeface="Arial" panose="020B0604020202020204" pitchFamily="34" charset="0"/>
              <a:buChar char="•"/>
            </a:pPr>
            <a:r>
              <a:rPr lang="es-ES" sz="2400" dirty="0"/>
              <a:t>¿Los productos/servicios alimentarios actuales responden a las necesidades de los clientes mayores? </a:t>
            </a:r>
          </a:p>
          <a:p>
            <a:pPr marL="342900" indent="-342900">
              <a:buFont typeface="Arial" panose="020B0604020202020204" pitchFamily="34" charset="0"/>
              <a:buChar char="•"/>
            </a:pPr>
            <a:r>
              <a:rPr lang="es-ES" sz="2400" dirty="0"/>
              <a:t>¿Los productos/servicios alimentarios aportan un valor significativo? </a:t>
            </a:r>
          </a:p>
          <a:p>
            <a:pPr marL="342900" indent="-342900">
              <a:buFont typeface="Arial" panose="020B0604020202020204" pitchFamily="34" charset="0"/>
              <a:buChar char="•"/>
            </a:pPr>
            <a:r>
              <a:rPr lang="es-ES" sz="2400" dirty="0"/>
              <a:t>¿Se presentan adecuadamente a estos clientes? </a:t>
            </a:r>
          </a:p>
          <a:p>
            <a:pPr marL="342900" indent="-342900">
              <a:buFont typeface="Arial" panose="020B0604020202020204" pitchFamily="34" charset="0"/>
              <a:buChar char="•"/>
            </a:pPr>
            <a:r>
              <a:rPr lang="es-ES" sz="2400" dirty="0"/>
              <a:t>¿Cómo se compara y distingue el valor de estos productos/servicios alimentarios con el de la competencia? </a:t>
            </a:r>
          </a:p>
          <a:p>
            <a:pPr marL="342900" indent="-342900">
              <a:buFont typeface="Arial" panose="020B0604020202020204" pitchFamily="34" charset="0"/>
              <a:buChar char="•"/>
            </a:pPr>
            <a:r>
              <a:rPr lang="es-ES" sz="2400" dirty="0"/>
              <a:t>¿Qué debería cambiarse o añadirse? </a:t>
            </a:r>
            <a:endParaRPr lang="en-US" sz="2400" dirty="0"/>
          </a:p>
        </p:txBody>
      </p:sp>
      <p:sp>
        <p:nvSpPr>
          <p:cNvPr id="4" name="Text Placeholder 3">
            <a:extLst>
              <a:ext uri="{FF2B5EF4-FFF2-40B4-BE49-F238E27FC236}">
                <a16:creationId xmlns:a16="http://schemas.microsoft.com/office/drawing/2014/main" id="{0860705F-53E3-146A-8D8F-4F949E4C3054}"/>
              </a:ext>
            </a:extLst>
          </p:cNvPr>
          <p:cNvSpPr>
            <a:spLocks noGrp="1"/>
          </p:cNvSpPr>
          <p:nvPr>
            <p:ph type="body" sz="quarter" idx="16"/>
          </p:nvPr>
        </p:nvSpPr>
        <p:spPr>
          <a:xfrm>
            <a:off x="519562" y="596396"/>
            <a:ext cx="10808102" cy="582221"/>
          </a:xfrm>
        </p:spPr>
        <p:txBody>
          <a:bodyPr>
            <a:normAutofit fontScale="92500"/>
          </a:bodyPr>
          <a:lstStyle/>
          <a:p>
            <a:r>
              <a:rPr lang="es-ES" dirty="0"/>
              <a:t>Ejercicio: Coge tu lienzo del modelo de negocio y considera...</a:t>
            </a:r>
            <a:endParaRPr lang="en-GB" dirty="0"/>
          </a:p>
        </p:txBody>
      </p:sp>
      <p:sp>
        <p:nvSpPr>
          <p:cNvPr id="3" name="Speech Bubble: Rectangle with Corners Rounded 2">
            <a:extLst>
              <a:ext uri="{FF2B5EF4-FFF2-40B4-BE49-F238E27FC236}">
                <a16:creationId xmlns:a16="http://schemas.microsoft.com/office/drawing/2014/main" id="{80F6BAB4-5A46-CDB0-89F8-7F9DA174C834}"/>
              </a:ext>
            </a:extLst>
          </p:cNvPr>
          <p:cNvSpPr/>
          <p:nvPr/>
        </p:nvSpPr>
        <p:spPr>
          <a:xfrm>
            <a:off x="5710517" y="5091953"/>
            <a:ext cx="6176682" cy="1488141"/>
          </a:xfrm>
          <a:prstGeom prst="wedgeRoundRectCallout">
            <a:avLst>
              <a:gd name="adj1" fmla="val -37234"/>
              <a:gd name="adj2" fmla="val 66114"/>
              <a:gd name="adj3" fmla="val 16667"/>
            </a:avLst>
          </a:prstGeom>
          <a:solidFill>
            <a:srgbClr val="FFD100"/>
          </a:solidFill>
          <a:ln>
            <a:solidFill>
              <a:srgbClr val="FFD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nSpc>
                <a:spcPct val="120000"/>
              </a:lnSpc>
            </a:pPr>
            <a:r>
              <a:rPr lang="es-ES" b="0" i="0" dirty="0">
                <a:solidFill>
                  <a:srgbClr val="000000"/>
                </a:solidFill>
                <a:effectLst/>
              </a:rPr>
              <a:t>Es importante presentar el producto alimentario correcto (bienes y/o servicios) con valores que satisfagan o superen las necesidades y expectativas del mercado objetivo</a:t>
            </a:r>
            <a:r>
              <a:rPr lang="en-US" b="0" i="0" dirty="0">
                <a:solidFill>
                  <a:srgbClr val="000000"/>
                </a:solidFill>
                <a:effectLst/>
              </a:rPr>
              <a:t>.</a:t>
            </a:r>
          </a:p>
        </p:txBody>
      </p:sp>
      <p:grpSp>
        <p:nvGrpSpPr>
          <p:cNvPr id="7" name="Google Shape;518;p39">
            <a:extLst>
              <a:ext uri="{FF2B5EF4-FFF2-40B4-BE49-F238E27FC236}">
                <a16:creationId xmlns:a16="http://schemas.microsoft.com/office/drawing/2014/main" id="{E333F55B-B7D4-1B87-AFDB-99EBC53B7305}"/>
              </a:ext>
            </a:extLst>
          </p:cNvPr>
          <p:cNvGrpSpPr/>
          <p:nvPr/>
        </p:nvGrpSpPr>
        <p:grpSpPr>
          <a:xfrm>
            <a:off x="10902576" y="415916"/>
            <a:ext cx="1006182" cy="894050"/>
            <a:chOff x="1923675" y="1633650"/>
            <a:chExt cx="436000" cy="435975"/>
          </a:xfrm>
          <a:solidFill>
            <a:srgbClr val="85D2E1"/>
          </a:solidFill>
        </p:grpSpPr>
        <p:sp>
          <p:nvSpPr>
            <p:cNvPr id="8" name="Google Shape;519;p39">
              <a:extLst>
                <a:ext uri="{FF2B5EF4-FFF2-40B4-BE49-F238E27FC236}">
                  <a16:creationId xmlns:a16="http://schemas.microsoft.com/office/drawing/2014/main" id="{970C4DF9-B506-361E-FDFC-7E8325E6201F}"/>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grp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9" name="Google Shape;520;p39">
              <a:extLst>
                <a:ext uri="{FF2B5EF4-FFF2-40B4-BE49-F238E27FC236}">
                  <a16:creationId xmlns:a16="http://schemas.microsoft.com/office/drawing/2014/main" id="{94C86D37-03B1-39E1-F26D-7B90036B5745}"/>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grp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0" name="Google Shape;521;p39">
              <a:extLst>
                <a:ext uri="{FF2B5EF4-FFF2-40B4-BE49-F238E27FC236}">
                  <a16:creationId xmlns:a16="http://schemas.microsoft.com/office/drawing/2014/main" id="{DCFD78E3-A049-08E7-A4CB-5054B1326EEF}"/>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grp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1" name="Google Shape;522;p39">
              <a:extLst>
                <a:ext uri="{FF2B5EF4-FFF2-40B4-BE49-F238E27FC236}">
                  <a16:creationId xmlns:a16="http://schemas.microsoft.com/office/drawing/2014/main" id="{9333B775-62D1-7424-5B66-32B4D14A63C0}"/>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grp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2" name="Google Shape;523;p39">
              <a:extLst>
                <a:ext uri="{FF2B5EF4-FFF2-40B4-BE49-F238E27FC236}">
                  <a16:creationId xmlns:a16="http://schemas.microsoft.com/office/drawing/2014/main" id="{358E082F-A635-B0AE-D1A4-D598211AED95}"/>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grp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3" name="Google Shape;524;p39">
              <a:extLst>
                <a:ext uri="{FF2B5EF4-FFF2-40B4-BE49-F238E27FC236}">
                  <a16:creationId xmlns:a16="http://schemas.microsoft.com/office/drawing/2014/main" id="{14369070-BBBB-6729-C6E0-CA654686B67B}"/>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grp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1542929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Electrocardiogram">
            <a:extLst>
              <a:ext uri="{FF2B5EF4-FFF2-40B4-BE49-F238E27FC236}">
                <a16:creationId xmlns:a16="http://schemas.microsoft.com/office/drawing/2014/main" id="{48FFFC27-5BEC-10F8-26DF-11D86E77FCDD}"/>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3" name="Text Placeholder 2">
            <a:extLst>
              <a:ext uri="{FF2B5EF4-FFF2-40B4-BE49-F238E27FC236}">
                <a16:creationId xmlns:a16="http://schemas.microsoft.com/office/drawing/2014/main" id="{E31A1423-5630-4392-4E78-EA218864F4B4}"/>
              </a:ext>
            </a:extLst>
          </p:cNvPr>
          <p:cNvSpPr>
            <a:spLocks noGrp="1"/>
          </p:cNvSpPr>
          <p:nvPr>
            <p:ph type="body" sz="quarter" idx="16"/>
          </p:nvPr>
        </p:nvSpPr>
        <p:spPr>
          <a:xfrm>
            <a:off x="6420495" y="1149440"/>
            <a:ext cx="5113283" cy="582221"/>
          </a:xfrm>
        </p:spPr>
        <p:txBody>
          <a:bodyPr>
            <a:normAutofit lnSpcReduction="10000"/>
          </a:bodyPr>
          <a:lstStyle/>
          <a:p>
            <a:r>
              <a:rPr lang="en-IE" b="1" dirty="0" err="1"/>
              <a:t>Necesidades</a:t>
            </a:r>
            <a:r>
              <a:rPr lang="en-IE" b="1" dirty="0"/>
              <a:t> </a:t>
            </a:r>
            <a:r>
              <a:rPr lang="en-IE" b="1" dirty="0" err="1"/>
              <a:t>biológicas</a:t>
            </a:r>
            <a:endParaRPr lang="en-IE" b="1" dirty="0"/>
          </a:p>
        </p:txBody>
      </p:sp>
      <p:sp>
        <p:nvSpPr>
          <p:cNvPr id="4" name="Text Placeholder 3">
            <a:extLst>
              <a:ext uri="{FF2B5EF4-FFF2-40B4-BE49-F238E27FC236}">
                <a16:creationId xmlns:a16="http://schemas.microsoft.com/office/drawing/2014/main" id="{9831E66A-43A9-37B3-035E-17EF51977CAB}"/>
              </a:ext>
            </a:extLst>
          </p:cNvPr>
          <p:cNvSpPr>
            <a:spLocks noGrp="1"/>
          </p:cNvSpPr>
          <p:nvPr>
            <p:ph type="body" sz="quarter" idx="18"/>
          </p:nvPr>
        </p:nvSpPr>
        <p:spPr>
          <a:xfrm>
            <a:off x="6275294" y="1640541"/>
            <a:ext cx="5759951" cy="1557551"/>
          </a:xfrm>
          <a:solidFill>
            <a:srgbClr val="FED100"/>
          </a:solidFill>
        </p:spPr>
        <p:txBody>
          <a:bodyPr vert="horz" lIns="91440" tIns="45720" rIns="91440" bIns="45720" rtlCol="0" anchor="t">
            <a:noAutofit/>
          </a:bodyPr>
          <a:lstStyle/>
          <a:p>
            <a:pPr indent="0" algn="ctr"/>
            <a:r>
              <a:rPr lang="es-ES" sz="2000" dirty="0"/>
              <a:t>En el Módulo 2, hablamos de las </a:t>
            </a:r>
            <a:r>
              <a:rPr lang="es-ES" sz="2000" b="1" dirty="0"/>
              <a:t>necesidades fisiológicas y nutricionales</a:t>
            </a:r>
            <a:r>
              <a:rPr lang="es-ES" sz="2000" dirty="0"/>
              <a:t> de las personas mayores, la siguiente diapositiva resume cómo todas estas necesidades están entrelazadas... sin embargo, en este módulo nos centraremos más en las necesidades cognitivas de las personas mayores</a:t>
            </a:r>
            <a:endParaRPr lang="en-IE" sz="2000" dirty="0">
              <a:cs typeface="Calibri" panose="020F0502020204030204"/>
            </a:endParaRPr>
          </a:p>
        </p:txBody>
      </p:sp>
    </p:spTree>
    <p:extLst>
      <p:ext uri="{BB962C8B-B14F-4D97-AF65-F5344CB8AC3E}">
        <p14:creationId xmlns:p14="http://schemas.microsoft.com/office/powerpoint/2010/main" val="311566788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DDCB32C-88E9-4971-BCF6-E6E437D9351D}"/>
              </a:ext>
            </a:extLst>
          </p:cNvPr>
          <p:cNvSpPr>
            <a:spLocks noGrp="1"/>
          </p:cNvSpPr>
          <p:nvPr>
            <p:ph type="body" sz="quarter" idx="16"/>
          </p:nvPr>
        </p:nvSpPr>
        <p:spPr>
          <a:xfrm>
            <a:off x="2149153" y="934084"/>
            <a:ext cx="6063821" cy="2199814"/>
          </a:xfrm>
        </p:spPr>
        <p:txBody>
          <a:bodyPr vert="horz" lIns="91440" tIns="45720" rIns="91440" bIns="45720" rtlCol="0" anchor="t">
            <a:normAutofit/>
          </a:bodyPr>
          <a:lstStyle/>
          <a:p>
            <a:r>
              <a:rPr lang="es-ES" dirty="0"/>
              <a:t>Cálculo de costes y precios</a:t>
            </a:r>
          </a:p>
        </p:txBody>
      </p:sp>
      <p:sp>
        <p:nvSpPr>
          <p:cNvPr id="3" name="Text Placeholder 2">
            <a:extLst>
              <a:ext uri="{FF2B5EF4-FFF2-40B4-BE49-F238E27FC236}">
                <a16:creationId xmlns:a16="http://schemas.microsoft.com/office/drawing/2014/main" id="{513518B3-090E-41AE-86DB-8F1F8687B84F}"/>
              </a:ext>
            </a:extLst>
          </p:cNvPr>
          <p:cNvSpPr>
            <a:spLocks noGrp="1"/>
          </p:cNvSpPr>
          <p:nvPr>
            <p:ph type="body" sz="quarter" idx="17"/>
          </p:nvPr>
        </p:nvSpPr>
        <p:spPr>
          <a:xfrm>
            <a:off x="1068149" y="934085"/>
            <a:ext cx="541005" cy="582221"/>
          </a:xfrm>
        </p:spPr>
        <p:txBody>
          <a:bodyPr>
            <a:normAutofit fontScale="85000" lnSpcReduction="20000"/>
          </a:bodyPr>
          <a:lstStyle/>
          <a:p>
            <a:r>
              <a:rPr lang="en-US" b="1"/>
              <a:t>3</a:t>
            </a:r>
            <a:endParaRPr lang="en-IE" b="1"/>
          </a:p>
        </p:txBody>
      </p:sp>
    </p:spTree>
    <p:extLst>
      <p:ext uri="{BB962C8B-B14F-4D97-AF65-F5344CB8AC3E}">
        <p14:creationId xmlns:p14="http://schemas.microsoft.com/office/powerpoint/2010/main" val="396000426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6DC3AED-E700-937C-3092-15B2FAD92D3E}"/>
              </a:ext>
            </a:extLst>
          </p:cNvPr>
          <p:cNvSpPr>
            <a:spLocks noGrp="1"/>
          </p:cNvSpPr>
          <p:nvPr>
            <p:ph type="body" sz="quarter" idx="18"/>
          </p:nvPr>
        </p:nvSpPr>
        <p:spPr>
          <a:xfrm>
            <a:off x="734714" y="1757011"/>
            <a:ext cx="6753144" cy="3867704"/>
          </a:xfrm>
        </p:spPr>
        <p:txBody>
          <a:bodyPr vert="horz" lIns="91440" tIns="45720" rIns="91440" bIns="45720" rtlCol="0" anchor="t">
            <a:normAutofit lnSpcReduction="10000"/>
          </a:bodyPr>
          <a:lstStyle/>
          <a:p>
            <a:pPr marL="342900" indent="-342900" algn="just">
              <a:buFont typeface="Arial" panose="020B0604020202020204" pitchFamily="34" charset="0"/>
              <a:buChar char="•"/>
            </a:pPr>
            <a:r>
              <a:rPr lang="es-ES" dirty="0"/>
              <a:t>De hecho, con la edad, el consumo total de los consumidores de más edad tiende a disminuir sustancialmente después de la jubilación y de forma planificada, independientemente del nivel de ingresos. </a:t>
            </a:r>
            <a:endParaRPr lang="es-ES"/>
          </a:p>
          <a:p>
            <a:pPr marL="342900" indent="-342900" algn="just">
              <a:buFont typeface="Arial" panose="020B0604020202020204" pitchFamily="34" charset="0"/>
              <a:buChar char="•"/>
            </a:pPr>
            <a:r>
              <a:rPr lang="es-ES" dirty="0"/>
              <a:t>Sin embargo, </a:t>
            </a:r>
            <a:r>
              <a:rPr lang="es-ES" b="1" dirty="0"/>
              <a:t>debido al aumento de la vida media, el mercado de bienes adquiridos por las personas mayores debe aumentar</a:t>
            </a:r>
            <a:r>
              <a:rPr lang="en-US" b="1" dirty="0"/>
              <a:t>. </a:t>
            </a:r>
            <a:r>
              <a:rPr lang="es-ES" dirty="0"/>
              <a:t>El poder adquisitivo también parece mantenerse debido a la ausencia de deudas o hipotecas, los costes laborales y los hijos a cargo, lo que aumenta su propensión a gastar y consumir.</a:t>
            </a:r>
            <a:endParaRPr lang="es-ES" dirty="0">
              <a:cs typeface="Calibri" panose="020F0502020204030204"/>
            </a:endParaRPr>
          </a:p>
          <a:p>
            <a:pPr marL="342900" indent="-342900">
              <a:buFont typeface="Arial" panose="020B0604020202020204" pitchFamily="34" charset="0"/>
              <a:buChar char="•"/>
            </a:pPr>
            <a:endParaRPr lang="en-US" dirty="0"/>
          </a:p>
          <a:p>
            <a:endParaRPr lang="en-US" dirty="0"/>
          </a:p>
        </p:txBody>
      </p:sp>
      <p:sp>
        <p:nvSpPr>
          <p:cNvPr id="3" name="Text Placeholder 2">
            <a:extLst>
              <a:ext uri="{FF2B5EF4-FFF2-40B4-BE49-F238E27FC236}">
                <a16:creationId xmlns:a16="http://schemas.microsoft.com/office/drawing/2014/main" id="{283BC4C0-71E6-3464-BB01-69B5CAC6BBB8}"/>
              </a:ext>
            </a:extLst>
          </p:cNvPr>
          <p:cNvSpPr>
            <a:spLocks noGrp="1"/>
          </p:cNvSpPr>
          <p:nvPr>
            <p:ph type="body" sz="quarter" idx="16"/>
          </p:nvPr>
        </p:nvSpPr>
        <p:spPr/>
        <p:txBody>
          <a:bodyPr vert="horz" lIns="91440" tIns="45720" rIns="91440" bIns="45720" rtlCol="0" anchor="t">
            <a:normAutofit fontScale="85000" lnSpcReduction="10000"/>
          </a:bodyPr>
          <a:lstStyle/>
          <a:p>
            <a:r>
              <a:rPr lang="es-ES" dirty="0"/>
              <a:t>¿Tienen los consumidores mayores un menor poder adquisitivo?</a:t>
            </a:r>
            <a:endParaRPr lang="en-GB" dirty="0"/>
          </a:p>
        </p:txBody>
      </p:sp>
      <p:sp>
        <p:nvSpPr>
          <p:cNvPr id="5" name="TextBox 4">
            <a:extLst>
              <a:ext uri="{FF2B5EF4-FFF2-40B4-BE49-F238E27FC236}">
                <a16:creationId xmlns:a16="http://schemas.microsoft.com/office/drawing/2014/main" id="{62E3FFA7-2DD8-AF4A-8B6E-A6AB9920B067}"/>
              </a:ext>
            </a:extLst>
          </p:cNvPr>
          <p:cNvSpPr txBox="1"/>
          <p:nvPr/>
        </p:nvSpPr>
        <p:spPr>
          <a:xfrm>
            <a:off x="7862087" y="5371232"/>
            <a:ext cx="6097348" cy="369332"/>
          </a:xfrm>
          <a:prstGeom prst="rect">
            <a:avLst/>
          </a:prstGeom>
          <a:noFill/>
        </p:spPr>
        <p:txBody>
          <a:bodyPr wrap="square">
            <a:spAutoFit/>
          </a:bodyPr>
          <a:lstStyle/>
          <a:p>
            <a:r>
              <a:rPr lang="en-GB" sz="1800" dirty="0">
                <a:solidFill>
                  <a:srgbClr val="1188A3"/>
                </a:solidFill>
                <a:hlinkClick r:id="rId2">
                  <a:extLst>
                    <a:ext uri="{A12FA001-AC4F-418D-AE19-62706E023703}">
                      <ahyp:hlinkClr xmlns:ahyp="http://schemas.microsoft.com/office/drawing/2018/hyperlinkcolor" val="tx"/>
                    </a:ext>
                  </a:extLst>
                </a:hlinkClick>
              </a:rPr>
              <a:t>Fuente: Guido, </a:t>
            </a:r>
            <a:r>
              <a:rPr lang="en-GB" sz="1800" dirty="0" err="1">
                <a:solidFill>
                  <a:srgbClr val="1188A3"/>
                </a:solidFill>
                <a:hlinkClick r:id="rId2">
                  <a:extLst>
                    <a:ext uri="{A12FA001-AC4F-418D-AE19-62706E023703}">
                      <ahyp:hlinkClr xmlns:ahyp="http://schemas.microsoft.com/office/drawing/2018/hyperlinkcolor" val="tx"/>
                    </a:ext>
                  </a:extLst>
                </a:hlinkClick>
              </a:rPr>
              <a:t>Ugolini</a:t>
            </a:r>
            <a:r>
              <a:rPr lang="en-GB" sz="1800" dirty="0">
                <a:solidFill>
                  <a:srgbClr val="1188A3"/>
                </a:solidFill>
                <a:hlinkClick r:id="rId2">
                  <a:extLst>
                    <a:ext uri="{A12FA001-AC4F-418D-AE19-62706E023703}">
                      <ahyp:hlinkClr xmlns:ahyp="http://schemas.microsoft.com/office/drawing/2018/hyperlinkcolor" val="tx"/>
                    </a:ext>
                  </a:extLst>
                </a:hlinkClick>
              </a:rPr>
              <a:t> &amp; </a:t>
            </a:r>
            <a:r>
              <a:rPr lang="en-GB" sz="1800" dirty="0" err="1">
                <a:solidFill>
                  <a:srgbClr val="1188A3"/>
                </a:solidFill>
                <a:hlinkClick r:id="rId2">
                  <a:extLst>
                    <a:ext uri="{A12FA001-AC4F-418D-AE19-62706E023703}">
                      <ahyp:hlinkClr xmlns:ahyp="http://schemas.microsoft.com/office/drawing/2018/hyperlinkcolor" val="tx"/>
                    </a:ext>
                  </a:extLst>
                </a:hlinkClick>
              </a:rPr>
              <a:t>Sestino</a:t>
            </a:r>
            <a:r>
              <a:rPr lang="en-GB" sz="1800" dirty="0">
                <a:solidFill>
                  <a:srgbClr val="1188A3"/>
                </a:solidFill>
                <a:hlinkClick r:id="rId2">
                  <a:extLst>
                    <a:ext uri="{A12FA001-AC4F-418D-AE19-62706E023703}">
                      <ahyp:hlinkClr xmlns:ahyp="http://schemas.microsoft.com/office/drawing/2018/hyperlinkcolor" val="tx"/>
                    </a:ext>
                  </a:extLst>
                </a:hlinkClick>
              </a:rPr>
              <a:t> (2022)</a:t>
            </a:r>
            <a:endParaRPr lang="en-GB" dirty="0">
              <a:solidFill>
                <a:srgbClr val="1188A3"/>
              </a:solidFill>
            </a:endParaRPr>
          </a:p>
        </p:txBody>
      </p:sp>
      <p:grpSp>
        <p:nvGrpSpPr>
          <p:cNvPr id="6" name="Group 5">
            <a:extLst>
              <a:ext uri="{FF2B5EF4-FFF2-40B4-BE49-F238E27FC236}">
                <a16:creationId xmlns:a16="http://schemas.microsoft.com/office/drawing/2014/main" id="{A9B815D5-67D8-FC97-7A92-D9003284DE2C}"/>
              </a:ext>
            </a:extLst>
          </p:cNvPr>
          <p:cNvGrpSpPr/>
          <p:nvPr/>
        </p:nvGrpSpPr>
        <p:grpSpPr>
          <a:xfrm>
            <a:off x="8615848" y="2126343"/>
            <a:ext cx="2444812" cy="2344703"/>
            <a:chOff x="6481412" y="352859"/>
            <a:chExt cx="1093019" cy="1091619"/>
          </a:xfrm>
        </p:grpSpPr>
        <p:sp>
          <p:nvSpPr>
            <p:cNvPr id="7" name="Freeform 1347">
              <a:extLst>
                <a:ext uri="{FF2B5EF4-FFF2-40B4-BE49-F238E27FC236}">
                  <a16:creationId xmlns:a16="http://schemas.microsoft.com/office/drawing/2014/main" id="{2529979C-A543-2C5A-CB94-DC8120510AC1}"/>
                </a:ext>
              </a:extLst>
            </p:cNvPr>
            <p:cNvSpPr/>
            <p:nvPr/>
          </p:nvSpPr>
          <p:spPr>
            <a:xfrm>
              <a:off x="6481412" y="352859"/>
              <a:ext cx="1093018" cy="1091619"/>
            </a:xfrm>
            <a:custGeom>
              <a:avLst/>
              <a:gdLst>
                <a:gd name="connsiteX0" fmla="*/ 1073819 w 1093018"/>
                <a:gd name="connsiteY0" fmla="*/ 655520 h 1091619"/>
                <a:gd name="connsiteX1" fmla="*/ 1054620 w 1093018"/>
                <a:gd name="connsiteY1" fmla="*/ 655520 h 1091619"/>
                <a:gd name="connsiteX2" fmla="*/ 1054620 w 1093018"/>
                <a:gd name="connsiteY2" fmla="*/ 600665 h 1091619"/>
                <a:gd name="connsiteX3" fmla="*/ 1035420 w 1093018"/>
                <a:gd name="connsiteY3" fmla="*/ 581466 h 1091619"/>
                <a:gd name="connsiteX4" fmla="*/ 1016221 w 1093018"/>
                <a:gd name="connsiteY4" fmla="*/ 581466 h 1091619"/>
                <a:gd name="connsiteX5" fmla="*/ 1016221 w 1093018"/>
                <a:gd name="connsiteY5" fmla="*/ 526610 h 1091619"/>
                <a:gd name="connsiteX6" fmla="*/ 997022 w 1093018"/>
                <a:gd name="connsiteY6" fmla="*/ 507411 h 1091619"/>
                <a:gd name="connsiteX7" fmla="*/ 377156 w 1093018"/>
                <a:gd name="connsiteY7" fmla="*/ 507411 h 1091619"/>
                <a:gd name="connsiteX8" fmla="*/ 379899 w 1093018"/>
                <a:gd name="connsiteY8" fmla="*/ 488212 h 1091619"/>
                <a:gd name="connsiteX9" fmla="*/ 366185 w 1093018"/>
                <a:gd name="connsiteY9" fmla="*/ 452556 h 1091619"/>
                <a:gd name="connsiteX10" fmla="*/ 379899 w 1093018"/>
                <a:gd name="connsiteY10" fmla="*/ 416900 h 1091619"/>
                <a:gd name="connsiteX11" fmla="*/ 325044 w 1093018"/>
                <a:gd name="connsiteY11" fmla="*/ 362045 h 1091619"/>
                <a:gd name="connsiteX12" fmla="*/ 311330 w 1093018"/>
                <a:gd name="connsiteY12" fmla="*/ 362045 h 1091619"/>
                <a:gd name="connsiteX13" fmla="*/ 388127 w 1093018"/>
                <a:gd name="connsiteY13" fmla="*/ 139881 h 1091619"/>
                <a:gd name="connsiteX14" fmla="*/ 198876 w 1093018"/>
                <a:gd name="connsiteY14" fmla="*/ 0 h 1091619"/>
                <a:gd name="connsiteX15" fmla="*/ 9625 w 1093018"/>
                <a:gd name="connsiteY15" fmla="*/ 139881 h 1091619"/>
                <a:gd name="connsiteX16" fmla="*/ 86423 w 1093018"/>
                <a:gd name="connsiteY16" fmla="*/ 362045 h 1091619"/>
                <a:gd name="connsiteX17" fmla="*/ 72709 w 1093018"/>
                <a:gd name="connsiteY17" fmla="*/ 362045 h 1091619"/>
                <a:gd name="connsiteX18" fmla="*/ 17853 w 1093018"/>
                <a:gd name="connsiteY18" fmla="*/ 416900 h 1091619"/>
                <a:gd name="connsiteX19" fmla="*/ 31567 w 1093018"/>
                <a:gd name="connsiteY19" fmla="*/ 452556 h 1091619"/>
                <a:gd name="connsiteX20" fmla="*/ 31567 w 1093018"/>
                <a:gd name="connsiteY20" fmla="*/ 523868 h 1091619"/>
                <a:gd name="connsiteX21" fmla="*/ 17853 w 1093018"/>
                <a:gd name="connsiteY21" fmla="*/ 559524 h 1091619"/>
                <a:gd name="connsiteX22" fmla="*/ 72709 w 1093018"/>
                <a:gd name="connsiteY22" fmla="*/ 614379 h 1091619"/>
                <a:gd name="connsiteX23" fmla="*/ 108365 w 1093018"/>
                <a:gd name="connsiteY23" fmla="*/ 614379 h 1091619"/>
                <a:gd name="connsiteX24" fmla="*/ 108365 w 1093018"/>
                <a:gd name="connsiteY24" fmla="*/ 995623 h 1091619"/>
                <a:gd name="connsiteX25" fmla="*/ 127564 w 1093018"/>
                <a:gd name="connsiteY25" fmla="*/ 1014822 h 1091619"/>
                <a:gd name="connsiteX26" fmla="*/ 182419 w 1093018"/>
                <a:gd name="connsiteY26" fmla="*/ 1014822 h 1091619"/>
                <a:gd name="connsiteX27" fmla="*/ 182419 w 1093018"/>
                <a:gd name="connsiteY27" fmla="*/ 1034021 h 1091619"/>
                <a:gd name="connsiteX28" fmla="*/ 201619 w 1093018"/>
                <a:gd name="connsiteY28" fmla="*/ 1053221 h 1091619"/>
                <a:gd name="connsiteX29" fmla="*/ 256474 w 1093018"/>
                <a:gd name="connsiteY29" fmla="*/ 1053221 h 1091619"/>
                <a:gd name="connsiteX30" fmla="*/ 256474 w 1093018"/>
                <a:gd name="connsiteY30" fmla="*/ 1072420 h 1091619"/>
                <a:gd name="connsiteX31" fmla="*/ 275673 w 1093018"/>
                <a:gd name="connsiteY31" fmla="*/ 1091619 h 1091619"/>
                <a:gd name="connsiteX32" fmla="*/ 1073819 w 1093018"/>
                <a:gd name="connsiteY32" fmla="*/ 1091619 h 1091619"/>
                <a:gd name="connsiteX33" fmla="*/ 1093019 w 1093018"/>
                <a:gd name="connsiteY33" fmla="*/ 1072420 h 1091619"/>
                <a:gd name="connsiteX34" fmla="*/ 1093019 w 1093018"/>
                <a:gd name="connsiteY34" fmla="*/ 674719 h 1091619"/>
                <a:gd name="connsiteX35" fmla="*/ 1073819 w 1093018"/>
                <a:gd name="connsiteY35" fmla="*/ 655520 h 1091619"/>
                <a:gd name="connsiteX36" fmla="*/ 1073819 w 1093018"/>
                <a:gd name="connsiteY36" fmla="*/ 655520 h 1091619"/>
                <a:gd name="connsiteX37" fmla="*/ 379899 w 1093018"/>
                <a:gd name="connsiteY37" fmla="*/ 545810 h 1091619"/>
                <a:gd name="connsiteX38" fmla="*/ 980565 w 1093018"/>
                <a:gd name="connsiteY38" fmla="*/ 545810 h 1091619"/>
                <a:gd name="connsiteX39" fmla="*/ 980565 w 1093018"/>
                <a:gd name="connsiteY39" fmla="*/ 581466 h 1091619"/>
                <a:gd name="connsiteX40" fmla="*/ 379899 w 1093018"/>
                <a:gd name="connsiteY40" fmla="*/ 581466 h 1091619"/>
                <a:gd name="connsiteX41" fmla="*/ 379899 w 1093018"/>
                <a:gd name="connsiteY41" fmla="*/ 545810 h 1091619"/>
                <a:gd name="connsiteX42" fmla="*/ 379899 w 1093018"/>
                <a:gd name="connsiteY42" fmla="*/ 545810 h 1091619"/>
                <a:gd name="connsiteX43" fmla="*/ 39796 w 1093018"/>
                <a:gd name="connsiteY43" fmla="*/ 202964 h 1091619"/>
                <a:gd name="connsiteX44" fmla="*/ 141278 w 1093018"/>
                <a:gd name="connsiteY44" fmla="*/ 52113 h 1091619"/>
                <a:gd name="connsiteX45" fmla="*/ 319558 w 1093018"/>
                <a:gd name="connsiteY45" fmla="*/ 87768 h 1091619"/>
                <a:gd name="connsiteX46" fmla="*/ 355214 w 1093018"/>
                <a:gd name="connsiteY46" fmla="*/ 266048 h 1091619"/>
                <a:gd name="connsiteX47" fmla="*/ 204362 w 1093018"/>
                <a:gd name="connsiteY47" fmla="*/ 367530 h 1091619"/>
                <a:gd name="connsiteX48" fmla="*/ 39796 w 1093018"/>
                <a:gd name="connsiteY48" fmla="*/ 202964 h 1091619"/>
                <a:gd name="connsiteX49" fmla="*/ 39796 w 1093018"/>
                <a:gd name="connsiteY49" fmla="*/ 202964 h 1091619"/>
                <a:gd name="connsiteX50" fmla="*/ 75452 w 1093018"/>
                <a:gd name="connsiteY50" fmla="*/ 400443 h 1091619"/>
                <a:gd name="connsiteX51" fmla="*/ 330529 w 1093018"/>
                <a:gd name="connsiteY51" fmla="*/ 400443 h 1091619"/>
                <a:gd name="connsiteX52" fmla="*/ 349728 w 1093018"/>
                <a:gd name="connsiteY52" fmla="*/ 419643 h 1091619"/>
                <a:gd name="connsiteX53" fmla="*/ 330529 w 1093018"/>
                <a:gd name="connsiteY53" fmla="*/ 438842 h 1091619"/>
                <a:gd name="connsiteX54" fmla="*/ 75452 w 1093018"/>
                <a:gd name="connsiteY54" fmla="*/ 438842 h 1091619"/>
                <a:gd name="connsiteX55" fmla="*/ 56252 w 1093018"/>
                <a:gd name="connsiteY55" fmla="*/ 419643 h 1091619"/>
                <a:gd name="connsiteX56" fmla="*/ 75452 w 1093018"/>
                <a:gd name="connsiteY56" fmla="*/ 400443 h 1091619"/>
                <a:gd name="connsiteX57" fmla="*/ 75452 w 1093018"/>
                <a:gd name="connsiteY57" fmla="*/ 400443 h 1091619"/>
                <a:gd name="connsiteX58" fmla="*/ 75452 w 1093018"/>
                <a:gd name="connsiteY58" fmla="*/ 474498 h 1091619"/>
                <a:gd name="connsiteX59" fmla="*/ 330529 w 1093018"/>
                <a:gd name="connsiteY59" fmla="*/ 474498 h 1091619"/>
                <a:gd name="connsiteX60" fmla="*/ 349728 w 1093018"/>
                <a:gd name="connsiteY60" fmla="*/ 493697 h 1091619"/>
                <a:gd name="connsiteX61" fmla="*/ 330529 w 1093018"/>
                <a:gd name="connsiteY61" fmla="*/ 512896 h 1091619"/>
                <a:gd name="connsiteX62" fmla="*/ 75452 w 1093018"/>
                <a:gd name="connsiteY62" fmla="*/ 512896 h 1091619"/>
                <a:gd name="connsiteX63" fmla="*/ 56252 w 1093018"/>
                <a:gd name="connsiteY63" fmla="*/ 493697 h 1091619"/>
                <a:gd name="connsiteX64" fmla="*/ 75452 w 1093018"/>
                <a:gd name="connsiteY64" fmla="*/ 474498 h 1091619"/>
                <a:gd name="connsiteX65" fmla="*/ 75452 w 1093018"/>
                <a:gd name="connsiteY65" fmla="*/ 474498 h 1091619"/>
                <a:gd name="connsiteX66" fmla="*/ 185162 w 1093018"/>
                <a:gd name="connsiteY66" fmla="*/ 981909 h 1091619"/>
                <a:gd name="connsiteX67" fmla="*/ 149507 w 1093018"/>
                <a:gd name="connsiteY67" fmla="*/ 981909 h 1091619"/>
                <a:gd name="connsiteX68" fmla="*/ 149507 w 1093018"/>
                <a:gd name="connsiteY68" fmla="*/ 619864 h 1091619"/>
                <a:gd name="connsiteX69" fmla="*/ 185162 w 1093018"/>
                <a:gd name="connsiteY69" fmla="*/ 619864 h 1091619"/>
                <a:gd name="connsiteX70" fmla="*/ 185162 w 1093018"/>
                <a:gd name="connsiteY70" fmla="*/ 981909 h 1091619"/>
                <a:gd name="connsiteX71" fmla="*/ 75452 w 1093018"/>
                <a:gd name="connsiteY71" fmla="*/ 584208 h 1091619"/>
                <a:gd name="connsiteX72" fmla="*/ 56252 w 1093018"/>
                <a:gd name="connsiteY72" fmla="*/ 565009 h 1091619"/>
                <a:gd name="connsiteX73" fmla="*/ 75452 w 1093018"/>
                <a:gd name="connsiteY73" fmla="*/ 545810 h 1091619"/>
                <a:gd name="connsiteX74" fmla="*/ 330529 w 1093018"/>
                <a:gd name="connsiteY74" fmla="*/ 545810 h 1091619"/>
                <a:gd name="connsiteX75" fmla="*/ 349728 w 1093018"/>
                <a:gd name="connsiteY75" fmla="*/ 565009 h 1091619"/>
                <a:gd name="connsiteX76" fmla="*/ 330529 w 1093018"/>
                <a:gd name="connsiteY76" fmla="*/ 584208 h 1091619"/>
                <a:gd name="connsiteX77" fmla="*/ 75452 w 1093018"/>
                <a:gd name="connsiteY77" fmla="*/ 584208 h 1091619"/>
                <a:gd name="connsiteX78" fmla="*/ 256474 w 1093018"/>
                <a:gd name="connsiteY78" fmla="*/ 674719 h 1091619"/>
                <a:gd name="connsiteX79" fmla="*/ 256474 w 1093018"/>
                <a:gd name="connsiteY79" fmla="*/ 1020307 h 1091619"/>
                <a:gd name="connsiteX80" fmla="*/ 220818 w 1093018"/>
                <a:gd name="connsiteY80" fmla="*/ 1020307 h 1091619"/>
                <a:gd name="connsiteX81" fmla="*/ 220818 w 1093018"/>
                <a:gd name="connsiteY81" fmla="*/ 619864 h 1091619"/>
                <a:gd name="connsiteX82" fmla="*/ 1018964 w 1093018"/>
                <a:gd name="connsiteY82" fmla="*/ 619864 h 1091619"/>
                <a:gd name="connsiteX83" fmla="*/ 1018964 w 1093018"/>
                <a:gd name="connsiteY83" fmla="*/ 655520 h 1091619"/>
                <a:gd name="connsiteX84" fmla="*/ 275673 w 1093018"/>
                <a:gd name="connsiteY84" fmla="*/ 655520 h 1091619"/>
                <a:gd name="connsiteX85" fmla="*/ 256474 w 1093018"/>
                <a:gd name="connsiteY85" fmla="*/ 674719 h 1091619"/>
                <a:gd name="connsiteX86" fmla="*/ 256474 w 1093018"/>
                <a:gd name="connsiteY86" fmla="*/ 674719 h 1091619"/>
                <a:gd name="connsiteX87" fmla="*/ 1054620 w 1093018"/>
                <a:gd name="connsiteY87" fmla="*/ 1055964 h 1091619"/>
                <a:gd name="connsiteX88" fmla="*/ 292130 w 1093018"/>
                <a:gd name="connsiteY88" fmla="*/ 1055964 h 1091619"/>
                <a:gd name="connsiteX89" fmla="*/ 292130 w 1093018"/>
                <a:gd name="connsiteY89" fmla="*/ 693919 h 1091619"/>
                <a:gd name="connsiteX90" fmla="*/ 1054620 w 1093018"/>
                <a:gd name="connsiteY90" fmla="*/ 693919 h 1091619"/>
                <a:gd name="connsiteX91" fmla="*/ 1054620 w 1093018"/>
                <a:gd name="connsiteY91" fmla="*/ 1055964 h 109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093018" h="1091619">
                  <a:moveTo>
                    <a:pt x="1073819" y="655520"/>
                  </a:moveTo>
                  <a:lnTo>
                    <a:pt x="1054620" y="655520"/>
                  </a:lnTo>
                  <a:lnTo>
                    <a:pt x="1054620" y="600665"/>
                  </a:lnTo>
                  <a:cubicBezTo>
                    <a:pt x="1054620" y="589694"/>
                    <a:pt x="1046391" y="581466"/>
                    <a:pt x="1035420" y="581466"/>
                  </a:cubicBezTo>
                  <a:lnTo>
                    <a:pt x="1016221" y="581466"/>
                  </a:lnTo>
                  <a:lnTo>
                    <a:pt x="1016221" y="526610"/>
                  </a:lnTo>
                  <a:cubicBezTo>
                    <a:pt x="1016221" y="515639"/>
                    <a:pt x="1007993" y="507411"/>
                    <a:pt x="997022" y="507411"/>
                  </a:cubicBezTo>
                  <a:lnTo>
                    <a:pt x="377156" y="507411"/>
                  </a:lnTo>
                  <a:cubicBezTo>
                    <a:pt x="379899" y="501925"/>
                    <a:pt x="379899" y="496440"/>
                    <a:pt x="379899" y="488212"/>
                  </a:cubicBezTo>
                  <a:cubicBezTo>
                    <a:pt x="379899" y="474498"/>
                    <a:pt x="374413" y="460784"/>
                    <a:pt x="366185" y="452556"/>
                  </a:cubicBezTo>
                  <a:cubicBezTo>
                    <a:pt x="374413" y="441585"/>
                    <a:pt x="379899" y="430614"/>
                    <a:pt x="379899" y="416900"/>
                  </a:cubicBezTo>
                  <a:cubicBezTo>
                    <a:pt x="379899" y="386729"/>
                    <a:pt x="355214" y="362045"/>
                    <a:pt x="325044" y="362045"/>
                  </a:cubicBezTo>
                  <a:lnTo>
                    <a:pt x="311330" y="362045"/>
                  </a:lnTo>
                  <a:cubicBezTo>
                    <a:pt x="382642" y="312675"/>
                    <a:pt x="412812" y="222164"/>
                    <a:pt x="388127" y="139881"/>
                  </a:cubicBezTo>
                  <a:cubicBezTo>
                    <a:pt x="360699" y="57598"/>
                    <a:pt x="283902" y="0"/>
                    <a:pt x="198876" y="0"/>
                  </a:cubicBezTo>
                  <a:cubicBezTo>
                    <a:pt x="111107" y="0"/>
                    <a:pt x="34310" y="57598"/>
                    <a:pt x="9625" y="139881"/>
                  </a:cubicBezTo>
                  <a:cubicBezTo>
                    <a:pt x="-17802" y="222164"/>
                    <a:pt x="15110" y="312675"/>
                    <a:pt x="86423" y="362045"/>
                  </a:cubicBezTo>
                  <a:lnTo>
                    <a:pt x="72709" y="362045"/>
                  </a:lnTo>
                  <a:cubicBezTo>
                    <a:pt x="42538" y="362045"/>
                    <a:pt x="17853" y="386729"/>
                    <a:pt x="17853" y="416900"/>
                  </a:cubicBezTo>
                  <a:cubicBezTo>
                    <a:pt x="17853" y="430614"/>
                    <a:pt x="23339" y="444327"/>
                    <a:pt x="31567" y="452556"/>
                  </a:cubicBezTo>
                  <a:cubicBezTo>
                    <a:pt x="12368" y="471755"/>
                    <a:pt x="12368" y="504668"/>
                    <a:pt x="31567" y="523868"/>
                  </a:cubicBezTo>
                  <a:cubicBezTo>
                    <a:pt x="23339" y="534839"/>
                    <a:pt x="17853" y="545810"/>
                    <a:pt x="17853" y="559524"/>
                  </a:cubicBezTo>
                  <a:cubicBezTo>
                    <a:pt x="17853" y="589694"/>
                    <a:pt x="42538" y="614379"/>
                    <a:pt x="72709" y="614379"/>
                  </a:cubicBezTo>
                  <a:lnTo>
                    <a:pt x="108365" y="614379"/>
                  </a:lnTo>
                  <a:lnTo>
                    <a:pt x="108365" y="995623"/>
                  </a:lnTo>
                  <a:cubicBezTo>
                    <a:pt x="108365" y="1006594"/>
                    <a:pt x="116593" y="1014822"/>
                    <a:pt x="127564" y="1014822"/>
                  </a:cubicBezTo>
                  <a:lnTo>
                    <a:pt x="182419" y="1014822"/>
                  </a:lnTo>
                  <a:lnTo>
                    <a:pt x="182419" y="1034021"/>
                  </a:lnTo>
                  <a:cubicBezTo>
                    <a:pt x="182419" y="1044992"/>
                    <a:pt x="190648" y="1053221"/>
                    <a:pt x="201619" y="1053221"/>
                  </a:cubicBezTo>
                  <a:lnTo>
                    <a:pt x="256474" y="1053221"/>
                  </a:lnTo>
                  <a:lnTo>
                    <a:pt x="256474" y="1072420"/>
                  </a:lnTo>
                  <a:cubicBezTo>
                    <a:pt x="256474" y="1083391"/>
                    <a:pt x="264702" y="1091619"/>
                    <a:pt x="275673" y="1091619"/>
                  </a:cubicBezTo>
                  <a:lnTo>
                    <a:pt x="1073819" y="1091619"/>
                  </a:lnTo>
                  <a:cubicBezTo>
                    <a:pt x="1084790" y="1091619"/>
                    <a:pt x="1093019" y="1083391"/>
                    <a:pt x="1093019" y="1072420"/>
                  </a:cubicBezTo>
                  <a:lnTo>
                    <a:pt x="1093019" y="674719"/>
                  </a:lnTo>
                  <a:cubicBezTo>
                    <a:pt x="1093019" y="663748"/>
                    <a:pt x="1084790" y="655520"/>
                    <a:pt x="1073819" y="655520"/>
                  </a:cubicBezTo>
                  <a:lnTo>
                    <a:pt x="1073819" y="655520"/>
                  </a:lnTo>
                  <a:close/>
                  <a:moveTo>
                    <a:pt x="379899" y="545810"/>
                  </a:moveTo>
                  <a:lnTo>
                    <a:pt x="980565" y="545810"/>
                  </a:lnTo>
                  <a:lnTo>
                    <a:pt x="980565" y="581466"/>
                  </a:lnTo>
                  <a:lnTo>
                    <a:pt x="379899" y="581466"/>
                  </a:lnTo>
                  <a:cubicBezTo>
                    <a:pt x="385384" y="570494"/>
                    <a:pt x="385384" y="559524"/>
                    <a:pt x="379899" y="545810"/>
                  </a:cubicBezTo>
                  <a:lnTo>
                    <a:pt x="379899" y="545810"/>
                  </a:lnTo>
                  <a:close/>
                  <a:moveTo>
                    <a:pt x="39796" y="202964"/>
                  </a:moveTo>
                  <a:cubicBezTo>
                    <a:pt x="39796" y="137138"/>
                    <a:pt x="80938" y="76797"/>
                    <a:pt x="141278" y="52113"/>
                  </a:cubicBezTo>
                  <a:cubicBezTo>
                    <a:pt x="201619" y="27428"/>
                    <a:pt x="272931" y="41141"/>
                    <a:pt x="319558" y="87768"/>
                  </a:cubicBezTo>
                  <a:cubicBezTo>
                    <a:pt x="366185" y="134395"/>
                    <a:pt x="379899" y="205707"/>
                    <a:pt x="355214" y="266048"/>
                  </a:cubicBezTo>
                  <a:cubicBezTo>
                    <a:pt x="330529" y="326389"/>
                    <a:pt x="270188" y="367530"/>
                    <a:pt x="204362" y="367530"/>
                  </a:cubicBezTo>
                  <a:cubicBezTo>
                    <a:pt x="113850" y="364787"/>
                    <a:pt x="39796" y="293475"/>
                    <a:pt x="39796" y="202964"/>
                  </a:cubicBezTo>
                  <a:lnTo>
                    <a:pt x="39796" y="202964"/>
                  </a:lnTo>
                  <a:close/>
                  <a:moveTo>
                    <a:pt x="75452" y="400443"/>
                  </a:moveTo>
                  <a:lnTo>
                    <a:pt x="330529" y="400443"/>
                  </a:lnTo>
                  <a:cubicBezTo>
                    <a:pt x="341500" y="400443"/>
                    <a:pt x="349728" y="408672"/>
                    <a:pt x="349728" y="419643"/>
                  </a:cubicBezTo>
                  <a:cubicBezTo>
                    <a:pt x="349728" y="430614"/>
                    <a:pt x="341500" y="438842"/>
                    <a:pt x="330529" y="438842"/>
                  </a:cubicBezTo>
                  <a:lnTo>
                    <a:pt x="75452" y="438842"/>
                  </a:lnTo>
                  <a:cubicBezTo>
                    <a:pt x="64481" y="438842"/>
                    <a:pt x="56252" y="430614"/>
                    <a:pt x="56252" y="419643"/>
                  </a:cubicBezTo>
                  <a:cubicBezTo>
                    <a:pt x="56252" y="408672"/>
                    <a:pt x="67224" y="400443"/>
                    <a:pt x="75452" y="400443"/>
                  </a:cubicBezTo>
                  <a:lnTo>
                    <a:pt x="75452" y="400443"/>
                  </a:lnTo>
                  <a:close/>
                  <a:moveTo>
                    <a:pt x="75452" y="474498"/>
                  </a:moveTo>
                  <a:lnTo>
                    <a:pt x="330529" y="474498"/>
                  </a:lnTo>
                  <a:cubicBezTo>
                    <a:pt x="341500" y="474498"/>
                    <a:pt x="349728" y="482726"/>
                    <a:pt x="349728" y="493697"/>
                  </a:cubicBezTo>
                  <a:cubicBezTo>
                    <a:pt x="349728" y="504668"/>
                    <a:pt x="341500" y="512896"/>
                    <a:pt x="330529" y="512896"/>
                  </a:cubicBezTo>
                  <a:lnTo>
                    <a:pt x="75452" y="512896"/>
                  </a:lnTo>
                  <a:cubicBezTo>
                    <a:pt x="64481" y="512896"/>
                    <a:pt x="56252" y="504668"/>
                    <a:pt x="56252" y="493697"/>
                  </a:cubicBezTo>
                  <a:cubicBezTo>
                    <a:pt x="56252" y="482726"/>
                    <a:pt x="67224" y="474498"/>
                    <a:pt x="75452" y="474498"/>
                  </a:cubicBezTo>
                  <a:lnTo>
                    <a:pt x="75452" y="474498"/>
                  </a:lnTo>
                  <a:close/>
                  <a:moveTo>
                    <a:pt x="185162" y="981909"/>
                  </a:moveTo>
                  <a:lnTo>
                    <a:pt x="149507" y="981909"/>
                  </a:lnTo>
                  <a:lnTo>
                    <a:pt x="149507" y="619864"/>
                  </a:lnTo>
                  <a:lnTo>
                    <a:pt x="185162" y="619864"/>
                  </a:lnTo>
                  <a:lnTo>
                    <a:pt x="185162" y="981909"/>
                  </a:lnTo>
                  <a:close/>
                  <a:moveTo>
                    <a:pt x="75452" y="584208"/>
                  </a:moveTo>
                  <a:cubicBezTo>
                    <a:pt x="64481" y="584208"/>
                    <a:pt x="56252" y="575980"/>
                    <a:pt x="56252" y="565009"/>
                  </a:cubicBezTo>
                  <a:cubicBezTo>
                    <a:pt x="56252" y="554038"/>
                    <a:pt x="64481" y="545810"/>
                    <a:pt x="75452" y="545810"/>
                  </a:cubicBezTo>
                  <a:lnTo>
                    <a:pt x="330529" y="545810"/>
                  </a:lnTo>
                  <a:cubicBezTo>
                    <a:pt x="341500" y="545810"/>
                    <a:pt x="349728" y="554038"/>
                    <a:pt x="349728" y="565009"/>
                  </a:cubicBezTo>
                  <a:cubicBezTo>
                    <a:pt x="349728" y="575980"/>
                    <a:pt x="341500" y="584208"/>
                    <a:pt x="330529" y="584208"/>
                  </a:cubicBezTo>
                  <a:lnTo>
                    <a:pt x="75452" y="584208"/>
                  </a:lnTo>
                  <a:close/>
                  <a:moveTo>
                    <a:pt x="256474" y="674719"/>
                  </a:moveTo>
                  <a:lnTo>
                    <a:pt x="256474" y="1020307"/>
                  </a:lnTo>
                  <a:lnTo>
                    <a:pt x="220818" y="1020307"/>
                  </a:lnTo>
                  <a:lnTo>
                    <a:pt x="220818" y="619864"/>
                  </a:lnTo>
                  <a:lnTo>
                    <a:pt x="1018964" y="619864"/>
                  </a:lnTo>
                  <a:lnTo>
                    <a:pt x="1018964" y="655520"/>
                  </a:lnTo>
                  <a:lnTo>
                    <a:pt x="275673" y="655520"/>
                  </a:lnTo>
                  <a:cubicBezTo>
                    <a:pt x="264702" y="655520"/>
                    <a:pt x="256474" y="663748"/>
                    <a:pt x="256474" y="674719"/>
                  </a:cubicBezTo>
                  <a:lnTo>
                    <a:pt x="256474" y="674719"/>
                  </a:lnTo>
                  <a:close/>
                  <a:moveTo>
                    <a:pt x="1054620" y="1055964"/>
                  </a:moveTo>
                  <a:lnTo>
                    <a:pt x="292130" y="1055964"/>
                  </a:lnTo>
                  <a:lnTo>
                    <a:pt x="292130" y="693919"/>
                  </a:lnTo>
                  <a:lnTo>
                    <a:pt x="1054620" y="693919"/>
                  </a:lnTo>
                  <a:lnTo>
                    <a:pt x="1054620" y="1055964"/>
                  </a:lnTo>
                  <a:close/>
                </a:path>
              </a:pathLst>
            </a:custGeom>
            <a:solidFill>
              <a:srgbClr val="000000"/>
            </a:solidFill>
            <a:ln w="27426" cap="flat">
              <a:noFill/>
              <a:prstDash val="solid"/>
              <a:miter/>
            </a:ln>
          </p:spPr>
          <p:txBody>
            <a:bodyPr rtlCol="0" anchor="ctr"/>
            <a:lstStyle/>
            <a:p>
              <a:endParaRPr lang="en-US"/>
            </a:p>
          </p:txBody>
        </p:sp>
        <p:sp>
          <p:nvSpPr>
            <p:cNvPr id="8" name="Freeform 1348">
              <a:extLst>
                <a:ext uri="{FF2B5EF4-FFF2-40B4-BE49-F238E27FC236}">
                  <a16:creationId xmlns:a16="http://schemas.microsoft.com/office/drawing/2014/main" id="{A6ED238F-B064-4401-B079-8BC8379425AE}"/>
                </a:ext>
              </a:extLst>
            </p:cNvPr>
            <p:cNvSpPr/>
            <p:nvPr/>
          </p:nvSpPr>
          <p:spPr>
            <a:xfrm>
              <a:off x="6806456" y="1118090"/>
              <a:ext cx="112453" cy="112453"/>
            </a:xfrm>
            <a:custGeom>
              <a:avLst/>
              <a:gdLst>
                <a:gd name="connsiteX0" fmla="*/ 41142 w 112453"/>
                <a:gd name="connsiteY0" fmla="*/ 68569 h 112453"/>
                <a:gd name="connsiteX1" fmla="*/ 74054 w 112453"/>
                <a:gd name="connsiteY1" fmla="*/ 35656 h 112453"/>
                <a:gd name="connsiteX2" fmla="*/ 112454 w 112453"/>
                <a:gd name="connsiteY2" fmla="*/ 35656 h 112453"/>
                <a:gd name="connsiteX3" fmla="*/ 112454 w 112453"/>
                <a:gd name="connsiteY3" fmla="*/ 0 h 112453"/>
                <a:gd name="connsiteX4" fmla="*/ 57598 w 112453"/>
                <a:gd name="connsiteY4" fmla="*/ 0 h 112453"/>
                <a:gd name="connsiteX5" fmla="*/ 38399 w 112453"/>
                <a:gd name="connsiteY5" fmla="*/ 19199 h 112453"/>
                <a:gd name="connsiteX6" fmla="*/ 19199 w 112453"/>
                <a:gd name="connsiteY6" fmla="*/ 38399 h 112453"/>
                <a:gd name="connsiteX7" fmla="*/ 0 w 112453"/>
                <a:gd name="connsiteY7" fmla="*/ 57598 h 112453"/>
                <a:gd name="connsiteX8" fmla="*/ 0 w 112453"/>
                <a:gd name="connsiteY8" fmla="*/ 112453 h 112453"/>
                <a:gd name="connsiteX9" fmla="*/ 35656 w 112453"/>
                <a:gd name="connsiteY9" fmla="*/ 112453 h 112453"/>
                <a:gd name="connsiteX10" fmla="*/ 35656 w 112453"/>
                <a:gd name="connsiteY10" fmla="*/ 68569 h 112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2453" h="112453">
                  <a:moveTo>
                    <a:pt x="41142" y="68569"/>
                  </a:moveTo>
                  <a:cubicBezTo>
                    <a:pt x="57598" y="63083"/>
                    <a:pt x="68569" y="52112"/>
                    <a:pt x="74054" y="35656"/>
                  </a:cubicBezTo>
                  <a:lnTo>
                    <a:pt x="112454" y="35656"/>
                  </a:lnTo>
                  <a:lnTo>
                    <a:pt x="112454" y="0"/>
                  </a:lnTo>
                  <a:lnTo>
                    <a:pt x="57598" y="0"/>
                  </a:lnTo>
                  <a:cubicBezTo>
                    <a:pt x="46627" y="0"/>
                    <a:pt x="38399" y="8228"/>
                    <a:pt x="38399" y="19199"/>
                  </a:cubicBezTo>
                  <a:cubicBezTo>
                    <a:pt x="38399" y="30170"/>
                    <a:pt x="30171" y="38399"/>
                    <a:pt x="19199" y="38399"/>
                  </a:cubicBezTo>
                  <a:cubicBezTo>
                    <a:pt x="8228" y="38399"/>
                    <a:pt x="0" y="46627"/>
                    <a:pt x="0" y="57598"/>
                  </a:cubicBezTo>
                  <a:lnTo>
                    <a:pt x="0" y="112453"/>
                  </a:lnTo>
                  <a:lnTo>
                    <a:pt x="35656" y="112453"/>
                  </a:lnTo>
                  <a:lnTo>
                    <a:pt x="35656" y="68569"/>
                  </a:lnTo>
                  <a:close/>
                </a:path>
              </a:pathLst>
            </a:custGeom>
            <a:solidFill>
              <a:srgbClr val="000000"/>
            </a:solidFill>
            <a:ln w="27426" cap="flat">
              <a:noFill/>
              <a:prstDash val="solid"/>
              <a:miter/>
            </a:ln>
          </p:spPr>
          <p:txBody>
            <a:bodyPr rtlCol="0" anchor="ctr"/>
            <a:lstStyle/>
            <a:p>
              <a:endParaRPr lang="en-US"/>
            </a:p>
          </p:txBody>
        </p:sp>
        <p:sp>
          <p:nvSpPr>
            <p:cNvPr id="9" name="Freeform 1349">
              <a:extLst>
                <a:ext uri="{FF2B5EF4-FFF2-40B4-BE49-F238E27FC236}">
                  <a16:creationId xmlns:a16="http://schemas.microsoft.com/office/drawing/2014/main" id="{DED050C3-C431-6C3C-CA5E-EA9CBE78C469}"/>
                </a:ext>
              </a:extLst>
            </p:cNvPr>
            <p:cNvSpPr/>
            <p:nvPr/>
          </p:nvSpPr>
          <p:spPr>
            <a:xfrm>
              <a:off x="7387922" y="1112604"/>
              <a:ext cx="112453" cy="112453"/>
            </a:xfrm>
            <a:custGeom>
              <a:avLst/>
              <a:gdLst>
                <a:gd name="connsiteX0" fmla="*/ 76798 w 112453"/>
                <a:gd name="connsiteY0" fmla="*/ 74055 h 112453"/>
                <a:gd name="connsiteX1" fmla="*/ 76798 w 112453"/>
                <a:gd name="connsiteY1" fmla="*/ 112453 h 112453"/>
                <a:gd name="connsiteX2" fmla="*/ 112454 w 112453"/>
                <a:gd name="connsiteY2" fmla="*/ 112453 h 112453"/>
                <a:gd name="connsiteX3" fmla="*/ 112454 w 112453"/>
                <a:gd name="connsiteY3" fmla="*/ 57598 h 112453"/>
                <a:gd name="connsiteX4" fmla="*/ 93255 w 112453"/>
                <a:gd name="connsiteY4" fmla="*/ 38399 h 112453"/>
                <a:gd name="connsiteX5" fmla="*/ 74055 w 112453"/>
                <a:gd name="connsiteY5" fmla="*/ 19199 h 112453"/>
                <a:gd name="connsiteX6" fmla="*/ 54855 w 112453"/>
                <a:gd name="connsiteY6" fmla="*/ 0 h 112453"/>
                <a:gd name="connsiteX7" fmla="*/ 0 w 112453"/>
                <a:gd name="connsiteY7" fmla="*/ 0 h 112453"/>
                <a:gd name="connsiteX8" fmla="*/ 0 w 112453"/>
                <a:gd name="connsiteY8" fmla="*/ 35656 h 112453"/>
                <a:gd name="connsiteX9" fmla="*/ 38399 w 112453"/>
                <a:gd name="connsiteY9" fmla="*/ 35656 h 112453"/>
                <a:gd name="connsiteX10" fmla="*/ 76798 w 112453"/>
                <a:gd name="connsiteY10" fmla="*/ 74055 h 112453"/>
                <a:gd name="connsiteX11" fmla="*/ 76798 w 112453"/>
                <a:gd name="connsiteY11" fmla="*/ 74055 h 112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2453" h="112453">
                  <a:moveTo>
                    <a:pt x="76798" y="74055"/>
                  </a:moveTo>
                  <a:lnTo>
                    <a:pt x="76798" y="112453"/>
                  </a:lnTo>
                  <a:lnTo>
                    <a:pt x="112454" y="112453"/>
                  </a:lnTo>
                  <a:lnTo>
                    <a:pt x="112454" y="57598"/>
                  </a:lnTo>
                  <a:cubicBezTo>
                    <a:pt x="112454" y="46627"/>
                    <a:pt x="104226" y="38399"/>
                    <a:pt x="93255" y="38399"/>
                  </a:cubicBezTo>
                  <a:cubicBezTo>
                    <a:pt x="82283" y="38399"/>
                    <a:pt x="74055" y="30170"/>
                    <a:pt x="74055" y="19199"/>
                  </a:cubicBezTo>
                  <a:cubicBezTo>
                    <a:pt x="74055" y="8228"/>
                    <a:pt x="65827" y="0"/>
                    <a:pt x="54855" y="0"/>
                  </a:cubicBezTo>
                  <a:lnTo>
                    <a:pt x="0" y="0"/>
                  </a:lnTo>
                  <a:lnTo>
                    <a:pt x="0" y="35656"/>
                  </a:lnTo>
                  <a:lnTo>
                    <a:pt x="38399" y="35656"/>
                  </a:lnTo>
                  <a:cubicBezTo>
                    <a:pt x="49370" y="57598"/>
                    <a:pt x="60341" y="68569"/>
                    <a:pt x="76798" y="74055"/>
                  </a:cubicBezTo>
                  <a:lnTo>
                    <a:pt x="76798" y="74055"/>
                  </a:lnTo>
                  <a:close/>
                </a:path>
              </a:pathLst>
            </a:custGeom>
            <a:solidFill>
              <a:srgbClr val="000000"/>
            </a:solidFill>
            <a:ln w="27426" cap="flat">
              <a:noFill/>
              <a:prstDash val="solid"/>
              <a:miter/>
            </a:ln>
          </p:spPr>
          <p:txBody>
            <a:bodyPr rtlCol="0" anchor="ctr"/>
            <a:lstStyle/>
            <a:p>
              <a:endParaRPr lang="en-US"/>
            </a:p>
          </p:txBody>
        </p:sp>
        <p:sp>
          <p:nvSpPr>
            <p:cNvPr id="10" name="Freeform 1350">
              <a:extLst>
                <a:ext uri="{FF2B5EF4-FFF2-40B4-BE49-F238E27FC236}">
                  <a16:creationId xmlns:a16="http://schemas.microsoft.com/office/drawing/2014/main" id="{EC9AD26A-9870-933D-020E-B6FC3B24C31D}"/>
                </a:ext>
              </a:extLst>
            </p:cNvPr>
            <p:cNvSpPr/>
            <p:nvPr/>
          </p:nvSpPr>
          <p:spPr>
            <a:xfrm>
              <a:off x="6814146" y="1266199"/>
              <a:ext cx="107505" cy="106967"/>
            </a:xfrm>
            <a:custGeom>
              <a:avLst/>
              <a:gdLst>
                <a:gd name="connsiteX0" fmla="*/ 14252 w 107505"/>
                <a:gd name="connsiteY0" fmla="*/ 68569 h 106967"/>
                <a:gd name="connsiteX1" fmla="*/ 33452 w 107505"/>
                <a:gd name="connsiteY1" fmla="*/ 87769 h 106967"/>
                <a:gd name="connsiteX2" fmla="*/ 52650 w 107505"/>
                <a:gd name="connsiteY2" fmla="*/ 106968 h 106967"/>
                <a:gd name="connsiteX3" fmla="*/ 107506 w 107505"/>
                <a:gd name="connsiteY3" fmla="*/ 106968 h 106967"/>
                <a:gd name="connsiteX4" fmla="*/ 107506 w 107505"/>
                <a:gd name="connsiteY4" fmla="*/ 71312 h 106967"/>
                <a:gd name="connsiteX5" fmla="*/ 69107 w 107505"/>
                <a:gd name="connsiteY5" fmla="*/ 71312 h 106967"/>
                <a:gd name="connsiteX6" fmla="*/ 36195 w 107505"/>
                <a:gd name="connsiteY6" fmla="*/ 38399 h 106967"/>
                <a:gd name="connsiteX7" fmla="*/ 36195 w 107505"/>
                <a:gd name="connsiteY7" fmla="*/ 0 h 106967"/>
                <a:gd name="connsiteX8" fmla="*/ 538 w 107505"/>
                <a:gd name="connsiteY8" fmla="*/ 0 h 106967"/>
                <a:gd name="connsiteX9" fmla="*/ 538 w 107505"/>
                <a:gd name="connsiteY9" fmla="*/ 54855 h 106967"/>
                <a:gd name="connsiteX10" fmla="*/ 14252 w 107505"/>
                <a:gd name="connsiteY10" fmla="*/ 68569 h 106967"/>
                <a:gd name="connsiteX11" fmla="*/ 14252 w 107505"/>
                <a:gd name="connsiteY11" fmla="*/ 68569 h 106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505" h="106967">
                  <a:moveTo>
                    <a:pt x="14252" y="68569"/>
                  </a:moveTo>
                  <a:cubicBezTo>
                    <a:pt x="25223" y="68569"/>
                    <a:pt x="33452" y="76797"/>
                    <a:pt x="33452" y="87769"/>
                  </a:cubicBezTo>
                  <a:cubicBezTo>
                    <a:pt x="33452" y="98740"/>
                    <a:pt x="41680" y="106968"/>
                    <a:pt x="52650" y="106968"/>
                  </a:cubicBezTo>
                  <a:lnTo>
                    <a:pt x="107506" y="106968"/>
                  </a:lnTo>
                  <a:lnTo>
                    <a:pt x="107506" y="71312"/>
                  </a:lnTo>
                  <a:lnTo>
                    <a:pt x="69107" y="71312"/>
                  </a:lnTo>
                  <a:cubicBezTo>
                    <a:pt x="63622" y="54855"/>
                    <a:pt x="52650" y="43884"/>
                    <a:pt x="36195" y="38399"/>
                  </a:cubicBezTo>
                  <a:lnTo>
                    <a:pt x="36195" y="0"/>
                  </a:lnTo>
                  <a:lnTo>
                    <a:pt x="538" y="0"/>
                  </a:lnTo>
                  <a:lnTo>
                    <a:pt x="538" y="54855"/>
                  </a:lnTo>
                  <a:cubicBezTo>
                    <a:pt x="-2205" y="60341"/>
                    <a:pt x="6024" y="68569"/>
                    <a:pt x="14252" y="68569"/>
                  </a:cubicBezTo>
                  <a:lnTo>
                    <a:pt x="14252" y="68569"/>
                  </a:lnTo>
                  <a:close/>
                </a:path>
              </a:pathLst>
            </a:custGeom>
            <a:solidFill>
              <a:srgbClr val="000000"/>
            </a:solidFill>
            <a:ln w="27426" cap="flat">
              <a:noFill/>
              <a:prstDash val="solid"/>
              <a:miter/>
            </a:ln>
          </p:spPr>
          <p:txBody>
            <a:bodyPr rtlCol="0" anchor="ctr"/>
            <a:lstStyle/>
            <a:p>
              <a:endParaRPr lang="en-US"/>
            </a:p>
          </p:txBody>
        </p:sp>
        <p:sp>
          <p:nvSpPr>
            <p:cNvPr id="11" name="Freeform 1351">
              <a:extLst>
                <a:ext uri="{FF2B5EF4-FFF2-40B4-BE49-F238E27FC236}">
                  <a16:creationId xmlns:a16="http://schemas.microsoft.com/office/drawing/2014/main" id="{84809922-3BCD-7BA9-C129-EC6CA4C1D945}"/>
                </a:ext>
              </a:extLst>
            </p:cNvPr>
            <p:cNvSpPr/>
            <p:nvPr/>
          </p:nvSpPr>
          <p:spPr>
            <a:xfrm>
              <a:off x="7396151" y="1260714"/>
              <a:ext cx="106967" cy="107505"/>
            </a:xfrm>
            <a:custGeom>
              <a:avLst/>
              <a:gdLst>
                <a:gd name="connsiteX0" fmla="*/ 68569 w 106967"/>
                <a:gd name="connsiteY0" fmla="*/ 93254 h 107505"/>
                <a:gd name="connsiteX1" fmla="*/ 87768 w 106967"/>
                <a:gd name="connsiteY1" fmla="*/ 74054 h 107505"/>
                <a:gd name="connsiteX2" fmla="*/ 106968 w 106967"/>
                <a:gd name="connsiteY2" fmla="*/ 54855 h 107505"/>
                <a:gd name="connsiteX3" fmla="*/ 106968 w 106967"/>
                <a:gd name="connsiteY3" fmla="*/ 0 h 107505"/>
                <a:gd name="connsiteX4" fmla="*/ 71312 w 106967"/>
                <a:gd name="connsiteY4" fmla="*/ 0 h 107505"/>
                <a:gd name="connsiteX5" fmla="*/ 71312 w 106967"/>
                <a:gd name="connsiteY5" fmla="*/ 38399 h 107505"/>
                <a:gd name="connsiteX6" fmla="*/ 38399 w 106967"/>
                <a:gd name="connsiteY6" fmla="*/ 71312 h 107505"/>
                <a:gd name="connsiteX7" fmla="*/ 0 w 106967"/>
                <a:gd name="connsiteY7" fmla="*/ 71312 h 107505"/>
                <a:gd name="connsiteX8" fmla="*/ 0 w 106967"/>
                <a:gd name="connsiteY8" fmla="*/ 106968 h 107505"/>
                <a:gd name="connsiteX9" fmla="*/ 54855 w 106967"/>
                <a:gd name="connsiteY9" fmla="*/ 106968 h 107505"/>
                <a:gd name="connsiteX10" fmla="*/ 68569 w 106967"/>
                <a:gd name="connsiteY10" fmla="*/ 93254 h 107505"/>
                <a:gd name="connsiteX11" fmla="*/ 68569 w 106967"/>
                <a:gd name="connsiteY11" fmla="*/ 93254 h 10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967" h="107505">
                  <a:moveTo>
                    <a:pt x="68569" y="93254"/>
                  </a:moveTo>
                  <a:cubicBezTo>
                    <a:pt x="68569" y="82283"/>
                    <a:pt x="76797" y="74054"/>
                    <a:pt x="87768" y="74054"/>
                  </a:cubicBezTo>
                  <a:cubicBezTo>
                    <a:pt x="98740" y="74054"/>
                    <a:pt x="106968" y="65826"/>
                    <a:pt x="106968" y="54855"/>
                  </a:cubicBezTo>
                  <a:lnTo>
                    <a:pt x="106968" y="0"/>
                  </a:lnTo>
                  <a:lnTo>
                    <a:pt x="71312" y="0"/>
                  </a:lnTo>
                  <a:lnTo>
                    <a:pt x="71312" y="38399"/>
                  </a:lnTo>
                  <a:cubicBezTo>
                    <a:pt x="54855" y="43884"/>
                    <a:pt x="43884" y="54855"/>
                    <a:pt x="38399" y="71312"/>
                  </a:cubicBezTo>
                  <a:lnTo>
                    <a:pt x="0" y="71312"/>
                  </a:lnTo>
                  <a:lnTo>
                    <a:pt x="0" y="106968"/>
                  </a:lnTo>
                  <a:lnTo>
                    <a:pt x="54855" y="106968"/>
                  </a:lnTo>
                  <a:cubicBezTo>
                    <a:pt x="60340" y="109710"/>
                    <a:pt x="68569" y="101482"/>
                    <a:pt x="68569" y="93254"/>
                  </a:cubicBezTo>
                  <a:lnTo>
                    <a:pt x="68569" y="93254"/>
                  </a:lnTo>
                  <a:close/>
                </a:path>
              </a:pathLst>
            </a:custGeom>
            <a:solidFill>
              <a:srgbClr val="000000"/>
            </a:solidFill>
            <a:ln w="27426" cap="flat">
              <a:noFill/>
              <a:prstDash val="solid"/>
              <a:miter/>
            </a:ln>
          </p:spPr>
          <p:txBody>
            <a:bodyPr rtlCol="0" anchor="ctr"/>
            <a:lstStyle/>
            <a:p>
              <a:endParaRPr lang="en-US"/>
            </a:p>
          </p:txBody>
        </p:sp>
        <p:sp>
          <p:nvSpPr>
            <p:cNvPr id="12" name="Freeform 1352">
              <a:extLst>
                <a:ext uri="{FF2B5EF4-FFF2-40B4-BE49-F238E27FC236}">
                  <a16:creationId xmlns:a16="http://schemas.microsoft.com/office/drawing/2014/main" id="{4F49D55D-C299-6FFD-4359-2B58F7ACA457}"/>
                </a:ext>
              </a:extLst>
            </p:cNvPr>
            <p:cNvSpPr/>
            <p:nvPr/>
          </p:nvSpPr>
          <p:spPr>
            <a:xfrm>
              <a:off x="7009421" y="1078369"/>
              <a:ext cx="290837" cy="292055"/>
            </a:xfrm>
            <a:custGeom>
              <a:avLst/>
              <a:gdLst>
                <a:gd name="connsiteX0" fmla="*/ 145366 w 290837"/>
                <a:gd name="connsiteY0" fmla="*/ 292055 h 292055"/>
                <a:gd name="connsiteX1" fmla="*/ 279763 w 290837"/>
                <a:gd name="connsiteY1" fmla="*/ 201544 h 292055"/>
                <a:gd name="connsiteX2" fmla="*/ 249592 w 290837"/>
                <a:gd name="connsiteY2" fmla="*/ 42464 h 292055"/>
                <a:gd name="connsiteX3" fmla="*/ 90511 w 290837"/>
                <a:gd name="connsiteY3" fmla="*/ 12294 h 292055"/>
                <a:gd name="connsiteX4" fmla="*/ 0 w 290837"/>
                <a:gd name="connsiteY4" fmla="*/ 146689 h 292055"/>
                <a:gd name="connsiteX5" fmla="*/ 145366 w 290837"/>
                <a:gd name="connsiteY5" fmla="*/ 292055 h 292055"/>
                <a:gd name="connsiteX6" fmla="*/ 145366 w 290837"/>
                <a:gd name="connsiteY6" fmla="*/ 292055 h 292055"/>
                <a:gd name="connsiteX7" fmla="*/ 145366 w 290837"/>
                <a:gd name="connsiteY7" fmla="*/ 39721 h 292055"/>
                <a:gd name="connsiteX8" fmla="*/ 246849 w 290837"/>
                <a:gd name="connsiteY8" fmla="*/ 105547 h 292055"/>
                <a:gd name="connsiteX9" fmla="*/ 222164 w 290837"/>
                <a:gd name="connsiteY9" fmla="*/ 223486 h 292055"/>
                <a:gd name="connsiteX10" fmla="*/ 104225 w 290837"/>
                <a:gd name="connsiteY10" fmla="*/ 248171 h 292055"/>
                <a:gd name="connsiteX11" fmla="*/ 38399 w 290837"/>
                <a:gd name="connsiteY11" fmla="*/ 146689 h 292055"/>
                <a:gd name="connsiteX12" fmla="*/ 145366 w 290837"/>
                <a:gd name="connsiteY12" fmla="*/ 39721 h 292055"/>
                <a:gd name="connsiteX13" fmla="*/ 145366 w 290837"/>
                <a:gd name="connsiteY13" fmla="*/ 39721 h 292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0837" h="292055">
                  <a:moveTo>
                    <a:pt x="145366" y="292055"/>
                  </a:moveTo>
                  <a:cubicBezTo>
                    <a:pt x="202965" y="292055"/>
                    <a:pt x="257820" y="256399"/>
                    <a:pt x="279763" y="201544"/>
                  </a:cubicBezTo>
                  <a:cubicBezTo>
                    <a:pt x="301704" y="146689"/>
                    <a:pt x="290734" y="83605"/>
                    <a:pt x="249592" y="42464"/>
                  </a:cubicBezTo>
                  <a:cubicBezTo>
                    <a:pt x="208450" y="1323"/>
                    <a:pt x="145366" y="-12391"/>
                    <a:pt x="90511" y="12294"/>
                  </a:cubicBezTo>
                  <a:cubicBezTo>
                    <a:pt x="35656" y="34236"/>
                    <a:pt x="0" y="86348"/>
                    <a:pt x="0" y="146689"/>
                  </a:cubicBezTo>
                  <a:cubicBezTo>
                    <a:pt x="2743" y="228972"/>
                    <a:pt x="65826" y="292055"/>
                    <a:pt x="145366" y="292055"/>
                  </a:cubicBezTo>
                  <a:lnTo>
                    <a:pt x="145366" y="292055"/>
                  </a:lnTo>
                  <a:close/>
                  <a:moveTo>
                    <a:pt x="145366" y="39721"/>
                  </a:moveTo>
                  <a:cubicBezTo>
                    <a:pt x="189251" y="39721"/>
                    <a:pt x="230392" y="67149"/>
                    <a:pt x="246849" y="105547"/>
                  </a:cubicBezTo>
                  <a:cubicBezTo>
                    <a:pt x="263306" y="146689"/>
                    <a:pt x="255077" y="193316"/>
                    <a:pt x="222164" y="223486"/>
                  </a:cubicBezTo>
                  <a:cubicBezTo>
                    <a:pt x="191994" y="253657"/>
                    <a:pt x="145366" y="264628"/>
                    <a:pt x="104225" y="248171"/>
                  </a:cubicBezTo>
                  <a:cubicBezTo>
                    <a:pt x="63083" y="231715"/>
                    <a:pt x="38399" y="190573"/>
                    <a:pt x="38399" y="146689"/>
                  </a:cubicBezTo>
                  <a:cubicBezTo>
                    <a:pt x="38399" y="86348"/>
                    <a:pt x="87769" y="39721"/>
                    <a:pt x="145366" y="39721"/>
                  </a:cubicBezTo>
                  <a:lnTo>
                    <a:pt x="145366" y="39721"/>
                  </a:lnTo>
                  <a:close/>
                </a:path>
              </a:pathLst>
            </a:custGeom>
            <a:solidFill>
              <a:srgbClr val="000000"/>
            </a:solidFill>
            <a:ln w="27426" cap="flat">
              <a:noFill/>
              <a:prstDash val="solid"/>
              <a:miter/>
            </a:ln>
          </p:spPr>
          <p:txBody>
            <a:bodyPr rtlCol="0" anchor="ctr"/>
            <a:lstStyle/>
            <a:p>
              <a:endParaRPr lang="en-US"/>
            </a:p>
          </p:txBody>
        </p:sp>
        <p:sp>
          <p:nvSpPr>
            <p:cNvPr id="13" name="Freeform 1353">
              <a:extLst>
                <a:ext uri="{FF2B5EF4-FFF2-40B4-BE49-F238E27FC236}">
                  <a16:creationId xmlns:a16="http://schemas.microsoft.com/office/drawing/2014/main" id="{742C2DDB-9665-82C2-D32E-2CF31D79C108}"/>
                </a:ext>
              </a:extLst>
            </p:cNvPr>
            <p:cNvSpPr/>
            <p:nvPr/>
          </p:nvSpPr>
          <p:spPr>
            <a:xfrm>
              <a:off x="6921652" y="355602"/>
              <a:ext cx="652779" cy="436099"/>
            </a:xfrm>
            <a:custGeom>
              <a:avLst/>
              <a:gdLst>
                <a:gd name="connsiteX0" fmla="*/ 597924 w 652779"/>
                <a:gd name="connsiteY0" fmla="*/ 0 h 436099"/>
                <a:gd name="connsiteX1" fmla="*/ 54855 w 652779"/>
                <a:gd name="connsiteY1" fmla="*/ 0 h 436099"/>
                <a:gd name="connsiteX2" fmla="*/ 0 w 652779"/>
                <a:gd name="connsiteY2" fmla="*/ 54855 h 436099"/>
                <a:gd name="connsiteX3" fmla="*/ 0 w 652779"/>
                <a:gd name="connsiteY3" fmla="*/ 381244 h 436099"/>
                <a:gd name="connsiteX4" fmla="*/ 54855 w 652779"/>
                <a:gd name="connsiteY4" fmla="*/ 436099 h 436099"/>
                <a:gd name="connsiteX5" fmla="*/ 597924 w 652779"/>
                <a:gd name="connsiteY5" fmla="*/ 436099 h 436099"/>
                <a:gd name="connsiteX6" fmla="*/ 652779 w 652779"/>
                <a:gd name="connsiteY6" fmla="*/ 381244 h 436099"/>
                <a:gd name="connsiteX7" fmla="*/ 652779 w 652779"/>
                <a:gd name="connsiteY7" fmla="*/ 54855 h 436099"/>
                <a:gd name="connsiteX8" fmla="*/ 597924 w 652779"/>
                <a:gd name="connsiteY8" fmla="*/ 0 h 436099"/>
                <a:gd name="connsiteX9" fmla="*/ 597924 w 652779"/>
                <a:gd name="connsiteY9" fmla="*/ 0 h 436099"/>
                <a:gd name="connsiteX10" fmla="*/ 52113 w 652779"/>
                <a:gd name="connsiteY10" fmla="*/ 35656 h 436099"/>
                <a:gd name="connsiteX11" fmla="*/ 595181 w 652779"/>
                <a:gd name="connsiteY11" fmla="*/ 35656 h 436099"/>
                <a:gd name="connsiteX12" fmla="*/ 614381 w 652779"/>
                <a:gd name="connsiteY12" fmla="*/ 54855 h 436099"/>
                <a:gd name="connsiteX13" fmla="*/ 614381 w 652779"/>
                <a:gd name="connsiteY13" fmla="*/ 109710 h 436099"/>
                <a:gd name="connsiteX14" fmla="*/ 32914 w 652779"/>
                <a:gd name="connsiteY14" fmla="*/ 109710 h 436099"/>
                <a:gd name="connsiteX15" fmla="*/ 32914 w 652779"/>
                <a:gd name="connsiteY15" fmla="*/ 54855 h 436099"/>
                <a:gd name="connsiteX16" fmla="*/ 52113 w 652779"/>
                <a:gd name="connsiteY16" fmla="*/ 35656 h 436099"/>
                <a:gd name="connsiteX17" fmla="*/ 52113 w 652779"/>
                <a:gd name="connsiteY17" fmla="*/ 35656 h 436099"/>
                <a:gd name="connsiteX18" fmla="*/ 614381 w 652779"/>
                <a:gd name="connsiteY18" fmla="*/ 145366 h 436099"/>
                <a:gd name="connsiteX19" fmla="*/ 614381 w 652779"/>
                <a:gd name="connsiteY19" fmla="*/ 181022 h 436099"/>
                <a:gd name="connsiteX20" fmla="*/ 32914 w 652779"/>
                <a:gd name="connsiteY20" fmla="*/ 181022 h 436099"/>
                <a:gd name="connsiteX21" fmla="*/ 32914 w 652779"/>
                <a:gd name="connsiteY21" fmla="*/ 145366 h 436099"/>
                <a:gd name="connsiteX22" fmla="*/ 614381 w 652779"/>
                <a:gd name="connsiteY22" fmla="*/ 145366 h 436099"/>
                <a:gd name="connsiteX23" fmla="*/ 597924 w 652779"/>
                <a:gd name="connsiteY23" fmla="*/ 397701 h 436099"/>
                <a:gd name="connsiteX24" fmla="*/ 54855 w 652779"/>
                <a:gd name="connsiteY24" fmla="*/ 397701 h 436099"/>
                <a:gd name="connsiteX25" fmla="*/ 35656 w 652779"/>
                <a:gd name="connsiteY25" fmla="*/ 378501 h 436099"/>
                <a:gd name="connsiteX26" fmla="*/ 35656 w 652779"/>
                <a:gd name="connsiteY26" fmla="*/ 213936 h 436099"/>
                <a:gd name="connsiteX27" fmla="*/ 617123 w 652779"/>
                <a:gd name="connsiteY27" fmla="*/ 213936 h 436099"/>
                <a:gd name="connsiteX28" fmla="*/ 617123 w 652779"/>
                <a:gd name="connsiteY28" fmla="*/ 378501 h 436099"/>
                <a:gd name="connsiteX29" fmla="*/ 597924 w 652779"/>
                <a:gd name="connsiteY29" fmla="*/ 397701 h 436099"/>
                <a:gd name="connsiteX30" fmla="*/ 597924 w 652779"/>
                <a:gd name="connsiteY30" fmla="*/ 397701 h 43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52779" h="436099">
                  <a:moveTo>
                    <a:pt x="597924" y="0"/>
                  </a:moveTo>
                  <a:lnTo>
                    <a:pt x="54855" y="0"/>
                  </a:lnTo>
                  <a:cubicBezTo>
                    <a:pt x="24686" y="0"/>
                    <a:pt x="0" y="24685"/>
                    <a:pt x="0" y="54855"/>
                  </a:cubicBezTo>
                  <a:lnTo>
                    <a:pt x="0" y="381244"/>
                  </a:lnTo>
                  <a:cubicBezTo>
                    <a:pt x="0" y="411414"/>
                    <a:pt x="24686" y="436099"/>
                    <a:pt x="54855" y="436099"/>
                  </a:cubicBezTo>
                  <a:lnTo>
                    <a:pt x="597924" y="436099"/>
                  </a:lnTo>
                  <a:cubicBezTo>
                    <a:pt x="628094" y="436099"/>
                    <a:pt x="652779" y="411414"/>
                    <a:pt x="652779" y="381244"/>
                  </a:cubicBezTo>
                  <a:lnTo>
                    <a:pt x="652779" y="54855"/>
                  </a:lnTo>
                  <a:cubicBezTo>
                    <a:pt x="652779" y="24685"/>
                    <a:pt x="628094" y="0"/>
                    <a:pt x="597924" y="0"/>
                  </a:cubicBezTo>
                  <a:lnTo>
                    <a:pt x="597924" y="0"/>
                  </a:lnTo>
                  <a:close/>
                  <a:moveTo>
                    <a:pt x="52113" y="35656"/>
                  </a:moveTo>
                  <a:lnTo>
                    <a:pt x="595181" y="35656"/>
                  </a:lnTo>
                  <a:cubicBezTo>
                    <a:pt x="606152" y="35656"/>
                    <a:pt x="614381" y="43884"/>
                    <a:pt x="614381" y="54855"/>
                  </a:cubicBezTo>
                  <a:lnTo>
                    <a:pt x="614381" y="109710"/>
                  </a:lnTo>
                  <a:lnTo>
                    <a:pt x="32914" y="109710"/>
                  </a:lnTo>
                  <a:lnTo>
                    <a:pt x="32914" y="54855"/>
                  </a:lnTo>
                  <a:cubicBezTo>
                    <a:pt x="35656" y="43884"/>
                    <a:pt x="43884" y="35656"/>
                    <a:pt x="52113" y="35656"/>
                  </a:cubicBezTo>
                  <a:lnTo>
                    <a:pt x="52113" y="35656"/>
                  </a:lnTo>
                  <a:close/>
                  <a:moveTo>
                    <a:pt x="614381" y="145366"/>
                  </a:moveTo>
                  <a:lnTo>
                    <a:pt x="614381" y="181022"/>
                  </a:lnTo>
                  <a:lnTo>
                    <a:pt x="32914" y="181022"/>
                  </a:lnTo>
                  <a:lnTo>
                    <a:pt x="32914" y="145366"/>
                  </a:lnTo>
                  <a:lnTo>
                    <a:pt x="614381" y="145366"/>
                  </a:lnTo>
                  <a:close/>
                  <a:moveTo>
                    <a:pt x="597924" y="397701"/>
                  </a:moveTo>
                  <a:lnTo>
                    <a:pt x="54855" y="397701"/>
                  </a:lnTo>
                  <a:cubicBezTo>
                    <a:pt x="43884" y="397701"/>
                    <a:pt x="35656" y="389472"/>
                    <a:pt x="35656" y="378501"/>
                  </a:cubicBezTo>
                  <a:lnTo>
                    <a:pt x="35656" y="213936"/>
                  </a:lnTo>
                  <a:lnTo>
                    <a:pt x="617123" y="213936"/>
                  </a:lnTo>
                  <a:lnTo>
                    <a:pt x="617123" y="378501"/>
                  </a:lnTo>
                  <a:cubicBezTo>
                    <a:pt x="614381" y="389472"/>
                    <a:pt x="606152" y="397701"/>
                    <a:pt x="597924" y="397701"/>
                  </a:cubicBezTo>
                  <a:lnTo>
                    <a:pt x="597924" y="397701"/>
                  </a:lnTo>
                  <a:close/>
                </a:path>
              </a:pathLst>
            </a:custGeom>
            <a:solidFill>
              <a:srgbClr val="000000"/>
            </a:solidFill>
            <a:ln w="27426" cap="flat">
              <a:noFill/>
              <a:prstDash val="solid"/>
              <a:miter/>
            </a:ln>
          </p:spPr>
          <p:txBody>
            <a:bodyPr rtlCol="0" anchor="ctr"/>
            <a:lstStyle/>
            <a:p>
              <a:endParaRPr lang="en-US"/>
            </a:p>
          </p:txBody>
        </p:sp>
        <p:sp>
          <p:nvSpPr>
            <p:cNvPr id="14" name="Freeform 1354">
              <a:extLst>
                <a:ext uri="{FF2B5EF4-FFF2-40B4-BE49-F238E27FC236}">
                  <a16:creationId xmlns:a16="http://schemas.microsoft.com/office/drawing/2014/main" id="{A1F96960-93F4-5432-5356-02247E477414}"/>
                </a:ext>
              </a:extLst>
            </p:cNvPr>
            <p:cNvSpPr/>
            <p:nvPr/>
          </p:nvSpPr>
          <p:spPr>
            <a:xfrm>
              <a:off x="6584292" y="448856"/>
              <a:ext cx="170051" cy="233134"/>
            </a:xfrm>
            <a:custGeom>
              <a:avLst/>
              <a:gdLst>
                <a:gd name="connsiteX0" fmla="*/ 0 w 170051"/>
                <a:gd name="connsiteY0" fmla="*/ 87768 h 233134"/>
                <a:gd name="connsiteX1" fmla="*/ 24685 w 170051"/>
                <a:gd name="connsiteY1" fmla="*/ 85026 h 233134"/>
                <a:gd name="connsiteX2" fmla="*/ 145366 w 170051"/>
                <a:gd name="connsiteY2" fmla="*/ 85026 h 233134"/>
                <a:gd name="connsiteX3" fmla="*/ 145366 w 170051"/>
                <a:gd name="connsiteY3" fmla="*/ 106968 h 233134"/>
                <a:gd name="connsiteX4" fmla="*/ 0 w 170051"/>
                <a:gd name="connsiteY4" fmla="*/ 106968 h 233134"/>
                <a:gd name="connsiteX5" fmla="*/ 0 w 170051"/>
                <a:gd name="connsiteY5" fmla="*/ 87768 h 233134"/>
                <a:gd name="connsiteX6" fmla="*/ 0 w 170051"/>
                <a:gd name="connsiteY6" fmla="*/ 128910 h 233134"/>
                <a:gd name="connsiteX7" fmla="*/ 24685 w 170051"/>
                <a:gd name="connsiteY7" fmla="*/ 126167 h 233134"/>
                <a:gd name="connsiteX8" fmla="*/ 131653 w 170051"/>
                <a:gd name="connsiteY8" fmla="*/ 126167 h 233134"/>
                <a:gd name="connsiteX9" fmla="*/ 131653 w 170051"/>
                <a:gd name="connsiteY9" fmla="*/ 148109 h 233134"/>
                <a:gd name="connsiteX10" fmla="*/ 0 w 170051"/>
                <a:gd name="connsiteY10" fmla="*/ 148109 h 233134"/>
                <a:gd name="connsiteX11" fmla="*/ 0 w 170051"/>
                <a:gd name="connsiteY11" fmla="*/ 128910 h 233134"/>
                <a:gd name="connsiteX12" fmla="*/ 19200 w 170051"/>
                <a:gd name="connsiteY12" fmla="*/ 115196 h 233134"/>
                <a:gd name="connsiteX13" fmla="*/ 112454 w 170051"/>
                <a:gd name="connsiteY13" fmla="*/ 0 h 233134"/>
                <a:gd name="connsiteX14" fmla="*/ 167309 w 170051"/>
                <a:gd name="connsiteY14" fmla="*/ 27428 h 233134"/>
                <a:gd name="connsiteX15" fmla="*/ 145366 w 170051"/>
                <a:gd name="connsiteY15" fmla="*/ 49370 h 233134"/>
                <a:gd name="connsiteX16" fmla="*/ 112454 w 170051"/>
                <a:gd name="connsiteY16" fmla="*/ 32913 h 233134"/>
                <a:gd name="connsiteX17" fmla="*/ 63083 w 170051"/>
                <a:gd name="connsiteY17" fmla="*/ 115196 h 233134"/>
                <a:gd name="connsiteX18" fmla="*/ 112454 w 170051"/>
                <a:gd name="connsiteY18" fmla="*/ 200222 h 233134"/>
                <a:gd name="connsiteX19" fmla="*/ 148109 w 170051"/>
                <a:gd name="connsiteY19" fmla="*/ 178280 h 233134"/>
                <a:gd name="connsiteX20" fmla="*/ 170052 w 170051"/>
                <a:gd name="connsiteY20" fmla="*/ 200222 h 233134"/>
                <a:gd name="connsiteX21" fmla="*/ 106968 w 170051"/>
                <a:gd name="connsiteY21" fmla="*/ 233135 h 233134"/>
                <a:gd name="connsiteX22" fmla="*/ 19200 w 170051"/>
                <a:gd name="connsiteY22" fmla="*/ 115196 h 23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51" h="233134">
                  <a:moveTo>
                    <a:pt x="0" y="87768"/>
                  </a:moveTo>
                  <a:lnTo>
                    <a:pt x="24685" y="85026"/>
                  </a:lnTo>
                  <a:lnTo>
                    <a:pt x="145366" y="85026"/>
                  </a:lnTo>
                  <a:lnTo>
                    <a:pt x="145366" y="106968"/>
                  </a:lnTo>
                  <a:lnTo>
                    <a:pt x="0" y="106968"/>
                  </a:lnTo>
                  <a:lnTo>
                    <a:pt x="0" y="87768"/>
                  </a:lnTo>
                  <a:close/>
                  <a:moveTo>
                    <a:pt x="0" y="128910"/>
                  </a:moveTo>
                  <a:lnTo>
                    <a:pt x="24685" y="126167"/>
                  </a:lnTo>
                  <a:lnTo>
                    <a:pt x="131653" y="126167"/>
                  </a:lnTo>
                  <a:lnTo>
                    <a:pt x="131653" y="148109"/>
                  </a:lnTo>
                  <a:lnTo>
                    <a:pt x="0" y="148109"/>
                  </a:lnTo>
                  <a:lnTo>
                    <a:pt x="0" y="128910"/>
                  </a:lnTo>
                  <a:close/>
                  <a:moveTo>
                    <a:pt x="19200" y="115196"/>
                  </a:moveTo>
                  <a:cubicBezTo>
                    <a:pt x="19200" y="41141"/>
                    <a:pt x="57598" y="0"/>
                    <a:pt x="112454" y="0"/>
                  </a:cubicBezTo>
                  <a:cubicBezTo>
                    <a:pt x="134395" y="0"/>
                    <a:pt x="153595" y="10971"/>
                    <a:pt x="167309" y="27428"/>
                  </a:cubicBezTo>
                  <a:lnTo>
                    <a:pt x="145366" y="49370"/>
                  </a:lnTo>
                  <a:cubicBezTo>
                    <a:pt x="137138" y="38399"/>
                    <a:pt x="126167" y="32913"/>
                    <a:pt x="112454" y="32913"/>
                  </a:cubicBezTo>
                  <a:cubicBezTo>
                    <a:pt x="79540" y="32913"/>
                    <a:pt x="63083" y="65826"/>
                    <a:pt x="63083" y="115196"/>
                  </a:cubicBezTo>
                  <a:cubicBezTo>
                    <a:pt x="63083" y="167308"/>
                    <a:pt x="82283" y="200222"/>
                    <a:pt x="112454" y="200222"/>
                  </a:cubicBezTo>
                  <a:cubicBezTo>
                    <a:pt x="128910" y="200222"/>
                    <a:pt x="139881" y="191993"/>
                    <a:pt x="148109" y="178280"/>
                  </a:cubicBezTo>
                  <a:lnTo>
                    <a:pt x="170052" y="200222"/>
                  </a:lnTo>
                  <a:cubicBezTo>
                    <a:pt x="153595" y="222164"/>
                    <a:pt x="134395" y="233135"/>
                    <a:pt x="106968" y="233135"/>
                  </a:cubicBezTo>
                  <a:cubicBezTo>
                    <a:pt x="57598" y="230392"/>
                    <a:pt x="19200" y="189251"/>
                    <a:pt x="19200" y="115196"/>
                  </a:cubicBezTo>
                  <a:close/>
                </a:path>
              </a:pathLst>
            </a:custGeom>
            <a:solidFill>
              <a:srgbClr val="FFD100"/>
            </a:solidFill>
            <a:ln w="27426" cap="flat">
              <a:noFill/>
              <a:prstDash val="solid"/>
              <a:miter/>
            </a:ln>
          </p:spPr>
          <p:txBody>
            <a:bodyPr rtlCol="0" anchor="ctr"/>
            <a:lstStyle/>
            <a:p>
              <a:endParaRPr lang="en-US"/>
            </a:p>
          </p:txBody>
        </p:sp>
      </p:grpSp>
    </p:spTree>
    <p:extLst>
      <p:ext uri="{BB962C8B-B14F-4D97-AF65-F5344CB8AC3E}">
        <p14:creationId xmlns:p14="http://schemas.microsoft.com/office/powerpoint/2010/main" val="231153046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5D94F35-C0CF-50EC-F08D-780D5CA03C3D}"/>
              </a:ext>
            </a:extLst>
          </p:cNvPr>
          <p:cNvSpPr>
            <a:spLocks noGrp="1"/>
          </p:cNvSpPr>
          <p:nvPr>
            <p:ph type="body" sz="quarter" idx="18"/>
          </p:nvPr>
        </p:nvSpPr>
        <p:spPr>
          <a:xfrm>
            <a:off x="734714" y="1568824"/>
            <a:ext cx="5917098" cy="4055891"/>
          </a:xfrm>
        </p:spPr>
        <p:txBody>
          <a:bodyPr vert="horz" lIns="91440" tIns="45720" rIns="91440" bIns="45720" rtlCol="0" anchor="t">
            <a:normAutofit fontScale="92500" lnSpcReduction="10000"/>
          </a:bodyPr>
          <a:lstStyle/>
          <a:p>
            <a:pPr marL="342900" indent="-342900" algn="just">
              <a:buFont typeface="Arial" panose="020B0604020202020204" pitchFamily="34" charset="0"/>
              <a:buChar char="•"/>
            </a:pPr>
            <a:r>
              <a:rPr lang="es-ES" dirty="0"/>
              <a:t>Los consumidores mayores que envejecen activamente </a:t>
            </a:r>
            <a:r>
              <a:rPr lang="es-ES" b="1" dirty="0"/>
              <a:t>no suelen prestar mucha atención a los anuncios y mensajes que no tienen en cuenta sus necesidades y experiencias</a:t>
            </a:r>
            <a:r>
              <a:rPr lang="en-US" dirty="0"/>
              <a:t>. </a:t>
            </a:r>
            <a:r>
              <a:rPr lang="es-ES" dirty="0"/>
              <a:t>Por lo tanto, </a:t>
            </a:r>
            <a:r>
              <a:rPr lang="es-ES" b="1" dirty="0"/>
              <a:t>son más sensibles al precio de los productos y a los incentivos promocionales, lo que les hace más propensos a probar nuevos productos</a:t>
            </a:r>
            <a:r>
              <a:rPr lang="es-ES" dirty="0"/>
              <a:t>, pero también hace </a:t>
            </a:r>
            <a:r>
              <a:rPr lang="es-ES" b="1" dirty="0"/>
              <a:t>más difícil llegar a ellos</a:t>
            </a:r>
            <a:r>
              <a:rPr lang="es-ES" dirty="0"/>
              <a:t>. </a:t>
            </a:r>
            <a:endParaRPr lang="es-ES"/>
          </a:p>
          <a:p>
            <a:pPr marL="342900" indent="-342900" algn="just">
              <a:buFont typeface="Arial" panose="020B0604020202020204" pitchFamily="34" charset="0"/>
              <a:buChar char="•"/>
            </a:pPr>
            <a:r>
              <a:rPr lang="es-ES" dirty="0"/>
              <a:t>Sin embargo, los consumidores senior, en general, quieren ahorrar dinero. Por ello, ofrecer incentivos como muestras gratuitas, cupones o descuentos, recompensas o planes de fidelización son estrategias útiles.</a:t>
            </a:r>
            <a:endParaRPr lang="en-US" dirty="0">
              <a:cs typeface="Calibri" panose="020F0502020204030204"/>
            </a:endParaRPr>
          </a:p>
          <a:p>
            <a:endParaRPr lang="en-GB" dirty="0"/>
          </a:p>
          <a:p>
            <a:endParaRPr lang="en-GB" dirty="0"/>
          </a:p>
        </p:txBody>
      </p:sp>
      <p:sp>
        <p:nvSpPr>
          <p:cNvPr id="3" name="Text Placeholder 2">
            <a:extLst>
              <a:ext uri="{FF2B5EF4-FFF2-40B4-BE49-F238E27FC236}">
                <a16:creationId xmlns:a16="http://schemas.microsoft.com/office/drawing/2014/main" id="{D56AE1FE-68E8-ACAF-0FE2-1A0B7C0964AD}"/>
              </a:ext>
            </a:extLst>
          </p:cNvPr>
          <p:cNvSpPr>
            <a:spLocks noGrp="1"/>
          </p:cNvSpPr>
          <p:nvPr>
            <p:ph type="body" sz="quarter" idx="16"/>
          </p:nvPr>
        </p:nvSpPr>
        <p:spPr/>
        <p:txBody>
          <a:bodyPr vert="horz" lIns="91440" tIns="45720" rIns="91440" bIns="45720" rtlCol="0" anchor="t">
            <a:normAutofit lnSpcReduction="10000"/>
          </a:bodyPr>
          <a:lstStyle/>
          <a:p>
            <a:r>
              <a:rPr lang="es-ES" dirty="0"/>
              <a:t>¿Cómo de sensibles son los ancianos al precio?</a:t>
            </a:r>
            <a:endParaRPr lang="en-GB" dirty="0"/>
          </a:p>
        </p:txBody>
      </p:sp>
      <p:sp>
        <p:nvSpPr>
          <p:cNvPr id="4" name="TextBox 3">
            <a:extLst>
              <a:ext uri="{FF2B5EF4-FFF2-40B4-BE49-F238E27FC236}">
                <a16:creationId xmlns:a16="http://schemas.microsoft.com/office/drawing/2014/main" id="{95E5DA0F-604F-3641-FC83-995B0A030F18}"/>
              </a:ext>
            </a:extLst>
          </p:cNvPr>
          <p:cNvSpPr txBox="1"/>
          <p:nvPr/>
        </p:nvSpPr>
        <p:spPr>
          <a:xfrm>
            <a:off x="8023451" y="5440049"/>
            <a:ext cx="6097348" cy="369332"/>
          </a:xfrm>
          <a:prstGeom prst="rect">
            <a:avLst/>
          </a:prstGeom>
          <a:noFill/>
        </p:spPr>
        <p:txBody>
          <a:bodyPr wrap="square">
            <a:spAutoFit/>
          </a:bodyPr>
          <a:lstStyle/>
          <a:p>
            <a:r>
              <a:rPr lang="en-GB" dirty="0">
                <a:solidFill>
                  <a:srgbClr val="1188A3"/>
                </a:solidFill>
                <a:hlinkClick r:id="rId2">
                  <a:extLst>
                    <a:ext uri="{A12FA001-AC4F-418D-AE19-62706E023703}">
                      <ahyp:hlinkClr xmlns:ahyp="http://schemas.microsoft.com/office/drawing/2018/hyperlinkcolor" val="tx"/>
                    </a:ext>
                  </a:extLst>
                </a:hlinkClick>
              </a:rPr>
              <a:t>Fuente</a:t>
            </a:r>
            <a:r>
              <a:rPr lang="en-GB" sz="1800" dirty="0">
                <a:solidFill>
                  <a:srgbClr val="1188A3"/>
                </a:solidFill>
                <a:hlinkClick r:id="rId2">
                  <a:extLst>
                    <a:ext uri="{A12FA001-AC4F-418D-AE19-62706E023703}">
                      <ahyp:hlinkClr xmlns:ahyp="http://schemas.microsoft.com/office/drawing/2018/hyperlinkcolor" val="tx"/>
                    </a:ext>
                  </a:extLst>
                </a:hlinkClick>
              </a:rPr>
              <a:t>: Guido, </a:t>
            </a:r>
            <a:r>
              <a:rPr lang="en-GB" sz="1800" dirty="0" err="1">
                <a:solidFill>
                  <a:srgbClr val="1188A3"/>
                </a:solidFill>
                <a:hlinkClick r:id="rId2">
                  <a:extLst>
                    <a:ext uri="{A12FA001-AC4F-418D-AE19-62706E023703}">
                      <ahyp:hlinkClr xmlns:ahyp="http://schemas.microsoft.com/office/drawing/2018/hyperlinkcolor" val="tx"/>
                    </a:ext>
                  </a:extLst>
                </a:hlinkClick>
              </a:rPr>
              <a:t>Ugolini</a:t>
            </a:r>
            <a:r>
              <a:rPr lang="en-GB" sz="1800" dirty="0">
                <a:solidFill>
                  <a:srgbClr val="1188A3"/>
                </a:solidFill>
                <a:hlinkClick r:id="rId2">
                  <a:extLst>
                    <a:ext uri="{A12FA001-AC4F-418D-AE19-62706E023703}">
                      <ahyp:hlinkClr xmlns:ahyp="http://schemas.microsoft.com/office/drawing/2018/hyperlinkcolor" val="tx"/>
                    </a:ext>
                  </a:extLst>
                </a:hlinkClick>
              </a:rPr>
              <a:t> &amp; </a:t>
            </a:r>
            <a:r>
              <a:rPr lang="en-GB" sz="1800" dirty="0" err="1">
                <a:solidFill>
                  <a:srgbClr val="1188A3"/>
                </a:solidFill>
                <a:hlinkClick r:id="rId2">
                  <a:extLst>
                    <a:ext uri="{A12FA001-AC4F-418D-AE19-62706E023703}">
                      <ahyp:hlinkClr xmlns:ahyp="http://schemas.microsoft.com/office/drawing/2018/hyperlinkcolor" val="tx"/>
                    </a:ext>
                  </a:extLst>
                </a:hlinkClick>
              </a:rPr>
              <a:t>Sestino</a:t>
            </a:r>
            <a:r>
              <a:rPr lang="en-GB" sz="1800" dirty="0">
                <a:solidFill>
                  <a:srgbClr val="1188A3"/>
                </a:solidFill>
                <a:hlinkClick r:id="rId2">
                  <a:extLst>
                    <a:ext uri="{A12FA001-AC4F-418D-AE19-62706E023703}">
                      <ahyp:hlinkClr xmlns:ahyp="http://schemas.microsoft.com/office/drawing/2018/hyperlinkcolor" val="tx"/>
                    </a:ext>
                  </a:extLst>
                </a:hlinkClick>
              </a:rPr>
              <a:t> (2022)</a:t>
            </a:r>
            <a:endParaRPr lang="en-GB" dirty="0">
              <a:solidFill>
                <a:srgbClr val="1188A3"/>
              </a:solidFill>
            </a:endParaRPr>
          </a:p>
        </p:txBody>
      </p:sp>
      <p:grpSp>
        <p:nvGrpSpPr>
          <p:cNvPr id="5" name="Graphic 3">
            <a:extLst>
              <a:ext uri="{FF2B5EF4-FFF2-40B4-BE49-F238E27FC236}">
                <a16:creationId xmlns:a16="http://schemas.microsoft.com/office/drawing/2014/main" id="{74EC0BE9-A3B3-9876-510A-A2DD32D9CA39}"/>
              </a:ext>
            </a:extLst>
          </p:cNvPr>
          <p:cNvGrpSpPr/>
          <p:nvPr/>
        </p:nvGrpSpPr>
        <p:grpSpPr>
          <a:xfrm>
            <a:off x="7933766" y="1703294"/>
            <a:ext cx="3182469" cy="2913530"/>
            <a:chOff x="2451513" y="5314516"/>
            <a:chExt cx="1088992" cy="1047735"/>
          </a:xfrm>
        </p:grpSpPr>
        <p:grpSp>
          <p:nvGrpSpPr>
            <p:cNvPr id="6" name="Graphic 3">
              <a:extLst>
                <a:ext uri="{FF2B5EF4-FFF2-40B4-BE49-F238E27FC236}">
                  <a16:creationId xmlns:a16="http://schemas.microsoft.com/office/drawing/2014/main" id="{5EE2228E-0531-BBFE-97FF-9E6F2629D6A5}"/>
                </a:ext>
              </a:extLst>
            </p:cNvPr>
            <p:cNvGrpSpPr/>
            <p:nvPr/>
          </p:nvGrpSpPr>
          <p:grpSpPr>
            <a:xfrm>
              <a:off x="2451513" y="5314516"/>
              <a:ext cx="1088992" cy="1047735"/>
              <a:chOff x="2451513" y="5314516"/>
              <a:chExt cx="1088992" cy="1047735"/>
            </a:xfrm>
            <a:solidFill>
              <a:srgbClr val="000000"/>
            </a:solidFill>
          </p:grpSpPr>
          <p:sp>
            <p:nvSpPr>
              <p:cNvPr id="8" name="Freeform 1312">
                <a:extLst>
                  <a:ext uri="{FF2B5EF4-FFF2-40B4-BE49-F238E27FC236}">
                    <a16:creationId xmlns:a16="http://schemas.microsoft.com/office/drawing/2014/main" id="{530EF748-4957-4D43-271B-0BC973F94064}"/>
                  </a:ext>
                </a:extLst>
              </p:cNvPr>
              <p:cNvSpPr/>
              <p:nvPr/>
            </p:nvSpPr>
            <p:spPr>
              <a:xfrm>
                <a:off x="2451513" y="5314516"/>
                <a:ext cx="480372" cy="729574"/>
              </a:xfrm>
              <a:custGeom>
                <a:avLst/>
                <a:gdLst>
                  <a:gd name="connsiteX0" fmla="*/ 306618 w 480372"/>
                  <a:gd name="connsiteY0" fmla="*/ 183765 h 729574"/>
                  <a:gd name="connsiteX1" fmla="*/ 325818 w 480372"/>
                  <a:gd name="connsiteY1" fmla="*/ 172795 h 729574"/>
                  <a:gd name="connsiteX2" fmla="*/ 353245 w 480372"/>
                  <a:gd name="connsiteY2" fmla="*/ 123424 h 729574"/>
                  <a:gd name="connsiteX3" fmla="*/ 369702 w 480372"/>
                  <a:gd name="connsiteY3" fmla="*/ 112453 h 729574"/>
                  <a:gd name="connsiteX4" fmla="*/ 413586 w 480372"/>
                  <a:gd name="connsiteY4" fmla="*/ 112453 h 729574"/>
                  <a:gd name="connsiteX5" fmla="*/ 432786 w 480372"/>
                  <a:gd name="connsiteY5" fmla="*/ 101483 h 729574"/>
                  <a:gd name="connsiteX6" fmla="*/ 476670 w 480372"/>
                  <a:gd name="connsiteY6" fmla="*/ 27428 h 729574"/>
                  <a:gd name="connsiteX7" fmla="*/ 460213 w 480372"/>
                  <a:gd name="connsiteY7" fmla="*/ 0 h 729574"/>
                  <a:gd name="connsiteX8" fmla="*/ 21371 w 480372"/>
                  <a:gd name="connsiteY8" fmla="*/ 0 h 729574"/>
                  <a:gd name="connsiteX9" fmla="*/ 4914 w 480372"/>
                  <a:gd name="connsiteY9" fmla="*/ 30171 h 729574"/>
                  <a:gd name="connsiteX10" fmla="*/ 48798 w 480372"/>
                  <a:gd name="connsiteY10" fmla="*/ 104225 h 729574"/>
                  <a:gd name="connsiteX11" fmla="*/ 70740 w 480372"/>
                  <a:gd name="connsiteY11" fmla="*/ 115196 h 729574"/>
                  <a:gd name="connsiteX12" fmla="*/ 114625 w 480372"/>
                  <a:gd name="connsiteY12" fmla="*/ 115196 h 729574"/>
                  <a:gd name="connsiteX13" fmla="*/ 125596 w 480372"/>
                  <a:gd name="connsiteY13" fmla="*/ 123424 h 729574"/>
                  <a:gd name="connsiteX14" fmla="*/ 153023 w 480372"/>
                  <a:gd name="connsiteY14" fmla="*/ 172795 h 729574"/>
                  <a:gd name="connsiteX15" fmla="*/ 174965 w 480372"/>
                  <a:gd name="connsiteY15" fmla="*/ 186508 h 729574"/>
                  <a:gd name="connsiteX16" fmla="*/ 221592 w 480372"/>
                  <a:gd name="connsiteY16" fmla="*/ 186508 h 729574"/>
                  <a:gd name="connsiteX17" fmla="*/ 221592 w 480372"/>
                  <a:gd name="connsiteY17" fmla="*/ 400443 h 729574"/>
                  <a:gd name="connsiteX18" fmla="*/ 147538 w 480372"/>
                  <a:gd name="connsiteY18" fmla="*/ 400443 h 729574"/>
                  <a:gd name="connsiteX19" fmla="*/ 125596 w 480372"/>
                  <a:gd name="connsiteY19" fmla="*/ 411414 h 729574"/>
                  <a:gd name="connsiteX20" fmla="*/ 26856 w 480372"/>
                  <a:gd name="connsiteY20" fmla="*/ 540325 h 729574"/>
                  <a:gd name="connsiteX21" fmla="*/ 24113 w 480372"/>
                  <a:gd name="connsiteY21" fmla="*/ 565009 h 729574"/>
                  <a:gd name="connsiteX22" fmla="*/ 89940 w 480372"/>
                  <a:gd name="connsiteY22" fmla="*/ 691176 h 729574"/>
                  <a:gd name="connsiteX23" fmla="*/ 98168 w 480372"/>
                  <a:gd name="connsiteY23" fmla="*/ 713118 h 729574"/>
                  <a:gd name="connsiteX24" fmla="*/ 103654 w 480372"/>
                  <a:gd name="connsiteY24" fmla="*/ 729575 h 729574"/>
                  <a:gd name="connsiteX25" fmla="*/ 103654 w 480372"/>
                  <a:gd name="connsiteY25" fmla="*/ 726832 h 729574"/>
                  <a:gd name="connsiteX26" fmla="*/ 114625 w 480372"/>
                  <a:gd name="connsiteY26" fmla="*/ 691176 h 729574"/>
                  <a:gd name="connsiteX27" fmla="*/ 100911 w 480372"/>
                  <a:gd name="connsiteY27" fmla="*/ 619864 h 729574"/>
                  <a:gd name="connsiteX28" fmla="*/ 100911 w 480372"/>
                  <a:gd name="connsiteY28" fmla="*/ 614379 h 729574"/>
                  <a:gd name="connsiteX29" fmla="*/ 92682 w 480372"/>
                  <a:gd name="connsiteY29" fmla="*/ 633578 h 729574"/>
                  <a:gd name="connsiteX30" fmla="*/ 87197 w 480372"/>
                  <a:gd name="connsiteY30" fmla="*/ 625350 h 729574"/>
                  <a:gd name="connsiteX31" fmla="*/ 54284 w 480372"/>
                  <a:gd name="connsiteY31" fmla="*/ 562266 h 729574"/>
                  <a:gd name="connsiteX32" fmla="*/ 54284 w 480372"/>
                  <a:gd name="connsiteY32" fmla="*/ 548552 h 729574"/>
                  <a:gd name="connsiteX33" fmla="*/ 139309 w 480372"/>
                  <a:gd name="connsiteY33" fmla="*/ 438842 h 729574"/>
                  <a:gd name="connsiteX34" fmla="*/ 155766 w 480372"/>
                  <a:gd name="connsiteY34" fmla="*/ 430614 h 729574"/>
                  <a:gd name="connsiteX35" fmla="*/ 312104 w 480372"/>
                  <a:gd name="connsiteY35" fmla="*/ 430614 h 729574"/>
                  <a:gd name="connsiteX36" fmla="*/ 328561 w 480372"/>
                  <a:gd name="connsiteY36" fmla="*/ 438842 h 729574"/>
                  <a:gd name="connsiteX37" fmla="*/ 410844 w 480372"/>
                  <a:gd name="connsiteY37" fmla="*/ 548552 h 729574"/>
                  <a:gd name="connsiteX38" fmla="*/ 410844 w 480372"/>
                  <a:gd name="connsiteY38" fmla="*/ 565009 h 729574"/>
                  <a:gd name="connsiteX39" fmla="*/ 377930 w 480372"/>
                  <a:gd name="connsiteY39" fmla="*/ 625350 h 729574"/>
                  <a:gd name="connsiteX40" fmla="*/ 372445 w 480372"/>
                  <a:gd name="connsiteY40" fmla="*/ 633578 h 729574"/>
                  <a:gd name="connsiteX41" fmla="*/ 361474 w 480372"/>
                  <a:gd name="connsiteY41" fmla="*/ 611637 h 729574"/>
                  <a:gd name="connsiteX42" fmla="*/ 358731 w 480372"/>
                  <a:gd name="connsiteY42" fmla="*/ 625350 h 729574"/>
                  <a:gd name="connsiteX43" fmla="*/ 369702 w 480372"/>
                  <a:gd name="connsiteY43" fmla="*/ 724090 h 729574"/>
                  <a:gd name="connsiteX44" fmla="*/ 372445 w 480372"/>
                  <a:gd name="connsiteY44" fmla="*/ 715861 h 729574"/>
                  <a:gd name="connsiteX45" fmla="*/ 383416 w 480372"/>
                  <a:gd name="connsiteY45" fmla="*/ 691176 h 729574"/>
                  <a:gd name="connsiteX46" fmla="*/ 449242 w 480372"/>
                  <a:gd name="connsiteY46" fmla="*/ 570495 h 729574"/>
                  <a:gd name="connsiteX47" fmla="*/ 449242 w 480372"/>
                  <a:gd name="connsiteY47" fmla="*/ 548552 h 729574"/>
                  <a:gd name="connsiteX48" fmla="*/ 347760 w 480372"/>
                  <a:gd name="connsiteY48" fmla="*/ 414157 h 729574"/>
                  <a:gd name="connsiteX49" fmla="*/ 331303 w 480372"/>
                  <a:gd name="connsiteY49" fmla="*/ 405929 h 729574"/>
                  <a:gd name="connsiteX50" fmla="*/ 268220 w 480372"/>
                  <a:gd name="connsiteY50" fmla="*/ 405929 h 729574"/>
                  <a:gd name="connsiteX51" fmla="*/ 257248 w 480372"/>
                  <a:gd name="connsiteY51" fmla="*/ 405929 h 729574"/>
                  <a:gd name="connsiteX52" fmla="*/ 257248 w 480372"/>
                  <a:gd name="connsiteY52" fmla="*/ 183765 h 729574"/>
                  <a:gd name="connsiteX53" fmla="*/ 306618 w 480372"/>
                  <a:gd name="connsiteY53" fmla="*/ 183765 h 729574"/>
                  <a:gd name="connsiteX54" fmla="*/ 136567 w 480372"/>
                  <a:gd name="connsiteY54" fmla="*/ 79541 h 729574"/>
                  <a:gd name="connsiteX55" fmla="*/ 84454 w 480372"/>
                  <a:gd name="connsiteY55" fmla="*/ 79541 h 729574"/>
                  <a:gd name="connsiteX56" fmla="*/ 70740 w 480372"/>
                  <a:gd name="connsiteY56" fmla="*/ 71312 h 729574"/>
                  <a:gd name="connsiteX57" fmla="*/ 46055 w 480372"/>
                  <a:gd name="connsiteY57" fmla="*/ 27428 h 729574"/>
                  <a:gd name="connsiteX58" fmla="*/ 438271 w 480372"/>
                  <a:gd name="connsiteY58" fmla="*/ 27428 h 729574"/>
                  <a:gd name="connsiteX59" fmla="*/ 410844 w 480372"/>
                  <a:gd name="connsiteY59" fmla="*/ 74055 h 729574"/>
                  <a:gd name="connsiteX60" fmla="*/ 399872 w 480372"/>
                  <a:gd name="connsiteY60" fmla="*/ 76798 h 729574"/>
                  <a:gd name="connsiteX61" fmla="*/ 136567 w 480372"/>
                  <a:gd name="connsiteY61" fmla="*/ 79541 h 729574"/>
                  <a:gd name="connsiteX62" fmla="*/ 188679 w 480372"/>
                  <a:gd name="connsiteY62" fmla="*/ 150852 h 729574"/>
                  <a:gd name="connsiteX63" fmla="*/ 177708 w 480372"/>
                  <a:gd name="connsiteY63" fmla="*/ 145367 h 729574"/>
                  <a:gd name="connsiteX64" fmla="*/ 161252 w 480372"/>
                  <a:gd name="connsiteY64" fmla="*/ 115196 h 729574"/>
                  <a:gd name="connsiteX65" fmla="*/ 323075 w 480372"/>
                  <a:gd name="connsiteY65" fmla="*/ 115196 h 729574"/>
                  <a:gd name="connsiteX66" fmla="*/ 303875 w 480372"/>
                  <a:gd name="connsiteY66" fmla="*/ 150852 h 729574"/>
                  <a:gd name="connsiteX67" fmla="*/ 295647 w 480372"/>
                  <a:gd name="connsiteY67" fmla="*/ 153595 h 729574"/>
                  <a:gd name="connsiteX68" fmla="*/ 188679 w 480372"/>
                  <a:gd name="connsiteY68" fmla="*/ 150852 h 729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480372" h="729574">
                    <a:moveTo>
                      <a:pt x="306618" y="183765"/>
                    </a:moveTo>
                    <a:cubicBezTo>
                      <a:pt x="314847" y="183765"/>
                      <a:pt x="320332" y="181022"/>
                      <a:pt x="325818" y="172795"/>
                    </a:cubicBezTo>
                    <a:cubicBezTo>
                      <a:pt x="334046" y="156338"/>
                      <a:pt x="345017" y="139881"/>
                      <a:pt x="353245" y="123424"/>
                    </a:cubicBezTo>
                    <a:cubicBezTo>
                      <a:pt x="355988" y="115196"/>
                      <a:pt x="361474" y="112453"/>
                      <a:pt x="369702" y="112453"/>
                    </a:cubicBezTo>
                    <a:cubicBezTo>
                      <a:pt x="383416" y="112453"/>
                      <a:pt x="397130" y="112453"/>
                      <a:pt x="413586" y="112453"/>
                    </a:cubicBezTo>
                    <a:cubicBezTo>
                      <a:pt x="421814" y="112453"/>
                      <a:pt x="430043" y="109710"/>
                      <a:pt x="432786" y="101483"/>
                    </a:cubicBezTo>
                    <a:cubicBezTo>
                      <a:pt x="446500" y="76798"/>
                      <a:pt x="462956" y="52113"/>
                      <a:pt x="476670" y="27428"/>
                    </a:cubicBezTo>
                    <a:cubicBezTo>
                      <a:pt x="484898" y="10972"/>
                      <a:pt x="479413" y="0"/>
                      <a:pt x="460213" y="0"/>
                    </a:cubicBezTo>
                    <a:cubicBezTo>
                      <a:pt x="314847" y="0"/>
                      <a:pt x="169480" y="0"/>
                      <a:pt x="21371" y="0"/>
                    </a:cubicBezTo>
                    <a:cubicBezTo>
                      <a:pt x="2171" y="0"/>
                      <a:pt x="-6057" y="10972"/>
                      <a:pt x="4914" y="30171"/>
                    </a:cubicBezTo>
                    <a:cubicBezTo>
                      <a:pt x="18628" y="54855"/>
                      <a:pt x="35085" y="79541"/>
                      <a:pt x="48798" y="104225"/>
                    </a:cubicBezTo>
                    <a:cubicBezTo>
                      <a:pt x="54284" y="112453"/>
                      <a:pt x="59769" y="115196"/>
                      <a:pt x="70740" y="115196"/>
                    </a:cubicBezTo>
                    <a:cubicBezTo>
                      <a:pt x="84454" y="115196"/>
                      <a:pt x="100911" y="115196"/>
                      <a:pt x="114625" y="115196"/>
                    </a:cubicBezTo>
                    <a:cubicBezTo>
                      <a:pt x="117368" y="115196"/>
                      <a:pt x="122853" y="117939"/>
                      <a:pt x="125596" y="123424"/>
                    </a:cubicBezTo>
                    <a:cubicBezTo>
                      <a:pt x="136567" y="139881"/>
                      <a:pt x="144795" y="156338"/>
                      <a:pt x="153023" y="172795"/>
                    </a:cubicBezTo>
                    <a:cubicBezTo>
                      <a:pt x="158509" y="183765"/>
                      <a:pt x="163995" y="186508"/>
                      <a:pt x="174965" y="186508"/>
                    </a:cubicBezTo>
                    <a:cubicBezTo>
                      <a:pt x="191422" y="186508"/>
                      <a:pt x="205136" y="186508"/>
                      <a:pt x="221592" y="186508"/>
                    </a:cubicBezTo>
                    <a:lnTo>
                      <a:pt x="221592" y="400443"/>
                    </a:lnTo>
                    <a:cubicBezTo>
                      <a:pt x="196908" y="400443"/>
                      <a:pt x="172223" y="400443"/>
                      <a:pt x="147538" y="400443"/>
                    </a:cubicBezTo>
                    <a:cubicBezTo>
                      <a:pt x="136567" y="400443"/>
                      <a:pt x="131081" y="403186"/>
                      <a:pt x="125596" y="411414"/>
                    </a:cubicBezTo>
                    <a:cubicBezTo>
                      <a:pt x="92682" y="455299"/>
                      <a:pt x="59769" y="499183"/>
                      <a:pt x="26856" y="540325"/>
                    </a:cubicBezTo>
                    <a:cubicBezTo>
                      <a:pt x="21371" y="548552"/>
                      <a:pt x="21371" y="556781"/>
                      <a:pt x="24113" y="565009"/>
                    </a:cubicBezTo>
                    <a:cubicBezTo>
                      <a:pt x="46055" y="606151"/>
                      <a:pt x="67998" y="650035"/>
                      <a:pt x="89940" y="691176"/>
                    </a:cubicBezTo>
                    <a:cubicBezTo>
                      <a:pt x="92682" y="696662"/>
                      <a:pt x="95425" y="704890"/>
                      <a:pt x="98168" y="713118"/>
                    </a:cubicBezTo>
                    <a:cubicBezTo>
                      <a:pt x="100911" y="718604"/>
                      <a:pt x="100911" y="724090"/>
                      <a:pt x="103654" y="729575"/>
                    </a:cubicBezTo>
                    <a:cubicBezTo>
                      <a:pt x="103654" y="729575"/>
                      <a:pt x="103654" y="726832"/>
                      <a:pt x="103654" y="726832"/>
                    </a:cubicBezTo>
                    <a:cubicBezTo>
                      <a:pt x="109139" y="710376"/>
                      <a:pt x="114625" y="713118"/>
                      <a:pt x="114625" y="691176"/>
                    </a:cubicBezTo>
                    <a:cubicBezTo>
                      <a:pt x="114625" y="666492"/>
                      <a:pt x="100911" y="644549"/>
                      <a:pt x="100911" y="619864"/>
                    </a:cubicBezTo>
                    <a:cubicBezTo>
                      <a:pt x="100911" y="617122"/>
                      <a:pt x="100911" y="617122"/>
                      <a:pt x="100911" y="614379"/>
                    </a:cubicBezTo>
                    <a:cubicBezTo>
                      <a:pt x="98168" y="619864"/>
                      <a:pt x="95425" y="628093"/>
                      <a:pt x="92682" y="633578"/>
                    </a:cubicBezTo>
                    <a:cubicBezTo>
                      <a:pt x="89940" y="630835"/>
                      <a:pt x="87197" y="628093"/>
                      <a:pt x="87197" y="625350"/>
                    </a:cubicBezTo>
                    <a:cubicBezTo>
                      <a:pt x="76226" y="603408"/>
                      <a:pt x="65255" y="584209"/>
                      <a:pt x="54284" y="562266"/>
                    </a:cubicBezTo>
                    <a:cubicBezTo>
                      <a:pt x="51541" y="556781"/>
                      <a:pt x="51541" y="554038"/>
                      <a:pt x="54284" y="548552"/>
                    </a:cubicBezTo>
                    <a:cubicBezTo>
                      <a:pt x="81711" y="512897"/>
                      <a:pt x="109139" y="474498"/>
                      <a:pt x="139309" y="438842"/>
                    </a:cubicBezTo>
                    <a:cubicBezTo>
                      <a:pt x="144795" y="433357"/>
                      <a:pt x="147538" y="430614"/>
                      <a:pt x="155766" y="430614"/>
                    </a:cubicBezTo>
                    <a:cubicBezTo>
                      <a:pt x="207879" y="430614"/>
                      <a:pt x="259991" y="430614"/>
                      <a:pt x="312104" y="430614"/>
                    </a:cubicBezTo>
                    <a:cubicBezTo>
                      <a:pt x="320332" y="430614"/>
                      <a:pt x="323075" y="433357"/>
                      <a:pt x="328561" y="438842"/>
                    </a:cubicBezTo>
                    <a:cubicBezTo>
                      <a:pt x="355988" y="474498"/>
                      <a:pt x="383416" y="510154"/>
                      <a:pt x="410844" y="548552"/>
                    </a:cubicBezTo>
                    <a:cubicBezTo>
                      <a:pt x="416329" y="554038"/>
                      <a:pt x="416329" y="556781"/>
                      <a:pt x="410844" y="565009"/>
                    </a:cubicBezTo>
                    <a:cubicBezTo>
                      <a:pt x="399872" y="584209"/>
                      <a:pt x="388901" y="606151"/>
                      <a:pt x="377930" y="625350"/>
                    </a:cubicBezTo>
                    <a:cubicBezTo>
                      <a:pt x="377930" y="628093"/>
                      <a:pt x="375188" y="630835"/>
                      <a:pt x="372445" y="633578"/>
                    </a:cubicBezTo>
                    <a:cubicBezTo>
                      <a:pt x="369702" y="625350"/>
                      <a:pt x="364217" y="617122"/>
                      <a:pt x="361474" y="611637"/>
                    </a:cubicBezTo>
                    <a:cubicBezTo>
                      <a:pt x="361474" y="617122"/>
                      <a:pt x="358731" y="619864"/>
                      <a:pt x="358731" y="625350"/>
                    </a:cubicBezTo>
                    <a:cubicBezTo>
                      <a:pt x="347760" y="655521"/>
                      <a:pt x="358731" y="688434"/>
                      <a:pt x="369702" y="724090"/>
                    </a:cubicBezTo>
                    <a:cubicBezTo>
                      <a:pt x="369702" y="721347"/>
                      <a:pt x="372445" y="718604"/>
                      <a:pt x="372445" y="715861"/>
                    </a:cubicBezTo>
                    <a:cubicBezTo>
                      <a:pt x="375188" y="707633"/>
                      <a:pt x="377930" y="699404"/>
                      <a:pt x="383416" y="691176"/>
                    </a:cubicBezTo>
                    <a:cubicBezTo>
                      <a:pt x="405358" y="650035"/>
                      <a:pt x="427300" y="611637"/>
                      <a:pt x="449242" y="570495"/>
                    </a:cubicBezTo>
                    <a:cubicBezTo>
                      <a:pt x="454728" y="562266"/>
                      <a:pt x="454728" y="556781"/>
                      <a:pt x="449242" y="548552"/>
                    </a:cubicBezTo>
                    <a:cubicBezTo>
                      <a:pt x="416329" y="504669"/>
                      <a:pt x="380673" y="458042"/>
                      <a:pt x="347760" y="414157"/>
                    </a:cubicBezTo>
                    <a:cubicBezTo>
                      <a:pt x="345017" y="408672"/>
                      <a:pt x="336789" y="405929"/>
                      <a:pt x="331303" y="405929"/>
                    </a:cubicBezTo>
                    <a:cubicBezTo>
                      <a:pt x="309361" y="405929"/>
                      <a:pt x="287419" y="405929"/>
                      <a:pt x="268220" y="405929"/>
                    </a:cubicBezTo>
                    <a:cubicBezTo>
                      <a:pt x="265477" y="405929"/>
                      <a:pt x="259991" y="405929"/>
                      <a:pt x="257248" y="405929"/>
                    </a:cubicBezTo>
                    <a:lnTo>
                      <a:pt x="257248" y="183765"/>
                    </a:lnTo>
                    <a:cubicBezTo>
                      <a:pt x="273705" y="183765"/>
                      <a:pt x="290162" y="183765"/>
                      <a:pt x="306618" y="183765"/>
                    </a:cubicBezTo>
                    <a:close/>
                    <a:moveTo>
                      <a:pt x="136567" y="79541"/>
                    </a:moveTo>
                    <a:cubicBezTo>
                      <a:pt x="120110" y="79541"/>
                      <a:pt x="100911" y="79541"/>
                      <a:pt x="84454" y="79541"/>
                    </a:cubicBezTo>
                    <a:cubicBezTo>
                      <a:pt x="78969" y="79541"/>
                      <a:pt x="73483" y="76798"/>
                      <a:pt x="70740" y="71312"/>
                    </a:cubicBezTo>
                    <a:cubicBezTo>
                      <a:pt x="62512" y="57598"/>
                      <a:pt x="54284" y="43884"/>
                      <a:pt x="46055" y="27428"/>
                    </a:cubicBezTo>
                    <a:lnTo>
                      <a:pt x="438271" y="27428"/>
                    </a:lnTo>
                    <a:cubicBezTo>
                      <a:pt x="427300" y="43884"/>
                      <a:pt x="419072" y="60341"/>
                      <a:pt x="410844" y="74055"/>
                    </a:cubicBezTo>
                    <a:cubicBezTo>
                      <a:pt x="408101" y="76798"/>
                      <a:pt x="402615" y="76798"/>
                      <a:pt x="399872" y="76798"/>
                    </a:cubicBezTo>
                    <a:cubicBezTo>
                      <a:pt x="309361" y="79541"/>
                      <a:pt x="224335" y="79541"/>
                      <a:pt x="136567" y="79541"/>
                    </a:cubicBezTo>
                    <a:close/>
                    <a:moveTo>
                      <a:pt x="188679" y="150852"/>
                    </a:moveTo>
                    <a:cubicBezTo>
                      <a:pt x="185937" y="150852"/>
                      <a:pt x="180451" y="148110"/>
                      <a:pt x="177708" y="145367"/>
                    </a:cubicBezTo>
                    <a:cubicBezTo>
                      <a:pt x="172223" y="137138"/>
                      <a:pt x="166737" y="126167"/>
                      <a:pt x="161252" y="115196"/>
                    </a:cubicBezTo>
                    <a:lnTo>
                      <a:pt x="323075" y="115196"/>
                    </a:lnTo>
                    <a:cubicBezTo>
                      <a:pt x="314847" y="128910"/>
                      <a:pt x="309361" y="139881"/>
                      <a:pt x="303875" y="150852"/>
                    </a:cubicBezTo>
                    <a:cubicBezTo>
                      <a:pt x="303875" y="153595"/>
                      <a:pt x="298390" y="153595"/>
                      <a:pt x="295647" y="153595"/>
                    </a:cubicBezTo>
                    <a:cubicBezTo>
                      <a:pt x="259991" y="150852"/>
                      <a:pt x="224335" y="150852"/>
                      <a:pt x="188679" y="150852"/>
                    </a:cubicBezTo>
                    <a:close/>
                  </a:path>
                </a:pathLst>
              </a:custGeom>
              <a:solidFill>
                <a:srgbClr val="000000"/>
              </a:solidFill>
              <a:ln w="27426" cap="flat">
                <a:noFill/>
                <a:prstDash val="solid"/>
                <a:miter/>
              </a:ln>
            </p:spPr>
            <p:txBody>
              <a:bodyPr rtlCol="0" anchor="ctr"/>
              <a:lstStyle/>
              <a:p>
                <a:endParaRPr lang="en-US"/>
              </a:p>
            </p:txBody>
          </p:sp>
          <p:sp>
            <p:nvSpPr>
              <p:cNvPr id="9" name="Freeform 1313">
                <a:extLst>
                  <a:ext uri="{FF2B5EF4-FFF2-40B4-BE49-F238E27FC236}">
                    <a16:creationId xmlns:a16="http://schemas.microsoft.com/office/drawing/2014/main" id="{3A9106B9-DF3C-B952-819D-EEE533B17F2C}"/>
                  </a:ext>
                </a:extLst>
              </p:cNvPr>
              <p:cNvSpPr/>
              <p:nvPr/>
            </p:nvSpPr>
            <p:spPr>
              <a:xfrm>
                <a:off x="2467398" y="5925627"/>
                <a:ext cx="1072422" cy="365312"/>
              </a:xfrm>
              <a:custGeom>
                <a:avLst/>
                <a:gdLst>
                  <a:gd name="connsiteX0" fmla="*/ 490956 w 1072422"/>
                  <a:gd name="connsiteY0" fmla="*/ 99265 h 365312"/>
                  <a:gd name="connsiteX1" fmla="*/ 460785 w 1072422"/>
                  <a:gd name="connsiteY1" fmla="*/ 19724 h 365312"/>
                  <a:gd name="connsiteX2" fmla="*/ 477242 w 1072422"/>
                  <a:gd name="connsiteY2" fmla="*/ 3269 h 365312"/>
                  <a:gd name="connsiteX3" fmla="*/ 532097 w 1072422"/>
                  <a:gd name="connsiteY3" fmla="*/ 16982 h 365312"/>
                  <a:gd name="connsiteX4" fmla="*/ 562267 w 1072422"/>
                  <a:gd name="connsiteY4" fmla="*/ 47152 h 365312"/>
                  <a:gd name="connsiteX5" fmla="*/ 606152 w 1072422"/>
                  <a:gd name="connsiteY5" fmla="*/ 19724 h 365312"/>
                  <a:gd name="connsiteX6" fmla="*/ 619866 w 1072422"/>
                  <a:gd name="connsiteY6" fmla="*/ 16982 h 365312"/>
                  <a:gd name="connsiteX7" fmla="*/ 639065 w 1072422"/>
                  <a:gd name="connsiteY7" fmla="*/ 27953 h 365312"/>
                  <a:gd name="connsiteX8" fmla="*/ 628094 w 1072422"/>
                  <a:gd name="connsiteY8" fmla="*/ 47152 h 365312"/>
                  <a:gd name="connsiteX9" fmla="*/ 606152 w 1072422"/>
                  <a:gd name="connsiteY9" fmla="*/ 55381 h 365312"/>
                  <a:gd name="connsiteX10" fmla="*/ 584210 w 1072422"/>
                  <a:gd name="connsiteY10" fmla="*/ 85551 h 365312"/>
                  <a:gd name="connsiteX11" fmla="*/ 617123 w 1072422"/>
                  <a:gd name="connsiteY11" fmla="*/ 88293 h 365312"/>
                  <a:gd name="connsiteX12" fmla="*/ 710377 w 1072422"/>
                  <a:gd name="connsiteY12" fmla="*/ 236403 h 365312"/>
                  <a:gd name="connsiteX13" fmla="*/ 661007 w 1072422"/>
                  <a:gd name="connsiteY13" fmla="*/ 332400 h 365312"/>
                  <a:gd name="connsiteX14" fmla="*/ 658264 w 1072422"/>
                  <a:gd name="connsiteY14" fmla="*/ 337885 h 365312"/>
                  <a:gd name="connsiteX15" fmla="*/ 833802 w 1072422"/>
                  <a:gd name="connsiteY15" fmla="*/ 337885 h 365312"/>
                  <a:gd name="connsiteX16" fmla="*/ 825573 w 1072422"/>
                  <a:gd name="connsiteY16" fmla="*/ 326914 h 365312"/>
                  <a:gd name="connsiteX17" fmla="*/ 778946 w 1072422"/>
                  <a:gd name="connsiteY17" fmla="*/ 206233 h 365312"/>
                  <a:gd name="connsiteX18" fmla="*/ 833802 w 1072422"/>
                  <a:gd name="connsiteY18" fmla="*/ 104750 h 365312"/>
                  <a:gd name="connsiteX19" fmla="*/ 842030 w 1072422"/>
                  <a:gd name="connsiteY19" fmla="*/ 99265 h 365312"/>
                  <a:gd name="connsiteX20" fmla="*/ 842030 w 1072422"/>
                  <a:gd name="connsiteY20" fmla="*/ 96522 h 365312"/>
                  <a:gd name="connsiteX21" fmla="*/ 811859 w 1072422"/>
                  <a:gd name="connsiteY21" fmla="*/ 19724 h 365312"/>
                  <a:gd name="connsiteX22" fmla="*/ 831059 w 1072422"/>
                  <a:gd name="connsiteY22" fmla="*/ 526 h 365312"/>
                  <a:gd name="connsiteX23" fmla="*/ 866715 w 1072422"/>
                  <a:gd name="connsiteY23" fmla="*/ 6011 h 365312"/>
                  <a:gd name="connsiteX24" fmla="*/ 916085 w 1072422"/>
                  <a:gd name="connsiteY24" fmla="*/ 47152 h 365312"/>
                  <a:gd name="connsiteX25" fmla="*/ 968197 w 1072422"/>
                  <a:gd name="connsiteY25" fmla="*/ 14239 h 365312"/>
                  <a:gd name="connsiteX26" fmla="*/ 981911 w 1072422"/>
                  <a:gd name="connsiteY26" fmla="*/ 14239 h 365312"/>
                  <a:gd name="connsiteX27" fmla="*/ 992882 w 1072422"/>
                  <a:gd name="connsiteY27" fmla="*/ 27953 h 365312"/>
                  <a:gd name="connsiteX28" fmla="*/ 981911 w 1072422"/>
                  <a:gd name="connsiteY28" fmla="*/ 41667 h 365312"/>
                  <a:gd name="connsiteX29" fmla="*/ 959969 w 1072422"/>
                  <a:gd name="connsiteY29" fmla="*/ 49895 h 365312"/>
                  <a:gd name="connsiteX30" fmla="*/ 935284 w 1072422"/>
                  <a:gd name="connsiteY30" fmla="*/ 82808 h 365312"/>
                  <a:gd name="connsiteX31" fmla="*/ 951741 w 1072422"/>
                  <a:gd name="connsiteY31" fmla="*/ 82808 h 365312"/>
                  <a:gd name="connsiteX32" fmla="*/ 1058708 w 1072422"/>
                  <a:gd name="connsiteY32" fmla="*/ 236403 h 365312"/>
                  <a:gd name="connsiteX33" fmla="*/ 1014824 w 1072422"/>
                  <a:gd name="connsiteY33" fmla="*/ 324171 h 365312"/>
                  <a:gd name="connsiteX34" fmla="*/ 1009338 w 1072422"/>
                  <a:gd name="connsiteY34" fmla="*/ 329657 h 365312"/>
                  <a:gd name="connsiteX35" fmla="*/ 1009338 w 1072422"/>
                  <a:gd name="connsiteY35" fmla="*/ 332400 h 365312"/>
                  <a:gd name="connsiteX36" fmla="*/ 1050480 w 1072422"/>
                  <a:gd name="connsiteY36" fmla="*/ 332400 h 365312"/>
                  <a:gd name="connsiteX37" fmla="*/ 1072422 w 1072422"/>
                  <a:gd name="connsiteY37" fmla="*/ 348856 h 365312"/>
                  <a:gd name="connsiteX38" fmla="*/ 1050480 w 1072422"/>
                  <a:gd name="connsiteY38" fmla="*/ 365313 h 365312"/>
                  <a:gd name="connsiteX39" fmla="*/ 488213 w 1072422"/>
                  <a:gd name="connsiteY39" fmla="*/ 365313 h 365312"/>
                  <a:gd name="connsiteX40" fmla="*/ 24685 w 1072422"/>
                  <a:gd name="connsiteY40" fmla="*/ 365313 h 365312"/>
                  <a:gd name="connsiteX41" fmla="*/ 19200 w 1072422"/>
                  <a:gd name="connsiteY41" fmla="*/ 365313 h 365312"/>
                  <a:gd name="connsiteX42" fmla="*/ 0 w 1072422"/>
                  <a:gd name="connsiteY42" fmla="*/ 348856 h 365312"/>
                  <a:gd name="connsiteX43" fmla="*/ 19200 w 1072422"/>
                  <a:gd name="connsiteY43" fmla="*/ 332400 h 365312"/>
                  <a:gd name="connsiteX44" fmla="*/ 216679 w 1072422"/>
                  <a:gd name="connsiteY44" fmla="*/ 332400 h 365312"/>
                  <a:gd name="connsiteX45" fmla="*/ 469013 w 1072422"/>
                  <a:gd name="connsiteY45" fmla="*/ 332400 h 365312"/>
                  <a:gd name="connsiteX46" fmla="*/ 479984 w 1072422"/>
                  <a:gd name="connsiteY46" fmla="*/ 332400 h 365312"/>
                  <a:gd name="connsiteX47" fmla="*/ 471756 w 1072422"/>
                  <a:gd name="connsiteY47" fmla="*/ 324171 h 365312"/>
                  <a:gd name="connsiteX48" fmla="*/ 425129 w 1072422"/>
                  <a:gd name="connsiteY48" fmla="*/ 211718 h 365312"/>
                  <a:gd name="connsiteX49" fmla="*/ 482727 w 1072422"/>
                  <a:gd name="connsiteY49" fmla="*/ 99265 h 365312"/>
                  <a:gd name="connsiteX50" fmla="*/ 490956 w 1072422"/>
                  <a:gd name="connsiteY50" fmla="*/ 99265 h 365312"/>
                  <a:gd name="connsiteX51" fmla="*/ 1034024 w 1072422"/>
                  <a:gd name="connsiteY51" fmla="*/ 214461 h 365312"/>
                  <a:gd name="connsiteX52" fmla="*/ 962712 w 1072422"/>
                  <a:gd name="connsiteY52" fmla="*/ 123950 h 365312"/>
                  <a:gd name="connsiteX53" fmla="*/ 885914 w 1072422"/>
                  <a:gd name="connsiteY53" fmla="*/ 121207 h 365312"/>
                  <a:gd name="connsiteX54" fmla="*/ 806374 w 1072422"/>
                  <a:gd name="connsiteY54" fmla="*/ 219947 h 365312"/>
                  <a:gd name="connsiteX55" fmla="*/ 861229 w 1072422"/>
                  <a:gd name="connsiteY55" fmla="*/ 324171 h 365312"/>
                  <a:gd name="connsiteX56" fmla="*/ 905113 w 1072422"/>
                  <a:gd name="connsiteY56" fmla="*/ 332400 h 365312"/>
                  <a:gd name="connsiteX57" fmla="*/ 929798 w 1072422"/>
                  <a:gd name="connsiteY57" fmla="*/ 332400 h 365312"/>
                  <a:gd name="connsiteX58" fmla="*/ 981911 w 1072422"/>
                  <a:gd name="connsiteY58" fmla="*/ 318686 h 365312"/>
                  <a:gd name="connsiteX59" fmla="*/ 1034024 w 1072422"/>
                  <a:gd name="connsiteY59" fmla="*/ 214461 h 365312"/>
                  <a:gd name="connsiteX60" fmla="*/ 680206 w 1072422"/>
                  <a:gd name="connsiteY60" fmla="*/ 217204 h 365312"/>
                  <a:gd name="connsiteX61" fmla="*/ 578724 w 1072422"/>
                  <a:gd name="connsiteY61" fmla="*/ 121207 h 365312"/>
                  <a:gd name="connsiteX62" fmla="*/ 554039 w 1072422"/>
                  <a:gd name="connsiteY62" fmla="*/ 121207 h 365312"/>
                  <a:gd name="connsiteX63" fmla="*/ 458042 w 1072422"/>
                  <a:gd name="connsiteY63" fmla="*/ 187033 h 365312"/>
                  <a:gd name="connsiteX64" fmla="*/ 518383 w 1072422"/>
                  <a:gd name="connsiteY64" fmla="*/ 326914 h 365312"/>
                  <a:gd name="connsiteX65" fmla="*/ 556782 w 1072422"/>
                  <a:gd name="connsiteY65" fmla="*/ 332400 h 365312"/>
                  <a:gd name="connsiteX66" fmla="*/ 581467 w 1072422"/>
                  <a:gd name="connsiteY66" fmla="*/ 332400 h 365312"/>
                  <a:gd name="connsiteX67" fmla="*/ 630837 w 1072422"/>
                  <a:gd name="connsiteY67" fmla="*/ 321428 h 365312"/>
                  <a:gd name="connsiteX68" fmla="*/ 680206 w 1072422"/>
                  <a:gd name="connsiteY68" fmla="*/ 217204 h 365312"/>
                  <a:gd name="connsiteX69" fmla="*/ 850258 w 1072422"/>
                  <a:gd name="connsiteY69" fmla="*/ 38924 h 365312"/>
                  <a:gd name="connsiteX70" fmla="*/ 894142 w 1072422"/>
                  <a:gd name="connsiteY70" fmla="*/ 82808 h 365312"/>
                  <a:gd name="connsiteX71" fmla="*/ 850258 w 1072422"/>
                  <a:gd name="connsiteY71" fmla="*/ 38924 h 365312"/>
                  <a:gd name="connsiteX72" fmla="*/ 496441 w 1072422"/>
                  <a:gd name="connsiteY72" fmla="*/ 38924 h 365312"/>
                  <a:gd name="connsiteX73" fmla="*/ 540326 w 1072422"/>
                  <a:gd name="connsiteY73" fmla="*/ 82808 h 365312"/>
                  <a:gd name="connsiteX74" fmla="*/ 496441 w 1072422"/>
                  <a:gd name="connsiteY74" fmla="*/ 38924 h 365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072422" h="365312">
                    <a:moveTo>
                      <a:pt x="490956" y="99265"/>
                    </a:moveTo>
                    <a:cubicBezTo>
                      <a:pt x="469013" y="77323"/>
                      <a:pt x="463528" y="47152"/>
                      <a:pt x="460785" y="19724"/>
                    </a:cubicBezTo>
                    <a:cubicBezTo>
                      <a:pt x="460785" y="8754"/>
                      <a:pt x="469013" y="526"/>
                      <a:pt x="477242" y="3269"/>
                    </a:cubicBezTo>
                    <a:cubicBezTo>
                      <a:pt x="496441" y="6011"/>
                      <a:pt x="515640" y="11496"/>
                      <a:pt x="532097" y="16982"/>
                    </a:cubicBezTo>
                    <a:cubicBezTo>
                      <a:pt x="548553" y="22467"/>
                      <a:pt x="556782" y="36181"/>
                      <a:pt x="562267" y="47152"/>
                    </a:cubicBezTo>
                    <a:cubicBezTo>
                      <a:pt x="575981" y="38924"/>
                      <a:pt x="592438" y="27953"/>
                      <a:pt x="606152" y="19724"/>
                    </a:cubicBezTo>
                    <a:cubicBezTo>
                      <a:pt x="608895" y="16982"/>
                      <a:pt x="614380" y="16982"/>
                      <a:pt x="619866" y="16982"/>
                    </a:cubicBezTo>
                    <a:cubicBezTo>
                      <a:pt x="630837" y="14239"/>
                      <a:pt x="636322" y="19724"/>
                      <a:pt x="639065" y="27953"/>
                    </a:cubicBezTo>
                    <a:cubicBezTo>
                      <a:pt x="641808" y="36181"/>
                      <a:pt x="636322" y="44410"/>
                      <a:pt x="628094" y="47152"/>
                    </a:cubicBezTo>
                    <a:cubicBezTo>
                      <a:pt x="619866" y="49895"/>
                      <a:pt x="611637" y="52638"/>
                      <a:pt x="606152" y="55381"/>
                    </a:cubicBezTo>
                    <a:cubicBezTo>
                      <a:pt x="595181" y="60866"/>
                      <a:pt x="586952" y="71838"/>
                      <a:pt x="584210" y="85551"/>
                    </a:cubicBezTo>
                    <a:cubicBezTo>
                      <a:pt x="595181" y="85551"/>
                      <a:pt x="606152" y="85551"/>
                      <a:pt x="617123" y="88293"/>
                    </a:cubicBezTo>
                    <a:cubicBezTo>
                      <a:pt x="685692" y="102007"/>
                      <a:pt x="724091" y="165091"/>
                      <a:pt x="710377" y="236403"/>
                    </a:cubicBezTo>
                    <a:cubicBezTo>
                      <a:pt x="702149" y="272059"/>
                      <a:pt x="685692" y="304972"/>
                      <a:pt x="661007" y="332400"/>
                    </a:cubicBezTo>
                    <a:cubicBezTo>
                      <a:pt x="661007" y="332400"/>
                      <a:pt x="658264" y="335142"/>
                      <a:pt x="658264" y="337885"/>
                    </a:cubicBezTo>
                    <a:cubicBezTo>
                      <a:pt x="715862" y="337885"/>
                      <a:pt x="773461" y="337885"/>
                      <a:pt x="833802" y="337885"/>
                    </a:cubicBezTo>
                    <a:cubicBezTo>
                      <a:pt x="831059" y="332400"/>
                      <a:pt x="828316" y="329657"/>
                      <a:pt x="825573" y="326914"/>
                    </a:cubicBezTo>
                    <a:cubicBezTo>
                      <a:pt x="795403" y="291259"/>
                      <a:pt x="778946" y="252859"/>
                      <a:pt x="778946" y="206233"/>
                    </a:cubicBezTo>
                    <a:cubicBezTo>
                      <a:pt x="778946" y="162348"/>
                      <a:pt x="798145" y="129435"/>
                      <a:pt x="833802" y="104750"/>
                    </a:cubicBezTo>
                    <a:cubicBezTo>
                      <a:pt x="836544" y="102007"/>
                      <a:pt x="839287" y="102007"/>
                      <a:pt x="842030" y="99265"/>
                    </a:cubicBezTo>
                    <a:cubicBezTo>
                      <a:pt x="842030" y="99265"/>
                      <a:pt x="842030" y="99265"/>
                      <a:pt x="842030" y="96522"/>
                    </a:cubicBezTo>
                    <a:cubicBezTo>
                      <a:pt x="820088" y="74580"/>
                      <a:pt x="814602" y="47152"/>
                      <a:pt x="811859" y="19724"/>
                    </a:cubicBezTo>
                    <a:cubicBezTo>
                      <a:pt x="809116" y="6011"/>
                      <a:pt x="817345" y="-2217"/>
                      <a:pt x="831059" y="526"/>
                    </a:cubicBezTo>
                    <a:cubicBezTo>
                      <a:pt x="842030" y="3269"/>
                      <a:pt x="855744" y="3269"/>
                      <a:pt x="866715" y="6011"/>
                    </a:cubicBezTo>
                    <a:cubicBezTo>
                      <a:pt x="888657" y="11496"/>
                      <a:pt x="907856" y="22467"/>
                      <a:pt x="916085" y="47152"/>
                    </a:cubicBezTo>
                    <a:cubicBezTo>
                      <a:pt x="929798" y="30696"/>
                      <a:pt x="946255" y="19724"/>
                      <a:pt x="968197" y="14239"/>
                    </a:cubicBezTo>
                    <a:cubicBezTo>
                      <a:pt x="973682" y="14239"/>
                      <a:pt x="979168" y="11496"/>
                      <a:pt x="981911" y="14239"/>
                    </a:cubicBezTo>
                    <a:cubicBezTo>
                      <a:pt x="987396" y="16982"/>
                      <a:pt x="992882" y="22467"/>
                      <a:pt x="992882" y="27953"/>
                    </a:cubicBezTo>
                    <a:cubicBezTo>
                      <a:pt x="992882" y="33438"/>
                      <a:pt x="987396" y="38924"/>
                      <a:pt x="981911" y="41667"/>
                    </a:cubicBezTo>
                    <a:cubicBezTo>
                      <a:pt x="976425" y="47152"/>
                      <a:pt x="968197" y="47152"/>
                      <a:pt x="959969" y="49895"/>
                    </a:cubicBezTo>
                    <a:cubicBezTo>
                      <a:pt x="946255" y="55381"/>
                      <a:pt x="938027" y="66352"/>
                      <a:pt x="935284" y="82808"/>
                    </a:cubicBezTo>
                    <a:cubicBezTo>
                      <a:pt x="940769" y="82808"/>
                      <a:pt x="946255" y="82808"/>
                      <a:pt x="951741" y="82808"/>
                    </a:cubicBezTo>
                    <a:cubicBezTo>
                      <a:pt x="1031281" y="91036"/>
                      <a:pt x="1077908" y="156863"/>
                      <a:pt x="1058708" y="236403"/>
                    </a:cubicBezTo>
                    <a:cubicBezTo>
                      <a:pt x="1050480" y="269316"/>
                      <a:pt x="1036766" y="299487"/>
                      <a:pt x="1014824" y="324171"/>
                    </a:cubicBezTo>
                    <a:cubicBezTo>
                      <a:pt x="1012081" y="326914"/>
                      <a:pt x="1012081" y="326914"/>
                      <a:pt x="1009338" y="329657"/>
                    </a:cubicBezTo>
                    <a:cubicBezTo>
                      <a:pt x="1009338" y="329657"/>
                      <a:pt x="1009338" y="329657"/>
                      <a:pt x="1009338" y="332400"/>
                    </a:cubicBezTo>
                    <a:cubicBezTo>
                      <a:pt x="1023052" y="332400"/>
                      <a:pt x="1036766" y="332400"/>
                      <a:pt x="1050480" y="332400"/>
                    </a:cubicBezTo>
                    <a:cubicBezTo>
                      <a:pt x="1064194" y="332400"/>
                      <a:pt x="1072422" y="337885"/>
                      <a:pt x="1072422" y="348856"/>
                    </a:cubicBezTo>
                    <a:cubicBezTo>
                      <a:pt x="1072422" y="359828"/>
                      <a:pt x="1064194" y="365313"/>
                      <a:pt x="1050480" y="365313"/>
                    </a:cubicBezTo>
                    <a:cubicBezTo>
                      <a:pt x="863972" y="365313"/>
                      <a:pt x="674721" y="365313"/>
                      <a:pt x="488213" y="365313"/>
                    </a:cubicBezTo>
                    <a:cubicBezTo>
                      <a:pt x="334618" y="365313"/>
                      <a:pt x="178280" y="365313"/>
                      <a:pt x="24685" y="365313"/>
                    </a:cubicBezTo>
                    <a:cubicBezTo>
                      <a:pt x="21942" y="365313"/>
                      <a:pt x="19200" y="365313"/>
                      <a:pt x="19200" y="365313"/>
                    </a:cubicBezTo>
                    <a:cubicBezTo>
                      <a:pt x="8228" y="365313"/>
                      <a:pt x="0" y="357085"/>
                      <a:pt x="0" y="348856"/>
                    </a:cubicBezTo>
                    <a:cubicBezTo>
                      <a:pt x="0" y="340628"/>
                      <a:pt x="8228" y="332400"/>
                      <a:pt x="19200" y="332400"/>
                    </a:cubicBezTo>
                    <a:cubicBezTo>
                      <a:pt x="85026" y="332400"/>
                      <a:pt x="150852" y="332400"/>
                      <a:pt x="216679" y="332400"/>
                    </a:cubicBezTo>
                    <a:cubicBezTo>
                      <a:pt x="301704" y="332400"/>
                      <a:pt x="383987" y="332400"/>
                      <a:pt x="469013" y="332400"/>
                    </a:cubicBezTo>
                    <a:cubicBezTo>
                      <a:pt x="471756" y="332400"/>
                      <a:pt x="474499" y="332400"/>
                      <a:pt x="479984" y="332400"/>
                    </a:cubicBezTo>
                    <a:cubicBezTo>
                      <a:pt x="477242" y="329657"/>
                      <a:pt x="474499" y="326914"/>
                      <a:pt x="471756" y="324171"/>
                    </a:cubicBezTo>
                    <a:cubicBezTo>
                      <a:pt x="444329" y="291259"/>
                      <a:pt x="427872" y="255602"/>
                      <a:pt x="425129" y="211718"/>
                    </a:cubicBezTo>
                    <a:cubicBezTo>
                      <a:pt x="422386" y="162348"/>
                      <a:pt x="441586" y="126693"/>
                      <a:pt x="482727" y="99265"/>
                    </a:cubicBezTo>
                    <a:cubicBezTo>
                      <a:pt x="482727" y="104750"/>
                      <a:pt x="488213" y="102007"/>
                      <a:pt x="490956" y="99265"/>
                    </a:cubicBezTo>
                    <a:close/>
                    <a:moveTo>
                      <a:pt x="1034024" y="214461"/>
                    </a:moveTo>
                    <a:cubicBezTo>
                      <a:pt x="1034024" y="167834"/>
                      <a:pt x="1003853" y="129435"/>
                      <a:pt x="962712" y="123950"/>
                    </a:cubicBezTo>
                    <a:cubicBezTo>
                      <a:pt x="938027" y="121207"/>
                      <a:pt x="913342" y="121207"/>
                      <a:pt x="885914" y="121207"/>
                    </a:cubicBezTo>
                    <a:cubicBezTo>
                      <a:pt x="836544" y="123950"/>
                      <a:pt x="798145" y="170576"/>
                      <a:pt x="806374" y="219947"/>
                    </a:cubicBezTo>
                    <a:cubicBezTo>
                      <a:pt x="811859" y="261088"/>
                      <a:pt x="828316" y="296744"/>
                      <a:pt x="861229" y="324171"/>
                    </a:cubicBezTo>
                    <a:cubicBezTo>
                      <a:pt x="874943" y="335142"/>
                      <a:pt x="888657" y="337885"/>
                      <a:pt x="905113" y="332400"/>
                    </a:cubicBezTo>
                    <a:cubicBezTo>
                      <a:pt x="913342" y="329657"/>
                      <a:pt x="921570" y="329657"/>
                      <a:pt x="929798" y="332400"/>
                    </a:cubicBezTo>
                    <a:cubicBezTo>
                      <a:pt x="948998" y="337885"/>
                      <a:pt x="968197" y="332400"/>
                      <a:pt x="981911" y="318686"/>
                    </a:cubicBezTo>
                    <a:cubicBezTo>
                      <a:pt x="1014824" y="288516"/>
                      <a:pt x="1031281" y="250117"/>
                      <a:pt x="1034024" y="214461"/>
                    </a:cubicBezTo>
                    <a:close/>
                    <a:moveTo>
                      <a:pt x="680206" y="217204"/>
                    </a:moveTo>
                    <a:cubicBezTo>
                      <a:pt x="682949" y="154120"/>
                      <a:pt x="633579" y="112979"/>
                      <a:pt x="578724" y="121207"/>
                    </a:cubicBezTo>
                    <a:cubicBezTo>
                      <a:pt x="570496" y="121207"/>
                      <a:pt x="562267" y="121207"/>
                      <a:pt x="554039" y="121207"/>
                    </a:cubicBezTo>
                    <a:cubicBezTo>
                      <a:pt x="510155" y="115721"/>
                      <a:pt x="466270" y="143149"/>
                      <a:pt x="458042" y="187033"/>
                    </a:cubicBezTo>
                    <a:cubicBezTo>
                      <a:pt x="447071" y="230917"/>
                      <a:pt x="477242" y="304972"/>
                      <a:pt x="518383" y="326914"/>
                    </a:cubicBezTo>
                    <a:cubicBezTo>
                      <a:pt x="529354" y="335142"/>
                      <a:pt x="543068" y="335142"/>
                      <a:pt x="556782" y="332400"/>
                    </a:cubicBezTo>
                    <a:cubicBezTo>
                      <a:pt x="565010" y="329657"/>
                      <a:pt x="573239" y="329657"/>
                      <a:pt x="581467" y="332400"/>
                    </a:cubicBezTo>
                    <a:cubicBezTo>
                      <a:pt x="600666" y="337885"/>
                      <a:pt x="617123" y="332400"/>
                      <a:pt x="630837" y="321428"/>
                    </a:cubicBezTo>
                    <a:cubicBezTo>
                      <a:pt x="661007" y="291259"/>
                      <a:pt x="677464" y="252859"/>
                      <a:pt x="680206" y="217204"/>
                    </a:cubicBezTo>
                    <a:close/>
                    <a:moveTo>
                      <a:pt x="850258" y="38924"/>
                    </a:moveTo>
                    <a:cubicBezTo>
                      <a:pt x="850258" y="66352"/>
                      <a:pt x="869458" y="85551"/>
                      <a:pt x="894142" y="82808"/>
                    </a:cubicBezTo>
                    <a:cubicBezTo>
                      <a:pt x="891399" y="52638"/>
                      <a:pt x="880429" y="41667"/>
                      <a:pt x="850258" y="38924"/>
                    </a:cubicBezTo>
                    <a:close/>
                    <a:moveTo>
                      <a:pt x="496441" y="38924"/>
                    </a:moveTo>
                    <a:cubicBezTo>
                      <a:pt x="499184" y="66352"/>
                      <a:pt x="512898" y="82808"/>
                      <a:pt x="540326" y="82808"/>
                    </a:cubicBezTo>
                    <a:cubicBezTo>
                      <a:pt x="540326" y="55381"/>
                      <a:pt x="523869" y="38924"/>
                      <a:pt x="496441" y="38924"/>
                    </a:cubicBezTo>
                    <a:close/>
                  </a:path>
                </a:pathLst>
              </a:custGeom>
              <a:solidFill>
                <a:srgbClr val="000000"/>
              </a:solidFill>
              <a:ln w="27426" cap="flat">
                <a:noFill/>
                <a:prstDash val="solid"/>
                <a:miter/>
              </a:ln>
            </p:spPr>
            <p:txBody>
              <a:bodyPr rtlCol="0" anchor="ctr"/>
              <a:lstStyle/>
              <a:p>
                <a:endParaRPr lang="en-US"/>
              </a:p>
            </p:txBody>
          </p:sp>
          <p:sp>
            <p:nvSpPr>
              <p:cNvPr id="10" name="Freeform 1314">
                <a:extLst>
                  <a:ext uri="{FF2B5EF4-FFF2-40B4-BE49-F238E27FC236}">
                    <a16:creationId xmlns:a16="http://schemas.microsoft.com/office/drawing/2014/main" id="{2AC16DE4-1B14-6E4B-F194-19B3A1450C7D}"/>
                  </a:ext>
                </a:extLst>
              </p:cNvPr>
              <p:cNvSpPr/>
              <p:nvPr/>
            </p:nvSpPr>
            <p:spPr>
              <a:xfrm>
                <a:off x="2466866" y="6329338"/>
                <a:ext cx="1073639" cy="32913"/>
              </a:xfrm>
              <a:custGeom>
                <a:avLst/>
                <a:gdLst>
                  <a:gd name="connsiteX0" fmla="*/ 538114 w 1073639"/>
                  <a:gd name="connsiteY0" fmla="*/ 0 h 32913"/>
                  <a:gd name="connsiteX1" fmla="*/ 1053754 w 1073639"/>
                  <a:gd name="connsiteY1" fmla="*/ 0 h 32913"/>
                  <a:gd name="connsiteX2" fmla="*/ 1072954 w 1073639"/>
                  <a:gd name="connsiteY2" fmla="*/ 10972 h 32913"/>
                  <a:gd name="connsiteX3" fmla="*/ 1056497 w 1073639"/>
                  <a:gd name="connsiteY3" fmla="*/ 32913 h 32913"/>
                  <a:gd name="connsiteX4" fmla="*/ 987928 w 1073639"/>
                  <a:gd name="connsiteY4" fmla="*/ 32913 h 32913"/>
                  <a:gd name="connsiteX5" fmla="*/ 444860 w 1073639"/>
                  <a:gd name="connsiteY5" fmla="*/ 32913 h 32913"/>
                  <a:gd name="connsiteX6" fmla="*/ 22474 w 1073639"/>
                  <a:gd name="connsiteY6" fmla="*/ 32913 h 32913"/>
                  <a:gd name="connsiteX7" fmla="*/ 16988 w 1073639"/>
                  <a:gd name="connsiteY7" fmla="*/ 32913 h 32913"/>
                  <a:gd name="connsiteX8" fmla="*/ 531 w 1073639"/>
                  <a:gd name="connsiteY8" fmla="*/ 16457 h 32913"/>
                  <a:gd name="connsiteX9" fmla="*/ 19731 w 1073639"/>
                  <a:gd name="connsiteY9" fmla="*/ 2743 h 32913"/>
                  <a:gd name="connsiteX10" fmla="*/ 107500 w 1073639"/>
                  <a:gd name="connsiteY10" fmla="*/ 2743 h 32913"/>
                  <a:gd name="connsiteX11" fmla="*/ 538114 w 1073639"/>
                  <a:gd name="connsiteY11" fmla="*/ 0 h 32913"/>
                  <a:gd name="connsiteX12" fmla="*/ 538114 w 1073639"/>
                  <a:gd name="connsiteY12"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73639" h="32913">
                    <a:moveTo>
                      <a:pt x="538114" y="0"/>
                    </a:moveTo>
                    <a:cubicBezTo>
                      <a:pt x="710909" y="0"/>
                      <a:pt x="883703" y="0"/>
                      <a:pt x="1053754" y="0"/>
                    </a:cubicBezTo>
                    <a:cubicBezTo>
                      <a:pt x="1061983" y="0"/>
                      <a:pt x="1070211" y="0"/>
                      <a:pt x="1072954" y="10972"/>
                    </a:cubicBezTo>
                    <a:cubicBezTo>
                      <a:pt x="1075697" y="21943"/>
                      <a:pt x="1070211" y="30171"/>
                      <a:pt x="1056497" y="32913"/>
                    </a:cubicBezTo>
                    <a:cubicBezTo>
                      <a:pt x="1034555" y="32913"/>
                      <a:pt x="1009870" y="32913"/>
                      <a:pt x="987928" y="32913"/>
                    </a:cubicBezTo>
                    <a:cubicBezTo>
                      <a:pt x="806905" y="32913"/>
                      <a:pt x="625883" y="32913"/>
                      <a:pt x="444860" y="32913"/>
                    </a:cubicBezTo>
                    <a:cubicBezTo>
                      <a:pt x="304979" y="32913"/>
                      <a:pt x="162355" y="32913"/>
                      <a:pt x="22474" y="32913"/>
                    </a:cubicBezTo>
                    <a:cubicBezTo>
                      <a:pt x="19731" y="32913"/>
                      <a:pt x="19731" y="32913"/>
                      <a:pt x="16988" y="32913"/>
                    </a:cubicBezTo>
                    <a:cubicBezTo>
                      <a:pt x="6017" y="32913"/>
                      <a:pt x="-2211" y="24686"/>
                      <a:pt x="531" y="16457"/>
                    </a:cubicBezTo>
                    <a:cubicBezTo>
                      <a:pt x="531" y="8229"/>
                      <a:pt x="8760" y="2743"/>
                      <a:pt x="19731" y="2743"/>
                    </a:cubicBezTo>
                    <a:cubicBezTo>
                      <a:pt x="49901" y="2743"/>
                      <a:pt x="77329" y="2743"/>
                      <a:pt x="107500" y="2743"/>
                    </a:cubicBezTo>
                    <a:cubicBezTo>
                      <a:pt x="250124" y="0"/>
                      <a:pt x="392747" y="0"/>
                      <a:pt x="538114" y="0"/>
                    </a:cubicBezTo>
                    <a:cubicBezTo>
                      <a:pt x="538114" y="0"/>
                      <a:pt x="538114" y="0"/>
                      <a:pt x="538114" y="0"/>
                    </a:cubicBezTo>
                    <a:close/>
                  </a:path>
                </a:pathLst>
              </a:custGeom>
              <a:solidFill>
                <a:srgbClr val="000000"/>
              </a:solidFill>
              <a:ln w="27426" cap="flat">
                <a:noFill/>
                <a:prstDash val="solid"/>
                <a:miter/>
              </a:ln>
            </p:spPr>
            <p:txBody>
              <a:bodyPr rtlCol="0" anchor="ctr"/>
              <a:lstStyle/>
              <a:p>
                <a:endParaRPr lang="en-US"/>
              </a:p>
            </p:txBody>
          </p:sp>
        </p:grpSp>
        <p:sp>
          <p:nvSpPr>
            <p:cNvPr id="7" name="Freeform 1311">
              <a:extLst>
                <a:ext uri="{FF2B5EF4-FFF2-40B4-BE49-F238E27FC236}">
                  <a16:creationId xmlns:a16="http://schemas.microsoft.com/office/drawing/2014/main" id="{81519CAA-F979-70F6-378B-EBE2C0520649}"/>
                </a:ext>
              </a:extLst>
            </p:cNvPr>
            <p:cNvSpPr/>
            <p:nvPr/>
          </p:nvSpPr>
          <p:spPr>
            <a:xfrm>
              <a:off x="2563395" y="5832898"/>
              <a:ext cx="320904" cy="409715"/>
            </a:xfrm>
            <a:custGeom>
              <a:avLst/>
              <a:gdLst>
                <a:gd name="connsiteX0" fmla="*/ 320904 w 320904"/>
                <a:gd name="connsiteY0" fmla="*/ 252334 h 409715"/>
                <a:gd name="connsiteX1" fmla="*/ 320904 w 320904"/>
                <a:gd name="connsiteY1" fmla="*/ 244106 h 409715"/>
                <a:gd name="connsiteX2" fmla="*/ 320904 w 320904"/>
                <a:gd name="connsiteY2" fmla="*/ 241363 h 409715"/>
                <a:gd name="connsiteX3" fmla="*/ 318161 w 320904"/>
                <a:gd name="connsiteY3" fmla="*/ 222163 h 409715"/>
                <a:gd name="connsiteX4" fmla="*/ 318161 w 320904"/>
                <a:gd name="connsiteY4" fmla="*/ 216678 h 409715"/>
                <a:gd name="connsiteX5" fmla="*/ 318161 w 320904"/>
                <a:gd name="connsiteY5" fmla="*/ 211192 h 409715"/>
                <a:gd name="connsiteX6" fmla="*/ 312676 w 320904"/>
                <a:gd name="connsiteY6" fmla="*/ 186508 h 409715"/>
                <a:gd name="connsiteX7" fmla="*/ 178280 w 320904"/>
                <a:gd name="connsiteY7" fmla="*/ 98739 h 409715"/>
                <a:gd name="connsiteX8" fmla="*/ 202965 w 320904"/>
                <a:gd name="connsiteY8" fmla="*/ 63083 h 409715"/>
                <a:gd name="connsiteX9" fmla="*/ 224907 w 320904"/>
                <a:gd name="connsiteY9" fmla="*/ 54855 h 409715"/>
                <a:gd name="connsiteX10" fmla="*/ 241364 w 320904"/>
                <a:gd name="connsiteY10" fmla="*/ 32913 h 409715"/>
                <a:gd name="connsiteX11" fmla="*/ 216679 w 320904"/>
                <a:gd name="connsiteY11" fmla="*/ 21942 h 409715"/>
                <a:gd name="connsiteX12" fmla="*/ 161824 w 320904"/>
                <a:gd name="connsiteY12" fmla="*/ 54855 h 409715"/>
                <a:gd name="connsiteX13" fmla="*/ 159081 w 320904"/>
                <a:gd name="connsiteY13" fmla="*/ 52112 h 409715"/>
                <a:gd name="connsiteX14" fmla="*/ 68569 w 320904"/>
                <a:gd name="connsiteY14" fmla="*/ 0 h 409715"/>
                <a:gd name="connsiteX15" fmla="*/ 57598 w 320904"/>
                <a:gd name="connsiteY15" fmla="*/ 0 h 409715"/>
                <a:gd name="connsiteX16" fmla="*/ 38399 w 320904"/>
                <a:gd name="connsiteY16" fmla="*/ 16456 h 409715"/>
                <a:gd name="connsiteX17" fmla="*/ 74055 w 320904"/>
                <a:gd name="connsiteY17" fmla="*/ 112453 h 409715"/>
                <a:gd name="connsiteX18" fmla="*/ 5486 w 320904"/>
                <a:gd name="connsiteY18" fmla="*/ 194735 h 409715"/>
                <a:gd name="connsiteX19" fmla="*/ 0 w 320904"/>
                <a:gd name="connsiteY19" fmla="*/ 219421 h 409715"/>
                <a:gd name="connsiteX20" fmla="*/ 0 w 320904"/>
                <a:gd name="connsiteY20" fmla="*/ 230392 h 409715"/>
                <a:gd name="connsiteX21" fmla="*/ 0 w 320904"/>
                <a:gd name="connsiteY21" fmla="*/ 268790 h 409715"/>
                <a:gd name="connsiteX22" fmla="*/ 5486 w 320904"/>
                <a:gd name="connsiteY22" fmla="*/ 285247 h 409715"/>
                <a:gd name="connsiteX23" fmla="*/ 57598 w 320904"/>
                <a:gd name="connsiteY23" fmla="*/ 375758 h 409715"/>
                <a:gd name="connsiteX24" fmla="*/ 156338 w 320904"/>
                <a:gd name="connsiteY24" fmla="*/ 405928 h 409715"/>
                <a:gd name="connsiteX25" fmla="*/ 167309 w 320904"/>
                <a:gd name="connsiteY25" fmla="*/ 405928 h 409715"/>
                <a:gd name="connsiteX26" fmla="*/ 246849 w 320904"/>
                <a:gd name="connsiteY26" fmla="*/ 389472 h 409715"/>
                <a:gd name="connsiteX27" fmla="*/ 315418 w 320904"/>
                <a:gd name="connsiteY27" fmla="*/ 282504 h 409715"/>
                <a:gd name="connsiteX28" fmla="*/ 320904 w 320904"/>
                <a:gd name="connsiteY28" fmla="*/ 266047 h 409715"/>
                <a:gd name="connsiteX29" fmla="*/ 320904 w 320904"/>
                <a:gd name="connsiteY29" fmla="*/ 252334 h 409715"/>
                <a:gd name="connsiteX30" fmla="*/ 128910 w 320904"/>
                <a:gd name="connsiteY30" fmla="*/ 93254 h 409715"/>
                <a:gd name="connsiteX31" fmla="*/ 74055 w 320904"/>
                <a:gd name="connsiteY31" fmla="*/ 41141 h 409715"/>
                <a:gd name="connsiteX32" fmla="*/ 128910 w 320904"/>
                <a:gd name="connsiteY32" fmla="*/ 93254 h 409715"/>
                <a:gd name="connsiteX33" fmla="*/ 224907 w 320904"/>
                <a:gd name="connsiteY33" fmla="*/ 356559 h 409715"/>
                <a:gd name="connsiteX34" fmla="*/ 170052 w 320904"/>
                <a:gd name="connsiteY34" fmla="*/ 370273 h 409715"/>
                <a:gd name="connsiteX35" fmla="*/ 142624 w 320904"/>
                <a:gd name="connsiteY35" fmla="*/ 370273 h 409715"/>
                <a:gd name="connsiteX36" fmla="*/ 87769 w 320904"/>
                <a:gd name="connsiteY36" fmla="*/ 356559 h 409715"/>
                <a:gd name="connsiteX37" fmla="*/ 30171 w 320904"/>
                <a:gd name="connsiteY37" fmla="*/ 235877 h 409715"/>
                <a:gd name="connsiteX38" fmla="*/ 112454 w 320904"/>
                <a:gd name="connsiteY38" fmla="*/ 134395 h 409715"/>
                <a:gd name="connsiteX39" fmla="*/ 202965 w 320904"/>
                <a:gd name="connsiteY39" fmla="*/ 134395 h 409715"/>
                <a:gd name="connsiteX40" fmla="*/ 282505 w 320904"/>
                <a:gd name="connsiteY40" fmla="*/ 235877 h 409715"/>
                <a:gd name="connsiteX41" fmla="*/ 224907 w 320904"/>
                <a:gd name="connsiteY41" fmla="*/ 356559 h 409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20904" h="409715">
                  <a:moveTo>
                    <a:pt x="320904" y="252334"/>
                  </a:moveTo>
                  <a:cubicBezTo>
                    <a:pt x="320904" y="249591"/>
                    <a:pt x="320904" y="246849"/>
                    <a:pt x="320904" y="244106"/>
                  </a:cubicBezTo>
                  <a:cubicBezTo>
                    <a:pt x="320904" y="244106"/>
                    <a:pt x="320904" y="241363"/>
                    <a:pt x="320904" y="241363"/>
                  </a:cubicBezTo>
                  <a:cubicBezTo>
                    <a:pt x="320904" y="235877"/>
                    <a:pt x="318161" y="230392"/>
                    <a:pt x="318161" y="222163"/>
                  </a:cubicBezTo>
                  <a:cubicBezTo>
                    <a:pt x="318161" y="219421"/>
                    <a:pt x="318161" y="219421"/>
                    <a:pt x="318161" y="216678"/>
                  </a:cubicBezTo>
                  <a:cubicBezTo>
                    <a:pt x="318161" y="213935"/>
                    <a:pt x="318161" y="211192"/>
                    <a:pt x="318161" y="211192"/>
                  </a:cubicBezTo>
                  <a:cubicBezTo>
                    <a:pt x="315418" y="202964"/>
                    <a:pt x="312676" y="194735"/>
                    <a:pt x="312676" y="186508"/>
                  </a:cubicBezTo>
                  <a:cubicBezTo>
                    <a:pt x="287991" y="128909"/>
                    <a:pt x="241364" y="98739"/>
                    <a:pt x="178280" y="98739"/>
                  </a:cubicBezTo>
                  <a:cubicBezTo>
                    <a:pt x="181023" y="82283"/>
                    <a:pt x="189251" y="71311"/>
                    <a:pt x="202965" y="63083"/>
                  </a:cubicBezTo>
                  <a:cubicBezTo>
                    <a:pt x="211193" y="60340"/>
                    <a:pt x="216679" y="57597"/>
                    <a:pt x="224907" y="54855"/>
                  </a:cubicBezTo>
                  <a:cubicBezTo>
                    <a:pt x="235878" y="49369"/>
                    <a:pt x="244107" y="41141"/>
                    <a:pt x="241364" y="32913"/>
                  </a:cubicBezTo>
                  <a:cubicBezTo>
                    <a:pt x="238621" y="21942"/>
                    <a:pt x="227650" y="19199"/>
                    <a:pt x="216679" y="21942"/>
                  </a:cubicBezTo>
                  <a:cubicBezTo>
                    <a:pt x="194737" y="27428"/>
                    <a:pt x="175537" y="38399"/>
                    <a:pt x="161824" y="54855"/>
                  </a:cubicBezTo>
                  <a:cubicBezTo>
                    <a:pt x="159081" y="54855"/>
                    <a:pt x="159081" y="54855"/>
                    <a:pt x="159081" y="52112"/>
                  </a:cubicBezTo>
                  <a:cubicBezTo>
                    <a:pt x="142624" y="10971"/>
                    <a:pt x="106968" y="5485"/>
                    <a:pt x="68569" y="0"/>
                  </a:cubicBezTo>
                  <a:cubicBezTo>
                    <a:pt x="65827" y="0"/>
                    <a:pt x="60341" y="0"/>
                    <a:pt x="57598" y="0"/>
                  </a:cubicBezTo>
                  <a:cubicBezTo>
                    <a:pt x="46627" y="0"/>
                    <a:pt x="38399" y="5485"/>
                    <a:pt x="38399" y="16456"/>
                  </a:cubicBezTo>
                  <a:cubicBezTo>
                    <a:pt x="41142" y="49369"/>
                    <a:pt x="46627" y="85025"/>
                    <a:pt x="74055" y="112453"/>
                  </a:cubicBezTo>
                  <a:cubicBezTo>
                    <a:pt x="41142" y="128909"/>
                    <a:pt x="16457" y="156337"/>
                    <a:pt x="5486" y="194735"/>
                  </a:cubicBezTo>
                  <a:cubicBezTo>
                    <a:pt x="5486" y="202964"/>
                    <a:pt x="2743" y="211192"/>
                    <a:pt x="0" y="219421"/>
                  </a:cubicBezTo>
                  <a:cubicBezTo>
                    <a:pt x="0" y="222163"/>
                    <a:pt x="0" y="224906"/>
                    <a:pt x="0" y="230392"/>
                  </a:cubicBezTo>
                  <a:cubicBezTo>
                    <a:pt x="0" y="244106"/>
                    <a:pt x="0" y="257819"/>
                    <a:pt x="0" y="268790"/>
                  </a:cubicBezTo>
                  <a:cubicBezTo>
                    <a:pt x="2743" y="274276"/>
                    <a:pt x="5486" y="279761"/>
                    <a:pt x="5486" y="285247"/>
                  </a:cubicBezTo>
                  <a:cubicBezTo>
                    <a:pt x="16457" y="318160"/>
                    <a:pt x="32914" y="351073"/>
                    <a:pt x="57598" y="375758"/>
                  </a:cubicBezTo>
                  <a:cubicBezTo>
                    <a:pt x="85026" y="403186"/>
                    <a:pt x="115197" y="416899"/>
                    <a:pt x="156338" y="405928"/>
                  </a:cubicBezTo>
                  <a:cubicBezTo>
                    <a:pt x="159081" y="405928"/>
                    <a:pt x="164566" y="405928"/>
                    <a:pt x="167309" y="405928"/>
                  </a:cubicBezTo>
                  <a:cubicBezTo>
                    <a:pt x="197480" y="414156"/>
                    <a:pt x="222164" y="405928"/>
                    <a:pt x="246849" y="389472"/>
                  </a:cubicBezTo>
                  <a:cubicBezTo>
                    <a:pt x="282505" y="362044"/>
                    <a:pt x="301704" y="323646"/>
                    <a:pt x="315418" y="282504"/>
                  </a:cubicBezTo>
                  <a:cubicBezTo>
                    <a:pt x="318161" y="277018"/>
                    <a:pt x="318161" y="271533"/>
                    <a:pt x="320904" y="266047"/>
                  </a:cubicBezTo>
                  <a:cubicBezTo>
                    <a:pt x="318161" y="260562"/>
                    <a:pt x="318161" y="255077"/>
                    <a:pt x="320904" y="252334"/>
                  </a:cubicBezTo>
                  <a:close/>
                  <a:moveTo>
                    <a:pt x="128910" y="93254"/>
                  </a:moveTo>
                  <a:cubicBezTo>
                    <a:pt x="98740" y="98739"/>
                    <a:pt x="79541" y="79540"/>
                    <a:pt x="74055" y="41141"/>
                  </a:cubicBezTo>
                  <a:cubicBezTo>
                    <a:pt x="112454" y="43884"/>
                    <a:pt x="120682" y="54855"/>
                    <a:pt x="128910" y="93254"/>
                  </a:cubicBezTo>
                  <a:close/>
                  <a:moveTo>
                    <a:pt x="224907" y="356559"/>
                  </a:moveTo>
                  <a:cubicBezTo>
                    <a:pt x="208450" y="370273"/>
                    <a:pt x="191994" y="375758"/>
                    <a:pt x="170052" y="370273"/>
                  </a:cubicBezTo>
                  <a:cubicBezTo>
                    <a:pt x="161824" y="367530"/>
                    <a:pt x="150852" y="367530"/>
                    <a:pt x="142624" y="370273"/>
                  </a:cubicBezTo>
                  <a:cubicBezTo>
                    <a:pt x="120682" y="375758"/>
                    <a:pt x="104225" y="370273"/>
                    <a:pt x="87769" y="356559"/>
                  </a:cubicBezTo>
                  <a:cubicBezTo>
                    <a:pt x="52113" y="323646"/>
                    <a:pt x="32914" y="285247"/>
                    <a:pt x="30171" y="235877"/>
                  </a:cubicBezTo>
                  <a:cubicBezTo>
                    <a:pt x="27428" y="183765"/>
                    <a:pt x="60341" y="142623"/>
                    <a:pt x="112454" y="134395"/>
                  </a:cubicBezTo>
                  <a:cubicBezTo>
                    <a:pt x="142624" y="131652"/>
                    <a:pt x="172794" y="131652"/>
                    <a:pt x="202965" y="134395"/>
                  </a:cubicBezTo>
                  <a:cubicBezTo>
                    <a:pt x="249592" y="139880"/>
                    <a:pt x="282505" y="181022"/>
                    <a:pt x="282505" y="235877"/>
                  </a:cubicBezTo>
                  <a:cubicBezTo>
                    <a:pt x="279763" y="282504"/>
                    <a:pt x="263306" y="323646"/>
                    <a:pt x="224907" y="356559"/>
                  </a:cubicBezTo>
                  <a:close/>
                </a:path>
              </a:pathLst>
            </a:custGeom>
            <a:solidFill>
              <a:srgbClr val="00BADE"/>
            </a:solidFill>
            <a:ln w="27426" cap="flat">
              <a:noFill/>
              <a:prstDash val="solid"/>
              <a:miter/>
            </a:ln>
          </p:spPr>
          <p:txBody>
            <a:bodyPr rtlCol="0" anchor="ctr"/>
            <a:lstStyle/>
            <a:p>
              <a:endParaRPr lang="en-US"/>
            </a:p>
          </p:txBody>
        </p:sp>
      </p:grpSp>
    </p:spTree>
    <p:extLst>
      <p:ext uri="{BB962C8B-B14F-4D97-AF65-F5344CB8AC3E}">
        <p14:creationId xmlns:p14="http://schemas.microsoft.com/office/powerpoint/2010/main" val="425549478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E86E27F-D9B9-C227-50AF-4B8D05B24DB0}"/>
              </a:ext>
            </a:extLst>
          </p:cNvPr>
          <p:cNvSpPr>
            <a:spLocks noGrp="1"/>
          </p:cNvSpPr>
          <p:nvPr>
            <p:ph type="body" sz="quarter" idx="18"/>
          </p:nvPr>
        </p:nvSpPr>
        <p:spPr>
          <a:xfrm>
            <a:off x="463427" y="1757010"/>
            <a:ext cx="5632573" cy="3049165"/>
          </a:xfrm>
        </p:spPr>
        <p:txBody>
          <a:bodyPr vert="horz" lIns="91440" tIns="45720" rIns="91440" bIns="45720" rtlCol="0" anchor="t">
            <a:normAutofit lnSpcReduction="10000"/>
          </a:bodyPr>
          <a:lstStyle/>
          <a:p>
            <a:pPr indent="0" algn="just"/>
            <a:r>
              <a:rPr lang="es-ES" dirty="0" err="1"/>
              <a:t>Carrows</a:t>
            </a:r>
            <a:r>
              <a:rPr lang="es-ES" dirty="0"/>
              <a:t> Golden 55 es un programa de desayunos, almuerzos y cenas con descuento en EE.UU. adaptado a las personas mayores.</a:t>
            </a:r>
            <a:endParaRPr lang="es-ES"/>
          </a:p>
          <a:p>
            <a:pPr indent="0" algn="just"/>
            <a:r>
              <a:rPr lang="es-ES" dirty="0"/>
              <a:t>Son dietas equilibradas en nutrientes preparadas exclusivamente para personas mayores</a:t>
            </a:r>
            <a:r>
              <a:rPr lang="en-US" dirty="0"/>
              <a:t>. </a:t>
            </a:r>
            <a:endParaRPr lang="en-US" dirty="0">
              <a:cs typeface="Calibri" panose="020F0502020204030204"/>
            </a:endParaRPr>
          </a:p>
          <a:p>
            <a:pPr indent="0" algn="just"/>
            <a:r>
              <a:rPr lang="es-ES" dirty="0"/>
              <a:t>¿Funcionaría este modelo de negocio en su país/región?</a:t>
            </a:r>
            <a:endParaRPr lang="en-US" dirty="0">
              <a:cs typeface="Calibri" panose="020F0502020204030204"/>
            </a:endParaRPr>
          </a:p>
          <a:p>
            <a:pPr indent="0"/>
            <a:endParaRPr lang="en-US" dirty="0"/>
          </a:p>
        </p:txBody>
      </p:sp>
      <p:pic>
        <p:nvPicPr>
          <p:cNvPr id="10" name="Picture Placeholder 9">
            <a:hlinkClick r:id="rId2"/>
            <a:extLst>
              <a:ext uri="{FF2B5EF4-FFF2-40B4-BE49-F238E27FC236}">
                <a16:creationId xmlns:a16="http://schemas.microsoft.com/office/drawing/2014/main" id="{52C896AD-CFEE-07AE-35C0-6DC4F7F31AA0}"/>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a:xfrm>
            <a:off x="6524858" y="228600"/>
            <a:ext cx="5564883" cy="5447571"/>
          </a:xfrm>
        </p:spPr>
      </p:pic>
      <p:sp>
        <p:nvSpPr>
          <p:cNvPr id="12" name="TextBox 11">
            <a:extLst>
              <a:ext uri="{FF2B5EF4-FFF2-40B4-BE49-F238E27FC236}">
                <a16:creationId xmlns:a16="http://schemas.microsoft.com/office/drawing/2014/main" id="{753EF839-59F7-E148-09CE-221FCE7C62EC}"/>
              </a:ext>
            </a:extLst>
          </p:cNvPr>
          <p:cNvSpPr txBox="1"/>
          <p:nvPr/>
        </p:nvSpPr>
        <p:spPr>
          <a:xfrm>
            <a:off x="463427" y="5306839"/>
            <a:ext cx="6097348" cy="369332"/>
          </a:xfrm>
          <a:prstGeom prst="rect">
            <a:avLst/>
          </a:prstGeom>
          <a:noFill/>
        </p:spPr>
        <p:txBody>
          <a:bodyPr wrap="square">
            <a:spAutoFit/>
          </a:bodyPr>
          <a:lstStyle/>
          <a:p>
            <a:r>
              <a:rPr lang="en-US" dirty="0">
                <a:solidFill>
                  <a:srgbClr val="1188A3"/>
                </a:solidFill>
              </a:rPr>
              <a:t>Fuente: </a:t>
            </a:r>
            <a:r>
              <a:rPr lang="en-US" dirty="0">
                <a:solidFill>
                  <a:srgbClr val="1188A3"/>
                </a:solidFill>
                <a:hlinkClick r:id="rId2">
                  <a:extLst>
                    <a:ext uri="{A12FA001-AC4F-418D-AE19-62706E023703}">
                      <ahyp:hlinkClr xmlns:ahyp="http://schemas.microsoft.com/office/drawing/2018/hyperlinkcolor" val="tx"/>
                    </a:ext>
                  </a:extLst>
                </a:hlinkClick>
              </a:rPr>
              <a:t>Senior Citizen Discount List (2018) </a:t>
            </a:r>
            <a:endParaRPr lang="en-GB" dirty="0">
              <a:solidFill>
                <a:srgbClr val="1188A3"/>
              </a:solidFill>
            </a:endParaRPr>
          </a:p>
        </p:txBody>
      </p:sp>
      <p:sp>
        <p:nvSpPr>
          <p:cNvPr id="13" name="Text Placeholder 2">
            <a:extLst>
              <a:ext uri="{FF2B5EF4-FFF2-40B4-BE49-F238E27FC236}">
                <a16:creationId xmlns:a16="http://schemas.microsoft.com/office/drawing/2014/main" id="{58F0ACC3-798F-DA35-47C0-D4B9F8D424A0}"/>
              </a:ext>
            </a:extLst>
          </p:cNvPr>
          <p:cNvSpPr txBox="1">
            <a:spLocks/>
          </p:cNvSpPr>
          <p:nvPr/>
        </p:nvSpPr>
        <p:spPr>
          <a:xfrm>
            <a:off x="449789" y="252278"/>
            <a:ext cx="3044353" cy="747349"/>
          </a:xfrm>
          <a:prstGeom prst="rect">
            <a:avLst/>
          </a:prstGeom>
          <a:solidFill>
            <a:srgbClr val="FFD100"/>
          </a:solidFill>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b="1" dirty="0" err="1">
                <a:solidFill>
                  <a:srgbClr val="000000"/>
                </a:solidFill>
              </a:rPr>
              <a:t>Inspírate</a:t>
            </a:r>
            <a:r>
              <a:rPr lang="en-US" sz="3600" b="1" dirty="0">
                <a:solidFill>
                  <a:srgbClr val="000000"/>
                </a:solidFill>
              </a:rPr>
              <a:t>...</a:t>
            </a:r>
            <a:endParaRPr lang="en-IE" sz="3600" b="1" dirty="0">
              <a:solidFill>
                <a:srgbClr val="000000"/>
              </a:solidFill>
            </a:endParaRPr>
          </a:p>
        </p:txBody>
      </p:sp>
      <p:sp>
        <p:nvSpPr>
          <p:cNvPr id="5" name="Text Placeholder 4">
            <a:extLst>
              <a:ext uri="{FF2B5EF4-FFF2-40B4-BE49-F238E27FC236}">
                <a16:creationId xmlns:a16="http://schemas.microsoft.com/office/drawing/2014/main" id="{9F3D7AE2-2499-CDED-5095-DBD2F3B81B88}"/>
              </a:ext>
            </a:extLst>
          </p:cNvPr>
          <p:cNvSpPr>
            <a:spLocks noGrp="1"/>
          </p:cNvSpPr>
          <p:nvPr>
            <p:ph type="body" sz="quarter" idx="16"/>
          </p:nvPr>
        </p:nvSpPr>
        <p:spPr>
          <a:xfrm>
            <a:off x="6096000" y="5676171"/>
            <a:ext cx="5085159" cy="925324"/>
          </a:xfrm>
          <a:solidFill>
            <a:srgbClr val="85D2E1"/>
          </a:solidFill>
        </p:spPr>
        <p:txBody>
          <a:bodyPr>
            <a:normAutofit fontScale="85000" lnSpcReduction="10000"/>
          </a:bodyPr>
          <a:lstStyle/>
          <a:p>
            <a:pPr algn="ctr"/>
            <a:r>
              <a:rPr lang="es-ES" sz="2800" b="1" dirty="0"/>
              <a:t>Programa de descuentos para personas mayores de </a:t>
            </a:r>
            <a:r>
              <a:rPr lang="es-ES" sz="2800" b="1" dirty="0" err="1"/>
              <a:t>Carrows</a:t>
            </a:r>
            <a:r>
              <a:rPr lang="es-ES" sz="2800" b="1" dirty="0"/>
              <a:t> (EE.UU.)</a:t>
            </a:r>
            <a:endParaRPr lang="en-GB" sz="2800" b="1" dirty="0"/>
          </a:p>
        </p:txBody>
      </p:sp>
    </p:spTree>
    <p:extLst>
      <p:ext uri="{BB962C8B-B14F-4D97-AF65-F5344CB8AC3E}">
        <p14:creationId xmlns:p14="http://schemas.microsoft.com/office/powerpoint/2010/main" val="363415948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885CF00F-5491-AFB2-5B6C-71E7958D5F68}"/>
              </a:ext>
            </a:extLst>
          </p:cNvPr>
          <p:cNvSpPr>
            <a:spLocks noGrp="1"/>
          </p:cNvSpPr>
          <p:nvPr>
            <p:ph type="body" sz="quarter" idx="18"/>
          </p:nvPr>
        </p:nvSpPr>
        <p:spPr>
          <a:xfrm>
            <a:off x="510596" y="2716306"/>
            <a:ext cx="10808102" cy="4249270"/>
          </a:xfrm>
        </p:spPr>
        <p:txBody>
          <a:bodyPr>
            <a:normAutofit/>
          </a:bodyPr>
          <a:lstStyle/>
          <a:p>
            <a:pPr marL="342900" indent="-342900">
              <a:buFont typeface="Arial" panose="020B0604020202020204" pitchFamily="34" charset="0"/>
              <a:buChar char="•"/>
            </a:pPr>
            <a:r>
              <a:rPr lang="es-ES" sz="1800" b="0" i="0" dirty="0">
                <a:solidFill>
                  <a:srgbClr val="333333"/>
                </a:solidFill>
                <a:effectLst/>
              </a:rPr>
              <a:t>Un </a:t>
            </a:r>
            <a:r>
              <a:rPr lang="es-ES" sz="1800" b="0" i="0" dirty="0">
                <a:solidFill>
                  <a:srgbClr val="333333"/>
                </a:solidFill>
                <a:effectLst/>
                <a:hlinkClick r:id="rId2"/>
              </a:rPr>
              <a:t>estudio</a:t>
            </a:r>
            <a:r>
              <a:rPr lang="es-ES" sz="1800" b="0" i="0" dirty="0">
                <a:solidFill>
                  <a:srgbClr val="333333"/>
                </a:solidFill>
                <a:effectLst/>
              </a:rPr>
              <a:t> realizado en 2019 en el que participaron 63.168 adultos de 27 países de Europa descubrió que la inseguridad alimentaria era más frecuente entre las personas con menores ingresos, las mujeres, </a:t>
            </a:r>
            <a:r>
              <a:rPr lang="es-ES" sz="1800" b="1" i="0" dirty="0">
                <a:solidFill>
                  <a:srgbClr val="333333"/>
                </a:solidFill>
                <a:effectLst/>
              </a:rPr>
              <a:t>las personas mayores, los inquilinos, los hogares monoparentales y solitarios</a:t>
            </a:r>
            <a:r>
              <a:rPr lang="es-ES" sz="1800" b="0" i="0" dirty="0">
                <a:solidFill>
                  <a:srgbClr val="333333"/>
                </a:solidFill>
                <a:effectLst/>
              </a:rPr>
              <a:t>, las personas con menor nivel educativo, las personas con discapacidad y las que están fuera del mercado laboral.</a:t>
            </a:r>
            <a:endParaRPr lang="en-US" sz="1800" b="0" i="0" dirty="0">
              <a:solidFill>
                <a:srgbClr val="333333"/>
              </a:solidFill>
              <a:effectLst/>
            </a:endParaRPr>
          </a:p>
          <a:p>
            <a:pPr marL="342900" indent="-342900">
              <a:buFont typeface="Arial" panose="020B0604020202020204" pitchFamily="34" charset="0"/>
              <a:buChar char="•"/>
            </a:pPr>
            <a:r>
              <a:rPr lang="es-ES" sz="1800" b="0" i="0" dirty="0">
                <a:solidFill>
                  <a:srgbClr val="333333"/>
                </a:solidFill>
                <a:effectLst/>
              </a:rPr>
              <a:t>Mientras que la inseguridad alimentaria no estaba asociada a los beneficiarios de pensiones o de prestaciones por hijos, sí lo estaba a los </a:t>
            </a:r>
            <a:r>
              <a:rPr lang="es-ES" sz="1800" b="1" i="0" dirty="0">
                <a:solidFill>
                  <a:srgbClr val="333333"/>
                </a:solidFill>
                <a:effectLst/>
              </a:rPr>
              <a:t>beneficiarios de prestaciones sociales </a:t>
            </a:r>
            <a:r>
              <a:rPr lang="es-ES" sz="1800" b="0" i="0" dirty="0">
                <a:solidFill>
                  <a:srgbClr val="333333"/>
                </a:solidFill>
                <a:effectLst/>
              </a:rPr>
              <a:t>y a los desempleados</a:t>
            </a:r>
            <a:r>
              <a:rPr lang="en-US" sz="1800" b="0" i="0" dirty="0">
                <a:solidFill>
                  <a:srgbClr val="333333"/>
                </a:solidFill>
                <a:effectLst/>
              </a:rPr>
              <a:t>. </a:t>
            </a:r>
            <a:r>
              <a:rPr lang="es-ES" sz="1800" b="0" i="0" dirty="0">
                <a:solidFill>
                  <a:srgbClr val="333333"/>
                </a:solidFill>
                <a:effectLst/>
              </a:rPr>
              <a:t>Otro </a:t>
            </a:r>
            <a:r>
              <a:rPr lang="es-ES" sz="1800" b="0" i="0" dirty="0">
                <a:solidFill>
                  <a:srgbClr val="333333"/>
                </a:solidFill>
                <a:effectLst/>
                <a:hlinkClick r:id="rId3"/>
              </a:rPr>
              <a:t>estudio británico de 2018 </a:t>
            </a:r>
            <a:r>
              <a:rPr lang="es-ES" sz="1800" b="0" i="0" dirty="0">
                <a:solidFill>
                  <a:srgbClr val="333333"/>
                </a:solidFill>
                <a:effectLst/>
              </a:rPr>
              <a:t>apoya esta afirmación, sugiriendo que muchas personas mayores en el Reino Unido que viven solas y en la pobreza están reduciendo cada vez más su gasto en alimentos y se están saltando las comidas.</a:t>
            </a:r>
          </a:p>
          <a:p>
            <a:pPr marL="342900" indent="-342900">
              <a:buFont typeface="Arial" panose="020B0604020202020204" pitchFamily="34" charset="0"/>
              <a:buChar char="•"/>
            </a:pPr>
            <a:r>
              <a:rPr lang="es-ES" sz="1800" dirty="0">
                <a:solidFill>
                  <a:srgbClr val="333333"/>
                </a:solidFill>
              </a:rPr>
              <a:t>Por lo tanto, son </a:t>
            </a:r>
            <a:r>
              <a:rPr lang="es-ES" sz="1800" b="1" dirty="0">
                <a:solidFill>
                  <a:srgbClr val="333333"/>
                </a:solidFill>
              </a:rPr>
              <a:t>necesarias más opciones de alimentos de bajo coste </a:t>
            </a:r>
            <a:r>
              <a:rPr lang="es-ES" sz="1800" dirty="0">
                <a:solidFill>
                  <a:srgbClr val="333333"/>
                </a:solidFill>
              </a:rPr>
              <a:t>pero altamente nutritivos para mejorar la desnutrición de este grupo de personas mayores.</a:t>
            </a:r>
          </a:p>
        </p:txBody>
      </p:sp>
      <p:sp>
        <p:nvSpPr>
          <p:cNvPr id="6" name="Text Placeholder 5">
            <a:extLst>
              <a:ext uri="{FF2B5EF4-FFF2-40B4-BE49-F238E27FC236}">
                <a16:creationId xmlns:a16="http://schemas.microsoft.com/office/drawing/2014/main" id="{0098151D-E1AE-73A5-3690-59F3669342F1}"/>
              </a:ext>
            </a:extLst>
          </p:cNvPr>
          <p:cNvSpPr>
            <a:spLocks noGrp="1"/>
          </p:cNvSpPr>
          <p:nvPr>
            <p:ph type="body" sz="quarter" idx="16"/>
          </p:nvPr>
        </p:nvSpPr>
        <p:spPr>
          <a:xfrm>
            <a:off x="510596" y="526431"/>
            <a:ext cx="10808102" cy="582221"/>
          </a:xfrm>
        </p:spPr>
        <p:txBody>
          <a:bodyPr>
            <a:normAutofit lnSpcReduction="10000"/>
          </a:bodyPr>
          <a:lstStyle/>
          <a:p>
            <a:r>
              <a:rPr lang="es-ES" dirty="0"/>
              <a:t>Inseguridad alimentaria de los mayores en Europa</a:t>
            </a:r>
            <a:endParaRPr lang="en-GB" dirty="0"/>
          </a:p>
        </p:txBody>
      </p:sp>
      <p:sp>
        <p:nvSpPr>
          <p:cNvPr id="5" name="TextBox 4">
            <a:extLst>
              <a:ext uri="{FF2B5EF4-FFF2-40B4-BE49-F238E27FC236}">
                <a16:creationId xmlns:a16="http://schemas.microsoft.com/office/drawing/2014/main" id="{EB48FEB4-4138-6748-B914-9A1A82C46308}"/>
              </a:ext>
            </a:extLst>
          </p:cNvPr>
          <p:cNvSpPr txBox="1"/>
          <p:nvPr/>
        </p:nvSpPr>
        <p:spPr>
          <a:xfrm>
            <a:off x="691949" y="1297852"/>
            <a:ext cx="10808102" cy="1077218"/>
          </a:xfrm>
          <a:prstGeom prst="rect">
            <a:avLst/>
          </a:prstGeom>
          <a:solidFill>
            <a:srgbClr val="FFD100"/>
          </a:solidFill>
        </p:spPr>
        <p:txBody>
          <a:bodyPr wrap="square">
            <a:spAutoFit/>
          </a:bodyPr>
          <a:lstStyle/>
          <a:p>
            <a:r>
              <a:rPr lang="es-ES" sz="2000" b="1" i="0" dirty="0">
                <a:solidFill>
                  <a:srgbClr val="333333"/>
                </a:solidFill>
                <a:effectLst/>
              </a:rPr>
              <a:t>La inseguridad alimentaria </a:t>
            </a:r>
            <a:r>
              <a:rPr lang="es-ES" sz="2000" i="1" dirty="0">
                <a:solidFill>
                  <a:srgbClr val="333333"/>
                </a:solidFill>
                <a:effectLst/>
              </a:rPr>
              <a:t>es la "incapacidad de adquirir o consumir una calidad adecuada o una cantidad suficiente de alimentos de forma socialmente aceptable, o la incertidumbre de poder hacerlo".</a:t>
            </a:r>
            <a:r>
              <a:rPr lang="en-US" sz="2400" b="0" i="0" dirty="0">
                <a:solidFill>
                  <a:srgbClr val="333333"/>
                </a:solidFill>
                <a:effectLst/>
              </a:rPr>
              <a:t>’ </a:t>
            </a:r>
            <a:r>
              <a:rPr lang="en-US" sz="1600" b="0" i="0" dirty="0">
                <a:solidFill>
                  <a:srgbClr val="1188A3"/>
                </a:solidFill>
                <a:effectLst/>
                <a:hlinkClick r:id="rId4">
                  <a:extLst>
                    <a:ext uri="{A12FA001-AC4F-418D-AE19-62706E023703}">
                      <ahyp:hlinkClr xmlns:ahyp="http://schemas.microsoft.com/office/drawing/2018/hyperlinkcolor" val="tx"/>
                    </a:ext>
                  </a:extLst>
                </a:hlinkClick>
              </a:rPr>
              <a:t>(</a:t>
            </a:r>
            <a:r>
              <a:rPr lang="en-US" sz="1600" b="0" i="0" dirty="0" err="1">
                <a:solidFill>
                  <a:srgbClr val="1188A3"/>
                </a:solidFill>
                <a:effectLst/>
                <a:hlinkClick r:id="rId4">
                  <a:extLst>
                    <a:ext uri="{A12FA001-AC4F-418D-AE19-62706E023703}">
                      <ahyp:hlinkClr xmlns:ahyp="http://schemas.microsoft.com/office/drawing/2018/hyperlinkcolor" val="tx"/>
                    </a:ext>
                  </a:extLst>
                </a:hlinkClick>
              </a:rPr>
              <a:t>Radimer</a:t>
            </a:r>
            <a:r>
              <a:rPr lang="en-US" sz="1600" b="0" i="0" dirty="0">
                <a:solidFill>
                  <a:srgbClr val="1188A3"/>
                </a:solidFill>
                <a:effectLst/>
                <a:hlinkClick r:id="rId4">
                  <a:extLst>
                    <a:ext uri="{A12FA001-AC4F-418D-AE19-62706E023703}">
                      <ahyp:hlinkClr xmlns:ahyp="http://schemas.microsoft.com/office/drawing/2018/hyperlinkcolor" val="tx"/>
                    </a:ext>
                  </a:extLst>
                </a:hlinkClick>
              </a:rPr>
              <a:t> </a:t>
            </a:r>
            <a:r>
              <a:rPr lang="en-US" sz="1600" b="0" dirty="0">
                <a:solidFill>
                  <a:srgbClr val="1188A3"/>
                </a:solidFill>
                <a:effectLst/>
                <a:hlinkClick r:id="rId4">
                  <a:extLst>
                    <a:ext uri="{A12FA001-AC4F-418D-AE19-62706E023703}">
                      <ahyp:hlinkClr xmlns:ahyp="http://schemas.microsoft.com/office/drawing/2018/hyperlinkcolor" val="tx"/>
                    </a:ext>
                  </a:extLst>
                </a:hlinkClick>
              </a:rPr>
              <a:t>et al.,</a:t>
            </a:r>
            <a:r>
              <a:rPr lang="en-US" sz="1600" dirty="0">
                <a:solidFill>
                  <a:srgbClr val="1188A3"/>
                </a:solidFill>
                <a:hlinkClick r:id="rId4">
                  <a:extLst>
                    <a:ext uri="{A12FA001-AC4F-418D-AE19-62706E023703}">
                      <ahyp:hlinkClr xmlns:ahyp="http://schemas.microsoft.com/office/drawing/2018/hyperlinkcolor" val="tx"/>
                    </a:ext>
                  </a:extLst>
                </a:hlinkClick>
              </a:rPr>
              <a:t> 1992, </a:t>
            </a:r>
            <a:r>
              <a:rPr lang="en-US" sz="1600" b="0" i="0" dirty="0">
                <a:solidFill>
                  <a:srgbClr val="1188A3"/>
                </a:solidFill>
                <a:effectLst/>
                <a:hlinkClick r:id="rId4">
                  <a:extLst>
                    <a:ext uri="{A12FA001-AC4F-418D-AE19-62706E023703}">
                      <ahyp:hlinkClr xmlns:ahyp="http://schemas.microsoft.com/office/drawing/2018/hyperlinkcolor" val="tx"/>
                    </a:ext>
                  </a:extLst>
                </a:hlinkClick>
              </a:rPr>
              <a:t>pp. 39S)</a:t>
            </a:r>
            <a:r>
              <a:rPr lang="en-US" sz="1600" b="0" i="0" dirty="0">
                <a:solidFill>
                  <a:srgbClr val="1188A3"/>
                </a:solidFill>
                <a:effectLst/>
              </a:rPr>
              <a:t>.</a:t>
            </a:r>
          </a:p>
        </p:txBody>
      </p:sp>
    </p:spTree>
    <p:extLst>
      <p:ext uri="{BB962C8B-B14F-4D97-AF65-F5344CB8AC3E}">
        <p14:creationId xmlns:p14="http://schemas.microsoft.com/office/powerpoint/2010/main" val="357536429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125553BA-1494-32F2-20C3-30EF8686393F}"/>
              </a:ext>
            </a:extLst>
          </p:cNvPr>
          <p:cNvSpPr>
            <a:spLocks noGrp="1"/>
          </p:cNvSpPr>
          <p:nvPr>
            <p:ph type="body" sz="quarter" idx="18"/>
          </p:nvPr>
        </p:nvSpPr>
        <p:spPr>
          <a:xfrm>
            <a:off x="1371600" y="1773241"/>
            <a:ext cx="5480462" cy="4525954"/>
          </a:xfrm>
        </p:spPr>
        <p:txBody>
          <a:bodyPr vert="horz" lIns="91440" tIns="45720" rIns="91440" bIns="45720" rtlCol="0" anchor="t">
            <a:normAutofit/>
          </a:bodyPr>
          <a:lstStyle/>
          <a:p>
            <a:pPr indent="0" algn="just"/>
            <a:r>
              <a:rPr lang="es-ES" dirty="0"/>
              <a:t>Aunque se supone que el restaurante funciona </a:t>
            </a:r>
            <a:r>
              <a:rPr lang="es-ES" dirty="0">
                <a:hlinkClick r:id="rId2"/>
              </a:rPr>
              <a:t>como comedor del personal de un edificio municipal </a:t>
            </a:r>
            <a:r>
              <a:rPr lang="es-ES" dirty="0"/>
              <a:t>de Hamburgo, todos los días acuden decenas de jubilados de todas partes a comer y cenar allí. </a:t>
            </a:r>
            <a:endParaRPr lang="en-US" dirty="0">
              <a:cs typeface="Calibri" panose="020F0502020204030204"/>
            </a:endParaRPr>
          </a:p>
          <a:p>
            <a:pPr indent="0" algn="just"/>
            <a:r>
              <a:rPr lang="es-ES" dirty="0"/>
              <a:t>El restaurante ofrece a los pensionistas </a:t>
            </a:r>
            <a:r>
              <a:rPr lang="es-ES" b="1" dirty="0"/>
              <a:t>comida a precios asequibles y trozos de bocado </a:t>
            </a:r>
            <a:r>
              <a:rPr lang="es-ES" dirty="0"/>
              <a:t>para los que tienen problemas para manejar un cuchillo y un tenedor. También sirve como centro comunitario, que permite la interacción social.</a:t>
            </a:r>
            <a:endParaRPr lang="en-GB" dirty="0">
              <a:cs typeface="Calibri" panose="020F0502020204030204"/>
            </a:endParaRPr>
          </a:p>
        </p:txBody>
      </p:sp>
      <p:pic>
        <p:nvPicPr>
          <p:cNvPr id="3074" name="Picture 2" descr="Billstedter Kult-Kantine : „New York Times“ berichtet über drohende  Schließung – mit Erfolg | shz.de">
            <a:extLst>
              <a:ext uri="{FF2B5EF4-FFF2-40B4-BE49-F238E27FC236}">
                <a16:creationId xmlns:a16="http://schemas.microsoft.com/office/drawing/2014/main" id="{37E9B11C-123B-1146-A26B-521A143F1413}"/>
              </a:ext>
            </a:extLst>
          </p:cNvPr>
          <p:cNvPicPr>
            <a:picLocks noGrp="1" noChangeAspect="1" noChangeArrowheads="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2">
            <a:extLst>
              <a:ext uri="{FF2B5EF4-FFF2-40B4-BE49-F238E27FC236}">
                <a16:creationId xmlns:a16="http://schemas.microsoft.com/office/drawing/2014/main" id="{39156BAC-4BA7-5376-70EC-C6D99B567A92}"/>
              </a:ext>
            </a:extLst>
          </p:cNvPr>
          <p:cNvSpPr txBox="1">
            <a:spLocks/>
          </p:cNvSpPr>
          <p:nvPr/>
        </p:nvSpPr>
        <p:spPr>
          <a:xfrm>
            <a:off x="864259" y="228600"/>
            <a:ext cx="3044353" cy="793376"/>
          </a:xfrm>
          <a:prstGeom prst="rect">
            <a:avLst/>
          </a:prstGeom>
          <a:solidFill>
            <a:srgbClr val="FFD100"/>
          </a:solidFill>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b="1" dirty="0" err="1">
                <a:solidFill>
                  <a:srgbClr val="000000"/>
                </a:solidFill>
              </a:rPr>
              <a:t>Inspírate</a:t>
            </a:r>
            <a:endParaRPr lang="en-IE" sz="3600" b="1" dirty="0">
              <a:solidFill>
                <a:srgbClr val="000000"/>
              </a:solidFill>
            </a:endParaRPr>
          </a:p>
        </p:txBody>
      </p:sp>
      <p:sp>
        <p:nvSpPr>
          <p:cNvPr id="5" name="Text Placeholder 4">
            <a:extLst>
              <a:ext uri="{FF2B5EF4-FFF2-40B4-BE49-F238E27FC236}">
                <a16:creationId xmlns:a16="http://schemas.microsoft.com/office/drawing/2014/main" id="{9F008FF1-543E-5ABE-480A-40228C49C7FE}"/>
              </a:ext>
            </a:extLst>
          </p:cNvPr>
          <p:cNvSpPr>
            <a:spLocks noGrp="1"/>
          </p:cNvSpPr>
          <p:nvPr>
            <p:ph type="body" sz="quarter" idx="16"/>
          </p:nvPr>
        </p:nvSpPr>
        <p:spPr>
          <a:xfrm>
            <a:off x="6852062" y="321119"/>
            <a:ext cx="4716425" cy="793375"/>
          </a:xfrm>
          <a:solidFill>
            <a:srgbClr val="85D2E1"/>
          </a:solidFill>
        </p:spPr>
        <p:txBody>
          <a:bodyPr anchor="ctr">
            <a:normAutofit fontScale="47500" lnSpcReduction="20000"/>
          </a:bodyPr>
          <a:lstStyle/>
          <a:p>
            <a:pPr algn="ctr"/>
            <a:endParaRPr lang="es-ES" b="1" dirty="0"/>
          </a:p>
          <a:p>
            <a:pPr algn="ctr"/>
            <a:r>
              <a:rPr lang="es-ES" b="1" dirty="0"/>
              <a:t>Restaurante del personal en </a:t>
            </a:r>
            <a:r>
              <a:rPr lang="es-ES" b="1" dirty="0" err="1"/>
              <a:t>Billstedt</a:t>
            </a:r>
            <a:r>
              <a:rPr lang="es-ES" b="1" dirty="0"/>
              <a:t> (Alemania): ofrece comidas a bajo coste a los pensionistas</a:t>
            </a:r>
          </a:p>
          <a:p>
            <a:pPr algn="ctr"/>
            <a:endParaRPr lang="en-GB" b="1" dirty="0"/>
          </a:p>
        </p:txBody>
      </p:sp>
    </p:spTree>
    <p:extLst>
      <p:ext uri="{BB962C8B-B14F-4D97-AF65-F5344CB8AC3E}">
        <p14:creationId xmlns:p14="http://schemas.microsoft.com/office/powerpoint/2010/main" val="92038951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A picture containing person, person, standing, red&#10;&#10;Description automatically generated">
            <a:extLst>
              <a:ext uri="{FF2B5EF4-FFF2-40B4-BE49-F238E27FC236}">
                <a16:creationId xmlns:a16="http://schemas.microsoft.com/office/drawing/2014/main" id="{6585842B-C923-5D3F-C848-0945EEA45877}"/>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3" name="Text Placeholder 2">
            <a:extLst>
              <a:ext uri="{FF2B5EF4-FFF2-40B4-BE49-F238E27FC236}">
                <a16:creationId xmlns:a16="http://schemas.microsoft.com/office/drawing/2014/main" id="{975C2B9B-0B88-1781-AD8F-839E8072A984}"/>
              </a:ext>
            </a:extLst>
          </p:cNvPr>
          <p:cNvSpPr>
            <a:spLocks noGrp="1"/>
          </p:cNvSpPr>
          <p:nvPr>
            <p:ph type="body" sz="quarter" idx="18"/>
          </p:nvPr>
        </p:nvSpPr>
        <p:spPr>
          <a:xfrm>
            <a:off x="1456030" y="2063575"/>
            <a:ext cx="5187494" cy="4525954"/>
          </a:xfrm>
        </p:spPr>
        <p:txBody>
          <a:bodyPr vert="horz" lIns="91440" tIns="45720" rIns="91440" bIns="45720" rtlCol="0" anchor="t">
            <a:normAutofit fontScale="92500" lnSpcReduction="10000"/>
          </a:bodyPr>
          <a:lstStyle/>
          <a:p>
            <a:pPr indent="0" algn="just"/>
            <a:r>
              <a:rPr lang="es-ES" dirty="0"/>
              <a:t>El proveedor de alimentos del Reino Unido, </a:t>
            </a:r>
            <a:r>
              <a:rPr lang="es-ES" dirty="0">
                <a:hlinkClick r:id="rId3"/>
              </a:rPr>
              <a:t>Apetito</a:t>
            </a:r>
            <a:r>
              <a:rPr lang="es-ES" dirty="0"/>
              <a:t>, trabaja con el gobierno local y el ayuntamiento para realizar entregas diarias de </a:t>
            </a:r>
            <a:r>
              <a:rPr lang="es-ES" b="1" dirty="0"/>
              <a:t>comida caliente </a:t>
            </a:r>
            <a:r>
              <a:rPr lang="es-ES" dirty="0"/>
              <a:t>a domicilio a personas que no pueden comprar o preparar sus propias comidas en la comunidad durante todo el año </a:t>
            </a:r>
            <a:r>
              <a:rPr lang="en-US" dirty="0"/>
              <a:t>Customers can choose from a wide range of delicious meals. </a:t>
            </a:r>
            <a:r>
              <a:rPr lang="es-ES" dirty="0"/>
              <a:t>Está demostrado que estas iniciativas mejoran </a:t>
            </a:r>
            <a:r>
              <a:rPr lang="es-ES" b="1" dirty="0"/>
              <a:t>la calidad de la dieta, la ingesta de nutrientes y la calidad de vida</a:t>
            </a:r>
            <a:r>
              <a:rPr lang="es-ES" dirty="0"/>
              <a:t>, además de </a:t>
            </a:r>
            <a:r>
              <a:rPr lang="es-ES" b="1" dirty="0"/>
              <a:t>reducir la inseguridad alimentaria de los beneficiarios </a:t>
            </a:r>
            <a:r>
              <a:rPr lang="en-US" b="1" dirty="0"/>
              <a:t>			</a:t>
            </a:r>
            <a:r>
              <a:rPr lang="en-US" dirty="0"/>
              <a:t>      </a:t>
            </a:r>
            <a:endParaRPr lang="es-ES"/>
          </a:p>
          <a:p>
            <a:pPr indent="0"/>
            <a:r>
              <a:rPr lang="en-US" sz="1800" dirty="0">
                <a:solidFill>
                  <a:srgbClr val="1188A3"/>
                </a:solidFill>
              </a:rPr>
              <a:t>(</a:t>
            </a:r>
            <a:r>
              <a:rPr lang="en-US" sz="1800" dirty="0">
                <a:solidFill>
                  <a:srgbClr val="1188A3"/>
                </a:solidFill>
                <a:hlinkClick r:id="rId4"/>
              </a:rPr>
              <a:t>Zhu &amp; An, 2014</a:t>
            </a:r>
            <a:r>
              <a:rPr lang="en-US" sz="1800" dirty="0">
                <a:solidFill>
                  <a:srgbClr val="1188A3"/>
                </a:solidFill>
              </a:rPr>
              <a:t>)</a:t>
            </a:r>
            <a:endParaRPr lang="en-GB" sz="1800" dirty="0">
              <a:solidFill>
                <a:srgbClr val="1188A3"/>
              </a:solidFill>
            </a:endParaRPr>
          </a:p>
        </p:txBody>
      </p:sp>
      <p:sp>
        <p:nvSpPr>
          <p:cNvPr id="4" name="Text Placeholder 3">
            <a:extLst>
              <a:ext uri="{FF2B5EF4-FFF2-40B4-BE49-F238E27FC236}">
                <a16:creationId xmlns:a16="http://schemas.microsoft.com/office/drawing/2014/main" id="{3B2AFAF5-1851-0E21-4D04-BE968F2A7C2F}"/>
              </a:ext>
            </a:extLst>
          </p:cNvPr>
          <p:cNvSpPr>
            <a:spLocks noGrp="1"/>
          </p:cNvSpPr>
          <p:nvPr>
            <p:ph type="body" sz="quarter" idx="16"/>
          </p:nvPr>
        </p:nvSpPr>
        <p:spPr>
          <a:xfrm>
            <a:off x="1691564" y="326099"/>
            <a:ext cx="4716425" cy="582221"/>
          </a:xfrm>
        </p:spPr>
        <p:txBody>
          <a:bodyPr>
            <a:normAutofit lnSpcReduction="10000"/>
          </a:bodyPr>
          <a:lstStyle/>
          <a:p>
            <a:r>
              <a:rPr lang="en-GB" dirty="0"/>
              <a:t>Comida </a:t>
            </a:r>
            <a:r>
              <a:rPr lang="en-GB" dirty="0" err="1"/>
              <a:t>sobre</a:t>
            </a:r>
            <a:r>
              <a:rPr lang="en-GB" dirty="0"/>
              <a:t> </a:t>
            </a:r>
            <a:r>
              <a:rPr lang="en-GB" dirty="0" err="1"/>
              <a:t>ruedas</a:t>
            </a:r>
            <a:r>
              <a:rPr lang="en-GB" dirty="0"/>
              <a:t> </a:t>
            </a:r>
          </a:p>
        </p:txBody>
      </p:sp>
      <p:pic>
        <p:nvPicPr>
          <p:cNvPr id="7" name="Picture 6">
            <a:extLst>
              <a:ext uri="{FF2B5EF4-FFF2-40B4-BE49-F238E27FC236}">
                <a16:creationId xmlns:a16="http://schemas.microsoft.com/office/drawing/2014/main" id="{9CB90636-9521-BFE9-0BD6-17BA8136E0C1}"/>
              </a:ext>
            </a:extLst>
          </p:cNvPr>
          <p:cNvPicPr>
            <a:picLocks noChangeAspect="1"/>
          </p:cNvPicPr>
          <p:nvPr/>
        </p:nvPicPr>
        <p:blipFill>
          <a:blip r:embed="rId5"/>
          <a:stretch>
            <a:fillRect/>
          </a:stretch>
        </p:blipFill>
        <p:spPr>
          <a:xfrm>
            <a:off x="3911189" y="1177731"/>
            <a:ext cx="2857500" cy="800100"/>
          </a:xfrm>
          <a:prstGeom prst="rect">
            <a:avLst/>
          </a:prstGeom>
        </p:spPr>
      </p:pic>
    </p:spTree>
    <p:extLst>
      <p:ext uri="{BB962C8B-B14F-4D97-AF65-F5344CB8AC3E}">
        <p14:creationId xmlns:p14="http://schemas.microsoft.com/office/powerpoint/2010/main" val="138798095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04CF17B5-55CD-2763-FB38-76AD53CBBBD0}"/>
              </a:ext>
            </a:extLst>
          </p:cNvPr>
          <p:cNvSpPr>
            <a:spLocks noGrp="1"/>
          </p:cNvSpPr>
          <p:nvPr>
            <p:ph type="body" sz="quarter" idx="18"/>
          </p:nvPr>
        </p:nvSpPr>
        <p:spPr>
          <a:xfrm>
            <a:off x="5943600" y="959224"/>
            <a:ext cx="5896118" cy="5674658"/>
          </a:xfrm>
        </p:spPr>
        <p:txBody>
          <a:bodyPr vert="horz" lIns="91440" tIns="45720" rIns="91440" bIns="45720" rtlCol="0" anchor="t">
            <a:noAutofit/>
          </a:bodyPr>
          <a:lstStyle/>
          <a:p>
            <a:pPr marL="0" indent="0" algn="just">
              <a:lnSpc>
                <a:spcPct val="120000"/>
              </a:lnSpc>
            </a:pPr>
            <a:r>
              <a:rPr lang="es-ES" sz="1800" dirty="0"/>
              <a:t>Posicione el precio de su producto/servicio alimentario en relación con los posibles competidores respondiendo a las siguientes preguntas y localizando su posición en la matriz:</a:t>
            </a:r>
            <a:endParaRPr lang="en-GB" sz="1800" dirty="0">
              <a:cs typeface="Calibri" panose="020F0502020204030204"/>
            </a:endParaRPr>
          </a:p>
          <a:p>
            <a:pPr marL="0" indent="0" algn="just">
              <a:lnSpc>
                <a:spcPct val="120000"/>
              </a:lnSpc>
            </a:pPr>
            <a:r>
              <a:rPr lang="en-GB" sz="1600" b="1" dirty="0"/>
              <a:t>1. </a:t>
            </a:r>
            <a:r>
              <a:rPr lang="es-ES" sz="1600" b="1" dirty="0"/>
              <a:t>¿Cuál es su objetivo estratégico?</a:t>
            </a:r>
            <a:endParaRPr lang="es-ES" sz="1600" b="1" dirty="0">
              <a:cs typeface="Calibri" panose="020F0502020204030204"/>
            </a:endParaRPr>
          </a:p>
          <a:p>
            <a:pPr marL="342900" indent="-342900" algn="just">
              <a:lnSpc>
                <a:spcPct val="100000"/>
              </a:lnSpc>
              <a:buFont typeface="Arial" panose="020B0604020202020204" pitchFamily="34" charset="0"/>
              <a:buChar char="•"/>
            </a:pPr>
            <a:r>
              <a:rPr lang="en-GB" sz="1600" dirty="0" err="1"/>
              <a:t>maximizar</a:t>
            </a:r>
            <a:r>
              <a:rPr lang="en-GB" sz="1600" dirty="0"/>
              <a:t> </a:t>
            </a:r>
            <a:r>
              <a:rPr lang="en-GB" sz="1600" dirty="0" err="1"/>
              <a:t>el</a:t>
            </a:r>
            <a:r>
              <a:rPr lang="en-GB" sz="1600" dirty="0"/>
              <a:t> </a:t>
            </a:r>
            <a:r>
              <a:rPr lang="en-GB" sz="1600" dirty="0" err="1"/>
              <a:t>beneficio</a:t>
            </a:r>
            <a:r>
              <a:rPr lang="en-GB" sz="1600" dirty="0"/>
              <a:t> </a:t>
            </a:r>
            <a:r>
              <a:rPr lang="en-GB" sz="1600" dirty="0">
                <a:sym typeface="Wingdings" panose="05000000000000000000" pitchFamily="2" charset="2"/>
              </a:rPr>
              <a:t> </a:t>
            </a:r>
            <a:r>
              <a:rPr lang="en-GB" sz="1600" dirty="0" err="1">
                <a:sym typeface="Wingdings" panose="05000000000000000000" pitchFamily="2" charset="2"/>
              </a:rPr>
              <a:t>apostar</a:t>
            </a:r>
            <a:r>
              <a:rPr lang="en-GB" sz="1600" dirty="0">
                <a:sym typeface="Wingdings" panose="05000000000000000000" pitchFamily="2" charset="2"/>
              </a:rPr>
              <a:t> </a:t>
            </a:r>
            <a:r>
              <a:rPr lang="en-GB" sz="1600" dirty="0" err="1">
                <a:sym typeface="Wingdings" panose="05000000000000000000" pitchFamily="2" charset="2"/>
              </a:rPr>
              <a:t>por</a:t>
            </a:r>
            <a:r>
              <a:rPr lang="en-GB" sz="1600" dirty="0">
                <a:sym typeface="Wingdings" panose="05000000000000000000" pitchFamily="2" charset="2"/>
              </a:rPr>
              <a:t> </a:t>
            </a:r>
            <a:r>
              <a:rPr lang="en-GB" sz="1600" dirty="0" err="1">
                <a:sym typeface="Wingdings" panose="05000000000000000000" pitchFamily="2" charset="2"/>
              </a:rPr>
              <a:t>una</a:t>
            </a:r>
            <a:r>
              <a:rPr lang="en-GB" sz="1600" dirty="0">
                <a:sym typeface="Wingdings" panose="05000000000000000000" pitchFamily="2" charset="2"/>
              </a:rPr>
              <a:t> </a:t>
            </a:r>
            <a:r>
              <a:rPr lang="en-GB" sz="1600" b="1" dirty="0" err="1">
                <a:sym typeface="Wingdings" panose="05000000000000000000" pitchFamily="2" charset="2"/>
              </a:rPr>
              <a:t>estrategia</a:t>
            </a:r>
            <a:r>
              <a:rPr lang="en-GB" sz="1600" b="1" dirty="0">
                <a:sym typeface="Wingdings" panose="05000000000000000000" pitchFamily="2" charset="2"/>
              </a:rPr>
              <a:t> premium </a:t>
            </a:r>
            <a:endParaRPr lang="en-GB" sz="1600" b="1" dirty="0">
              <a:cs typeface="Calibri" panose="020F0502020204030204"/>
            </a:endParaRPr>
          </a:p>
          <a:p>
            <a:pPr marL="342900" indent="-342900" algn="just">
              <a:lnSpc>
                <a:spcPct val="100000"/>
              </a:lnSpc>
              <a:buFont typeface="Arial" panose="020B0604020202020204" pitchFamily="34" charset="0"/>
              <a:buChar char="•"/>
            </a:pPr>
            <a:r>
              <a:rPr lang="en-GB" sz="1600" dirty="0"/>
              <a:t>Producto de </a:t>
            </a:r>
            <a:r>
              <a:rPr lang="en-GB" sz="1600" dirty="0" err="1"/>
              <a:t>calidad</a:t>
            </a:r>
            <a:r>
              <a:rPr lang="en-GB" sz="1600" dirty="0">
                <a:sym typeface="Wingdings" panose="05000000000000000000" pitchFamily="2" charset="2"/>
              </a:rPr>
              <a:t> </a:t>
            </a:r>
            <a:r>
              <a:rPr lang="en-GB" sz="1600" b="1" dirty="0"/>
              <a:t>alto </a:t>
            </a:r>
            <a:r>
              <a:rPr lang="en-GB" sz="1600" b="1" dirty="0" err="1"/>
              <a:t>valor</a:t>
            </a:r>
            <a:endParaRPr lang="en-GB" sz="1600" b="1" dirty="0">
              <a:cs typeface="Calibri" panose="020F0502020204030204"/>
            </a:endParaRPr>
          </a:p>
          <a:p>
            <a:pPr marL="342900" indent="-342900" algn="just">
              <a:lnSpc>
                <a:spcPct val="100000"/>
              </a:lnSpc>
              <a:buFont typeface="Arial" panose="020B0604020202020204" pitchFamily="34" charset="0"/>
              <a:buChar char="•"/>
            </a:pPr>
            <a:r>
              <a:rPr lang="es-ES" sz="1600" dirty="0"/>
              <a:t>Maximizar el crecimiento de las ventas </a:t>
            </a:r>
            <a:r>
              <a:rPr lang="en-GB" sz="1600" dirty="0">
                <a:sym typeface="Wingdings" panose="05000000000000000000" pitchFamily="2" charset="2"/>
              </a:rPr>
              <a:t> </a:t>
            </a:r>
            <a:r>
              <a:rPr lang="en-GB" sz="1600" b="1" dirty="0" err="1">
                <a:sym typeface="Wingdings" panose="05000000000000000000" pitchFamily="2" charset="2"/>
              </a:rPr>
              <a:t>Precio</a:t>
            </a:r>
            <a:r>
              <a:rPr lang="en-GB" sz="1600" b="1" dirty="0">
                <a:sym typeface="Wingdings" panose="05000000000000000000" pitchFamily="2" charset="2"/>
              </a:rPr>
              <a:t> Bajo </a:t>
            </a:r>
            <a:r>
              <a:rPr lang="es-ES" sz="1600" dirty="0">
                <a:sym typeface="Wingdings" panose="05000000000000000000" pitchFamily="2" charset="2"/>
              </a:rPr>
              <a:t>(para captar cuota de mercado inmediatamente, reduciendo el precio cuando el mercado crezca)</a:t>
            </a:r>
            <a:endParaRPr lang="es-ES" sz="1600" dirty="0">
              <a:cs typeface="Calibri" panose="020F0502020204030204"/>
            </a:endParaRPr>
          </a:p>
          <a:p>
            <a:pPr marL="342900" indent="-342900" algn="just">
              <a:lnSpc>
                <a:spcPct val="100000"/>
              </a:lnSpc>
              <a:buFont typeface="Arial" panose="020B0604020202020204" pitchFamily="34" charset="0"/>
              <a:buChar char="•"/>
            </a:pPr>
            <a:r>
              <a:rPr lang="en-GB" sz="1600" dirty="0" err="1">
                <a:sym typeface="Wingdings" panose="05000000000000000000" pitchFamily="2" charset="2"/>
              </a:rPr>
              <a:t>Sobrevivir</a:t>
            </a:r>
            <a:r>
              <a:rPr lang="en-GB" sz="1600" dirty="0">
                <a:sym typeface="Wingdings" panose="05000000000000000000" pitchFamily="2" charset="2"/>
              </a:rPr>
              <a:t>  </a:t>
            </a:r>
            <a:r>
              <a:rPr lang="es-ES" sz="1600" dirty="0">
                <a:sym typeface="Wingdings" panose="05000000000000000000" pitchFamily="2" charset="2"/>
              </a:rPr>
              <a:t>bajar el precio para aumentar la cuota de mercado, utilizar una </a:t>
            </a:r>
            <a:r>
              <a:rPr lang="es-ES" sz="1600" b="1" dirty="0">
                <a:sym typeface="Wingdings" panose="05000000000000000000" pitchFamily="2" charset="2"/>
              </a:rPr>
              <a:t>buena relación calidad-precio </a:t>
            </a:r>
            <a:r>
              <a:rPr lang="es-ES" sz="1600" dirty="0">
                <a:sym typeface="Wingdings" panose="05000000000000000000" pitchFamily="2" charset="2"/>
              </a:rPr>
              <a:t>o un precio económico cuando entren nuevos competidores en el mercado o los clientes cambien sus necesidades</a:t>
            </a:r>
            <a:endParaRPr lang="en-GB" sz="1600" dirty="0">
              <a:cs typeface="Calibri" panose="020F0502020204030204"/>
            </a:endParaRPr>
          </a:p>
          <a:p>
            <a:pPr marL="0" indent="0" algn="just">
              <a:lnSpc>
                <a:spcPct val="120000"/>
              </a:lnSpc>
            </a:pPr>
            <a:r>
              <a:rPr lang="en-GB" sz="1600" b="1" dirty="0">
                <a:sym typeface="Wingdings" panose="05000000000000000000" pitchFamily="2" charset="2"/>
              </a:rPr>
              <a:t>2. </a:t>
            </a:r>
            <a:r>
              <a:rPr lang="es-ES" sz="1600" b="1" dirty="0">
                <a:sym typeface="Wingdings" panose="05000000000000000000" pitchFamily="2" charset="2"/>
              </a:rPr>
              <a:t>¿Hay libertad de acción en el mercado con poca competencia?</a:t>
            </a:r>
            <a:r>
              <a:rPr lang="en-GB" sz="1600" b="1" dirty="0">
                <a:sym typeface="Wingdings" panose="05000000000000000000" pitchFamily="2" charset="2"/>
              </a:rPr>
              <a:t> </a:t>
            </a:r>
            <a:r>
              <a:rPr lang="es-ES" sz="1600" b="1" dirty="0">
                <a:sym typeface="Wingdings" panose="05000000000000000000" pitchFamily="2" charset="2"/>
              </a:rPr>
              <a:t>¿Es mejor que su estrategia actual?</a:t>
            </a:r>
            <a:endParaRPr lang="en-GB" sz="1600" b="1" dirty="0">
              <a:cs typeface="Calibri" panose="020F0502020204030204"/>
            </a:endParaRPr>
          </a:p>
        </p:txBody>
      </p:sp>
      <p:sp>
        <p:nvSpPr>
          <p:cNvPr id="10" name="Text Placeholder 9">
            <a:extLst>
              <a:ext uri="{FF2B5EF4-FFF2-40B4-BE49-F238E27FC236}">
                <a16:creationId xmlns:a16="http://schemas.microsoft.com/office/drawing/2014/main" id="{1D0409D6-82BD-A59E-49A7-E928EDF56C9B}"/>
              </a:ext>
            </a:extLst>
          </p:cNvPr>
          <p:cNvSpPr>
            <a:spLocks noGrp="1"/>
          </p:cNvSpPr>
          <p:nvPr>
            <p:ph type="body" sz="quarter" idx="16"/>
          </p:nvPr>
        </p:nvSpPr>
        <p:spPr>
          <a:xfrm>
            <a:off x="423312" y="503339"/>
            <a:ext cx="10808102" cy="582221"/>
          </a:xfrm>
        </p:spPr>
        <p:txBody>
          <a:bodyPr>
            <a:normAutofit lnSpcReduction="10000"/>
          </a:bodyPr>
          <a:lstStyle/>
          <a:p>
            <a:r>
              <a:rPr lang="es-ES" sz="3600" b="1" dirty="0"/>
              <a:t>El modelo de precios de la calidad </a:t>
            </a:r>
            <a:endParaRPr lang="en-IE" sz="3600" b="1" dirty="0"/>
          </a:p>
        </p:txBody>
      </p:sp>
      <p:sp>
        <p:nvSpPr>
          <p:cNvPr id="5" name="AutoShape 2" descr="The Pricing - Quality Model [Value leadership pricing]">
            <a:extLst>
              <a:ext uri="{FF2B5EF4-FFF2-40B4-BE49-F238E27FC236}">
                <a16:creationId xmlns:a16="http://schemas.microsoft.com/office/drawing/2014/main" id="{D2BE4A2F-8565-7DC0-A7B4-E9046BC2666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b="1"/>
          </a:p>
        </p:txBody>
      </p:sp>
      <p:graphicFrame>
        <p:nvGraphicFramePr>
          <p:cNvPr id="7" name="Table 7">
            <a:extLst>
              <a:ext uri="{FF2B5EF4-FFF2-40B4-BE49-F238E27FC236}">
                <a16:creationId xmlns:a16="http://schemas.microsoft.com/office/drawing/2014/main" id="{7859F80D-C54B-C8FD-CD5A-EC80DB124D6E}"/>
              </a:ext>
            </a:extLst>
          </p:cNvPr>
          <p:cNvGraphicFramePr>
            <a:graphicFrameLocks noGrp="1"/>
          </p:cNvGraphicFramePr>
          <p:nvPr>
            <p:extLst>
              <p:ext uri="{D42A27DB-BD31-4B8C-83A1-F6EECF244321}">
                <p14:modId xmlns:p14="http://schemas.microsoft.com/office/powerpoint/2010/main" val="964656470"/>
              </p:ext>
            </p:extLst>
          </p:nvPr>
        </p:nvGraphicFramePr>
        <p:xfrm>
          <a:off x="744865" y="2509965"/>
          <a:ext cx="4920829" cy="3151209"/>
        </p:xfrm>
        <a:graphic>
          <a:graphicData uri="http://schemas.openxmlformats.org/drawingml/2006/table">
            <a:tbl>
              <a:tblPr firstRow="1" bandRow="1">
                <a:tableStyleId>{22838BEF-8BB2-4498-84A7-C5851F593DF1}</a:tableStyleId>
              </a:tblPr>
              <a:tblGrid>
                <a:gridCol w="1109479">
                  <a:extLst>
                    <a:ext uri="{9D8B030D-6E8A-4147-A177-3AD203B41FA5}">
                      <a16:colId xmlns:a16="http://schemas.microsoft.com/office/drawing/2014/main" val="3433420525"/>
                    </a:ext>
                  </a:extLst>
                </a:gridCol>
                <a:gridCol w="1350934">
                  <a:extLst>
                    <a:ext uri="{9D8B030D-6E8A-4147-A177-3AD203B41FA5}">
                      <a16:colId xmlns:a16="http://schemas.microsoft.com/office/drawing/2014/main" val="781748390"/>
                    </a:ext>
                  </a:extLst>
                </a:gridCol>
                <a:gridCol w="1230208">
                  <a:extLst>
                    <a:ext uri="{9D8B030D-6E8A-4147-A177-3AD203B41FA5}">
                      <a16:colId xmlns:a16="http://schemas.microsoft.com/office/drawing/2014/main" val="2724122732"/>
                    </a:ext>
                  </a:extLst>
                </a:gridCol>
                <a:gridCol w="1230208">
                  <a:extLst>
                    <a:ext uri="{9D8B030D-6E8A-4147-A177-3AD203B41FA5}">
                      <a16:colId xmlns:a16="http://schemas.microsoft.com/office/drawing/2014/main" val="2736298531"/>
                    </a:ext>
                  </a:extLst>
                </a:gridCol>
              </a:tblGrid>
              <a:tr h="694803">
                <a:tc>
                  <a:txBody>
                    <a:bodyPr/>
                    <a:lstStyle/>
                    <a:p>
                      <a:pPr algn="ctr"/>
                      <a:endParaRPr lang="en-GB" sz="160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5D2E1"/>
                    </a:solidFill>
                  </a:tcPr>
                </a:tc>
                <a:tc>
                  <a:txBody>
                    <a:bodyPr/>
                    <a:lstStyle/>
                    <a:p>
                      <a:pPr algn="ctr"/>
                      <a:r>
                        <a:rPr lang="en-GB" sz="1600" dirty="0">
                          <a:solidFill>
                            <a:sysClr val="windowText" lastClr="000000"/>
                          </a:solidFill>
                        </a:rPr>
                        <a:t>Alto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5D2E1"/>
                    </a:solidFill>
                  </a:tcPr>
                </a:tc>
                <a:tc>
                  <a:txBody>
                    <a:bodyPr/>
                    <a:lstStyle/>
                    <a:p>
                      <a:pPr algn="ctr"/>
                      <a:r>
                        <a:rPr lang="en-GB" sz="1600" dirty="0">
                          <a:solidFill>
                            <a:sysClr val="windowText" lastClr="000000"/>
                          </a:solidFill>
                        </a:rPr>
                        <a:t>Medio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5D2E1"/>
                    </a:solidFill>
                  </a:tcPr>
                </a:tc>
                <a:tc>
                  <a:txBody>
                    <a:bodyPr/>
                    <a:lstStyle/>
                    <a:p>
                      <a:pPr algn="ctr"/>
                      <a:r>
                        <a:rPr lang="en-GB" sz="1600" dirty="0">
                          <a:solidFill>
                            <a:sysClr val="windowText" lastClr="000000"/>
                          </a:solidFill>
                        </a:rPr>
                        <a:t>Bajo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5D2E1"/>
                    </a:solidFill>
                  </a:tcPr>
                </a:tc>
                <a:extLst>
                  <a:ext uri="{0D108BD9-81ED-4DB2-BD59-A6C34878D82A}">
                    <a16:rowId xmlns:a16="http://schemas.microsoft.com/office/drawing/2014/main" val="1733777454"/>
                  </a:ext>
                </a:extLst>
              </a:tr>
              <a:tr h="694803">
                <a:tc>
                  <a:txBody>
                    <a:bodyPr/>
                    <a:lstStyle/>
                    <a:p>
                      <a:pPr algn="ctr"/>
                      <a:r>
                        <a:rPr lang="en-GB" sz="1600" b="1" dirty="0">
                          <a:solidFill>
                            <a:sysClr val="windowText" lastClr="000000"/>
                          </a:solidFill>
                        </a:rPr>
                        <a:t>Alto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5D2E1"/>
                    </a:solidFill>
                  </a:tcPr>
                </a:tc>
                <a:tc>
                  <a:txBody>
                    <a:bodyPr/>
                    <a:lstStyle/>
                    <a:p>
                      <a:pPr algn="ctr"/>
                      <a:r>
                        <a:rPr lang="en-GB" sz="1600" dirty="0">
                          <a:solidFill>
                            <a:sysClr val="windowText" lastClr="000000"/>
                          </a:solidFill>
                        </a:rPr>
                        <a:t>Premium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5D2E1"/>
                    </a:solidFill>
                  </a:tcPr>
                </a:tc>
                <a:tc>
                  <a:txBody>
                    <a:bodyPr/>
                    <a:lstStyle/>
                    <a:p>
                      <a:pPr algn="ctr"/>
                      <a:r>
                        <a:rPr lang="en-GB" sz="1600" dirty="0">
                          <a:solidFill>
                            <a:sysClr val="windowText" lastClr="000000"/>
                          </a:solidFill>
                        </a:rPr>
                        <a:t>Alto </a:t>
                      </a:r>
                      <a:r>
                        <a:rPr lang="en-GB" sz="1600" dirty="0" err="1">
                          <a:solidFill>
                            <a:sysClr val="windowText" lastClr="000000"/>
                          </a:solidFill>
                        </a:rPr>
                        <a:t>valor</a:t>
                      </a:r>
                      <a:endParaRPr lang="en-GB" sz="16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GB" sz="1600" dirty="0" err="1">
                          <a:solidFill>
                            <a:sysClr val="windowText" lastClr="000000"/>
                          </a:solidFill>
                        </a:rPr>
                        <a:t>Excelente</a:t>
                      </a:r>
                      <a:r>
                        <a:rPr lang="en-GB" sz="1600" dirty="0">
                          <a:solidFill>
                            <a:sysClr val="windowText" lastClr="000000"/>
                          </a:solidFill>
                        </a:rPr>
                        <a:t> </a:t>
                      </a:r>
                      <a:r>
                        <a:rPr lang="en-GB" sz="1600" dirty="0" err="1">
                          <a:solidFill>
                            <a:sysClr val="windowText" lastClr="000000"/>
                          </a:solidFill>
                        </a:rPr>
                        <a:t>relación</a:t>
                      </a:r>
                      <a:r>
                        <a:rPr lang="en-GB" sz="1600" dirty="0">
                          <a:solidFill>
                            <a:sysClr val="windowText" lastClr="000000"/>
                          </a:solidFill>
                        </a:rPr>
                        <a:t> </a:t>
                      </a:r>
                      <a:r>
                        <a:rPr lang="en-GB" sz="1600" dirty="0" err="1">
                          <a:solidFill>
                            <a:sysClr val="windowText" lastClr="000000"/>
                          </a:solidFill>
                        </a:rPr>
                        <a:t>calidad-precio</a:t>
                      </a:r>
                      <a:endParaRPr lang="en-GB" sz="16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95000"/>
                      </a:schemeClr>
                    </a:solidFill>
                  </a:tcPr>
                </a:tc>
                <a:extLst>
                  <a:ext uri="{0D108BD9-81ED-4DB2-BD59-A6C34878D82A}">
                    <a16:rowId xmlns:a16="http://schemas.microsoft.com/office/drawing/2014/main" val="3521467973"/>
                  </a:ext>
                </a:extLst>
              </a:tr>
              <a:tr h="694803">
                <a:tc>
                  <a:txBody>
                    <a:bodyPr/>
                    <a:lstStyle/>
                    <a:p>
                      <a:pPr algn="ctr"/>
                      <a:r>
                        <a:rPr lang="en-GB" sz="1600" b="1" dirty="0">
                          <a:solidFill>
                            <a:sysClr val="windowText" lastClr="000000"/>
                          </a:solidFill>
                        </a:rPr>
                        <a:t>Medio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5D2E1"/>
                    </a:solidFill>
                  </a:tcPr>
                </a:tc>
                <a:tc>
                  <a:txBody>
                    <a:bodyPr/>
                    <a:lstStyle/>
                    <a:p>
                      <a:pPr algn="ctr"/>
                      <a:r>
                        <a:rPr lang="en-GB" sz="1600" dirty="0" err="1">
                          <a:solidFill>
                            <a:sysClr val="windowText" lastClr="000000"/>
                          </a:solidFill>
                        </a:rPr>
                        <a:t>Sobrecarga</a:t>
                      </a:r>
                      <a:endParaRPr lang="en-GB" sz="16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GB" sz="1600" dirty="0">
                          <a:solidFill>
                            <a:sysClr val="windowText" lastClr="000000"/>
                          </a:solidFill>
                        </a:rPr>
                        <a:t>Media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GB" sz="1600" dirty="0" err="1">
                          <a:solidFill>
                            <a:sysClr val="windowText" lastClr="000000"/>
                          </a:solidFill>
                        </a:rPr>
                        <a:t>Buen</a:t>
                      </a:r>
                      <a:r>
                        <a:rPr lang="en-GB" sz="1600" dirty="0">
                          <a:solidFill>
                            <a:sysClr val="windowText" lastClr="000000"/>
                          </a:solidFill>
                        </a:rPr>
                        <a:t> </a:t>
                      </a:r>
                      <a:r>
                        <a:rPr lang="en-GB" sz="1600" dirty="0" err="1">
                          <a:solidFill>
                            <a:sysClr val="windowText" lastClr="000000"/>
                          </a:solidFill>
                        </a:rPr>
                        <a:t>valor</a:t>
                      </a:r>
                      <a:endParaRPr lang="en-GB" sz="16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95000"/>
                      </a:schemeClr>
                    </a:solidFill>
                  </a:tcPr>
                </a:tc>
                <a:extLst>
                  <a:ext uri="{0D108BD9-81ED-4DB2-BD59-A6C34878D82A}">
                    <a16:rowId xmlns:a16="http://schemas.microsoft.com/office/drawing/2014/main" val="3226103921"/>
                  </a:ext>
                </a:extLst>
              </a:tr>
              <a:tr h="694803">
                <a:tc>
                  <a:txBody>
                    <a:bodyPr/>
                    <a:lstStyle/>
                    <a:p>
                      <a:pPr algn="ctr"/>
                      <a:r>
                        <a:rPr lang="en-GB" sz="1600" b="1" dirty="0">
                          <a:solidFill>
                            <a:sysClr val="windowText" lastClr="000000"/>
                          </a:solidFill>
                        </a:rPr>
                        <a:t>Bajo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5D2E1"/>
                    </a:solidFill>
                  </a:tcPr>
                </a:tc>
                <a:tc>
                  <a:txBody>
                    <a:bodyPr/>
                    <a:lstStyle/>
                    <a:p>
                      <a:pPr algn="ctr"/>
                      <a:r>
                        <a:rPr lang="en-GB" sz="1600" dirty="0" err="1">
                          <a:solidFill>
                            <a:sysClr val="windowText" lastClr="000000"/>
                          </a:solidFill>
                        </a:rPr>
                        <a:t>Estafa</a:t>
                      </a:r>
                      <a:endParaRPr lang="en-GB" sz="16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95000"/>
                      </a:schemeClr>
                    </a:solidFill>
                  </a:tcPr>
                </a:tc>
                <a:tc>
                  <a:txBody>
                    <a:bodyPr/>
                    <a:lstStyle/>
                    <a:p>
                      <a:pPr algn="ctr"/>
                      <a:r>
                        <a:rPr lang="en-GB" sz="1600" dirty="0">
                          <a:solidFill>
                            <a:sysClr val="windowText" lastClr="000000"/>
                          </a:solidFill>
                        </a:rPr>
                        <a:t>Falsa </a:t>
                      </a:r>
                      <a:r>
                        <a:rPr lang="en-GB" sz="1600" dirty="0" err="1">
                          <a:solidFill>
                            <a:sysClr val="windowText" lastClr="000000"/>
                          </a:solidFill>
                        </a:rPr>
                        <a:t>economía</a:t>
                      </a:r>
                      <a:endParaRPr lang="en-GB" sz="16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95000"/>
                      </a:schemeClr>
                    </a:solidFill>
                  </a:tcPr>
                </a:tc>
                <a:tc>
                  <a:txBody>
                    <a:bodyPr/>
                    <a:lstStyle/>
                    <a:p>
                      <a:pPr algn="ctr"/>
                      <a:r>
                        <a:rPr lang="en-GB" sz="1600" dirty="0" err="1">
                          <a:solidFill>
                            <a:sysClr val="windowText" lastClr="000000"/>
                          </a:solidFill>
                        </a:rPr>
                        <a:t>Economía</a:t>
                      </a:r>
                      <a:endParaRPr lang="en-GB" sz="16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95000"/>
                      </a:schemeClr>
                    </a:solidFill>
                  </a:tcPr>
                </a:tc>
                <a:extLst>
                  <a:ext uri="{0D108BD9-81ED-4DB2-BD59-A6C34878D82A}">
                    <a16:rowId xmlns:a16="http://schemas.microsoft.com/office/drawing/2014/main" val="3320264471"/>
                  </a:ext>
                </a:extLst>
              </a:tr>
            </a:tbl>
          </a:graphicData>
        </a:graphic>
      </p:graphicFrame>
      <p:sp>
        <p:nvSpPr>
          <p:cNvPr id="8" name="TextBox 7">
            <a:extLst>
              <a:ext uri="{FF2B5EF4-FFF2-40B4-BE49-F238E27FC236}">
                <a16:creationId xmlns:a16="http://schemas.microsoft.com/office/drawing/2014/main" id="{B72F85C0-7AF7-15BC-D038-81D3B4B73402}"/>
              </a:ext>
            </a:extLst>
          </p:cNvPr>
          <p:cNvSpPr txBox="1"/>
          <p:nvPr/>
        </p:nvSpPr>
        <p:spPr>
          <a:xfrm>
            <a:off x="3032046" y="2070578"/>
            <a:ext cx="778418" cy="369332"/>
          </a:xfrm>
          <a:prstGeom prst="rect">
            <a:avLst/>
          </a:prstGeom>
          <a:noFill/>
        </p:spPr>
        <p:txBody>
          <a:bodyPr wrap="none" rtlCol="0">
            <a:spAutoFit/>
          </a:bodyPr>
          <a:lstStyle/>
          <a:p>
            <a:r>
              <a:rPr lang="en-GB" b="1" dirty="0" err="1">
                <a:solidFill>
                  <a:srgbClr val="000000"/>
                </a:solidFill>
              </a:rPr>
              <a:t>Precio</a:t>
            </a:r>
            <a:endParaRPr lang="en-GB" b="1" dirty="0">
              <a:solidFill>
                <a:srgbClr val="000000"/>
              </a:solidFill>
            </a:endParaRPr>
          </a:p>
        </p:txBody>
      </p:sp>
      <p:sp>
        <p:nvSpPr>
          <p:cNvPr id="13" name="TextBox 12">
            <a:extLst>
              <a:ext uri="{FF2B5EF4-FFF2-40B4-BE49-F238E27FC236}">
                <a16:creationId xmlns:a16="http://schemas.microsoft.com/office/drawing/2014/main" id="{C7F60984-F6C5-6091-2902-2F9B90FCF128}"/>
              </a:ext>
            </a:extLst>
          </p:cNvPr>
          <p:cNvSpPr txBox="1"/>
          <p:nvPr/>
        </p:nvSpPr>
        <p:spPr>
          <a:xfrm rot="16200000">
            <a:off x="90352" y="3973908"/>
            <a:ext cx="893193" cy="369332"/>
          </a:xfrm>
          <a:prstGeom prst="rect">
            <a:avLst/>
          </a:prstGeom>
          <a:noFill/>
        </p:spPr>
        <p:txBody>
          <a:bodyPr wrap="none" rtlCol="0">
            <a:spAutoFit/>
          </a:bodyPr>
          <a:lstStyle/>
          <a:p>
            <a:r>
              <a:rPr lang="en-GB" b="1" dirty="0">
                <a:solidFill>
                  <a:srgbClr val="000000"/>
                </a:solidFill>
              </a:rPr>
              <a:t>Calidad</a:t>
            </a:r>
          </a:p>
        </p:txBody>
      </p:sp>
    </p:spTree>
    <p:extLst>
      <p:ext uri="{BB962C8B-B14F-4D97-AF65-F5344CB8AC3E}">
        <p14:creationId xmlns:p14="http://schemas.microsoft.com/office/powerpoint/2010/main" val="141936399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974BE96-EAD3-A530-7F27-830231084A5D}"/>
              </a:ext>
            </a:extLst>
          </p:cNvPr>
          <p:cNvSpPr>
            <a:spLocks noGrp="1"/>
          </p:cNvSpPr>
          <p:nvPr>
            <p:ph type="body" sz="quarter" idx="18"/>
          </p:nvPr>
        </p:nvSpPr>
        <p:spPr>
          <a:xfrm>
            <a:off x="501631" y="1514511"/>
            <a:ext cx="11493145" cy="4128930"/>
          </a:xfrm>
        </p:spPr>
        <p:txBody>
          <a:bodyPr>
            <a:normAutofit lnSpcReduction="10000"/>
          </a:bodyPr>
          <a:lstStyle/>
          <a:p>
            <a:r>
              <a:rPr lang="es-ES" sz="2000" b="1" dirty="0"/>
              <a:t>Preguntas clave a tener en cuenta a la hora de crear su Business </a:t>
            </a:r>
            <a:r>
              <a:rPr lang="es-ES" sz="2000" b="1" dirty="0" err="1"/>
              <a:t>Model</a:t>
            </a:r>
            <a:r>
              <a:rPr lang="es-ES" sz="2000" b="1" dirty="0"/>
              <a:t> </a:t>
            </a:r>
            <a:r>
              <a:rPr lang="es-ES" sz="2000" b="1" dirty="0" err="1"/>
              <a:t>Canvas</a:t>
            </a:r>
            <a:r>
              <a:rPr lang="es-ES" sz="2000" b="1" dirty="0"/>
              <a:t>...</a:t>
            </a:r>
          </a:p>
          <a:p>
            <a:pPr marL="342900" indent="-342900">
              <a:buFont typeface="Arial" panose="020B0604020202020204" pitchFamily="34" charset="0"/>
              <a:buChar char="•"/>
            </a:pPr>
            <a:r>
              <a:rPr lang="es-ES" sz="2000" dirty="0"/>
              <a:t>¿Qué grado de sensibilidad al precio tienen sus clientes objetivo? </a:t>
            </a:r>
          </a:p>
          <a:p>
            <a:pPr marL="342900" indent="-342900">
              <a:buFont typeface="Arial" panose="020B0604020202020204" pitchFamily="34" charset="0"/>
              <a:buChar char="•"/>
            </a:pPr>
            <a:r>
              <a:rPr lang="es-ES" sz="2000" dirty="0"/>
              <a:t>¿Están los valores percibidos y entregados por los clientes en consonancia con el precio de su producto/servicio? </a:t>
            </a:r>
          </a:p>
          <a:p>
            <a:pPr marL="342900" indent="-342900">
              <a:buFont typeface="Arial" panose="020B0604020202020204" pitchFamily="34" charset="0"/>
              <a:buChar char="•"/>
            </a:pPr>
            <a:r>
              <a:rPr lang="es-ES" sz="2000" dirty="0"/>
              <a:t>¿Están los precios relacionados con la realidad del mercado, incluida la competencia, el entorno económico, etc.? </a:t>
            </a:r>
            <a:r>
              <a:rPr lang="en-US" sz="2000" dirty="0"/>
              <a:t>Do you need to raise or lower prices selectively, add value to current prices, or eliminate specific services? </a:t>
            </a:r>
          </a:p>
          <a:p>
            <a:pPr marL="342900" indent="-342900">
              <a:buFont typeface="Arial" panose="020B0604020202020204" pitchFamily="34" charset="0"/>
              <a:buChar char="•"/>
            </a:pPr>
            <a:r>
              <a:rPr lang="es-ES" sz="2000" dirty="0"/>
              <a:t>¿Qué opciones de asequibilidad ofrece (por ejemplo, financiación para pacientes, ofertas especiales o combinación de productos)?</a:t>
            </a:r>
          </a:p>
          <a:p>
            <a:pPr marL="342900" indent="-342900">
              <a:buFont typeface="Arial" panose="020B0604020202020204" pitchFamily="34" charset="0"/>
              <a:buChar char="•"/>
            </a:pPr>
            <a:r>
              <a:rPr lang="es-ES" sz="2000" dirty="0"/>
              <a:t>¿Ha establecido puntos de precio? </a:t>
            </a:r>
          </a:p>
          <a:p>
            <a:pPr marL="342900" indent="-342900">
              <a:buFont typeface="Arial" panose="020B0604020202020204" pitchFamily="34" charset="0"/>
              <a:buChar char="•"/>
            </a:pPr>
            <a:r>
              <a:rPr lang="es-ES" sz="2000" dirty="0"/>
              <a:t>¿Un precio más bajo aumentará la cuota de mercado? </a:t>
            </a:r>
          </a:p>
          <a:p>
            <a:pPr marL="342900" indent="-342900">
              <a:buFont typeface="Arial" panose="020B0604020202020204" pitchFamily="34" charset="0"/>
              <a:buChar char="•"/>
            </a:pPr>
            <a:r>
              <a:rPr lang="es-ES" sz="2000" dirty="0"/>
              <a:t>¿Cuáles son los precios de los competidores?</a:t>
            </a:r>
            <a:endParaRPr lang="en-IE" sz="2000" dirty="0"/>
          </a:p>
        </p:txBody>
      </p:sp>
      <p:sp>
        <p:nvSpPr>
          <p:cNvPr id="3" name="Text Placeholder 2">
            <a:extLst>
              <a:ext uri="{FF2B5EF4-FFF2-40B4-BE49-F238E27FC236}">
                <a16:creationId xmlns:a16="http://schemas.microsoft.com/office/drawing/2014/main" id="{086312D1-9068-F5D8-177E-0DD53E08C5C6}"/>
              </a:ext>
            </a:extLst>
          </p:cNvPr>
          <p:cNvSpPr>
            <a:spLocks noGrp="1"/>
          </p:cNvSpPr>
          <p:nvPr>
            <p:ph type="body" sz="quarter" idx="16"/>
          </p:nvPr>
        </p:nvSpPr>
        <p:spPr>
          <a:xfrm>
            <a:off x="573349" y="544715"/>
            <a:ext cx="10808102" cy="582221"/>
          </a:xfrm>
        </p:spPr>
        <p:txBody>
          <a:bodyPr>
            <a:normAutofit lnSpcReduction="10000"/>
          </a:bodyPr>
          <a:lstStyle/>
          <a:p>
            <a:r>
              <a:rPr lang="es-ES" sz="3600" dirty="0"/>
              <a:t>Ejercicio: Determine el precio de su producto/</a:t>
            </a:r>
            <a:r>
              <a:rPr lang="es-ES" sz="3600" b="1" dirty="0"/>
              <a:t>servicio</a:t>
            </a:r>
            <a:endParaRPr lang="en-GB" b="1" dirty="0"/>
          </a:p>
        </p:txBody>
      </p:sp>
      <p:sp>
        <p:nvSpPr>
          <p:cNvPr id="5" name="TextBox 4">
            <a:extLst>
              <a:ext uri="{FF2B5EF4-FFF2-40B4-BE49-F238E27FC236}">
                <a16:creationId xmlns:a16="http://schemas.microsoft.com/office/drawing/2014/main" id="{06A9D97C-C074-EA2B-2322-7E8AE98CA975}"/>
              </a:ext>
            </a:extLst>
          </p:cNvPr>
          <p:cNvSpPr txBox="1"/>
          <p:nvPr/>
        </p:nvSpPr>
        <p:spPr>
          <a:xfrm>
            <a:off x="1864659" y="5548619"/>
            <a:ext cx="9736061" cy="830997"/>
          </a:xfrm>
          <a:prstGeom prst="rect">
            <a:avLst/>
          </a:prstGeom>
          <a:solidFill>
            <a:srgbClr val="FFD100"/>
          </a:solidFill>
        </p:spPr>
        <p:txBody>
          <a:bodyPr wrap="square">
            <a:spAutoFit/>
          </a:bodyPr>
          <a:lstStyle/>
          <a:p>
            <a:pPr algn="ctr"/>
            <a:r>
              <a:rPr lang="es-ES" sz="2400" dirty="0">
                <a:solidFill>
                  <a:srgbClr val="000000"/>
                </a:solidFill>
              </a:rPr>
              <a:t>Su precio debe ser competitivo y conducir a la obtención de beneficios, pero puede variar dentro de las opciones de promoción y/o compra de paquetes</a:t>
            </a:r>
            <a:endParaRPr lang="en-US" sz="2400" dirty="0">
              <a:solidFill>
                <a:srgbClr val="000000"/>
              </a:solidFill>
            </a:endParaRPr>
          </a:p>
        </p:txBody>
      </p:sp>
      <p:grpSp>
        <p:nvGrpSpPr>
          <p:cNvPr id="6" name="Google Shape;518;p39">
            <a:extLst>
              <a:ext uri="{FF2B5EF4-FFF2-40B4-BE49-F238E27FC236}">
                <a16:creationId xmlns:a16="http://schemas.microsoft.com/office/drawing/2014/main" id="{B0315BC7-3703-E649-1D65-9CFDCCE247AD}"/>
              </a:ext>
            </a:extLst>
          </p:cNvPr>
          <p:cNvGrpSpPr/>
          <p:nvPr/>
        </p:nvGrpSpPr>
        <p:grpSpPr>
          <a:xfrm>
            <a:off x="10578352" y="509549"/>
            <a:ext cx="573999" cy="643045"/>
            <a:chOff x="1923675" y="1633650"/>
            <a:chExt cx="436000" cy="435975"/>
          </a:xfrm>
          <a:solidFill>
            <a:srgbClr val="85D2E1"/>
          </a:solidFill>
        </p:grpSpPr>
        <p:sp>
          <p:nvSpPr>
            <p:cNvPr id="7" name="Google Shape;519;p39">
              <a:extLst>
                <a:ext uri="{FF2B5EF4-FFF2-40B4-BE49-F238E27FC236}">
                  <a16:creationId xmlns:a16="http://schemas.microsoft.com/office/drawing/2014/main" id="{D12390AE-F7BD-D6E1-7789-3B4ED37D8404}"/>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grp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8" name="Google Shape;520;p39">
              <a:extLst>
                <a:ext uri="{FF2B5EF4-FFF2-40B4-BE49-F238E27FC236}">
                  <a16:creationId xmlns:a16="http://schemas.microsoft.com/office/drawing/2014/main" id="{AB086A6A-E93D-422C-CB5C-B82B3F3BE55F}"/>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grp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9" name="Google Shape;521;p39">
              <a:extLst>
                <a:ext uri="{FF2B5EF4-FFF2-40B4-BE49-F238E27FC236}">
                  <a16:creationId xmlns:a16="http://schemas.microsoft.com/office/drawing/2014/main" id="{A9748AA5-3411-EA57-7D45-42CF3D9E76CF}"/>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grp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0" name="Google Shape;522;p39">
              <a:extLst>
                <a:ext uri="{FF2B5EF4-FFF2-40B4-BE49-F238E27FC236}">
                  <a16:creationId xmlns:a16="http://schemas.microsoft.com/office/drawing/2014/main" id="{16A64344-60C4-9A2D-D99D-C89A81B12DDF}"/>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grp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1" name="Google Shape;523;p39">
              <a:extLst>
                <a:ext uri="{FF2B5EF4-FFF2-40B4-BE49-F238E27FC236}">
                  <a16:creationId xmlns:a16="http://schemas.microsoft.com/office/drawing/2014/main" id="{96D88198-F365-6698-06EA-421ADCCED0F5}"/>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grp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2" name="Google Shape;524;p39">
              <a:extLst>
                <a:ext uri="{FF2B5EF4-FFF2-40B4-BE49-F238E27FC236}">
                  <a16:creationId xmlns:a16="http://schemas.microsoft.com/office/drawing/2014/main" id="{7A5DCC6C-E5E3-FA8F-8833-70EA70535BFC}"/>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grp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87778674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DDCB32C-88E9-4971-BCF6-E6E437D9351D}"/>
              </a:ext>
            </a:extLst>
          </p:cNvPr>
          <p:cNvSpPr>
            <a:spLocks noGrp="1"/>
          </p:cNvSpPr>
          <p:nvPr>
            <p:ph type="body" sz="quarter" idx="16"/>
          </p:nvPr>
        </p:nvSpPr>
        <p:spPr>
          <a:xfrm>
            <a:off x="2149153" y="934084"/>
            <a:ext cx="6063821" cy="2199814"/>
          </a:xfrm>
        </p:spPr>
        <p:txBody>
          <a:bodyPr vert="horz" lIns="91440" tIns="45720" rIns="91440" bIns="45720" rtlCol="0" anchor="t">
            <a:normAutofit/>
          </a:bodyPr>
          <a:lstStyle/>
          <a:p>
            <a:r>
              <a:rPr lang="es-ES" dirty="0"/>
              <a:t>Canales de distribución - Rutas al mercado</a:t>
            </a:r>
          </a:p>
        </p:txBody>
      </p:sp>
      <p:sp>
        <p:nvSpPr>
          <p:cNvPr id="3" name="Text Placeholder 2">
            <a:extLst>
              <a:ext uri="{FF2B5EF4-FFF2-40B4-BE49-F238E27FC236}">
                <a16:creationId xmlns:a16="http://schemas.microsoft.com/office/drawing/2014/main" id="{513518B3-090E-41AE-86DB-8F1F8687B84F}"/>
              </a:ext>
            </a:extLst>
          </p:cNvPr>
          <p:cNvSpPr>
            <a:spLocks noGrp="1"/>
          </p:cNvSpPr>
          <p:nvPr>
            <p:ph type="body" sz="quarter" idx="17"/>
          </p:nvPr>
        </p:nvSpPr>
        <p:spPr>
          <a:xfrm>
            <a:off x="1068149" y="934085"/>
            <a:ext cx="541005" cy="582221"/>
          </a:xfrm>
        </p:spPr>
        <p:txBody>
          <a:bodyPr>
            <a:normAutofit fontScale="85000" lnSpcReduction="20000"/>
          </a:bodyPr>
          <a:lstStyle/>
          <a:p>
            <a:r>
              <a:rPr lang="en-US" b="1"/>
              <a:t>4</a:t>
            </a:r>
            <a:endParaRPr lang="en-IE" b="1"/>
          </a:p>
        </p:txBody>
      </p:sp>
    </p:spTree>
    <p:extLst>
      <p:ext uri="{BB962C8B-B14F-4D97-AF65-F5344CB8AC3E}">
        <p14:creationId xmlns:p14="http://schemas.microsoft.com/office/powerpoint/2010/main" val="23744819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C4D5B5A7-6129-854D-99CF-87FCAAE99371}"/>
              </a:ext>
            </a:extLst>
          </p:cNvPr>
          <p:cNvGraphicFramePr/>
          <p:nvPr/>
        </p:nvGraphicFramePr>
        <p:xfrm>
          <a:off x="-1244601" y="1345344"/>
          <a:ext cx="6299201" cy="51570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1BB3E06F-6FD7-4CC9-AE0A-6FFAF0E68B40}"/>
              </a:ext>
            </a:extLst>
          </p:cNvPr>
          <p:cNvSpPr txBox="1"/>
          <p:nvPr/>
        </p:nvSpPr>
        <p:spPr>
          <a:xfrm>
            <a:off x="0" y="355600"/>
            <a:ext cx="12192000" cy="1200329"/>
          </a:xfrm>
          <a:prstGeom prst="rect">
            <a:avLst/>
          </a:prstGeom>
          <a:solidFill>
            <a:srgbClr val="85D2E1"/>
          </a:solidFill>
        </p:spPr>
        <p:txBody>
          <a:bodyPr wrap="square" lIns="91440" tIns="45720" rIns="91440" bIns="45720" rtlCol="0" anchor="t">
            <a:spAutoFit/>
          </a:bodyPr>
          <a:lstStyle/>
          <a:p>
            <a:pPr algn="ctr"/>
            <a:r>
              <a:rPr lang="es-ES" sz="3600" b="1" dirty="0">
                <a:solidFill>
                  <a:srgbClr val="000000"/>
                </a:solidFill>
              </a:rPr>
              <a:t>Cuestiones relacionadas con la edad de los adultos mayores y la relación entre estos factores</a:t>
            </a:r>
          </a:p>
        </p:txBody>
      </p:sp>
      <p:sp>
        <p:nvSpPr>
          <p:cNvPr id="5" name="TextBox 4">
            <a:extLst>
              <a:ext uri="{FF2B5EF4-FFF2-40B4-BE49-F238E27FC236}">
                <a16:creationId xmlns:a16="http://schemas.microsoft.com/office/drawing/2014/main" id="{2554BC8D-F2A0-4152-8BD8-DBBC8F4D613C}"/>
              </a:ext>
            </a:extLst>
          </p:cNvPr>
          <p:cNvSpPr txBox="1"/>
          <p:nvPr/>
        </p:nvSpPr>
        <p:spPr>
          <a:xfrm>
            <a:off x="1543050" y="2598004"/>
            <a:ext cx="1130300" cy="738664"/>
          </a:xfrm>
          <a:prstGeom prst="rect">
            <a:avLst/>
          </a:prstGeom>
          <a:noFill/>
        </p:spPr>
        <p:txBody>
          <a:bodyPr wrap="square" rtlCol="0">
            <a:spAutoFit/>
          </a:bodyPr>
          <a:lstStyle/>
          <a:p>
            <a:r>
              <a:rPr lang="en-US" sz="1400" dirty="0" err="1">
                <a:solidFill>
                  <a:srgbClr val="1188A3"/>
                </a:solidFill>
              </a:rPr>
              <a:t>Mejorar</a:t>
            </a:r>
            <a:r>
              <a:rPr lang="en-US" sz="1400" dirty="0">
                <a:solidFill>
                  <a:srgbClr val="1188A3"/>
                </a:solidFill>
              </a:rPr>
              <a:t> </a:t>
            </a:r>
          </a:p>
          <a:p>
            <a:r>
              <a:rPr lang="en-US" sz="1400" dirty="0">
                <a:solidFill>
                  <a:srgbClr val="1188A3"/>
                </a:solidFill>
              </a:rPr>
              <a:t>la </a:t>
            </a:r>
            <a:r>
              <a:rPr lang="en-US" sz="1400" dirty="0" err="1">
                <a:solidFill>
                  <a:srgbClr val="1188A3"/>
                </a:solidFill>
              </a:rPr>
              <a:t>nutrición</a:t>
            </a:r>
            <a:r>
              <a:rPr lang="en-US" sz="1400" dirty="0">
                <a:solidFill>
                  <a:srgbClr val="1188A3"/>
                </a:solidFill>
              </a:rPr>
              <a:t>, </a:t>
            </a:r>
          </a:p>
          <a:p>
            <a:r>
              <a:rPr lang="en-US" sz="1400" dirty="0" err="1">
                <a:solidFill>
                  <a:srgbClr val="1188A3"/>
                </a:solidFill>
              </a:rPr>
              <a:t>aceptación</a:t>
            </a:r>
            <a:r>
              <a:rPr lang="en-US" sz="1400" dirty="0">
                <a:solidFill>
                  <a:srgbClr val="1188A3"/>
                </a:solidFill>
              </a:rPr>
              <a:t> </a:t>
            </a:r>
            <a:endParaRPr lang="en-IE" sz="1400" dirty="0">
              <a:solidFill>
                <a:srgbClr val="1188A3"/>
              </a:solidFill>
            </a:endParaRPr>
          </a:p>
        </p:txBody>
      </p:sp>
      <p:sp>
        <p:nvSpPr>
          <p:cNvPr id="6" name="Curved Right Arrow 28">
            <a:extLst>
              <a:ext uri="{FF2B5EF4-FFF2-40B4-BE49-F238E27FC236}">
                <a16:creationId xmlns:a16="http://schemas.microsoft.com/office/drawing/2014/main" id="{7DCF89CD-47D0-FB48-A0CA-02D126ABD79F}"/>
              </a:ext>
            </a:extLst>
          </p:cNvPr>
          <p:cNvSpPr/>
          <p:nvPr/>
        </p:nvSpPr>
        <p:spPr>
          <a:xfrm rot="17855931">
            <a:off x="1996143" y="5440880"/>
            <a:ext cx="442260" cy="1290386"/>
          </a:xfrm>
          <a:prstGeom prst="curvedRightArrow">
            <a:avLst/>
          </a:prstGeom>
          <a:ln/>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b="1">
              <a:ln w="22225">
                <a:solidFill>
                  <a:schemeClr val="accent2"/>
                </a:solidFill>
                <a:prstDash val="solid"/>
              </a:ln>
              <a:solidFill>
                <a:schemeClr val="accent2">
                  <a:lumMod val="40000"/>
                  <a:lumOff val="60000"/>
                </a:schemeClr>
              </a:solidFill>
            </a:endParaRPr>
          </a:p>
        </p:txBody>
      </p:sp>
      <p:sp>
        <p:nvSpPr>
          <p:cNvPr id="7" name="TextBox 29">
            <a:extLst>
              <a:ext uri="{FF2B5EF4-FFF2-40B4-BE49-F238E27FC236}">
                <a16:creationId xmlns:a16="http://schemas.microsoft.com/office/drawing/2014/main" id="{FBD899AB-6E20-B040-8929-2B9B33B92FA3}"/>
              </a:ext>
            </a:extLst>
          </p:cNvPr>
          <p:cNvSpPr txBox="1"/>
          <p:nvPr/>
        </p:nvSpPr>
        <p:spPr>
          <a:xfrm>
            <a:off x="1999126" y="5778296"/>
            <a:ext cx="822533" cy="30777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err="1">
                <a:solidFill>
                  <a:srgbClr val="1188A3"/>
                </a:solidFill>
              </a:rPr>
              <a:t>Impacto</a:t>
            </a:r>
            <a:r>
              <a:rPr lang="en-US" sz="1400" dirty="0">
                <a:solidFill>
                  <a:srgbClr val="1188A3"/>
                </a:solidFill>
              </a:rPr>
              <a:t> </a:t>
            </a:r>
          </a:p>
        </p:txBody>
      </p:sp>
      <p:sp>
        <p:nvSpPr>
          <p:cNvPr id="9" name="TextBox 8">
            <a:extLst>
              <a:ext uri="{FF2B5EF4-FFF2-40B4-BE49-F238E27FC236}">
                <a16:creationId xmlns:a16="http://schemas.microsoft.com/office/drawing/2014/main" id="{B5ACB5AF-2C11-4A85-A3A6-298588BB7B00}"/>
              </a:ext>
            </a:extLst>
          </p:cNvPr>
          <p:cNvSpPr txBox="1"/>
          <p:nvPr/>
        </p:nvSpPr>
        <p:spPr>
          <a:xfrm>
            <a:off x="5286838" y="1687299"/>
            <a:ext cx="3479800" cy="4832092"/>
          </a:xfrm>
          <a:prstGeom prst="rect">
            <a:avLst/>
          </a:prstGeom>
          <a:noFill/>
        </p:spPr>
        <p:txBody>
          <a:bodyPr wrap="square" lIns="91440" tIns="45720" rIns="91440" bIns="45720" anchor="t">
            <a:spAutoFit/>
          </a:bodyPr>
          <a:lstStyle/>
          <a:p>
            <a:pPr algn="just"/>
            <a:r>
              <a:rPr lang="es-ES" sz="2200" dirty="0">
                <a:solidFill>
                  <a:srgbClr val="000000"/>
                </a:solidFill>
              </a:rPr>
              <a:t>Este diagrama muestra cómo cada uno de estos factores afecta a los demás, </a:t>
            </a:r>
            <a:r>
              <a:rPr lang="es-ES" sz="2200" b="1" dirty="0">
                <a:solidFill>
                  <a:srgbClr val="000000"/>
                </a:solidFill>
              </a:rPr>
              <a:t>indicando la oportunidad para que las empresas alimentarias y los científicos desarrollen alimentos y servicios innovadores para mejorar el estado nutricional de las personas mayores</a:t>
            </a:r>
            <a:r>
              <a:rPr lang="es-ES" sz="2200" dirty="0">
                <a:solidFill>
                  <a:srgbClr val="000000"/>
                </a:solidFill>
              </a:rPr>
              <a:t>, ayudando así a un envejecimiento saludable (por ejemplo, ralentizando los cambios fisiológicos)</a:t>
            </a:r>
            <a:endParaRPr lang="en-IE" sz="2200" dirty="0">
              <a:solidFill>
                <a:srgbClr val="000000"/>
              </a:solidFill>
              <a:cs typeface="Calibri" panose="020F0502020204030204"/>
            </a:endParaRPr>
          </a:p>
        </p:txBody>
      </p:sp>
      <p:sp>
        <p:nvSpPr>
          <p:cNvPr id="10" name="TextBox 31">
            <a:extLst>
              <a:ext uri="{FF2B5EF4-FFF2-40B4-BE49-F238E27FC236}">
                <a16:creationId xmlns:a16="http://schemas.microsoft.com/office/drawing/2014/main" id="{E4773EAC-7657-794F-ACE1-DF3EEFC59468}"/>
              </a:ext>
            </a:extLst>
          </p:cNvPr>
          <p:cNvSpPr txBox="1"/>
          <p:nvPr/>
        </p:nvSpPr>
        <p:spPr>
          <a:xfrm>
            <a:off x="8998877" y="1634173"/>
            <a:ext cx="3109182" cy="4832092"/>
          </a:xfrm>
          <a:prstGeom prst="rect">
            <a:avLst/>
          </a:prstGeom>
          <a:solidFill>
            <a:srgbClr val="85D2E1"/>
          </a:solidFill>
        </p:spPr>
        <p:style>
          <a:lnRef idx="1">
            <a:schemeClr val="accent1"/>
          </a:lnRef>
          <a:fillRef idx="2">
            <a:schemeClr val="accent1"/>
          </a:fillRef>
          <a:effectRef idx="1">
            <a:schemeClr val="accent1"/>
          </a:effectRef>
          <a:fontRef idx="minor">
            <a:schemeClr val="dk1"/>
          </a:fontRef>
        </p:style>
        <p:txBody>
          <a:bodyPr wrap="square">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es-ES" sz="2200" b="1" dirty="0">
                <a:solidFill>
                  <a:srgbClr val="000000"/>
                </a:solidFill>
              </a:rPr>
              <a:t>Además del sector alimentario, los factores ambientales también influyen en el estado nutricional y el proceso de envejecimiento:</a:t>
            </a:r>
            <a:endParaRPr lang="en-GB" sz="2200" b="1" dirty="0">
              <a:solidFill>
                <a:srgbClr val="000000"/>
              </a:solidFill>
            </a:endParaRPr>
          </a:p>
          <a:p>
            <a:pPr marL="171450" indent="-171450">
              <a:buFont typeface="Arial" panose="020B0604020202020204" pitchFamily="34" charset="0"/>
              <a:buChar char="•"/>
            </a:pPr>
            <a:r>
              <a:rPr lang="es-ES" sz="2200" dirty="0">
                <a:solidFill>
                  <a:srgbClr val="000000"/>
                </a:solidFill>
              </a:rPr>
              <a:t>Situación de vida;</a:t>
            </a:r>
          </a:p>
          <a:p>
            <a:pPr marL="171450" indent="-171450">
              <a:buFont typeface="Arial" panose="020B0604020202020204" pitchFamily="34" charset="0"/>
              <a:buChar char="•"/>
            </a:pPr>
            <a:r>
              <a:rPr lang="es-ES" sz="2200" dirty="0">
                <a:solidFill>
                  <a:srgbClr val="000000"/>
                </a:solidFill>
              </a:rPr>
              <a:t>Economía </a:t>
            </a:r>
          </a:p>
          <a:p>
            <a:pPr marL="171450" indent="-171450">
              <a:buFont typeface="Arial" panose="020B0604020202020204" pitchFamily="34" charset="0"/>
              <a:buChar char="•"/>
            </a:pPr>
            <a:r>
              <a:rPr lang="es-ES" sz="2200" dirty="0">
                <a:solidFill>
                  <a:srgbClr val="000000"/>
                </a:solidFill>
              </a:rPr>
              <a:t>Creencias y tradiciones culturales </a:t>
            </a:r>
          </a:p>
          <a:p>
            <a:pPr marL="171450" indent="-171450">
              <a:buFont typeface="Arial" panose="020B0604020202020204" pitchFamily="34" charset="0"/>
              <a:buChar char="•"/>
            </a:pPr>
            <a:r>
              <a:rPr lang="es-ES" sz="2200" dirty="0">
                <a:solidFill>
                  <a:srgbClr val="000000"/>
                </a:solidFill>
              </a:rPr>
              <a:t>Estilo de vida </a:t>
            </a:r>
          </a:p>
          <a:p>
            <a:pPr marL="171450" indent="-171450">
              <a:buFont typeface="Arial" panose="020B0604020202020204" pitchFamily="34" charset="0"/>
              <a:buChar char="•"/>
            </a:pPr>
            <a:r>
              <a:rPr lang="es-ES" sz="2200" dirty="0">
                <a:solidFill>
                  <a:srgbClr val="000000"/>
                </a:solidFill>
              </a:rPr>
              <a:t>Socialización </a:t>
            </a:r>
          </a:p>
          <a:p>
            <a:pPr marL="171450" indent="-171450">
              <a:buFont typeface="Arial" panose="020B0604020202020204" pitchFamily="34" charset="0"/>
              <a:buChar char="•"/>
            </a:pPr>
            <a:r>
              <a:rPr lang="es-ES" sz="2200" dirty="0">
                <a:solidFill>
                  <a:srgbClr val="000000"/>
                </a:solidFill>
              </a:rPr>
              <a:t>Acceso a los alimentos y su preparación</a:t>
            </a:r>
            <a:endParaRPr lang="en-GB" sz="2200" b="1" dirty="0">
              <a:solidFill>
                <a:srgbClr val="1188A3"/>
              </a:solidFill>
            </a:endParaRPr>
          </a:p>
        </p:txBody>
      </p:sp>
    </p:spTree>
    <p:extLst>
      <p:ext uri="{BB962C8B-B14F-4D97-AF65-F5344CB8AC3E}">
        <p14:creationId xmlns:p14="http://schemas.microsoft.com/office/powerpoint/2010/main" val="131478626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36A35A7C-CAC5-E8E0-8046-680CBDE8EB1C}"/>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6852062" y="228600"/>
            <a:ext cx="5105121" cy="6362700"/>
          </a:xfrm>
          <a:prstGeom prst="rect">
            <a:avLst/>
          </a:prstGeom>
        </p:spPr>
      </p:pic>
      <p:sp>
        <p:nvSpPr>
          <p:cNvPr id="3" name="Text Placeholder 2">
            <a:extLst>
              <a:ext uri="{FF2B5EF4-FFF2-40B4-BE49-F238E27FC236}">
                <a16:creationId xmlns:a16="http://schemas.microsoft.com/office/drawing/2014/main" id="{47BCED88-2EB0-02F7-DCA9-48052B424B86}"/>
              </a:ext>
            </a:extLst>
          </p:cNvPr>
          <p:cNvSpPr>
            <a:spLocks noGrp="1"/>
          </p:cNvSpPr>
          <p:nvPr>
            <p:ph type="body" sz="quarter" idx="18"/>
          </p:nvPr>
        </p:nvSpPr>
        <p:spPr/>
        <p:txBody>
          <a:bodyPr vert="horz" lIns="91440" tIns="45720" rIns="91440" bIns="45720" rtlCol="0" anchor="t">
            <a:normAutofit fontScale="92500"/>
          </a:bodyPr>
          <a:lstStyle/>
          <a:p>
            <a:pPr marL="0" indent="0" algn="just"/>
            <a:r>
              <a:rPr lang="es-ES" dirty="0"/>
              <a:t>En términos simples, un canal de distribución, es el flujo que sigue un bien o servicio desde la producción o fabricación hasta el consumidor/comprador final. Los canales de distribución de alimentos varían, pero suelen incluir un productor, un mayorista, un minorista y el comprador/consumidor final. </a:t>
            </a:r>
            <a:endParaRPr lang="es-ES"/>
          </a:p>
          <a:p>
            <a:pPr marL="0" indent="0" algn="just"/>
            <a:r>
              <a:rPr lang="es-ES" dirty="0"/>
              <a:t>Un canal de distribución también puede proporcionar una idea de cómo fluye el dinero desde los compradores hasta el productor o el punto de venta original</a:t>
            </a:r>
            <a:endParaRPr lang="en-IE" dirty="0">
              <a:cs typeface="Calibri" panose="020F0502020204030204"/>
            </a:endParaRPr>
          </a:p>
        </p:txBody>
      </p:sp>
      <p:sp>
        <p:nvSpPr>
          <p:cNvPr id="4" name="Text Placeholder 3">
            <a:extLst>
              <a:ext uri="{FF2B5EF4-FFF2-40B4-BE49-F238E27FC236}">
                <a16:creationId xmlns:a16="http://schemas.microsoft.com/office/drawing/2014/main" id="{9803A96E-D859-4A0B-0C3A-C981FE39863F}"/>
              </a:ext>
            </a:extLst>
          </p:cNvPr>
          <p:cNvSpPr>
            <a:spLocks noGrp="1"/>
          </p:cNvSpPr>
          <p:nvPr>
            <p:ph type="body" sz="quarter" idx="16"/>
          </p:nvPr>
        </p:nvSpPr>
        <p:spPr>
          <a:xfrm>
            <a:off x="1708126" y="89647"/>
            <a:ext cx="4716425" cy="1177731"/>
          </a:xfrm>
        </p:spPr>
        <p:txBody>
          <a:bodyPr anchor="ctr">
            <a:normAutofit/>
          </a:bodyPr>
          <a:lstStyle/>
          <a:p>
            <a:r>
              <a:rPr lang="es-ES" dirty="0"/>
              <a:t>¿Qué es un canal de distribución?</a:t>
            </a:r>
            <a:endParaRPr lang="en-IE" dirty="0"/>
          </a:p>
        </p:txBody>
      </p:sp>
    </p:spTree>
    <p:extLst>
      <p:ext uri="{BB962C8B-B14F-4D97-AF65-F5344CB8AC3E}">
        <p14:creationId xmlns:p14="http://schemas.microsoft.com/office/powerpoint/2010/main" val="393524489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5C6DDE8-F29F-D907-50BC-20AC30866F1B}"/>
              </a:ext>
            </a:extLst>
          </p:cNvPr>
          <p:cNvSpPr>
            <a:spLocks noGrp="1"/>
          </p:cNvSpPr>
          <p:nvPr>
            <p:ph type="body" sz="quarter" idx="18"/>
          </p:nvPr>
        </p:nvSpPr>
        <p:spPr>
          <a:xfrm>
            <a:off x="1718561" y="1694800"/>
            <a:ext cx="4716425" cy="4896500"/>
          </a:xfrm>
        </p:spPr>
        <p:txBody>
          <a:bodyPr vert="horz" lIns="91440" tIns="45720" rIns="91440" bIns="45720" rtlCol="0" anchor="t">
            <a:normAutofit lnSpcReduction="10000"/>
          </a:bodyPr>
          <a:lstStyle/>
          <a:p>
            <a:pPr marL="0" indent="0" algn="just"/>
            <a:r>
              <a:rPr lang="es-ES" b="0" i="0" dirty="0">
                <a:effectLst/>
              </a:rPr>
              <a:t>Para los fabricantes de alimentos, es muy importante crear una combinación de canales de distribución que permita una fácil disponibilidad para el consumidor, es decir, una buena </a:t>
            </a:r>
            <a:r>
              <a:rPr lang="es-ES" b="0" i="0" dirty="0">
                <a:effectLst/>
                <a:hlinkClick r:id="rId2"/>
              </a:rPr>
              <a:t>combinación de comercialización</a:t>
            </a:r>
            <a:r>
              <a:rPr lang="es-ES" b="0" i="0" dirty="0">
                <a:effectLst/>
              </a:rPr>
              <a:t>. </a:t>
            </a:r>
            <a:endParaRPr lang="en-US" b="0" i="0" dirty="0">
              <a:effectLst/>
              <a:cs typeface="Calibri" panose="020F0502020204030204"/>
            </a:endParaRPr>
          </a:p>
          <a:p>
            <a:pPr marL="0" indent="0" algn="just"/>
            <a:r>
              <a:rPr lang="es-ES" b="0" i="0" dirty="0">
                <a:effectLst/>
              </a:rPr>
              <a:t>En función de la diversidad y el alcance de un negocio de fabricación de alimentos, necesita establecerse o elegir un canal o canales que permitan una </a:t>
            </a:r>
            <a:r>
              <a:rPr lang="es-ES" b="1" i="0" dirty="0">
                <a:effectLst/>
              </a:rPr>
              <a:t>fuerte generación de ventas</a:t>
            </a:r>
            <a:r>
              <a:rPr lang="es-ES" b="0" i="0" dirty="0">
                <a:effectLst/>
              </a:rPr>
              <a:t> y </a:t>
            </a:r>
            <a:r>
              <a:rPr lang="es-ES" b="1" i="0" dirty="0">
                <a:effectLst/>
              </a:rPr>
              <a:t>facilidad de acceso para los consumidores</a:t>
            </a:r>
            <a:r>
              <a:rPr lang="es-ES" b="0" i="0" dirty="0">
                <a:effectLst/>
              </a:rPr>
              <a:t>. </a:t>
            </a:r>
            <a:endParaRPr lang="en-US" b="0" i="0" dirty="0">
              <a:solidFill>
                <a:srgbClr val="1188A3"/>
              </a:solidFill>
              <a:effectLst/>
              <a:cs typeface="Calibri" panose="020F0502020204030204"/>
              <a:hlinkClick r:id="rId3">
                <a:extLst>
                  <a:ext uri="{A12FA001-AC4F-418D-AE19-62706E023703}">
                    <ahyp:hlinkClr xmlns:ahyp="http://schemas.microsoft.com/office/drawing/2018/hyperlinkcolor" val="tx"/>
                  </a:ext>
                </a:extLst>
              </a:hlinkClick>
            </a:endParaRPr>
          </a:p>
          <a:p>
            <a:pPr marL="0" indent="0"/>
            <a:r>
              <a:rPr lang="en-US" b="0" i="0" dirty="0">
                <a:solidFill>
                  <a:srgbClr val="1188A3"/>
                </a:solidFill>
                <a:effectLst/>
                <a:hlinkClick r:id="rId3">
                  <a:extLst>
                    <a:ext uri="{A12FA001-AC4F-418D-AE19-62706E023703}">
                      <ahyp:hlinkClr xmlns:ahyp="http://schemas.microsoft.com/office/drawing/2018/hyperlinkcolor" val="tx"/>
                    </a:ext>
                  </a:extLst>
                </a:hlinkClick>
              </a:rPr>
              <a:t>Fuente</a:t>
            </a:r>
            <a:endParaRPr lang="en-IE" dirty="0">
              <a:solidFill>
                <a:srgbClr val="1188A3"/>
              </a:solidFill>
            </a:endParaRPr>
          </a:p>
        </p:txBody>
      </p:sp>
      <p:sp>
        <p:nvSpPr>
          <p:cNvPr id="4" name="Text Placeholder 3">
            <a:extLst>
              <a:ext uri="{FF2B5EF4-FFF2-40B4-BE49-F238E27FC236}">
                <a16:creationId xmlns:a16="http://schemas.microsoft.com/office/drawing/2014/main" id="{D9F7BA6B-4795-4E53-4CE6-FE6C47BE3632}"/>
              </a:ext>
            </a:extLst>
          </p:cNvPr>
          <p:cNvSpPr>
            <a:spLocks noGrp="1"/>
          </p:cNvSpPr>
          <p:nvPr>
            <p:ph type="body" sz="quarter" idx="16"/>
          </p:nvPr>
        </p:nvSpPr>
        <p:spPr/>
        <p:txBody>
          <a:bodyPr>
            <a:normAutofit fontScale="92500"/>
          </a:bodyPr>
          <a:lstStyle/>
          <a:p>
            <a:r>
              <a:rPr lang="en-IE" dirty="0" err="1"/>
              <a:t>Selección</a:t>
            </a:r>
            <a:r>
              <a:rPr lang="en-IE" dirty="0"/>
              <a:t> de </a:t>
            </a:r>
            <a:r>
              <a:rPr lang="en-IE" dirty="0" err="1"/>
              <a:t>los</a:t>
            </a:r>
            <a:r>
              <a:rPr lang="en-IE" dirty="0"/>
              <a:t> </a:t>
            </a:r>
            <a:r>
              <a:rPr lang="en-IE" dirty="0" err="1"/>
              <a:t>canales</a:t>
            </a:r>
            <a:r>
              <a:rPr lang="en-IE" dirty="0"/>
              <a:t>...</a:t>
            </a:r>
          </a:p>
        </p:txBody>
      </p:sp>
      <p:sp>
        <p:nvSpPr>
          <p:cNvPr id="6" name="Arrow: Chevron 5">
            <a:extLst>
              <a:ext uri="{FF2B5EF4-FFF2-40B4-BE49-F238E27FC236}">
                <a16:creationId xmlns:a16="http://schemas.microsoft.com/office/drawing/2014/main" id="{2CF3D3E8-5C6F-7E6F-7630-01401200C8A9}"/>
              </a:ext>
            </a:extLst>
          </p:cNvPr>
          <p:cNvSpPr/>
          <p:nvPr/>
        </p:nvSpPr>
        <p:spPr>
          <a:xfrm>
            <a:off x="6951307" y="2018190"/>
            <a:ext cx="1556200" cy="484632"/>
          </a:xfrm>
          <a:prstGeom prst="chevron">
            <a:avLst/>
          </a:prstGeom>
          <a:solidFill>
            <a:srgbClr val="85D2E1"/>
          </a:solidFill>
          <a:ln>
            <a:solidFill>
              <a:srgbClr val="85D2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500" b="1" dirty="0">
                <a:solidFill>
                  <a:schemeClr val="tx1"/>
                </a:solidFill>
              </a:rPr>
              <a:t>Productor</a:t>
            </a:r>
          </a:p>
        </p:txBody>
      </p:sp>
      <p:sp>
        <p:nvSpPr>
          <p:cNvPr id="8" name="Arrow: Chevron 7">
            <a:extLst>
              <a:ext uri="{FF2B5EF4-FFF2-40B4-BE49-F238E27FC236}">
                <a16:creationId xmlns:a16="http://schemas.microsoft.com/office/drawing/2014/main" id="{2FE919DA-FAA1-571C-7230-721771329186}"/>
              </a:ext>
            </a:extLst>
          </p:cNvPr>
          <p:cNvSpPr/>
          <p:nvPr/>
        </p:nvSpPr>
        <p:spPr>
          <a:xfrm>
            <a:off x="7109012" y="3316941"/>
            <a:ext cx="2241176" cy="484632"/>
          </a:xfrm>
          <a:prstGeom prst="chevron">
            <a:avLst/>
          </a:prstGeom>
          <a:solidFill>
            <a:srgbClr val="85D2E1"/>
          </a:solidFill>
          <a:ln>
            <a:solidFill>
              <a:srgbClr val="85D2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500" b="1" dirty="0">
                <a:solidFill>
                  <a:schemeClr val="tx1"/>
                </a:solidFill>
              </a:rPr>
              <a:t>Productor</a:t>
            </a:r>
          </a:p>
        </p:txBody>
      </p:sp>
      <p:sp>
        <p:nvSpPr>
          <p:cNvPr id="9" name="Arrow: Chevron 8">
            <a:extLst>
              <a:ext uri="{FF2B5EF4-FFF2-40B4-BE49-F238E27FC236}">
                <a16:creationId xmlns:a16="http://schemas.microsoft.com/office/drawing/2014/main" id="{D50E3C98-FF18-CE32-0056-5E22A1E42485}"/>
              </a:ext>
            </a:extLst>
          </p:cNvPr>
          <p:cNvSpPr/>
          <p:nvPr/>
        </p:nvSpPr>
        <p:spPr>
          <a:xfrm>
            <a:off x="7109011" y="4597494"/>
            <a:ext cx="3953435" cy="484632"/>
          </a:xfrm>
          <a:prstGeom prst="chevron">
            <a:avLst/>
          </a:prstGeom>
          <a:solidFill>
            <a:srgbClr val="85D2E1"/>
          </a:solidFill>
          <a:ln>
            <a:solidFill>
              <a:srgbClr val="85D2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600" b="1" dirty="0">
                <a:solidFill>
                  <a:schemeClr val="tx1"/>
                </a:solidFill>
              </a:rPr>
              <a:t>Productor</a:t>
            </a:r>
          </a:p>
        </p:txBody>
      </p:sp>
      <p:sp>
        <p:nvSpPr>
          <p:cNvPr id="10" name="Arrow: Chevron 9">
            <a:extLst>
              <a:ext uri="{FF2B5EF4-FFF2-40B4-BE49-F238E27FC236}">
                <a16:creationId xmlns:a16="http://schemas.microsoft.com/office/drawing/2014/main" id="{0FB06E46-9855-4762-ED42-F40BB340F0E7}"/>
              </a:ext>
            </a:extLst>
          </p:cNvPr>
          <p:cNvSpPr/>
          <p:nvPr/>
        </p:nvSpPr>
        <p:spPr>
          <a:xfrm>
            <a:off x="8373036" y="2018190"/>
            <a:ext cx="1532964" cy="484632"/>
          </a:xfrm>
          <a:prstGeom prst="chevron">
            <a:avLst/>
          </a:prstGeom>
          <a:solidFill>
            <a:srgbClr val="1188A3"/>
          </a:solidFill>
          <a:ln>
            <a:solidFill>
              <a:srgbClr val="85D2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400" b="1" dirty="0" err="1">
                <a:solidFill>
                  <a:schemeClr val="bg1"/>
                </a:solidFill>
              </a:rPr>
              <a:t>Mayorista</a:t>
            </a:r>
            <a:endParaRPr lang="en-IE" sz="1400" b="1" dirty="0">
              <a:solidFill>
                <a:schemeClr val="bg1"/>
              </a:solidFill>
            </a:endParaRPr>
          </a:p>
        </p:txBody>
      </p:sp>
      <p:sp>
        <p:nvSpPr>
          <p:cNvPr id="11" name="Arrow: Chevron 10">
            <a:extLst>
              <a:ext uri="{FF2B5EF4-FFF2-40B4-BE49-F238E27FC236}">
                <a16:creationId xmlns:a16="http://schemas.microsoft.com/office/drawing/2014/main" id="{305EA940-13B0-9D06-3438-8D2DD94E7F4C}"/>
              </a:ext>
            </a:extLst>
          </p:cNvPr>
          <p:cNvSpPr/>
          <p:nvPr/>
        </p:nvSpPr>
        <p:spPr>
          <a:xfrm>
            <a:off x="9771530" y="2018190"/>
            <a:ext cx="1447800" cy="484632"/>
          </a:xfrm>
          <a:prstGeom prst="chevron">
            <a:avLst/>
          </a:prstGeom>
          <a:solidFill>
            <a:schemeClr val="accent5">
              <a:lumMod val="60000"/>
              <a:lumOff val="40000"/>
            </a:schemeClr>
          </a:solidFill>
          <a:ln>
            <a:solidFill>
              <a:srgbClr val="85D2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500" b="1" dirty="0" err="1">
                <a:solidFill>
                  <a:schemeClr val="tx1"/>
                </a:solidFill>
              </a:rPr>
              <a:t>Minorista</a:t>
            </a:r>
            <a:endParaRPr lang="en-IE" sz="1500" b="1" dirty="0">
              <a:solidFill>
                <a:schemeClr val="tx1"/>
              </a:solidFill>
            </a:endParaRPr>
          </a:p>
        </p:txBody>
      </p:sp>
      <p:sp>
        <p:nvSpPr>
          <p:cNvPr id="7" name="Rectangle: Rounded Corners 6">
            <a:extLst>
              <a:ext uri="{FF2B5EF4-FFF2-40B4-BE49-F238E27FC236}">
                <a16:creationId xmlns:a16="http://schemas.microsoft.com/office/drawing/2014/main" id="{2078C798-92A9-EE28-E515-1289C76F3411}"/>
              </a:ext>
            </a:extLst>
          </p:cNvPr>
          <p:cNvSpPr/>
          <p:nvPr/>
        </p:nvSpPr>
        <p:spPr>
          <a:xfrm>
            <a:off x="11219330" y="1831870"/>
            <a:ext cx="797859" cy="3539928"/>
          </a:xfrm>
          <a:prstGeom prst="roundRect">
            <a:avLst/>
          </a:prstGeom>
          <a:solidFill>
            <a:srgbClr val="FFD100"/>
          </a:solidFill>
          <a:ln>
            <a:solidFill>
              <a:srgbClr val="FFD100"/>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IE" sz="2400" dirty="0" err="1">
                <a:solidFill>
                  <a:srgbClr val="1188A3"/>
                </a:solidFill>
              </a:rPr>
              <a:t>Consumidor</a:t>
            </a:r>
            <a:r>
              <a:rPr lang="en-IE" sz="2400" dirty="0">
                <a:solidFill>
                  <a:srgbClr val="1188A3"/>
                </a:solidFill>
              </a:rPr>
              <a:t> final</a:t>
            </a:r>
          </a:p>
        </p:txBody>
      </p:sp>
      <p:sp>
        <p:nvSpPr>
          <p:cNvPr id="14" name="Arrow: Chevron 13">
            <a:extLst>
              <a:ext uri="{FF2B5EF4-FFF2-40B4-BE49-F238E27FC236}">
                <a16:creationId xmlns:a16="http://schemas.microsoft.com/office/drawing/2014/main" id="{9BD76479-74A0-84C0-7B95-98A97C885DD3}"/>
              </a:ext>
            </a:extLst>
          </p:cNvPr>
          <p:cNvSpPr/>
          <p:nvPr/>
        </p:nvSpPr>
        <p:spPr>
          <a:xfrm>
            <a:off x="9220201" y="3316941"/>
            <a:ext cx="1842246" cy="484632"/>
          </a:xfrm>
          <a:prstGeom prst="chevron">
            <a:avLst/>
          </a:prstGeom>
          <a:solidFill>
            <a:schemeClr val="accent5">
              <a:lumMod val="60000"/>
              <a:lumOff val="40000"/>
            </a:schemeClr>
          </a:solidFill>
          <a:ln>
            <a:solidFill>
              <a:srgbClr val="85D2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500" b="1" dirty="0" err="1">
                <a:solidFill>
                  <a:schemeClr val="tx1"/>
                </a:solidFill>
              </a:rPr>
              <a:t>Minorista</a:t>
            </a:r>
            <a:endParaRPr lang="en-IE" sz="1500" b="1" dirty="0">
              <a:solidFill>
                <a:schemeClr val="tx1"/>
              </a:solidFill>
            </a:endParaRPr>
          </a:p>
        </p:txBody>
      </p:sp>
      <p:sp>
        <p:nvSpPr>
          <p:cNvPr id="13" name="TextBox 12">
            <a:extLst>
              <a:ext uri="{FF2B5EF4-FFF2-40B4-BE49-F238E27FC236}">
                <a16:creationId xmlns:a16="http://schemas.microsoft.com/office/drawing/2014/main" id="{8193BC5F-98F7-AD64-70DF-15040F68C1EF}"/>
              </a:ext>
            </a:extLst>
          </p:cNvPr>
          <p:cNvSpPr txBox="1"/>
          <p:nvPr/>
        </p:nvSpPr>
        <p:spPr>
          <a:xfrm>
            <a:off x="7391398" y="1034982"/>
            <a:ext cx="3953435" cy="830997"/>
          </a:xfrm>
          <a:prstGeom prst="rect">
            <a:avLst/>
          </a:prstGeom>
          <a:noFill/>
          <a:ln>
            <a:solidFill>
              <a:srgbClr val="1188A3"/>
            </a:solidFill>
          </a:ln>
        </p:spPr>
        <p:txBody>
          <a:bodyPr wrap="square" rtlCol="0">
            <a:spAutoFit/>
          </a:bodyPr>
          <a:lstStyle/>
          <a:p>
            <a:pPr algn="ctr"/>
            <a:r>
              <a:rPr lang="es-ES" sz="2400" b="1" dirty="0">
                <a:solidFill>
                  <a:srgbClr val="1188A3"/>
                </a:solidFill>
              </a:rPr>
              <a:t>Vías de acceso </a:t>
            </a:r>
          </a:p>
          <a:p>
            <a:pPr algn="ctr"/>
            <a:r>
              <a:rPr lang="es-ES" sz="2400" b="1" dirty="0">
                <a:solidFill>
                  <a:srgbClr val="1188A3"/>
                </a:solidFill>
              </a:rPr>
              <a:t>al consumidor final</a:t>
            </a:r>
          </a:p>
        </p:txBody>
      </p:sp>
    </p:spTree>
    <p:extLst>
      <p:ext uri="{BB962C8B-B14F-4D97-AF65-F5344CB8AC3E}">
        <p14:creationId xmlns:p14="http://schemas.microsoft.com/office/powerpoint/2010/main" val="7261209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Text Placeholder 67">
            <a:extLst>
              <a:ext uri="{FF2B5EF4-FFF2-40B4-BE49-F238E27FC236}">
                <a16:creationId xmlns:a16="http://schemas.microsoft.com/office/drawing/2014/main" id="{BBB96996-0593-2CD5-7F62-F0A1B19E0C36}"/>
              </a:ext>
            </a:extLst>
          </p:cNvPr>
          <p:cNvSpPr>
            <a:spLocks noGrp="1"/>
          </p:cNvSpPr>
          <p:nvPr>
            <p:ph type="body" sz="quarter" idx="30"/>
          </p:nvPr>
        </p:nvSpPr>
        <p:spPr>
          <a:xfrm>
            <a:off x="3238693" y="4439482"/>
            <a:ext cx="1732731" cy="1237497"/>
          </a:xfrm>
        </p:spPr>
        <p:txBody>
          <a:bodyPr>
            <a:normAutofit/>
          </a:bodyPr>
          <a:lstStyle/>
          <a:p>
            <a:r>
              <a:rPr lang="es-ES" sz="1600" b="1" dirty="0"/>
              <a:t>Portales en línea</a:t>
            </a:r>
          </a:p>
          <a:p>
            <a:r>
              <a:rPr lang="es-ES" sz="1600" dirty="0"/>
              <a:t>- Menor coste de explotación</a:t>
            </a:r>
            <a:endParaRPr lang="en-GB" sz="1600" dirty="0"/>
          </a:p>
        </p:txBody>
      </p:sp>
      <p:sp>
        <p:nvSpPr>
          <p:cNvPr id="69" name="Text Placeholder 68">
            <a:extLst>
              <a:ext uri="{FF2B5EF4-FFF2-40B4-BE49-F238E27FC236}">
                <a16:creationId xmlns:a16="http://schemas.microsoft.com/office/drawing/2014/main" id="{C1850658-C94D-005B-1EF4-B9B8E373EF14}"/>
              </a:ext>
            </a:extLst>
          </p:cNvPr>
          <p:cNvSpPr>
            <a:spLocks noGrp="1"/>
          </p:cNvSpPr>
          <p:nvPr>
            <p:ph type="body" sz="quarter" idx="31"/>
          </p:nvPr>
        </p:nvSpPr>
        <p:spPr>
          <a:xfrm>
            <a:off x="1315494" y="4439483"/>
            <a:ext cx="1732731" cy="1237497"/>
          </a:xfrm>
        </p:spPr>
        <p:txBody>
          <a:bodyPr>
            <a:normAutofit fontScale="92500" lnSpcReduction="20000"/>
          </a:bodyPr>
          <a:lstStyle/>
          <a:p>
            <a:r>
              <a:rPr lang="en-GB" sz="1700" b="1" i="0" dirty="0" err="1">
                <a:effectLst/>
              </a:rPr>
              <a:t>Hospitales</a:t>
            </a:r>
            <a:endParaRPr lang="en-GB" sz="1700" b="1" i="0" dirty="0">
              <a:effectLst/>
            </a:endParaRPr>
          </a:p>
          <a:p>
            <a:r>
              <a:rPr lang="en-GB" sz="1700" i="0" dirty="0">
                <a:effectLst/>
              </a:rPr>
              <a:t> </a:t>
            </a:r>
            <a:r>
              <a:rPr lang="en-GB" sz="1700" i="0" dirty="0" err="1">
                <a:effectLst/>
              </a:rPr>
              <a:t>Ruta</a:t>
            </a:r>
            <a:r>
              <a:rPr lang="en-GB" sz="1700" i="0" dirty="0">
                <a:effectLst/>
              </a:rPr>
              <a:t> de </a:t>
            </a:r>
            <a:r>
              <a:rPr lang="en-GB" sz="1700" i="0" dirty="0" err="1">
                <a:effectLst/>
              </a:rPr>
              <a:t>los</a:t>
            </a:r>
            <a:r>
              <a:rPr lang="en-GB" sz="1700" i="0" dirty="0">
                <a:effectLst/>
              </a:rPr>
              <a:t> </a:t>
            </a:r>
            <a:r>
              <a:rPr lang="en-GB" sz="1700" i="0" dirty="0" err="1">
                <a:effectLst/>
              </a:rPr>
              <a:t>grandes</a:t>
            </a:r>
            <a:r>
              <a:rPr lang="en-GB" sz="1700" i="0" dirty="0">
                <a:effectLst/>
              </a:rPr>
              <a:t> </a:t>
            </a:r>
            <a:r>
              <a:rPr lang="en-GB" sz="1700" i="0" dirty="0" err="1">
                <a:effectLst/>
              </a:rPr>
              <a:t>fabricantes</a:t>
            </a:r>
            <a:endParaRPr lang="en-GB" sz="1700" i="0" dirty="0">
              <a:effectLst/>
            </a:endParaRPr>
          </a:p>
          <a:p>
            <a:r>
              <a:rPr lang="en-GB" sz="1700" i="0" dirty="0" err="1">
                <a:effectLst/>
              </a:rPr>
              <a:t>Suministro</a:t>
            </a:r>
            <a:r>
              <a:rPr lang="en-GB" sz="1700" i="0" dirty="0">
                <a:effectLst/>
              </a:rPr>
              <a:t> </a:t>
            </a:r>
            <a:r>
              <a:rPr lang="en-GB" sz="1700" i="0" dirty="0" err="1">
                <a:effectLst/>
              </a:rPr>
              <a:t>directo</a:t>
            </a:r>
            <a:endParaRPr lang="en-GB" i="0" dirty="0">
              <a:effectLst/>
            </a:endParaRPr>
          </a:p>
        </p:txBody>
      </p:sp>
      <p:sp>
        <p:nvSpPr>
          <p:cNvPr id="70" name="Text Placeholder 69">
            <a:extLst>
              <a:ext uri="{FF2B5EF4-FFF2-40B4-BE49-F238E27FC236}">
                <a16:creationId xmlns:a16="http://schemas.microsoft.com/office/drawing/2014/main" id="{689798BE-68B9-26F4-BE2E-3535A0A3B50E}"/>
              </a:ext>
            </a:extLst>
          </p:cNvPr>
          <p:cNvSpPr>
            <a:spLocks noGrp="1"/>
          </p:cNvSpPr>
          <p:nvPr>
            <p:ph type="body" sz="quarter" idx="32"/>
          </p:nvPr>
        </p:nvSpPr>
        <p:spPr>
          <a:xfrm>
            <a:off x="7342262" y="4439483"/>
            <a:ext cx="1732731" cy="1237497"/>
          </a:xfrm>
        </p:spPr>
        <p:txBody>
          <a:bodyPr>
            <a:normAutofit lnSpcReduction="10000"/>
          </a:bodyPr>
          <a:lstStyle/>
          <a:p>
            <a:r>
              <a:rPr lang="es-ES" sz="1600" b="1" dirty="0"/>
              <a:t>Tiendas de comestibles/supermercados</a:t>
            </a:r>
          </a:p>
          <a:p>
            <a:r>
              <a:rPr lang="es-ES" sz="1600" dirty="0"/>
              <a:t>- Segmento en crecimiento </a:t>
            </a:r>
          </a:p>
        </p:txBody>
      </p:sp>
      <p:sp>
        <p:nvSpPr>
          <p:cNvPr id="71" name="Text Placeholder 70">
            <a:extLst>
              <a:ext uri="{FF2B5EF4-FFF2-40B4-BE49-F238E27FC236}">
                <a16:creationId xmlns:a16="http://schemas.microsoft.com/office/drawing/2014/main" id="{C1D68750-A758-71E5-BF1D-0F59EB4E4BD9}"/>
              </a:ext>
            </a:extLst>
          </p:cNvPr>
          <p:cNvSpPr>
            <a:spLocks noGrp="1"/>
          </p:cNvSpPr>
          <p:nvPr>
            <p:ph type="body" sz="quarter" idx="33"/>
          </p:nvPr>
        </p:nvSpPr>
        <p:spPr>
          <a:xfrm>
            <a:off x="5209970" y="4439483"/>
            <a:ext cx="1732731" cy="1237497"/>
          </a:xfrm>
        </p:spPr>
        <p:txBody>
          <a:bodyPr>
            <a:normAutofit fontScale="92500" lnSpcReduction="10000"/>
          </a:bodyPr>
          <a:lstStyle/>
          <a:p>
            <a:r>
              <a:rPr lang="es-ES" sz="1600" b="1" dirty="0"/>
              <a:t>Centros de atención a la tercera edad</a:t>
            </a:r>
          </a:p>
          <a:p>
            <a:r>
              <a:rPr lang="es-ES" sz="1600" dirty="0"/>
              <a:t>- Suministro directo a los clientes finales</a:t>
            </a:r>
            <a:endParaRPr lang="en-GB" sz="1600" dirty="0"/>
          </a:p>
        </p:txBody>
      </p:sp>
      <p:sp>
        <p:nvSpPr>
          <p:cNvPr id="72" name="Text Placeholder 71">
            <a:extLst>
              <a:ext uri="{FF2B5EF4-FFF2-40B4-BE49-F238E27FC236}">
                <a16:creationId xmlns:a16="http://schemas.microsoft.com/office/drawing/2014/main" id="{334BB603-AEF6-E151-CA04-651297CB4F71}"/>
              </a:ext>
            </a:extLst>
          </p:cNvPr>
          <p:cNvSpPr>
            <a:spLocks noGrp="1"/>
          </p:cNvSpPr>
          <p:nvPr>
            <p:ph type="body" sz="quarter" idx="34"/>
          </p:nvPr>
        </p:nvSpPr>
        <p:spPr>
          <a:xfrm>
            <a:off x="9144646" y="4439481"/>
            <a:ext cx="1732731" cy="1237497"/>
          </a:xfrm>
        </p:spPr>
        <p:txBody>
          <a:bodyPr>
            <a:normAutofit/>
          </a:bodyPr>
          <a:lstStyle/>
          <a:p>
            <a:r>
              <a:rPr lang="es-ES" sz="1600" b="1" dirty="0"/>
              <a:t>Restaurantes</a:t>
            </a:r>
          </a:p>
          <a:p>
            <a:r>
              <a:rPr lang="es-ES" sz="1600" dirty="0"/>
              <a:t>- Acceso directo a los clientes finales</a:t>
            </a:r>
          </a:p>
          <a:p>
            <a:endParaRPr lang="es-ES" sz="1600" b="1" dirty="0"/>
          </a:p>
        </p:txBody>
      </p:sp>
      <p:sp>
        <p:nvSpPr>
          <p:cNvPr id="67" name="Text Placeholder 66">
            <a:extLst>
              <a:ext uri="{FF2B5EF4-FFF2-40B4-BE49-F238E27FC236}">
                <a16:creationId xmlns:a16="http://schemas.microsoft.com/office/drawing/2014/main" id="{8BEA5C09-9837-2C3B-C0AE-8072C2E4F889}"/>
              </a:ext>
            </a:extLst>
          </p:cNvPr>
          <p:cNvSpPr>
            <a:spLocks noGrp="1"/>
          </p:cNvSpPr>
          <p:nvPr>
            <p:ph type="body" sz="quarter" idx="29"/>
          </p:nvPr>
        </p:nvSpPr>
        <p:spPr>
          <a:solidFill>
            <a:srgbClr val="FFD100"/>
          </a:solidFill>
        </p:spPr>
        <p:txBody>
          <a:bodyPr anchor="ctr">
            <a:normAutofit lnSpcReduction="10000"/>
          </a:bodyPr>
          <a:lstStyle/>
          <a:p>
            <a:r>
              <a:rPr lang="en-GB"/>
              <a:t> Food for Seniors Distribution Channels by 2035</a:t>
            </a:r>
          </a:p>
        </p:txBody>
      </p:sp>
      <p:pic>
        <p:nvPicPr>
          <p:cNvPr id="78" name="Graphic 77" descr="Fork and knife with solid fill">
            <a:extLst>
              <a:ext uri="{FF2B5EF4-FFF2-40B4-BE49-F238E27FC236}">
                <a16:creationId xmlns:a16="http://schemas.microsoft.com/office/drawing/2014/main" id="{ADD3E36C-DEE6-32CB-0405-F31568BFA2D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510668" y="2525044"/>
            <a:ext cx="914400" cy="914400"/>
          </a:xfrm>
          <a:prstGeom prst="rect">
            <a:avLst/>
          </a:prstGeom>
        </p:spPr>
      </p:pic>
      <p:pic>
        <p:nvPicPr>
          <p:cNvPr id="80" name="Graphic 79" descr="Internet with solid fill">
            <a:extLst>
              <a:ext uri="{FF2B5EF4-FFF2-40B4-BE49-F238E27FC236}">
                <a16:creationId xmlns:a16="http://schemas.microsoft.com/office/drawing/2014/main" id="{B7E1EED8-4EE8-301C-DA67-ED39BFFF5CC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349495" y="2490444"/>
            <a:ext cx="914400" cy="914400"/>
          </a:xfrm>
          <a:prstGeom prst="rect">
            <a:avLst/>
          </a:prstGeom>
        </p:spPr>
      </p:pic>
      <p:pic>
        <p:nvPicPr>
          <p:cNvPr id="82" name="Graphic 81" descr="Online Network with solid fill">
            <a:extLst>
              <a:ext uri="{FF2B5EF4-FFF2-40B4-BE49-F238E27FC236}">
                <a16:creationId xmlns:a16="http://schemas.microsoft.com/office/drawing/2014/main" id="{3234DC82-CFB4-3A1B-DEC2-4FA0D6BFAF2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068763" y="2514601"/>
            <a:ext cx="914400" cy="914400"/>
          </a:xfrm>
          <a:prstGeom prst="rect">
            <a:avLst/>
          </a:prstGeom>
        </p:spPr>
      </p:pic>
      <p:pic>
        <p:nvPicPr>
          <p:cNvPr id="84" name="Graphic 83" descr="House with solid fill">
            <a:extLst>
              <a:ext uri="{FF2B5EF4-FFF2-40B4-BE49-F238E27FC236}">
                <a16:creationId xmlns:a16="http://schemas.microsoft.com/office/drawing/2014/main" id="{DBFEA903-3687-F655-D24D-E90733E273F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638800" y="2524388"/>
            <a:ext cx="914400" cy="914400"/>
          </a:xfrm>
          <a:prstGeom prst="rect">
            <a:avLst/>
          </a:prstGeom>
        </p:spPr>
      </p:pic>
      <p:pic>
        <p:nvPicPr>
          <p:cNvPr id="86" name="Graphic 85" descr="Kiosk with solid fill">
            <a:extLst>
              <a:ext uri="{FF2B5EF4-FFF2-40B4-BE49-F238E27FC236}">
                <a16:creationId xmlns:a16="http://schemas.microsoft.com/office/drawing/2014/main" id="{E372BFFF-687E-F3AC-03CA-385C9214FD0C}"/>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574734" y="2490444"/>
            <a:ext cx="914400" cy="914400"/>
          </a:xfrm>
          <a:prstGeom prst="rect">
            <a:avLst/>
          </a:prstGeom>
        </p:spPr>
      </p:pic>
      <p:pic>
        <p:nvPicPr>
          <p:cNvPr id="88" name="Graphic 87" descr="Medical with solid fill">
            <a:extLst>
              <a:ext uri="{FF2B5EF4-FFF2-40B4-BE49-F238E27FC236}">
                <a16:creationId xmlns:a16="http://schemas.microsoft.com/office/drawing/2014/main" id="{0960BE81-E929-C198-606A-A57583DA5B15}"/>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779459" y="2514600"/>
            <a:ext cx="914400" cy="914400"/>
          </a:xfrm>
          <a:prstGeom prst="rect">
            <a:avLst/>
          </a:prstGeom>
        </p:spPr>
      </p:pic>
      <p:sp>
        <p:nvSpPr>
          <p:cNvPr id="90" name="TextBox 89">
            <a:extLst>
              <a:ext uri="{FF2B5EF4-FFF2-40B4-BE49-F238E27FC236}">
                <a16:creationId xmlns:a16="http://schemas.microsoft.com/office/drawing/2014/main" id="{3B7051CA-A331-7416-5F61-1CE0C213D088}"/>
              </a:ext>
            </a:extLst>
          </p:cNvPr>
          <p:cNvSpPr txBox="1"/>
          <p:nvPr/>
        </p:nvSpPr>
        <p:spPr>
          <a:xfrm>
            <a:off x="9144646" y="6397815"/>
            <a:ext cx="6094708" cy="369332"/>
          </a:xfrm>
          <a:prstGeom prst="rect">
            <a:avLst/>
          </a:prstGeom>
          <a:noFill/>
        </p:spPr>
        <p:txBody>
          <a:bodyPr wrap="square">
            <a:spAutoFit/>
          </a:bodyPr>
          <a:lstStyle/>
          <a:p>
            <a:r>
              <a:rPr lang="en-GB">
                <a:solidFill>
                  <a:srgbClr val="1188A3"/>
                </a:solidFill>
              </a:rPr>
              <a:t>Source: </a:t>
            </a:r>
            <a:r>
              <a:rPr lang="en-GB">
                <a:solidFill>
                  <a:srgbClr val="1188A3"/>
                </a:solidFill>
                <a:hlinkClick r:id="rId14">
                  <a:extLst>
                    <a:ext uri="{A12FA001-AC4F-418D-AE19-62706E023703}">
                      <ahyp:hlinkClr xmlns:ahyp="http://schemas.microsoft.com/office/drawing/2018/hyperlinkcolor" val="tx"/>
                    </a:ext>
                  </a:extLst>
                </a:hlinkClick>
              </a:rPr>
              <a:t>MarketWatch (2018)</a:t>
            </a:r>
            <a:endParaRPr lang="en-GB">
              <a:solidFill>
                <a:srgbClr val="1188A3"/>
              </a:solidFill>
            </a:endParaRPr>
          </a:p>
        </p:txBody>
      </p:sp>
      <p:pic>
        <p:nvPicPr>
          <p:cNvPr id="92" name="Graphic 91" descr="Crown with solid fill">
            <a:extLst>
              <a:ext uri="{FF2B5EF4-FFF2-40B4-BE49-F238E27FC236}">
                <a16:creationId xmlns:a16="http://schemas.microsoft.com/office/drawing/2014/main" id="{B444F4ED-4457-8CFA-4FA9-E7E67D4EFB80}"/>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rot="1370919">
            <a:off x="6347133" y="3981939"/>
            <a:ext cx="708654" cy="708654"/>
          </a:xfrm>
          <a:prstGeom prst="rect">
            <a:avLst/>
          </a:prstGeom>
        </p:spPr>
      </p:pic>
      <p:sp>
        <p:nvSpPr>
          <p:cNvPr id="96" name="TextBox 95">
            <a:extLst>
              <a:ext uri="{FF2B5EF4-FFF2-40B4-BE49-F238E27FC236}">
                <a16:creationId xmlns:a16="http://schemas.microsoft.com/office/drawing/2014/main" id="{AFAB6BC7-DAD0-83D9-70DE-188B35B23205}"/>
              </a:ext>
            </a:extLst>
          </p:cNvPr>
          <p:cNvSpPr txBox="1"/>
          <p:nvPr/>
        </p:nvSpPr>
        <p:spPr>
          <a:xfrm>
            <a:off x="4687652" y="5636191"/>
            <a:ext cx="2454829" cy="646331"/>
          </a:xfrm>
          <a:prstGeom prst="rect">
            <a:avLst/>
          </a:prstGeom>
          <a:noFill/>
        </p:spPr>
        <p:txBody>
          <a:bodyPr wrap="square">
            <a:spAutoFit/>
          </a:bodyPr>
          <a:lstStyle/>
          <a:p>
            <a:pPr algn="ctr"/>
            <a:r>
              <a:rPr lang="es-ES" b="1" dirty="0">
                <a:solidFill>
                  <a:srgbClr val="FFD100"/>
                </a:solidFill>
              </a:rPr>
              <a:t>Mayor cuota de mercado prevista</a:t>
            </a:r>
          </a:p>
        </p:txBody>
      </p:sp>
      <p:cxnSp>
        <p:nvCxnSpPr>
          <p:cNvPr id="98" name="Connector: Curved 97">
            <a:extLst>
              <a:ext uri="{FF2B5EF4-FFF2-40B4-BE49-F238E27FC236}">
                <a16:creationId xmlns:a16="http://schemas.microsoft.com/office/drawing/2014/main" id="{9A7F5149-564F-04D5-EB28-966CC9C72BC3}"/>
              </a:ext>
            </a:extLst>
          </p:cNvPr>
          <p:cNvCxnSpPr>
            <a:cxnSpLocks/>
            <a:stCxn id="96" idx="3"/>
            <a:endCxn id="92" idx="3"/>
          </p:cNvCxnSpPr>
          <p:nvPr/>
        </p:nvCxnSpPr>
        <p:spPr>
          <a:xfrm flipH="1" flipV="1">
            <a:off x="7027984" y="4473851"/>
            <a:ext cx="114497" cy="1485506"/>
          </a:xfrm>
          <a:prstGeom prst="curvedConnector3">
            <a:avLst>
              <a:gd name="adj1" fmla="val -199656"/>
            </a:avLst>
          </a:prstGeom>
          <a:ln>
            <a:tailEnd type="triangle"/>
          </a:ln>
        </p:spPr>
        <p:style>
          <a:lnRef idx="1">
            <a:schemeClr val="accent5"/>
          </a:lnRef>
          <a:fillRef idx="0">
            <a:schemeClr val="accent5"/>
          </a:fillRef>
          <a:effectRef idx="0">
            <a:schemeClr val="accent5"/>
          </a:effectRef>
          <a:fontRef idx="minor">
            <a:schemeClr val="tx1"/>
          </a:fontRef>
        </p:style>
      </p:cxnSp>
      <p:sp>
        <p:nvSpPr>
          <p:cNvPr id="4" name="TextBox 3">
            <a:extLst>
              <a:ext uri="{FF2B5EF4-FFF2-40B4-BE49-F238E27FC236}">
                <a16:creationId xmlns:a16="http://schemas.microsoft.com/office/drawing/2014/main" id="{0BBBB3C0-BD3D-B924-4800-4E233D808FC9}"/>
              </a:ext>
            </a:extLst>
          </p:cNvPr>
          <p:cNvSpPr txBox="1"/>
          <p:nvPr/>
        </p:nvSpPr>
        <p:spPr>
          <a:xfrm>
            <a:off x="4894729" y="6176682"/>
            <a:ext cx="2309451" cy="681318"/>
          </a:xfrm>
          <a:prstGeom prst="rect">
            <a:avLst/>
          </a:prstGeom>
          <a:solidFill>
            <a:schemeClr val="bg1"/>
          </a:solidFill>
        </p:spPr>
        <p:txBody>
          <a:bodyPr wrap="square" rtlCol="0">
            <a:spAutoFit/>
          </a:bodyPr>
          <a:lstStyle/>
          <a:p>
            <a:endParaRPr lang="en-IE"/>
          </a:p>
        </p:txBody>
      </p:sp>
    </p:spTree>
    <p:extLst>
      <p:ext uri="{BB962C8B-B14F-4D97-AF65-F5344CB8AC3E}">
        <p14:creationId xmlns:p14="http://schemas.microsoft.com/office/powerpoint/2010/main" val="54886456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Placeholder 30" descr="A picture containing person, food, preparing&#10;&#10;Description automatically generated">
            <a:extLst>
              <a:ext uri="{FF2B5EF4-FFF2-40B4-BE49-F238E27FC236}">
                <a16:creationId xmlns:a16="http://schemas.microsoft.com/office/drawing/2014/main" id="{EFE0A02C-874F-3799-A273-40C1468F76F8}"/>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a:xfrm>
            <a:off x="1028262" y="1695323"/>
            <a:ext cx="2062722" cy="2062722"/>
          </a:xfrm>
        </p:spPr>
      </p:pic>
      <p:pic>
        <p:nvPicPr>
          <p:cNvPr id="33" name="Picture Placeholder 32" descr="A group of people standing outside a food truck&#10;&#10;Description automatically generated with medium confidence">
            <a:extLst>
              <a:ext uri="{FF2B5EF4-FFF2-40B4-BE49-F238E27FC236}">
                <a16:creationId xmlns:a16="http://schemas.microsoft.com/office/drawing/2014/main" id="{AD98CD90-B036-B8B3-9FDC-A94C78AFC57F}"/>
              </a:ext>
            </a:extLst>
          </p:cNvPr>
          <p:cNvPicPr>
            <a:picLocks noGrp="1" noChangeAspect="1"/>
          </p:cNvPicPr>
          <p:nvPr>
            <p:ph type="pic" sz="quarter" idx="11"/>
          </p:nvPr>
        </p:nvPicPr>
        <p:blipFill>
          <a:blip r:embed="rId3" cstate="screen">
            <a:extLst>
              <a:ext uri="{28A0092B-C50C-407E-A947-70E740481C1C}">
                <a14:useLocalDpi xmlns:a14="http://schemas.microsoft.com/office/drawing/2010/main"/>
              </a:ext>
            </a:extLst>
          </a:blip>
          <a:srcRect/>
          <a:stretch>
            <a:fillRect/>
          </a:stretch>
        </p:blipFill>
        <p:spPr>
          <a:xfrm>
            <a:off x="3716049" y="1704716"/>
            <a:ext cx="2062722" cy="2062722"/>
          </a:xfrm>
        </p:spPr>
      </p:pic>
      <p:pic>
        <p:nvPicPr>
          <p:cNvPr id="35" name="Picture Placeholder 34" descr="A picture containing person, indoor&#10;&#10;Description automatically generated">
            <a:extLst>
              <a:ext uri="{FF2B5EF4-FFF2-40B4-BE49-F238E27FC236}">
                <a16:creationId xmlns:a16="http://schemas.microsoft.com/office/drawing/2014/main" id="{EE993C59-CCC7-9F1C-A19D-2BE1A57F39C0}"/>
              </a:ext>
            </a:extLst>
          </p:cNvPr>
          <p:cNvPicPr>
            <a:picLocks noGrp="1" noChangeAspect="1"/>
          </p:cNvPicPr>
          <p:nvPr>
            <p:ph type="pic" sz="quarter" idx="12"/>
          </p:nvPr>
        </p:nvPicPr>
        <p:blipFill>
          <a:blip r:embed="rId4" cstate="screen">
            <a:extLst>
              <a:ext uri="{28A0092B-C50C-407E-A947-70E740481C1C}">
                <a14:useLocalDpi xmlns:a14="http://schemas.microsoft.com/office/drawing/2010/main"/>
              </a:ext>
            </a:extLst>
          </a:blip>
          <a:srcRect/>
          <a:stretch>
            <a:fillRect/>
          </a:stretch>
        </p:blipFill>
        <p:spPr>
          <a:xfrm>
            <a:off x="6392225" y="1700414"/>
            <a:ext cx="2062722" cy="2062722"/>
          </a:xfrm>
        </p:spPr>
      </p:pic>
      <p:pic>
        <p:nvPicPr>
          <p:cNvPr id="37" name="Picture Placeholder 36" descr="A group of people standing around a table with food on it&#10;&#10;Description automatically generated with medium confidence">
            <a:extLst>
              <a:ext uri="{FF2B5EF4-FFF2-40B4-BE49-F238E27FC236}">
                <a16:creationId xmlns:a16="http://schemas.microsoft.com/office/drawing/2014/main" id="{A5F1EA4C-6881-A783-2916-89C2F2F9B2EB}"/>
              </a:ext>
            </a:extLst>
          </p:cNvPr>
          <p:cNvPicPr>
            <a:picLocks noGrp="1" noChangeAspect="1"/>
          </p:cNvPicPr>
          <p:nvPr>
            <p:ph type="pic" sz="quarter" idx="13"/>
          </p:nvPr>
        </p:nvPicPr>
        <p:blipFill>
          <a:blip r:embed="rId5" cstate="screen">
            <a:extLst>
              <a:ext uri="{28A0092B-C50C-407E-A947-70E740481C1C}">
                <a14:useLocalDpi xmlns:a14="http://schemas.microsoft.com/office/drawing/2010/main"/>
              </a:ext>
            </a:extLst>
          </a:blip>
          <a:srcRect/>
          <a:stretch>
            <a:fillRect/>
          </a:stretch>
        </p:blipFill>
        <p:spPr>
          <a:xfrm>
            <a:off x="9080012" y="1709805"/>
            <a:ext cx="2062722" cy="2062722"/>
          </a:xfrm>
        </p:spPr>
      </p:pic>
      <p:sp>
        <p:nvSpPr>
          <p:cNvPr id="15" name="Text Placeholder 14">
            <a:extLst>
              <a:ext uri="{FF2B5EF4-FFF2-40B4-BE49-F238E27FC236}">
                <a16:creationId xmlns:a16="http://schemas.microsoft.com/office/drawing/2014/main" id="{77BA61B6-5815-2DC7-BB74-B8A6E8E4B0CD}"/>
              </a:ext>
            </a:extLst>
          </p:cNvPr>
          <p:cNvSpPr>
            <a:spLocks noGrp="1"/>
          </p:cNvSpPr>
          <p:nvPr>
            <p:ph type="body" sz="quarter" idx="16"/>
          </p:nvPr>
        </p:nvSpPr>
        <p:spPr>
          <a:xfrm>
            <a:off x="964892" y="3861414"/>
            <a:ext cx="2004489" cy="301749"/>
          </a:xfrm>
        </p:spPr>
        <p:txBody>
          <a:bodyPr vert="horz" lIns="91440" tIns="45720" rIns="91440" bIns="45720" rtlCol="0" anchor="t">
            <a:normAutofit fontScale="85000" lnSpcReduction="20000"/>
          </a:bodyPr>
          <a:lstStyle/>
          <a:p>
            <a:r>
              <a:rPr lang="en-GB" dirty="0"/>
              <a:t>Mercados locales</a:t>
            </a:r>
          </a:p>
        </p:txBody>
      </p:sp>
      <p:sp>
        <p:nvSpPr>
          <p:cNvPr id="18" name="Text Placeholder 17">
            <a:extLst>
              <a:ext uri="{FF2B5EF4-FFF2-40B4-BE49-F238E27FC236}">
                <a16:creationId xmlns:a16="http://schemas.microsoft.com/office/drawing/2014/main" id="{2BF67E3A-0A37-9266-0F51-070BBC1B7AF3}"/>
              </a:ext>
            </a:extLst>
          </p:cNvPr>
          <p:cNvSpPr>
            <a:spLocks noGrp="1"/>
          </p:cNvSpPr>
          <p:nvPr>
            <p:ph type="body" sz="quarter" idx="20"/>
          </p:nvPr>
        </p:nvSpPr>
        <p:spPr>
          <a:xfrm>
            <a:off x="3704100" y="3879109"/>
            <a:ext cx="2004489" cy="301749"/>
          </a:xfrm>
        </p:spPr>
        <p:txBody>
          <a:bodyPr vert="horz" lIns="91440" tIns="45720" rIns="91440" bIns="45720" rtlCol="0" anchor="t">
            <a:normAutofit fontScale="85000" lnSpcReduction="20000"/>
          </a:bodyPr>
          <a:lstStyle/>
          <a:p>
            <a:r>
              <a:rPr lang="en-GB" dirty="0" err="1"/>
              <a:t>Festivales</a:t>
            </a:r>
            <a:r>
              <a:rPr lang="en-GB" dirty="0"/>
              <a:t> de comida</a:t>
            </a:r>
            <a:endParaRPr lang="es-ES" dirty="0"/>
          </a:p>
        </p:txBody>
      </p:sp>
      <p:sp>
        <p:nvSpPr>
          <p:cNvPr id="20" name="Text Placeholder 19">
            <a:extLst>
              <a:ext uri="{FF2B5EF4-FFF2-40B4-BE49-F238E27FC236}">
                <a16:creationId xmlns:a16="http://schemas.microsoft.com/office/drawing/2014/main" id="{7BB2AD00-5350-0691-F575-60772EF60795}"/>
              </a:ext>
            </a:extLst>
          </p:cNvPr>
          <p:cNvSpPr>
            <a:spLocks noGrp="1"/>
          </p:cNvSpPr>
          <p:nvPr>
            <p:ph type="body" sz="quarter" idx="22"/>
          </p:nvPr>
        </p:nvSpPr>
        <p:spPr>
          <a:xfrm>
            <a:off x="6399037" y="3849661"/>
            <a:ext cx="2004489" cy="301749"/>
          </a:xfrm>
        </p:spPr>
        <p:txBody>
          <a:bodyPr vert="horz" lIns="91440" tIns="45720" rIns="91440" bIns="45720" rtlCol="0" anchor="t">
            <a:normAutofit fontScale="85000" lnSpcReduction="20000"/>
          </a:bodyPr>
          <a:lstStyle/>
          <a:p>
            <a:r>
              <a:rPr lang="en-GB" dirty="0" err="1"/>
              <a:t>Gimnasio</a:t>
            </a:r>
          </a:p>
        </p:txBody>
      </p:sp>
      <p:sp>
        <p:nvSpPr>
          <p:cNvPr id="22" name="Text Placeholder 21">
            <a:extLst>
              <a:ext uri="{FF2B5EF4-FFF2-40B4-BE49-F238E27FC236}">
                <a16:creationId xmlns:a16="http://schemas.microsoft.com/office/drawing/2014/main" id="{736EB30B-949B-B233-A4E1-65D17ECA2D38}"/>
              </a:ext>
            </a:extLst>
          </p:cNvPr>
          <p:cNvSpPr>
            <a:spLocks noGrp="1"/>
          </p:cNvSpPr>
          <p:nvPr>
            <p:ph type="body" sz="quarter" idx="24"/>
          </p:nvPr>
        </p:nvSpPr>
        <p:spPr>
          <a:xfrm>
            <a:off x="9138245" y="3867356"/>
            <a:ext cx="2004489" cy="301749"/>
          </a:xfrm>
        </p:spPr>
        <p:txBody>
          <a:bodyPr vert="horz" lIns="91440" tIns="45720" rIns="91440" bIns="45720" rtlCol="0" anchor="t">
            <a:normAutofit fontScale="85000" lnSpcReduction="20000"/>
          </a:bodyPr>
          <a:lstStyle/>
          <a:p>
            <a:r>
              <a:rPr lang="en-GB" dirty="0" err="1"/>
              <a:t>Escuelas</a:t>
            </a:r>
            <a:r>
              <a:rPr lang="en-GB" dirty="0"/>
              <a:t> de </a:t>
            </a:r>
            <a:r>
              <a:rPr lang="en-GB" dirty="0" err="1"/>
              <a:t>cocina</a:t>
            </a:r>
            <a:endParaRPr lang="en-GB" dirty="0" err="1">
              <a:cs typeface="Calibri"/>
            </a:endParaRPr>
          </a:p>
        </p:txBody>
      </p:sp>
      <p:sp>
        <p:nvSpPr>
          <p:cNvPr id="23" name="Text Placeholder 22">
            <a:extLst>
              <a:ext uri="{FF2B5EF4-FFF2-40B4-BE49-F238E27FC236}">
                <a16:creationId xmlns:a16="http://schemas.microsoft.com/office/drawing/2014/main" id="{61007E0D-10BE-2868-152E-B4302B14A223}"/>
              </a:ext>
            </a:extLst>
          </p:cNvPr>
          <p:cNvSpPr>
            <a:spLocks noGrp="1"/>
          </p:cNvSpPr>
          <p:nvPr>
            <p:ph type="body" sz="quarter" idx="25"/>
          </p:nvPr>
        </p:nvSpPr>
        <p:spPr/>
        <p:txBody>
          <a:bodyPr vert="horz" lIns="91440" tIns="45720" rIns="91440" bIns="45720" rtlCol="0" anchor="t">
            <a:normAutofit lnSpcReduction="10000"/>
          </a:bodyPr>
          <a:lstStyle/>
          <a:p>
            <a:r>
              <a:rPr lang="en-GB" dirty="0">
                <a:latin typeface="Calibri"/>
                <a:cs typeface="Calibri"/>
              </a:rPr>
              <a:t>Otros </a:t>
            </a:r>
            <a:r>
              <a:rPr lang="en-GB" dirty="0" err="1">
                <a:latin typeface="Calibri"/>
                <a:cs typeface="Calibri"/>
              </a:rPr>
              <a:t>canales</a:t>
            </a:r>
            <a:r>
              <a:rPr lang="en-GB" dirty="0">
                <a:latin typeface="Calibri"/>
                <a:cs typeface="Calibri"/>
              </a:rPr>
              <a:t> de </a:t>
            </a:r>
            <a:r>
              <a:rPr lang="en-GB" dirty="0" err="1">
                <a:latin typeface="Calibri"/>
                <a:cs typeface="Calibri"/>
              </a:rPr>
              <a:t>distribución</a:t>
            </a:r>
            <a:r>
              <a:rPr lang="en-GB" dirty="0">
                <a:latin typeface="Calibri"/>
                <a:cs typeface="Calibri"/>
              </a:rPr>
              <a:t> para personas </a:t>
            </a:r>
            <a:r>
              <a:rPr lang="en-GB" dirty="0" err="1">
                <a:latin typeface="Calibri"/>
                <a:cs typeface="Calibri"/>
              </a:rPr>
              <a:t>mayores</a:t>
            </a:r>
            <a:r>
              <a:rPr lang="en-GB" dirty="0">
                <a:latin typeface="Calibri"/>
                <a:cs typeface="Calibri"/>
              </a:rPr>
              <a:t> </a:t>
            </a:r>
            <a:endParaRPr lang="es-ES" dirty="0"/>
          </a:p>
        </p:txBody>
      </p:sp>
      <p:pic>
        <p:nvPicPr>
          <p:cNvPr id="40" name="Picture Placeholder 21" descr="A picture containing text, person, indoor, table&#10;&#10;Description automatically generated">
            <a:extLst>
              <a:ext uri="{FF2B5EF4-FFF2-40B4-BE49-F238E27FC236}">
                <a16:creationId xmlns:a16="http://schemas.microsoft.com/office/drawing/2014/main" id="{E1E4B98D-C55E-311E-B57A-08BE02767045}"/>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t="-1275"/>
          <a:stretch/>
        </p:blipFill>
        <p:spPr>
          <a:xfrm>
            <a:off x="2449634" y="4101418"/>
            <a:ext cx="2083372" cy="2083372"/>
          </a:xfrm>
          <a:prstGeom prst="ellipse">
            <a:avLst/>
          </a:prstGeom>
          <a:solidFill>
            <a:schemeClr val="bg1"/>
          </a:solidFill>
        </p:spPr>
      </p:pic>
      <p:pic>
        <p:nvPicPr>
          <p:cNvPr id="41" name="Picture Placeholder 27" descr="Two people looking at a computer&#10;&#10;Description automatically generated with medium confidence">
            <a:extLst>
              <a:ext uri="{FF2B5EF4-FFF2-40B4-BE49-F238E27FC236}">
                <a16:creationId xmlns:a16="http://schemas.microsoft.com/office/drawing/2014/main" id="{E9D75444-1242-EACC-0161-8FB11553A818}"/>
              </a:ext>
            </a:extLst>
          </p:cNvPr>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5137421" y="4110811"/>
            <a:ext cx="2083372" cy="2083372"/>
          </a:xfrm>
          <a:prstGeom prst="ellipse">
            <a:avLst/>
          </a:prstGeom>
          <a:solidFill>
            <a:schemeClr val="bg1"/>
          </a:solidFill>
        </p:spPr>
      </p:pic>
      <p:pic>
        <p:nvPicPr>
          <p:cNvPr id="42" name="Picture Placeholder 29" descr="A group of people posing for a photo&#10;&#10;Description automatically generated with medium confidence">
            <a:extLst>
              <a:ext uri="{FF2B5EF4-FFF2-40B4-BE49-F238E27FC236}">
                <a16:creationId xmlns:a16="http://schemas.microsoft.com/office/drawing/2014/main" id="{29B02B74-41C8-EE0D-2ABC-EC393606F323}"/>
              </a:ext>
            </a:extLst>
          </p:cNvPr>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a:xfrm>
            <a:off x="7813597" y="4106509"/>
            <a:ext cx="2083372" cy="2083372"/>
          </a:xfrm>
          <a:prstGeom prst="ellipse">
            <a:avLst/>
          </a:prstGeom>
          <a:solidFill>
            <a:schemeClr val="bg1"/>
          </a:solidFill>
        </p:spPr>
      </p:pic>
      <p:sp>
        <p:nvSpPr>
          <p:cNvPr id="44" name="Text Placeholder 11">
            <a:extLst>
              <a:ext uri="{FF2B5EF4-FFF2-40B4-BE49-F238E27FC236}">
                <a16:creationId xmlns:a16="http://schemas.microsoft.com/office/drawing/2014/main" id="{13E23DDA-A52D-35FC-992F-780B3A58F84E}"/>
              </a:ext>
            </a:extLst>
          </p:cNvPr>
          <p:cNvSpPr txBox="1">
            <a:spLocks/>
          </p:cNvSpPr>
          <p:nvPr/>
        </p:nvSpPr>
        <p:spPr>
          <a:xfrm>
            <a:off x="2474989" y="6314394"/>
            <a:ext cx="2004489" cy="301749"/>
          </a:xfrm>
          <a:prstGeom prst="rect">
            <a:avLst/>
          </a:prstGeom>
        </p:spPr>
        <p:txBody>
          <a:bodyPr vert="horz" lIns="91440" tIns="45720" rIns="91440" bIns="45720" rtlCol="0" anchor="t">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0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err="1"/>
              <a:t>Nutricionistas</a:t>
            </a:r>
          </a:p>
        </p:txBody>
      </p:sp>
      <p:sp>
        <p:nvSpPr>
          <p:cNvPr id="45" name="Text Placeholder 14">
            <a:extLst>
              <a:ext uri="{FF2B5EF4-FFF2-40B4-BE49-F238E27FC236}">
                <a16:creationId xmlns:a16="http://schemas.microsoft.com/office/drawing/2014/main" id="{285A7389-2FEB-4BBC-2E30-1CA2C7D31292}"/>
              </a:ext>
            </a:extLst>
          </p:cNvPr>
          <p:cNvSpPr txBox="1">
            <a:spLocks/>
          </p:cNvSpPr>
          <p:nvPr/>
        </p:nvSpPr>
        <p:spPr>
          <a:xfrm>
            <a:off x="4945142" y="6270552"/>
            <a:ext cx="2498327" cy="301749"/>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0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700" dirty="0" err="1"/>
              <a:t>Geriatrias</a:t>
            </a:r>
            <a:r>
              <a:rPr lang="en-GB" sz="1700" dirty="0"/>
              <a:t>/</a:t>
            </a:r>
            <a:r>
              <a:rPr lang="en-GB" sz="1700" dirty="0" err="1"/>
              <a:t>parafarmacias</a:t>
            </a:r>
          </a:p>
        </p:txBody>
      </p:sp>
      <p:sp>
        <p:nvSpPr>
          <p:cNvPr id="46" name="Text Placeholder 16">
            <a:extLst>
              <a:ext uri="{FF2B5EF4-FFF2-40B4-BE49-F238E27FC236}">
                <a16:creationId xmlns:a16="http://schemas.microsoft.com/office/drawing/2014/main" id="{4FF5FA5F-9D24-3289-DE12-7B78A81C336A}"/>
              </a:ext>
            </a:extLst>
          </p:cNvPr>
          <p:cNvSpPr txBox="1">
            <a:spLocks/>
          </p:cNvSpPr>
          <p:nvPr/>
        </p:nvSpPr>
        <p:spPr>
          <a:xfrm>
            <a:off x="7909134" y="6302641"/>
            <a:ext cx="2004489" cy="301749"/>
          </a:xfrm>
          <a:prstGeom prst="rect">
            <a:avLst/>
          </a:prstGeom>
        </p:spPr>
        <p:txBody>
          <a:bodyPr vert="horz" lIns="91440" tIns="45720" rIns="91440" bIns="45720" rtlCol="0" anchor="t">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0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err="1"/>
              <a:t>Familias</a:t>
            </a:r>
            <a:r>
              <a:rPr lang="en-GB" dirty="0"/>
              <a:t>/amigos</a:t>
            </a:r>
          </a:p>
        </p:txBody>
      </p:sp>
      <p:sp>
        <p:nvSpPr>
          <p:cNvPr id="48" name="TextBox 47">
            <a:extLst>
              <a:ext uri="{FF2B5EF4-FFF2-40B4-BE49-F238E27FC236}">
                <a16:creationId xmlns:a16="http://schemas.microsoft.com/office/drawing/2014/main" id="{49BE7EC1-BD5F-06DE-8F3B-4423795E3CCF}"/>
              </a:ext>
            </a:extLst>
          </p:cNvPr>
          <p:cNvSpPr txBox="1"/>
          <p:nvPr/>
        </p:nvSpPr>
        <p:spPr>
          <a:xfrm>
            <a:off x="5668" y="6453515"/>
            <a:ext cx="1918447" cy="338554"/>
          </a:xfrm>
          <a:prstGeom prst="rect">
            <a:avLst/>
          </a:prstGeom>
          <a:noFill/>
        </p:spPr>
        <p:txBody>
          <a:bodyPr wrap="square">
            <a:spAutoFit/>
          </a:bodyPr>
          <a:lstStyle/>
          <a:p>
            <a:r>
              <a:rPr lang="en-GB" sz="1600" b="0" i="0">
                <a:solidFill>
                  <a:srgbClr val="1188A3"/>
                </a:solidFill>
                <a:effectLst/>
                <a:hlinkClick r:id="rId9">
                  <a:extLst>
                    <a:ext uri="{A12FA001-AC4F-418D-AE19-62706E023703}">
                      <ahyp:hlinkClr xmlns:ahyp="http://schemas.microsoft.com/office/drawing/2018/hyperlinkcolor" val="tx"/>
                    </a:ext>
                  </a:extLst>
                </a:hlinkClick>
              </a:rPr>
              <a:t>Source:</a:t>
            </a:r>
            <a:endParaRPr lang="en-GB" sz="1600">
              <a:solidFill>
                <a:srgbClr val="1188A3"/>
              </a:solidFill>
            </a:endParaRPr>
          </a:p>
        </p:txBody>
      </p:sp>
    </p:spTree>
    <p:extLst>
      <p:ext uri="{BB962C8B-B14F-4D97-AF65-F5344CB8AC3E}">
        <p14:creationId xmlns:p14="http://schemas.microsoft.com/office/powerpoint/2010/main" val="212450913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974BE96-EAD3-A530-7F27-830231084A5D}"/>
              </a:ext>
            </a:extLst>
          </p:cNvPr>
          <p:cNvSpPr>
            <a:spLocks noGrp="1"/>
          </p:cNvSpPr>
          <p:nvPr>
            <p:ph type="body" sz="quarter" idx="18"/>
          </p:nvPr>
        </p:nvSpPr>
        <p:spPr/>
        <p:txBody>
          <a:bodyPr>
            <a:normAutofit lnSpcReduction="10000"/>
          </a:bodyPr>
          <a:lstStyle/>
          <a:p>
            <a:pPr marL="0" indent="0" algn="l"/>
            <a:r>
              <a:rPr lang="es-ES" b="0" i="0" dirty="0">
                <a:effectLst/>
                <a:latin typeface="arboria"/>
              </a:rPr>
              <a:t>Presentar los productos o servicios alimentarios al cliente (paciente, cliente, usuario final) en el lugar y el momento adecuados.</a:t>
            </a:r>
            <a:endParaRPr lang="en-US" b="0" i="0" dirty="0">
              <a:effectLst/>
              <a:latin typeface="arboria"/>
            </a:endParaRPr>
          </a:p>
          <a:p>
            <a:pPr algn="l"/>
            <a:r>
              <a:rPr lang="en-US" b="1" i="0" dirty="0" err="1">
                <a:effectLst/>
                <a:latin typeface="arboria"/>
              </a:rPr>
              <a:t>Preguntas</a:t>
            </a:r>
            <a:r>
              <a:rPr lang="en-US" b="1" i="0" dirty="0">
                <a:effectLst/>
                <a:latin typeface="arboria"/>
              </a:rPr>
              <a:t> clave para </a:t>
            </a:r>
            <a:r>
              <a:rPr lang="en-US" b="1" i="0" dirty="0" err="1">
                <a:effectLst/>
                <a:latin typeface="arboria"/>
              </a:rPr>
              <a:t>usted</a:t>
            </a:r>
            <a:r>
              <a:rPr lang="en-US" b="1" i="0" dirty="0">
                <a:effectLst/>
                <a:latin typeface="arboria"/>
              </a:rPr>
              <a:t>: </a:t>
            </a:r>
          </a:p>
          <a:p>
            <a:pPr marL="342900" indent="-342900" algn="l">
              <a:buFont typeface="Arial" panose="020B0604020202020204" pitchFamily="34" charset="0"/>
              <a:buChar char="•"/>
            </a:pPr>
            <a:r>
              <a:rPr lang="es-ES" b="0" i="0" dirty="0">
                <a:effectLst/>
                <a:latin typeface="arboria"/>
              </a:rPr>
              <a:t>¿Cuál sería el lugar o los lugares ideales para ofrecer o proporcionar sus productos/servicios alimentarios? </a:t>
            </a:r>
          </a:p>
          <a:p>
            <a:pPr marL="342900" indent="-342900" algn="l">
              <a:buFont typeface="Arial" panose="020B0604020202020204" pitchFamily="34" charset="0"/>
              <a:buChar char="•"/>
            </a:pPr>
            <a:r>
              <a:rPr lang="es-ES" b="0" i="0" dirty="0">
                <a:effectLst/>
                <a:latin typeface="arboria"/>
              </a:rPr>
              <a:t>¿Requiere cada lugar un enfoque de distribución o una presentación única? </a:t>
            </a:r>
          </a:p>
          <a:p>
            <a:pPr marL="342900" indent="-342900" algn="l">
              <a:buFont typeface="Arial" panose="020B0604020202020204" pitchFamily="34" charset="0"/>
              <a:buChar char="•"/>
            </a:pPr>
            <a:r>
              <a:rPr lang="es-ES" b="0" i="0" dirty="0">
                <a:effectLst/>
                <a:latin typeface="arboria"/>
              </a:rPr>
              <a:t>¿Cómo obtienen los usuarios finales la información necesaria para tomar una decisión de compra?</a:t>
            </a:r>
          </a:p>
          <a:p>
            <a:pPr marL="342900" indent="-342900" algn="l">
              <a:buFont typeface="Arial" panose="020B0604020202020204" pitchFamily="34" charset="0"/>
              <a:buChar char="•"/>
            </a:pPr>
            <a:r>
              <a:rPr lang="es-ES" b="0" i="0" dirty="0">
                <a:effectLst/>
                <a:latin typeface="arboria"/>
              </a:rPr>
              <a:t>¿Existen otros lugares (ubicaciones) adicionales en los que deberían ofrecerse sus productos/servicios?</a:t>
            </a:r>
            <a:endParaRPr lang="en-US" b="0" i="0" dirty="0">
              <a:effectLst/>
              <a:latin typeface="arboria"/>
            </a:endParaRPr>
          </a:p>
        </p:txBody>
      </p:sp>
      <p:sp>
        <p:nvSpPr>
          <p:cNvPr id="3" name="Text Placeholder 2">
            <a:extLst>
              <a:ext uri="{FF2B5EF4-FFF2-40B4-BE49-F238E27FC236}">
                <a16:creationId xmlns:a16="http://schemas.microsoft.com/office/drawing/2014/main" id="{086312D1-9068-F5D8-177E-0DD53E08C5C6}"/>
              </a:ext>
            </a:extLst>
          </p:cNvPr>
          <p:cNvSpPr>
            <a:spLocks noGrp="1"/>
          </p:cNvSpPr>
          <p:nvPr>
            <p:ph type="body" sz="quarter" idx="16"/>
          </p:nvPr>
        </p:nvSpPr>
        <p:spPr/>
        <p:txBody>
          <a:bodyPr>
            <a:normAutofit lnSpcReduction="10000"/>
          </a:bodyPr>
          <a:lstStyle/>
          <a:p>
            <a:r>
              <a:rPr lang="en-IE" sz="3600" dirty="0" err="1"/>
              <a:t>Ejercicio</a:t>
            </a:r>
            <a:r>
              <a:rPr lang="en-IE" sz="3600" dirty="0"/>
              <a:t>: </a:t>
            </a:r>
            <a:r>
              <a:rPr lang="en-IE" sz="3600" dirty="0" err="1"/>
              <a:t>Considerar</a:t>
            </a:r>
            <a:r>
              <a:rPr lang="en-IE" sz="3600" dirty="0"/>
              <a:t> </a:t>
            </a:r>
            <a:r>
              <a:rPr lang="en-IE" sz="3600" dirty="0" err="1"/>
              <a:t>el</a:t>
            </a:r>
            <a:r>
              <a:rPr lang="en-IE" sz="3600" dirty="0"/>
              <a:t> "</a:t>
            </a:r>
            <a:r>
              <a:rPr lang="en-IE" sz="3600" dirty="0" err="1"/>
              <a:t>lugar</a:t>
            </a:r>
            <a:endParaRPr lang="en-IE" sz="3600" dirty="0"/>
          </a:p>
        </p:txBody>
      </p:sp>
      <p:grpSp>
        <p:nvGrpSpPr>
          <p:cNvPr id="4" name="Google Shape;518;p39">
            <a:extLst>
              <a:ext uri="{FF2B5EF4-FFF2-40B4-BE49-F238E27FC236}">
                <a16:creationId xmlns:a16="http://schemas.microsoft.com/office/drawing/2014/main" id="{2BB63F88-221D-A07D-FED2-C63DE93D489D}"/>
              </a:ext>
            </a:extLst>
          </p:cNvPr>
          <p:cNvGrpSpPr/>
          <p:nvPr/>
        </p:nvGrpSpPr>
        <p:grpSpPr>
          <a:xfrm>
            <a:off x="10578352" y="509549"/>
            <a:ext cx="573999" cy="643045"/>
            <a:chOff x="1923675" y="1633650"/>
            <a:chExt cx="436000" cy="435975"/>
          </a:xfrm>
          <a:solidFill>
            <a:srgbClr val="85D2E1"/>
          </a:solidFill>
        </p:grpSpPr>
        <p:sp>
          <p:nvSpPr>
            <p:cNvPr id="5" name="Google Shape;519;p39">
              <a:extLst>
                <a:ext uri="{FF2B5EF4-FFF2-40B4-BE49-F238E27FC236}">
                  <a16:creationId xmlns:a16="http://schemas.microsoft.com/office/drawing/2014/main" id="{D199DA6A-A596-9443-14E5-AA5EFFD5A366}"/>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grp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6" name="Google Shape;520;p39">
              <a:extLst>
                <a:ext uri="{FF2B5EF4-FFF2-40B4-BE49-F238E27FC236}">
                  <a16:creationId xmlns:a16="http://schemas.microsoft.com/office/drawing/2014/main" id="{B5633E77-92C6-5D28-EC8F-C02898377233}"/>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grp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7" name="Google Shape;521;p39">
              <a:extLst>
                <a:ext uri="{FF2B5EF4-FFF2-40B4-BE49-F238E27FC236}">
                  <a16:creationId xmlns:a16="http://schemas.microsoft.com/office/drawing/2014/main" id="{B1D64F94-0190-CB5A-AF9D-86BFA9E60B96}"/>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grp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8" name="Google Shape;522;p39">
              <a:extLst>
                <a:ext uri="{FF2B5EF4-FFF2-40B4-BE49-F238E27FC236}">
                  <a16:creationId xmlns:a16="http://schemas.microsoft.com/office/drawing/2014/main" id="{C67BA7A2-DFA2-BD5E-99C2-AD36C9A6E281}"/>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grp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9" name="Google Shape;523;p39">
              <a:extLst>
                <a:ext uri="{FF2B5EF4-FFF2-40B4-BE49-F238E27FC236}">
                  <a16:creationId xmlns:a16="http://schemas.microsoft.com/office/drawing/2014/main" id="{08302950-2918-ABCB-0F5E-0CDD7E9651CD}"/>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grp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0" name="Google Shape;524;p39">
              <a:extLst>
                <a:ext uri="{FF2B5EF4-FFF2-40B4-BE49-F238E27FC236}">
                  <a16:creationId xmlns:a16="http://schemas.microsoft.com/office/drawing/2014/main" id="{3E3A2C74-F924-2AE3-9680-3EC716053EE9}"/>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grp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70277398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40E3932C-542E-D25C-BA95-BDF0D51957D4}"/>
              </a:ext>
            </a:extLst>
          </p:cNvPr>
          <p:cNvSpPr>
            <a:spLocks noGrp="1"/>
          </p:cNvSpPr>
          <p:nvPr>
            <p:ph type="body" sz="quarter" idx="16"/>
          </p:nvPr>
        </p:nvSpPr>
        <p:spPr/>
        <p:txBody>
          <a:bodyPr>
            <a:normAutofit fontScale="55000" lnSpcReduction="20000"/>
          </a:bodyPr>
          <a:lstStyle/>
          <a:p>
            <a:r>
              <a:rPr lang="es-ES" dirty="0"/>
              <a:t>Mensajes para llevar a casa</a:t>
            </a:r>
          </a:p>
        </p:txBody>
      </p:sp>
      <p:sp>
        <p:nvSpPr>
          <p:cNvPr id="17" name="Text Placeholder 16">
            <a:extLst>
              <a:ext uri="{FF2B5EF4-FFF2-40B4-BE49-F238E27FC236}">
                <a16:creationId xmlns:a16="http://schemas.microsoft.com/office/drawing/2014/main" id="{2C700F2A-793A-13D1-95DF-264F903E29A8}"/>
              </a:ext>
            </a:extLst>
          </p:cNvPr>
          <p:cNvSpPr>
            <a:spLocks noGrp="1"/>
          </p:cNvSpPr>
          <p:nvPr>
            <p:ph type="body" sz="quarter" idx="17"/>
          </p:nvPr>
        </p:nvSpPr>
        <p:spPr/>
        <p:txBody>
          <a:bodyPr>
            <a:normAutofit fontScale="85000" lnSpcReduction="20000"/>
          </a:bodyPr>
          <a:lstStyle/>
          <a:p>
            <a:r>
              <a:rPr lang="en-GB"/>
              <a:t>05</a:t>
            </a:r>
          </a:p>
        </p:txBody>
      </p:sp>
    </p:spTree>
    <p:extLst>
      <p:ext uri="{BB962C8B-B14F-4D97-AF65-F5344CB8AC3E}">
        <p14:creationId xmlns:p14="http://schemas.microsoft.com/office/powerpoint/2010/main" val="422490069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CAB0309-515F-7118-61E2-C98EB09D81FC}"/>
              </a:ext>
            </a:extLst>
          </p:cNvPr>
          <p:cNvSpPr>
            <a:spLocks noGrp="1"/>
          </p:cNvSpPr>
          <p:nvPr>
            <p:ph type="body" sz="quarter" idx="16"/>
          </p:nvPr>
        </p:nvSpPr>
        <p:spPr>
          <a:xfrm>
            <a:off x="411245" y="429619"/>
            <a:ext cx="11780755" cy="582221"/>
          </a:xfrm>
        </p:spPr>
        <p:txBody>
          <a:bodyPr>
            <a:noAutofit/>
          </a:bodyPr>
          <a:lstStyle/>
          <a:p>
            <a:r>
              <a:rPr lang="es-ES" sz="3400" dirty="0"/>
              <a:t>Hay </a:t>
            </a:r>
            <a:r>
              <a:rPr lang="es-ES" sz="3400" b="1" dirty="0"/>
              <a:t>5 barreras comunes </a:t>
            </a:r>
            <a:r>
              <a:rPr lang="es-ES" sz="3400" dirty="0"/>
              <a:t>para que las personas mayores adopten la innovación.</a:t>
            </a:r>
            <a:endParaRPr lang="en-GB" sz="3400" dirty="0"/>
          </a:p>
        </p:txBody>
      </p:sp>
      <p:sp>
        <p:nvSpPr>
          <p:cNvPr id="6" name="Text Placeholder 5">
            <a:extLst>
              <a:ext uri="{FF2B5EF4-FFF2-40B4-BE49-F238E27FC236}">
                <a16:creationId xmlns:a16="http://schemas.microsoft.com/office/drawing/2014/main" id="{8E1779AE-0FCC-61D2-A6D3-8404ED25DD3D}"/>
              </a:ext>
            </a:extLst>
          </p:cNvPr>
          <p:cNvSpPr>
            <a:spLocks noGrp="1"/>
          </p:cNvSpPr>
          <p:nvPr>
            <p:ph type="body" sz="quarter" idx="21"/>
          </p:nvPr>
        </p:nvSpPr>
        <p:spPr>
          <a:xfrm>
            <a:off x="2632048" y="2906190"/>
            <a:ext cx="1600231" cy="1083643"/>
          </a:xfrm>
        </p:spPr>
        <p:txBody>
          <a:bodyPr>
            <a:normAutofit/>
          </a:bodyPr>
          <a:lstStyle/>
          <a:p>
            <a:pPr marL="0" indent="0"/>
            <a:r>
              <a:rPr lang="es-ES" dirty="0"/>
              <a:t>Diseño poco amigable debido a las limitaciones fisiológicas </a:t>
            </a:r>
            <a:endParaRPr lang="en-GB" dirty="0"/>
          </a:p>
        </p:txBody>
      </p:sp>
      <p:sp>
        <p:nvSpPr>
          <p:cNvPr id="8" name="Text Placeholder 7">
            <a:extLst>
              <a:ext uri="{FF2B5EF4-FFF2-40B4-BE49-F238E27FC236}">
                <a16:creationId xmlns:a16="http://schemas.microsoft.com/office/drawing/2014/main" id="{0CBAB555-8414-17E5-4FFD-3A8776E67C51}"/>
              </a:ext>
            </a:extLst>
          </p:cNvPr>
          <p:cNvSpPr>
            <a:spLocks noGrp="1"/>
          </p:cNvSpPr>
          <p:nvPr>
            <p:ph type="body" sz="quarter" idx="26"/>
          </p:nvPr>
        </p:nvSpPr>
        <p:spPr>
          <a:xfrm>
            <a:off x="4597646" y="4146662"/>
            <a:ext cx="1677230" cy="669139"/>
          </a:xfrm>
        </p:spPr>
        <p:txBody>
          <a:bodyPr>
            <a:normAutofit fontScale="92500"/>
          </a:bodyPr>
          <a:lstStyle/>
          <a:p>
            <a:pPr marL="0" indent="0"/>
            <a:r>
              <a:rPr lang="es-ES" sz="1200" dirty="0"/>
              <a:t>No ven ningún beneficio claro en el uso de nuevos productos/servicios </a:t>
            </a:r>
            <a:endParaRPr lang="en-GB" sz="1200" dirty="0"/>
          </a:p>
        </p:txBody>
      </p:sp>
      <p:sp>
        <p:nvSpPr>
          <p:cNvPr id="9" name="Text Placeholder 8">
            <a:extLst>
              <a:ext uri="{FF2B5EF4-FFF2-40B4-BE49-F238E27FC236}">
                <a16:creationId xmlns:a16="http://schemas.microsoft.com/office/drawing/2014/main" id="{7317DC90-3BF4-9D2E-4AEE-5D05EA25A012}"/>
              </a:ext>
            </a:extLst>
          </p:cNvPr>
          <p:cNvSpPr>
            <a:spLocks noGrp="1"/>
          </p:cNvSpPr>
          <p:nvPr>
            <p:ph type="body" sz="quarter" idx="27"/>
          </p:nvPr>
        </p:nvSpPr>
        <p:spPr>
          <a:xfrm>
            <a:off x="4510032" y="3619702"/>
            <a:ext cx="1719865" cy="441986"/>
          </a:xfrm>
        </p:spPr>
        <p:txBody>
          <a:bodyPr>
            <a:noAutofit/>
          </a:bodyPr>
          <a:lstStyle/>
          <a:p>
            <a:pPr marL="0" indent="0"/>
            <a:r>
              <a:rPr lang="en-GB" b="1" dirty="0"/>
              <a:t>Falta de </a:t>
            </a:r>
            <a:r>
              <a:rPr lang="en-GB" b="1" dirty="0" err="1"/>
              <a:t>valor</a:t>
            </a:r>
            <a:r>
              <a:rPr lang="en-GB" b="1" dirty="0"/>
              <a:t> </a:t>
            </a:r>
            <a:r>
              <a:rPr lang="en-GB" b="1" dirty="0" err="1"/>
              <a:t>percibido</a:t>
            </a:r>
            <a:endParaRPr lang="en-GB" b="1" dirty="0"/>
          </a:p>
        </p:txBody>
      </p:sp>
      <p:sp>
        <p:nvSpPr>
          <p:cNvPr id="11" name="Text Placeholder 10">
            <a:extLst>
              <a:ext uri="{FF2B5EF4-FFF2-40B4-BE49-F238E27FC236}">
                <a16:creationId xmlns:a16="http://schemas.microsoft.com/office/drawing/2014/main" id="{71240B6C-BF26-BAC5-5DC2-545BC4305688}"/>
              </a:ext>
            </a:extLst>
          </p:cNvPr>
          <p:cNvSpPr>
            <a:spLocks noGrp="1"/>
          </p:cNvSpPr>
          <p:nvPr>
            <p:ph type="body" sz="quarter" idx="29"/>
          </p:nvPr>
        </p:nvSpPr>
        <p:spPr>
          <a:xfrm>
            <a:off x="6954211" y="3385336"/>
            <a:ext cx="2130961" cy="356388"/>
          </a:xfrm>
        </p:spPr>
        <p:txBody>
          <a:bodyPr>
            <a:noAutofit/>
          </a:bodyPr>
          <a:lstStyle/>
          <a:p>
            <a:r>
              <a:rPr lang="en-GB" b="1" dirty="0" err="1"/>
              <a:t>Valores</a:t>
            </a:r>
            <a:r>
              <a:rPr lang="en-GB" b="1" dirty="0"/>
              <a:t> </a:t>
            </a:r>
            <a:r>
              <a:rPr lang="en-GB" b="1" dirty="0" err="1"/>
              <a:t>culturales</a:t>
            </a:r>
            <a:r>
              <a:rPr lang="en-GB" b="1" dirty="0"/>
              <a:t> </a:t>
            </a:r>
            <a:r>
              <a:rPr lang="en-GB" b="1" dirty="0" err="1"/>
              <a:t>duraderos</a:t>
            </a:r>
            <a:endParaRPr lang="en-GB" b="1" dirty="0"/>
          </a:p>
          <a:p>
            <a:endParaRPr lang="en-GB" dirty="0"/>
          </a:p>
        </p:txBody>
      </p:sp>
      <p:sp>
        <p:nvSpPr>
          <p:cNvPr id="12" name="Text Placeholder 11">
            <a:extLst>
              <a:ext uri="{FF2B5EF4-FFF2-40B4-BE49-F238E27FC236}">
                <a16:creationId xmlns:a16="http://schemas.microsoft.com/office/drawing/2014/main" id="{2F9F4227-6A52-9443-DEB7-8C33D0F5F4F4}"/>
              </a:ext>
            </a:extLst>
          </p:cNvPr>
          <p:cNvSpPr>
            <a:spLocks noGrp="1"/>
          </p:cNvSpPr>
          <p:nvPr>
            <p:ph type="body" sz="quarter" idx="30"/>
          </p:nvPr>
        </p:nvSpPr>
        <p:spPr>
          <a:xfrm>
            <a:off x="9085172" y="2593982"/>
            <a:ext cx="2333958" cy="880763"/>
          </a:xfrm>
        </p:spPr>
        <p:txBody>
          <a:bodyPr>
            <a:normAutofit fontScale="92500"/>
          </a:bodyPr>
          <a:lstStyle/>
          <a:p>
            <a:pPr>
              <a:spcBef>
                <a:spcPts val="0"/>
              </a:spcBef>
              <a:buFont typeface="Arial" panose="020B0604020202020204" pitchFamily="34" charset="0"/>
              <a:buChar char="•"/>
            </a:pPr>
            <a:r>
              <a:rPr lang="es-ES" sz="1200" dirty="0"/>
              <a:t>El temor de que los nuevos productos/servicios puedan ser </a:t>
            </a:r>
          </a:p>
          <a:p>
            <a:pPr>
              <a:spcBef>
                <a:spcPts val="0"/>
              </a:spcBef>
            </a:pPr>
            <a:r>
              <a:rPr lang="es-ES" sz="1200" dirty="0"/>
              <a:t>perjudiciales para la vida</a:t>
            </a:r>
          </a:p>
          <a:p>
            <a:pPr>
              <a:spcBef>
                <a:spcPts val="0"/>
              </a:spcBef>
            </a:pPr>
            <a:r>
              <a:rPr lang="es-ES" sz="1200" dirty="0"/>
              <a:t>indignos de ser invertidos</a:t>
            </a:r>
          </a:p>
          <a:p>
            <a:pPr>
              <a:spcBef>
                <a:spcPts val="0"/>
              </a:spcBef>
            </a:pPr>
            <a:r>
              <a:rPr lang="es-ES" sz="1200" dirty="0"/>
              <a:t>no tengan el rendimiento deseado</a:t>
            </a:r>
          </a:p>
        </p:txBody>
      </p:sp>
      <p:sp>
        <p:nvSpPr>
          <p:cNvPr id="13" name="Text Placeholder 12">
            <a:extLst>
              <a:ext uri="{FF2B5EF4-FFF2-40B4-BE49-F238E27FC236}">
                <a16:creationId xmlns:a16="http://schemas.microsoft.com/office/drawing/2014/main" id="{E257082D-10F7-2CD5-3D68-FE45F0BBB1CE}"/>
              </a:ext>
            </a:extLst>
          </p:cNvPr>
          <p:cNvSpPr>
            <a:spLocks noGrp="1"/>
          </p:cNvSpPr>
          <p:nvPr>
            <p:ph type="body" sz="quarter" idx="31"/>
          </p:nvPr>
        </p:nvSpPr>
        <p:spPr>
          <a:xfrm>
            <a:off x="9081526" y="2119951"/>
            <a:ext cx="2333958" cy="402086"/>
          </a:xfrm>
        </p:spPr>
        <p:txBody>
          <a:bodyPr>
            <a:noAutofit/>
          </a:bodyPr>
          <a:lstStyle/>
          <a:p>
            <a:r>
              <a:rPr lang="es-ES" b="1" dirty="0"/>
              <a:t>Riesgo físico, económico y funcional</a:t>
            </a:r>
            <a:endParaRPr lang="en-GB" b="1" dirty="0"/>
          </a:p>
        </p:txBody>
      </p:sp>
      <p:sp>
        <p:nvSpPr>
          <p:cNvPr id="14" name="Text Placeholder 13">
            <a:extLst>
              <a:ext uri="{FF2B5EF4-FFF2-40B4-BE49-F238E27FC236}">
                <a16:creationId xmlns:a16="http://schemas.microsoft.com/office/drawing/2014/main" id="{DCF90D5A-4D6B-C5D1-E2D9-D3D1F247A12D}"/>
              </a:ext>
            </a:extLst>
          </p:cNvPr>
          <p:cNvSpPr>
            <a:spLocks noGrp="1"/>
          </p:cNvSpPr>
          <p:nvPr>
            <p:ph type="body" sz="quarter" idx="32"/>
          </p:nvPr>
        </p:nvSpPr>
        <p:spPr>
          <a:xfrm>
            <a:off x="5645112" y="2214208"/>
            <a:ext cx="1983853" cy="1125049"/>
          </a:xfrm>
        </p:spPr>
        <p:txBody>
          <a:bodyPr>
            <a:normAutofit lnSpcReduction="10000"/>
          </a:bodyPr>
          <a:lstStyle/>
          <a:p>
            <a:pPr marL="0" indent="0"/>
            <a:r>
              <a:rPr lang="es-ES" sz="1200" dirty="0"/>
              <a:t>Las personas mayores activas se perciben a sí mismas como más jóvenes y sanas que sus compañeros y están más dispuestas a probar nuevos productos/servicios </a:t>
            </a:r>
            <a:endParaRPr lang="en-GB" sz="1200" dirty="0"/>
          </a:p>
        </p:txBody>
      </p:sp>
      <p:sp>
        <p:nvSpPr>
          <p:cNvPr id="15" name="Text Placeholder 14">
            <a:extLst>
              <a:ext uri="{FF2B5EF4-FFF2-40B4-BE49-F238E27FC236}">
                <a16:creationId xmlns:a16="http://schemas.microsoft.com/office/drawing/2014/main" id="{7B9997FC-74AB-1F96-5082-9950F909A4EE}"/>
              </a:ext>
            </a:extLst>
          </p:cNvPr>
          <p:cNvSpPr>
            <a:spLocks noGrp="1"/>
          </p:cNvSpPr>
          <p:nvPr>
            <p:ph type="body" sz="quarter" idx="33"/>
          </p:nvPr>
        </p:nvSpPr>
        <p:spPr>
          <a:xfrm>
            <a:off x="5659370" y="1887731"/>
            <a:ext cx="1740791" cy="316584"/>
          </a:xfrm>
        </p:spPr>
        <p:txBody>
          <a:bodyPr>
            <a:normAutofit/>
          </a:bodyPr>
          <a:lstStyle/>
          <a:p>
            <a:r>
              <a:rPr lang="en-GB" b="1" dirty="0"/>
              <a:t>Imagen personal</a:t>
            </a:r>
          </a:p>
        </p:txBody>
      </p:sp>
      <p:sp>
        <p:nvSpPr>
          <p:cNvPr id="16" name="Text Placeholder 15">
            <a:extLst>
              <a:ext uri="{FF2B5EF4-FFF2-40B4-BE49-F238E27FC236}">
                <a16:creationId xmlns:a16="http://schemas.microsoft.com/office/drawing/2014/main" id="{8E1CE68C-1492-1002-375B-B8AECD75D332}"/>
              </a:ext>
            </a:extLst>
          </p:cNvPr>
          <p:cNvSpPr>
            <a:spLocks noGrp="1"/>
          </p:cNvSpPr>
          <p:nvPr>
            <p:ph type="body" sz="quarter" idx="34"/>
          </p:nvPr>
        </p:nvSpPr>
        <p:spPr/>
        <p:txBody>
          <a:bodyPr/>
          <a:lstStyle/>
          <a:p>
            <a:r>
              <a:rPr lang="en-GB"/>
              <a:t>1</a:t>
            </a:r>
          </a:p>
        </p:txBody>
      </p:sp>
      <p:sp>
        <p:nvSpPr>
          <p:cNvPr id="17" name="Text Placeholder 16">
            <a:extLst>
              <a:ext uri="{FF2B5EF4-FFF2-40B4-BE49-F238E27FC236}">
                <a16:creationId xmlns:a16="http://schemas.microsoft.com/office/drawing/2014/main" id="{7D9B55FA-5EAB-62DC-2C96-6E140F99C61C}"/>
              </a:ext>
            </a:extLst>
          </p:cNvPr>
          <p:cNvSpPr>
            <a:spLocks noGrp="1"/>
          </p:cNvSpPr>
          <p:nvPr>
            <p:ph type="body" sz="quarter" idx="35"/>
          </p:nvPr>
        </p:nvSpPr>
        <p:spPr/>
        <p:txBody>
          <a:bodyPr/>
          <a:lstStyle/>
          <a:p>
            <a:r>
              <a:rPr lang="en-GB"/>
              <a:t>2</a:t>
            </a:r>
          </a:p>
        </p:txBody>
      </p:sp>
      <p:sp>
        <p:nvSpPr>
          <p:cNvPr id="18" name="Text Placeholder 17">
            <a:extLst>
              <a:ext uri="{FF2B5EF4-FFF2-40B4-BE49-F238E27FC236}">
                <a16:creationId xmlns:a16="http://schemas.microsoft.com/office/drawing/2014/main" id="{147A8273-BEBF-9A57-4615-FE28DAC0FCF7}"/>
              </a:ext>
            </a:extLst>
          </p:cNvPr>
          <p:cNvSpPr>
            <a:spLocks noGrp="1"/>
          </p:cNvSpPr>
          <p:nvPr>
            <p:ph type="body" sz="quarter" idx="36"/>
          </p:nvPr>
        </p:nvSpPr>
        <p:spPr/>
        <p:txBody>
          <a:bodyPr/>
          <a:lstStyle/>
          <a:p>
            <a:r>
              <a:rPr lang="en-GB"/>
              <a:t>3</a:t>
            </a:r>
          </a:p>
        </p:txBody>
      </p:sp>
      <p:sp>
        <p:nvSpPr>
          <p:cNvPr id="19" name="Text Placeholder 18">
            <a:extLst>
              <a:ext uri="{FF2B5EF4-FFF2-40B4-BE49-F238E27FC236}">
                <a16:creationId xmlns:a16="http://schemas.microsoft.com/office/drawing/2014/main" id="{F86D2D85-E292-B8DB-130F-427421D96421}"/>
              </a:ext>
            </a:extLst>
          </p:cNvPr>
          <p:cNvSpPr>
            <a:spLocks noGrp="1"/>
          </p:cNvSpPr>
          <p:nvPr>
            <p:ph type="body" sz="quarter" idx="37"/>
          </p:nvPr>
        </p:nvSpPr>
        <p:spPr/>
        <p:txBody>
          <a:bodyPr/>
          <a:lstStyle/>
          <a:p>
            <a:r>
              <a:rPr lang="en-GB"/>
              <a:t>4</a:t>
            </a:r>
          </a:p>
        </p:txBody>
      </p:sp>
      <p:sp>
        <p:nvSpPr>
          <p:cNvPr id="20" name="Text Placeholder 19">
            <a:extLst>
              <a:ext uri="{FF2B5EF4-FFF2-40B4-BE49-F238E27FC236}">
                <a16:creationId xmlns:a16="http://schemas.microsoft.com/office/drawing/2014/main" id="{AC6015A9-8C71-AD9B-CE65-739304139DC3}"/>
              </a:ext>
            </a:extLst>
          </p:cNvPr>
          <p:cNvSpPr>
            <a:spLocks noGrp="1"/>
          </p:cNvSpPr>
          <p:nvPr>
            <p:ph type="body" sz="quarter" idx="38"/>
          </p:nvPr>
        </p:nvSpPr>
        <p:spPr/>
        <p:txBody>
          <a:bodyPr/>
          <a:lstStyle/>
          <a:p>
            <a:r>
              <a:rPr lang="en-GB"/>
              <a:t>5</a:t>
            </a:r>
          </a:p>
        </p:txBody>
      </p:sp>
      <p:sp>
        <p:nvSpPr>
          <p:cNvPr id="21" name="Text Placeholder 8">
            <a:extLst>
              <a:ext uri="{FF2B5EF4-FFF2-40B4-BE49-F238E27FC236}">
                <a16:creationId xmlns:a16="http://schemas.microsoft.com/office/drawing/2014/main" id="{395061B1-53C2-62A6-EA09-F72391918FEE}"/>
              </a:ext>
            </a:extLst>
          </p:cNvPr>
          <p:cNvSpPr txBox="1">
            <a:spLocks/>
          </p:cNvSpPr>
          <p:nvPr/>
        </p:nvSpPr>
        <p:spPr>
          <a:xfrm>
            <a:off x="2519678" y="2389288"/>
            <a:ext cx="1719865" cy="441986"/>
          </a:xfrm>
          <a:prstGeom prst="rect">
            <a:avLst/>
          </a:prstGeom>
        </p:spPr>
        <p:txBody>
          <a:bodyPr vert="horz" lIns="91440" tIns="45720" rIns="91440" bIns="45720" rtlCol="0">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b="0" i="0" kern="1200" spc="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US" b="1" dirty="0" err="1"/>
              <a:t>Uso</a:t>
            </a:r>
            <a:r>
              <a:rPr lang="en-US" b="1" dirty="0"/>
              <a:t> de </a:t>
            </a:r>
            <a:r>
              <a:rPr lang="en-US" b="1" dirty="0" err="1"/>
              <a:t>productos</a:t>
            </a:r>
            <a:r>
              <a:rPr lang="en-US" b="1" dirty="0"/>
              <a:t> incompatibles</a:t>
            </a:r>
          </a:p>
        </p:txBody>
      </p:sp>
      <p:sp>
        <p:nvSpPr>
          <p:cNvPr id="35" name="TextBox 34">
            <a:extLst>
              <a:ext uri="{FF2B5EF4-FFF2-40B4-BE49-F238E27FC236}">
                <a16:creationId xmlns:a16="http://schemas.microsoft.com/office/drawing/2014/main" id="{0693AA61-E933-CE1F-B1D6-505EA03E31AD}"/>
              </a:ext>
            </a:extLst>
          </p:cNvPr>
          <p:cNvSpPr txBox="1"/>
          <p:nvPr/>
        </p:nvSpPr>
        <p:spPr>
          <a:xfrm>
            <a:off x="6003354" y="6248286"/>
            <a:ext cx="6149211" cy="43088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i="0" u="none" strike="noStrike" kern="1200" cap="none" spc="0" normalizeH="0" baseline="0" noProof="0">
                <a:ln>
                  <a:noFill/>
                </a:ln>
                <a:solidFill>
                  <a:srgbClr val="1188A3"/>
                </a:solidFill>
                <a:effectLst/>
                <a:uLnTx/>
                <a:uFillTx/>
                <a:latin typeface="Calibri" panose="020F0502020204030204"/>
                <a:ea typeface="+mn-ea"/>
                <a:cs typeface="+mn-cs"/>
              </a:rPr>
              <a:t>Source: </a:t>
            </a:r>
            <a:r>
              <a:rPr kumimoji="0" lang="en-US" sz="1100" i="0" u="none" strike="noStrike" kern="1200" cap="none" spc="0" normalizeH="0" baseline="0" noProof="0">
                <a:ln>
                  <a:noFill/>
                </a:ln>
                <a:solidFill>
                  <a:srgbClr val="1188A3"/>
                </a:solidFill>
                <a:effectLst/>
                <a:uLnTx/>
                <a:uFillTx/>
                <a:latin typeface="Calibri" panose="020F0502020204030204"/>
                <a:ea typeface="+mn-ea"/>
                <a:cs typeface="+mn-cs"/>
                <a:hlinkClick r:id="rId2">
                  <a:extLst>
                    <a:ext uri="{A12FA001-AC4F-418D-AE19-62706E023703}">
                      <ahyp:hlinkClr xmlns:ahyp="http://schemas.microsoft.com/office/drawing/2018/hyperlinkcolor" val="tx"/>
                    </a:ext>
                  </a:extLst>
                </a:hlinkClick>
              </a:rPr>
              <a:t>Lunsford, Dale A., Burnett, Melissa S. (1992). Marketing Product Innovations to the Elderly: Understanding the Barriers to Adoption. </a:t>
            </a:r>
            <a:r>
              <a:rPr kumimoji="0" lang="en-US" sz="1100" i="1" u="none" strike="noStrike" kern="1200" cap="none" spc="0" normalizeH="0" baseline="0" noProof="0">
                <a:ln>
                  <a:noFill/>
                </a:ln>
                <a:solidFill>
                  <a:srgbClr val="1188A3"/>
                </a:solidFill>
                <a:effectLst/>
                <a:uLnTx/>
                <a:uFillTx/>
                <a:latin typeface="Calibri" panose="020F0502020204030204"/>
                <a:ea typeface="+mn-ea"/>
                <a:cs typeface="+mn-cs"/>
                <a:hlinkClick r:id="rId2">
                  <a:extLst>
                    <a:ext uri="{A12FA001-AC4F-418D-AE19-62706E023703}">
                      <ahyp:hlinkClr xmlns:ahyp="http://schemas.microsoft.com/office/drawing/2018/hyperlinkcolor" val="tx"/>
                    </a:ext>
                  </a:extLst>
                </a:hlinkClick>
              </a:rPr>
              <a:t>The Journal of Consumer Marketing, 9</a:t>
            </a:r>
            <a:r>
              <a:rPr kumimoji="0" lang="en-US" sz="1100" u="none" strike="noStrike" kern="1200" cap="none" spc="0" normalizeH="0" baseline="0" noProof="0">
                <a:ln>
                  <a:noFill/>
                </a:ln>
                <a:solidFill>
                  <a:srgbClr val="1188A3"/>
                </a:solidFill>
                <a:effectLst/>
                <a:uLnTx/>
                <a:uFillTx/>
                <a:latin typeface="Calibri" panose="020F0502020204030204"/>
                <a:ea typeface="+mn-ea"/>
                <a:cs typeface="+mn-cs"/>
                <a:hlinkClick r:id="rId2">
                  <a:extLst>
                    <a:ext uri="{A12FA001-AC4F-418D-AE19-62706E023703}">
                      <ahyp:hlinkClr xmlns:ahyp="http://schemas.microsoft.com/office/drawing/2018/hyperlinkcolor" val="tx"/>
                    </a:ext>
                  </a:extLst>
                </a:hlinkClick>
              </a:rPr>
              <a:t>(4)</a:t>
            </a:r>
            <a:r>
              <a:rPr kumimoji="0" lang="en-US" sz="1100" i="0" u="none" strike="noStrike" kern="1200" cap="none" spc="0" normalizeH="0" baseline="0" noProof="0">
                <a:ln>
                  <a:noFill/>
                </a:ln>
                <a:solidFill>
                  <a:srgbClr val="1188A3"/>
                </a:solidFill>
                <a:effectLst/>
                <a:uLnTx/>
                <a:uFillTx/>
                <a:latin typeface="Calibri" panose="020F0502020204030204"/>
                <a:ea typeface="+mn-ea"/>
                <a:cs typeface="+mn-cs"/>
                <a:hlinkClick r:id="rId2">
                  <a:extLst>
                    <a:ext uri="{A12FA001-AC4F-418D-AE19-62706E023703}">
                      <ahyp:hlinkClr xmlns:ahyp="http://schemas.microsoft.com/office/drawing/2018/hyperlinkcolor" val="tx"/>
                    </a:ext>
                  </a:extLst>
                </a:hlinkClick>
              </a:rPr>
              <a:t>, 53-62.</a:t>
            </a:r>
            <a:endParaRPr kumimoji="0" lang="en-US" sz="1100" i="0" u="none" strike="noStrike" kern="1200" cap="none" spc="0" normalizeH="0" baseline="0" noProof="0">
              <a:ln>
                <a:noFill/>
              </a:ln>
              <a:solidFill>
                <a:srgbClr val="1188A3"/>
              </a:solidFill>
              <a:effectLst/>
              <a:uLnTx/>
              <a:uFillTx/>
              <a:latin typeface="Calibri" panose="020F0502020204030204"/>
              <a:ea typeface="+mn-ea"/>
              <a:cs typeface="+mn-cs"/>
            </a:endParaRPr>
          </a:p>
        </p:txBody>
      </p:sp>
      <p:sp>
        <p:nvSpPr>
          <p:cNvPr id="32" name="Text Placeholder 9">
            <a:extLst>
              <a:ext uri="{FF2B5EF4-FFF2-40B4-BE49-F238E27FC236}">
                <a16:creationId xmlns:a16="http://schemas.microsoft.com/office/drawing/2014/main" id="{B4347E22-4E8B-BD88-4802-2780B3D04014}"/>
              </a:ext>
            </a:extLst>
          </p:cNvPr>
          <p:cNvSpPr txBox="1">
            <a:spLocks/>
          </p:cNvSpPr>
          <p:nvPr/>
        </p:nvSpPr>
        <p:spPr>
          <a:xfrm>
            <a:off x="7238200" y="3903349"/>
            <a:ext cx="1593742" cy="887943"/>
          </a:xfrm>
          <a:prstGeom prst="rect">
            <a:avLst/>
          </a:prstGeom>
        </p:spPr>
        <p:txBody>
          <a:bodyPr vert="horz" lIns="91440" tIns="45720" rIns="91440" bIns="45720" rtlCol="0">
            <a:normAutofit fontScale="92500" lnSpcReduction="20000"/>
          </a:bodyPr>
          <a:lstStyle>
            <a:lvl1pPr marL="228600" indent="-228600" algn="ctr" defTabSz="914400" rtl="0" eaLnBrk="1" latinLnBrk="0" hangingPunct="1">
              <a:lnSpc>
                <a:spcPct val="90000"/>
              </a:lnSpc>
              <a:spcBef>
                <a:spcPts val="1000"/>
              </a:spcBef>
              <a:buFont typeface="Arial" panose="020B0604020202020204" pitchFamily="34" charset="0"/>
              <a:buNone/>
              <a:defRPr sz="1400" b="0" i="0" kern="1200" spc="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s-ES" sz="1200" dirty="0"/>
              <a:t>El ahorro, el trabajo duro y la lealtad son buenas virtudes, que conducen a hábitos de ahorro y a una mayor fidelidad</a:t>
            </a:r>
          </a:p>
        </p:txBody>
      </p:sp>
    </p:spTree>
    <p:extLst>
      <p:ext uri="{BB962C8B-B14F-4D97-AF65-F5344CB8AC3E}">
        <p14:creationId xmlns:p14="http://schemas.microsoft.com/office/powerpoint/2010/main" val="126651096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F9B2249-5AE8-2986-1BF4-1A7915BF5359}"/>
              </a:ext>
            </a:extLst>
          </p:cNvPr>
          <p:cNvSpPr>
            <a:spLocks noGrp="1"/>
          </p:cNvSpPr>
          <p:nvPr>
            <p:ph type="body" sz="quarter" idx="16"/>
          </p:nvPr>
        </p:nvSpPr>
        <p:spPr>
          <a:xfrm>
            <a:off x="304362" y="251963"/>
            <a:ext cx="10731883" cy="582221"/>
          </a:xfrm>
        </p:spPr>
        <p:txBody>
          <a:bodyPr>
            <a:normAutofit lnSpcReduction="10000"/>
          </a:bodyPr>
          <a:lstStyle/>
          <a:p>
            <a:r>
              <a:rPr lang="es-ES" dirty="0"/>
              <a:t>Algunas ideas sobre cómo </a:t>
            </a:r>
            <a:r>
              <a:rPr lang="es-ES" b="1" dirty="0"/>
              <a:t>superar</a:t>
            </a:r>
            <a:r>
              <a:rPr lang="es-ES" dirty="0"/>
              <a:t> estos obstáculos</a:t>
            </a:r>
            <a:endParaRPr lang="en-IE" dirty="0"/>
          </a:p>
        </p:txBody>
      </p:sp>
      <p:sp>
        <p:nvSpPr>
          <p:cNvPr id="4" name="Text Placeholder 3">
            <a:extLst>
              <a:ext uri="{FF2B5EF4-FFF2-40B4-BE49-F238E27FC236}">
                <a16:creationId xmlns:a16="http://schemas.microsoft.com/office/drawing/2014/main" id="{7C6168F8-0C07-C811-7FE9-51D3F1104E4E}"/>
              </a:ext>
            </a:extLst>
          </p:cNvPr>
          <p:cNvSpPr>
            <a:spLocks noGrp="1"/>
          </p:cNvSpPr>
          <p:nvPr>
            <p:ph type="body" sz="quarter" idx="21"/>
          </p:nvPr>
        </p:nvSpPr>
        <p:spPr>
          <a:xfrm>
            <a:off x="1615268" y="4372696"/>
            <a:ext cx="2374026" cy="1544009"/>
          </a:xfrm>
        </p:spPr>
        <p:txBody>
          <a:bodyPr>
            <a:normAutofit lnSpcReduction="10000"/>
          </a:bodyPr>
          <a:lstStyle/>
          <a:p>
            <a:pPr marL="285750" indent="-285750" algn="l">
              <a:spcBef>
                <a:spcPts val="600"/>
              </a:spcBef>
              <a:buFont typeface="Arial" panose="020B0604020202020204" pitchFamily="34" charset="0"/>
              <a:buChar char="•"/>
            </a:pPr>
            <a:r>
              <a:rPr lang="es-ES" sz="1400" b="1" dirty="0">
                <a:solidFill>
                  <a:srgbClr val="28AF95"/>
                </a:solidFill>
              </a:rPr>
              <a:t>Evitar los estereotipos </a:t>
            </a:r>
            <a:r>
              <a:rPr lang="es-ES" sz="1400" b="1" dirty="0"/>
              <a:t>(por ejemplo, discapacidades o deficiencias) y etiquetar su edad</a:t>
            </a:r>
          </a:p>
          <a:p>
            <a:pPr marL="285750" indent="-285750" algn="l">
              <a:spcBef>
                <a:spcPts val="600"/>
              </a:spcBef>
              <a:buFont typeface="Arial" panose="020B0604020202020204" pitchFamily="34" charset="0"/>
              <a:buChar char="•"/>
            </a:pPr>
            <a:r>
              <a:rPr lang="es-ES" sz="1400" b="1" dirty="0"/>
              <a:t>Crear un </a:t>
            </a:r>
            <a:r>
              <a:rPr lang="es-ES" sz="1400" b="1" dirty="0">
                <a:solidFill>
                  <a:srgbClr val="28AF95"/>
                </a:solidFill>
              </a:rPr>
              <a:t>diseño/apelación intergeneracional</a:t>
            </a:r>
            <a:endParaRPr lang="en-IE" dirty="0">
              <a:solidFill>
                <a:srgbClr val="28AF95"/>
              </a:solidFill>
            </a:endParaRPr>
          </a:p>
        </p:txBody>
      </p:sp>
      <p:sp>
        <p:nvSpPr>
          <p:cNvPr id="14" name="Text Placeholder 13">
            <a:extLst>
              <a:ext uri="{FF2B5EF4-FFF2-40B4-BE49-F238E27FC236}">
                <a16:creationId xmlns:a16="http://schemas.microsoft.com/office/drawing/2014/main" id="{C8A509A1-BD76-E296-0EE8-90C2A4255E82}"/>
              </a:ext>
            </a:extLst>
          </p:cNvPr>
          <p:cNvSpPr>
            <a:spLocks noGrp="1"/>
          </p:cNvSpPr>
          <p:nvPr>
            <p:ph type="body" sz="quarter" idx="34"/>
          </p:nvPr>
        </p:nvSpPr>
        <p:spPr/>
        <p:txBody>
          <a:bodyPr/>
          <a:lstStyle/>
          <a:p>
            <a:r>
              <a:rPr lang="en-IE"/>
              <a:t>1</a:t>
            </a:r>
          </a:p>
        </p:txBody>
      </p:sp>
      <p:sp>
        <p:nvSpPr>
          <p:cNvPr id="15" name="Text Placeholder 14">
            <a:extLst>
              <a:ext uri="{FF2B5EF4-FFF2-40B4-BE49-F238E27FC236}">
                <a16:creationId xmlns:a16="http://schemas.microsoft.com/office/drawing/2014/main" id="{C5560885-862B-F041-B94D-01EA5CAA7E51}"/>
              </a:ext>
            </a:extLst>
          </p:cNvPr>
          <p:cNvSpPr>
            <a:spLocks noGrp="1"/>
          </p:cNvSpPr>
          <p:nvPr>
            <p:ph type="body" sz="quarter" idx="35"/>
          </p:nvPr>
        </p:nvSpPr>
        <p:spPr/>
        <p:txBody>
          <a:bodyPr/>
          <a:lstStyle/>
          <a:p>
            <a:r>
              <a:rPr lang="en-IE"/>
              <a:t>2</a:t>
            </a:r>
          </a:p>
        </p:txBody>
      </p:sp>
      <p:sp>
        <p:nvSpPr>
          <p:cNvPr id="16" name="Text Placeholder 15">
            <a:extLst>
              <a:ext uri="{FF2B5EF4-FFF2-40B4-BE49-F238E27FC236}">
                <a16:creationId xmlns:a16="http://schemas.microsoft.com/office/drawing/2014/main" id="{83233FEE-5224-D328-7A90-83F37197C21B}"/>
              </a:ext>
            </a:extLst>
          </p:cNvPr>
          <p:cNvSpPr>
            <a:spLocks noGrp="1"/>
          </p:cNvSpPr>
          <p:nvPr>
            <p:ph type="body" sz="quarter" idx="36"/>
          </p:nvPr>
        </p:nvSpPr>
        <p:spPr/>
        <p:txBody>
          <a:bodyPr/>
          <a:lstStyle/>
          <a:p>
            <a:r>
              <a:rPr lang="en-IE"/>
              <a:t>3</a:t>
            </a:r>
          </a:p>
        </p:txBody>
      </p:sp>
      <p:sp>
        <p:nvSpPr>
          <p:cNvPr id="17" name="Text Placeholder 16">
            <a:extLst>
              <a:ext uri="{FF2B5EF4-FFF2-40B4-BE49-F238E27FC236}">
                <a16:creationId xmlns:a16="http://schemas.microsoft.com/office/drawing/2014/main" id="{C8349912-C124-4B49-3920-FFEF742B50B3}"/>
              </a:ext>
            </a:extLst>
          </p:cNvPr>
          <p:cNvSpPr>
            <a:spLocks noGrp="1"/>
          </p:cNvSpPr>
          <p:nvPr>
            <p:ph type="body" sz="quarter" idx="37"/>
          </p:nvPr>
        </p:nvSpPr>
        <p:spPr/>
        <p:txBody>
          <a:bodyPr/>
          <a:lstStyle/>
          <a:p>
            <a:r>
              <a:rPr lang="en-IE"/>
              <a:t>4</a:t>
            </a:r>
          </a:p>
        </p:txBody>
      </p:sp>
      <p:sp>
        <p:nvSpPr>
          <p:cNvPr id="18" name="Text Placeholder 17">
            <a:extLst>
              <a:ext uri="{FF2B5EF4-FFF2-40B4-BE49-F238E27FC236}">
                <a16:creationId xmlns:a16="http://schemas.microsoft.com/office/drawing/2014/main" id="{A7613435-F395-2E21-6CAB-15C0CE0B8B8D}"/>
              </a:ext>
            </a:extLst>
          </p:cNvPr>
          <p:cNvSpPr>
            <a:spLocks noGrp="1"/>
          </p:cNvSpPr>
          <p:nvPr>
            <p:ph type="body" sz="quarter" idx="38"/>
          </p:nvPr>
        </p:nvSpPr>
        <p:spPr/>
        <p:txBody>
          <a:bodyPr/>
          <a:lstStyle/>
          <a:p>
            <a:r>
              <a:rPr lang="en-IE"/>
              <a:t>5</a:t>
            </a:r>
          </a:p>
        </p:txBody>
      </p:sp>
      <p:sp>
        <p:nvSpPr>
          <p:cNvPr id="19" name="Text Placeholder 8">
            <a:extLst>
              <a:ext uri="{FF2B5EF4-FFF2-40B4-BE49-F238E27FC236}">
                <a16:creationId xmlns:a16="http://schemas.microsoft.com/office/drawing/2014/main" id="{64A573ED-04EF-7465-9ED0-77C265963D4E}"/>
              </a:ext>
            </a:extLst>
          </p:cNvPr>
          <p:cNvSpPr txBox="1">
            <a:spLocks/>
          </p:cNvSpPr>
          <p:nvPr/>
        </p:nvSpPr>
        <p:spPr>
          <a:xfrm>
            <a:off x="2567521" y="2885205"/>
            <a:ext cx="1719865" cy="441986"/>
          </a:xfrm>
          <a:prstGeom prst="rect">
            <a:avLst/>
          </a:prstGeom>
        </p:spPr>
        <p:txBody>
          <a:bodyPr vert="horz" lIns="91440" tIns="45720" rIns="91440" bIns="45720" rtlCol="0">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b="0" i="0" kern="1200" spc="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US" b="1" dirty="0" err="1"/>
              <a:t>Uso</a:t>
            </a:r>
            <a:r>
              <a:rPr lang="en-US" b="1" dirty="0"/>
              <a:t> de </a:t>
            </a:r>
            <a:r>
              <a:rPr lang="en-US" b="1" dirty="0" err="1"/>
              <a:t>productos</a:t>
            </a:r>
            <a:r>
              <a:rPr lang="en-US" b="1" dirty="0"/>
              <a:t> incompatibles</a:t>
            </a:r>
            <a:endParaRPr lang="en-GB" b="1" dirty="0"/>
          </a:p>
        </p:txBody>
      </p:sp>
      <p:sp>
        <p:nvSpPr>
          <p:cNvPr id="20" name="Text Placeholder 8">
            <a:extLst>
              <a:ext uri="{FF2B5EF4-FFF2-40B4-BE49-F238E27FC236}">
                <a16:creationId xmlns:a16="http://schemas.microsoft.com/office/drawing/2014/main" id="{3E39DB31-6A9C-7EE8-3B6B-E9FB0E9C98CF}"/>
              </a:ext>
            </a:extLst>
          </p:cNvPr>
          <p:cNvSpPr txBox="1">
            <a:spLocks/>
          </p:cNvSpPr>
          <p:nvPr/>
        </p:nvSpPr>
        <p:spPr>
          <a:xfrm>
            <a:off x="4498037" y="3802448"/>
            <a:ext cx="1719865" cy="441986"/>
          </a:xfrm>
          <a:prstGeom prst="rect">
            <a:avLst/>
          </a:prstGeom>
        </p:spPr>
        <p:txBody>
          <a:bodyPr vert="horz" lIns="91440" tIns="45720" rIns="91440" bIns="45720" rtlCol="0">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b="0" i="0" kern="1200" spc="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GB" b="1" dirty="0"/>
              <a:t>Falta de </a:t>
            </a:r>
            <a:r>
              <a:rPr lang="en-GB" b="1" dirty="0" err="1"/>
              <a:t>valor</a:t>
            </a:r>
            <a:r>
              <a:rPr lang="en-GB" b="1" dirty="0"/>
              <a:t> </a:t>
            </a:r>
            <a:r>
              <a:rPr lang="en-GB" b="1" dirty="0" err="1"/>
              <a:t>percibido</a:t>
            </a:r>
            <a:endParaRPr lang="en-GB" b="1" dirty="0"/>
          </a:p>
        </p:txBody>
      </p:sp>
      <p:sp>
        <p:nvSpPr>
          <p:cNvPr id="21" name="Text Placeholder 14">
            <a:extLst>
              <a:ext uri="{FF2B5EF4-FFF2-40B4-BE49-F238E27FC236}">
                <a16:creationId xmlns:a16="http://schemas.microsoft.com/office/drawing/2014/main" id="{91001FAA-639F-097B-2F93-5A7D1D51B7B5}"/>
              </a:ext>
            </a:extLst>
          </p:cNvPr>
          <p:cNvSpPr txBox="1">
            <a:spLocks/>
          </p:cNvSpPr>
          <p:nvPr/>
        </p:nvSpPr>
        <p:spPr>
          <a:xfrm>
            <a:off x="5670304" y="2265058"/>
            <a:ext cx="1740791" cy="316584"/>
          </a:xfrm>
          <a:prstGeom prst="rect">
            <a:avLst/>
          </a:prstGeom>
        </p:spPr>
        <p:txBody>
          <a:bodyPr vert="horz" lIns="91440" tIns="45720" rIns="91440" bIns="45720" rtlCol="0">
            <a:norm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b="0" i="0" kern="1200" spc="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dirty="0"/>
              <a:t>Imagen personal</a:t>
            </a:r>
          </a:p>
        </p:txBody>
      </p:sp>
      <p:sp>
        <p:nvSpPr>
          <p:cNvPr id="23" name="Text Placeholder 10">
            <a:extLst>
              <a:ext uri="{FF2B5EF4-FFF2-40B4-BE49-F238E27FC236}">
                <a16:creationId xmlns:a16="http://schemas.microsoft.com/office/drawing/2014/main" id="{0E9CE48B-C59C-E6CC-18D5-ACD34A1D0D05}"/>
              </a:ext>
            </a:extLst>
          </p:cNvPr>
          <p:cNvSpPr txBox="1">
            <a:spLocks/>
          </p:cNvSpPr>
          <p:nvPr/>
        </p:nvSpPr>
        <p:spPr>
          <a:xfrm>
            <a:off x="6954211" y="3610784"/>
            <a:ext cx="2130961" cy="356388"/>
          </a:xfrm>
          <a:prstGeom prst="rect">
            <a:avLst/>
          </a:prstGeom>
        </p:spPr>
        <p:txBody>
          <a:bodyPr vert="horz" lIns="91440" tIns="45720" rIns="91440" bIns="45720" rtlCol="0">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b="0" i="0" kern="1200" spc="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dirty="0" err="1"/>
              <a:t>Valores</a:t>
            </a:r>
            <a:r>
              <a:rPr lang="en-GB" b="1" dirty="0"/>
              <a:t> </a:t>
            </a:r>
            <a:r>
              <a:rPr lang="en-GB" b="1" dirty="0" err="1"/>
              <a:t>culturales</a:t>
            </a:r>
            <a:r>
              <a:rPr lang="en-GB" b="1" dirty="0"/>
              <a:t> </a:t>
            </a:r>
            <a:r>
              <a:rPr lang="en-GB" b="1" dirty="0" err="1"/>
              <a:t>duraderos</a:t>
            </a:r>
            <a:endParaRPr lang="en-GB" dirty="0"/>
          </a:p>
        </p:txBody>
      </p:sp>
      <p:sp>
        <p:nvSpPr>
          <p:cNvPr id="24" name="Text Placeholder 12">
            <a:extLst>
              <a:ext uri="{FF2B5EF4-FFF2-40B4-BE49-F238E27FC236}">
                <a16:creationId xmlns:a16="http://schemas.microsoft.com/office/drawing/2014/main" id="{F250F71F-C845-11C5-0C04-CB0FECEDA7CF}"/>
              </a:ext>
            </a:extLst>
          </p:cNvPr>
          <p:cNvSpPr txBox="1">
            <a:spLocks/>
          </p:cNvSpPr>
          <p:nvPr/>
        </p:nvSpPr>
        <p:spPr>
          <a:xfrm>
            <a:off x="9174845" y="2611716"/>
            <a:ext cx="2333958" cy="402086"/>
          </a:xfrm>
          <a:prstGeom prst="rect">
            <a:avLst/>
          </a:prstGeom>
        </p:spPr>
        <p:txBody>
          <a:bodyPr vert="horz" lIns="91440" tIns="45720" rIns="91440" bIns="45720" rtlCol="0">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b="0" i="0" kern="1200" spc="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b="1" dirty="0"/>
              <a:t>Riesgo físico, económico y funcional</a:t>
            </a:r>
            <a:endParaRPr lang="en-GB" b="1" dirty="0"/>
          </a:p>
        </p:txBody>
      </p:sp>
      <p:sp>
        <p:nvSpPr>
          <p:cNvPr id="25" name="Arrow: Curved Right 24">
            <a:extLst>
              <a:ext uri="{FF2B5EF4-FFF2-40B4-BE49-F238E27FC236}">
                <a16:creationId xmlns:a16="http://schemas.microsoft.com/office/drawing/2014/main" id="{0CA8D0DF-517D-21BD-B864-5D618D372A36}"/>
              </a:ext>
            </a:extLst>
          </p:cNvPr>
          <p:cNvSpPr/>
          <p:nvPr/>
        </p:nvSpPr>
        <p:spPr>
          <a:xfrm>
            <a:off x="1725084" y="3649321"/>
            <a:ext cx="412955" cy="748241"/>
          </a:xfrm>
          <a:prstGeom prst="curved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6" name="Text Placeholder 6">
            <a:extLst>
              <a:ext uri="{FF2B5EF4-FFF2-40B4-BE49-F238E27FC236}">
                <a16:creationId xmlns:a16="http://schemas.microsoft.com/office/drawing/2014/main" id="{EA5604E8-E055-AB9F-75B4-07747935A782}"/>
              </a:ext>
            </a:extLst>
          </p:cNvPr>
          <p:cNvSpPr txBox="1">
            <a:spLocks/>
          </p:cNvSpPr>
          <p:nvPr/>
        </p:nvSpPr>
        <p:spPr>
          <a:xfrm>
            <a:off x="4279889" y="5463900"/>
            <a:ext cx="2994596" cy="1083643"/>
          </a:xfrm>
          <a:prstGeom prst="rect">
            <a:avLst/>
          </a:prstGeom>
        </p:spPr>
        <p:txBody>
          <a:bodyPr vert="horz" lIns="91440" tIns="45720" rIns="91440" bIns="45720" rtlCol="0">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b="0" i="0" kern="1200" spc="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gn="l">
              <a:buFont typeface="Arial" panose="020B0604020202020204" pitchFamily="34" charset="0"/>
              <a:buChar char="•"/>
            </a:pPr>
            <a:r>
              <a:rPr lang="es-ES" sz="1400" b="1" dirty="0"/>
              <a:t>Hacer hincapié en el valor y las </a:t>
            </a:r>
            <a:r>
              <a:rPr lang="es-ES" sz="1400" b="1" dirty="0">
                <a:solidFill>
                  <a:srgbClr val="28AF95"/>
                </a:solidFill>
              </a:rPr>
              <a:t>experiencias de los usuarios</a:t>
            </a:r>
            <a:r>
              <a:rPr lang="es-ES" sz="1400" b="1" dirty="0"/>
              <a:t>, no en el estilo y la posesión</a:t>
            </a:r>
          </a:p>
          <a:p>
            <a:pPr marL="285750" indent="-285750" algn="l">
              <a:buFont typeface="Arial" panose="020B0604020202020204" pitchFamily="34" charset="0"/>
              <a:buChar char="•"/>
            </a:pPr>
            <a:r>
              <a:rPr lang="es-ES" sz="1400" b="1" i="0" dirty="0">
                <a:effectLst/>
                <a:latin typeface="Calibri "/>
              </a:rPr>
              <a:t>Comercialización a través de </a:t>
            </a:r>
            <a:r>
              <a:rPr lang="es-ES" sz="1400" b="1" i="0" dirty="0">
                <a:solidFill>
                  <a:srgbClr val="28AF95"/>
                </a:solidFill>
                <a:effectLst/>
                <a:latin typeface="Calibri "/>
              </a:rPr>
              <a:t>compañeros, familiares o hijos</a:t>
            </a:r>
          </a:p>
        </p:txBody>
      </p:sp>
      <p:sp>
        <p:nvSpPr>
          <p:cNvPr id="27" name="Arrow: Curved Right 26">
            <a:extLst>
              <a:ext uri="{FF2B5EF4-FFF2-40B4-BE49-F238E27FC236}">
                <a16:creationId xmlns:a16="http://schemas.microsoft.com/office/drawing/2014/main" id="{2867839C-E143-43C1-0C3F-F468AC3D1765}"/>
              </a:ext>
            </a:extLst>
          </p:cNvPr>
          <p:cNvSpPr/>
          <p:nvPr/>
        </p:nvSpPr>
        <p:spPr>
          <a:xfrm flipH="1">
            <a:off x="6689718" y="4839037"/>
            <a:ext cx="383439" cy="734798"/>
          </a:xfrm>
          <a:prstGeom prst="curved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8" name="Arrow: Curved Right 27">
            <a:extLst>
              <a:ext uri="{FF2B5EF4-FFF2-40B4-BE49-F238E27FC236}">
                <a16:creationId xmlns:a16="http://schemas.microsoft.com/office/drawing/2014/main" id="{509EB3B4-D946-62AD-9077-0CDDEE04C6C8}"/>
              </a:ext>
            </a:extLst>
          </p:cNvPr>
          <p:cNvSpPr/>
          <p:nvPr/>
        </p:nvSpPr>
        <p:spPr>
          <a:xfrm rot="4202792" flipV="1">
            <a:off x="6377127" y="696850"/>
            <a:ext cx="389941" cy="924551"/>
          </a:xfrm>
          <a:prstGeom prst="curvedRightArrow">
            <a:avLst>
              <a:gd name="adj1" fmla="val 25000"/>
              <a:gd name="adj2" fmla="val 52282"/>
              <a:gd name="adj3" fmla="val 499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9" name="Text Placeholder 6">
            <a:extLst>
              <a:ext uri="{FF2B5EF4-FFF2-40B4-BE49-F238E27FC236}">
                <a16:creationId xmlns:a16="http://schemas.microsoft.com/office/drawing/2014/main" id="{CCF4E912-20F3-5460-C2FF-BD3FEC1C8174}"/>
              </a:ext>
            </a:extLst>
          </p:cNvPr>
          <p:cNvSpPr txBox="1">
            <a:spLocks/>
          </p:cNvSpPr>
          <p:nvPr/>
        </p:nvSpPr>
        <p:spPr>
          <a:xfrm>
            <a:off x="6881437" y="1016874"/>
            <a:ext cx="1815120" cy="800508"/>
          </a:xfrm>
          <a:prstGeom prst="rect">
            <a:avLst/>
          </a:prstGeom>
        </p:spPr>
        <p:txBody>
          <a:bodyPr vert="horz" lIns="91440" tIns="45720" rIns="91440" bIns="45720" rtlCol="0">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b="0" i="0" kern="1200" spc="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gn="l">
              <a:buFont typeface="Arial" panose="020B0604020202020204" pitchFamily="34" charset="0"/>
              <a:buChar char="•"/>
            </a:pPr>
            <a:r>
              <a:rPr lang="es-ES" sz="1400" b="1" dirty="0"/>
              <a:t>Hacer hincapié en los </a:t>
            </a:r>
            <a:r>
              <a:rPr lang="es-ES" sz="1400" b="1" dirty="0">
                <a:solidFill>
                  <a:srgbClr val="1BA19A"/>
                </a:solidFill>
              </a:rPr>
              <a:t>valores y las experiencias de los usuarios</a:t>
            </a:r>
            <a:r>
              <a:rPr lang="es-ES" sz="1400" b="1" dirty="0"/>
              <a:t>, no en los problemas</a:t>
            </a:r>
          </a:p>
        </p:txBody>
      </p:sp>
      <p:sp>
        <p:nvSpPr>
          <p:cNvPr id="30" name="Text Placeholder 6">
            <a:extLst>
              <a:ext uri="{FF2B5EF4-FFF2-40B4-BE49-F238E27FC236}">
                <a16:creationId xmlns:a16="http://schemas.microsoft.com/office/drawing/2014/main" id="{FD745578-B7AF-7110-DC3B-EFE82778024B}"/>
              </a:ext>
            </a:extLst>
          </p:cNvPr>
          <p:cNvSpPr txBox="1">
            <a:spLocks/>
          </p:cNvSpPr>
          <p:nvPr/>
        </p:nvSpPr>
        <p:spPr>
          <a:xfrm>
            <a:off x="7411095" y="5180586"/>
            <a:ext cx="2228344" cy="919998"/>
          </a:xfrm>
          <a:prstGeom prst="rect">
            <a:avLst/>
          </a:prstGeom>
        </p:spPr>
        <p:txBody>
          <a:bodyPr vert="horz" lIns="91440" tIns="45720" rIns="91440" bIns="45720" rtlCol="0">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b="0" i="0" kern="1200" spc="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gn="l">
              <a:buFont typeface="Arial" panose="020B0604020202020204" pitchFamily="34" charset="0"/>
              <a:buChar char="•"/>
            </a:pPr>
            <a:r>
              <a:rPr lang="es-ES" sz="1400" b="1" dirty="0">
                <a:solidFill>
                  <a:srgbClr val="28AF95"/>
                </a:solidFill>
              </a:rPr>
              <a:t>Alinear la imagen del producto/servicio </a:t>
            </a:r>
            <a:r>
              <a:rPr lang="es-ES" sz="1400" b="1" dirty="0"/>
              <a:t>con estos valores</a:t>
            </a:r>
            <a:endParaRPr lang="en-GB" sz="1400" b="1" dirty="0"/>
          </a:p>
        </p:txBody>
      </p:sp>
      <p:sp>
        <p:nvSpPr>
          <p:cNvPr id="32" name="Arrow: Curved Right 31">
            <a:extLst>
              <a:ext uri="{FF2B5EF4-FFF2-40B4-BE49-F238E27FC236}">
                <a16:creationId xmlns:a16="http://schemas.microsoft.com/office/drawing/2014/main" id="{F3DC157B-0883-7BC1-0D39-FF1668E1875F}"/>
              </a:ext>
            </a:extLst>
          </p:cNvPr>
          <p:cNvSpPr/>
          <p:nvPr/>
        </p:nvSpPr>
        <p:spPr>
          <a:xfrm flipH="1">
            <a:off x="9089189" y="4352862"/>
            <a:ext cx="383439" cy="734798"/>
          </a:xfrm>
          <a:prstGeom prst="curved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3" name="Text Placeholder 6">
            <a:extLst>
              <a:ext uri="{FF2B5EF4-FFF2-40B4-BE49-F238E27FC236}">
                <a16:creationId xmlns:a16="http://schemas.microsoft.com/office/drawing/2014/main" id="{D99BED82-A24E-75F0-B669-C6767DD5269A}"/>
              </a:ext>
            </a:extLst>
          </p:cNvPr>
          <p:cNvSpPr txBox="1">
            <a:spLocks/>
          </p:cNvSpPr>
          <p:nvPr/>
        </p:nvSpPr>
        <p:spPr>
          <a:xfrm>
            <a:off x="9616693" y="4278088"/>
            <a:ext cx="2556359" cy="1462254"/>
          </a:xfrm>
          <a:prstGeom prst="rect">
            <a:avLst/>
          </a:prstGeom>
        </p:spPr>
        <p:txBody>
          <a:bodyPr vert="horz" lIns="91440" tIns="45720" rIns="91440" bIns="45720" rtlCol="0">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b="0" i="0" kern="1200" spc="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lgn="l">
              <a:spcBef>
                <a:spcPts val="600"/>
              </a:spcBef>
              <a:buFont typeface="Arial" panose="020B0604020202020204" pitchFamily="34" charset="0"/>
              <a:buChar char="•"/>
            </a:pPr>
            <a:r>
              <a:rPr lang="es-ES" sz="1400" b="1" dirty="0"/>
              <a:t>Proporcionar comparaciones de </a:t>
            </a:r>
            <a:r>
              <a:rPr lang="es-ES" sz="1400" b="1" dirty="0">
                <a:solidFill>
                  <a:srgbClr val="1BA19A"/>
                </a:solidFill>
              </a:rPr>
              <a:t>productos/servicios</a:t>
            </a:r>
          </a:p>
          <a:p>
            <a:pPr marL="171450" indent="-171450" algn="l">
              <a:spcBef>
                <a:spcPts val="600"/>
              </a:spcBef>
              <a:buFont typeface="Arial" panose="020B0604020202020204" pitchFamily="34" charset="0"/>
              <a:buChar char="•"/>
            </a:pPr>
            <a:r>
              <a:rPr lang="es-ES" sz="1400" b="1" dirty="0"/>
              <a:t>Hacer hincapié en la creación de relaciones y </a:t>
            </a:r>
            <a:r>
              <a:rPr lang="es-ES" sz="1400" b="1" dirty="0">
                <a:solidFill>
                  <a:srgbClr val="1BA19A"/>
                </a:solidFill>
              </a:rPr>
              <a:t>en la bienvenida a la navegación</a:t>
            </a:r>
          </a:p>
          <a:p>
            <a:pPr marL="171450" indent="-171450" algn="l">
              <a:spcBef>
                <a:spcPts val="600"/>
              </a:spcBef>
              <a:buFont typeface="Arial" panose="020B0604020202020204" pitchFamily="34" charset="0"/>
              <a:buChar char="•"/>
            </a:pPr>
            <a:r>
              <a:rPr lang="en-US" sz="1400" b="1" dirty="0" err="1"/>
              <a:t>Ofrecer</a:t>
            </a:r>
            <a:r>
              <a:rPr lang="en-US" sz="1400" b="1" dirty="0"/>
              <a:t> </a:t>
            </a:r>
            <a:r>
              <a:rPr lang="en-US" sz="1400" b="1" dirty="0" err="1">
                <a:solidFill>
                  <a:srgbClr val="1BA19A"/>
                </a:solidFill>
              </a:rPr>
              <a:t>pruebas</a:t>
            </a:r>
            <a:r>
              <a:rPr lang="en-US" sz="1400" b="1" dirty="0">
                <a:solidFill>
                  <a:srgbClr val="1BA19A"/>
                </a:solidFill>
              </a:rPr>
              <a:t> </a:t>
            </a:r>
            <a:r>
              <a:rPr lang="en-US" sz="1400" b="1" dirty="0" err="1">
                <a:solidFill>
                  <a:srgbClr val="1BA19A"/>
                </a:solidFill>
              </a:rPr>
              <a:t>gratuitas</a:t>
            </a:r>
            <a:endParaRPr lang="en-US" sz="1400" b="1" dirty="0">
              <a:solidFill>
                <a:srgbClr val="1BA19A"/>
              </a:solidFill>
            </a:endParaRPr>
          </a:p>
          <a:p>
            <a:pPr marL="171450" indent="-171450" algn="l">
              <a:spcBef>
                <a:spcPts val="600"/>
              </a:spcBef>
              <a:buFont typeface="Arial" panose="020B0604020202020204" pitchFamily="34" charset="0"/>
              <a:buChar char="•"/>
            </a:pPr>
            <a:r>
              <a:rPr lang="es-ES" sz="1400" b="1" dirty="0"/>
              <a:t>Destacar los productos/servicios como una oportunidad que </a:t>
            </a:r>
            <a:r>
              <a:rPr lang="es-ES" sz="1400" b="1" dirty="0">
                <a:solidFill>
                  <a:srgbClr val="1BA19A"/>
                </a:solidFill>
              </a:rPr>
              <a:t>satisface necesidades insatisfechas</a:t>
            </a:r>
            <a:endParaRPr lang="en-US" sz="1400" b="1" dirty="0">
              <a:solidFill>
                <a:srgbClr val="1BA19A"/>
              </a:solidFill>
            </a:endParaRPr>
          </a:p>
        </p:txBody>
      </p:sp>
      <p:sp>
        <p:nvSpPr>
          <p:cNvPr id="34" name="Arrow: Curved Right 33">
            <a:extLst>
              <a:ext uri="{FF2B5EF4-FFF2-40B4-BE49-F238E27FC236}">
                <a16:creationId xmlns:a16="http://schemas.microsoft.com/office/drawing/2014/main" id="{2A6E85C6-CCC8-DD15-3264-1B11E65A6EF0}"/>
              </a:ext>
            </a:extLst>
          </p:cNvPr>
          <p:cNvSpPr/>
          <p:nvPr/>
        </p:nvSpPr>
        <p:spPr>
          <a:xfrm flipH="1">
            <a:off x="11445607" y="3362396"/>
            <a:ext cx="383439" cy="990466"/>
          </a:xfrm>
          <a:prstGeom prst="curved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232929269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8801702-8EA6-3ABF-494E-5058E51AB38D}"/>
              </a:ext>
            </a:extLst>
          </p:cNvPr>
          <p:cNvSpPr>
            <a:spLocks noGrp="1"/>
          </p:cNvSpPr>
          <p:nvPr>
            <p:ph type="body" sz="quarter" idx="16"/>
          </p:nvPr>
        </p:nvSpPr>
        <p:spPr>
          <a:xfrm>
            <a:off x="235789" y="1599621"/>
            <a:ext cx="3610082" cy="3498873"/>
          </a:xfrm>
        </p:spPr>
        <p:txBody>
          <a:bodyPr>
            <a:normAutofit fontScale="77500" lnSpcReduction="20000"/>
          </a:bodyPr>
          <a:lstStyle/>
          <a:p>
            <a:pPr algn="ctr">
              <a:lnSpc>
                <a:spcPct val="110000"/>
              </a:lnSpc>
            </a:pPr>
            <a:r>
              <a:rPr lang="es-ES" dirty="0"/>
              <a:t>Algunas ideas para abordar </a:t>
            </a:r>
            <a:r>
              <a:rPr lang="es-ES" b="1" dirty="0"/>
              <a:t>las necesidades únicas de las personas mayores </a:t>
            </a:r>
            <a:r>
              <a:rPr lang="es-ES" dirty="0"/>
              <a:t>en la innovación de productos y servicios en la industria alimentaria</a:t>
            </a:r>
          </a:p>
        </p:txBody>
      </p:sp>
      <p:sp>
        <p:nvSpPr>
          <p:cNvPr id="4" name="Text Placeholder 3">
            <a:extLst>
              <a:ext uri="{FF2B5EF4-FFF2-40B4-BE49-F238E27FC236}">
                <a16:creationId xmlns:a16="http://schemas.microsoft.com/office/drawing/2014/main" id="{FD840540-2C8B-45E2-CC7A-F660C99A18FE}"/>
              </a:ext>
            </a:extLst>
          </p:cNvPr>
          <p:cNvSpPr>
            <a:spLocks noGrp="1"/>
          </p:cNvSpPr>
          <p:nvPr>
            <p:ph type="body" sz="quarter" idx="19"/>
          </p:nvPr>
        </p:nvSpPr>
        <p:spPr>
          <a:xfrm>
            <a:off x="4096871" y="3169271"/>
            <a:ext cx="4482663" cy="651123"/>
          </a:xfrm>
          <a:ln>
            <a:solidFill>
              <a:srgbClr val="1188A3"/>
            </a:solidFill>
          </a:ln>
        </p:spPr>
        <p:txBody>
          <a:bodyPr>
            <a:noAutofit/>
          </a:bodyPr>
          <a:lstStyle/>
          <a:p>
            <a:pPr marL="0" indent="0" algn="l"/>
            <a:r>
              <a:rPr lang="en-GB" sz="1600" dirty="0"/>
              <a:t>Design elderly-oriented solutions that highlight self-sufficiency, autonomy and comfort</a:t>
            </a:r>
          </a:p>
        </p:txBody>
      </p:sp>
      <p:sp>
        <p:nvSpPr>
          <p:cNvPr id="5" name="Text Placeholder 4">
            <a:extLst>
              <a:ext uri="{FF2B5EF4-FFF2-40B4-BE49-F238E27FC236}">
                <a16:creationId xmlns:a16="http://schemas.microsoft.com/office/drawing/2014/main" id="{C5A519AA-98B0-82CB-63C8-FDB48BB135AA}"/>
              </a:ext>
            </a:extLst>
          </p:cNvPr>
          <p:cNvSpPr>
            <a:spLocks noGrp="1"/>
          </p:cNvSpPr>
          <p:nvPr>
            <p:ph type="body" sz="quarter" idx="20"/>
          </p:nvPr>
        </p:nvSpPr>
        <p:spPr>
          <a:xfrm>
            <a:off x="4096871" y="2690437"/>
            <a:ext cx="5405717" cy="442320"/>
          </a:xfrm>
        </p:spPr>
        <p:txBody>
          <a:bodyPr>
            <a:noAutofit/>
          </a:bodyPr>
          <a:lstStyle/>
          <a:p>
            <a:pPr algn="l"/>
            <a:r>
              <a:rPr lang="en-GB" sz="1600" dirty="0"/>
              <a:t>3. </a:t>
            </a:r>
            <a:r>
              <a:rPr lang="es-ES" sz="1400" dirty="0"/>
              <a:t>Ser </a:t>
            </a:r>
            <a:r>
              <a:rPr lang="es-ES" sz="1400" dirty="0">
                <a:solidFill>
                  <a:srgbClr val="1BA19A"/>
                </a:solidFill>
              </a:rPr>
              <a:t>amigable con las personas </a:t>
            </a:r>
            <a:r>
              <a:rPr lang="es-ES" sz="1400" dirty="0"/>
              <a:t>mayores y hacer </a:t>
            </a:r>
            <a:r>
              <a:rPr lang="es-ES" sz="1400" dirty="0">
                <a:solidFill>
                  <a:srgbClr val="1BA19A"/>
                </a:solidFill>
              </a:rPr>
              <a:t>hincapié en la experiencia</a:t>
            </a:r>
            <a:r>
              <a:rPr lang="es-ES" sz="1400" dirty="0"/>
              <a:t> del cliente</a:t>
            </a:r>
          </a:p>
          <a:p>
            <a:pPr algn="l"/>
            <a:endParaRPr lang="en-GB" sz="1600" dirty="0">
              <a:solidFill>
                <a:srgbClr val="1188A3"/>
              </a:solidFill>
            </a:endParaRPr>
          </a:p>
        </p:txBody>
      </p:sp>
      <p:sp>
        <p:nvSpPr>
          <p:cNvPr id="6" name="Text Placeholder 5">
            <a:extLst>
              <a:ext uri="{FF2B5EF4-FFF2-40B4-BE49-F238E27FC236}">
                <a16:creationId xmlns:a16="http://schemas.microsoft.com/office/drawing/2014/main" id="{D28E75B3-1BC4-A1B8-ED50-6FC55A7AD328}"/>
              </a:ext>
            </a:extLst>
          </p:cNvPr>
          <p:cNvSpPr>
            <a:spLocks noGrp="1"/>
          </p:cNvSpPr>
          <p:nvPr>
            <p:ph type="body" sz="quarter" idx="21"/>
          </p:nvPr>
        </p:nvSpPr>
        <p:spPr>
          <a:xfrm>
            <a:off x="5303138" y="527711"/>
            <a:ext cx="4509247" cy="740771"/>
          </a:xfrm>
          <a:ln>
            <a:solidFill>
              <a:srgbClr val="1188A3"/>
            </a:solidFill>
          </a:ln>
        </p:spPr>
        <p:txBody>
          <a:bodyPr>
            <a:noAutofit/>
          </a:bodyPr>
          <a:lstStyle/>
          <a:p>
            <a:pPr marL="0" indent="0" algn="l"/>
            <a:r>
              <a:rPr lang="es-ES" dirty="0"/>
              <a:t>Profundizar en los cambios de roles sociales de los mayores y en sus necesidades con la edad (por ejemplo, como abuelos, como mano de obra y como hogar único) </a:t>
            </a:r>
            <a:endParaRPr lang="en-US" b="0" i="0" u="none" strike="noStrike" baseline="0" dirty="0"/>
          </a:p>
          <a:p>
            <a:pPr marL="0" indent="0" algn="l"/>
            <a:endParaRPr lang="en-GB" sz="1600" dirty="0"/>
          </a:p>
        </p:txBody>
      </p:sp>
      <p:sp>
        <p:nvSpPr>
          <p:cNvPr id="7" name="Text Placeholder 6">
            <a:extLst>
              <a:ext uri="{FF2B5EF4-FFF2-40B4-BE49-F238E27FC236}">
                <a16:creationId xmlns:a16="http://schemas.microsoft.com/office/drawing/2014/main" id="{F09A8DA0-C5F8-435F-3462-442D062009C6}"/>
              </a:ext>
            </a:extLst>
          </p:cNvPr>
          <p:cNvSpPr>
            <a:spLocks noGrp="1"/>
          </p:cNvSpPr>
          <p:nvPr>
            <p:ph type="body" sz="quarter" idx="22"/>
          </p:nvPr>
        </p:nvSpPr>
        <p:spPr>
          <a:xfrm>
            <a:off x="5303138" y="157516"/>
            <a:ext cx="6194612" cy="362713"/>
          </a:xfrm>
        </p:spPr>
        <p:txBody>
          <a:bodyPr>
            <a:noAutofit/>
          </a:bodyPr>
          <a:lstStyle/>
          <a:p>
            <a:pPr algn="l"/>
            <a:r>
              <a:rPr lang="en-GB" sz="1600" dirty="0"/>
              <a:t>1. </a:t>
            </a:r>
            <a:r>
              <a:rPr lang="es-ES" sz="1600" dirty="0">
                <a:solidFill>
                  <a:srgbClr val="1188A3"/>
                </a:solidFill>
              </a:rPr>
              <a:t>Nuevas orientaciones empresariales </a:t>
            </a:r>
            <a:r>
              <a:rPr lang="es-ES" sz="1600" dirty="0"/>
              <a:t>para el cambio de roles sociales</a:t>
            </a:r>
            <a:endParaRPr lang="en-GB" sz="1600" dirty="0"/>
          </a:p>
        </p:txBody>
      </p:sp>
      <p:sp>
        <p:nvSpPr>
          <p:cNvPr id="8" name="Text Placeholder 7">
            <a:extLst>
              <a:ext uri="{FF2B5EF4-FFF2-40B4-BE49-F238E27FC236}">
                <a16:creationId xmlns:a16="http://schemas.microsoft.com/office/drawing/2014/main" id="{55C8E112-B6DB-DCE0-144C-3BA40F71DAF0}"/>
              </a:ext>
            </a:extLst>
          </p:cNvPr>
          <p:cNvSpPr>
            <a:spLocks noGrp="1"/>
          </p:cNvSpPr>
          <p:nvPr>
            <p:ph type="body" sz="quarter" idx="23"/>
          </p:nvPr>
        </p:nvSpPr>
        <p:spPr>
          <a:xfrm>
            <a:off x="4995300" y="5439697"/>
            <a:ext cx="4673994" cy="651123"/>
          </a:xfrm>
          <a:ln>
            <a:solidFill>
              <a:srgbClr val="1188A3"/>
            </a:solidFill>
          </a:ln>
        </p:spPr>
        <p:txBody>
          <a:bodyPr>
            <a:noAutofit/>
          </a:bodyPr>
          <a:lstStyle/>
          <a:p>
            <a:pPr marL="0" indent="0" algn="l"/>
            <a:r>
              <a:rPr lang="es-ES" sz="1600" dirty="0"/>
              <a:t>Reforzar la imagen del envejecimiento activo en lugar del cronológico</a:t>
            </a:r>
            <a:endParaRPr lang="en-GB" sz="1600" dirty="0"/>
          </a:p>
        </p:txBody>
      </p:sp>
      <p:sp>
        <p:nvSpPr>
          <p:cNvPr id="9" name="Text Placeholder 8">
            <a:extLst>
              <a:ext uri="{FF2B5EF4-FFF2-40B4-BE49-F238E27FC236}">
                <a16:creationId xmlns:a16="http://schemas.microsoft.com/office/drawing/2014/main" id="{13BA90E1-995C-738D-8ECA-843108E211BC}"/>
              </a:ext>
            </a:extLst>
          </p:cNvPr>
          <p:cNvSpPr>
            <a:spLocks noGrp="1"/>
          </p:cNvSpPr>
          <p:nvPr>
            <p:ph type="body" sz="quarter" idx="24"/>
          </p:nvPr>
        </p:nvSpPr>
        <p:spPr>
          <a:xfrm>
            <a:off x="4130596" y="5019208"/>
            <a:ext cx="6194612" cy="439401"/>
          </a:xfrm>
        </p:spPr>
        <p:txBody>
          <a:bodyPr>
            <a:noAutofit/>
          </a:bodyPr>
          <a:lstStyle/>
          <a:p>
            <a:pPr algn="l"/>
            <a:r>
              <a:rPr lang="en-GB" sz="1600" dirty="0"/>
              <a:t>5. </a:t>
            </a:r>
            <a:r>
              <a:rPr lang="es-ES" sz="1600" dirty="0"/>
              <a:t>Centrarse en la </a:t>
            </a:r>
            <a:r>
              <a:rPr lang="es-ES" sz="1600" dirty="0">
                <a:solidFill>
                  <a:srgbClr val="1BA19A"/>
                </a:solidFill>
              </a:rPr>
              <a:t>calidad</a:t>
            </a:r>
            <a:r>
              <a:rPr lang="es-ES" sz="1600" dirty="0"/>
              <a:t>, la </a:t>
            </a:r>
            <a:r>
              <a:rPr lang="es-ES" sz="1600" dirty="0">
                <a:solidFill>
                  <a:srgbClr val="1BA19A"/>
                </a:solidFill>
              </a:rPr>
              <a:t>espiritualidad</a:t>
            </a:r>
            <a:r>
              <a:rPr lang="es-ES" sz="1600" dirty="0"/>
              <a:t> y la </a:t>
            </a:r>
            <a:r>
              <a:rPr lang="es-ES" sz="1600" dirty="0">
                <a:solidFill>
                  <a:srgbClr val="1BA19A"/>
                </a:solidFill>
              </a:rPr>
              <a:t>imagen positiva de uno mismo</a:t>
            </a:r>
            <a:endParaRPr lang="en-GB" sz="1600" dirty="0">
              <a:solidFill>
                <a:srgbClr val="1BA19A"/>
              </a:solidFill>
            </a:endParaRPr>
          </a:p>
        </p:txBody>
      </p:sp>
      <p:sp>
        <p:nvSpPr>
          <p:cNvPr id="10" name="Text Placeholder 9">
            <a:extLst>
              <a:ext uri="{FF2B5EF4-FFF2-40B4-BE49-F238E27FC236}">
                <a16:creationId xmlns:a16="http://schemas.microsoft.com/office/drawing/2014/main" id="{D9DE7143-C51E-4CCA-31E9-4082BF5B2E8A}"/>
              </a:ext>
            </a:extLst>
          </p:cNvPr>
          <p:cNvSpPr>
            <a:spLocks noGrp="1"/>
          </p:cNvSpPr>
          <p:nvPr>
            <p:ph type="body" sz="quarter" idx="25"/>
          </p:nvPr>
        </p:nvSpPr>
        <p:spPr>
          <a:xfrm>
            <a:off x="4729043" y="4244209"/>
            <a:ext cx="4476366" cy="651123"/>
          </a:xfrm>
          <a:ln>
            <a:solidFill>
              <a:srgbClr val="1188A3"/>
            </a:solidFill>
          </a:ln>
        </p:spPr>
        <p:txBody>
          <a:bodyPr>
            <a:noAutofit/>
          </a:bodyPr>
          <a:lstStyle/>
          <a:p>
            <a:pPr marL="0" indent="0" algn="l"/>
            <a:r>
              <a:rPr lang="es-ES" sz="1600" dirty="0"/>
              <a:t>Aprovechar estos deseos para fomentar las iniciativas positivas de los clientes mayores</a:t>
            </a:r>
          </a:p>
        </p:txBody>
      </p:sp>
      <p:sp>
        <p:nvSpPr>
          <p:cNvPr id="11" name="Text Placeholder 10">
            <a:extLst>
              <a:ext uri="{FF2B5EF4-FFF2-40B4-BE49-F238E27FC236}">
                <a16:creationId xmlns:a16="http://schemas.microsoft.com/office/drawing/2014/main" id="{74473B03-BE99-C778-2175-1F624C1BA22C}"/>
              </a:ext>
            </a:extLst>
          </p:cNvPr>
          <p:cNvSpPr>
            <a:spLocks noGrp="1"/>
          </p:cNvSpPr>
          <p:nvPr>
            <p:ph type="body" sz="quarter" idx="26"/>
          </p:nvPr>
        </p:nvSpPr>
        <p:spPr>
          <a:xfrm>
            <a:off x="3845871" y="3925474"/>
            <a:ext cx="5823423" cy="442320"/>
          </a:xfrm>
        </p:spPr>
        <p:txBody>
          <a:bodyPr>
            <a:noAutofit/>
          </a:bodyPr>
          <a:lstStyle/>
          <a:p>
            <a:pPr algn="l"/>
            <a:r>
              <a:rPr lang="en-GB" sz="1600" dirty="0"/>
              <a:t>4. </a:t>
            </a:r>
            <a:r>
              <a:rPr lang="es-ES" sz="1600" dirty="0"/>
              <a:t>Centrarse en la </a:t>
            </a:r>
            <a:r>
              <a:rPr lang="es-ES" sz="1600" dirty="0">
                <a:solidFill>
                  <a:srgbClr val="1BA19A"/>
                </a:solidFill>
              </a:rPr>
              <a:t>diversión,</a:t>
            </a:r>
            <a:r>
              <a:rPr lang="es-ES" sz="1600" dirty="0"/>
              <a:t> la </a:t>
            </a:r>
            <a:r>
              <a:rPr lang="es-ES" sz="1600" dirty="0">
                <a:solidFill>
                  <a:srgbClr val="1BA19A"/>
                </a:solidFill>
              </a:rPr>
              <a:t>autoeficacia</a:t>
            </a:r>
            <a:r>
              <a:rPr lang="es-ES" sz="1600" dirty="0"/>
              <a:t> y los </a:t>
            </a:r>
            <a:r>
              <a:rPr lang="es-ES" sz="1600" dirty="0">
                <a:solidFill>
                  <a:srgbClr val="1BA19A"/>
                </a:solidFill>
              </a:rPr>
              <a:t>elementos sociales</a:t>
            </a:r>
            <a:endParaRPr lang="en-GB" sz="1600" dirty="0">
              <a:solidFill>
                <a:srgbClr val="1BA19A"/>
              </a:solidFill>
            </a:endParaRPr>
          </a:p>
        </p:txBody>
      </p:sp>
      <p:sp>
        <p:nvSpPr>
          <p:cNvPr id="12" name="Text Placeholder 11">
            <a:extLst>
              <a:ext uri="{FF2B5EF4-FFF2-40B4-BE49-F238E27FC236}">
                <a16:creationId xmlns:a16="http://schemas.microsoft.com/office/drawing/2014/main" id="{13C4E0C0-3B74-912B-A7DC-D0F5F1E883F3}"/>
              </a:ext>
            </a:extLst>
          </p:cNvPr>
          <p:cNvSpPr>
            <a:spLocks noGrp="1"/>
          </p:cNvSpPr>
          <p:nvPr>
            <p:ph type="body" sz="quarter" idx="27"/>
          </p:nvPr>
        </p:nvSpPr>
        <p:spPr>
          <a:xfrm>
            <a:off x="3981139" y="1747892"/>
            <a:ext cx="5186828" cy="780117"/>
          </a:xfrm>
          <a:ln>
            <a:solidFill>
              <a:srgbClr val="1188A3"/>
            </a:solidFill>
          </a:ln>
        </p:spPr>
        <p:txBody>
          <a:bodyPr>
            <a:noAutofit/>
          </a:bodyPr>
          <a:lstStyle/>
          <a:p>
            <a:pPr marL="0" indent="0" algn="l"/>
            <a:r>
              <a:rPr lang="es-ES" sz="1500" dirty="0"/>
              <a:t>Abordar cuidadosamente los estereotipos más comunes sobre las mujeres mayores, la brecha de género y las personas mayores; hacer hincapié en los productos y servicios de autocuidado </a:t>
            </a:r>
          </a:p>
        </p:txBody>
      </p:sp>
      <p:sp>
        <p:nvSpPr>
          <p:cNvPr id="13" name="Text Placeholder 12">
            <a:extLst>
              <a:ext uri="{FF2B5EF4-FFF2-40B4-BE49-F238E27FC236}">
                <a16:creationId xmlns:a16="http://schemas.microsoft.com/office/drawing/2014/main" id="{BA4BAE13-6B17-D687-23FC-4395A51FD676}"/>
              </a:ext>
            </a:extLst>
          </p:cNvPr>
          <p:cNvSpPr>
            <a:spLocks noGrp="1"/>
          </p:cNvSpPr>
          <p:nvPr>
            <p:ph type="body" sz="quarter" idx="28"/>
          </p:nvPr>
        </p:nvSpPr>
        <p:spPr>
          <a:xfrm>
            <a:off x="4463969" y="1449554"/>
            <a:ext cx="5006515" cy="442320"/>
          </a:xfrm>
        </p:spPr>
        <p:txBody>
          <a:bodyPr>
            <a:normAutofit fontScale="92500"/>
          </a:bodyPr>
          <a:lstStyle/>
          <a:p>
            <a:pPr algn="l"/>
            <a:r>
              <a:rPr lang="en-GB" sz="1600" dirty="0"/>
              <a:t>2. </a:t>
            </a:r>
            <a:r>
              <a:rPr lang="es-ES" sz="1600" dirty="0"/>
              <a:t>Centrarse en los </a:t>
            </a:r>
            <a:r>
              <a:rPr lang="es-ES" sz="1600" dirty="0">
                <a:solidFill>
                  <a:srgbClr val="1BA19A"/>
                </a:solidFill>
              </a:rPr>
              <a:t>nuevos roles de género </a:t>
            </a:r>
            <a:r>
              <a:rPr lang="es-ES" sz="1600" dirty="0"/>
              <a:t>y el </a:t>
            </a:r>
            <a:r>
              <a:rPr lang="es-ES" sz="1600" dirty="0">
                <a:solidFill>
                  <a:srgbClr val="1BA19A"/>
                </a:solidFill>
              </a:rPr>
              <a:t>autocuidado</a:t>
            </a:r>
            <a:endParaRPr lang="en-GB" sz="1600" dirty="0">
              <a:solidFill>
                <a:srgbClr val="1BA19A"/>
              </a:solidFill>
            </a:endParaRPr>
          </a:p>
        </p:txBody>
      </p:sp>
      <p:sp>
        <p:nvSpPr>
          <p:cNvPr id="14" name="TextBox 13">
            <a:extLst>
              <a:ext uri="{FF2B5EF4-FFF2-40B4-BE49-F238E27FC236}">
                <a16:creationId xmlns:a16="http://schemas.microsoft.com/office/drawing/2014/main" id="{77A135FE-909E-8616-EE54-D677CAAB7B3B}"/>
              </a:ext>
            </a:extLst>
          </p:cNvPr>
          <p:cNvSpPr txBox="1"/>
          <p:nvPr/>
        </p:nvSpPr>
        <p:spPr>
          <a:xfrm>
            <a:off x="9094694" y="6531976"/>
            <a:ext cx="6194612" cy="307777"/>
          </a:xfrm>
          <a:prstGeom prst="rect">
            <a:avLst/>
          </a:prstGeom>
          <a:noFill/>
        </p:spPr>
        <p:txBody>
          <a:bodyPr wrap="square">
            <a:spAutoFit/>
          </a:bodyPr>
          <a:lstStyle/>
          <a:p>
            <a:r>
              <a:rPr lang="en-GB" sz="1400">
                <a:solidFill>
                  <a:srgbClr val="1188A3"/>
                </a:solidFill>
              </a:rPr>
              <a:t>Source: </a:t>
            </a:r>
            <a:r>
              <a:rPr lang="en-GB" sz="1400">
                <a:solidFill>
                  <a:srgbClr val="1188A3"/>
                </a:solidFill>
                <a:hlinkClick r:id="rId2">
                  <a:extLst>
                    <a:ext uri="{A12FA001-AC4F-418D-AE19-62706E023703}">
                      <ahyp:hlinkClr xmlns:ahyp="http://schemas.microsoft.com/office/drawing/2018/hyperlinkcolor" val="tx"/>
                    </a:ext>
                  </a:extLst>
                </a:hlinkClick>
              </a:rPr>
              <a:t>Guido, </a:t>
            </a:r>
            <a:r>
              <a:rPr lang="en-GB" sz="1400" err="1">
                <a:solidFill>
                  <a:srgbClr val="1188A3"/>
                </a:solidFill>
                <a:hlinkClick r:id="rId2">
                  <a:extLst>
                    <a:ext uri="{A12FA001-AC4F-418D-AE19-62706E023703}">
                      <ahyp:hlinkClr xmlns:ahyp="http://schemas.microsoft.com/office/drawing/2018/hyperlinkcolor" val="tx"/>
                    </a:ext>
                  </a:extLst>
                </a:hlinkClick>
              </a:rPr>
              <a:t>Ugolini</a:t>
            </a:r>
            <a:r>
              <a:rPr lang="en-GB" sz="1400">
                <a:solidFill>
                  <a:srgbClr val="1188A3"/>
                </a:solidFill>
                <a:hlinkClick r:id="rId2">
                  <a:extLst>
                    <a:ext uri="{A12FA001-AC4F-418D-AE19-62706E023703}">
                      <ahyp:hlinkClr xmlns:ahyp="http://schemas.microsoft.com/office/drawing/2018/hyperlinkcolor" val="tx"/>
                    </a:ext>
                  </a:extLst>
                </a:hlinkClick>
              </a:rPr>
              <a:t> &amp; </a:t>
            </a:r>
            <a:r>
              <a:rPr lang="en-GB" sz="1400" err="1">
                <a:solidFill>
                  <a:srgbClr val="1188A3"/>
                </a:solidFill>
                <a:hlinkClick r:id="rId2">
                  <a:extLst>
                    <a:ext uri="{A12FA001-AC4F-418D-AE19-62706E023703}">
                      <ahyp:hlinkClr xmlns:ahyp="http://schemas.microsoft.com/office/drawing/2018/hyperlinkcolor" val="tx"/>
                    </a:ext>
                  </a:extLst>
                </a:hlinkClick>
              </a:rPr>
              <a:t>Sestino</a:t>
            </a:r>
            <a:r>
              <a:rPr lang="en-GB" sz="1400">
                <a:solidFill>
                  <a:srgbClr val="1188A3"/>
                </a:solidFill>
                <a:hlinkClick r:id="rId2">
                  <a:extLst>
                    <a:ext uri="{A12FA001-AC4F-418D-AE19-62706E023703}">
                      <ahyp:hlinkClr xmlns:ahyp="http://schemas.microsoft.com/office/drawing/2018/hyperlinkcolor" val="tx"/>
                    </a:ext>
                  </a:extLst>
                </a:hlinkClick>
              </a:rPr>
              <a:t> (2022)</a:t>
            </a:r>
            <a:endParaRPr lang="en-GB" sz="1400">
              <a:solidFill>
                <a:srgbClr val="1188A3"/>
              </a:solidFill>
            </a:endParaRPr>
          </a:p>
        </p:txBody>
      </p:sp>
      <p:pic>
        <p:nvPicPr>
          <p:cNvPr id="15" name="Picture 14" descr="Icon&#10;&#10;Description automatically generated with medium confidence">
            <a:extLst>
              <a:ext uri="{FF2B5EF4-FFF2-40B4-BE49-F238E27FC236}">
                <a16:creationId xmlns:a16="http://schemas.microsoft.com/office/drawing/2014/main" id="{0D5B2BA6-08D7-803C-03FB-FF14824443B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820676" y="2355703"/>
            <a:ext cx="1135535" cy="1554108"/>
          </a:xfrm>
          <a:prstGeom prst="rect">
            <a:avLst/>
          </a:prstGeom>
        </p:spPr>
      </p:pic>
    </p:spTree>
    <p:extLst>
      <p:ext uri="{BB962C8B-B14F-4D97-AF65-F5344CB8AC3E}">
        <p14:creationId xmlns:p14="http://schemas.microsoft.com/office/powerpoint/2010/main" val="29468831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2BF656C-DE29-C660-5857-A34A64EBD3AE}"/>
              </a:ext>
            </a:extLst>
          </p:cNvPr>
          <p:cNvSpPr>
            <a:spLocks noGrp="1"/>
          </p:cNvSpPr>
          <p:nvPr>
            <p:ph type="body" sz="quarter" idx="18"/>
          </p:nvPr>
        </p:nvSpPr>
        <p:spPr/>
        <p:txBody>
          <a:bodyPr>
            <a:normAutofit fontScale="92500" lnSpcReduction="20000"/>
          </a:bodyPr>
          <a:lstStyle/>
          <a:p>
            <a:pPr marL="342900" indent="-342900">
              <a:buFont typeface="Arial" panose="020B0604020202020204" pitchFamily="34" charset="0"/>
              <a:buChar char="•"/>
            </a:pPr>
            <a:r>
              <a:rPr lang="es-ES" dirty="0"/>
              <a:t>Utilizar un modelo de negocio estratégico es imprescindible para tener éxito en este segmento de mercado</a:t>
            </a:r>
          </a:p>
          <a:p>
            <a:pPr marL="342900" indent="-342900">
              <a:buFont typeface="Arial" panose="020B0604020202020204" pitchFamily="34" charset="0"/>
              <a:buChar char="•"/>
            </a:pPr>
            <a:r>
              <a:rPr lang="es-ES" dirty="0"/>
              <a:t>Las 9 secciones de un lienzo del modelo de negocio responderán a la mayoría de sus preguntas</a:t>
            </a:r>
          </a:p>
          <a:p>
            <a:pPr marL="342900" indent="-342900">
              <a:buFont typeface="Arial" panose="020B0604020202020204" pitchFamily="34" charset="0"/>
              <a:buChar char="•"/>
            </a:pPr>
            <a:r>
              <a:rPr lang="es-ES" dirty="0"/>
              <a:t>Algunos modelos de negocio relevantes son: </a:t>
            </a:r>
          </a:p>
          <a:p>
            <a:pPr marL="914400" lvl="1" indent="-457200">
              <a:buFont typeface="+mj-lt"/>
              <a:buAutoNum type="arabicPeriod"/>
            </a:pPr>
            <a:r>
              <a:rPr lang="es-ES" b="1" spc="0" dirty="0">
                <a:solidFill>
                  <a:srgbClr val="000000"/>
                </a:solidFill>
                <a:latin typeface="+mn-lt"/>
              </a:rPr>
              <a:t>Experiencia en la venta</a:t>
            </a:r>
          </a:p>
          <a:p>
            <a:pPr marL="914400" lvl="1" indent="-457200">
              <a:buFont typeface="+mj-lt"/>
              <a:buAutoNum type="arabicPeriod"/>
            </a:pPr>
            <a:r>
              <a:rPr lang="es-ES" b="1" spc="0" dirty="0">
                <a:solidFill>
                  <a:srgbClr val="000000"/>
                </a:solidFill>
                <a:latin typeface="+mn-lt"/>
              </a:rPr>
              <a:t>Autoservicio </a:t>
            </a:r>
            <a:r>
              <a:rPr lang="es-ES" spc="0" dirty="0">
                <a:solidFill>
                  <a:srgbClr val="000000"/>
                </a:solidFill>
                <a:latin typeface="+mn-lt"/>
              </a:rPr>
              <a:t>(p. ej., comida preparada)</a:t>
            </a:r>
          </a:p>
          <a:p>
            <a:pPr marL="914400" lvl="1" indent="-457200">
              <a:buFont typeface="+mj-lt"/>
              <a:buAutoNum type="arabicPeriod"/>
            </a:pPr>
            <a:r>
              <a:rPr lang="es-ES" b="1" spc="0" dirty="0">
                <a:solidFill>
                  <a:srgbClr val="000000"/>
                </a:solidFill>
                <a:latin typeface="+mn-lt"/>
              </a:rPr>
              <a:t>Digitalización </a:t>
            </a:r>
            <a:r>
              <a:rPr lang="es-ES" spc="0" dirty="0">
                <a:solidFill>
                  <a:srgbClr val="000000"/>
                </a:solidFill>
                <a:latin typeface="+mn-lt"/>
              </a:rPr>
              <a:t>(por ejemplo, entrega de comida fresca)</a:t>
            </a:r>
          </a:p>
          <a:p>
            <a:pPr marL="342900" indent="-342900">
              <a:buFont typeface="Arial" panose="020B0604020202020204" pitchFamily="34" charset="0"/>
              <a:buChar char="•"/>
            </a:pPr>
            <a:r>
              <a:rPr lang="es-ES" spc="0" dirty="0">
                <a:solidFill>
                  <a:srgbClr val="000000"/>
                </a:solidFill>
                <a:latin typeface="+mn-lt"/>
              </a:rPr>
              <a:t>Determinar el punto de precio correcto para este segmento es crucial</a:t>
            </a:r>
          </a:p>
          <a:p>
            <a:pPr marL="342900" indent="-342900">
              <a:buFont typeface="Arial" panose="020B0604020202020204" pitchFamily="34" charset="0"/>
              <a:buChar char="•"/>
            </a:pPr>
            <a:r>
              <a:rPr lang="es-ES" dirty="0"/>
              <a:t>Hay varias vías de comercialización que se adaptan al mercado de las personas mayores... explore sus opciones y lo que mejor se adapte a las necesidades de su usuario final</a:t>
            </a:r>
          </a:p>
          <a:p>
            <a:pPr marL="342900" indent="-342900">
              <a:buFont typeface="Arial" panose="020B0604020202020204" pitchFamily="34" charset="0"/>
              <a:buChar char="•"/>
            </a:pPr>
            <a:r>
              <a:rPr lang="es-ES" b="1" spc="0" dirty="0">
                <a:solidFill>
                  <a:srgbClr val="000000"/>
                </a:solidFill>
                <a:latin typeface="+mn-lt"/>
              </a:rPr>
              <a:t>SIGA CENTRÁNDOSE EN EL USUARIO EN TODAS SUS DECISIONES.</a:t>
            </a:r>
          </a:p>
          <a:p>
            <a:pPr marL="342900" indent="-342900">
              <a:buFont typeface="Arial" panose="020B0604020202020204" pitchFamily="34" charset="0"/>
              <a:buChar char="•"/>
            </a:pPr>
            <a:endParaRPr lang="en-IE" dirty="0"/>
          </a:p>
        </p:txBody>
      </p:sp>
      <p:sp>
        <p:nvSpPr>
          <p:cNvPr id="3" name="Text Placeholder 2">
            <a:extLst>
              <a:ext uri="{FF2B5EF4-FFF2-40B4-BE49-F238E27FC236}">
                <a16:creationId xmlns:a16="http://schemas.microsoft.com/office/drawing/2014/main" id="{75DD5D4D-169B-0AD7-37CF-4965DC28F042}"/>
              </a:ext>
            </a:extLst>
          </p:cNvPr>
          <p:cNvSpPr>
            <a:spLocks noGrp="1"/>
          </p:cNvSpPr>
          <p:nvPr>
            <p:ph type="body" sz="quarter" idx="16"/>
          </p:nvPr>
        </p:nvSpPr>
        <p:spPr>
          <a:xfrm>
            <a:off x="734714" y="651064"/>
            <a:ext cx="10808102" cy="582221"/>
          </a:xfrm>
        </p:spPr>
        <p:txBody>
          <a:bodyPr>
            <a:normAutofit lnSpcReduction="10000"/>
          </a:bodyPr>
          <a:lstStyle/>
          <a:p>
            <a:r>
              <a:rPr lang="es-ES" dirty="0"/>
              <a:t>Otros mensajes para llevar a casa </a:t>
            </a:r>
            <a:endParaRPr lang="en-IE" dirty="0"/>
          </a:p>
        </p:txBody>
      </p:sp>
      <p:pic>
        <p:nvPicPr>
          <p:cNvPr id="4" name="Picture 3" descr="Icon&#10;&#10;Description automatically generated with medium confidence">
            <a:extLst>
              <a:ext uri="{FF2B5EF4-FFF2-40B4-BE49-F238E27FC236}">
                <a16:creationId xmlns:a16="http://schemas.microsoft.com/office/drawing/2014/main" id="{12FD2DE7-F1A4-2A25-13B2-3CEB55D4C9C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623452" y="293821"/>
            <a:ext cx="1135535" cy="1554108"/>
          </a:xfrm>
          <a:prstGeom prst="rect">
            <a:avLst/>
          </a:prstGeom>
        </p:spPr>
      </p:pic>
    </p:spTree>
    <p:extLst>
      <p:ext uri="{BB962C8B-B14F-4D97-AF65-F5344CB8AC3E}">
        <p14:creationId xmlns:p14="http://schemas.microsoft.com/office/powerpoint/2010/main" val="33818946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301C85A0-73C0-1A6C-FB1A-5A5DE4693B7F}"/>
              </a:ext>
            </a:extLst>
          </p:cNvPr>
          <p:cNvSpPr>
            <a:spLocks noGrp="1"/>
          </p:cNvSpPr>
          <p:nvPr>
            <p:ph type="body" sz="quarter" idx="18"/>
          </p:nvPr>
        </p:nvSpPr>
        <p:spPr>
          <a:xfrm>
            <a:off x="285710" y="1538691"/>
            <a:ext cx="11335990" cy="4170546"/>
          </a:xfrm>
        </p:spPr>
        <p:txBody>
          <a:bodyPr vert="horz" lIns="91440" tIns="45720" rIns="91440" bIns="45720" rtlCol="0" anchor="t">
            <a:noAutofit/>
          </a:bodyPr>
          <a:lstStyle/>
          <a:p>
            <a:pPr indent="0" algn="just">
              <a:lnSpc>
                <a:spcPct val="120000"/>
              </a:lnSpc>
              <a:defRPr/>
            </a:pPr>
            <a:r>
              <a:rPr kumimoji="0" lang="es-ES" b="0" i="0" u="none" strike="noStrike" kern="1200" cap="none" spc="0" normalizeH="0" baseline="0" noProof="0" dirty="0">
                <a:ln>
                  <a:noFill/>
                </a:ln>
                <a:solidFill>
                  <a:srgbClr val="000000"/>
                </a:solidFill>
                <a:effectLst/>
                <a:uLnTx/>
                <a:uFillTx/>
                <a:ea typeface="+mn-ea"/>
                <a:cs typeface="+mn-cs"/>
              </a:rPr>
              <a:t>Aunque se podría pensar que los mayores son menos propensos a probar nuevos productos y servicios, puede influir su </a:t>
            </a:r>
            <a:r>
              <a:rPr kumimoji="0" lang="es-ES" b="1" i="0" u="none" strike="noStrike" kern="1200" cap="none" spc="0" normalizeH="0" baseline="0" noProof="0" dirty="0">
                <a:ln>
                  <a:noFill/>
                </a:ln>
                <a:solidFill>
                  <a:srgbClr val="000000"/>
                </a:solidFill>
                <a:effectLst/>
                <a:uLnTx/>
                <a:uFillTx/>
                <a:ea typeface="+mn-ea"/>
                <a:cs typeface="+mn-cs"/>
              </a:rPr>
              <a:t>edad cognitiva percibida</a:t>
            </a:r>
            <a:r>
              <a:rPr kumimoji="0" lang="en-US" b="0" i="0" u="none" strike="noStrike" kern="1200" cap="none" spc="0" normalizeH="0" baseline="0" noProof="0" dirty="0">
                <a:ln>
                  <a:noFill/>
                </a:ln>
                <a:effectLst/>
                <a:uLnTx/>
                <a:uFillTx/>
                <a:ea typeface="+mn-ea"/>
                <a:cs typeface="+mn-cs"/>
              </a:rPr>
              <a:t>. </a:t>
            </a:r>
            <a:r>
              <a:rPr kumimoji="0" lang="es-ES" b="0" i="0" u="none" strike="noStrike" kern="1200" cap="none" spc="0" normalizeH="0" baseline="0" noProof="0" dirty="0">
                <a:ln>
                  <a:noFill/>
                </a:ln>
                <a:effectLst/>
                <a:uLnTx/>
                <a:uFillTx/>
                <a:ea typeface="+mn-ea"/>
                <a:cs typeface="+mn-cs"/>
              </a:rPr>
              <a:t>Por ejemplo, un </a:t>
            </a:r>
            <a:r>
              <a:rPr kumimoji="0" lang="es-ES" b="0" i="0" u="none" strike="noStrike" kern="1200" cap="none" spc="0" normalizeH="0" baseline="0" noProof="0" dirty="0">
                <a:ln>
                  <a:noFill/>
                </a:ln>
                <a:effectLst/>
                <a:uLnTx/>
                <a:uFillTx/>
                <a:ea typeface="+mn-ea"/>
                <a:cs typeface="+mn-cs"/>
                <a:hlinkClick r:id="rId2"/>
              </a:rPr>
              <a:t>estudio</a:t>
            </a:r>
            <a:r>
              <a:rPr kumimoji="0" lang="es-ES" b="0" i="0" u="none" strike="noStrike" kern="1200" cap="none" spc="0" normalizeH="0" baseline="0" noProof="0" dirty="0">
                <a:ln>
                  <a:noFill/>
                </a:ln>
                <a:effectLst/>
                <a:uLnTx/>
                <a:uFillTx/>
                <a:ea typeface="+mn-ea"/>
                <a:cs typeface="+mn-cs"/>
              </a:rPr>
              <a:t> sugiere que los mayores pueden estar </a:t>
            </a:r>
            <a:r>
              <a:rPr kumimoji="0" lang="es-ES" b="0" i="0" u="sng" strike="noStrike" kern="1200" cap="none" spc="0" normalizeH="0" baseline="0" noProof="0" dirty="0">
                <a:ln>
                  <a:noFill/>
                </a:ln>
                <a:effectLst/>
                <a:uLnTx/>
                <a:uFillTx/>
                <a:ea typeface="+mn-ea"/>
                <a:cs typeface="+mn-cs"/>
              </a:rPr>
              <a:t>más abiertos a experimentar con las innovaciones </a:t>
            </a:r>
            <a:r>
              <a:rPr kumimoji="0" lang="es-ES" b="0" i="0" u="none" strike="noStrike" kern="1200" cap="none" spc="0" normalizeH="0" baseline="0" noProof="0" dirty="0">
                <a:ln>
                  <a:noFill/>
                </a:ln>
                <a:effectLst/>
                <a:uLnTx/>
                <a:uFillTx/>
                <a:ea typeface="+mn-ea"/>
                <a:cs typeface="+mn-cs"/>
              </a:rPr>
              <a:t>que sus homólogos más jóvenes en el sector de los bienes hedónicos/de lujo. </a:t>
            </a:r>
            <a:endParaRPr lang="es-ES">
              <a:ea typeface="+mn-ea"/>
              <a:cs typeface="+mn-cs"/>
            </a:endParaRPr>
          </a:p>
          <a:p>
            <a:pPr indent="0" algn="just">
              <a:lnSpc>
                <a:spcPct val="120000"/>
              </a:lnSpc>
              <a:defRPr/>
            </a:pPr>
            <a:r>
              <a:rPr kumimoji="0" lang="es-ES" b="0" i="0" u="none" strike="noStrike" kern="1200" cap="none" spc="0" normalizeH="0" baseline="0" noProof="0" dirty="0">
                <a:ln>
                  <a:noFill/>
                </a:ln>
                <a:effectLst/>
                <a:uLnTx/>
                <a:uFillTx/>
                <a:ea typeface="+mn-ea"/>
                <a:cs typeface="+mn-cs"/>
              </a:rPr>
              <a:t>Según </a:t>
            </a:r>
            <a:r>
              <a:rPr kumimoji="0" lang="es-ES" b="0" i="0" u="none" strike="noStrike" kern="1200" cap="none" spc="0" normalizeH="0" baseline="0" noProof="0" dirty="0">
                <a:ln>
                  <a:noFill/>
                </a:ln>
                <a:effectLst/>
                <a:uLnTx/>
                <a:uFillTx/>
                <a:ea typeface="+mn-ea"/>
                <a:cs typeface="+mn-cs"/>
                <a:hlinkClick r:id="rId3"/>
              </a:rPr>
              <a:t>Guido, Amatulli y Peluso, 2014</a:t>
            </a:r>
            <a:r>
              <a:rPr kumimoji="0" lang="es-ES" b="0" i="0" u="none" strike="noStrike" kern="1200" cap="none" spc="0" normalizeH="0" baseline="0" noProof="0" dirty="0">
                <a:ln>
                  <a:noFill/>
                </a:ln>
                <a:effectLst/>
                <a:uLnTx/>
                <a:uFillTx/>
                <a:ea typeface="+mn-ea"/>
                <a:cs typeface="+mn-cs"/>
              </a:rPr>
              <a:t>, los consumidores de mayor edad tienden a percibirse a sí mismos como más jóvenes mientras </a:t>
            </a:r>
            <a:r>
              <a:rPr kumimoji="0" lang="es-ES" b="1" i="0" u="none" strike="noStrike" kern="1200" cap="none" spc="0" normalizeH="0" baseline="0" noProof="0" dirty="0">
                <a:ln>
                  <a:noFill/>
                </a:ln>
                <a:effectLst/>
                <a:uLnTx/>
                <a:uFillTx/>
                <a:ea typeface="+mn-ea"/>
                <a:cs typeface="+mn-cs"/>
              </a:rPr>
              <a:t>persiguen objetivos de consumo hedónicos</a:t>
            </a:r>
            <a:r>
              <a:rPr kumimoji="0" lang="es-ES" b="0" i="0" u="none" strike="noStrike" kern="1200" cap="none" spc="0" normalizeH="0" baseline="0" noProof="0" dirty="0">
                <a:ln>
                  <a:noFill/>
                </a:ln>
                <a:effectLst/>
                <a:uLnTx/>
                <a:uFillTx/>
                <a:ea typeface="+mn-ea"/>
                <a:cs typeface="+mn-cs"/>
              </a:rPr>
              <a:t> en comparación con los utilitarios/de base. Esto sugiere que es </a:t>
            </a:r>
            <a:r>
              <a:rPr kumimoji="0" lang="es-ES" b="1" i="0" u="none" strike="noStrike" kern="1200" cap="none" spc="0" normalizeH="0" baseline="0" noProof="0" dirty="0">
                <a:ln>
                  <a:noFill/>
                </a:ln>
                <a:effectLst/>
                <a:uLnTx/>
                <a:uFillTx/>
                <a:ea typeface="+mn-ea"/>
                <a:cs typeface="+mn-cs"/>
              </a:rPr>
              <a:t>necesario un posicionamiento diferente</a:t>
            </a:r>
            <a:r>
              <a:rPr kumimoji="0" lang="es-ES" b="0" i="0" u="none" strike="noStrike" kern="1200" cap="none" spc="0" normalizeH="0" baseline="0" noProof="0" dirty="0">
                <a:ln>
                  <a:noFill/>
                </a:ln>
                <a:effectLst/>
                <a:uLnTx/>
                <a:uFillTx/>
                <a:ea typeface="+mn-ea"/>
                <a:cs typeface="+mn-cs"/>
              </a:rPr>
              <a:t> cuando se comercializan productos hedónicos en comparación con productos utilitarios (por ejemplo, medicamentos).</a:t>
            </a:r>
            <a:r>
              <a:rPr lang="en-US" b="1" dirty="0"/>
              <a:t>				</a:t>
            </a:r>
            <a:endParaRPr lang="en-US" b="1" dirty="0">
              <a:cs typeface="Calibri" panose="020F0502020204030204"/>
            </a:endParaRPr>
          </a:p>
          <a:p>
            <a:pPr indent="0">
              <a:lnSpc>
                <a:spcPct val="120000"/>
              </a:lnSpc>
              <a:defRPr/>
            </a:pPr>
            <a:endParaRPr lang="en-US" dirty="0"/>
          </a:p>
        </p:txBody>
      </p:sp>
      <p:sp>
        <p:nvSpPr>
          <p:cNvPr id="19" name="Text Placeholder 18">
            <a:extLst>
              <a:ext uri="{FF2B5EF4-FFF2-40B4-BE49-F238E27FC236}">
                <a16:creationId xmlns:a16="http://schemas.microsoft.com/office/drawing/2014/main" id="{5F02376E-820B-6BA0-87EB-C35AC42324E2}"/>
              </a:ext>
            </a:extLst>
          </p:cNvPr>
          <p:cNvSpPr>
            <a:spLocks noGrp="1"/>
          </p:cNvSpPr>
          <p:nvPr>
            <p:ph type="body" sz="quarter" idx="16"/>
          </p:nvPr>
        </p:nvSpPr>
        <p:spPr>
          <a:xfrm>
            <a:off x="243840" y="209005"/>
            <a:ext cx="11150930" cy="1201783"/>
          </a:xfrm>
          <a:solidFill>
            <a:srgbClr val="FFD100"/>
          </a:solidFill>
        </p:spPr>
        <p:txBody>
          <a:bodyPr anchor="ctr">
            <a:normAutofit/>
          </a:bodyPr>
          <a:lstStyle/>
          <a:p>
            <a:pPr marL="229870"/>
            <a:r>
              <a:rPr lang="es-ES" dirty="0"/>
              <a:t>La edad cognitiva puede afectar a la apertura de los mayores a productos y servicios innovadores</a:t>
            </a:r>
            <a:endParaRPr lang="en-IE" dirty="0">
              <a:ea typeface="Calibri" panose="020F0502020204030204"/>
              <a:cs typeface="Calibri" panose="020F0502020204030204"/>
            </a:endParaRPr>
          </a:p>
        </p:txBody>
      </p:sp>
    </p:spTree>
    <p:extLst>
      <p:ext uri="{BB962C8B-B14F-4D97-AF65-F5344CB8AC3E}">
        <p14:creationId xmlns:p14="http://schemas.microsoft.com/office/powerpoint/2010/main" val="196374285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FE501F5B-CC6D-0E45-B824-2349F003B408}"/>
              </a:ext>
            </a:extLst>
          </p:cNvPr>
          <p:cNvSpPr>
            <a:spLocks noGrp="1"/>
          </p:cNvSpPr>
          <p:nvPr>
            <p:ph type="body" sz="quarter" idx="27"/>
          </p:nvPr>
        </p:nvSpPr>
        <p:spPr/>
        <p:txBody>
          <a:bodyPr/>
          <a:lstStyle/>
          <a:p>
            <a:r>
              <a:rPr lang="en-US"/>
              <a:t>www. innovatingfoodforseniors.eu</a:t>
            </a:r>
          </a:p>
        </p:txBody>
      </p:sp>
      <p:sp>
        <p:nvSpPr>
          <p:cNvPr id="8" name="Text Placeholder 7">
            <a:extLst>
              <a:ext uri="{FF2B5EF4-FFF2-40B4-BE49-F238E27FC236}">
                <a16:creationId xmlns:a16="http://schemas.microsoft.com/office/drawing/2014/main" id="{8A651E51-4EA2-7540-967D-5156E5B25F0B}"/>
              </a:ext>
            </a:extLst>
          </p:cNvPr>
          <p:cNvSpPr>
            <a:spLocks noGrp="1"/>
          </p:cNvSpPr>
          <p:nvPr>
            <p:ph type="body" sz="quarter" idx="20"/>
          </p:nvPr>
        </p:nvSpPr>
        <p:spPr>
          <a:xfrm>
            <a:off x="7356022" y="538843"/>
            <a:ext cx="4751758" cy="4221935"/>
          </a:xfrm>
        </p:spPr>
        <p:txBody>
          <a:bodyPr>
            <a:normAutofit fontScale="47500" lnSpcReduction="20000"/>
          </a:bodyPr>
          <a:lstStyle/>
          <a:p>
            <a:pPr algn="ctr">
              <a:lnSpc>
                <a:spcPct val="120000"/>
              </a:lnSpc>
            </a:pPr>
            <a:r>
              <a:rPr lang="es-ES" dirty="0"/>
              <a:t>Bien hecho.</a:t>
            </a:r>
          </a:p>
          <a:p>
            <a:pPr algn="ctr">
              <a:lnSpc>
                <a:spcPct val="120000"/>
              </a:lnSpc>
            </a:pPr>
            <a:r>
              <a:rPr lang="es-ES" dirty="0"/>
              <a:t>Has completado el Módulo 5. La última pieza de nuestro viaje de aprendizaje para crear una alimentación innovadora para las personas mayores es </a:t>
            </a:r>
          </a:p>
          <a:p>
            <a:pPr algn="ctr">
              <a:lnSpc>
                <a:spcPct val="120000"/>
              </a:lnSpc>
            </a:pPr>
            <a:r>
              <a:rPr lang="es-ES" dirty="0"/>
              <a:t>Módulo 6</a:t>
            </a:r>
          </a:p>
          <a:p>
            <a:pPr algn="ctr">
              <a:lnSpc>
                <a:spcPct val="120000"/>
              </a:lnSpc>
            </a:pPr>
            <a:r>
              <a:rPr lang="es-ES" dirty="0"/>
              <a:t> </a:t>
            </a:r>
            <a:r>
              <a:rPr lang="es-ES" b="1" dirty="0"/>
              <a:t>Marketing para el sector senior</a:t>
            </a:r>
          </a:p>
          <a:p>
            <a:pPr algn="ctr">
              <a:lnSpc>
                <a:spcPct val="120000"/>
              </a:lnSpc>
            </a:pPr>
            <a:endParaRPr lang="es-ES" dirty="0"/>
          </a:p>
          <a:p>
            <a:endParaRPr lang="en-US" dirty="0"/>
          </a:p>
        </p:txBody>
      </p:sp>
    </p:spTree>
    <p:extLst>
      <p:ext uri="{BB962C8B-B14F-4D97-AF65-F5344CB8AC3E}">
        <p14:creationId xmlns:p14="http://schemas.microsoft.com/office/powerpoint/2010/main" val="41698255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A2192D26-8314-0848-4C2E-740FE482DA50}"/>
              </a:ext>
            </a:extLst>
          </p:cNvPr>
          <p:cNvSpPr>
            <a:spLocks noGrp="1"/>
          </p:cNvSpPr>
          <p:nvPr>
            <p:ph type="body" sz="quarter" idx="18"/>
          </p:nvPr>
        </p:nvSpPr>
        <p:spPr>
          <a:xfrm>
            <a:off x="342204" y="1489166"/>
            <a:ext cx="8087694" cy="4364787"/>
          </a:xfrm>
        </p:spPr>
        <p:txBody>
          <a:bodyPr>
            <a:normAutofit/>
          </a:bodyPr>
          <a:lstStyle/>
          <a:p>
            <a:pPr indent="0"/>
            <a:r>
              <a:rPr lang="es-ES" dirty="0"/>
              <a:t>Mientras que los ancianos convencionales ven su edad cognitiva inferior a su edad cronológica en </a:t>
            </a:r>
            <a:r>
              <a:rPr lang="es-ES" b="1" u="sng" dirty="0"/>
              <a:t>7</a:t>
            </a:r>
            <a:r>
              <a:rPr lang="es-ES" dirty="0"/>
              <a:t> años de media, la diferencia media puede ser de hasta </a:t>
            </a:r>
            <a:r>
              <a:rPr lang="es-ES" b="1" u="sng" dirty="0"/>
              <a:t>12</a:t>
            </a:r>
            <a:r>
              <a:rPr lang="es-ES" dirty="0"/>
              <a:t> años para los ancianos modernos.</a:t>
            </a:r>
          </a:p>
          <a:p>
            <a:pPr indent="0"/>
            <a:r>
              <a:rPr lang="en-US" b="1" dirty="0" err="1"/>
              <a:t>Algunas</a:t>
            </a:r>
            <a:r>
              <a:rPr lang="en-US" b="1" dirty="0"/>
              <a:t> </a:t>
            </a:r>
            <a:r>
              <a:rPr lang="en-US" b="1" dirty="0" err="1"/>
              <a:t>características</a:t>
            </a:r>
            <a:r>
              <a:rPr lang="en-US" b="1" dirty="0"/>
              <a:t> </a:t>
            </a:r>
            <a:r>
              <a:rPr lang="en-US" b="1" dirty="0" err="1"/>
              <a:t>únicas</a:t>
            </a:r>
            <a:r>
              <a:rPr lang="en-US" b="1" dirty="0"/>
              <a:t> de </a:t>
            </a:r>
            <a:r>
              <a:rPr lang="en-US" b="1" dirty="0" err="1"/>
              <a:t>los</a:t>
            </a:r>
            <a:r>
              <a:rPr lang="en-US" b="1" dirty="0"/>
              <a:t> </a:t>
            </a:r>
            <a:r>
              <a:rPr lang="en-US" b="1" dirty="0" err="1"/>
              <a:t>ancianos</a:t>
            </a:r>
            <a:r>
              <a:rPr lang="en-US" b="1" dirty="0"/>
              <a:t> </a:t>
            </a:r>
            <a:r>
              <a:rPr lang="en-US" b="1" dirty="0" err="1"/>
              <a:t>modernos</a:t>
            </a:r>
            <a:r>
              <a:rPr lang="en-US" b="1" dirty="0"/>
              <a:t> son:</a:t>
            </a:r>
          </a:p>
          <a:p>
            <a:pPr marL="468000" indent="-457200">
              <a:spcAft>
                <a:spcPts val="600"/>
              </a:spcAft>
              <a:buFont typeface="Arial" panose="020B0604020202020204" pitchFamily="34" charset="0"/>
              <a:buChar char="•"/>
            </a:pPr>
            <a:r>
              <a:rPr lang="es-ES" dirty="0"/>
              <a:t>Disfrutan de un </a:t>
            </a:r>
            <a:r>
              <a:rPr lang="es-ES" b="1" dirty="0"/>
              <a:t>envejecimiento activo positivo </a:t>
            </a:r>
          </a:p>
          <a:p>
            <a:pPr marL="468000" indent="-457200">
              <a:spcAft>
                <a:spcPts val="600"/>
              </a:spcAft>
              <a:buFont typeface="Arial" panose="020B0604020202020204" pitchFamily="34" charset="0"/>
              <a:buChar char="•"/>
            </a:pPr>
            <a:r>
              <a:rPr lang="es-ES" dirty="0"/>
              <a:t>Están </a:t>
            </a:r>
            <a:r>
              <a:rPr lang="es-ES" b="1" dirty="0"/>
              <a:t>menos ansiosos </a:t>
            </a:r>
            <a:r>
              <a:rPr lang="es-ES" dirty="0"/>
              <a:t>por la mortalidad</a:t>
            </a:r>
          </a:p>
          <a:p>
            <a:pPr marL="468000" indent="-457200">
              <a:spcAft>
                <a:spcPts val="600"/>
              </a:spcAft>
              <a:buFont typeface="Arial" panose="020B0604020202020204" pitchFamily="34" charset="0"/>
              <a:buChar char="•"/>
            </a:pPr>
            <a:r>
              <a:rPr lang="es-ES" dirty="0"/>
              <a:t>Están </a:t>
            </a:r>
            <a:r>
              <a:rPr lang="es-ES" b="1" dirty="0"/>
              <a:t>más satisfechos </a:t>
            </a:r>
            <a:r>
              <a:rPr lang="es-ES" dirty="0"/>
              <a:t>con su nivel de salud y su vida social</a:t>
            </a:r>
          </a:p>
          <a:p>
            <a:pPr marL="468000" indent="-457200">
              <a:spcAft>
                <a:spcPts val="600"/>
              </a:spcAft>
              <a:buFont typeface="Arial" panose="020B0604020202020204" pitchFamily="34" charset="0"/>
              <a:buChar char="•"/>
            </a:pPr>
            <a:r>
              <a:rPr lang="es-ES" dirty="0"/>
              <a:t>Tienen </a:t>
            </a:r>
            <a:r>
              <a:rPr lang="es-ES" b="1" dirty="0"/>
              <a:t>mayor capacidad de gasto</a:t>
            </a:r>
          </a:p>
        </p:txBody>
      </p:sp>
      <p:sp>
        <p:nvSpPr>
          <p:cNvPr id="13" name="Text Placeholder 12">
            <a:extLst>
              <a:ext uri="{FF2B5EF4-FFF2-40B4-BE49-F238E27FC236}">
                <a16:creationId xmlns:a16="http://schemas.microsoft.com/office/drawing/2014/main" id="{AC5088E5-321F-9118-04A7-6505B75A21FA}"/>
              </a:ext>
            </a:extLst>
          </p:cNvPr>
          <p:cNvSpPr>
            <a:spLocks noGrp="1"/>
          </p:cNvSpPr>
          <p:nvPr>
            <p:ph type="body" sz="quarter" idx="16"/>
          </p:nvPr>
        </p:nvSpPr>
        <p:spPr>
          <a:xfrm>
            <a:off x="482165" y="561104"/>
            <a:ext cx="10808102" cy="582221"/>
          </a:xfrm>
        </p:spPr>
        <p:txBody>
          <a:bodyPr>
            <a:normAutofit lnSpcReduction="10000"/>
          </a:bodyPr>
          <a:lstStyle/>
          <a:p>
            <a:r>
              <a:rPr lang="es-ES" dirty="0"/>
              <a:t>Las necesidades cognitivas de los ancianos modernos </a:t>
            </a:r>
            <a:endParaRPr lang="en-GB" dirty="0"/>
          </a:p>
        </p:txBody>
      </p:sp>
      <p:sp>
        <p:nvSpPr>
          <p:cNvPr id="4" name="TextBox 3">
            <a:extLst>
              <a:ext uri="{FF2B5EF4-FFF2-40B4-BE49-F238E27FC236}">
                <a16:creationId xmlns:a16="http://schemas.microsoft.com/office/drawing/2014/main" id="{0706EED7-6B53-6634-B3C2-6652C1159B57}"/>
              </a:ext>
            </a:extLst>
          </p:cNvPr>
          <p:cNvSpPr txBox="1"/>
          <p:nvPr/>
        </p:nvSpPr>
        <p:spPr>
          <a:xfrm>
            <a:off x="6161507" y="5217545"/>
            <a:ext cx="1061857" cy="369332"/>
          </a:xfrm>
          <a:prstGeom prst="rect">
            <a:avLst/>
          </a:prstGeom>
          <a:noFill/>
        </p:spPr>
        <p:txBody>
          <a:bodyPr wrap="square">
            <a:spAutoFit/>
          </a:bodyPr>
          <a:lstStyle/>
          <a:p>
            <a:r>
              <a:rPr kumimoji="0" lang="en-US" sz="1800" b="0" i="0" u="none" strike="noStrike" kern="1200" cap="none" spc="0" normalizeH="0" baseline="0" noProof="0" dirty="0">
                <a:ln>
                  <a:noFill/>
                </a:ln>
                <a:solidFill>
                  <a:srgbClr val="1188A3"/>
                </a:solidFill>
                <a:effectLst/>
                <a:uLnTx/>
                <a:uFillTx/>
                <a:ea typeface="+mn-ea"/>
                <a:cs typeface="+mn-cs"/>
                <a:hlinkClick r:id="rId2">
                  <a:extLst>
                    <a:ext uri="{A12FA001-AC4F-418D-AE19-62706E023703}">
                      <ahyp:hlinkClr xmlns:ahyp="http://schemas.microsoft.com/office/drawing/2018/hyperlinkcolor" val="tx"/>
                    </a:ext>
                  </a:extLst>
                </a:hlinkClick>
              </a:rPr>
              <a:t>Fuente</a:t>
            </a:r>
            <a:endParaRPr lang="en-US" sz="1800" b="0" i="0" u="none" strike="noStrike" baseline="0" dirty="0">
              <a:solidFill>
                <a:srgbClr val="1188A3"/>
              </a:solidFill>
              <a:latin typeface="MyriadPro-Semibold"/>
            </a:endParaRPr>
          </a:p>
        </p:txBody>
      </p:sp>
      <p:pic>
        <p:nvPicPr>
          <p:cNvPr id="3" name="Picture 2" descr="Two old men giving each other a high five">
            <a:extLst>
              <a:ext uri="{FF2B5EF4-FFF2-40B4-BE49-F238E27FC236}">
                <a16:creationId xmlns:a16="http://schemas.microsoft.com/office/drawing/2014/main" id="{6CA5D840-85E2-FD73-1B74-DDD413E4F6C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373112" y="1663337"/>
            <a:ext cx="3476684" cy="2856412"/>
          </a:xfrm>
          <a:prstGeom prst="rect">
            <a:avLst/>
          </a:prstGeom>
        </p:spPr>
      </p:pic>
    </p:spTree>
    <p:extLst>
      <p:ext uri="{BB962C8B-B14F-4D97-AF65-F5344CB8AC3E}">
        <p14:creationId xmlns:p14="http://schemas.microsoft.com/office/powerpoint/2010/main" val="3194822098"/>
      </p:ext>
    </p:extLst>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eamsChannelId xmlns="539e4a8c-7e7c-4ea1-8c2e-f9bf51a8ca20" xsi:nil="true"/>
    <AppVersion xmlns="539e4a8c-7e7c-4ea1-8c2e-f9bf51a8ca20" xsi:nil="true"/>
    <CultureName xmlns="539e4a8c-7e7c-4ea1-8c2e-f9bf51a8ca20" xsi:nil="true"/>
    <NotebookType xmlns="539e4a8c-7e7c-4ea1-8c2e-f9bf51a8ca20" xsi:nil="true"/>
    <FolderType xmlns="539e4a8c-7e7c-4ea1-8c2e-f9bf51a8ca20" xsi:nil="true"/>
    <TaxCatchAll xmlns="41f5c9df-7cea-428a-8452-da6b62a57c0f" xsi:nil="true"/>
    <lcf76f155ced4ddcb4097134ff3c332f xmlns="539e4a8c-7e7c-4ea1-8c2e-f9bf51a8ca20">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089EED690624143B9CCB44C7945D306" ma:contentTypeVersion="21" ma:contentTypeDescription="Create a new document." ma:contentTypeScope="" ma:versionID="b38d933d22d39ca308305bc566227af5">
  <xsd:schema xmlns:xsd="http://www.w3.org/2001/XMLSchema" xmlns:xs="http://www.w3.org/2001/XMLSchema" xmlns:p="http://schemas.microsoft.com/office/2006/metadata/properties" xmlns:ns2="539e4a8c-7e7c-4ea1-8c2e-f9bf51a8ca20" xmlns:ns3="41f5c9df-7cea-428a-8452-da6b62a57c0f" targetNamespace="http://schemas.microsoft.com/office/2006/metadata/properties" ma:root="true" ma:fieldsID="a6be24cabd3ee67b99a54a108ee5ff2d" ns2:_="" ns3:_="">
    <xsd:import namespace="539e4a8c-7e7c-4ea1-8c2e-f9bf51a8ca20"/>
    <xsd:import namespace="41f5c9df-7cea-428a-8452-da6b62a57c0f"/>
    <xsd:element name="properties">
      <xsd:complexType>
        <xsd:sequence>
          <xsd:element name="documentManagement">
            <xsd:complexType>
              <xsd:all>
                <xsd:element ref="ns2:NotebookType" minOccurs="0"/>
                <xsd:element ref="ns2:FolderType" minOccurs="0"/>
                <xsd:element ref="ns2:CultureName" minOccurs="0"/>
                <xsd:element ref="ns2:AppVersion" minOccurs="0"/>
                <xsd:element ref="ns2:TeamsChannelId" minOccurs="0"/>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3:TaxCatchAll"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9e4a8c-7e7c-4ea1-8c2e-f9bf51a8ca20" elementFormDefault="qualified">
    <xsd:import namespace="http://schemas.microsoft.com/office/2006/documentManagement/types"/>
    <xsd:import namespace="http://schemas.microsoft.com/office/infopath/2007/PartnerControls"/>
    <xsd:element name="NotebookType" ma:index="8" nillable="true" ma:displayName="Notebook Type" ma:internalName="NotebookType">
      <xsd:simpleType>
        <xsd:restriction base="dms:Text"/>
      </xsd:simpleType>
    </xsd:element>
    <xsd:element name="FolderType" ma:index="9" nillable="true" ma:displayName="Folder Type" ma:internalName="FolderType">
      <xsd:simpleType>
        <xsd:restriction base="dms:Text"/>
      </xsd:simpleType>
    </xsd:element>
    <xsd:element name="CultureName" ma:index="10" nillable="true" ma:displayName="Culture Name" ma:internalName="CultureName">
      <xsd:simpleType>
        <xsd:restriction base="dms:Text"/>
      </xsd:simpleType>
    </xsd:element>
    <xsd:element name="AppVersion" ma:index="11" nillable="true" ma:displayName="App Version" ma:internalName="AppVersion">
      <xsd:simpleType>
        <xsd:restriction base="dms:Text"/>
      </xsd:simpleType>
    </xsd:element>
    <xsd:element name="TeamsChannelId" ma:index="12" nillable="true" ma:displayName="Teams Channel Id" ma:internalName="TeamsChannelId">
      <xsd:simpleType>
        <xsd:restriction base="dms:Text"/>
      </xsd:simpleType>
    </xsd:element>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lcf76f155ced4ddcb4097134ff3c332f" ma:index="26" nillable="true" ma:taxonomy="true" ma:internalName="lcf76f155ced4ddcb4097134ff3c332f" ma:taxonomyFieldName="MediaServiceImageTags" ma:displayName="Image Tags" ma:readOnly="false" ma:fieldId="{5cf76f15-5ced-4ddc-b409-7134ff3c332f}" ma:taxonomyMulti="true" ma:sspId="806f3cfd-5b8b-41d1-a8c0-a3c1c084574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1f5c9df-7cea-428a-8452-da6b62a57c0f" elementFormDefault="qualified">
    <xsd:import namespace="http://schemas.microsoft.com/office/2006/documentManagement/types"/>
    <xsd:import namespace="http://schemas.microsoft.com/office/infopath/2007/PartnerControls"/>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ede8d5ac-98f9-4020-a0e9-7163eaf560f0}" ma:internalName="TaxCatchAll" ma:showField="CatchAllData" ma:web="41f5c9df-7cea-428a-8452-da6b62a57c0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23B237A-44E2-41A0-8C94-647EAD871804}">
  <ds:schemaRefs>
    <ds:schemaRef ds:uri="41f5c9df-7cea-428a-8452-da6b62a57c0f"/>
    <ds:schemaRef ds:uri="539e4a8c-7e7c-4ea1-8c2e-f9bf51a8ca2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F038FD0C-879A-4C95-B3E2-D3AC563DF30B}">
  <ds:schemaRefs>
    <ds:schemaRef ds:uri="http://schemas.microsoft.com/sharepoint/v3/contenttype/forms"/>
  </ds:schemaRefs>
</ds:datastoreItem>
</file>

<file path=customXml/itemProps3.xml><?xml version="1.0" encoding="utf-8"?>
<ds:datastoreItem xmlns:ds="http://schemas.openxmlformats.org/officeDocument/2006/customXml" ds:itemID="{F0057DE7-D1ED-4E00-80DE-AE2688D7ED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39e4a8c-7e7c-4ea1-8c2e-f9bf51a8ca20"/>
    <ds:schemaRef ds:uri="41f5c9df-7cea-428a-8452-da6b62a57c0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219</TotalTime>
  <Words>8113</Words>
  <Application>Microsoft Office PowerPoint</Application>
  <PresentationFormat>Panorámica</PresentationFormat>
  <Paragraphs>658</Paragraphs>
  <Slides>80</Slides>
  <Notes>16</Notes>
  <HiddenSlides>0</HiddenSlides>
  <MMClips>3</MMClips>
  <ScaleCrop>false</ScaleCrop>
  <HeadingPairs>
    <vt:vector size="4" baseType="variant">
      <vt:variant>
        <vt:lpstr>Tema</vt:lpstr>
      </vt:variant>
      <vt:variant>
        <vt:i4>1</vt:i4>
      </vt:variant>
      <vt:variant>
        <vt:lpstr>Títulos de diapositiva</vt:lpstr>
      </vt:variant>
      <vt:variant>
        <vt:i4>80</vt:i4>
      </vt:variant>
    </vt:vector>
  </HeadingPairs>
  <TitlesOfParts>
    <vt:vector size="81" baseType="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Jose Miguel Gimenez Lozano</cp:lastModifiedBy>
  <cp:revision>86</cp:revision>
  <dcterms:created xsi:type="dcterms:W3CDTF">2020-10-14T13:32:04Z</dcterms:created>
  <dcterms:modified xsi:type="dcterms:W3CDTF">2022-08-05T06:29:30Z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0x010100E089EED690624143B9CCB44C7945D306</vt:lpwstr>
  </property>
  <property fmtid="{D5CDD505-2E9C-101B-9397-08002B2CF9AE}" pid="3" name="MediaServiceImageTags">
    <vt:lpwstr/>
  </property>
</Properties>
</file>