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comments/modernComment_10D5_DC5ACA0A.xml" ContentType="application/vnd.ms-powerpoint.comments+xml"/>
  <Override PartName="/ppt/comments/modernComment_10D6_6DAB3805.xml" ContentType="application/vnd.ms-powerpoint.comments+xml"/>
  <Override PartName="/ppt/comments/modernComment_10B0_6EF4C079.xml" ContentType="application/vnd.ms-powerpoint.comments+xml"/>
  <Override PartName="/ppt/comments/modernComment_10CF_8A9F2427.xml" ContentType="application/vnd.ms-powerpoint.comments+xml"/>
  <Override PartName="/ppt/comments/modernComment_10D8_F7E6EE29.xml" ContentType="application/vnd.ms-powerpoint.comments+xml"/>
  <Override PartName="/ppt/comments/modernComment_10DF_6092F446.xml" ContentType="application/vnd.ms-powerpoint.comments+xml"/>
  <Override PartName="/ppt/comments/modernComment_10DE_224A4C14.xml" ContentType="application/vnd.ms-powerpoint.comments+xml"/>
  <Override PartName="/ppt/comments/modernComment_10EE_B6714666.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modernComment_10A7_F88A7CE7.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4"/>
  </p:sldMasterIdLst>
  <p:sldIdLst>
    <p:sldId id="4300" r:id="rId5"/>
    <p:sldId id="4308" r:id="rId6"/>
    <p:sldId id="4309" r:id="rId7"/>
    <p:sldId id="4310" r:id="rId8"/>
    <p:sldId id="4270" r:id="rId9"/>
    <p:sldId id="4388" r:id="rId10"/>
    <p:sldId id="4272" r:id="rId11"/>
    <p:sldId id="4301" r:id="rId12"/>
    <p:sldId id="4303" r:id="rId13"/>
    <p:sldId id="4370" r:id="rId14"/>
    <p:sldId id="4312" r:id="rId15"/>
    <p:sldId id="4311" r:id="rId16"/>
    <p:sldId id="4386" r:id="rId17"/>
    <p:sldId id="4314" r:id="rId18"/>
    <p:sldId id="4389" r:id="rId19"/>
    <p:sldId id="4373" r:id="rId20"/>
    <p:sldId id="4375" r:id="rId21"/>
    <p:sldId id="4374" r:id="rId22"/>
    <p:sldId id="4376" r:id="rId23"/>
    <p:sldId id="4377" r:id="rId24"/>
    <p:sldId id="4378" r:id="rId25"/>
    <p:sldId id="4379" r:id="rId26"/>
    <p:sldId id="4315" r:id="rId27"/>
    <p:sldId id="4316" r:id="rId28"/>
    <p:sldId id="4306" r:id="rId29"/>
    <p:sldId id="4319" r:id="rId30"/>
    <p:sldId id="4318" r:id="rId31"/>
    <p:sldId id="4320" r:id="rId32"/>
    <p:sldId id="4317" r:id="rId33"/>
    <p:sldId id="4326" r:id="rId34"/>
    <p:sldId id="4325" r:id="rId35"/>
    <p:sldId id="4327" r:id="rId36"/>
    <p:sldId id="4321" r:id="rId37"/>
    <p:sldId id="4322" r:id="rId38"/>
    <p:sldId id="4323" r:id="rId39"/>
    <p:sldId id="4324" r:id="rId40"/>
    <p:sldId id="4328" r:id="rId41"/>
    <p:sldId id="4329" r:id="rId42"/>
    <p:sldId id="4330" r:id="rId43"/>
    <p:sldId id="4331" r:id="rId44"/>
    <p:sldId id="4332" r:id="rId45"/>
    <p:sldId id="4334" r:id="rId46"/>
    <p:sldId id="4335" r:id="rId47"/>
    <p:sldId id="4343" r:id="rId48"/>
    <p:sldId id="4338" r:id="rId49"/>
    <p:sldId id="4346" r:id="rId50"/>
    <p:sldId id="4305" r:id="rId51"/>
    <p:sldId id="4350" r:id="rId52"/>
    <p:sldId id="4351" r:id="rId53"/>
    <p:sldId id="4352" r:id="rId54"/>
    <p:sldId id="4390" r:id="rId55"/>
    <p:sldId id="4349" r:id="rId56"/>
    <p:sldId id="4357" r:id="rId57"/>
    <p:sldId id="4364" r:id="rId58"/>
    <p:sldId id="4353" r:id="rId59"/>
    <p:sldId id="4358" r:id="rId60"/>
    <p:sldId id="4348" r:id="rId61"/>
    <p:sldId id="4347" r:id="rId62"/>
    <p:sldId id="4360" r:id="rId63"/>
    <p:sldId id="4359" r:id="rId64"/>
    <p:sldId id="4401" r:id="rId65"/>
    <p:sldId id="4354" r:id="rId66"/>
    <p:sldId id="4361" r:id="rId67"/>
    <p:sldId id="4391" r:id="rId68"/>
    <p:sldId id="4392" r:id="rId69"/>
    <p:sldId id="4393" r:id="rId70"/>
    <p:sldId id="4394" r:id="rId71"/>
    <p:sldId id="4395" r:id="rId72"/>
    <p:sldId id="4396" r:id="rId73"/>
    <p:sldId id="4402" r:id="rId74"/>
    <p:sldId id="4362" r:id="rId75"/>
    <p:sldId id="4355" r:id="rId76"/>
    <p:sldId id="4363" r:id="rId77"/>
    <p:sldId id="4397" r:id="rId78"/>
    <p:sldId id="4366" r:id="rId79"/>
    <p:sldId id="4356" r:id="rId80"/>
    <p:sldId id="4365" r:id="rId81"/>
    <p:sldId id="4367" r:id="rId82"/>
    <p:sldId id="4368" r:id="rId83"/>
    <p:sldId id="4369" r:id="rId84"/>
    <p:sldId id="4371" r:id="rId85"/>
    <p:sldId id="4382" r:id="rId86"/>
    <p:sldId id="4384" r:id="rId87"/>
    <p:sldId id="4400" r:id="rId88"/>
    <p:sldId id="4398" r:id="rId89"/>
    <p:sldId id="4399" r:id="rId90"/>
    <p:sldId id="4385" r:id="rId91"/>
    <p:sldId id="4387" r:id="rId92"/>
    <p:sldId id="4263" r:id="rId9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46A2A-5463-31BB-24B8-887E45DDAF69}" name="Orla Casey" initials="OC" userId="S::orla@momentumconsulting.ie::ee9f56f0-43a2-47ae-a5b8-d4a7d2f5cec3" providerId="AD"/>
  <p188:author id="{8FAFDFEB-FD77-9450-5FF2-745CF7472800}" name="Choiwai Maggie Chak" initials="CC" userId="S::cc310225@fh-muenster.de::08e8c75d-bfd7-417f-aa1e-397742fdeea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88A3"/>
    <a:srgbClr val="000000"/>
    <a:srgbClr val="E78E0B"/>
    <a:srgbClr val="1D599B"/>
    <a:srgbClr val="FFD100"/>
    <a:srgbClr val="85D2E1"/>
    <a:srgbClr val="1BA19A"/>
    <a:srgbClr val="C32F79"/>
    <a:srgbClr val="FA6AEC"/>
    <a:srgbClr val="8CBF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862E7D-6B70-4B30-815F-1F34BC631A3F}" v="120" dt="2022-07-21T08:15:27.187"/>
    <p1510:client id="{9528C3B1-4D66-4391-A23C-C66F61A6237B}" v="1" dt="2022-06-14T12:10:27.2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88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viewProps" Target="viewProp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presProps" Target="presProps.xml"/><Relationship Id="rId9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oiwai Maggie Chak" userId="S::cc310225@fh-muenster.de::08e8c75d-bfd7-417f-aa1e-397742fdeead" providerId="AD" clId="Web-{2E0E2AD4-4B64-4E31-8752-37EB76FDB882}"/>
    <pc:docChg chg="mod modSld">
      <pc:chgData name="Choiwai Maggie Chak" userId="S::cc310225@fh-muenster.de::08e8c75d-bfd7-417f-aa1e-397742fdeead" providerId="AD" clId="Web-{2E0E2AD4-4B64-4E31-8752-37EB76FDB882}" dt="2022-01-31T08:44:29.641" v="78"/>
      <pc:docMkLst>
        <pc:docMk/>
      </pc:docMkLst>
      <pc:sldChg chg="addCm modCm">
        <pc:chgData name="Choiwai Maggie Chak" userId="S::cc310225@fh-muenster.de::08e8c75d-bfd7-417f-aa1e-397742fdeead" providerId="AD" clId="Web-{2E0E2AD4-4B64-4E31-8752-37EB76FDB882}" dt="2022-01-31T08:44:29.641" v="78"/>
        <pc:sldMkLst>
          <pc:docMk/>
          <pc:sldMk cId="4169825511" sldId="4263"/>
        </pc:sldMkLst>
      </pc:sldChg>
      <pc:sldChg chg="modSp">
        <pc:chgData name="Choiwai Maggie Chak" userId="S::cc310225@fh-muenster.de::08e8c75d-bfd7-417f-aa1e-397742fdeead" providerId="AD" clId="Web-{2E0E2AD4-4B64-4E31-8752-37EB76FDB882}" dt="2022-01-31T08:04:35.362" v="4" actId="20577"/>
        <pc:sldMkLst>
          <pc:docMk/>
          <pc:sldMk cId="4080054308" sldId="4270"/>
        </pc:sldMkLst>
        <pc:spChg chg="mod">
          <ac:chgData name="Choiwai Maggie Chak" userId="S::cc310225@fh-muenster.de::08e8c75d-bfd7-417f-aa1e-397742fdeead" providerId="AD" clId="Web-{2E0E2AD4-4B64-4E31-8752-37EB76FDB882}" dt="2022-01-31T08:04:16.736" v="3" actId="20577"/>
          <ac:spMkLst>
            <pc:docMk/>
            <pc:sldMk cId="4080054308" sldId="4270"/>
            <ac:spMk id="7" creationId="{9F49D57C-D7DF-9F49-AF13-3998A730433E}"/>
          </ac:spMkLst>
        </pc:spChg>
        <pc:spChg chg="mod">
          <ac:chgData name="Choiwai Maggie Chak" userId="S::cc310225@fh-muenster.de::08e8c75d-bfd7-417f-aa1e-397742fdeead" providerId="AD" clId="Web-{2E0E2AD4-4B64-4E31-8752-37EB76FDB882}" dt="2022-01-31T08:04:35.362" v="4" actId="20577"/>
          <ac:spMkLst>
            <pc:docMk/>
            <pc:sldMk cId="4080054308" sldId="4270"/>
            <ac:spMk id="15" creationId="{2CF53864-63EB-9940-A7F3-3B7A547B5905}"/>
          </ac:spMkLst>
        </pc:spChg>
      </pc:sldChg>
      <pc:sldChg chg="modSp addCm">
        <pc:chgData name="Choiwai Maggie Chak" userId="S::cc310225@fh-muenster.de::08e8c75d-bfd7-417f-aa1e-397742fdeead" providerId="AD" clId="Web-{2E0E2AD4-4B64-4E31-8752-37EB76FDB882}" dt="2022-01-31T08:05:41.506" v="9" actId="20577"/>
        <pc:sldMkLst>
          <pc:docMk/>
          <pc:sldMk cId="1861533817" sldId="4272"/>
        </pc:sldMkLst>
        <pc:spChg chg="mod">
          <ac:chgData name="Choiwai Maggie Chak" userId="S::cc310225@fh-muenster.de::08e8c75d-bfd7-417f-aa1e-397742fdeead" providerId="AD" clId="Web-{2E0E2AD4-4B64-4E31-8752-37EB76FDB882}" dt="2022-01-31T08:05:41.506" v="9" actId="20577"/>
          <ac:spMkLst>
            <pc:docMk/>
            <pc:sldMk cId="1861533817" sldId="4272"/>
            <ac:spMk id="3" creationId="{EDABF2DA-EEDC-9049-B6A4-E12546FDE13E}"/>
          </ac:spMkLst>
        </pc:spChg>
      </pc:sldChg>
      <pc:sldChg chg="modSp addCm">
        <pc:chgData name="Choiwai Maggie Chak" userId="S::cc310225@fh-muenster.de::08e8c75d-bfd7-417f-aa1e-397742fdeead" providerId="AD" clId="Web-{2E0E2AD4-4B64-4E31-8752-37EB76FDB882}" dt="2022-01-31T08:06:51.962" v="15" actId="20577"/>
        <pc:sldMkLst>
          <pc:docMk/>
          <pc:sldMk cId="2325685287" sldId="4303"/>
        </pc:sldMkLst>
        <pc:spChg chg="mod">
          <ac:chgData name="Choiwai Maggie Chak" userId="S::cc310225@fh-muenster.de::08e8c75d-bfd7-417f-aa1e-397742fdeead" providerId="AD" clId="Web-{2E0E2AD4-4B64-4E31-8752-37EB76FDB882}" dt="2022-01-31T08:06:08.242" v="12" actId="20577"/>
          <ac:spMkLst>
            <pc:docMk/>
            <pc:sldMk cId="2325685287" sldId="4303"/>
            <ac:spMk id="3" creationId="{EE2DC44C-AE53-47ED-A364-A53EB4295415}"/>
          </ac:spMkLst>
        </pc:spChg>
        <pc:spChg chg="mod">
          <ac:chgData name="Choiwai Maggie Chak" userId="S::cc310225@fh-muenster.de::08e8c75d-bfd7-417f-aa1e-397742fdeead" providerId="AD" clId="Web-{2E0E2AD4-4B64-4E31-8752-37EB76FDB882}" dt="2022-01-31T08:06:51.962" v="15" actId="20577"/>
          <ac:spMkLst>
            <pc:docMk/>
            <pc:sldMk cId="2325685287" sldId="4303"/>
            <ac:spMk id="7" creationId="{2A86F4E5-062D-4367-AE7C-E178B8CD44F3}"/>
          </ac:spMkLst>
        </pc:spChg>
      </pc:sldChg>
      <pc:sldChg chg="addCm">
        <pc:chgData name="Choiwai Maggie Chak" userId="S::cc310225@fh-muenster.de::08e8c75d-bfd7-417f-aa1e-397742fdeead" providerId="AD" clId="Web-{2E0E2AD4-4B64-4E31-8752-37EB76FDB882}" dt="2022-01-31T08:03:30.968" v="1"/>
        <pc:sldMkLst>
          <pc:docMk/>
          <pc:sldMk cId="3696937482" sldId="4309"/>
        </pc:sldMkLst>
      </pc:sldChg>
      <pc:sldChg chg="addCm">
        <pc:chgData name="Choiwai Maggie Chak" userId="S::cc310225@fh-muenster.de::08e8c75d-bfd7-417f-aa1e-397742fdeead" providerId="AD" clId="Web-{2E0E2AD4-4B64-4E31-8752-37EB76FDB882}" dt="2022-01-31T08:04:03.876" v="2"/>
        <pc:sldMkLst>
          <pc:docMk/>
          <pc:sldMk cId="1839937541" sldId="4310"/>
        </pc:sldMkLst>
      </pc:sldChg>
      <pc:sldChg chg="addCm">
        <pc:chgData name="Choiwai Maggie Chak" userId="S::cc310225@fh-muenster.de::08e8c75d-bfd7-417f-aa1e-397742fdeead" providerId="AD" clId="Web-{2E0E2AD4-4B64-4E31-8752-37EB76FDB882}" dt="2022-01-31T08:12:01.244" v="20"/>
        <pc:sldMkLst>
          <pc:docMk/>
          <pc:sldMk cId="4159106601" sldId="4312"/>
        </pc:sldMkLst>
      </pc:sldChg>
      <pc:sldChg chg="addCm">
        <pc:chgData name="Choiwai Maggie Chak" userId="S::cc310225@fh-muenster.de::08e8c75d-bfd7-417f-aa1e-397742fdeead" providerId="AD" clId="Web-{2E0E2AD4-4B64-4E31-8752-37EB76FDB882}" dt="2022-01-31T08:16:36.352" v="29"/>
        <pc:sldMkLst>
          <pc:docMk/>
          <pc:sldMk cId="4109628236" sldId="4315"/>
        </pc:sldMkLst>
      </pc:sldChg>
      <pc:sldChg chg="addCm">
        <pc:chgData name="Choiwai Maggie Chak" userId="S::cc310225@fh-muenster.de::08e8c75d-bfd7-417f-aa1e-397742fdeead" providerId="AD" clId="Web-{2E0E2AD4-4B64-4E31-8752-37EB76FDB882}" dt="2022-01-31T08:17:04.103" v="30"/>
        <pc:sldMkLst>
          <pc:docMk/>
          <pc:sldMk cId="575294484" sldId="4318"/>
        </pc:sldMkLst>
      </pc:sldChg>
      <pc:sldChg chg="modSp addCm">
        <pc:chgData name="Choiwai Maggie Chak" userId="S::cc310225@fh-muenster.de::08e8c75d-bfd7-417f-aa1e-397742fdeead" providerId="AD" clId="Web-{2E0E2AD4-4B64-4E31-8752-37EB76FDB882}" dt="2022-01-31T08:18:41.483" v="65" actId="20577"/>
        <pc:sldMkLst>
          <pc:docMk/>
          <pc:sldMk cId="1620243526" sldId="4319"/>
        </pc:sldMkLst>
        <pc:spChg chg="mod">
          <ac:chgData name="Choiwai Maggie Chak" userId="S::cc310225@fh-muenster.de::08e8c75d-bfd7-417f-aa1e-397742fdeead" providerId="AD" clId="Web-{2E0E2AD4-4B64-4E31-8752-37EB76FDB882}" dt="2022-01-31T08:18:41.483" v="65" actId="20577"/>
          <ac:spMkLst>
            <pc:docMk/>
            <pc:sldMk cId="1620243526" sldId="4319"/>
            <ac:spMk id="3" creationId="{940F5B38-FAD3-4D81-BEA7-946BAEFBE9E0}"/>
          </ac:spMkLst>
        </pc:spChg>
      </pc:sldChg>
      <pc:sldChg chg="addCm">
        <pc:chgData name="Choiwai Maggie Chak" userId="S::cc310225@fh-muenster.de::08e8c75d-bfd7-417f-aa1e-397742fdeead" providerId="AD" clId="Web-{2E0E2AD4-4B64-4E31-8752-37EB76FDB882}" dt="2022-01-31T08:36:22.366" v="66"/>
        <pc:sldMkLst>
          <pc:docMk/>
          <pc:sldMk cId="3060876902" sldId="4334"/>
        </pc:sldMkLst>
      </pc:sldChg>
      <pc:sldChg chg="modSp">
        <pc:chgData name="Choiwai Maggie Chak" userId="S::cc310225@fh-muenster.de::08e8c75d-bfd7-417f-aa1e-397742fdeead" providerId="AD" clId="Web-{2E0E2AD4-4B64-4E31-8752-37EB76FDB882}" dt="2022-01-31T08:36:52.821" v="73" actId="20577"/>
        <pc:sldMkLst>
          <pc:docMk/>
          <pc:sldMk cId="1599349012" sldId="4350"/>
        </pc:sldMkLst>
        <pc:spChg chg="mod">
          <ac:chgData name="Choiwai Maggie Chak" userId="S::cc310225@fh-muenster.de::08e8c75d-bfd7-417f-aa1e-397742fdeead" providerId="AD" clId="Web-{2E0E2AD4-4B64-4E31-8752-37EB76FDB882}" dt="2022-01-31T08:36:52.821" v="73" actId="20577"/>
          <ac:spMkLst>
            <pc:docMk/>
            <pc:sldMk cId="1599349012" sldId="4350"/>
            <ac:spMk id="3" creationId="{0BCCED6F-3E69-465A-B5E5-B2B4A4EE9EDA}"/>
          </ac:spMkLst>
        </pc:spChg>
      </pc:sldChg>
      <pc:sldChg chg="modSp">
        <pc:chgData name="Choiwai Maggie Chak" userId="S::cc310225@fh-muenster.de::08e8c75d-bfd7-417f-aa1e-397742fdeead" providerId="AD" clId="Web-{2E0E2AD4-4B64-4E31-8752-37EB76FDB882}" dt="2022-01-31T08:37:03.837" v="74" actId="20577"/>
        <pc:sldMkLst>
          <pc:docMk/>
          <pc:sldMk cId="2155324305" sldId="4351"/>
        </pc:sldMkLst>
        <pc:spChg chg="mod">
          <ac:chgData name="Choiwai Maggie Chak" userId="S::cc310225@fh-muenster.de::08e8c75d-bfd7-417f-aa1e-397742fdeead" providerId="AD" clId="Web-{2E0E2AD4-4B64-4E31-8752-37EB76FDB882}" dt="2022-01-31T08:37:03.837" v="74" actId="20577"/>
          <ac:spMkLst>
            <pc:docMk/>
            <pc:sldMk cId="2155324305" sldId="4351"/>
            <ac:spMk id="2" creationId="{3E8FF62E-756F-4D62-A840-6D5B88FB23F8}"/>
          </ac:spMkLst>
        </pc:spChg>
      </pc:sldChg>
      <pc:sldChg chg="modSp">
        <pc:chgData name="Choiwai Maggie Chak" userId="S::cc310225@fh-muenster.de::08e8c75d-bfd7-417f-aa1e-397742fdeead" providerId="AD" clId="Web-{2E0E2AD4-4B64-4E31-8752-37EB76FDB882}" dt="2022-01-31T08:07:44.465" v="16" actId="20577"/>
        <pc:sldMkLst>
          <pc:docMk/>
          <pc:sldMk cId="1892288998" sldId="4373"/>
        </pc:sldMkLst>
        <pc:spChg chg="mod">
          <ac:chgData name="Choiwai Maggie Chak" userId="S::cc310225@fh-muenster.de::08e8c75d-bfd7-417f-aa1e-397742fdeead" providerId="AD" clId="Web-{2E0E2AD4-4B64-4E31-8752-37EB76FDB882}" dt="2022-01-31T08:07:44.465" v="16" actId="20577"/>
          <ac:spMkLst>
            <pc:docMk/>
            <pc:sldMk cId="1892288998" sldId="4373"/>
            <ac:spMk id="157" creationId="{4FC080C0-65F6-4B3F-8A11-EC346DF05C4E}"/>
          </ac:spMkLst>
        </pc:spChg>
      </pc:sldChg>
      <pc:sldChg chg="modSp">
        <pc:chgData name="Choiwai Maggie Chak" userId="S::cc310225@fh-muenster.de::08e8c75d-bfd7-417f-aa1e-397742fdeead" providerId="AD" clId="Web-{2E0E2AD4-4B64-4E31-8752-37EB76FDB882}" dt="2022-01-31T08:11:29.914" v="19" actId="20577"/>
        <pc:sldMkLst>
          <pc:docMk/>
          <pc:sldMk cId="3485045264" sldId="4376"/>
        </pc:sldMkLst>
        <pc:spChg chg="mod">
          <ac:chgData name="Choiwai Maggie Chak" userId="S::cc310225@fh-muenster.de::08e8c75d-bfd7-417f-aa1e-397742fdeead" providerId="AD" clId="Web-{2E0E2AD4-4B64-4E31-8752-37EB76FDB882}" dt="2022-01-31T08:11:29.914" v="19" actId="20577"/>
          <ac:spMkLst>
            <pc:docMk/>
            <pc:sldMk cId="3485045264" sldId="4376"/>
            <ac:spMk id="2" creationId="{1F8EE678-8437-4031-8593-82E342C2ABEC}"/>
          </ac:spMkLst>
        </pc:spChg>
      </pc:sldChg>
      <pc:sldChg chg="modSp">
        <pc:chgData name="Choiwai Maggie Chak" userId="S::cc310225@fh-muenster.de::08e8c75d-bfd7-417f-aa1e-397742fdeead" providerId="AD" clId="Web-{2E0E2AD4-4B64-4E31-8752-37EB76FDB882}" dt="2022-01-31T08:16:32.211" v="28" actId="20577"/>
        <pc:sldMkLst>
          <pc:docMk/>
          <pc:sldMk cId="1904700022" sldId="4378"/>
        </pc:sldMkLst>
        <pc:spChg chg="mod">
          <ac:chgData name="Choiwai Maggie Chak" userId="S::cc310225@fh-muenster.de::08e8c75d-bfd7-417f-aa1e-397742fdeead" providerId="AD" clId="Web-{2E0E2AD4-4B64-4E31-8752-37EB76FDB882}" dt="2022-01-31T08:16:32.211" v="28" actId="20577"/>
          <ac:spMkLst>
            <pc:docMk/>
            <pc:sldMk cId="1904700022" sldId="4378"/>
            <ac:spMk id="2" creationId="{72FE8E9D-11D1-44E1-B79D-D0F901B998A2}"/>
          </ac:spMkLst>
        </pc:spChg>
      </pc:sldChg>
      <pc:sldChg chg="modSp">
        <pc:chgData name="Choiwai Maggie Chak" userId="S::cc310225@fh-muenster.de::08e8c75d-bfd7-417f-aa1e-397742fdeead" providerId="AD" clId="Web-{2E0E2AD4-4B64-4E31-8752-37EB76FDB882}" dt="2022-01-31T08:04:49.456" v="5" actId="20577"/>
        <pc:sldMkLst>
          <pc:docMk/>
          <pc:sldMk cId="3200526217" sldId="4388"/>
        </pc:sldMkLst>
        <pc:spChg chg="mod">
          <ac:chgData name="Choiwai Maggie Chak" userId="S::cc310225@fh-muenster.de::08e8c75d-bfd7-417f-aa1e-397742fdeead" providerId="AD" clId="Web-{2E0E2AD4-4B64-4E31-8752-37EB76FDB882}" dt="2022-01-31T08:04:49.456" v="5" actId="20577"/>
          <ac:spMkLst>
            <pc:docMk/>
            <pc:sldMk cId="3200526217" sldId="4388"/>
            <ac:spMk id="7" creationId="{07C7BD42-77BC-49EA-BDEB-DF0CA2625F5C}"/>
          </ac:spMkLst>
        </pc:spChg>
      </pc:sldChg>
      <pc:sldChg chg="modSp">
        <pc:chgData name="Choiwai Maggie Chak" userId="S::cc310225@fh-muenster.de::08e8c75d-bfd7-417f-aa1e-397742fdeead" providerId="AD" clId="Web-{2E0E2AD4-4B64-4E31-8752-37EB76FDB882}" dt="2022-01-31T08:40:00.018" v="75" actId="20577"/>
        <pc:sldMkLst>
          <pc:docMk/>
          <pc:sldMk cId="290041025" sldId="4391"/>
        </pc:sldMkLst>
        <pc:spChg chg="mod">
          <ac:chgData name="Choiwai Maggie Chak" userId="S::cc310225@fh-muenster.de::08e8c75d-bfd7-417f-aa1e-397742fdeead" providerId="AD" clId="Web-{2E0E2AD4-4B64-4E31-8752-37EB76FDB882}" dt="2022-01-31T08:40:00.018" v="75" actId="20577"/>
          <ac:spMkLst>
            <pc:docMk/>
            <pc:sldMk cId="290041025" sldId="4391"/>
            <ac:spMk id="15" creationId="{1D82194A-C402-4CF2-B0E9-2D38702A4EF1}"/>
          </ac:spMkLst>
        </pc:spChg>
      </pc:sldChg>
      <pc:sldChg chg="modSp">
        <pc:chgData name="Choiwai Maggie Chak" userId="S::cc310225@fh-muenster.de::08e8c75d-bfd7-417f-aa1e-397742fdeead" providerId="AD" clId="Web-{2E0E2AD4-4B64-4E31-8752-37EB76FDB882}" dt="2022-01-31T08:41:15.147" v="76" actId="20577"/>
        <pc:sldMkLst>
          <pc:docMk/>
          <pc:sldMk cId="701627356" sldId="4397"/>
        </pc:sldMkLst>
        <pc:spChg chg="mod">
          <ac:chgData name="Choiwai Maggie Chak" userId="S::cc310225@fh-muenster.de::08e8c75d-bfd7-417f-aa1e-397742fdeead" providerId="AD" clId="Web-{2E0E2AD4-4B64-4E31-8752-37EB76FDB882}" dt="2022-01-31T08:41:15.147" v="76" actId="20577"/>
          <ac:spMkLst>
            <pc:docMk/>
            <pc:sldMk cId="701627356" sldId="4397"/>
            <ac:spMk id="3" creationId="{38E5B5E3-27B9-4701-8867-B07435C0A0E0}"/>
          </ac:spMkLst>
        </pc:spChg>
      </pc:sldChg>
    </pc:docChg>
  </pc:docChgLst>
  <pc:docChgLst>
    <pc:chgData name="jose.gimenez" userId="S::jose.gimenez_ageinglab.org#ext#@fhmuenster183.onmicrosoft.com::3b48b8cc-5da6-4cc1-aa1d-9ccff84f653f" providerId="AD" clId="Web-{20862E7D-6B70-4B30-815F-1F34BC631A3F}"/>
    <pc:docChg chg="modSld">
      <pc:chgData name="jose.gimenez" userId="S::jose.gimenez_ageinglab.org#ext#@fhmuenster183.onmicrosoft.com::3b48b8cc-5da6-4cc1-aa1d-9ccff84f653f" providerId="AD" clId="Web-{20862E7D-6B70-4B30-815F-1F34BC631A3F}" dt="2022-07-21T08:14:55.123" v="103" actId="20577"/>
      <pc:docMkLst>
        <pc:docMk/>
      </pc:docMkLst>
      <pc:sldChg chg="modSp">
        <pc:chgData name="jose.gimenez" userId="S::jose.gimenez_ageinglab.org#ext#@fhmuenster183.onmicrosoft.com::3b48b8cc-5da6-4cc1-aa1d-9ccff84f653f" providerId="AD" clId="Web-{20862E7D-6B70-4B30-815F-1F34BC631A3F}" dt="2022-07-21T07:47:48.489" v="3" actId="20577"/>
        <pc:sldMkLst>
          <pc:docMk/>
          <pc:sldMk cId="2325685287" sldId="4303"/>
        </pc:sldMkLst>
        <pc:spChg chg="mod">
          <ac:chgData name="jose.gimenez" userId="S::jose.gimenez_ageinglab.org#ext#@fhmuenster183.onmicrosoft.com::3b48b8cc-5da6-4cc1-aa1d-9ccff84f653f" providerId="AD" clId="Web-{20862E7D-6B70-4B30-815F-1F34BC631A3F}" dt="2022-07-21T07:47:48.489" v="3" actId="20577"/>
          <ac:spMkLst>
            <pc:docMk/>
            <pc:sldMk cId="2325685287" sldId="4303"/>
            <ac:spMk id="3" creationId="{EE2DC44C-AE53-47ED-A364-A53EB4295415}"/>
          </ac:spMkLst>
        </pc:spChg>
      </pc:sldChg>
      <pc:sldChg chg="modSp">
        <pc:chgData name="jose.gimenez" userId="S::jose.gimenez_ageinglab.org#ext#@fhmuenster183.onmicrosoft.com::3b48b8cc-5da6-4cc1-aa1d-9ccff84f653f" providerId="AD" clId="Web-{20862E7D-6B70-4B30-815F-1F34BC631A3F}" dt="2022-07-21T07:46:56.800" v="0" actId="20577"/>
        <pc:sldMkLst>
          <pc:docMk/>
          <pc:sldMk cId="3696937482" sldId="4309"/>
        </pc:sldMkLst>
        <pc:spChg chg="mod">
          <ac:chgData name="jose.gimenez" userId="S::jose.gimenez_ageinglab.org#ext#@fhmuenster183.onmicrosoft.com::3b48b8cc-5da6-4cc1-aa1d-9ccff84f653f" providerId="AD" clId="Web-{20862E7D-6B70-4B30-815F-1F34BC631A3F}" dt="2022-07-21T07:46:56.800" v="0" actId="20577"/>
          <ac:spMkLst>
            <pc:docMk/>
            <pc:sldMk cId="3696937482" sldId="4309"/>
            <ac:spMk id="2" creationId="{522B5DAD-04A7-4C4C-A7A8-7C2874AE4EC7}"/>
          </ac:spMkLst>
        </pc:spChg>
      </pc:sldChg>
      <pc:sldChg chg="modSp">
        <pc:chgData name="jose.gimenez" userId="S::jose.gimenez_ageinglab.org#ext#@fhmuenster183.onmicrosoft.com::3b48b8cc-5da6-4cc1-aa1d-9ccff84f653f" providerId="AD" clId="Web-{20862E7D-6B70-4B30-815F-1F34BC631A3F}" dt="2022-07-21T07:47:12.207" v="2" actId="20577"/>
        <pc:sldMkLst>
          <pc:docMk/>
          <pc:sldMk cId="1839937541" sldId="4310"/>
        </pc:sldMkLst>
        <pc:spChg chg="mod">
          <ac:chgData name="jose.gimenez" userId="S::jose.gimenez_ageinglab.org#ext#@fhmuenster183.onmicrosoft.com::3b48b8cc-5da6-4cc1-aa1d-9ccff84f653f" providerId="AD" clId="Web-{20862E7D-6B70-4B30-815F-1F34BC631A3F}" dt="2022-07-21T07:47:12.207" v="2" actId="20577"/>
          <ac:spMkLst>
            <pc:docMk/>
            <pc:sldMk cId="1839937541" sldId="4310"/>
            <ac:spMk id="2" creationId="{3CD172A5-3961-40C5-87D8-CB6D62AEB8CE}"/>
          </ac:spMkLst>
        </pc:spChg>
      </pc:sldChg>
      <pc:sldChg chg="modSp">
        <pc:chgData name="jose.gimenez" userId="S::jose.gimenez_ageinglab.org#ext#@fhmuenster183.onmicrosoft.com::3b48b8cc-5da6-4cc1-aa1d-9ccff84f653f" providerId="AD" clId="Web-{20862E7D-6B70-4B30-815F-1F34BC631A3F}" dt="2022-07-21T07:48:01.395" v="4" actId="20577"/>
        <pc:sldMkLst>
          <pc:docMk/>
          <pc:sldMk cId="3397838444" sldId="4311"/>
        </pc:sldMkLst>
        <pc:spChg chg="mod">
          <ac:chgData name="jose.gimenez" userId="S::jose.gimenez_ageinglab.org#ext#@fhmuenster183.onmicrosoft.com::3b48b8cc-5da6-4cc1-aa1d-9ccff84f653f" providerId="AD" clId="Web-{20862E7D-6B70-4B30-815F-1F34BC631A3F}" dt="2022-07-21T07:48:01.395" v="4" actId="20577"/>
          <ac:spMkLst>
            <pc:docMk/>
            <pc:sldMk cId="3397838444" sldId="4311"/>
            <ac:spMk id="3" creationId="{B51C9F7A-DEF6-4C57-A61F-574B25A17878}"/>
          </ac:spMkLst>
        </pc:spChg>
      </pc:sldChg>
      <pc:sldChg chg="modSp">
        <pc:chgData name="jose.gimenez" userId="S::jose.gimenez_ageinglab.org#ext#@fhmuenster183.onmicrosoft.com::3b48b8cc-5da6-4cc1-aa1d-9ccff84f653f" providerId="AD" clId="Web-{20862E7D-6B70-4B30-815F-1F34BC631A3F}" dt="2022-07-21T07:48:45.178" v="7" actId="1076"/>
        <pc:sldMkLst>
          <pc:docMk/>
          <pc:sldMk cId="3677704865" sldId="4314"/>
        </pc:sldMkLst>
        <pc:spChg chg="mod">
          <ac:chgData name="jose.gimenez" userId="S::jose.gimenez_ageinglab.org#ext#@fhmuenster183.onmicrosoft.com::3b48b8cc-5da6-4cc1-aa1d-9ccff84f653f" providerId="AD" clId="Web-{20862E7D-6B70-4B30-815F-1F34BC631A3F}" dt="2022-07-21T07:48:45.178" v="7" actId="1076"/>
          <ac:spMkLst>
            <pc:docMk/>
            <pc:sldMk cId="3677704865" sldId="4314"/>
            <ac:spMk id="3" creationId="{6D1D2A2B-E8B7-4906-B4FC-1BACC67DF5EE}"/>
          </ac:spMkLst>
        </pc:spChg>
      </pc:sldChg>
      <pc:sldChg chg="modSp">
        <pc:chgData name="jose.gimenez" userId="S::jose.gimenez_ageinglab.org#ext#@fhmuenster183.onmicrosoft.com::3b48b8cc-5da6-4cc1-aa1d-9ccff84f653f" providerId="AD" clId="Web-{20862E7D-6B70-4B30-815F-1F34BC631A3F}" dt="2022-07-21T07:50:24.493" v="16" actId="20577"/>
        <pc:sldMkLst>
          <pc:docMk/>
          <pc:sldMk cId="4109628236" sldId="4315"/>
        </pc:sldMkLst>
        <pc:spChg chg="mod">
          <ac:chgData name="jose.gimenez" userId="S::jose.gimenez_ageinglab.org#ext#@fhmuenster183.onmicrosoft.com::3b48b8cc-5da6-4cc1-aa1d-9ccff84f653f" providerId="AD" clId="Web-{20862E7D-6B70-4B30-815F-1F34BC631A3F}" dt="2022-07-21T07:50:24.493" v="16" actId="20577"/>
          <ac:spMkLst>
            <pc:docMk/>
            <pc:sldMk cId="4109628236" sldId="4315"/>
            <ac:spMk id="3" creationId="{BEF25424-932E-433D-BC09-0160B2650120}"/>
          </ac:spMkLst>
        </pc:spChg>
      </pc:sldChg>
      <pc:sldChg chg="modSp">
        <pc:chgData name="jose.gimenez" userId="S::jose.gimenez_ageinglab.org#ext#@fhmuenster183.onmicrosoft.com::3b48b8cc-5da6-4cc1-aa1d-9ccff84f653f" providerId="AD" clId="Web-{20862E7D-6B70-4B30-815F-1F34BC631A3F}" dt="2022-07-21T07:50:40.868" v="17" actId="20577"/>
        <pc:sldMkLst>
          <pc:docMk/>
          <pc:sldMk cId="2542079779" sldId="4316"/>
        </pc:sldMkLst>
        <pc:spChg chg="mod">
          <ac:chgData name="jose.gimenez" userId="S::jose.gimenez_ageinglab.org#ext#@fhmuenster183.onmicrosoft.com::3b48b8cc-5da6-4cc1-aa1d-9ccff84f653f" providerId="AD" clId="Web-{20862E7D-6B70-4B30-815F-1F34BC631A3F}" dt="2022-07-21T07:50:40.868" v="17" actId="20577"/>
          <ac:spMkLst>
            <pc:docMk/>
            <pc:sldMk cId="2542079779" sldId="4316"/>
            <ac:spMk id="3" creationId="{87C570EC-F362-4ABA-83BD-45754E47C86B}"/>
          </ac:spMkLst>
        </pc:spChg>
      </pc:sldChg>
      <pc:sldChg chg="modSp">
        <pc:chgData name="jose.gimenez" userId="S::jose.gimenez_ageinglab.org#ext#@fhmuenster183.onmicrosoft.com::3b48b8cc-5da6-4cc1-aa1d-9ccff84f653f" providerId="AD" clId="Web-{20862E7D-6B70-4B30-815F-1F34BC631A3F}" dt="2022-07-21T07:51:51.511" v="24" actId="20577"/>
        <pc:sldMkLst>
          <pc:docMk/>
          <pc:sldMk cId="2494185354" sldId="4317"/>
        </pc:sldMkLst>
        <pc:spChg chg="mod">
          <ac:chgData name="jose.gimenez" userId="S::jose.gimenez_ageinglab.org#ext#@fhmuenster183.onmicrosoft.com::3b48b8cc-5da6-4cc1-aa1d-9ccff84f653f" providerId="AD" clId="Web-{20862E7D-6B70-4B30-815F-1F34BC631A3F}" dt="2022-07-21T07:51:51.511" v="24" actId="20577"/>
          <ac:spMkLst>
            <pc:docMk/>
            <pc:sldMk cId="2494185354" sldId="4317"/>
            <ac:spMk id="2" creationId="{89413B3E-E826-47F6-A410-9E2931FDBEE0}"/>
          </ac:spMkLst>
        </pc:spChg>
      </pc:sldChg>
      <pc:sldChg chg="modSp">
        <pc:chgData name="jose.gimenez" userId="S::jose.gimenez_ageinglab.org#ext#@fhmuenster183.onmicrosoft.com::3b48b8cc-5da6-4cc1-aa1d-9ccff84f653f" providerId="AD" clId="Web-{20862E7D-6B70-4B30-815F-1F34BC631A3F}" dt="2022-07-21T07:51:23.588" v="19" actId="20577"/>
        <pc:sldMkLst>
          <pc:docMk/>
          <pc:sldMk cId="575294484" sldId="4318"/>
        </pc:sldMkLst>
        <pc:spChg chg="mod">
          <ac:chgData name="jose.gimenez" userId="S::jose.gimenez_ageinglab.org#ext#@fhmuenster183.onmicrosoft.com::3b48b8cc-5da6-4cc1-aa1d-9ccff84f653f" providerId="AD" clId="Web-{20862E7D-6B70-4B30-815F-1F34BC631A3F}" dt="2022-07-21T07:51:23.588" v="19" actId="20577"/>
          <ac:spMkLst>
            <pc:docMk/>
            <pc:sldMk cId="575294484" sldId="4318"/>
            <ac:spMk id="3" creationId="{96CA0088-593B-4A4B-8AE2-5E7210CFBE4A}"/>
          </ac:spMkLst>
        </pc:spChg>
      </pc:sldChg>
      <pc:sldChg chg="modSp">
        <pc:chgData name="jose.gimenez" userId="S::jose.gimenez_ageinglab.org#ext#@fhmuenster183.onmicrosoft.com::3b48b8cc-5da6-4cc1-aa1d-9ccff84f653f" providerId="AD" clId="Web-{20862E7D-6B70-4B30-815F-1F34BC631A3F}" dt="2022-07-21T07:51:13.916" v="18" actId="20577"/>
        <pc:sldMkLst>
          <pc:docMk/>
          <pc:sldMk cId="1620243526" sldId="4319"/>
        </pc:sldMkLst>
        <pc:spChg chg="mod">
          <ac:chgData name="jose.gimenez" userId="S::jose.gimenez_ageinglab.org#ext#@fhmuenster183.onmicrosoft.com::3b48b8cc-5da6-4cc1-aa1d-9ccff84f653f" providerId="AD" clId="Web-{20862E7D-6B70-4B30-815F-1F34BC631A3F}" dt="2022-07-21T07:51:13.916" v="18" actId="20577"/>
          <ac:spMkLst>
            <pc:docMk/>
            <pc:sldMk cId="1620243526" sldId="4319"/>
            <ac:spMk id="3" creationId="{940F5B38-FAD3-4D81-BEA7-946BAEFBE9E0}"/>
          </ac:spMkLst>
        </pc:spChg>
      </pc:sldChg>
      <pc:sldChg chg="modSp">
        <pc:chgData name="jose.gimenez" userId="S::jose.gimenez_ageinglab.org#ext#@fhmuenster183.onmicrosoft.com::3b48b8cc-5da6-4cc1-aa1d-9ccff84f653f" providerId="AD" clId="Web-{20862E7D-6B70-4B30-815F-1F34BC631A3F}" dt="2022-07-21T07:51:44.463" v="23" actId="20577"/>
        <pc:sldMkLst>
          <pc:docMk/>
          <pc:sldMk cId="2823456780" sldId="4320"/>
        </pc:sldMkLst>
        <pc:spChg chg="mod">
          <ac:chgData name="jose.gimenez" userId="S::jose.gimenez_ageinglab.org#ext#@fhmuenster183.onmicrosoft.com::3b48b8cc-5da6-4cc1-aa1d-9ccff84f653f" providerId="AD" clId="Web-{20862E7D-6B70-4B30-815F-1F34BC631A3F}" dt="2022-07-21T07:51:44.463" v="23" actId="20577"/>
          <ac:spMkLst>
            <pc:docMk/>
            <pc:sldMk cId="2823456780" sldId="4320"/>
            <ac:spMk id="3" creationId="{E8ED8DFA-B5AF-40F1-A72D-E5136FDB2855}"/>
          </ac:spMkLst>
        </pc:spChg>
      </pc:sldChg>
      <pc:sldChg chg="modSp">
        <pc:chgData name="jose.gimenez" userId="S::jose.gimenez_ageinglab.org#ext#@fhmuenster183.onmicrosoft.com::3b48b8cc-5da6-4cc1-aa1d-9ccff84f653f" providerId="AD" clId="Web-{20862E7D-6B70-4B30-815F-1F34BC631A3F}" dt="2022-07-21T07:52:37.902" v="29" actId="20577"/>
        <pc:sldMkLst>
          <pc:docMk/>
          <pc:sldMk cId="1757556120" sldId="4321"/>
        </pc:sldMkLst>
        <pc:spChg chg="mod">
          <ac:chgData name="jose.gimenez" userId="S::jose.gimenez_ageinglab.org#ext#@fhmuenster183.onmicrosoft.com::3b48b8cc-5da6-4cc1-aa1d-9ccff84f653f" providerId="AD" clId="Web-{20862E7D-6B70-4B30-815F-1F34BC631A3F}" dt="2022-07-21T07:52:37.902" v="29" actId="20577"/>
          <ac:spMkLst>
            <pc:docMk/>
            <pc:sldMk cId="1757556120" sldId="4321"/>
            <ac:spMk id="3" creationId="{354889D9-A623-4CAB-A2E0-B1A13C7497E4}"/>
          </ac:spMkLst>
        </pc:spChg>
      </pc:sldChg>
      <pc:sldChg chg="modSp">
        <pc:chgData name="jose.gimenez" userId="S::jose.gimenez_ageinglab.org#ext#@fhmuenster183.onmicrosoft.com::3b48b8cc-5da6-4cc1-aa1d-9ccff84f653f" providerId="AD" clId="Web-{20862E7D-6B70-4B30-815F-1F34BC631A3F}" dt="2022-07-21T07:53:29.169" v="30" actId="20577"/>
        <pc:sldMkLst>
          <pc:docMk/>
          <pc:sldMk cId="2798222154" sldId="4322"/>
        </pc:sldMkLst>
        <pc:spChg chg="mod">
          <ac:chgData name="jose.gimenez" userId="S::jose.gimenez_ageinglab.org#ext#@fhmuenster183.onmicrosoft.com::3b48b8cc-5da6-4cc1-aa1d-9ccff84f653f" providerId="AD" clId="Web-{20862E7D-6B70-4B30-815F-1F34BC631A3F}" dt="2022-07-21T07:53:29.169" v="30" actId="20577"/>
          <ac:spMkLst>
            <pc:docMk/>
            <pc:sldMk cId="2798222154" sldId="4322"/>
            <ac:spMk id="3" creationId="{BB4C88D4-E805-4222-BD7C-B9047020BF02}"/>
          </ac:spMkLst>
        </pc:spChg>
      </pc:sldChg>
      <pc:sldChg chg="modSp">
        <pc:chgData name="jose.gimenez" userId="S::jose.gimenez_ageinglab.org#ext#@fhmuenster183.onmicrosoft.com::3b48b8cc-5da6-4cc1-aa1d-9ccff84f653f" providerId="AD" clId="Web-{20862E7D-6B70-4B30-815F-1F34BC631A3F}" dt="2022-07-21T07:53:47.341" v="31" actId="20577"/>
        <pc:sldMkLst>
          <pc:docMk/>
          <pc:sldMk cId="2066620964" sldId="4323"/>
        </pc:sldMkLst>
        <pc:spChg chg="mod">
          <ac:chgData name="jose.gimenez" userId="S::jose.gimenez_ageinglab.org#ext#@fhmuenster183.onmicrosoft.com::3b48b8cc-5da6-4cc1-aa1d-9ccff84f653f" providerId="AD" clId="Web-{20862E7D-6B70-4B30-815F-1F34BC631A3F}" dt="2022-07-21T07:53:47.341" v="31" actId="20577"/>
          <ac:spMkLst>
            <pc:docMk/>
            <pc:sldMk cId="2066620964" sldId="4323"/>
            <ac:spMk id="3" creationId="{159FF903-4432-4AB0-BBBC-234083A11455}"/>
          </ac:spMkLst>
        </pc:spChg>
      </pc:sldChg>
      <pc:sldChg chg="modSp">
        <pc:chgData name="jose.gimenez" userId="S::jose.gimenez_ageinglab.org#ext#@fhmuenster183.onmicrosoft.com::3b48b8cc-5da6-4cc1-aa1d-9ccff84f653f" providerId="AD" clId="Web-{20862E7D-6B70-4B30-815F-1F34BC631A3F}" dt="2022-07-21T07:53:55.810" v="32" actId="20577"/>
        <pc:sldMkLst>
          <pc:docMk/>
          <pc:sldMk cId="2333303923" sldId="4324"/>
        </pc:sldMkLst>
        <pc:spChg chg="mod">
          <ac:chgData name="jose.gimenez" userId="S::jose.gimenez_ageinglab.org#ext#@fhmuenster183.onmicrosoft.com::3b48b8cc-5da6-4cc1-aa1d-9ccff84f653f" providerId="AD" clId="Web-{20862E7D-6B70-4B30-815F-1F34BC631A3F}" dt="2022-07-21T07:53:55.810" v="32" actId="20577"/>
          <ac:spMkLst>
            <pc:docMk/>
            <pc:sldMk cId="2333303923" sldId="4324"/>
            <ac:spMk id="3" creationId="{24B9DE20-DB43-4B68-A4CB-5174F2008B39}"/>
          </ac:spMkLst>
        </pc:spChg>
      </pc:sldChg>
      <pc:sldChg chg="modSp">
        <pc:chgData name="jose.gimenez" userId="S::jose.gimenez_ageinglab.org#ext#@fhmuenster183.onmicrosoft.com::3b48b8cc-5da6-4cc1-aa1d-9ccff84f653f" providerId="AD" clId="Web-{20862E7D-6B70-4B30-815F-1F34BC631A3F}" dt="2022-07-21T07:52:11.167" v="26" actId="20577"/>
        <pc:sldMkLst>
          <pc:docMk/>
          <pc:sldMk cId="3674139792" sldId="4325"/>
        </pc:sldMkLst>
        <pc:spChg chg="mod">
          <ac:chgData name="jose.gimenez" userId="S::jose.gimenez_ageinglab.org#ext#@fhmuenster183.onmicrosoft.com::3b48b8cc-5da6-4cc1-aa1d-9ccff84f653f" providerId="AD" clId="Web-{20862E7D-6B70-4B30-815F-1F34BC631A3F}" dt="2022-07-21T07:52:11.167" v="26" actId="20577"/>
          <ac:spMkLst>
            <pc:docMk/>
            <pc:sldMk cId="3674139792" sldId="4325"/>
            <ac:spMk id="3" creationId="{21E620EC-CF4E-4C71-B169-3F63D870E1B2}"/>
          </ac:spMkLst>
        </pc:spChg>
      </pc:sldChg>
      <pc:sldChg chg="modSp">
        <pc:chgData name="jose.gimenez" userId="S::jose.gimenez_ageinglab.org#ext#@fhmuenster183.onmicrosoft.com::3b48b8cc-5da6-4cc1-aa1d-9ccff84f653f" providerId="AD" clId="Web-{20862E7D-6B70-4B30-815F-1F34BC631A3F}" dt="2022-07-21T07:52:01.120" v="25" actId="20577"/>
        <pc:sldMkLst>
          <pc:docMk/>
          <pc:sldMk cId="4172823063" sldId="4326"/>
        </pc:sldMkLst>
        <pc:spChg chg="mod">
          <ac:chgData name="jose.gimenez" userId="S::jose.gimenez_ageinglab.org#ext#@fhmuenster183.onmicrosoft.com::3b48b8cc-5da6-4cc1-aa1d-9ccff84f653f" providerId="AD" clId="Web-{20862E7D-6B70-4B30-815F-1F34BC631A3F}" dt="2022-07-21T07:52:01.120" v="25" actId="20577"/>
          <ac:spMkLst>
            <pc:docMk/>
            <pc:sldMk cId="4172823063" sldId="4326"/>
            <ac:spMk id="3" creationId="{F9931C2F-CC20-448B-B354-330A55200343}"/>
          </ac:spMkLst>
        </pc:spChg>
      </pc:sldChg>
      <pc:sldChg chg="modSp">
        <pc:chgData name="jose.gimenez" userId="S::jose.gimenez_ageinglab.org#ext#@fhmuenster183.onmicrosoft.com::3b48b8cc-5da6-4cc1-aa1d-9ccff84f653f" providerId="AD" clId="Web-{20862E7D-6B70-4B30-815F-1F34BC631A3F}" dt="2022-07-21T07:52:29.496" v="28" actId="20577"/>
        <pc:sldMkLst>
          <pc:docMk/>
          <pc:sldMk cId="1903788320" sldId="4327"/>
        </pc:sldMkLst>
        <pc:spChg chg="mod">
          <ac:chgData name="jose.gimenez" userId="S::jose.gimenez_ageinglab.org#ext#@fhmuenster183.onmicrosoft.com::3b48b8cc-5da6-4cc1-aa1d-9ccff84f653f" providerId="AD" clId="Web-{20862E7D-6B70-4B30-815F-1F34BC631A3F}" dt="2022-07-21T07:52:29.496" v="28" actId="20577"/>
          <ac:spMkLst>
            <pc:docMk/>
            <pc:sldMk cId="1903788320" sldId="4327"/>
            <ac:spMk id="3" creationId="{CFC19CF3-622F-4D45-878C-D0DB14386C3C}"/>
          </ac:spMkLst>
        </pc:spChg>
      </pc:sldChg>
      <pc:sldChg chg="modSp">
        <pc:chgData name="jose.gimenez" userId="S::jose.gimenez_ageinglab.org#ext#@fhmuenster183.onmicrosoft.com::3b48b8cc-5da6-4cc1-aa1d-9ccff84f653f" providerId="AD" clId="Web-{20862E7D-6B70-4B30-815F-1F34BC631A3F}" dt="2022-07-21T07:54:28.108" v="33" actId="20577"/>
        <pc:sldMkLst>
          <pc:docMk/>
          <pc:sldMk cId="372228893" sldId="4328"/>
        </pc:sldMkLst>
        <pc:spChg chg="mod">
          <ac:chgData name="jose.gimenez" userId="S::jose.gimenez_ageinglab.org#ext#@fhmuenster183.onmicrosoft.com::3b48b8cc-5da6-4cc1-aa1d-9ccff84f653f" providerId="AD" clId="Web-{20862E7D-6B70-4B30-815F-1F34BC631A3F}" dt="2022-07-21T07:54:28.108" v="33" actId="20577"/>
          <ac:spMkLst>
            <pc:docMk/>
            <pc:sldMk cId="372228893" sldId="4328"/>
            <ac:spMk id="3" creationId="{57384D5A-7571-4159-AFAD-02AEAFCC2EF9}"/>
          </ac:spMkLst>
        </pc:spChg>
      </pc:sldChg>
      <pc:sldChg chg="modSp">
        <pc:chgData name="jose.gimenez" userId="S::jose.gimenez_ageinglab.org#ext#@fhmuenster183.onmicrosoft.com::3b48b8cc-5da6-4cc1-aa1d-9ccff84f653f" providerId="AD" clId="Web-{20862E7D-6B70-4B30-815F-1F34BC631A3F}" dt="2022-07-21T07:54:53.374" v="34" actId="20577"/>
        <pc:sldMkLst>
          <pc:docMk/>
          <pc:sldMk cId="3027707067" sldId="4330"/>
        </pc:sldMkLst>
        <pc:spChg chg="mod">
          <ac:chgData name="jose.gimenez" userId="S::jose.gimenez_ageinglab.org#ext#@fhmuenster183.onmicrosoft.com::3b48b8cc-5da6-4cc1-aa1d-9ccff84f653f" providerId="AD" clId="Web-{20862E7D-6B70-4B30-815F-1F34BC631A3F}" dt="2022-07-21T07:54:53.374" v="34" actId="20577"/>
          <ac:spMkLst>
            <pc:docMk/>
            <pc:sldMk cId="3027707067" sldId="4330"/>
            <ac:spMk id="3" creationId="{57F00125-A8D7-4363-BC9F-90E26892EB9A}"/>
          </ac:spMkLst>
        </pc:spChg>
      </pc:sldChg>
      <pc:sldChg chg="modSp">
        <pc:chgData name="jose.gimenez" userId="S::jose.gimenez_ageinglab.org#ext#@fhmuenster183.onmicrosoft.com::3b48b8cc-5da6-4cc1-aa1d-9ccff84f653f" providerId="AD" clId="Web-{20862E7D-6B70-4B30-815F-1F34BC631A3F}" dt="2022-07-21T07:55:01.750" v="35" actId="20577"/>
        <pc:sldMkLst>
          <pc:docMk/>
          <pc:sldMk cId="451254282" sldId="4331"/>
        </pc:sldMkLst>
        <pc:spChg chg="mod">
          <ac:chgData name="jose.gimenez" userId="S::jose.gimenez_ageinglab.org#ext#@fhmuenster183.onmicrosoft.com::3b48b8cc-5da6-4cc1-aa1d-9ccff84f653f" providerId="AD" clId="Web-{20862E7D-6B70-4B30-815F-1F34BC631A3F}" dt="2022-07-21T07:55:01.750" v="35" actId="20577"/>
          <ac:spMkLst>
            <pc:docMk/>
            <pc:sldMk cId="451254282" sldId="4331"/>
            <ac:spMk id="3" creationId="{0BA7F2AD-0566-4136-BD6E-581074D3F499}"/>
          </ac:spMkLst>
        </pc:spChg>
      </pc:sldChg>
      <pc:sldChg chg="modSp">
        <pc:chgData name="jose.gimenez" userId="S::jose.gimenez_ageinglab.org#ext#@fhmuenster183.onmicrosoft.com::3b48b8cc-5da6-4cc1-aa1d-9ccff84f653f" providerId="AD" clId="Web-{20862E7D-6B70-4B30-815F-1F34BC631A3F}" dt="2022-07-21T07:55:13.297" v="36" actId="20577"/>
        <pc:sldMkLst>
          <pc:docMk/>
          <pc:sldMk cId="4167043086" sldId="4332"/>
        </pc:sldMkLst>
        <pc:spChg chg="mod">
          <ac:chgData name="jose.gimenez" userId="S::jose.gimenez_ageinglab.org#ext#@fhmuenster183.onmicrosoft.com::3b48b8cc-5da6-4cc1-aa1d-9ccff84f653f" providerId="AD" clId="Web-{20862E7D-6B70-4B30-815F-1F34BC631A3F}" dt="2022-07-21T07:55:13.297" v="36" actId="20577"/>
          <ac:spMkLst>
            <pc:docMk/>
            <pc:sldMk cId="4167043086" sldId="4332"/>
            <ac:spMk id="2" creationId="{06D6A587-570D-41E5-A7EE-5341129F224C}"/>
          </ac:spMkLst>
        </pc:spChg>
      </pc:sldChg>
      <pc:sldChg chg="modSp">
        <pc:chgData name="jose.gimenez" userId="S::jose.gimenez_ageinglab.org#ext#@fhmuenster183.onmicrosoft.com::3b48b8cc-5da6-4cc1-aa1d-9ccff84f653f" providerId="AD" clId="Web-{20862E7D-6B70-4B30-815F-1F34BC631A3F}" dt="2022-07-21T08:01:06.290" v="38" actId="20577"/>
        <pc:sldMkLst>
          <pc:docMk/>
          <pc:sldMk cId="3060876902" sldId="4334"/>
        </pc:sldMkLst>
        <pc:spChg chg="mod">
          <ac:chgData name="jose.gimenez" userId="S::jose.gimenez_ageinglab.org#ext#@fhmuenster183.onmicrosoft.com::3b48b8cc-5da6-4cc1-aa1d-9ccff84f653f" providerId="AD" clId="Web-{20862E7D-6B70-4B30-815F-1F34BC631A3F}" dt="2022-07-21T08:01:06.290" v="38" actId="20577"/>
          <ac:spMkLst>
            <pc:docMk/>
            <pc:sldMk cId="3060876902" sldId="4334"/>
            <ac:spMk id="3" creationId="{D86A5364-E619-4AD6-9915-C36C0F93E89A}"/>
          </ac:spMkLst>
        </pc:spChg>
      </pc:sldChg>
      <pc:sldChg chg="modSp">
        <pc:chgData name="jose.gimenez" userId="S::jose.gimenez_ageinglab.org#ext#@fhmuenster183.onmicrosoft.com::3b48b8cc-5da6-4cc1-aa1d-9ccff84f653f" providerId="AD" clId="Web-{20862E7D-6B70-4B30-815F-1F34BC631A3F}" dt="2022-07-21T08:01:39.353" v="40" actId="20577"/>
        <pc:sldMkLst>
          <pc:docMk/>
          <pc:sldMk cId="4032463947" sldId="4335"/>
        </pc:sldMkLst>
        <pc:spChg chg="mod">
          <ac:chgData name="jose.gimenez" userId="S::jose.gimenez_ageinglab.org#ext#@fhmuenster183.onmicrosoft.com::3b48b8cc-5da6-4cc1-aa1d-9ccff84f653f" providerId="AD" clId="Web-{20862E7D-6B70-4B30-815F-1F34BC631A3F}" dt="2022-07-21T08:01:39.353" v="40" actId="20577"/>
          <ac:spMkLst>
            <pc:docMk/>
            <pc:sldMk cId="4032463947" sldId="4335"/>
            <ac:spMk id="3" creationId="{B682DAC1-7214-468E-86F1-79D5DF163A1B}"/>
          </ac:spMkLst>
        </pc:spChg>
      </pc:sldChg>
      <pc:sldChg chg="modSp">
        <pc:chgData name="jose.gimenez" userId="S::jose.gimenez_ageinglab.org#ext#@fhmuenster183.onmicrosoft.com::3b48b8cc-5da6-4cc1-aa1d-9ccff84f653f" providerId="AD" clId="Web-{20862E7D-6B70-4B30-815F-1F34BC631A3F}" dt="2022-07-21T08:02:03.057" v="43" actId="14100"/>
        <pc:sldMkLst>
          <pc:docMk/>
          <pc:sldMk cId="4223412323" sldId="4338"/>
        </pc:sldMkLst>
        <pc:spChg chg="mod">
          <ac:chgData name="jose.gimenez" userId="S::jose.gimenez_ageinglab.org#ext#@fhmuenster183.onmicrosoft.com::3b48b8cc-5da6-4cc1-aa1d-9ccff84f653f" providerId="AD" clId="Web-{20862E7D-6B70-4B30-815F-1F34BC631A3F}" dt="2022-07-21T08:02:03.057" v="43" actId="14100"/>
          <ac:spMkLst>
            <pc:docMk/>
            <pc:sldMk cId="4223412323" sldId="4338"/>
            <ac:spMk id="2" creationId="{481C1AA2-8841-43C8-BB10-0A2CB9713450}"/>
          </ac:spMkLst>
        </pc:spChg>
      </pc:sldChg>
      <pc:sldChg chg="modSp">
        <pc:chgData name="jose.gimenez" userId="S::jose.gimenez_ageinglab.org#ext#@fhmuenster183.onmicrosoft.com::3b48b8cc-5da6-4cc1-aa1d-9ccff84f653f" providerId="AD" clId="Web-{20862E7D-6B70-4B30-815F-1F34BC631A3F}" dt="2022-07-21T08:06:25.970" v="70" actId="20577"/>
        <pc:sldMkLst>
          <pc:docMk/>
          <pc:sldMk cId="268077479" sldId="4347"/>
        </pc:sldMkLst>
        <pc:spChg chg="mod">
          <ac:chgData name="jose.gimenez" userId="S::jose.gimenez_ageinglab.org#ext#@fhmuenster183.onmicrosoft.com::3b48b8cc-5da6-4cc1-aa1d-9ccff84f653f" providerId="AD" clId="Web-{20862E7D-6B70-4B30-815F-1F34BC631A3F}" dt="2022-07-21T08:06:25.970" v="70" actId="20577"/>
          <ac:spMkLst>
            <pc:docMk/>
            <pc:sldMk cId="268077479" sldId="4347"/>
            <ac:spMk id="3" creationId="{44176092-009D-463F-9E85-47A56E0548E0}"/>
          </ac:spMkLst>
        </pc:spChg>
      </pc:sldChg>
      <pc:sldChg chg="modSp">
        <pc:chgData name="jose.gimenez" userId="S::jose.gimenez_ageinglab.org#ext#@fhmuenster183.onmicrosoft.com::3b48b8cc-5da6-4cc1-aa1d-9ccff84f653f" providerId="AD" clId="Web-{20862E7D-6B70-4B30-815F-1F34BC631A3F}" dt="2022-07-21T08:06:12.172" v="67" actId="1076"/>
        <pc:sldMkLst>
          <pc:docMk/>
          <pc:sldMk cId="3184462388" sldId="4348"/>
        </pc:sldMkLst>
        <pc:spChg chg="mod">
          <ac:chgData name="jose.gimenez" userId="S::jose.gimenez_ageinglab.org#ext#@fhmuenster183.onmicrosoft.com::3b48b8cc-5da6-4cc1-aa1d-9ccff84f653f" providerId="AD" clId="Web-{20862E7D-6B70-4B30-815F-1F34BC631A3F}" dt="2022-07-21T08:05:48.797" v="59" actId="20577"/>
          <ac:spMkLst>
            <pc:docMk/>
            <pc:sldMk cId="3184462388" sldId="4348"/>
            <ac:spMk id="3" creationId="{1F60E5C2-FA24-4C16-A3FE-11FB59FAA305}"/>
          </ac:spMkLst>
        </pc:spChg>
        <pc:spChg chg="mod">
          <ac:chgData name="jose.gimenez" userId="S::jose.gimenez_ageinglab.org#ext#@fhmuenster183.onmicrosoft.com::3b48b8cc-5da6-4cc1-aa1d-9ccff84f653f" providerId="AD" clId="Web-{20862E7D-6B70-4B30-815F-1F34BC631A3F}" dt="2022-07-21T08:06:12.172" v="67" actId="1076"/>
          <ac:spMkLst>
            <pc:docMk/>
            <pc:sldMk cId="3184462388" sldId="4348"/>
            <ac:spMk id="13" creationId="{53A0ED57-A02C-4260-86A3-093F64BB8F18}"/>
          </ac:spMkLst>
        </pc:spChg>
      </pc:sldChg>
      <pc:sldChg chg="modSp">
        <pc:chgData name="jose.gimenez" userId="S::jose.gimenez_ageinglab.org#ext#@fhmuenster183.onmicrosoft.com::3b48b8cc-5da6-4cc1-aa1d-9ccff84f653f" providerId="AD" clId="Web-{20862E7D-6B70-4B30-815F-1F34BC631A3F}" dt="2022-07-21T08:02:23.464" v="44" actId="20577"/>
        <pc:sldMkLst>
          <pc:docMk/>
          <pc:sldMk cId="2155324305" sldId="4351"/>
        </pc:sldMkLst>
        <pc:spChg chg="mod">
          <ac:chgData name="jose.gimenez" userId="S::jose.gimenez_ageinglab.org#ext#@fhmuenster183.onmicrosoft.com::3b48b8cc-5da6-4cc1-aa1d-9ccff84f653f" providerId="AD" clId="Web-{20862E7D-6B70-4B30-815F-1F34BC631A3F}" dt="2022-07-21T08:02:23.464" v="44" actId="20577"/>
          <ac:spMkLst>
            <pc:docMk/>
            <pc:sldMk cId="2155324305" sldId="4351"/>
            <ac:spMk id="2" creationId="{3E8FF62E-756F-4D62-A840-6D5B88FB23F8}"/>
          </ac:spMkLst>
        </pc:spChg>
      </pc:sldChg>
      <pc:sldChg chg="modSp">
        <pc:chgData name="jose.gimenez" userId="S::jose.gimenez_ageinglab.org#ext#@fhmuenster183.onmicrosoft.com::3b48b8cc-5da6-4cc1-aa1d-9ccff84f653f" providerId="AD" clId="Web-{20862E7D-6B70-4B30-815F-1F34BC631A3F}" dt="2022-07-21T08:05:03.827" v="47" actId="14100"/>
        <pc:sldMkLst>
          <pc:docMk/>
          <pc:sldMk cId="1949860896" sldId="4353"/>
        </pc:sldMkLst>
        <pc:spChg chg="mod">
          <ac:chgData name="jose.gimenez" userId="S::jose.gimenez_ageinglab.org#ext#@fhmuenster183.onmicrosoft.com::3b48b8cc-5da6-4cc1-aa1d-9ccff84f653f" providerId="AD" clId="Web-{20862E7D-6B70-4B30-815F-1F34BC631A3F}" dt="2022-07-21T08:05:03.827" v="47" actId="14100"/>
          <ac:spMkLst>
            <pc:docMk/>
            <pc:sldMk cId="1949860896" sldId="4353"/>
            <ac:spMk id="3" creationId="{06C85B94-7608-4FF5-9861-C51015FE3600}"/>
          </ac:spMkLst>
        </pc:spChg>
      </pc:sldChg>
      <pc:sldChg chg="modSp">
        <pc:chgData name="jose.gimenez" userId="S::jose.gimenez_ageinglab.org#ext#@fhmuenster183.onmicrosoft.com::3b48b8cc-5da6-4cc1-aa1d-9ccff84f653f" providerId="AD" clId="Web-{20862E7D-6B70-4B30-815F-1F34BC631A3F}" dt="2022-07-21T08:07:47.550" v="80" actId="20577"/>
        <pc:sldMkLst>
          <pc:docMk/>
          <pc:sldMk cId="3889213275" sldId="4354"/>
        </pc:sldMkLst>
        <pc:spChg chg="mod">
          <ac:chgData name="jose.gimenez" userId="S::jose.gimenez_ageinglab.org#ext#@fhmuenster183.onmicrosoft.com::3b48b8cc-5da6-4cc1-aa1d-9ccff84f653f" providerId="AD" clId="Web-{20862E7D-6B70-4B30-815F-1F34BC631A3F}" dt="2022-07-21T08:07:12.690" v="73" actId="20577"/>
          <ac:spMkLst>
            <pc:docMk/>
            <pc:sldMk cId="3889213275" sldId="4354"/>
            <ac:spMk id="3" creationId="{06C85B94-7608-4FF5-9861-C51015FE3600}"/>
          </ac:spMkLst>
        </pc:spChg>
        <pc:spChg chg="mod">
          <ac:chgData name="jose.gimenez" userId="S::jose.gimenez_ageinglab.org#ext#@fhmuenster183.onmicrosoft.com::3b48b8cc-5da6-4cc1-aa1d-9ccff84f653f" providerId="AD" clId="Web-{20862E7D-6B70-4B30-815F-1F34BC631A3F}" dt="2022-07-21T08:07:47.550" v="80" actId="20577"/>
          <ac:spMkLst>
            <pc:docMk/>
            <pc:sldMk cId="3889213275" sldId="4354"/>
            <ac:spMk id="25" creationId="{BB38D494-4DD4-46E0-98A0-16E14482AA3A}"/>
          </ac:spMkLst>
        </pc:spChg>
      </pc:sldChg>
      <pc:sldChg chg="modSp">
        <pc:chgData name="jose.gimenez" userId="S::jose.gimenez_ageinglab.org#ext#@fhmuenster183.onmicrosoft.com::3b48b8cc-5da6-4cc1-aa1d-9ccff84f653f" providerId="AD" clId="Web-{20862E7D-6B70-4B30-815F-1F34BC631A3F}" dt="2022-07-21T08:09:14.271" v="89" actId="20577"/>
        <pc:sldMkLst>
          <pc:docMk/>
          <pc:sldMk cId="3603142184" sldId="4355"/>
        </pc:sldMkLst>
        <pc:spChg chg="mod">
          <ac:chgData name="jose.gimenez" userId="S::jose.gimenez_ageinglab.org#ext#@fhmuenster183.onmicrosoft.com::3b48b8cc-5da6-4cc1-aa1d-9ccff84f653f" providerId="AD" clId="Web-{20862E7D-6B70-4B30-815F-1F34BC631A3F}" dt="2022-07-21T08:09:14.271" v="89" actId="20577"/>
          <ac:spMkLst>
            <pc:docMk/>
            <pc:sldMk cId="3603142184" sldId="4355"/>
            <ac:spMk id="3" creationId="{06C85B94-7608-4FF5-9861-C51015FE3600}"/>
          </ac:spMkLst>
        </pc:spChg>
      </pc:sldChg>
      <pc:sldChg chg="modSp">
        <pc:chgData name="jose.gimenez" userId="S::jose.gimenez_ageinglab.org#ext#@fhmuenster183.onmicrosoft.com::3b48b8cc-5da6-4cc1-aa1d-9ccff84f653f" providerId="AD" clId="Web-{20862E7D-6B70-4B30-815F-1F34BC631A3F}" dt="2022-07-21T08:13:14.839" v="93" actId="20577"/>
        <pc:sldMkLst>
          <pc:docMk/>
          <pc:sldMk cId="283306294" sldId="4356"/>
        </pc:sldMkLst>
        <pc:spChg chg="mod">
          <ac:chgData name="jose.gimenez" userId="S::jose.gimenez_ageinglab.org#ext#@fhmuenster183.onmicrosoft.com::3b48b8cc-5da6-4cc1-aa1d-9ccff84f653f" providerId="AD" clId="Web-{20862E7D-6B70-4B30-815F-1F34BC631A3F}" dt="2022-07-21T08:13:14.839" v="93" actId="20577"/>
          <ac:spMkLst>
            <pc:docMk/>
            <pc:sldMk cId="283306294" sldId="4356"/>
            <ac:spMk id="3" creationId="{06C85B94-7608-4FF5-9861-C51015FE3600}"/>
          </ac:spMkLst>
        </pc:spChg>
      </pc:sldChg>
      <pc:sldChg chg="modSp">
        <pc:chgData name="jose.gimenez" userId="S::jose.gimenez_ageinglab.org#ext#@fhmuenster183.onmicrosoft.com::3b48b8cc-5da6-4cc1-aa1d-9ccff84f653f" providerId="AD" clId="Web-{20862E7D-6B70-4B30-815F-1F34BC631A3F}" dt="2022-07-21T08:08:01.644" v="82" actId="20577"/>
        <pc:sldMkLst>
          <pc:docMk/>
          <pc:sldMk cId="2401746719" sldId="4358"/>
        </pc:sldMkLst>
        <pc:spChg chg="mod">
          <ac:chgData name="jose.gimenez" userId="S::jose.gimenez_ageinglab.org#ext#@fhmuenster183.onmicrosoft.com::3b48b8cc-5da6-4cc1-aa1d-9ccff84f653f" providerId="AD" clId="Web-{20862E7D-6B70-4B30-815F-1F34BC631A3F}" dt="2022-07-21T08:08:01.644" v="82" actId="20577"/>
          <ac:spMkLst>
            <pc:docMk/>
            <pc:sldMk cId="2401746719" sldId="4358"/>
            <ac:spMk id="2" creationId="{71EF9E0C-83B5-409C-811B-2E274EF703B4}"/>
          </ac:spMkLst>
        </pc:spChg>
      </pc:sldChg>
      <pc:sldChg chg="modSp">
        <pc:chgData name="jose.gimenez" userId="S::jose.gimenez_ageinglab.org#ext#@fhmuenster183.onmicrosoft.com::3b48b8cc-5da6-4cc1-aa1d-9ccff84f653f" providerId="AD" clId="Web-{20862E7D-6B70-4B30-815F-1F34BC631A3F}" dt="2022-07-21T08:06:33.251" v="71" actId="20577"/>
        <pc:sldMkLst>
          <pc:docMk/>
          <pc:sldMk cId="187578726" sldId="4360"/>
        </pc:sldMkLst>
        <pc:spChg chg="mod">
          <ac:chgData name="jose.gimenez" userId="S::jose.gimenez_ageinglab.org#ext#@fhmuenster183.onmicrosoft.com::3b48b8cc-5da6-4cc1-aa1d-9ccff84f653f" providerId="AD" clId="Web-{20862E7D-6B70-4B30-815F-1F34BC631A3F}" dt="2022-07-21T08:06:33.251" v="71" actId="20577"/>
          <ac:spMkLst>
            <pc:docMk/>
            <pc:sldMk cId="187578726" sldId="4360"/>
            <ac:spMk id="2" creationId="{40607E9C-EF85-4C10-BB55-692EAA6FBE01}"/>
          </ac:spMkLst>
        </pc:spChg>
      </pc:sldChg>
      <pc:sldChg chg="modSp">
        <pc:chgData name="jose.gimenez" userId="S::jose.gimenez_ageinglab.org#ext#@fhmuenster183.onmicrosoft.com::3b48b8cc-5da6-4cc1-aa1d-9ccff84f653f" providerId="AD" clId="Web-{20862E7D-6B70-4B30-815F-1F34BC631A3F}" dt="2022-07-21T08:09:07.536" v="88" actId="20577"/>
        <pc:sldMkLst>
          <pc:docMk/>
          <pc:sldMk cId="333838434" sldId="4362"/>
        </pc:sldMkLst>
        <pc:spChg chg="mod">
          <ac:chgData name="jose.gimenez" userId="S::jose.gimenez_ageinglab.org#ext#@fhmuenster183.onmicrosoft.com::3b48b8cc-5da6-4cc1-aa1d-9ccff84f653f" providerId="AD" clId="Web-{20862E7D-6B70-4B30-815F-1F34BC631A3F}" dt="2022-07-21T08:09:07.536" v="88" actId="20577"/>
          <ac:spMkLst>
            <pc:docMk/>
            <pc:sldMk cId="333838434" sldId="4362"/>
            <ac:spMk id="2" creationId="{383680B6-A11A-4089-A3E1-844F1229C949}"/>
          </ac:spMkLst>
        </pc:spChg>
      </pc:sldChg>
      <pc:sldChg chg="modSp">
        <pc:chgData name="jose.gimenez" userId="S::jose.gimenez_ageinglab.org#ext#@fhmuenster183.onmicrosoft.com::3b48b8cc-5da6-4cc1-aa1d-9ccff84f653f" providerId="AD" clId="Web-{20862E7D-6B70-4B30-815F-1F34BC631A3F}" dt="2022-07-21T08:02:52.527" v="45" actId="20577"/>
        <pc:sldMkLst>
          <pc:docMk/>
          <pc:sldMk cId="1063936651" sldId="4364"/>
        </pc:sldMkLst>
        <pc:spChg chg="mod">
          <ac:chgData name="jose.gimenez" userId="S::jose.gimenez_ageinglab.org#ext#@fhmuenster183.onmicrosoft.com::3b48b8cc-5da6-4cc1-aa1d-9ccff84f653f" providerId="AD" clId="Web-{20862E7D-6B70-4B30-815F-1F34BC631A3F}" dt="2022-07-21T08:02:52.527" v="45" actId="20577"/>
          <ac:spMkLst>
            <pc:docMk/>
            <pc:sldMk cId="1063936651" sldId="4364"/>
            <ac:spMk id="2" creationId="{47AB0145-C34D-402F-88A6-04AA8402151B}"/>
          </ac:spMkLst>
        </pc:spChg>
      </pc:sldChg>
      <pc:sldChg chg="modSp">
        <pc:chgData name="jose.gimenez" userId="S::jose.gimenez_ageinglab.org#ext#@fhmuenster183.onmicrosoft.com::3b48b8cc-5da6-4cc1-aa1d-9ccff84f653f" providerId="AD" clId="Web-{20862E7D-6B70-4B30-815F-1F34BC631A3F}" dt="2022-07-21T08:12:55.370" v="92" actId="20577"/>
        <pc:sldMkLst>
          <pc:docMk/>
          <pc:sldMk cId="1803709938" sldId="4366"/>
        </pc:sldMkLst>
        <pc:spChg chg="mod">
          <ac:chgData name="jose.gimenez" userId="S::jose.gimenez_ageinglab.org#ext#@fhmuenster183.onmicrosoft.com::3b48b8cc-5da6-4cc1-aa1d-9ccff84f653f" providerId="AD" clId="Web-{20862E7D-6B70-4B30-815F-1F34BC631A3F}" dt="2022-07-21T08:12:55.370" v="92" actId="20577"/>
          <ac:spMkLst>
            <pc:docMk/>
            <pc:sldMk cId="1803709938" sldId="4366"/>
            <ac:spMk id="2" creationId="{383680B6-A11A-4089-A3E1-844F1229C949}"/>
          </ac:spMkLst>
        </pc:spChg>
      </pc:sldChg>
      <pc:sldChg chg="modSp">
        <pc:chgData name="jose.gimenez" userId="S::jose.gimenez_ageinglab.org#ext#@fhmuenster183.onmicrosoft.com::3b48b8cc-5da6-4cc1-aa1d-9ccff84f653f" providerId="AD" clId="Web-{20862E7D-6B70-4B30-815F-1F34BC631A3F}" dt="2022-07-21T08:13:30.012" v="94" actId="20577"/>
        <pc:sldMkLst>
          <pc:docMk/>
          <pc:sldMk cId="2061566438" sldId="4367"/>
        </pc:sldMkLst>
        <pc:spChg chg="mod">
          <ac:chgData name="jose.gimenez" userId="S::jose.gimenez_ageinglab.org#ext#@fhmuenster183.onmicrosoft.com::3b48b8cc-5da6-4cc1-aa1d-9ccff84f653f" providerId="AD" clId="Web-{20862E7D-6B70-4B30-815F-1F34BC631A3F}" dt="2022-07-21T08:13:30.012" v="94" actId="20577"/>
          <ac:spMkLst>
            <pc:docMk/>
            <pc:sldMk cId="2061566438" sldId="4367"/>
            <ac:spMk id="2" creationId="{383680B6-A11A-4089-A3E1-844F1229C949}"/>
          </ac:spMkLst>
        </pc:spChg>
      </pc:sldChg>
      <pc:sldChg chg="modSp">
        <pc:chgData name="jose.gimenez" userId="S::jose.gimenez_ageinglab.org#ext#@fhmuenster183.onmicrosoft.com::3b48b8cc-5da6-4cc1-aa1d-9ccff84f653f" providerId="AD" clId="Web-{20862E7D-6B70-4B30-815F-1F34BC631A3F}" dt="2022-07-21T07:49:07.163" v="10" actId="20577"/>
        <pc:sldMkLst>
          <pc:docMk/>
          <pc:sldMk cId="1892288998" sldId="4373"/>
        </pc:sldMkLst>
        <pc:spChg chg="mod">
          <ac:chgData name="jose.gimenez" userId="S::jose.gimenez_ageinglab.org#ext#@fhmuenster183.onmicrosoft.com::3b48b8cc-5da6-4cc1-aa1d-9ccff84f653f" providerId="AD" clId="Web-{20862E7D-6B70-4B30-815F-1F34BC631A3F}" dt="2022-07-21T07:49:07.163" v="10" actId="20577"/>
          <ac:spMkLst>
            <pc:docMk/>
            <pc:sldMk cId="1892288998" sldId="4373"/>
            <ac:spMk id="2" creationId="{5345FECD-8B32-4DFF-A13E-7F05C7A89182}"/>
          </ac:spMkLst>
        </pc:spChg>
      </pc:sldChg>
      <pc:sldChg chg="modSp">
        <pc:chgData name="jose.gimenez" userId="S::jose.gimenez_ageinglab.org#ext#@fhmuenster183.onmicrosoft.com::3b48b8cc-5da6-4cc1-aa1d-9ccff84f653f" providerId="AD" clId="Web-{20862E7D-6B70-4B30-815F-1F34BC631A3F}" dt="2022-07-21T07:49:40.148" v="12" actId="20577"/>
        <pc:sldMkLst>
          <pc:docMk/>
          <pc:sldMk cId="522455963" sldId="4374"/>
        </pc:sldMkLst>
        <pc:spChg chg="mod">
          <ac:chgData name="jose.gimenez" userId="S::jose.gimenez_ageinglab.org#ext#@fhmuenster183.onmicrosoft.com::3b48b8cc-5da6-4cc1-aa1d-9ccff84f653f" providerId="AD" clId="Web-{20862E7D-6B70-4B30-815F-1F34BC631A3F}" dt="2022-07-21T07:49:40.148" v="12" actId="20577"/>
          <ac:spMkLst>
            <pc:docMk/>
            <pc:sldMk cId="522455963" sldId="4374"/>
            <ac:spMk id="2" creationId="{879F066D-2330-4BC7-A9C6-F8E98EB68F47}"/>
          </ac:spMkLst>
        </pc:spChg>
      </pc:sldChg>
      <pc:sldChg chg="modSp">
        <pc:chgData name="jose.gimenez" userId="S::jose.gimenez_ageinglab.org#ext#@fhmuenster183.onmicrosoft.com::3b48b8cc-5da6-4cc1-aa1d-9ccff84f653f" providerId="AD" clId="Web-{20862E7D-6B70-4B30-815F-1F34BC631A3F}" dt="2022-07-21T07:49:21.804" v="11" actId="20577"/>
        <pc:sldMkLst>
          <pc:docMk/>
          <pc:sldMk cId="3754350115" sldId="4375"/>
        </pc:sldMkLst>
        <pc:spChg chg="mod">
          <ac:chgData name="jose.gimenez" userId="S::jose.gimenez_ageinglab.org#ext#@fhmuenster183.onmicrosoft.com::3b48b8cc-5da6-4cc1-aa1d-9ccff84f653f" providerId="AD" clId="Web-{20862E7D-6B70-4B30-815F-1F34BC631A3F}" dt="2022-07-21T07:49:21.804" v="11" actId="20577"/>
          <ac:spMkLst>
            <pc:docMk/>
            <pc:sldMk cId="3754350115" sldId="4375"/>
            <ac:spMk id="2" creationId="{4B085F6C-952E-46B8-8474-1E116D0EA691}"/>
          </ac:spMkLst>
        </pc:spChg>
      </pc:sldChg>
      <pc:sldChg chg="modSp">
        <pc:chgData name="jose.gimenez" userId="S::jose.gimenez_ageinglab.org#ext#@fhmuenster183.onmicrosoft.com::3b48b8cc-5da6-4cc1-aa1d-9ccff84f653f" providerId="AD" clId="Web-{20862E7D-6B70-4B30-815F-1F34BC631A3F}" dt="2022-07-21T07:49:51.211" v="13" actId="20577"/>
        <pc:sldMkLst>
          <pc:docMk/>
          <pc:sldMk cId="1649072398" sldId="4377"/>
        </pc:sldMkLst>
        <pc:spChg chg="mod">
          <ac:chgData name="jose.gimenez" userId="S::jose.gimenez_ageinglab.org#ext#@fhmuenster183.onmicrosoft.com::3b48b8cc-5da6-4cc1-aa1d-9ccff84f653f" providerId="AD" clId="Web-{20862E7D-6B70-4B30-815F-1F34BC631A3F}" dt="2022-07-21T07:49:51.211" v="13" actId="20577"/>
          <ac:spMkLst>
            <pc:docMk/>
            <pc:sldMk cId="1649072398" sldId="4377"/>
            <ac:spMk id="2" creationId="{AE612AC6-DCD1-487A-8A0F-D6C194803384}"/>
          </ac:spMkLst>
        </pc:spChg>
      </pc:sldChg>
      <pc:sldChg chg="modSp">
        <pc:chgData name="jose.gimenez" userId="S::jose.gimenez_ageinglab.org#ext#@fhmuenster183.onmicrosoft.com::3b48b8cc-5da6-4cc1-aa1d-9ccff84f653f" providerId="AD" clId="Web-{20862E7D-6B70-4B30-815F-1F34BC631A3F}" dt="2022-07-21T07:50:02.555" v="14" actId="20577"/>
        <pc:sldMkLst>
          <pc:docMk/>
          <pc:sldMk cId="1904700022" sldId="4378"/>
        </pc:sldMkLst>
        <pc:spChg chg="mod">
          <ac:chgData name="jose.gimenez" userId="S::jose.gimenez_ageinglab.org#ext#@fhmuenster183.onmicrosoft.com::3b48b8cc-5da6-4cc1-aa1d-9ccff84f653f" providerId="AD" clId="Web-{20862E7D-6B70-4B30-815F-1F34BC631A3F}" dt="2022-07-21T07:50:02.555" v="14" actId="20577"/>
          <ac:spMkLst>
            <pc:docMk/>
            <pc:sldMk cId="1904700022" sldId="4378"/>
            <ac:spMk id="2" creationId="{72FE8E9D-11D1-44E1-B79D-D0F901B998A2}"/>
          </ac:spMkLst>
        </pc:spChg>
      </pc:sldChg>
      <pc:sldChg chg="modSp">
        <pc:chgData name="jose.gimenez" userId="S::jose.gimenez_ageinglab.org#ext#@fhmuenster183.onmicrosoft.com::3b48b8cc-5da6-4cc1-aa1d-9ccff84f653f" providerId="AD" clId="Web-{20862E7D-6B70-4B30-815F-1F34BC631A3F}" dt="2022-07-21T07:50:15.821" v="15" actId="20577"/>
        <pc:sldMkLst>
          <pc:docMk/>
          <pc:sldMk cId="2908906722" sldId="4379"/>
        </pc:sldMkLst>
        <pc:spChg chg="mod">
          <ac:chgData name="jose.gimenez" userId="S::jose.gimenez_ageinglab.org#ext#@fhmuenster183.onmicrosoft.com::3b48b8cc-5da6-4cc1-aa1d-9ccff84f653f" providerId="AD" clId="Web-{20862E7D-6B70-4B30-815F-1F34BC631A3F}" dt="2022-07-21T07:50:15.821" v="15" actId="20577"/>
          <ac:spMkLst>
            <pc:docMk/>
            <pc:sldMk cId="2908906722" sldId="4379"/>
            <ac:spMk id="2" creationId="{591707CB-0BFF-43FD-A43C-C0FEA70B0260}"/>
          </ac:spMkLst>
        </pc:spChg>
      </pc:sldChg>
      <pc:sldChg chg="modSp">
        <pc:chgData name="jose.gimenez" userId="S::jose.gimenez_ageinglab.org#ext#@fhmuenster183.onmicrosoft.com::3b48b8cc-5da6-4cc1-aa1d-9ccff84f653f" providerId="AD" clId="Web-{20862E7D-6B70-4B30-815F-1F34BC631A3F}" dt="2022-07-21T07:48:13.661" v="5" actId="20577"/>
        <pc:sldMkLst>
          <pc:docMk/>
          <pc:sldMk cId="3985482710" sldId="4386"/>
        </pc:sldMkLst>
        <pc:spChg chg="mod">
          <ac:chgData name="jose.gimenez" userId="S::jose.gimenez_ageinglab.org#ext#@fhmuenster183.onmicrosoft.com::3b48b8cc-5da6-4cc1-aa1d-9ccff84f653f" providerId="AD" clId="Web-{20862E7D-6B70-4B30-815F-1F34BC631A3F}" dt="2022-07-21T07:48:13.661" v="5" actId="20577"/>
          <ac:spMkLst>
            <pc:docMk/>
            <pc:sldMk cId="3985482710" sldId="4386"/>
            <ac:spMk id="3" creationId="{6D1D2A2B-E8B7-4906-B4FC-1BACC67DF5EE}"/>
          </ac:spMkLst>
        </pc:spChg>
      </pc:sldChg>
      <pc:sldChg chg="modSp">
        <pc:chgData name="jose.gimenez" userId="S::jose.gimenez_ageinglab.org#ext#@fhmuenster183.onmicrosoft.com::3b48b8cc-5da6-4cc1-aa1d-9ccff84f653f" providerId="AD" clId="Web-{20862E7D-6B70-4B30-815F-1F34BC631A3F}" dt="2022-07-21T07:48:55.928" v="9" actId="20577"/>
        <pc:sldMkLst>
          <pc:docMk/>
          <pc:sldMk cId="3729771276" sldId="4389"/>
        </pc:sldMkLst>
        <pc:spChg chg="mod">
          <ac:chgData name="jose.gimenez" userId="S::jose.gimenez_ageinglab.org#ext#@fhmuenster183.onmicrosoft.com::3b48b8cc-5da6-4cc1-aa1d-9ccff84f653f" providerId="AD" clId="Web-{20862E7D-6B70-4B30-815F-1F34BC631A3F}" dt="2022-07-21T07:48:55.928" v="9" actId="20577"/>
          <ac:spMkLst>
            <pc:docMk/>
            <pc:sldMk cId="3729771276" sldId="4389"/>
            <ac:spMk id="3" creationId="{879044AA-DCF5-4228-BAF0-72D39248354A}"/>
          </ac:spMkLst>
        </pc:spChg>
      </pc:sldChg>
      <pc:sldChg chg="modSp">
        <pc:chgData name="jose.gimenez" userId="S::jose.gimenez_ageinglab.org#ext#@fhmuenster183.onmicrosoft.com::3b48b8cc-5da6-4cc1-aa1d-9ccff84f653f" providerId="AD" clId="Web-{20862E7D-6B70-4B30-815F-1F34BC631A3F}" dt="2022-07-21T08:08:17.286" v="83" actId="20577"/>
        <pc:sldMkLst>
          <pc:docMk/>
          <pc:sldMk cId="3458828104" sldId="4392"/>
        </pc:sldMkLst>
        <pc:spChg chg="mod">
          <ac:chgData name="jose.gimenez" userId="S::jose.gimenez_ageinglab.org#ext#@fhmuenster183.onmicrosoft.com::3b48b8cc-5da6-4cc1-aa1d-9ccff84f653f" providerId="AD" clId="Web-{20862E7D-6B70-4B30-815F-1F34BC631A3F}" dt="2022-07-21T08:08:17.286" v="83" actId="20577"/>
          <ac:spMkLst>
            <pc:docMk/>
            <pc:sldMk cId="3458828104" sldId="4392"/>
            <ac:spMk id="2" creationId="{5C2CDFE9-D78F-4C3A-82BC-9DD52CD0AFDA}"/>
          </ac:spMkLst>
        </pc:spChg>
      </pc:sldChg>
      <pc:sldChg chg="modSp">
        <pc:chgData name="jose.gimenez" userId="S::jose.gimenez_ageinglab.org#ext#@fhmuenster183.onmicrosoft.com::3b48b8cc-5da6-4cc1-aa1d-9ccff84f653f" providerId="AD" clId="Web-{20862E7D-6B70-4B30-815F-1F34BC631A3F}" dt="2022-07-21T08:08:25.723" v="84" actId="20577"/>
        <pc:sldMkLst>
          <pc:docMk/>
          <pc:sldMk cId="4192771210" sldId="4393"/>
        </pc:sldMkLst>
        <pc:spChg chg="mod">
          <ac:chgData name="jose.gimenez" userId="S::jose.gimenez_ageinglab.org#ext#@fhmuenster183.onmicrosoft.com::3b48b8cc-5da6-4cc1-aa1d-9ccff84f653f" providerId="AD" clId="Web-{20862E7D-6B70-4B30-815F-1F34BC631A3F}" dt="2022-07-21T08:08:25.723" v="84" actId="20577"/>
          <ac:spMkLst>
            <pc:docMk/>
            <pc:sldMk cId="4192771210" sldId="4393"/>
            <ac:spMk id="2" creationId="{C209C656-C717-4405-9A44-4E9D87D89537}"/>
          </ac:spMkLst>
        </pc:spChg>
      </pc:sldChg>
      <pc:sldChg chg="modSp">
        <pc:chgData name="jose.gimenez" userId="S::jose.gimenez_ageinglab.org#ext#@fhmuenster183.onmicrosoft.com::3b48b8cc-5da6-4cc1-aa1d-9ccff84f653f" providerId="AD" clId="Web-{20862E7D-6B70-4B30-815F-1F34BC631A3F}" dt="2022-07-21T08:08:35.817" v="85" actId="20577"/>
        <pc:sldMkLst>
          <pc:docMk/>
          <pc:sldMk cId="1892117389" sldId="4394"/>
        </pc:sldMkLst>
        <pc:spChg chg="mod">
          <ac:chgData name="jose.gimenez" userId="S::jose.gimenez_ageinglab.org#ext#@fhmuenster183.onmicrosoft.com::3b48b8cc-5da6-4cc1-aa1d-9ccff84f653f" providerId="AD" clId="Web-{20862E7D-6B70-4B30-815F-1F34BC631A3F}" dt="2022-07-21T08:08:35.817" v="85" actId="20577"/>
          <ac:spMkLst>
            <pc:docMk/>
            <pc:sldMk cId="1892117389" sldId="4394"/>
            <ac:spMk id="2" creationId="{74B51E50-DF53-401F-A7A7-D37F36309A01}"/>
          </ac:spMkLst>
        </pc:spChg>
      </pc:sldChg>
      <pc:sldChg chg="modSp">
        <pc:chgData name="jose.gimenez" userId="S::jose.gimenez_ageinglab.org#ext#@fhmuenster183.onmicrosoft.com::3b48b8cc-5da6-4cc1-aa1d-9ccff84f653f" providerId="AD" clId="Web-{20862E7D-6B70-4B30-815F-1F34BC631A3F}" dt="2022-07-21T08:08:45.176" v="86" actId="20577"/>
        <pc:sldMkLst>
          <pc:docMk/>
          <pc:sldMk cId="4139855401" sldId="4395"/>
        </pc:sldMkLst>
        <pc:spChg chg="mod">
          <ac:chgData name="jose.gimenez" userId="S::jose.gimenez_ageinglab.org#ext#@fhmuenster183.onmicrosoft.com::3b48b8cc-5da6-4cc1-aa1d-9ccff84f653f" providerId="AD" clId="Web-{20862E7D-6B70-4B30-815F-1F34BC631A3F}" dt="2022-07-21T08:08:45.176" v="86" actId="20577"/>
          <ac:spMkLst>
            <pc:docMk/>
            <pc:sldMk cId="4139855401" sldId="4395"/>
            <ac:spMk id="2" creationId="{37137CE1-AD19-433B-88FC-458791B8F4DF}"/>
          </ac:spMkLst>
        </pc:spChg>
      </pc:sldChg>
      <pc:sldChg chg="modSp">
        <pc:chgData name="jose.gimenez" userId="S::jose.gimenez_ageinglab.org#ext#@fhmuenster183.onmicrosoft.com::3b48b8cc-5da6-4cc1-aa1d-9ccff84f653f" providerId="AD" clId="Web-{20862E7D-6B70-4B30-815F-1F34BC631A3F}" dt="2022-07-21T08:08:55.848" v="87" actId="20577"/>
        <pc:sldMkLst>
          <pc:docMk/>
          <pc:sldMk cId="1090569481" sldId="4396"/>
        </pc:sldMkLst>
        <pc:spChg chg="mod">
          <ac:chgData name="jose.gimenez" userId="S::jose.gimenez_ageinglab.org#ext#@fhmuenster183.onmicrosoft.com::3b48b8cc-5da6-4cc1-aa1d-9ccff84f653f" providerId="AD" clId="Web-{20862E7D-6B70-4B30-815F-1F34BC631A3F}" dt="2022-07-21T08:08:55.848" v="87" actId="20577"/>
          <ac:spMkLst>
            <pc:docMk/>
            <pc:sldMk cId="1090569481" sldId="4396"/>
            <ac:spMk id="2" creationId="{8D7CA1BE-38BF-43B8-9ACE-F4BFB36E8C9C}"/>
          </ac:spMkLst>
        </pc:spChg>
      </pc:sldChg>
      <pc:sldChg chg="modSp">
        <pc:chgData name="jose.gimenez" userId="S::jose.gimenez_ageinglab.org#ext#@fhmuenster183.onmicrosoft.com::3b48b8cc-5da6-4cc1-aa1d-9ccff84f653f" providerId="AD" clId="Web-{20862E7D-6B70-4B30-815F-1F34BC631A3F}" dt="2022-07-21T08:09:49.990" v="91" actId="20577"/>
        <pc:sldMkLst>
          <pc:docMk/>
          <pc:sldMk cId="701627356" sldId="4397"/>
        </pc:sldMkLst>
        <pc:spChg chg="mod">
          <ac:chgData name="jose.gimenez" userId="S::jose.gimenez_ageinglab.org#ext#@fhmuenster183.onmicrosoft.com::3b48b8cc-5da6-4cc1-aa1d-9ccff84f653f" providerId="AD" clId="Web-{20862E7D-6B70-4B30-815F-1F34BC631A3F}" dt="2022-07-21T08:09:49.990" v="91" actId="20577"/>
          <ac:spMkLst>
            <pc:docMk/>
            <pc:sldMk cId="701627356" sldId="4397"/>
            <ac:spMk id="3" creationId="{38E5B5E3-27B9-4701-8867-B07435C0A0E0}"/>
          </ac:spMkLst>
        </pc:spChg>
      </pc:sldChg>
      <pc:sldChg chg="modSp">
        <pc:chgData name="jose.gimenez" userId="S::jose.gimenez_ageinglab.org#ext#@fhmuenster183.onmicrosoft.com::3b48b8cc-5da6-4cc1-aa1d-9ccff84f653f" providerId="AD" clId="Web-{20862E7D-6B70-4B30-815F-1F34BC631A3F}" dt="2022-07-21T08:14:41.107" v="101" actId="20577"/>
        <pc:sldMkLst>
          <pc:docMk/>
          <pc:sldMk cId="2687297440" sldId="4398"/>
        </pc:sldMkLst>
        <pc:spChg chg="mod">
          <ac:chgData name="jose.gimenez" userId="S::jose.gimenez_ageinglab.org#ext#@fhmuenster183.onmicrosoft.com::3b48b8cc-5da6-4cc1-aa1d-9ccff84f653f" providerId="AD" clId="Web-{20862E7D-6B70-4B30-815F-1F34BC631A3F}" dt="2022-07-21T08:14:32.060" v="98" actId="20577"/>
          <ac:spMkLst>
            <pc:docMk/>
            <pc:sldMk cId="2687297440" sldId="4398"/>
            <ac:spMk id="2" creationId="{0ABD4835-B756-40A2-99A0-241D1B9BED43}"/>
          </ac:spMkLst>
        </pc:spChg>
        <pc:spChg chg="mod">
          <ac:chgData name="jose.gimenez" userId="S::jose.gimenez_ageinglab.org#ext#@fhmuenster183.onmicrosoft.com::3b48b8cc-5da6-4cc1-aa1d-9ccff84f653f" providerId="AD" clId="Web-{20862E7D-6B70-4B30-815F-1F34BC631A3F}" dt="2022-07-21T08:14:41.107" v="101" actId="20577"/>
          <ac:spMkLst>
            <pc:docMk/>
            <pc:sldMk cId="2687297440" sldId="4398"/>
            <ac:spMk id="8" creationId="{EB28F6CA-790B-4864-BBFC-5956435CEAD6}"/>
          </ac:spMkLst>
        </pc:spChg>
      </pc:sldChg>
      <pc:sldChg chg="modSp">
        <pc:chgData name="jose.gimenez" userId="S::jose.gimenez_ageinglab.org#ext#@fhmuenster183.onmicrosoft.com::3b48b8cc-5da6-4cc1-aa1d-9ccff84f653f" providerId="AD" clId="Web-{20862E7D-6B70-4B30-815F-1F34BC631A3F}" dt="2022-07-21T08:14:55.123" v="103" actId="20577"/>
        <pc:sldMkLst>
          <pc:docMk/>
          <pc:sldMk cId="511880489" sldId="4399"/>
        </pc:sldMkLst>
        <pc:spChg chg="mod">
          <ac:chgData name="jose.gimenez" userId="S::jose.gimenez_ageinglab.org#ext#@fhmuenster183.onmicrosoft.com::3b48b8cc-5da6-4cc1-aa1d-9ccff84f653f" providerId="AD" clId="Web-{20862E7D-6B70-4B30-815F-1F34BC631A3F}" dt="2022-07-21T08:14:47.467" v="102" actId="20577"/>
          <ac:spMkLst>
            <pc:docMk/>
            <pc:sldMk cId="511880489" sldId="4399"/>
            <ac:spMk id="2" creationId="{21181165-D866-43AC-99B6-4CED522D8606}"/>
          </ac:spMkLst>
        </pc:spChg>
        <pc:spChg chg="mod">
          <ac:chgData name="jose.gimenez" userId="S::jose.gimenez_ageinglab.org#ext#@fhmuenster183.onmicrosoft.com::3b48b8cc-5da6-4cc1-aa1d-9ccff84f653f" providerId="AD" clId="Web-{20862E7D-6B70-4B30-815F-1F34BC631A3F}" dt="2022-07-21T08:14:55.123" v="103" actId="20577"/>
          <ac:spMkLst>
            <pc:docMk/>
            <pc:sldMk cId="511880489" sldId="4399"/>
            <ac:spMk id="7" creationId="{E4A3E507-CB28-4C3A-AB90-9C3BBF0BF978}"/>
          </ac:spMkLst>
        </pc:spChg>
      </pc:sldChg>
      <pc:sldChg chg="modSp">
        <pc:chgData name="jose.gimenez" userId="S::jose.gimenez_ageinglab.org#ext#@fhmuenster183.onmicrosoft.com::3b48b8cc-5da6-4cc1-aa1d-9ccff84f653f" providerId="AD" clId="Web-{20862E7D-6B70-4B30-815F-1F34BC631A3F}" dt="2022-07-21T08:13:59.481" v="97" actId="20577"/>
        <pc:sldMkLst>
          <pc:docMk/>
          <pc:sldMk cId="1333103764" sldId="4400"/>
        </pc:sldMkLst>
        <pc:spChg chg="mod">
          <ac:chgData name="jose.gimenez" userId="S::jose.gimenez_ageinglab.org#ext#@fhmuenster183.onmicrosoft.com::3b48b8cc-5da6-4cc1-aa1d-9ccff84f653f" providerId="AD" clId="Web-{20862E7D-6B70-4B30-815F-1F34BC631A3F}" dt="2022-07-21T08:13:53.512" v="96" actId="20577"/>
          <ac:spMkLst>
            <pc:docMk/>
            <pc:sldMk cId="1333103764" sldId="4400"/>
            <ac:spMk id="2" creationId="{DA9A9869-8F30-423E-AA9A-BB2E0BE0EE84}"/>
          </ac:spMkLst>
        </pc:spChg>
        <pc:spChg chg="mod">
          <ac:chgData name="jose.gimenez" userId="S::jose.gimenez_ageinglab.org#ext#@fhmuenster183.onmicrosoft.com::3b48b8cc-5da6-4cc1-aa1d-9ccff84f653f" providerId="AD" clId="Web-{20862E7D-6B70-4B30-815F-1F34BC631A3F}" dt="2022-07-21T08:13:59.481" v="97" actId="20577"/>
          <ac:spMkLst>
            <pc:docMk/>
            <pc:sldMk cId="1333103764" sldId="4400"/>
            <ac:spMk id="7" creationId="{6B13636D-8195-4415-BD42-EBAF37CF86BC}"/>
          </ac:spMkLst>
        </pc:spChg>
      </pc:sldChg>
    </pc:docChg>
  </pc:docChgLst>
  <pc:docChgLst>
    <pc:chgData name="paula" userId="S::paula_momentumconsulting.ie#ext#@fhmuenster183.onmicrosoft.com::fc69c271-b269-4cfc-b647-ef8bba578a68" providerId="AD" clId="Web-{769F68C7-41A7-4651-A388-13C0233D6251}"/>
    <pc:docChg chg="modSld">
      <pc:chgData name="paula" userId="S::paula_momentumconsulting.ie#ext#@fhmuenster183.onmicrosoft.com::fc69c271-b269-4cfc-b647-ef8bba578a68" providerId="AD" clId="Web-{769F68C7-41A7-4651-A388-13C0233D6251}" dt="2022-06-09T13:09:16.952" v="1" actId="1076"/>
      <pc:docMkLst>
        <pc:docMk/>
      </pc:docMkLst>
      <pc:sldChg chg="addSp modSp">
        <pc:chgData name="paula" userId="S::paula_momentumconsulting.ie#ext#@fhmuenster183.onmicrosoft.com::fc69c271-b269-4cfc-b647-ef8bba578a68" providerId="AD" clId="Web-{769F68C7-41A7-4651-A388-13C0233D6251}" dt="2022-06-09T13:09:16.952" v="1" actId="1076"/>
        <pc:sldMkLst>
          <pc:docMk/>
          <pc:sldMk cId="406591868" sldId="4300"/>
        </pc:sldMkLst>
        <pc:picChg chg="add mod">
          <ac:chgData name="paula" userId="S::paula_momentumconsulting.ie#ext#@fhmuenster183.onmicrosoft.com::fc69c271-b269-4cfc-b647-ef8bba578a68" providerId="AD" clId="Web-{769F68C7-41A7-4651-A388-13C0233D6251}" dt="2022-06-09T13:09:16.952" v="1" actId="1076"/>
          <ac:picMkLst>
            <pc:docMk/>
            <pc:sldMk cId="406591868" sldId="4300"/>
            <ac:picMk id="5" creationId="{C8C33667-3789-C52B-03F6-F681DC6927F3}"/>
          </ac:picMkLst>
        </pc:picChg>
      </pc:sldChg>
    </pc:docChg>
  </pc:docChgLst>
  <pc:docChgLst>
    <pc:chgData name="paula" userId="S::paula_momentumconsulting.ie#ext#@fhmuenster183.onmicrosoft.com::fc69c271-b269-4cfc-b647-ef8bba578a68" providerId="AD" clId="Web-{EFA7C5E3-A6C3-47CA-95FF-521443B41042}"/>
    <pc:docChg chg="modSld sldOrd">
      <pc:chgData name="paula" userId="S::paula_momentumconsulting.ie#ext#@fhmuenster183.onmicrosoft.com::fc69c271-b269-4cfc-b647-ef8bba578a68" providerId="AD" clId="Web-{EFA7C5E3-A6C3-47CA-95FF-521443B41042}" dt="2022-02-04T08:56:35.938" v="24"/>
      <pc:docMkLst>
        <pc:docMk/>
      </pc:docMkLst>
      <pc:sldChg chg="modSp">
        <pc:chgData name="paula" userId="S::paula_momentumconsulting.ie#ext#@fhmuenster183.onmicrosoft.com::fc69c271-b269-4cfc-b647-ef8bba578a68" providerId="AD" clId="Web-{EFA7C5E3-A6C3-47CA-95FF-521443B41042}" dt="2022-02-04T08:40:11.044" v="4" actId="20577"/>
        <pc:sldMkLst>
          <pc:docMk/>
          <pc:sldMk cId="2325685287" sldId="4303"/>
        </pc:sldMkLst>
        <pc:spChg chg="mod">
          <ac:chgData name="paula" userId="S::paula_momentumconsulting.ie#ext#@fhmuenster183.onmicrosoft.com::fc69c271-b269-4cfc-b647-ef8bba578a68" providerId="AD" clId="Web-{EFA7C5E3-A6C3-47CA-95FF-521443B41042}" dt="2022-02-04T08:40:11.044" v="4" actId="20577"/>
          <ac:spMkLst>
            <pc:docMk/>
            <pc:sldMk cId="2325685287" sldId="4303"/>
            <ac:spMk id="3" creationId="{EE2DC44C-AE53-47ED-A364-A53EB4295415}"/>
          </ac:spMkLst>
        </pc:spChg>
        <pc:spChg chg="mod">
          <ac:chgData name="paula" userId="S::paula_momentumconsulting.ie#ext#@fhmuenster183.onmicrosoft.com::fc69c271-b269-4cfc-b647-ef8bba578a68" providerId="AD" clId="Web-{EFA7C5E3-A6C3-47CA-95FF-521443B41042}" dt="2022-02-04T08:39:53.042" v="2" actId="20577"/>
          <ac:spMkLst>
            <pc:docMk/>
            <pc:sldMk cId="2325685287" sldId="4303"/>
            <ac:spMk id="7" creationId="{2A86F4E5-062D-4367-AE7C-E178B8CD44F3}"/>
          </ac:spMkLst>
        </pc:spChg>
      </pc:sldChg>
      <pc:sldChg chg="modSp delCm">
        <pc:chgData name="paula" userId="S::paula_momentumconsulting.ie#ext#@fhmuenster183.onmicrosoft.com::fc69c271-b269-4cfc-b647-ef8bba578a68" providerId="AD" clId="Web-{EFA7C5E3-A6C3-47CA-95FF-521443B41042}" dt="2022-02-04T08:43:28.432" v="8"/>
        <pc:sldMkLst>
          <pc:docMk/>
          <pc:sldMk cId="4109628236" sldId="4315"/>
        </pc:sldMkLst>
        <pc:spChg chg="mod">
          <ac:chgData name="paula" userId="S::paula_momentumconsulting.ie#ext#@fhmuenster183.onmicrosoft.com::fc69c271-b269-4cfc-b647-ef8bba578a68" providerId="AD" clId="Web-{EFA7C5E3-A6C3-47CA-95FF-521443B41042}" dt="2022-02-04T08:43:28.182" v="7" actId="20577"/>
          <ac:spMkLst>
            <pc:docMk/>
            <pc:sldMk cId="4109628236" sldId="4315"/>
            <ac:spMk id="3" creationId="{BEF25424-932E-433D-BC09-0160B2650120}"/>
          </ac:spMkLst>
        </pc:spChg>
      </pc:sldChg>
      <pc:sldChg chg="modSp ord modCm">
        <pc:chgData name="paula" userId="S::paula_momentumconsulting.ie#ext#@fhmuenster183.onmicrosoft.com::fc69c271-b269-4cfc-b647-ef8bba578a68" providerId="AD" clId="Web-{EFA7C5E3-A6C3-47CA-95FF-521443B41042}" dt="2022-02-04T08:47:12.837" v="13"/>
        <pc:sldMkLst>
          <pc:docMk/>
          <pc:sldMk cId="1620243526" sldId="4319"/>
        </pc:sldMkLst>
        <pc:spChg chg="mod">
          <ac:chgData name="paula" userId="S::paula_momentumconsulting.ie#ext#@fhmuenster183.onmicrosoft.com::fc69c271-b269-4cfc-b647-ef8bba578a68" providerId="AD" clId="Web-{EFA7C5E3-A6C3-47CA-95FF-521443B41042}" dt="2022-02-04T08:45:18.392" v="12" actId="20577"/>
          <ac:spMkLst>
            <pc:docMk/>
            <pc:sldMk cId="1620243526" sldId="4319"/>
            <ac:spMk id="3" creationId="{940F5B38-FAD3-4D81-BEA7-946BAEFBE9E0}"/>
          </ac:spMkLst>
        </pc:spChg>
      </pc:sldChg>
      <pc:sldChg chg="ord">
        <pc:chgData name="paula" userId="S::paula_momentumconsulting.ie#ext#@fhmuenster183.onmicrosoft.com::fc69c271-b269-4cfc-b647-ef8bba578a68" providerId="AD" clId="Web-{EFA7C5E3-A6C3-47CA-95FF-521443B41042}" dt="2022-02-04T08:47:29.182" v="14"/>
        <pc:sldMkLst>
          <pc:docMk/>
          <pc:sldMk cId="2823456780" sldId="4320"/>
        </pc:sldMkLst>
      </pc:sldChg>
      <pc:sldChg chg="modSp">
        <pc:chgData name="paula" userId="S::paula_momentumconsulting.ie#ext#@fhmuenster183.onmicrosoft.com::fc69c271-b269-4cfc-b647-ef8bba578a68" providerId="AD" clId="Web-{EFA7C5E3-A6C3-47CA-95FF-521443B41042}" dt="2022-02-04T08:50:53.446" v="21" actId="14100"/>
        <pc:sldMkLst>
          <pc:docMk/>
          <pc:sldMk cId="4032463947" sldId="4335"/>
        </pc:sldMkLst>
        <pc:spChg chg="mod">
          <ac:chgData name="paula" userId="S::paula_momentumconsulting.ie#ext#@fhmuenster183.onmicrosoft.com::fc69c271-b269-4cfc-b647-ef8bba578a68" providerId="AD" clId="Web-{EFA7C5E3-A6C3-47CA-95FF-521443B41042}" dt="2022-02-04T08:50:53.446" v="21" actId="14100"/>
          <ac:spMkLst>
            <pc:docMk/>
            <pc:sldMk cId="4032463947" sldId="4335"/>
            <ac:spMk id="5" creationId="{23F7628A-DBE0-42F5-8C52-C323DD68FD4F}"/>
          </ac:spMkLst>
        </pc:spChg>
        <pc:picChg chg="mod">
          <ac:chgData name="paula" userId="S::paula_momentumconsulting.ie#ext#@fhmuenster183.onmicrosoft.com::fc69c271-b269-4cfc-b647-ef8bba578a68" providerId="AD" clId="Web-{EFA7C5E3-A6C3-47CA-95FF-521443B41042}" dt="2022-02-04T08:50:24.522" v="18" actId="1076"/>
          <ac:picMkLst>
            <pc:docMk/>
            <pc:sldMk cId="4032463947" sldId="4335"/>
            <ac:picMk id="1026" creationId="{63D464DB-9630-49C1-AF12-4222F7969832}"/>
          </ac:picMkLst>
        </pc:picChg>
      </pc:sldChg>
      <pc:sldChg chg="modSp">
        <pc:chgData name="paula" userId="S::paula_momentumconsulting.ie#ext#@fhmuenster183.onmicrosoft.com::fc69c271-b269-4cfc-b647-ef8bba578a68" providerId="AD" clId="Web-{EFA7C5E3-A6C3-47CA-95FF-521443B41042}" dt="2022-02-04T08:55:45.559" v="23" actId="20577"/>
        <pc:sldMkLst>
          <pc:docMk/>
          <pc:sldMk cId="4223412323" sldId="4338"/>
        </pc:sldMkLst>
        <pc:spChg chg="mod">
          <ac:chgData name="paula" userId="S::paula_momentumconsulting.ie#ext#@fhmuenster183.onmicrosoft.com::fc69c271-b269-4cfc-b647-ef8bba578a68" providerId="AD" clId="Web-{EFA7C5E3-A6C3-47CA-95FF-521443B41042}" dt="2022-02-04T08:55:45.559" v="23" actId="20577"/>
          <ac:spMkLst>
            <pc:docMk/>
            <pc:sldMk cId="4223412323" sldId="4338"/>
            <ac:spMk id="2" creationId="{481C1AA2-8841-43C8-BB10-0A2CB9713450}"/>
          </ac:spMkLst>
        </pc:spChg>
      </pc:sldChg>
      <pc:sldChg chg="delCm">
        <pc:chgData name="paula" userId="S::paula_momentumconsulting.ie#ext#@fhmuenster183.onmicrosoft.com::fc69c271-b269-4cfc-b647-ef8bba578a68" providerId="AD" clId="Web-{EFA7C5E3-A6C3-47CA-95FF-521443B41042}" dt="2022-02-04T08:56:35.938" v="24"/>
        <pc:sldMkLst>
          <pc:docMk/>
          <pc:sldMk cId="1357133811" sldId="4387"/>
        </pc:sldMkLst>
      </pc:sldChg>
    </pc:docChg>
  </pc:docChgLst>
  <pc:docChgLst>
    <pc:chgData name="Paula Whyte ( Momentum Consulting )" userId="a1b8e930-d272-4933-b1a2-fcb29f5bf117" providerId="ADAL" clId="{9528C3B1-4D66-4391-A23C-C66F61A6237B}"/>
    <pc:docChg chg="modSld">
      <pc:chgData name="Paula Whyte ( Momentum Consulting )" userId="a1b8e930-d272-4933-b1a2-fcb29f5bf117" providerId="ADAL" clId="{9528C3B1-4D66-4391-A23C-C66F61A6237B}" dt="2022-06-14T12:10:15.892" v="0" actId="1076"/>
      <pc:docMkLst>
        <pc:docMk/>
      </pc:docMkLst>
      <pc:sldChg chg="modSp mod">
        <pc:chgData name="Paula Whyte ( Momentum Consulting )" userId="a1b8e930-d272-4933-b1a2-fcb29f5bf117" providerId="ADAL" clId="{9528C3B1-4D66-4391-A23C-C66F61A6237B}" dt="2022-06-14T12:10:15.892" v="0" actId="1076"/>
        <pc:sldMkLst>
          <pc:docMk/>
          <pc:sldMk cId="18324773" sldId="4308"/>
        </pc:sldMkLst>
        <pc:picChg chg="mod">
          <ac:chgData name="Paula Whyte ( Momentum Consulting )" userId="a1b8e930-d272-4933-b1a2-fcb29f5bf117" providerId="ADAL" clId="{9528C3B1-4D66-4391-A23C-C66F61A6237B}" dt="2022-06-14T12:10:15.892" v="0" actId="1076"/>
          <ac:picMkLst>
            <pc:docMk/>
            <pc:sldMk cId="18324773" sldId="4308"/>
            <ac:picMk id="6" creationId="{371BDF0B-6DC0-44EF-BA41-E928642C883F}"/>
          </ac:picMkLst>
        </pc:picChg>
      </pc:sldChg>
    </pc:docChg>
  </pc:docChgLst>
  <pc:docChgLst>
    <pc:chgData name="jose.gimenez" userId="S::jose.gimenez_ageinglab.org#ext#@fhmuenster183.onmicrosoft.com::3b48b8cc-5da6-4cc1-aa1d-9ccff84f653f" providerId="AD" clId="Web-{67819C01-5ADB-5ADB-C7CF-DC98F1C8C45A}"/>
    <pc:docChg chg="sldOrd">
      <pc:chgData name="jose.gimenez" userId="S::jose.gimenez_ageinglab.org#ext#@fhmuenster183.onmicrosoft.com::3b48b8cc-5da6-4cc1-aa1d-9ccff84f653f" providerId="AD" clId="Web-{67819C01-5ADB-5ADB-C7CF-DC98F1C8C45A}" dt="2022-01-27T17:04:50.897" v="13"/>
      <pc:docMkLst>
        <pc:docMk/>
      </pc:docMkLst>
      <pc:sldChg chg="ord">
        <pc:chgData name="jose.gimenez" userId="S::jose.gimenez_ageinglab.org#ext#@fhmuenster183.onmicrosoft.com::3b48b8cc-5da6-4cc1-aa1d-9ccff84f653f" providerId="AD" clId="Web-{67819C01-5ADB-5ADB-C7CF-DC98F1C8C45A}" dt="2022-01-27T17:04:48.397" v="12"/>
        <pc:sldMkLst>
          <pc:docMk/>
          <pc:sldMk cId="4159106601" sldId="4312"/>
        </pc:sldMkLst>
      </pc:sldChg>
      <pc:sldChg chg="ord">
        <pc:chgData name="jose.gimenez" userId="S::jose.gimenez_ageinglab.org#ext#@fhmuenster183.onmicrosoft.com::3b48b8cc-5da6-4cc1-aa1d-9ccff84f653f" providerId="AD" clId="Web-{67819C01-5ADB-5ADB-C7CF-DC98F1C8C45A}" dt="2022-01-27T17:04:50.897" v="13"/>
        <pc:sldMkLst>
          <pc:docMk/>
          <pc:sldMk cId="3200526217" sldId="4388"/>
        </pc:sldMkLst>
      </pc:sldChg>
    </pc:docChg>
  </pc:docChgLst>
</pc:chgInfo>
</file>

<file path=ppt/comments/modernComment_10A7_F88A7CE7.xml><?xml version="1.0" encoding="utf-8"?>
<p188:cmLst xmlns:a="http://schemas.openxmlformats.org/drawingml/2006/main" xmlns:r="http://schemas.openxmlformats.org/officeDocument/2006/relationships" xmlns:p188="http://schemas.microsoft.com/office/powerpoint/2018/8/main">
  <p188:cm id="{37774734-70CC-4F97-BB7B-4BB1BDDC17C6}" authorId="{8FAFDFEB-FD77-9450-5FF2-745CF7472800}" created="2022-01-31T08:44:01.265">
    <pc:sldMkLst xmlns:pc="http://schemas.microsoft.com/office/powerpoint/2013/main/command">
      <pc:docMk/>
      <pc:sldMk cId="4169825511" sldId="4263"/>
    </pc:sldMkLst>
    <p188:txBody>
      <a:bodyPr/>
      <a:lstStyle/>
      <a:p>
        <a:r>
          <a:rPr lang="en-US"/>
          <a:t>haha here the empty mailbox and address can ba deleted I guess, or simply cover it with a photo! :D </a:t>
        </a:r>
      </a:p>
    </p188:txBody>
  </p188:cm>
</p188:cmLst>
</file>

<file path=ppt/comments/modernComment_10B0_6EF4C079.xml><?xml version="1.0" encoding="utf-8"?>
<p188:cmLst xmlns:a="http://schemas.openxmlformats.org/drawingml/2006/main" xmlns:r="http://schemas.openxmlformats.org/officeDocument/2006/relationships" xmlns:p188="http://schemas.microsoft.com/office/powerpoint/2018/8/main">
  <p188:cm id="{9667D532-4376-4D6B-8C4B-BED46F00C720}" authorId="{8FAFDFEB-FD77-9450-5FF2-745CF7472800}" created="2022-01-31T08:05:40.271">
    <ac:deMkLst xmlns:ac="http://schemas.microsoft.com/office/drawing/2013/main/command">
      <pc:docMk xmlns:pc="http://schemas.microsoft.com/office/powerpoint/2013/main/command"/>
      <pc:sldMk xmlns:pc="http://schemas.microsoft.com/office/powerpoint/2013/main/command" cId="1861533817" sldId="4272"/>
      <ac:spMk id="3" creationId="{EDABF2DA-EEDC-9049-B6A4-E12546FDE13E}"/>
    </ac:deMkLst>
    <p188:txBody>
      <a:bodyPr/>
      <a:lstStyle/>
      <a:p>
        <a:r>
          <a:rPr lang="en-US"/>
          <a:t>We are the ...?</a:t>
        </a:r>
      </a:p>
    </p188:txBody>
  </p188:cm>
</p188:cmLst>
</file>

<file path=ppt/comments/modernComment_10CF_8A9F2427.xml><?xml version="1.0" encoding="utf-8"?>
<p188:cmLst xmlns:a="http://schemas.openxmlformats.org/drawingml/2006/main" xmlns:r="http://schemas.openxmlformats.org/officeDocument/2006/relationships" xmlns:p188="http://schemas.microsoft.com/office/powerpoint/2018/8/main">
  <p188:cm id="{5F2E59DA-CA7D-4B70-9A03-102A92199635}" authorId="{8FAFDFEB-FD77-9450-5FF2-745CF7472800}" created="2022-01-31T08:06:49.103">
    <ac:deMkLst xmlns:ac="http://schemas.microsoft.com/office/drawing/2013/main/command">
      <pc:docMk xmlns:pc="http://schemas.microsoft.com/office/powerpoint/2013/main/command"/>
      <pc:sldMk xmlns:pc="http://schemas.microsoft.com/office/powerpoint/2013/main/command" cId="2325685287" sldId="4303"/>
      <ac:spMk id="5" creationId="{BF5E6D53-F6A1-4B82-81B8-3A2033037510}"/>
    </ac:deMkLst>
    <p188:txBody>
      <a:bodyPr/>
      <a:lstStyle/>
      <a:p>
        <a:r>
          <a:rPr lang="en-US"/>
          <a:t>capital letters are sometimes inconsistent here</a:t>
        </a:r>
      </a:p>
    </p188:txBody>
  </p188:cm>
</p188:cmLst>
</file>

<file path=ppt/comments/modernComment_10D5_DC5ACA0A.xml><?xml version="1.0" encoding="utf-8"?>
<p188:cmLst xmlns:a="http://schemas.openxmlformats.org/drawingml/2006/main" xmlns:r="http://schemas.openxmlformats.org/officeDocument/2006/relationships" xmlns:p188="http://schemas.microsoft.com/office/powerpoint/2018/8/main">
  <p188:cm id="{15FF625E-5EED-493A-B8FA-240892B48108}" authorId="{8FAFDFEB-FD77-9450-5FF2-745CF7472800}" created="2022-01-31T08:03:30.968">
    <pc:sldMkLst xmlns:pc="http://schemas.microsoft.com/office/powerpoint/2013/main/command">
      <pc:docMk/>
      <pc:sldMk cId="3696937482" sldId="4309"/>
    </pc:sldMkLst>
    <p188:txBody>
      <a:bodyPr/>
      <a:lstStyle/>
      <a:p>
        <a:r>
          <a:rPr lang="en-US"/>
          <a:t>We used "silver" in the GP to echo the term "silver economy" and destigmatise old persons as "grey", so I suggest we stick to the same term here. What do you think?</a:t>
        </a:r>
      </a:p>
    </p188:txBody>
  </p188:cm>
</p188:cmLst>
</file>

<file path=ppt/comments/modernComment_10D6_6DAB3805.xml><?xml version="1.0" encoding="utf-8"?>
<p188:cmLst xmlns:a="http://schemas.openxmlformats.org/drawingml/2006/main" xmlns:r="http://schemas.openxmlformats.org/officeDocument/2006/relationships" xmlns:p188="http://schemas.microsoft.com/office/powerpoint/2018/8/main">
  <p188:cm id="{AD91D9E8-F850-4DF9-9F1E-52271CE11FC7}" authorId="{8FAFDFEB-FD77-9450-5FF2-745CF7472800}" created="2022-01-31T08:04:03.876">
    <ac:deMkLst xmlns:ac="http://schemas.microsoft.com/office/drawing/2013/main/command">
      <pc:docMk xmlns:pc="http://schemas.microsoft.com/office/powerpoint/2013/main/command"/>
      <pc:sldMk xmlns:pc="http://schemas.microsoft.com/office/powerpoint/2013/main/command" cId="1839937541" sldId="4310"/>
      <ac:spMk id="2" creationId="{3CD172A5-3961-40C5-87D8-CB6D62AEB8CE}"/>
    </ac:deMkLst>
    <p188:txBody>
      <a:bodyPr/>
      <a:lstStyle/>
      <a:p>
        <a:r>
          <a:rPr lang="en-US"/>
          <a:t>Inconsistent spelling with ageing/aging </a:t>
        </a:r>
      </a:p>
    </p188:txBody>
  </p188:cm>
</p188:cmLst>
</file>

<file path=ppt/comments/modernComment_10D8_F7E6EE29.xml><?xml version="1.0" encoding="utf-8"?>
<p188:cmLst xmlns:a="http://schemas.openxmlformats.org/drawingml/2006/main" xmlns:r="http://schemas.openxmlformats.org/officeDocument/2006/relationships" xmlns:p188="http://schemas.microsoft.com/office/powerpoint/2018/8/main">
  <p188:cm id="{C6BED9F7-92EF-4738-8B2A-A09D618D03BB}" authorId="{8FAFDFEB-FD77-9450-5FF2-745CF7472800}" created="2022-01-31T08:12:01.244">
    <ac:txMkLst xmlns:ac="http://schemas.microsoft.com/office/drawing/2013/main/command">
      <pc:docMk xmlns:pc="http://schemas.microsoft.com/office/powerpoint/2013/main/command"/>
      <pc:sldMk xmlns:pc="http://schemas.microsoft.com/office/powerpoint/2013/main/command" cId="4159106601" sldId="4312"/>
      <ac:spMk id="3" creationId="{DC14B8E7-2060-4EED-825E-9DA21813BD37}"/>
      <ac:txMk cp="0">
        <ac:context len="223" hash="3230551865"/>
      </ac:txMk>
    </ac:txMkLst>
    <p188:pos x="1844842" y="2015289"/>
    <p188:txBody>
      <a:bodyPr/>
      <a:lstStyle/>
      <a:p>
        <a:r>
          <a:rPr lang="en-US"/>
          <a:t>so, no 65+ as we discussed earlier?</a:t>
        </a:r>
      </a:p>
    </p188:txBody>
  </p188:cm>
</p188:cmLst>
</file>

<file path=ppt/comments/modernComment_10DE_224A4C14.xml><?xml version="1.0" encoding="utf-8"?>
<p188:cmLst xmlns:a="http://schemas.openxmlformats.org/drawingml/2006/main" xmlns:r="http://schemas.openxmlformats.org/officeDocument/2006/relationships" xmlns:p188="http://schemas.microsoft.com/office/powerpoint/2018/8/main">
  <p188:cm id="{DEF3B027-A5DA-4686-B9C1-043E2D96EE02}" authorId="{8FAFDFEB-FD77-9450-5FF2-745CF7472800}" created="2022-01-31T08:17:04.103">
    <pc:sldMkLst xmlns:pc="http://schemas.microsoft.com/office/powerpoint/2013/main/command">
      <pc:docMk/>
      <pc:sldMk cId="575294484" sldId="4318"/>
    </pc:sldMkLst>
    <p188:txBody>
      <a:bodyPr/>
      <a:lstStyle/>
      <a:p>
        <a:r>
          <a:rPr lang="en-US"/>
          <a:t>Perhaps having bullet points of types of innovation possible would be clearer here?</a:t>
        </a:r>
      </a:p>
    </p188:txBody>
  </p188:cm>
</p188:cmLst>
</file>

<file path=ppt/comments/modernComment_10DF_6092F446.xml><?xml version="1.0" encoding="utf-8"?>
<p188:cmLst xmlns:a="http://schemas.openxmlformats.org/drawingml/2006/main" xmlns:r="http://schemas.openxmlformats.org/officeDocument/2006/relationships" xmlns:p188="http://schemas.microsoft.com/office/powerpoint/2018/8/main">
  <p188:cm id="{2659C468-EA14-4173-8FC8-F12DD048958D}" authorId="{3A646A2A-5463-31BB-24B8-887E45DDAF69}" created="2022-01-04T17:12:35.351">
    <ac:deMkLst xmlns:ac="http://schemas.microsoft.com/office/drawing/2013/main/command">
      <pc:docMk xmlns:pc="http://schemas.microsoft.com/office/powerpoint/2013/main/command"/>
      <pc:sldMk xmlns:pc="http://schemas.microsoft.com/office/powerpoint/2013/main/command" cId="1620243526" sldId="4319"/>
      <ac:spMk id="3" creationId="{940F5B38-FAD3-4D81-BEA7-946BAEFBE9E0}"/>
    </ac:deMkLst>
    <p188:txBody>
      <a:bodyPr/>
      <a:lstStyle/>
      <a:p>
        <a:r>
          <a:rPr lang="en-IE"/>
          <a:t>connect to self assessment tool</a:t>
        </a:r>
      </a:p>
    </p188:txBody>
  </p188:cm>
  <p188:cm id="{FBB30DA8-1866-443B-952B-288B9781C0B2}" authorId="{8FAFDFEB-FD77-9450-5FF2-745CF7472800}" created="2022-01-31T08:18:39.515">
    <ac:txMkLst xmlns:ac="http://schemas.microsoft.com/office/drawing/2013/main/command">
      <pc:docMk xmlns:pc="http://schemas.microsoft.com/office/powerpoint/2013/main/command"/>
      <pc:sldMk xmlns:pc="http://schemas.microsoft.com/office/powerpoint/2013/main/command" cId="1620243526" sldId="4319"/>
      <ac:spMk id="3" creationId="{940F5B38-FAD3-4D81-BEA7-946BAEFBE9E0}"/>
      <ac:txMk cp="461">
        <ac:context len="590" hash="1488276399"/>
      </ac:txMk>
    </ac:txMkLst>
    <p188:pos x="3935260" y="4947780"/>
    <p188:txBody>
      <a:bodyPr/>
      <a:lstStyle/>
      <a:p>
        <a:r>
          <a:rPr lang="en-US"/>
          <a:t>Test your company's innovation readiness using our self-assement tool :</a:t>
        </a:r>
      </a:p>
    </p188:txBody>
  </p188:cm>
</p188:cmLst>
</file>

<file path=ppt/comments/modernComment_10EE_B6714666.xml><?xml version="1.0" encoding="utf-8"?>
<p188:cmLst xmlns:a="http://schemas.openxmlformats.org/drawingml/2006/main" xmlns:r="http://schemas.openxmlformats.org/officeDocument/2006/relationships" xmlns:p188="http://schemas.microsoft.com/office/powerpoint/2018/8/main">
  <p188:cm id="{E6F64B21-3AF4-4F8B-8875-184AA58FB237}" authorId="{8FAFDFEB-FD77-9450-5FF2-745CF7472800}" created="2022-01-31T08:36:22.366">
    <pc:sldMkLst xmlns:pc="http://schemas.microsoft.com/office/powerpoint/2013/main/command">
      <pc:docMk/>
      <pc:sldMk cId="3060876902" sldId="4334"/>
    </pc:sldMkLst>
    <p188:txBody>
      <a:bodyPr/>
      <a:lstStyle/>
      <a:p>
        <a:r>
          <a:rPr lang="en-US"/>
          <a:t>Maybe we can use three slides to explain how to apply the framework to BM at p.44?</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9632EB-E4F1-4CFF-B171-FF62B7240F19}"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IE"/>
        </a:p>
      </dgm:t>
    </dgm:pt>
    <dgm:pt modelId="{34A8022D-A02D-4845-9D0C-8EF597C162B1}">
      <dgm:prSet phldrT="[Text]"/>
      <dgm:spPr/>
      <dgm:t>
        <a:bodyPr/>
        <a:lstStyle/>
        <a:p>
          <a:r>
            <a:rPr lang="en-US" b="1" dirty="0" err="1">
              <a:solidFill>
                <a:srgbClr val="1BA19A"/>
              </a:solidFill>
            </a:rPr>
            <a:t>Materias</a:t>
          </a:r>
          <a:r>
            <a:rPr lang="en-US" b="1" dirty="0">
              <a:solidFill>
                <a:srgbClr val="1BA19A"/>
              </a:solidFill>
            </a:rPr>
            <a:t> </a:t>
          </a:r>
          <a:r>
            <a:rPr lang="en-US" b="1" dirty="0" err="1">
              <a:solidFill>
                <a:srgbClr val="1BA19A"/>
              </a:solidFill>
            </a:rPr>
            <a:t>Primas</a:t>
          </a:r>
          <a:endParaRPr lang="en-IE" b="1" dirty="0">
            <a:solidFill>
              <a:srgbClr val="1BA19A"/>
            </a:solidFill>
          </a:endParaRPr>
        </a:p>
      </dgm:t>
    </dgm:pt>
    <dgm:pt modelId="{134DEB9A-9044-4A4E-88ED-2D86C7177F88}" type="parTrans" cxnId="{724E1E96-8D50-47B6-9DA4-2F7CB110C5CD}">
      <dgm:prSet/>
      <dgm:spPr/>
      <dgm:t>
        <a:bodyPr/>
        <a:lstStyle/>
        <a:p>
          <a:endParaRPr lang="en-IE"/>
        </a:p>
      </dgm:t>
    </dgm:pt>
    <dgm:pt modelId="{C72AA101-B806-474D-846A-DCFBA64D2BD6}" type="sibTrans" cxnId="{724E1E96-8D50-47B6-9DA4-2F7CB110C5CD}">
      <dgm:prSet/>
      <dgm:spPr/>
      <dgm:t>
        <a:bodyPr/>
        <a:lstStyle/>
        <a:p>
          <a:endParaRPr lang="en-IE"/>
        </a:p>
      </dgm:t>
    </dgm:pt>
    <dgm:pt modelId="{A79EA46E-A83D-4900-A475-53B38A7FDA5E}">
      <dgm:prSet phldrT="[Text]"/>
      <dgm:spPr/>
      <dgm:t>
        <a:bodyPr/>
        <a:lstStyle/>
        <a:p>
          <a:r>
            <a:rPr lang="en-US" b="1" dirty="0" err="1">
              <a:solidFill>
                <a:srgbClr val="E78E0B"/>
              </a:solidFill>
            </a:rPr>
            <a:t>Tecnología</a:t>
          </a:r>
          <a:r>
            <a:rPr lang="en-US" b="1" dirty="0">
              <a:solidFill>
                <a:srgbClr val="E78E0B"/>
              </a:solidFill>
            </a:rPr>
            <a:t> de </a:t>
          </a:r>
          <a:r>
            <a:rPr lang="en-US" b="1" dirty="0" err="1">
              <a:solidFill>
                <a:srgbClr val="E78E0B"/>
              </a:solidFill>
            </a:rPr>
            <a:t>procesamiento</a:t>
          </a:r>
          <a:endParaRPr lang="en-IE" b="1" dirty="0">
            <a:solidFill>
              <a:srgbClr val="E78E0B"/>
            </a:solidFill>
          </a:endParaRPr>
        </a:p>
      </dgm:t>
    </dgm:pt>
    <dgm:pt modelId="{83B73369-5880-465D-8B6D-AB12BEB2A48A}" type="parTrans" cxnId="{E9A0456E-0AC2-4E8D-9DC5-8446F386848A}">
      <dgm:prSet/>
      <dgm:spPr/>
      <dgm:t>
        <a:bodyPr/>
        <a:lstStyle/>
        <a:p>
          <a:endParaRPr lang="en-IE"/>
        </a:p>
      </dgm:t>
    </dgm:pt>
    <dgm:pt modelId="{F4FA2D7C-2C09-4B43-9314-5C682A226891}" type="sibTrans" cxnId="{E9A0456E-0AC2-4E8D-9DC5-8446F386848A}">
      <dgm:prSet/>
      <dgm:spPr>
        <a:solidFill>
          <a:srgbClr val="FFC000"/>
        </a:solidFill>
      </dgm:spPr>
      <dgm:t>
        <a:bodyPr/>
        <a:lstStyle/>
        <a:p>
          <a:endParaRPr lang="en-IE"/>
        </a:p>
      </dgm:t>
    </dgm:pt>
    <dgm:pt modelId="{BF95E7E1-7F2F-4F06-8A73-39BA1A9297D4}">
      <dgm:prSet phldrT="[Text]"/>
      <dgm:spPr/>
      <dgm:t>
        <a:bodyPr/>
        <a:lstStyle/>
        <a:p>
          <a:r>
            <a:rPr lang="en-US" b="1" dirty="0" err="1">
              <a:solidFill>
                <a:srgbClr val="85D2E1"/>
              </a:solidFill>
            </a:rPr>
            <a:t>Aplicación</a:t>
          </a:r>
          <a:endParaRPr lang="en-IE" b="1" dirty="0">
            <a:solidFill>
              <a:srgbClr val="85D2E1"/>
            </a:solidFill>
          </a:endParaRPr>
        </a:p>
      </dgm:t>
    </dgm:pt>
    <dgm:pt modelId="{8321C278-C65C-49C4-8057-1B5FB377F149}" type="parTrans" cxnId="{3B831442-0A6E-4287-8FC9-2EF2F42BE17D}">
      <dgm:prSet/>
      <dgm:spPr/>
      <dgm:t>
        <a:bodyPr/>
        <a:lstStyle/>
        <a:p>
          <a:endParaRPr lang="en-IE"/>
        </a:p>
      </dgm:t>
    </dgm:pt>
    <dgm:pt modelId="{9E7EA3B6-BD65-4F73-8ECF-8F34BE6F5B2D}" type="sibTrans" cxnId="{3B831442-0A6E-4287-8FC9-2EF2F42BE17D}">
      <dgm:prSet/>
      <dgm:spPr>
        <a:solidFill>
          <a:srgbClr val="1188A3"/>
        </a:solidFill>
      </dgm:spPr>
      <dgm:t>
        <a:bodyPr/>
        <a:lstStyle/>
        <a:p>
          <a:endParaRPr lang="en-IE"/>
        </a:p>
      </dgm:t>
    </dgm:pt>
    <dgm:pt modelId="{7D39DFFF-5AF9-48F2-98C3-E5BF388DC0A5}">
      <dgm:prSet phldrT="[Text]"/>
      <dgm:spPr/>
      <dgm:t>
        <a:bodyPr/>
        <a:lstStyle/>
        <a:p>
          <a:r>
            <a:rPr lang="en-US" b="1" dirty="0" err="1">
              <a:solidFill>
                <a:srgbClr val="1D599B"/>
              </a:solidFill>
            </a:rPr>
            <a:t>Regulaciones</a:t>
          </a:r>
          <a:r>
            <a:rPr lang="en-US" b="1" dirty="0">
              <a:solidFill>
                <a:srgbClr val="1D599B"/>
              </a:solidFill>
            </a:rPr>
            <a:t> y </a:t>
          </a:r>
          <a:r>
            <a:rPr lang="en-US" b="1" dirty="0" err="1">
              <a:solidFill>
                <a:srgbClr val="1D599B"/>
              </a:solidFill>
            </a:rPr>
            <a:t>Limitaciones</a:t>
          </a:r>
          <a:endParaRPr lang="en-IE" b="1" dirty="0">
            <a:solidFill>
              <a:srgbClr val="1D599B"/>
            </a:solidFill>
          </a:endParaRPr>
        </a:p>
      </dgm:t>
    </dgm:pt>
    <dgm:pt modelId="{30277618-CE93-4E55-95E9-98B359403E4C}" type="parTrans" cxnId="{20014205-B17A-495B-BAD5-9F1A57E55BCC}">
      <dgm:prSet/>
      <dgm:spPr/>
      <dgm:t>
        <a:bodyPr/>
        <a:lstStyle/>
        <a:p>
          <a:endParaRPr lang="en-IE"/>
        </a:p>
      </dgm:t>
    </dgm:pt>
    <dgm:pt modelId="{29C22455-1BCF-4C53-B8DE-FC4A3B61F438}" type="sibTrans" cxnId="{20014205-B17A-495B-BAD5-9F1A57E55BCC}">
      <dgm:prSet/>
      <dgm:spPr/>
      <dgm:t>
        <a:bodyPr/>
        <a:lstStyle/>
        <a:p>
          <a:endParaRPr lang="en-IE"/>
        </a:p>
      </dgm:t>
    </dgm:pt>
    <dgm:pt modelId="{3C5D96D4-B678-4BFD-81AB-CDB90A1C5C47}">
      <dgm:prSet phldrT="[Text]"/>
      <dgm:spPr/>
      <dgm:t>
        <a:bodyPr/>
        <a:lstStyle/>
        <a:p>
          <a:r>
            <a:rPr lang="es-ES" b="1" dirty="0">
              <a:solidFill>
                <a:srgbClr val="1188A3"/>
              </a:solidFill>
            </a:rPr>
            <a:t>Inspiración sensorial</a:t>
          </a:r>
          <a:endParaRPr lang="en-IE" b="1" dirty="0">
            <a:solidFill>
              <a:srgbClr val="1188A3"/>
            </a:solidFill>
          </a:endParaRPr>
        </a:p>
      </dgm:t>
    </dgm:pt>
    <dgm:pt modelId="{A7296189-4F04-4903-9077-1C97F2D6B295}" type="parTrans" cxnId="{5847FB2E-F927-4B84-9AB5-A741681FECB4}">
      <dgm:prSet/>
      <dgm:spPr/>
      <dgm:t>
        <a:bodyPr/>
        <a:lstStyle/>
        <a:p>
          <a:endParaRPr lang="en-IE"/>
        </a:p>
      </dgm:t>
    </dgm:pt>
    <dgm:pt modelId="{D8B329FE-0E38-4551-BE95-ACD076BDDB66}" type="sibTrans" cxnId="{5847FB2E-F927-4B84-9AB5-A741681FECB4}">
      <dgm:prSet/>
      <dgm:spPr>
        <a:solidFill>
          <a:srgbClr val="FFC000"/>
        </a:solidFill>
      </dgm:spPr>
      <dgm:t>
        <a:bodyPr/>
        <a:lstStyle/>
        <a:p>
          <a:endParaRPr lang="en-IE"/>
        </a:p>
      </dgm:t>
    </dgm:pt>
    <dgm:pt modelId="{E3531216-DE1B-4D37-9AF0-0513EA532E27}" type="pres">
      <dgm:prSet presAssocID="{8C9632EB-E4F1-4CFF-B171-FF62B7240F19}" presName="cycle" presStyleCnt="0">
        <dgm:presLayoutVars>
          <dgm:dir/>
          <dgm:resizeHandles val="exact"/>
        </dgm:presLayoutVars>
      </dgm:prSet>
      <dgm:spPr/>
    </dgm:pt>
    <dgm:pt modelId="{6FD1DBB4-B05F-4D6A-BA84-E58A08B54F37}" type="pres">
      <dgm:prSet presAssocID="{34A8022D-A02D-4845-9D0C-8EF597C162B1}" presName="dummy" presStyleCnt="0"/>
      <dgm:spPr/>
    </dgm:pt>
    <dgm:pt modelId="{055903FC-DFE5-46A3-8D01-B19087A2D918}" type="pres">
      <dgm:prSet presAssocID="{34A8022D-A02D-4845-9D0C-8EF597C162B1}" presName="node" presStyleLbl="revTx" presStyleIdx="0" presStyleCnt="5">
        <dgm:presLayoutVars>
          <dgm:bulletEnabled val="1"/>
        </dgm:presLayoutVars>
      </dgm:prSet>
      <dgm:spPr/>
    </dgm:pt>
    <dgm:pt modelId="{38E1D2FC-4FF8-4D7C-8C93-156C9B36016B}" type="pres">
      <dgm:prSet presAssocID="{C72AA101-B806-474D-846A-DCFBA64D2BD6}" presName="sibTrans" presStyleLbl="node1" presStyleIdx="0" presStyleCnt="5"/>
      <dgm:spPr/>
    </dgm:pt>
    <dgm:pt modelId="{FBE5531F-F81A-4107-801B-DD7F6C0EF90B}" type="pres">
      <dgm:prSet presAssocID="{A79EA46E-A83D-4900-A475-53B38A7FDA5E}" presName="dummy" presStyleCnt="0"/>
      <dgm:spPr/>
    </dgm:pt>
    <dgm:pt modelId="{92173E38-36CC-4494-81D0-A6CF07420BEC}" type="pres">
      <dgm:prSet presAssocID="{A79EA46E-A83D-4900-A475-53B38A7FDA5E}" presName="node" presStyleLbl="revTx" presStyleIdx="1" presStyleCnt="5">
        <dgm:presLayoutVars>
          <dgm:bulletEnabled val="1"/>
        </dgm:presLayoutVars>
      </dgm:prSet>
      <dgm:spPr/>
    </dgm:pt>
    <dgm:pt modelId="{E885429F-05D3-4A39-B43A-B4659535DE3D}" type="pres">
      <dgm:prSet presAssocID="{F4FA2D7C-2C09-4B43-9314-5C682A226891}" presName="sibTrans" presStyleLbl="node1" presStyleIdx="1" presStyleCnt="5"/>
      <dgm:spPr/>
    </dgm:pt>
    <dgm:pt modelId="{D758E0E6-D5FA-4E0A-8671-27DDC8E209F8}" type="pres">
      <dgm:prSet presAssocID="{BF95E7E1-7F2F-4F06-8A73-39BA1A9297D4}" presName="dummy" presStyleCnt="0"/>
      <dgm:spPr/>
    </dgm:pt>
    <dgm:pt modelId="{139B1868-CF45-4A7E-BE28-D0A3655F9D44}" type="pres">
      <dgm:prSet presAssocID="{BF95E7E1-7F2F-4F06-8A73-39BA1A9297D4}" presName="node" presStyleLbl="revTx" presStyleIdx="2" presStyleCnt="5">
        <dgm:presLayoutVars>
          <dgm:bulletEnabled val="1"/>
        </dgm:presLayoutVars>
      </dgm:prSet>
      <dgm:spPr/>
    </dgm:pt>
    <dgm:pt modelId="{63660EC7-4E42-46D3-885B-AD193B0B804A}" type="pres">
      <dgm:prSet presAssocID="{9E7EA3B6-BD65-4F73-8ECF-8F34BE6F5B2D}" presName="sibTrans" presStyleLbl="node1" presStyleIdx="2" presStyleCnt="5"/>
      <dgm:spPr/>
    </dgm:pt>
    <dgm:pt modelId="{161EC7EF-8C12-4331-90BA-7D4221D582D3}" type="pres">
      <dgm:prSet presAssocID="{7D39DFFF-5AF9-48F2-98C3-E5BF388DC0A5}" presName="dummy" presStyleCnt="0"/>
      <dgm:spPr/>
    </dgm:pt>
    <dgm:pt modelId="{FFFC7329-718F-489D-BD9B-BB2094DF4601}" type="pres">
      <dgm:prSet presAssocID="{7D39DFFF-5AF9-48F2-98C3-E5BF388DC0A5}" presName="node" presStyleLbl="revTx" presStyleIdx="3" presStyleCnt="5">
        <dgm:presLayoutVars>
          <dgm:bulletEnabled val="1"/>
        </dgm:presLayoutVars>
      </dgm:prSet>
      <dgm:spPr/>
    </dgm:pt>
    <dgm:pt modelId="{EF7359D0-7567-429A-89BF-BA828D59C9A4}" type="pres">
      <dgm:prSet presAssocID="{29C22455-1BCF-4C53-B8DE-FC4A3B61F438}" presName="sibTrans" presStyleLbl="node1" presStyleIdx="3" presStyleCnt="5"/>
      <dgm:spPr/>
    </dgm:pt>
    <dgm:pt modelId="{6665E5C6-3AA2-4BCB-9880-3629BDE84F9D}" type="pres">
      <dgm:prSet presAssocID="{3C5D96D4-B678-4BFD-81AB-CDB90A1C5C47}" presName="dummy" presStyleCnt="0"/>
      <dgm:spPr/>
    </dgm:pt>
    <dgm:pt modelId="{63BB031E-9F03-4717-9C7C-73D8BD1A2F72}" type="pres">
      <dgm:prSet presAssocID="{3C5D96D4-B678-4BFD-81AB-CDB90A1C5C47}" presName="node" presStyleLbl="revTx" presStyleIdx="4" presStyleCnt="5">
        <dgm:presLayoutVars>
          <dgm:bulletEnabled val="1"/>
        </dgm:presLayoutVars>
      </dgm:prSet>
      <dgm:spPr/>
    </dgm:pt>
    <dgm:pt modelId="{BA204AC6-4E57-49FC-87B1-79D69F5FCA26}" type="pres">
      <dgm:prSet presAssocID="{D8B329FE-0E38-4551-BE95-ACD076BDDB66}" presName="sibTrans" presStyleLbl="node1" presStyleIdx="4" presStyleCnt="5"/>
      <dgm:spPr/>
    </dgm:pt>
  </dgm:ptLst>
  <dgm:cxnLst>
    <dgm:cxn modelId="{20014205-B17A-495B-BAD5-9F1A57E55BCC}" srcId="{8C9632EB-E4F1-4CFF-B171-FF62B7240F19}" destId="{7D39DFFF-5AF9-48F2-98C3-E5BF388DC0A5}" srcOrd="3" destOrd="0" parTransId="{30277618-CE93-4E55-95E9-98B359403E4C}" sibTransId="{29C22455-1BCF-4C53-B8DE-FC4A3B61F438}"/>
    <dgm:cxn modelId="{61747F21-DB7A-402E-A03E-F3976EC4B7DA}" type="presOf" srcId="{8C9632EB-E4F1-4CFF-B171-FF62B7240F19}" destId="{E3531216-DE1B-4D37-9AF0-0513EA532E27}" srcOrd="0" destOrd="0" presId="urn:microsoft.com/office/officeart/2005/8/layout/cycle1"/>
    <dgm:cxn modelId="{5847FB2E-F927-4B84-9AB5-A741681FECB4}" srcId="{8C9632EB-E4F1-4CFF-B171-FF62B7240F19}" destId="{3C5D96D4-B678-4BFD-81AB-CDB90A1C5C47}" srcOrd="4" destOrd="0" parTransId="{A7296189-4F04-4903-9077-1C97F2D6B295}" sibTransId="{D8B329FE-0E38-4551-BE95-ACD076BDDB66}"/>
    <dgm:cxn modelId="{A8D0C63B-873A-4C5D-8580-9B27E6148C45}" type="presOf" srcId="{BF95E7E1-7F2F-4F06-8A73-39BA1A9297D4}" destId="{139B1868-CF45-4A7E-BE28-D0A3655F9D44}" srcOrd="0" destOrd="0" presId="urn:microsoft.com/office/officeart/2005/8/layout/cycle1"/>
    <dgm:cxn modelId="{A6852C3C-AD20-4F2B-BB04-17633BC83768}" type="presOf" srcId="{7D39DFFF-5AF9-48F2-98C3-E5BF388DC0A5}" destId="{FFFC7329-718F-489D-BD9B-BB2094DF4601}" srcOrd="0" destOrd="0" presId="urn:microsoft.com/office/officeart/2005/8/layout/cycle1"/>
    <dgm:cxn modelId="{3A52515D-533C-4526-8116-A3B40DE09F99}" type="presOf" srcId="{3C5D96D4-B678-4BFD-81AB-CDB90A1C5C47}" destId="{63BB031E-9F03-4717-9C7C-73D8BD1A2F72}" srcOrd="0" destOrd="0" presId="urn:microsoft.com/office/officeart/2005/8/layout/cycle1"/>
    <dgm:cxn modelId="{3B831442-0A6E-4287-8FC9-2EF2F42BE17D}" srcId="{8C9632EB-E4F1-4CFF-B171-FF62B7240F19}" destId="{BF95E7E1-7F2F-4F06-8A73-39BA1A9297D4}" srcOrd="2" destOrd="0" parTransId="{8321C278-C65C-49C4-8057-1B5FB377F149}" sibTransId="{9E7EA3B6-BD65-4F73-8ECF-8F34BE6F5B2D}"/>
    <dgm:cxn modelId="{E9A0456E-0AC2-4E8D-9DC5-8446F386848A}" srcId="{8C9632EB-E4F1-4CFF-B171-FF62B7240F19}" destId="{A79EA46E-A83D-4900-A475-53B38A7FDA5E}" srcOrd="1" destOrd="0" parTransId="{83B73369-5880-465D-8B6D-AB12BEB2A48A}" sibTransId="{F4FA2D7C-2C09-4B43-9314-5C682A226891}"/>
    <dgm:cxn modelId="{99FFA552-179C-44FB-9D40-6DD51AE00845}" type="presOf" srcId="{29C22455-1BCF-4C53-B8DE-FC4A3B61F438}" destId="{EF7359D0-7567-429A-89BF-BA828D59C9A4}" srcOrd="0" destOrd="0" presId="urn:microsoft.com/office/officeart/2005/8/layout/cycle1"/>
    <dgm:cxn modelId="{86FB6456-FB89-494B-8241-8CEE10982947}" type="presOf" srcId="{34A8022D-A02D-4845-9D0C-8EF597C162B1}" destId="{055903FC-DFE5-46A3-8D01-B19087A2D918}" srcOrd="0" destOrd="0" presId="urn:microsoft.com/office/officeart/2005/8/layout/cycle1"/>
    <dgm:cxn modelId="{5D3F0A7B-2B34-4A27-9443-4E7FF02F5D7A}" type="presOf" srcId="{D8B329FE-0E38-4551-BE95-ACD076BDDB66}" destId="{BA204AC6-4E57-49FC-87B1-79D69F5FCA26}" srcOrd="0" destOrd="0" presId="urn:microsoft.com/office/officeart/2005/8/layout/cycle1"/>
    <dgm:cxn modelId="{FB471680-B7E6-46A6-B4BA-BE8733856D19}" type="presOf" srcId="{9E7EA3B6-BD65-4F73-8ECF-8F34BE6F5B2D}" destId="{63660EC7-4E42-46D3-885B-AD193B0B804A}" srcOrd="0" destOrd="0" presId="urn:microsoft.com/office/officeart/2005/8/layout/cycle1"/>
    <dgm:cxn modelId="{724E1E96-8D50-47B6-9DA4-2F7CB110C5CD}" srcId="{8C9632EB-E4F1-4CFF-B171-FF62B7240F19}" destId="{34A8022D-A02D-4845-9D0C-8EF597C162B1}" srcOrd="0" destOrd="0" parTransId="{134DEB9A-9044-4A4E-88ED-2D86C7177F88}" sibTransId="{C72AA101-B806-474D-846A-DCFBA64D2BD6}"/>
    <dgm:cxn modelId="{9A591599-FF0B-4C11-ADA9-42B5EADA6940}" type="presOf" srcId="{C72AA101-B806-474D-846A-DCFBA64D2BD6}" destId="{38E1D2FC-4FF8-4D7C-8C93-156C9B36016B}" srcOrd="0" destOrd="0" presId="urn:microsoft.com/office/officeart/2005/8/layout/cycle1"/>
    <dgm:cxn modelId="{DE3D2B9B-DFFC-4DBC-8943-0948D2725355}" type="presOf" srcId="{A79EA46E-A83D-4900-A475-53B38A7FDA5E}" destId="{92173E38-36CC-4494-81D0-A6CF07420BEC}" srcOrd="0" destOrd="0" presId="urn:microsoft.com/office/officeart/2005/8/layout/cycle1"/>
    <dgm:cxn modelId="{637374A3-5ADD-4E92-9554-E33F5E5075D6}" type="presOf" srcId="{F4FA2D7C-2C09-4B43-9314-5C682A226891}" destId="{E885429F-05D3-4A39-B43A-B4659535DE3D}" srcOrd="0" destOrd="0" presId="urn:microsoft.com/office/officeart/2005/8/layout/cycle1"/>
    <dgm:cxn modelId="{46FD91DC-1FDB-4008-A0E4-1BA6EBDE0094}" type="presParOf" srcId="{E3531216-DE1B-4D37-9AF0-0513EA532E27}" destId="{6FD1DBB4-B05F-4D6A-BA84-E58A08B54F37}" srcOrd="0" destOrd="0" presId="urn:microsoft.com/office/officeart/2005/8/layout/cycle1"/>
    <dgm:cxn modelId="{3B8026F4-021A-40F6-B8E8-9BB7A8AD83E3}" type="presParOf" srcId="{E3531216-DE1B-4D37-9AF0-0513EA532E27}" destId="{055903FC-DFE5-46A3-8D01-B19087A2D918}" srcOrd="1" destOrd="0" presId="urn:microsoft.com/office/officeart/2005/8/layout/cycle1"/>
    <dgm:cxn modelId="{00046C87-271C-4671-A57E-93D1344E1FD4}" type="presParOf" srcId="{E3531216-DE1B-4D37-9AF0-0513EA532E27}" destId="{38E1D2FC-4FF8-4D7C-8C93-156C9B36016B}" srcOrd="2" destOrd="0" presId="urn:microsoft.com/office/officeart/2005/8/layout/cycle1"/>
    <dgm:cxn modelId="{A521697D-4E9F-4EAF-B623-93FA8902FFE9}" type="presParOf" srcId="{E3531216-DE1B-4D37-9AF0-0513EA532E27}" destId="{FBE5531F-F81A-4107-801B-DD7F6C0EF90B}" srcOrd="3" destOrd="0" presId="urn:microsoft.com/office/officeart/2005/8/layout/cycle1"/>
    <dgm:cxn modelId="{B8421E25-7943-4A44-8941-4B33E27C63D7}" type="presParOf" srcId="{E3531216-DE1B-4D37-9AF0-0513EA532E27}" destId="{92173E38-36CC-4494-81D0-A6CF07420BEC}" srcOrd="4" destOrd="0" presId="urn:microsoft.com/office/officeart/2005/8/layout/cycle1"/>
    <dgm:cxn modelId="{C55A8860-DFC6-4F91-9862-A551FBC37C35}" type="presParOf" srcId="{E3531216-DE1B-4D37-9AF0-0513EA532E27}" destId="{E885429F-05D3-4A39-B43A-B4659535DE3D}" srcOrd="5" destOrd="0" presId="urn:microsoft.com/office/officeart/2005/8/layout/cycle1"/>
    <dgm:cxn modelId="{C092E249-1C4C-4424-ACA6-6EF827FF9C2C}" type="presParOf" srcId="{E3531216-DE1B-4D37-9AF0-0513EA532E27}" destId="{D758E0E6-D5FA-4E0A-8671-27DDC8E209F8}" srcOrd="6" destOrd="0" presId="urn:microsoft.com/office/officeart/2005/8/layout/cycle1"/>
    <dgm:cxn modelId="{EEED8A85-E731-4EDF-8201-4DCA509CACCC}" type="presParOf" srcId="{E3531216-DE1B-4D37-9AF0-0513EA532E27}" destId="{139B1868-CF45-4A7E-BE28-D0A3655F9D44}" srcOrd="7" destOrd="0" presId="urn:microsoft.com/office/officeart/2005/8/layout/cycle1"/>
    <dgm:cxn modelId="{3D32AD5B-AF80-41DF-8E73-D30BD0BFF161}" type="presParOf" srcId="{E3531216-DE1B-4D37-9AF0-0513EA532E27}" destId="{63660EC7-4E42-46D3-885B-AD193B0B804A}" srcOrd="8" destOrd="0" presId="urn:microsoft.com/office/officeart/2005/8/layout/cycle1"/>
    <dgm:cxn modelId="{7DCA7F6C-38EB-461C-90E0-59CC71CA4DD6}" type="presParOf" srcId="{E3531216-DE1B-4D37-9AF0-0513EA532E27}" destId="{161EC7EF-8C12-4331-90BA-7D4221D582D3}" srcOrd="9" destOrd="0" presId="urn:microsoft.com/office/officeart/2005/8/layout/cycle1"/>
    <dgm:cxn modelId="{E360DCA1-8204-4F75-B904-92FE895CC57D}" type="presParOf" srcId="{E3531216-DE1B-4D37-9AF0-0513EA532E27}" destId="{FFFC7329-718F-489D-BD9B-BB2094DF4601}" srcOrd="10" destOrd="0" presId="urn:microsoft.com/office/officeart/2005/8/layout/cycle1"/>
    <dgm:cxn modelId="{0836708E-0F9D-40F1-B3B2-4A3612B1848F}" type="presParOf" srcId="{E3531216-DE1B-4D37-9AF0-0513EA532E27}" destId="{EF7359D0-7567-429A-89BF-BA828D59C9A4}" srcOrd="11" destOrd="0" presId="urn:microsoft.com/office/officeart/2005/8/layout/cycle1"/>
    <dgm:cxn modelId="{B64E4ED8-6F92-43FC-A8B2-8C9FC0986563}" type="presParOf" srcId="{E3531216-DE1B-4D37-9AF0-0513EA532E27}" destId="{6665E5C6-3AA2-4BCB-9880-3629BDE84F9D}" srcOrd="12" destOrd="0" presId="urn:microsoft.com/office/officeart/2005/8/layout/cycle1"/>
    <dgm:cxn modelId="{34CFBA28-44E1-450E-B631-AF06E66E87B5}" type="presParOf" srcId="{E3531216-DE1B-4D37-9AF0-0513EA532E27}" destId="{63BB031E-9F03-4717-9C7C-73D8BD1A2F72}" srcOrd="13" destOrd="0" presId="urn:microsoft.com/office/officeart/2005/8/layout/cycle1"/>
    <dgm:cxn modelId="{FE21FE6A-B2CE-4289-B7ED-70717B867F8D}" type="presParOf" srcId="{E3531216-DE1B-4D37-9AF0-0513EA532E27}" destId="{BA204AC6-4E57-49FC-87B1-79D69F5FCA26}"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5903FC-DFE5-46A3-8D01-B19087A2D918}">
      <dsp:nvSpPr>
        <dsp:cNvPr id="0" name=""/>
        <dsp:cNvSpPr/>
      </dsp:nvSpPr>
      <dsp:spPr>
        <a:xfrm>
          <a:off x="4704665" y="39140"/>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err="1">
              <a:solidFill>
                <a:srgbClr val="1BA19A"/>
              </a:solidFill>
            </a:rPr>
            <a:t>Materias</a:t>
          </a:r>
          <a:r>
            <a:rPr lang="en-US" sz="1600" b="1" kern="1200" dirty="0">
              <a:solidFill>
                <a:srgbClr val="1BA19A"/>
              </a:solidFill>
            </a:rPr>
            <a:t> </a:t>
          </a:r>
          <a:r>
            <a:rPr lang="en-US" sz="1600" b="1" kern="1200" dirty="0" err="1">
              <a:solidFill>
                <a:srgbClr val="1BA19A"/>
              </a:solidFill>
            </a:rPr>
            <a:t>Primas</a:t>
          </a:r>
          <a:endParaRPr lang="en-IE" sz="1600" b="1" kern="1200" dirty="0">
            <a:solidFill>
              <a:srgbClr val="1BA19A"/>
            </a:solidFill>
          </a:endParaRPr>
        </a:p>
      </dsp:txBody>
      <dsp:txXfrm>
        <a:off x="4704665" y="39140"/>
        <a:ext cx="1341437" cy="1341437"/>
      </dsp:txXfrm>
    </dsp:sp>
    <dsp:sp modelId="{38E1D2FC-4FF8-4D7C-8C93-156C9B36016B}">
      <dsp:nvSpPr>
        <dsp:cNvPr id="0" name=""/>
        <dsp:cNvSpPr/>
      </dsp:nvSpPr>
      <dsp:spPr>
        <a:xfrm>
          <a:off x="1549560" y="385"/>
          <a:ext cx="5028878" cy="5028878"/>
        </a:xfrm>
        <a:prstGeom prst="circularArrow">
          <a:avLst>
            <a:gd name="adj1" fmla="val 5202"/>
            <a:gd name="adj2" fmla="val 336015"/>
            <a:gd name="adj3" fmla="val 21292825"/>
            <a:gd name="adj4" fmla="val 19766604"/>
            <a:gd name="adj5" fmla="val 606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173E38-36CC-4494-81D0-A6CF07420BEC}">
      <dsp:nvSpPr>
        <dsp:cNvPr id="0" name=""/>
        <dsp:cNvSpPr/>
      </dsp:nvSpPr>
      <dsp:spPr>
        <a:xfrm>
          <a:off x="5515145" y="2533541"/>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err="1">
              <a:solidFill>
                <a:srgbClr val="E78E0B"/>
              </a:solidFill>
            </a:rPr>
            <a:t>Tecnología</a:t>
          </a:r>
          <a:r>
            <a:rPr lang="en-US" sz="1600" b="1" kern="1200" dirty="0">
              <a:solidFill>
                <a:srgbClr val="E78E0B"/>
              </a:solidFill>
            </a:rPr>
            <a:t> de </a:t>
          </a:r>
          <a:r>
            <a:rPr lang="en-US" sz="1600" b="1" kern="1200" dirty="0" err="1">
              <a:solidFill>
                <a:srgbClr val="E78E0B"/>
              </a:solidFill>
            </a:rPr>
            <a:t>procesamiento</a:t>
          </a:r>
          <a:endParaRPr lang="en-IE" sz="1600" b="1" kern="1200" dirty="0">
            <a:solidFill>
              <a:srgbClr val="E78E0B"/>
            </a:solidFill>
          </a:endParaRPr>
        </a:p>
      </dsp:txBody>
      <dsp:txXfrm>
        <a:off x="5515145" y="2533541"/>
        <a:ext cx="1341437" cy="1341437"/>
      </dsp:txXfrm>
    </dsp:sp>
    <dsp:sp modelId="{E885429F-05D3-4A39-B43A-B4659535DE3D}">
      <dsp:nvSpPr>
        <dsp:cNvPr id="0" name=""/>
        <dsp:cNvSpPr/>
      </dsp:nvSpPr>
      <dsp:spPr>
        <a:xfrm>
          <a:off x="1549560" y="385"/>
          <a:ext cx="5028878" cy="5028878"/>
        </a:xfrm>
        <a:prstGeom prst="circularArrow">
          <a:avLst>
            <a:gd name="adj1" fmla="val 5202"/>
            <a:gd name="adj2" fmla="val 336015"/>
            <a:gd name="adj3" fmla="val 4014266"/>
            <a:gd name="adj4" fmla="val 2253829"/>
            <a:gd name="adj5" fmla="val 6068"/>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9B1868-CF45-4A7E-BE28-D0A3655F9D44}">
      <dsp:nvSpPr>
        <dsp:cNvPr id="0" name=""/>
        <dsp:cNvSpPr/>
      </dsp:nvSpPr>
      <dsp:spPr>
        <a:xfrm>
          <a:off x="3393281" y="4075166"/>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err="1">
              <a:solidFill>
                <a:srgbClr val="85D2E1"/>
              </a:solidFill>
            </a:rPr>
            <a:t>Aplicación</a:t>
          </a:r>
          <a:endParaRPr lang="en-IE" sz="1600" b="1" kern="1200" dirty="0">
            <a:solidFill>
              <a:srgbClr val="85D2E1"/>
            </a:solidFill>
          </a:endParaRPr>
        </a:p>
      </dsp:txBody>
      <dsp:txXfrm>
        <a:off x="3393281" y="4075166"/>
        <a:ext cx="1341437" cy="1341437"/>
      </dsp:txXfrm>
    </dsp:sp>
    <dsp:sp modelId="{63660EC7-4E42-46D3-885B-AD193B0B804A}">
      <dsp:nvSpPr>
        <dsp:cNvPr id="0" name=""/>
        <dsp:cNvSpPr/>
      </dsp:nvSpPr>
      <dsp:spPr>
        <a:xfrm>
          <a:off x="1549560" y="385"/>
          <a:ext cx="5028878" cy="5028878"/>
        </a:xfrm>
        <a:prstGeom prst="circularArrow">
          <a:avLst>
            <a:gd name="adj1" fmla="val 5202"/>
            <a:gd name="adj2" fmla="val 336015"/>
            <a:gd name="adj3" fmla="val 8210155"/>
            <a:gd name="adj4" fmla="val 6449719"/>
            <a:gd name="adj5" fmla="val 6068"/>
          </a:avLst>
        </a:prstGeom>
        <a:solidFill>
          <a:srgbClr val="1188A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FC7329-718F-489D-BD9B-BB2094DF4601}">
      <dsp:nvSpPr>
        <dsp:cNvPr id="0" name=""/>
        <dsp:cNvSpPr/>
      </dsp:nvSpPr>
      <dsp:spPr>
        <a:xfrm>
          <a:off x="1271416" y="2533541"/>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err="1">
              <a:solidFill>
                <a:srgbClr val="1D599B"/>
              </a:solidFill>
            </a:rPr>
            <a:t>Regulaciones</a:t>
          </a:r>
          <a:r>
            <a:rPr lang="en-US" sz="1600" b="1" kern="1200" dirty="0">
              <a:solidFill>
                <a:srgbClr val="1D599B"/>
              </a:solidFill>
            </a:rPr>
            <a:t> y </a:t>
          </a:r>
          <a:r>
            <a:rPr lang="en-US" sz="1600" b="1" kern="1200" dirty="0" err="1">
              <a:solidFill>
                <a:srgbClr val="1D599B"/>
              </a:solidFill>
            </a:rPr>
            <a:t>Limitaciones</a:t>
          </a:r>
          <a:endParaRPr lang="en-IE" sz="1600" b="1" kern="1200" dirty="0">
            <a:solidFill>
              <a:srgbClr val="1D599B"/>
            </a:solidFill>
          </a:endParaRPr>
        </a:p>
      </dsp:txBody>
      <dsp:txXfrm>
        <a:off x="1271416" y="2533541"/>
        <a:ext cx="1341437" cy="1341437"/>
      </dsp:txXfrm>
    </dsp:sp>
    <dsp:sp modelId="{EF7359D0-7567-429A-89BF-BA828D59C9A4}">
      <dsp:nvSpPr>
        <dsp:cNvPr id="0" name=""/>
        <dsp:cNvSpPr/>
      </dsp:nvSpPr>
      <dsp:spPr>
        <a:xfrm>
          <a:off x="1549560" y="385"/>
          <a:ext cx="5028878" cy="5028878"/>
        </a:xfrm>
        <a:prstGeom prst="circularArrow">
          <a:avLst>
            <a:gd name="adj1" fmla="val 5202"/>
            <a:gd name="adj2" fmla="val 336015"/>
            <a:gd name="adj3" fmla="val 12297380"/>
            <a:gd name="adj4" fmla="val 10771160"/>
            <a:gd name="adj5" fmla="val 606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BB031E-9F03-4717-9C7C-73D8BD1A2F72}">
      <dsp:nvSpPr>
        <dsp:cNvPr id="0" name=""/>
        <dsp:cNvSpPr/>
      </dsp:nvSpPr>
      <dsp:spPr>
        <a:xfrm>
          <a:off x="2081896" y="39140"/>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b="1" kern="1200" dirty="0">
              <a:solidFill>
                <a:srgbClr val="1188A3"/>
              </a:solidFill>
            </a:rPr>
            <a:t>Inspiración sensorial</a:t>
          </a:r>
          <a:endParaRPr lang="en-IE" sz="1600" b="1" kern="1200" dirty="0">
            <a:solidFill>
              <a:srgbClr val="1188A3"/>
            </a:solidFill>
          </a:endParaRPr>
        </a:p>
      </dsp:txBody>
      <dsp:txXfrm>
        <a:off x="2081896" y="39140"/>
        <a:ext cx="1341437" cy="1341437"/>
      </dsp:txXfrm>
    </dsp:sp>
    <dsp:sp modelId="{BA204AC6-4E57-49FC-87B1-79D69F5FCA26}">
      <dsp:nvSpPr>
        <dsp:cNvPr id="0" name=""/>
        <dsp:cNvSpPr/>
      </dsp:nvSpPr>
      <dsp:spPr>
        <a:xfrm>
          <a:off x="1549560" y="385"/>
          <a:ext cx="5028878" cy="5028878"/>
        </a:xfrm>
        <a:prstGeom prst="circularArrow">
          <a:avLst>
            <a:gd name="adj1" fmla="val 5202"/>
            <a:gd name="adj2" fmla="val 336015"/>
            <a:gd name="adj3" fmla="val 16865256"/>
            <a:gd name="adj4" fmla="val 15198729"/>
            <a:gd name="adj5" fmla="val 6068"/>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0528C90-8FB6-F54E-876D-66758057196D}"/>
              </a:ext>
            </a:extLst>
          </p:cNvPr>
          <p:cNvSpPr/>
          <p:nvPr userDrawn="1"/>
        </p:nvSpPr>
        <p:spPr>
          <a:xfrm>
            <a:off x="0" y="0"/>
            <a:ext cx="12192000" cy="6858001"/>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93FAD45-FEC6-9B49-BB64-104A34D479C8}"/>
              </a:ext>
            </a:extLst>
          </p:cNvPr>
          <p:cNvSpPr/>
          <p:nvPr userDrawn="1"/>
        </p:nvSpPr>
        <p:spPr>
          <a:xfrm>
            <a:off x="424670" y="528535"/>
            <a:ext cx="6181082" cy="2123658"/>
          </a:xfrm>
          <a:prstGeom prst="rect">
            <a:avLst/>
          </a:prstGeom>
        </p:spPr>
        <p:txBody>
          <a:bodyPr wrap="square">
            <a:spAutoFit/>
          </a:bodyPr>
          <a:lstStyle/>
          <a:p>
            <a:pPr fontAlgn="base"/>
            <a:r>
              <a:rPr lang="en-IE" sz="4400" b="1" i="0" u="none" strike="noStrike" kern="1200" baseline="0">
                <a:solidFill>
                  <a:srgbClr val="000000"/>
                </a:solidFill>
                <a:effectLst/>
                <a:latin typeface="+mn-lt"/>
                <a:ea typeface="+mn-ea"/>
                <a:cs typeface="+mn-cs"/>
                <a:sym typeface="Quattrocento Sans"/>
              </a:rPr>
              <a:t>INNOVATING FOOD </a:t>
            </a:r>
          </a:p>
          <a:p>
            <a:pPr fontAlgn="base"/>
            <a:r>
              <a:rPr lang="en-IE" sz="4400" b="1" i="0" u="none" strike="noStrike" kern="1200" baseline="0">
                <a:solidFill>
                  <a:srgbClr val="000000"/>
                </a:solidFill>
                <a:effectLst/>
                <a:latin typeface="+mn-lt"/>
                <a:ea typeface="+mn-ea"/>
                <a:cs typeface="+mn-cs"/>
                <a:sym typeface="Quattrocento Sans"/>
              </a:rPr>
              <a:t>FOR SENIORS </a:t>
            </a:r>
          </a:p>
          <a:p>
            <a:pPr fontAlgn="base"/>
            <a:r>
              <a:rPr lang="en-IE" sz="4400" b="0" i="0" u="none" strike="noStrike" kern="1200" baseline="0">
                <a:solidFill>
                  <a:srgbClr val="000000"/>
                </a:solidFill>
                <a:effectLst/>
                <a:latin typeface="+mn-lt"/>
                <a:ea typeface="+mn-ea"/>
                <a:cs typeface="+mn-cs"/>
                <a:sym typeface="Quattrocento Sans"/>
              </a:rPr>
              <a:t>FONT TYPEFACE &amp; SIZE</a:t>
            </a:r>
            <a:endParaRPr lang="en-IE" sz="3600" baseline="0">
              <a:solidFill>
                <a:srgbClr val="000000"/>
              </a:solidFill>
              <a:latin typeface="+mn-lt"/>
              <a:ea typeface="Quattrocento Sans"/>
              <a:cs typeface="Quattrocento Sans"/>
              <a:sym typeface="Quattrocento Sans"/>
            </a:endParaRPr>
          </a:p>
        </p:txBody>
      </p:sp>
      <p:sp>
        <p:nvSpPr>
          <p:cNvPr id="16" name="Rectangle 15">
            <a:extLst>
              <a:ext uri="{FF2B5EF4-FFF2-40B4-BE49-F238E27FC236}">
                <a16:creationId xmlns:a16="http://schemas.microsoft.com/office/drawing/2014/main" id="{EEA0D91F-9AAA-0042-B178-C546D9741BAA}"/>
              </a:ext>
            </a:extLst>
          </p:cNvPr>
          <p:cNvSpPr/>
          <p:nvPr userDrawn="1"/>
        </p:nvSpPr>
        <p:spPr>
          <a:xfrm>
            <a:off x="7347983" y="564843"/>
            <a:ext cx="4589207" cy="4708981"/>
          </a:xfrm>
          <a:prstGeom prst="rect">
            <a:avLst/>
          </a:prstGeom>
        </p:spPr>
        <p:txBody>
          <a:bodyPr wrap="square">
            <a:spAutoFit/>
          </a:bodyPr>
          <a:lstStyle/>
          <a:p>
            <a:pPr fontAlgn="base"/>
            <a:r>
              <a:rPr lang="en-IE" sz="3000" b="0" i="0" u="none" strike="noStrike" kern="1200">
                <a:solidFill>
                  <a:srgbClr val="000000"/>
                </a:solidFill>
                <a:effectLst/>
                <a:latin typeface="+mn-lt"/>
                <a:ea typeface="+mn-ea"/>
                <a:cs typeface="+mn-cs"/>
              </a:rPr>
              <a:t>PLEASE</a:t>
            </a:r>
            <a:r>
              <a:rPr lang="en-IE" sz="3000" b="0" i="0" u="none" strike="noStrike" kern="1200" baseline="0">
                <a:solidFill>
                  <a:srgbClr val="000000"/>
                </a:solidFill>
                <a:effectLst/>
                <a:latin typeface="+mn-lt"/>
                <a:ea typeface="+mn-ea"/>
                <a:cs typeface="+mn-cs"/>
              </a:rPr>
              <a:t> ENSURE TO KEEP FONTS AS PER THE LAYOUT</a:t>
            </a:r>
            <a:endParaRPr lang="en-IE" sz="3000" b="0" i="0" u="none" strike="noStrike" kern="1200">
              <a:solidFill>
                <a:srgbClr val="000000"/>
              </a:solidFill>
              <a:effectLst/>
              <a:latin typeface="+mn-lt"/>
              <a:ea typeface="+mn-ea"/>
              <a:cs typeface="+mn-cs"/>
            </a:endParaRPr>
          </a:p>
          <a:p>
            <a:pPr fontAlgn="base"/>
            <a:endParaRPr lang="en-IE" sz="3000" b="0" i="0" u="none" strike="noStrike" kern="1200">
              <a:solidFill>
                <a:srgbClr val="000000"/>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a:solidFill>
                  <a:srgbClr val="000000"/>
                </a:solidFill>
                <a:effectLst/>
                <a:latin typeface="+mn-lt"/>
                <a:ea typeface="+mn-ea"/>
                <a:cs typeface="+mn-cs"/>
              </a:rPr>
              <a:t>48 point </a:t>
            </a:r>
            <a:r>
              <a:rPr lang="en-IE" sz="3000" b="0" i="0" u="none" strike="noStrike" kern="1200" baseline="0">
                <a:solidFill>
                  <a:srgbClr val="000000"/>
                </a:solidFill>
                <a:effectLst/>
                <a:latin typeface="+mn-lt"/>
                <a:ea typeface="+mn-ea"/>
                <a:cs typeface="+mn-cs"/>
              </a:rPr>
              <a:t> -  </a:t>
            </a:r>
            <a:r>
              <a:rPr lang="en-IE" sz="3000" b="0" i="0" u="none" strike="noStrike" kern="1200">
                <a:solidFill>
                  <a:srgbClr val="000000"/>
                </a:solidFill>
                <a:effectLst/>
                <a:latin typeface="+mn-lt"/>
                <a:ea typeface="+mn-ea"/>
                <a:cs typeface="+mn-cs"/>
              </a:rPr>
              <a:t>Divider</a:t>
            </a:r>
            <a:r>
              <a:rPr lang="en-IE" sz="3000" b="0" i="0" u="none" strike="noStrike" kern="1200" baseline="0">
                <a:solidFill>
                  <a:srgbClr val="000000"/>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a:solidFill>
                <a:srgbClr val="000000"/>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rgbClr val="000000"/>
                </a:solidFill>
                <a:effectLst/>
                <a:latin typeface="+mn-lt"/>
                <a:ea typeface="+mn-ea"/>
                <a:cs typeface="+mn-cs"/>
              </a:rPr>
              <a:t>36 point</a:t>
            </a:r>
            <a:r>
              <a:rPr lang="en-IE" sz="3000" b="0" i="0" u="none" strike="noStrike" kern="1200" baseline="0">
                <a:solidFill>
                  <a:srgbClr val="000000"/>
                </a:solidFill>
                <a:effectLst/>
                <a:latin typeface="+mn-lt"/>
                <a:ea typeface="+mn-ea"/>
                <a:cs typeface="+mn-cs"/>
              </a:rPr>
              <a:t>  -  </a:t>
            </a:r>
            <a:r>
              <a:rPr lang="en-IE" sz="3000" b="0" i="0" u="none" strike="noStrike" kern="1200">
                <a:solidFill>
                  <a:srgbClr val="000000"/>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rgbClr val="000000"/>
                </a:solidFill>
                <a:effectLst/>
                <a:latin typeface="+mn-lt"/>
                <a:ea typeface="+mn-ea"/>
                <a:cs typeface="+mn-cs"/>
              </a:rPr>
              <a:t>30 point</a:t>
            </a:r>
            <a:r>
              <a:rPr lang="en-IE" sz="3000" b="0" i="0" u="none" strike="noStrike" kern="1200" baseline="0">
                <a:solidFill>
                  <a:srgbClr val="000000"/>
                </a:solidFill>
                <a:effectLst/>
                <a:latin typeface="+mn-lt"/>
                <a:ea typeface="+mn-ea"/>
                <a:cs typeface="+mn-cs"/>
              </a:rPr>
              <a:t>  -  </a:t>
            </a:r>
            <a:r>
              <a:rPr lang="en-IE" sz="3000" b="0" i="0" u="none" strike="noStrike" kern="1200">
                <a:solidFill>
                  <a:srgbClr val="000000"/>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rgbClr val="000000"/>
                </a:solidFill>
                <a:effectLst/>
                <a:latin typeface="+mn-lt"/>
                <a:ea typeface="+mn-ea"/>
                <a:cs typeface="+mn-cs"/>
              </a:rPr>
              <a:t>	</a:t>
            </a:r>
            <a:r>
              <a:rPr lang="en-IE" sz="3000" b="0" i="0" u="none" strike="noStrike" kern="1200" baseline="0">
                <a:solidFill>
                  <a:srgbClr val="000000"/>
                </a:solidFill>
                <a:effectLst/>
                <a:latin typeface="+mn-lt"/>
                <a:ea typeface="+mn-ea"/>
                <a:cs typeface="+mn-cs"/>
              </a:rPr>
              <a:t>       </a:t>
            </a:r>
            <a:r>
              <a:rPr lang="en-IE" sz="3000" b="0" i="0" u="none" strike="noStrike" kern="1200">
                <a:solidFill>
                  <a:srgbClr val="000000"/>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rgbClr val="000000"/>
                </a:solidFill>
                <a:effectLst/>
                <a:latin typeface="+mn-lt"/>
                <a:ea typeface="+mn-ea"/>
                <a:cs typeface="+mn-cs"/>
              </a:rPr>
              <a:t>24 point</a:t>
            </a:r>
            <a:r>
              <a:rPr lang="en-IE" sz="3000" b="0" i="0" u="none" strike="noStrike" kern="1200" baseline="0">
                <a:solidFill>
                  <a:srgbClr val="000000"/>
                </a:solidFill>
                <a:effectLst/>
                <a:latin typeface="+mn-lt"/>
                <a:ea typeface="+mn-ea"/>
                <a:cs typeface="+mn-cs"/>
              </a:rPr>
              <a:t>  -  </a:t>
            </a:r>
            <a:r>
              <a:rPr lang="en-IE" sz="3000" b="0" i="0" u="none" strike="noStrike" kern="1200" baseline="0">
                <a:solidFill>
                  <a:srgbClr val="000000"/>
                </a:solidFill>
                <a:effectLst/>
                <a:latin typeface="+mn-lt"/>
                <a:ea typeface="Quattrocento Sans"/>
                <a:cs typeface="Quattrocento Sans"/>
                <a:sym typeface="Quattrocento Sans"/>
              </a:rPr>
              <a:t>Main </a:t>
            </a:r>
            <a:r>
              <a:rPr lang="en-IE" sz="3000" b="0" i="0" u="none" strike="noStrike" kern="1200">
                <a:solidFill>
                  <a:srgbClr val="000000"/>
                </a:solidFill>
                <a:effectLst/>
                <a:latin typeface="+mn-lt"/>
                <a:ea typeface="+mn-ea"/>
                <a:cs typeface="+mn-cs"/>
              </a:rPr>
              <a:t>Text Body </a:t>
            </a:r>
            <a:endParaRPr lang="en-US" sz="3000">
              <a:solidFill>
                <a:srgbClr val="000000"/>
              </a:solidFill>
            </a:endParaRPr>
          </a:p>
          <a:p>
            <a:pPr fontAlgn="base"/>
            <a:endParaRPr lang="en-IE" sz="3000" b="0" i="0" u="none" strike="noStrike" kern="1200">
              <a:solidFill>
                <a:srgbClr val="000000"/>
              </a:solidFill>
              <a:effectLst/>
              <a:latin typeface="+mn-lt"/>
              <a:ea typeface="+mn-ea"/>
              <a:cs typeface="+mn-cs"/>
            </a:endParaRPr>
          </a:p>
        </p:txBody>
      </p:sp>
      <p:sp>
        <p:nvSpPr>
          <p:cNvPr id="17" name="Rectangle 16">
            <a:extLst>
              <a:ext uri="{FF2B5EF4-FFF2-40B4-BE49-F238E27FC236}">
                <a16:creationId xmlns:a16="http://schemas.microsoft.com/office/drawing/2014/main" id="{E45BD91F-BFF7-9F43-A600-A65624CBC8F8}"/>
              </a:ext>
            </a:extLst>
          </p:cNvPr>
          <p:cNvSpPr/>
          <p:nvPr userDrawn="1"/>
        </p:nvSpPr>
        <p:spPr>
          <a:xfrm>
            <a:off x="424668" y="2883583"/>
            <a:ext cx="6419232" cy="2123658"/>
          </a:xfrm>
          <a:prstGeom prst="rect">
            <a:avLst/>
          </a:prstGeom>
        </p:spPr>
        <p:txBody>
          <a:bodyPr wrap="square">
            <a:spAutoFit/>
          </a:bodyPr>
          <a:lstStyle/>
          <a:p>
            <a:pPr fontAlgn="base"/>
            <a:r>
              <a:rPr lang="en-IE" sz="2400" b="0" i="0" u="none" strike="noStrike" kern="1200" baseline="0">
                <a:solidFill>
                  <a:srgbClr val="000000"/>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a:solidFill>
                  <a:srgbClr val="000000"/>
                </a:solidFill>
                <a:effectLst/>
                <a:latin typeface="+mn-lt"/>
                <a:ea typeface="+mn-ea"/>
                <a:cs typeface="+mn-cs"/>
                <a:sym typeface="Quattrocento Sans"/>
              </a:rPr>
              <a:t>INNOVATING FOOD FOR SENIORS </a:t>
            </a:r>
            <a:r>
              <a:rPr lang="en-IE" sz="2400" b="0" i="0" u="none" strike="noStrike" kern="1200" baseline="0">
                <a:solidFill>
                  <a:srgbClr val="000000"/>
                </a:solidFill>
                <a:effectLst/>
                <a:latin typeface="+mn-lt"/>
                <a:ea typeface="+mn-ea"/>
                <a:cs typeface="+mn-cs"/>
                <a:sym typeface="Quattrocento Sans"/>
              </a:rPr>
              <a:t>PowerPoint is</a:t>
            </a:r>
            <a:r>
              <a:rPr lang="is-IS" sz="2400" b="0" i="0" u="none" strike="noStrike" kern="1200" baseline="0">
                <a:solidFill>
                  <a:srgbClr val="000000"/>
                </a:solidFill>
                <a:effectLst/>
                <a:latin typeface="+mn-lt"/>
                <a:ea typeface="+mn-ea"/>
                <a:cs typeface="+mn-cs"/>
                <a:sym typeface="Quattrocento Sans"/>
              </a:rPr>
              <a:t>….</a:t>
            </a:r>
            <a:endParaRPr lang="en-IE" sz="2400" b="0" i="0" u="none" strike="noStrike" kern="1200" baseline="0">
              <a:solidFill>
                <a:srgbClr val="000000"/>
              </a:solidFill>
              <a:effectLst/>
              <a:latin typeface="+mn-lt"/>
              <a:ea typeface="+mn-ea"/>
              <a:cs typeface="+mn-cs"/>
              <a:sym typeface="Quattrocento Sans"/>
            </a:endParaRPr>
          </a:p>
          <a:p>
            <a:pPr fontAlgn="base"/>
            <a:endParaRPr lang="en-IE" sz="2400" b="0" i="0" u="none" strike="noStrike" kern="1200" baseline="0">
              <a:solidFill>
                <a:srgbClr val="000000"/>
              </a:solidFill>
              <a:effectLst/>
              <a:latin typeface="+mn-lt"/>
              <a:ea typeface="+mn-ea"/>
              <a:cs typeface="+mn-cs"/>
              <a:sym typeface="Quattrocento Sans"/>
            </a:endParaRPr>
          </a:p>
          <a:p>
            <a:pPr fontAlgn="base"/>
            <a:r>
              <a:rPr lang="en-IE" sz="3600" b="1" i="1" baseline="0">
                <a:solidFill>
                  <a:srgbClr val="000000"/>
                </a:solidFill>
                <a:latin typeface="+mn-lt"/>
                <a:ea typeface="Quattrocento Sans"/>
                <a:cs typeface="Quattrocento Sans"/>
                <a:sym typeface="Quattrocento Sans"/>
              </a:rPr>
              <a:t>Calibri</a:t>
            </a:r>
            <a:endParaRPr lang="en-IE" sz="3600" baseline="0">
              <a:solidFill>
                <a:srgbClr val="000000"/>
              </a:solidFill>
              <a:latin typeface="+mn-lt"/>
              <a:ea typeface="Quattrocento Sans"/>
              <a:cs typeface="Quattrocento Sans"/>
              <a:sym typeface="Quattrocento Sans"/>
            </a:endParaRPr>
          </a:p>
        </p:txBody>
      </p:sp>
      <p:cxnSp>
        <p:nvCxnSpPr>
          <p:cNvPr id="18" name="Straight Connector 17">
            <a:extLst>
              <a:ext uri="{FF2B5EF4-FFF2-40B4-BE49-F238E27FC236}">
                <a16:creationId xmlns:a16="http://schemas.microsoft.com/office/drawing/2014/main" id="{6E1401F6-C867-FF4E-87E1-B8E8D08D90B0}"/>
              </a:ext>
            </a:extLst>
          </p:cNvPr>
          <p:cNvCxnSpPr/>
          <p:nvPr userDrawn="1"/>
        </p:nvCxnSpPr>
        <p:spPr>
          <a:xfrm>
            <a:off x="7098716" y="-1"/>
            <a:ext cx="0" cy="554040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4B2F022-2514-6E40-833E-C1FA2AF4AA82}"/>
              </a:ext>
            </a:extLst>
          </p:cNvPr>
          <p:cNvCxnSpPr/>
          <p:nvPr userDrawn="1"/>
        </p:nvCxnSpPr>
        <p:spPr>
          <a:xfrm flipH="1">
            <a:off x="1" y="2864720"/>
            <a:ext cx="7098715"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B178C5C5-CBFD-7149-B94A-32501F585BC9}"/>
              </a:ext>
            </a:extLst>
          </p:cNvPr>
          <p:cNvSpPr/>
          <p:nvPr userDrawn="1"/>
        </p:nvSpPr>
        <p:spPr>
          <a:xfrm>
            <a:off x="0" y="5968370"/>
            <a:ext cx="12192000" cy="461665"/>
          </a:xfrm>
          <a:prstGeom prst="rect">
            <a:avLst/>
          </a:prstGeom>
        </p:spPr>
        <p:txBody>
          <a:bodyPr wrap="square">
            <a:spAutoFit/>
          </a:bodyPr>
          <a:lstStyle/>
          <a:p>
            <a:pPr algn="ctr"/>
            <a:r>
              <a:rPr lang="en-IE" sz="2400" kern="1200">
                <a:solidFill>
                  <a:srgbClr val="000000"/>
                </a:solidFill>
                <a:effectLst/>
                <a:latin typeface="+mn-lt"/>
                <a:ea typeface="+mn-ea"/>
                <a:cs typeface="+mn-cs"/>
              </a:rPr>
              <a:t>*** </a:t>
            </a:r>
            <a:r>
              <a:rPr lang="en-IE" sz="2400" b="1" kern="1200">
                <a:solidFill>
                  <a:srgbClr val="000000"/>
                </a:solidFill>
                <a:effectLst/>
                <a:latin typeface="+mn-lt"/>
                <a:ea typeface="+mn-ea"/>
                <a:cs typeface="+mn-cs"/>
              </a:rPr>
              <a:t>PLEASE DELETE THIS INSTRUCTION SLIDE BEFORE PRESENTING FINAL PRESENTATION </a:t>
            </a:r>
            <a:r>
              <a:rPr lang="en-IE" sz="2400" kern="1200">
                <a:solidFill>
                  <a:srgbClr val="000000"/>
                </a:solidFill>
                <a:effectLst/>
                <a:latin typeface="+mn-lt"/>
                <a:ea typeface="+mn-ea"/>
                <a:cs typeface="+mn-cs"/>
              </a:rPr>
              <a:t>*** </a:t>
            </a:r>
            <a:endParaRPr lang="en-US" sz="2400" kern="1200">
              <a:solidFill>
                <a:srgbClr val="000000"/>
              </a:solidFill>
              <a:effectLst/>
              <a:latin typeface="+mn-lt"/>
              <a:ea typeface="+mn-ea"/>
              <a:cs typeface="+mn-cs"/>
            </a:endParaRPr>
          </a:p>
        </p:txBody>
      </p:sp>
      <p:cxnSp>
        <p:nvCxnSpPr>
          <p:cNvPr id="21" name="Straight Connector 20">
            <a:extLst>
              <a:ext uri="{FF2B5EF4-FFF2-40B4-BE49-F238E27FC236}">
                <a16:creationId xmlns:a16="http://schemas.microsoft.com/office/drawing/2014/main" id="{AD8ABF36-234A-9D43-948C-5242E9FB8B60}"/>
              </a:ext>
            </a:extLst>
          </p:cNvPr>
          <p:cNvCxnSpPr/>
          <p:nvPr userDrawn="1"/>
        </p:nvCxnSpPr>
        <p:spPr>
          <a:xfrm flipH="1">
            <a:off x="2" y="5808420"/>
            <a:ext cx="12191998"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with Photo -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C3F487-F604-4546-B7CE-1F7FE26D0DFD}"/>
              </a:ext>
            </a:extLst>
          </p:cNvPr>
          <p:cNvSpPr/>
          <p:nvPr userDrawn="1"/>
        </p:nvSpPr>
        <p:spPr>
          <a:xfrm flipV="1">
            <a:off x="1356632" y="-2"/>
            <a:ext cx="5495430" cy="6892757"/>
          </a:xfrm>
          <a:prstGeom prst="rect">
            <a:avLst/>
          </a:prstGeom>
          <a:solidFill>
            <a:srgbClr val="85D2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
        <p:nvSpPr>
          <p:cNvPr id="3" name="Rectangle 2">
            <a:extLst>
              <a:ext uri="{FF2B5EF4-FFF2-40B4-BE49-F238E27FC236}">
                <a16:creationId xmlns:a16="http://schemas.microsoft.com/office/drawing/2014/main" id="{3DEFE2F3-1083-6042-8E1A-CF09DF7F7B14}"/>
              </a:ext>
            </a:extLst>
          </p:cNvPr>
          <p:cNvSpPr/>
          <p:nvPr userDrawn="1"/>
        </p:nvSpPr>
        <p:spPr>
          <a:xfrm flipV="1">
            <a:off x="10087" y="6555301"/>
            <a:ext cx="79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4" name="Picture Placeholder 17">
            <a:extLst>
              <a:ext uri="{FF2B5EF4-FFF2-40B4-BE49-F238E27FC236}">
                <a16:creationId xmlns:a16="http://schemas.microsoft.com/office/drawing/2014/main" id="{8105646A-9E0C-4145-97C2-3734A31A2B2B}"/>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r>
              <a:rPr lang="en-US"/>
              <a:t>Click to add photo</a:t>
            </a:r>
          </a:p>
        </p:txBody>
      </p:sp>
      <p:sp>
        <p:nvSpPr>
          <p:cNvPr id="5" name="Text Placeholder 17">
            <a:extLst>
              <a:ext uri="{FF2B5EF4-FFF2-40B4-BE49-F238E27FC236}">
                <a16:creationId xmlns:a16="http://schemas.microsoft.com/office/drawing/2014/main" id="{327CD189-A588-D340-AEE6-ABA0AF7E6B0D}"/>
              </a:ext>
            </a:extLst>
          </p:cNvPr>
          <p:cNvSpPr>
            <a:spLocks noGrp="1"/>
          </p:cNvSpPr>
          <p:nvPr>
            <p:ph type="body" sz="quarter" idx="18" hasCustomPrompt="1"/>
          </p:nvPr>
        </p:nvSpPr>
        <p:spPr>
          <a:xfrm>
            <a:off x="1802710" y="1773241"/>
            <a:ext cx="4621841" cy="4525954"/>
          </a:xfrm>
        </p:spPr>
        <p:txBody>
          <a:bodyPr/>
          <a:lstStyle>
            <a:lvl1pPr indent="0">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6" name="Rectangle 5">
            <a:extLst>
              <a:ext uri="{FF2B5EF4-FFF2-40B4-BE49-F238E27FC236}">
                <a16:creationId xmlns:a16="http://schemas.microsoft.com/office/drawing/2014/main" id="{A5A06ABD-A133-8D42-8B38-636B873ACE6A}"/>
              </a:ext>
            </a:extLst>
          </p:cNvPr>
          <p:cNvSpPr/>
          <p:nvPr userDrawn="1"/>
        </p:nvSpPr>
        <p:spPr>
          <a:xfrm>
            <a:off x="1802710" y="1292864"/>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7" name="Text Placeholder 23">
            <a:extLst>
              <a:ext uri="{FF2B5EF4-FFF2-40B4-BE49-F238E27FC236}">
                <a16:creationId xmlns:a16="http://schemas.microsoft.com/office/drawing/2014/main" id="{1C4A4EBF-8A47-914B-A531-A68FE8F2B616}"/>
              </a:ext>
            </a:extLst>
          </p:cNvPr>
          <p:cNvSpPr>
            <a:spLocks noGrp="1"/>
          </p:cNvSpPr>
          <p:nvPr>
            <p:ph type="body" sz="quarter" idx="16" hasCustomPrompt="1"/>
          </p:nvPr>
        </p:nvSpPr>
        <p:spPr>
          <a:xfrm>
            <a:off x="1718561" y="595510"/>
            <a:ext cx="4716425"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8" name="TextBox 7">
            <a:extLst>
              <a:ext uri="{FF2B5EF4-FFF2-40B4-BE49-F238E27FC236}">
                <a16:creationId xmlns:a16="http://schemas.microsoft.com/office/drawing/2014/main" id="{5471A97C-0468-6444-8032-86D1D6051187}"/>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4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144705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with Photo - Gree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B9C9E11-D7A0-D14F-9240-B81BF8424F91}"/>
              </a:ext>
            </a:extLst>
          </p:cNvPr>
          <p:cNvSpPr/>
          <p:nvPr userDrawn="1"/>
        </p:nvSpPr>
        <p:spPr>
          <a:xfrm flipV="1">
            <a:off x="1356632" y="-2"/>
            <a:ext cx="5495430" cy="6892757"/>
          </a:xfrm>
          <a:prstGeom prst="rect">
            <a:avLst/>
          </a:prstGeom>
          <a:solidFill>
            <a:srgbClr val="FFD1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
        <p:nvSpPr>
          <p:cNvPr id="11" name="Rectangle 10">
            <a:extLst>
              <a:ext uri="{FF2B5EF4-FFF2-40B4-BE49-F238E27FC236}">
                <a16:creationId xmlns:a16="http://schemas.microsoft.com/office/drawing/2014/main" id="{4E585817-372F-5F45-807C-3F480679EC4B}"/>
              </a:ext>
            </a:extLst>
          </p:cNvPr>
          <p:cNvSpPr/>
          <p:nvPr userDrawn="1"/>
        </p:nvSpPr>
        <p:spPr>
          <a:xfrm flipV="1">
            <a:off x="10087" y="6555301"/>
            <a:ext cx="79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3" name="Picture Placeholder 17">
            <a:extLst>
              <a:ext uri="{FF2B5EF4-FFF2-40B4-BE49-F238E27FC236}">
                <a16:creationId xmlns:a16="http://schemas.microsoft.com/office/drawing/2014/main" id="{073F117C-ACDF-B74C-97E8-CAE9AEF32E41}"/>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r>
              <a:rPr lang="en-US"/>
              <a:t>Click to add photo</a:t>
            </a:r>
          </a:p>
        </p:txBody>
      </p:sp>
      <p:sp>
        <p:nvSpPr>
          <p:cNvPr id="15" name="Text Placeholder 17">
            <a:extLst>
              <a:ext uri="{FF2B5EF4-FFF2-40B4-BE49-F238E27FC236}">
                <a16:creationId xmlns:a16="http://schemas.microsoft.com/office/drawing/2014/main" id="{57BC4A55-72C2-1D4D-A63F-67A32FF81592}"/>
              </a:ext>
            </a:extLst>
          </p:cNvPr>
          <p:cNvSpPr>
            <a:spLocks noGrp="1"/>
          </p:cNvSpPr>
          <p:nvPr>
            <p:ph type="body" sz="quarter" idx="18" hasCustomPrompt="1"/>
          </p:nvPr>
        </p:nvSpPr>
        <p:spPr>
          <a:xfrm>
            <a:off x="1708128" y="1773241"/>
            <a:ext cx="4716424" cy="4525954"/>
          </a:xfrm>
        </p:spPr>
        <p:txBody>
          <a:bodyPr/>
          <a:lstStyle>
            <a:lvl1pPr marL="72000" indent="0">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6" name="Rectangle 15">
            <a:extLst>
              <a:ext uri="{FF2B5EF4-FFF2-40B4-BE49-F238E27FC236}">
                <a16:creationId xmlns:a16="http://schemas.microsoft.com/office/drawing/2014/main" id="{37CCFAFC-F1E8-0449-B779-878024054E6C}"/>
              </a:ext>
            </a:extLst>
          </p:cNvPr>
          <p:cNvSpPr/>
          <p:nvPr userDrawn="1"/>
        </p:nvSpPr>
        <p:spPr>
          <a:xfrm>
            <a:off x="1802710" y="1292864"/>
            <a:ext cx="792000" cy="2141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7" name="Text Placeholder 23">
            <a:extLst>
              <a:ext uri="{FF2B5EF4-FFF2-40B4-BE49-F238E27FC236}">
                <a16:creationId xmlns:a16="http://schemas.microsoft.com/office/drawing/2014/main" id="{35518029-19B8-DF4A-A8E3-BA3D92CD7B88}"/>
              </a:ext>
            </a:extLst>
          </p:cNvPr>
          <p:cNvSpPr>
            <a:spLocks noGrp="1"/>
          </p:cNvSpPr>
          <p:nvPr>
            <p:ph type="body" sz="quarter" idx="16" hasCustomPrompt="1"/>
          </p:nvPr>
        </p:nvSpPr>
        <p:spPr>
          <a:xfrm>
            <a:off x="1718561" y="595510"/>
            <a:ext cx="4716425"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21" name="TextBox 20">
            <a:extLst>
              <a:ext uri="{FF2B5EF4-FFF2-40B4-BE49-F238E27FC236}">
                <a16:creationId xmlns:a16="http://schemas.microsoft.com/office/drawing/2014/main" id="{4DD35E4D-190C-6042-9B94-DDCF67E8C77C}"/>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4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3135426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Slide 2">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AAA5544-825C-D843-82F7-011BA29F10B1}"/>
              </a:ext>
            </a:extLst>
          </p:cNvPr>
          <p:cNvSpPr>
            <a:spLocks noGrp="1"/>
          </p:cNvSpPr>
          <p:nvPr>
            <p:ph type="pic" sz="quarter" idx="10"/>
          </p:nvPr>
        </p:nvSpPr>
        <p:spPr>
          <a:xfrm>
            <a:off x="247650" y="1587500"/>
            <a:ext cx="11696699" cy="4699000"/>
          </a:xfrm>
          <a:custGeom>
            <a:avLst/>
            <a:gdLst>
              <a:gd name="connsiteX0" fmla="*/ 0 w 11696699"/>
              <a:gd name="connsiteY0" fmla="*/ 0 h 4699000"/>
              <a:gd name="connsiteX1" fmla="*/ 11696699 w 11696699"/>
              <a:gd name="connsiteY1" fmla="*/ 0 h 4699000"/>
              <a:gd name="connsiteX2" fmla="*/ 11696699 w 11696699"/>
              <a:gd name="connsiteY2" fmla="*/ 1498601 h 4699000"/>
              <a:gd name="connsiteX3" fmla="*/ 7029451 w 11696699"/>
              <a:gd name="connsiteY3" fmla="*/ 1498601 h 4699000"/>
              <a:gd name="connsiteX4" fmla="*/ 7029451 w 11696699"/>
              <a:gd name="connsiteY4" fmla="*/ 2971529 h 4699000"/>
              <a:gd name="connsiteX5" fmla="*/ 11696699 w 11696699"/>
              <a:gd name="connsiteY5" fmla="*/ 2971529 h 4699000"/>
              <a:gd name="connsiteX6" fmla="*/ 11696699 w 11696699"/>
              <a:gd name="connsiteY6" fmla="*/ 4699000 h 4699000"/>
              <a:gd name="connsiteX7" fmla="*/ 536121 w 11696699"/>
              <a:gd name="connsiteY7" fmla="*/ 4699000 h 4699000"/>
              <a:gd name="connsiteX8" fmla="*/ 216546 w 11696699"/>
              <a:gd name="connsiteY8" fmla="*/ 4699000 h 4699000"/>
              <a:gd name="connsiteX9" fmla="*/ 180546 w 11696699"/>
              <a:gd name="connsiteY9" fmla="*/ 4699000 h 4699000"/>
              <a:gd name="connsiteX10" fmla="*/ 0 w 11696699"/>
              <a:gd name="connsiteY10" fmla="*/ 4699000 h 4699000"/>
              <a:gd name="connsiteX11" fmla="*/ 0 w 11696699"/>
              <a:gd name="connsiteY11" fmla="*/ 4278910 h 469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96699" h="4699000">
                <a:moveTo>
                  <a:pt x="0" y="0"/>
                </a:moveTo>
                <a:lnTo>
                  <a:pt x="11696699" y="0"/>
                </a:lnTo>
                <a:lnTo>
                  <a:pt x="11696699" y="1498601"/>
                </a:lnTo>
                <a:lnTo>
                  <a:pt x="7029451" y="1498601"/>
                </a:lnTo>
                <a:lnTo>
                  <a:pt x="7029451" y="2971529"/>
                </a:lnTo>
                <a:lnTo>
                  <a:pt x="11696699" y="2971529"/>
                </a:lnTo>
                <a:lnTo>
                  <a:pt x="11696699" y="4699000"/>
                </a:lnTo>
                <a:lnTo>
                  <a:pt x="536121" y="4699000"/>
                </a:lnTo>
                <a:lnTo>
                  <a:pt x="216546" y="4699000"/>
                </a:lnTo>
                <a:lnTo>
                  <a:pt x="180546" y="4699000"/>
                </a:lnTo>
                <a:lnTo>
                  <a:pt x="0" y="4699000"/>
                </a:lnTo>
                <a:lnTo>
                  <a:pt x="0" y="4278910"/>
                </a:lnTo>
                <a:close/>
              </a:path>
            </a:pathLst>
          </a:custGeom>
          <a:solidFill>
            <a:schemeClr val="bg1"/>
          </a:solidFill>
        </p:spPr>
        <p:txBody>
          <a:bodyPr wrap="square">
            <a:noAutofit/>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14" name="Subtitle 2">
            <a:extLst>
              <a:ext uri="{FF2B5EF4-FFF2-40B4-BE49-F238E27FC236}">
                <a16:creationId xmlns:a16="http://schemas.microsoft.com/office/drawing/2014/main" id="{33A59673-F743-3548-A224-DA318708FD70}"/>
              </a:ext>
            </a:extLst>
          </p:cNvPr>
          <p:cNvSpPr txBox="1">
            <a:spLocks/>
          </p:cNvSpPr>
          <p:nvPr userDrawn="1"/>
        </p:nvSpPr>
        <p:spPr>
          <a:xfrm>
            <a:off x="7619999" y="3435786"/>
            <a:ext cx="4019670" cy="773557"/>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800">
                <a:solidFill>
                  <a:schemeClr val="bg1"/>
                </a:solidFill>
                <a:latin typeface="Montserrat Light" charset="0"/>
                <a:ea typeface="Montserrat Light" charset="0"/>
                <a:cs typeface="Montserrat Light" charset="0"/>
              </a:rPr>
              <a:t>Refers to a good or service being offered by a company.</a:t>
            </a:r>
          </a:p>
        </p:txBody>
      </p:sp>
      <p:sp>
        <p:nvSpPr>
          <p:cNvPr id="16" name="Rectangle 15">
            <a:extLst>
              <a:ext uri="{FF2B5EF4-FFF2-40B4-BE49-F238E27FC236}">
                <a16:creationId xmlns:a16="http://schemas.microsoft.com/office/drawing/2014/main" id="{99BB73D2-4537-B849-87DD-438424FEBE62}"/>
              </a:ext>
            </a:extLst>
          </p:cNvPr>
          <p:cNvSpPr/>
          <p:nvPr userDrawn="1"/>
        </p:nvSpPr>
        <p:spPr>
          <a:xfrm rot="10800000" flipV="1">
            <a:off x="7277100" y="3086101"/>
            <a:ext cx="4914900" cy="1472928"/>
          </a:xfrm>
          <a:prstGeom prst="rect">
            <a:avLst/>
          </a:prstGeom>
          <a:solidFill>
            <a:srgbClr val="85D2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
        <p:nvSpPr>
          <p:cNvPr id="22" name="Text Placeholder 17">
            <a:extLst>
              <a:ext uri="{FF2B5EF4-FFF2-40B4-BE49-F238E27FC236}">
                <a16:creationId xmlns:a16="http://schemas.microsoft.com/office/drawing/2014/main" id="{76282472-56C2-8A48-86C5-1BC4F9E9B07B}"/>
              </a:ext>
            </a:extLst>
          </p:cNvPr>
          <p:cNvSpPr>
            <a:spLocks noGrp="1"/>
          </p:cNvSpPr>
          <p:nvPr>
            <p:ph type="body" sz="quarter" idx="18" hasCustomPrompt="1"/>
          </p:nvPr>
        </p:nvSpPr>
        <p:spPr>
          <a:xfrm>
            <a:off x="7277100" y="3092586"/>
            <a:ext cx="4667249" cy="1466443"/>
          </a:xfrm>
        </p:spPr>
        <p:txBody>
          <a:bodyPr anchor="ct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23" name="Rectangle 22">
            <a:extLst>
              <a:ext uri="{FF2B5EF4-FFF2-40B4-BE49-F238E27FC236}">
                <a16:creationId xmlns:a16="http://schemas.microsoft.com/office/drawing/2014/main" id="{1379D8CF-5187-5A40-90C4-720D4B6776D8}"/>
              </a:ext>
            </a:extLst>
          </p:cNvPr>
          <p:cNvSpPr/>
          <p:nvPr userDrawn="1"/>
        </p:nvSpPr>
        <p:spPr>
          <a:xfrm>
            <a:off x="548344" y="1141653"/>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4" name="Text Placeholder 23">
            <a:extLst>
              <a:ext uri="{FF2B5EF4-FFF2-40B4-BE49-F238E27FC236}">
                <a16:creationId xmlns:a16="http://schemas.microsoft.com/office/drawing/2014/main" id="{507B26C4-2A6B-404D-B6DF-133DAE89023E}"/>
              </a:ext>
            </a:extLst>
          </p:cNvPr>
          <p:cNvSpPr>
            <a:spLocks noGrp="1"/>
          </p:cNvSpPr>
          <p:nvPr>
            <p:ph type="body" sz="quarter" idx="16" hasCustomPrompt="1"/>
          </p:nvPr>
        </p:nvSpPr>
        <p:spPr>
          <a:xfrm>
            <a:off x="464195" y="444299"/>
            <a:ext cx="5113283"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10" name="TextBox 9">
            <a:extLst>
              <a:ext uri="{FF2B5EF4-FFF2-40B4-BE49-F238E27FC236}">
                <a16:creationId xmlns:a16="http://schemas.microsoft.com/office/drawing/2014/main" id="{D9AFEFDE-FAC8-AB4F-9957-3BABBF6BF2C8}"/>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15" name="Rectangle 14">
            <a:extLst>
              <a:ext uri="{FF2B5EF4-FFF2-40B4-BE49-F238E27FC236}">
                <a16:creationId xmlns:a16="http://schemas.microsoft.com/office/drawing/2014/main" id="{73FC6CBC-8DC5-6644-9D36-9FC466DD6727}"/>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1660567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sp>
        <p:nvSpPr>
          <p:cNvPr id="29" name="Picture Placeholder 28">
            <a:extLst>
              <a:ext uri="{FF2B5EF4-FFF2-40B4-BE49-F238E27FC236}">
                <a16:creationId xmlns:a16="http://schemas.microsoft.com/office/drawing/2014/main" id="{E062918E-84FF-9547-A16A-383E59F88B13}"/>
              </a:ext>
            </a:extLst>
          </p:cNvPr>
          <p:cNvSpPr>
            <a:spLocks noGrp="1"/>
          </p:cNvSpPr>
          <p:nvPr>
            <p:ph type="pic" sz="quarter" idx="10" hasCustomPrompt="1"/>
          </p:nvPr>
        </p:nvSpPr>
        <p:spPr>
          <a:xfrm>
            <a:off x="241300" y="228600"/>
            <a:ext cx="11696700" cy="5946816"/>
          </a:xfrm>
          <a:custGeom>
            <a:avLst/>
            <a:gdLst>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26308 w 11696700"/>
              <a:gd name="connsiteY8" fmla="*/ 5837400 h 5943600"/>
              <a:gd name="connsiteX9" fmla="*/ 190308 w 11696700"/>
              <a:gd name="connsiteY9" fmla="*/ 5837400 h 5943600"/>
              <a:gd name="connsiteX10" fmla="*/ 190308 w 11696700"/>
              <a:gd name="connsiteY10" fmla="*/ 5943600 h 5943600"/>
              <a:gd name="connsiteX11" fmla="*/ 0 w 11696700"/>
              <a:gd name="connsiteY11" fmla="*/ 5943600 h 5943600"/>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19585 w 11696700"/>
              <a:gd name="connsiteY8" fmla="*/ 5938253 h 5943600"/>
              <a:gd name="connsiteX9" fmla="*/ 190308 w 11696700"/>
              <a:gd name="connsiteY9" fmla="*/ 5837400 h 5943600"/>
              <a:gd name="connsiteX10" fmla="*/ 190308 w 11696700"/>
              <a:gd name="connsiteY10" fmla="*/ 5943600 h 5943600"/>
              <a:gd name="connsiteX11" fmla="*/ 0 w 11696700"/>
              <a:gd name="connsiteY11" fmla="*/ 5943600 h 5943600"/>
              <a:gd name="connsiteX12" fmla="*/ 0 w 11696700"/>
              <a:gd name="connsiteY12" fmla="*/ 0 h 5943600"/>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19585 w 11696700"/>
              <a:gd name="connsiteY8" fmla="*/ 5938253 h 5943600"/>
              <a:gd name="connsiteX9" fmla="*/ 221569 w 11696700"/>
              <a:gd name="connsiteY9" fmla="*/ 5935093 h 5943600"/>
              <a:gd name="connsiteX10" fmla="*/ 190308 w 11696700"/>
              <a:gd name="connsiteY10" fmla="*/ 5943600 h 5943600"/>
              <a:gd name="connsiteX11" fmla="*/ 0 w 11696700"/>
              <a:gd name="connsiteY11" fmla="*/ 5943600 h 5943600"/>
              <a:gd name="connsiteX12" fmla="*/ 0 w 11696700"/>
              <a:gd name="connsiteY12" fmla="*/ 0 h 5943600"/>
              <a:gd name="connsiteX0" fmla="*/ 0 w 11696700"/>
              <a:gd name="connsiteY0" fmla="*/ 0 h 5946816"/>
              <a:gd name="connsiteX1" fmla="*/ 11696700 w 11696700"/>
              <a:gd name="connsiteY1" fmla="*/ 0 h 5946816"/>
              <a:gd name="connsiteX2" fmla="*/ 11696700 w 11696700"/>
              <a:gd name="connsiteY2" fmla="*/ 757264 h 5946816"/>
              <a:gd name="connsiteX3" fmla="*/ 5956300 w 11696700"/>
              <a:gd name="connsiteY3" fmla="*/ 757264 h 5946816"/>
              <a:gd name="connsiteX4" fmla="*/ 5956300 w 11696700"/>
              <a:gd name="connsiteY4" fmla="*/ 3182964 h 5946816"/>
              <a:gd name="connsiteX5" fmla="*/ 11696700 w 11696700"/>
              <a:gd name="connsiteY5" fmla="*/ 3182964 h 5946816"/>
              <a:gd name="connsiteX6" fmla="*/ 11696700 w 11696700"/>
              <a:gd name="connsiteY6" fmla="*/ 5943600 h 5946816"/>
              <a:gd name="connsiteX7" fmla="*/ 226308 w 11696700"/>
              <a:gd name="connsiteY7" fmla="*/ 5943600 h 5946816"/>
              <a:gd name="connsiteX8" fmla="*/ 219585 w 11696700"/>
              <a:gd name="connsiteY8" fmla="*/ 5938253 h 5946816"/>
              <a:gd name="connsiteX9" fmla="*/ 350523 w 11696700"/>
              <a:gd name="connsiteY9" fmla="*/ 5946816 h 5946816"/>
              <a:gd name="connsiteX10" fmla="*/ 190308 w 11696700"/>
              <a:gd name="connsiteY10" fmla="*/ 5943600 h 5946816"/>
              <a:gd name="connsiteX11" fmla="*/ 0 w 11696700"/>
              <a:gd name="connsiteY11" fmla="*/ 5943600 h 5946816"/>
              <a:gd name="connsiteX12" fmla="*/ 0 w 11696700"/>
              <a:gd name="connsiteY12" fmla="*/ 0 h 594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696700" h="5946816">
                <a:moveTo>
                  <a:pt x="0" y="0"/>
                </a:moveTo>
                <a:lnTo>
                  <a:pt x="11696700" y="0"/>
                </a:lnTo>
                <a:lnTo>
                  <a:pt x="11696700" y="757264"/>
                </a:lnTo>
                <a:lnTo>
                  <a:pt x="5956300" y="757264"/>
                </a:lnTo>
                <a:lnTo>
                  <a:pt x="5956300" y="3182964"/>
                </a:lnTo>
                <a:lnTo>
                  <a:pt x="11696700" y="3182964"/>
                </a:lnTo>
                <a:lnTo>
                  <a:pt x="11696700" y="5943600"/>
                </a:lnTo>
                <a:lnTo>
                  <a:pt x="226308" y="5943600"/>
                </a:lnTo>
                <a:lnTo>
                  <a:pt x="219585" y="5938253"/>
                </a:lnTo>
                <a:lnTo>
                  <a:pt x="350523" y="5946816"/>
                </a:lnTo>
                <a:lnTo>
                  <a:pt x="190308" y="5943600"/>
                </a:lnTo>
                <a:lnTo>
                  <a:pt x="0" y="5943600"/>
                </a:lnTo>
                <a:lnTo>
                  <a:pt x="0" y="0"/>
                </a:lnTo>
                <a:close/>
              </a:path>
            </a:pathLst>
          </a:custGeom>
        </p:spPr>
        <p:txBody>
          <a:bodyPr wrap="square">
            <a:noAutofit/>
          </a:bodyPr>
          <a:lstStyle>
            <a:lvl1pPr>
              <a:buNone/>
              <a:defRPr sz="1800">
                <a:solidFill>
                  <a:srgbClr val="7F7F7F"/>
                </a:solidFill>
              </a:defRPr>
            </a:lvl1pPr>
          </a:lstStyle>
          <a:p>
            <a:r>
              <a:rPr lang="en-US"/>
              <a:t>     </a:t>
            </a:r>
          </a:p>
          <a:p>
            <a:endParaRPr lang="en-US"/>
          </a:p>
          <a:p>
            <a:endParaRPr lang="en-US"/>
          </a:p>
          <a:p>
            <a:endParaRPr lang="en-US"/>
          </a:p>
          <a:p>
            <a:endParaRPr lang="en-US"/>
          </a:p>
          <a:p>
            <a:r>
              <a:rPr lang="en-US"/>
              <a:t>         </a:t>
            </a:r>
          </a:p>
          <a:p>
            <a:endParaRPr lang="en-US"/>
          </a:p>
          <a:p>
            <a:r>
              <a:rPr lang="en-US"/>
              <a:t>                             Click to add photo</a:t>
            </a:r>
          </a:p>
        </p:txBody>
      </p:sp>
      <p:sp>
        <p:nvSpPr>
          <p:cNvPr id="8" name="Rectangle 7">
            <a:extLst>
              <a:ext uri="{FF2B5EF4-FFF2-40B4-BE49-F238E27FC236}">
                <a16:creationId xmlns:a16="http://schemas.microsoft.com/office/drawing/2014/main" id="{CAE72C2A-8F5D-5741-9D36-B642CB2931C5}"/>
              </a:ext>
            </a:extLst>
          </p:cNvPr>
          <p:cNvSpPr/>
          <p:nvPr userDrawn="1"/>
        </p:nvSpPr>
        <p:spPr>
          <a:xfrm>
            <a:off x="6197600" y="985864"/>
            <a:ext cx="5994400" cy="24257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804041"/>
            <a:ext cx="184731" cy="369332"/>
          </a:xfrm>
          <a:prstGeom prst="rect">
            <a:avLst/>
          </a:prstGeom>
          <a:noFill/>
        </p:spPr>
        <p:txBody>
          <a:bodyPr wrap="none" rtlCol="0">
            <a:spAutoFit/>
          </a:bodyPr>
          <a:lstStyle/>
          <a:p>
            <a:endParaRPr lang="en-US"/>
          </a:p>
        </p:txBody>
      </p:sp>
      <p:sp>
        <p:nvSpPr>
          <p:cNvPr id="33" name="Rectangle 32">
            <a:extLst>
              <a:ext uri="{FF2B5EF4-FFF2-40B4-BE49-F238E27FC236}">
                <a16:creationId xmlns:a16="http://schemas.microsoft.com/office/drawing/2014/main" id="{6D0117BF-7B8F-804D-9B62-BFDC2DE5B730}"/>
              </a:ext>
            </a:extLst>
          </p:cNvPr>
          <p:cNvSpPr/>
          <p:nvPr userDrawn="1"/>
        </p:nvSpPr>
        <p:spPr>
          <a:xfrm>
            <a:off x="6504644" y="2026088"/>
            <a:ext cx="792000" cy="2141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34" name="Text Placeholder 23">
            <a:extLst>
              <a:ext uri="{FF2B5EF4-FFF2-40B4-BE49-F238E27FC236}">
                <a16:creationId xmlns:a16="http://schemas.microsoft.com/office/drawing/2014/main" id="{89FD262A-DB5E-AA46-B482-A1055545E6FC}"/>
              </a:ext>
            </a:extLst>
          </p:cNvPr>
          <p:cNvSpPr>
            <a:spLocks noGrp="1"/>
          </p:cNvSpPr>
          <p:nvPr>
            <p:ph type="body" sz="quarter" idx="16" hasCustomPrompt="1"/>
          </p:nvPr>
        </p:nvSpPr>
        <p:spPr>
          <a:xfrm>
            <a:off x="6420495" y="1328734"/>
            <a:ext cx="5113283"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35" name="Text Placeholder 17">
            <a:extLst>
              <a:ext uri="{FF2B5EF4-FFF2-40B4-BE49-F238E27FC236}">
                <a16:creationId xmlns:a16="http://schemas.microsoft.com/office/drawing/2014/main" id="{11F92C0B-314B-1D4F-96FF-2837F718CF3C}"/>
              </a:ext>
            </a:extLst>
          </p:cNvPr>
          <p:cNvSpPr>
            <a:spLocks noGrp="1"/>
          </p:cNvSpPr>
          <p:nvPr>
            <p:ph type="body" sz="quarter" idx="18" hasCustomPrompt="1"/>
          </p:nvPr>
        </p:nvSpPr>
        <p:spPr>
          <a:xfrm>
            <a:off x="6420495" y="2346524"/>
            <a:ext cx="5029134" cy="851567"/>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 name="TextBox 9">
            <a:extLst>
              <a:ext uri="{FF2B5EF4-FFF2-40B4-BE49-F238E27FC236}">
                <a16:creationId xmlns:a16="http://schemas.microsoft.com/office/drawing/2014/main" id="{2943F897-78A4-0B4B-8573-94D145B62A08}"/>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12" name="Rectangle 11">
            <a:extLst>
              <a:ext uri="{FF2B5EF4-FFF2-40B4-BE49-F238E27FC236}">
                <a16:creationId xmlns:a16="http://schemas.microsoft.com/office/drawing/2014/main" id="{4F6C0A3D-C15F-7940-B357-97E643E480E1}"/>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2563063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Photo Slide 3">
    <p:spTree>
      <p:nvGrpSpPr>
        <p:cNvPr id="1" name=""/>
        <p:cNvGrpSpPr/>
        <p:nvPr/>
      </p:nvGrpSpPr>
      <p:grpSpPr>
        <a:xfrm>
          <a:off x="0" y="0"/>
          <a:ext cx="0" cy="0"/>
          <a:chOff x="0" y="0"/>
          <a:chExt cx="0" cy="0"/>
        </a:xfrm>
      </p:grpSpPr>
      <p:sp>
        <p:nvSpPr>
          <p:cNvPr id="29" name="Picture Placeholder 28">
            <a:extLst>
              <a:ext uri="{FF2B5EF4-FFF2-40B4-BE49-F238E27FC236}">
                <a16:creationId xmlns:a16="http://schemas.microsoft.com/office/drawing/2014/main" id="{E062918E-84FF-9547-A16A-383E59F88B13}"/>
              </a:ext>
            </a:extLst>
          </p:cNvPr>
          <p:cNvSpPr>
            <a:spLocks noGrp="1"/>
          </p:cNvSpPr>
          <p:nvPr>
            <p:ph type="pic" sz="quarter" idx="10" hasCustomPrompt="1"/>
          </p:nvPr>
        </p:nvSpPr>
        <p:spPr>
          <a:xfrm>
            <a:off x="241300" y="228600"/>
            <a:ext cx="11696700" cy="5946816"/>
          </a:xfrm>
          <a:custGeom>
            <a:avLst/>
            <a:gdLst>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26308 w 11696700"/>
              <a:gd name="connsiteY8" fmla="*/ 5837400 h 5943600"/>
              <a:gd name="connsiteX9" fmla="*/ 190308 w 11696700"/>
              <a:gd name="connsiteY9" fmla="*/ 5837400 h 5943600"/>
              <a:gd name="connsiteX10" fmla="*/ 190308 w 11696700"/>
              <a:gd name="connsiteY10" fmla="*/ 5943600 h 5943600"/>
              <a:gd name="connsiteX11" fmla="*/ 0 w 11696700"/>
              <a:gd name="connsiteY11" fmla="*/ 5943600 h 5943600"/>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19585 w 11696700"/>
              <a:gd name="connsiteY8" fmla="*/ 5938253 h 5943600"/>
              <a:gd name="connsiteX9" fmla="*/ 190308 w 11696700"/>
              <a:gd name="connsiteY9" fmla="*/ 5837400 h 5943600"/>
              <a:gd name="connsiteX10" fmla="*/ 190308 w 11696700"/>
              <a:gd name="connsiteY10" fmla="*/ 5943600 h 5943600"/>
              <a:gd name="connsiteX11" fmla="*/ 0 w 11696700"/>
              <a:gd name="connsiteY11" fmla="*/ 5943600 h 5943600"/>
              <a:gd name="connsiteX12" fmla="*/ 0 w 11696700"/>
              <a:gd name="connsiteY12" fmla="*/ 0 h 5943600"/>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19585 w 11696700"/>
              <a:gd name="connsiteY8" fmla="*/ 5938253 h 5943600"/>
              <a:gd name="connsiteX9" fmla="*/ 221569 w 11696700"/>
              <a:gd name="connsiteY9" fmla="*/ 5935093 h 5943600"/>
              <a:gd name="connsiteX10" fmla="*/ 190308 w 11696700"/>
              <a:gd name="connsiteY10" fmla="*/ 5943600 h 5943600"/>
              <a:gd name="connsiteX11" fmla="*/ 0 w 11696700"/>
              <a:gd name="connsiteY11" fmla="*/ 5943600 h 5943600"/>
              <a:gd name="connsiteX12" fmla="*/ 0 w 11696700"/>
              <a:gd name="connsiteY12" fmla="*/ 0 h 5943600"/>
              <a:gd name="connsiteX0" fmla="*/ 0 w 11696700"/>
              <a:gd name="connsiteY0" fmla="*/ 0 h 5946816"/>
              <a:gd name="connsiteX1" fmla="*/ 11696700 w 11696700"/>
              <a:gd name="connsiteY1" fmla="*/ 0 h 5946816"/>
              <a:gd name="connsiteX2" fmla="*/ 11696700 w 11696700"/>
              <a:gd name="connsiteY2" fmla="*/ 757264 h 5946816"/>
              <a:gd name="connsiteX3" fmla="*/ 5956300 w 11696700"/>
              <a:gd name="connsiteY3" fmla="*/ 757264 h 5946816"/>
              <a:gd name="connsiteX4" fmla="*/ 5956300 w 11696700"/>
              <a:gd name="connsiteY4" fmla="*/ 3182964 h 5946816"/>
              <a:gd name="connsiteX5" fmla="*/ 11696700 w 11696700"/>
              <a:gd name="connsiteY5" fmla="*/ 3182964 h 5946816"/>
              <a:gd name="connsiteX6" fmla="*/ 11696700 w 11696700"/>
              <a:gd name="connsiteY6" fmla="*/ 5943600 h 5946816"/>
              <a:gd name="connsiteX7" fmla="*/ 226308 w 11696700"/>
              <a:gd name="connsiteY7" fmla="*/ 5943600 h 5946816"/>
              <a:gd name="connsiteX8" fmla="*/ 219585 w 11696700"/>
              <a:gd name="connsiteY8" fmla="*/ 5938253 h 5946816"/>
              <a:gd name="connsiteX9" fmla="*/ 350523 w 11696700"/>
              <a:gd name="connsiteY9" fmla="*/ 5946816 h 5946816"/>
              <a:gd name="connsiteX10" fmla="*/ 190308 w 11696700"/>
              <a:gd name="connsiteY10" fmla="*/ 5943600 h 5946816"/>
              <a:gd name="connsiteX11" fmla="*/ 0 w 11696700"/>
              <a:gd name="connsiteY11" fmla="*/ 5943600 h 5946816"/>
              <a:gd name="connsiteX12" fmla="*/ 0 w 11696700"/>
              <a:gd name="connsiteY12" fmla="*/ 0 h 594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696700" h="5946816">
                <a:moveTo>
                  <a:pt x="0" y="0"/>
                </a:moveTo>
                <a:lnTo>
                  <a:pt x="11696700" y="0"/>
                </a:lnTo>
                <a:lnTo>
                  <a:pt x="11696700" y="757264"/>
                </a:lnTo>
                <a:lnTo>
                  <a:pt x="5956300" y="757264"/>
                </a:lnTo>
                <a:lnTo>
                  <a:pt x="5956300" y="3182964"/>
                </a:lnTo>
                <a:lnTo>
                  <a:pt x="11696700" y="3182964"/>
                </a:lnTo>
                <a:lnTo>
                  <a:pt x="11696700" y="5943600"/>
                </a:lnTo>
                <a:lnTo>
                  <a:pt x="226308" y="5943600"/>
                </a:lnTo>
                <a:lnTo>
                  <a:pt x="219585" y="5938253"/>
                </a:lnTo>
                <a:lnTo>
                  <a:pt x="350523" y="5946816"/>
                </a:lnTo>
                <a:lnTo>
                  <a:pt x="190308" y="5943600"/>
                </a:lnTo>
                <a:lnTo>
                  <a:pt x="0" y="5943600"/>
                </a:lnTo>
                <a:lnTo>
                  <a:pt x="0" y="0"/>
                </a:lnTo>
                <a:close/>
              </a:path>
            </a:pathLst>
          </a:custGeom>
        </p:spPr>
        <p:txBody>
          <a:bodyPr wrap="square">
            <a:noAutofit/>
          </a:bodyPr>
          <a:lstStyle>
            <a:lvl1pPr>
              <a:buNone/>
              <a:defRPr sz="1800">
                <a:solidFill>
                  <a:srgbClr val="7F7F7F"/>
                </a:solidFill>
              </a:defRPr>
            </a:lvl1pPr>
          </a:lstStyle>
          <a:p>
            <a:r>
              <a:rPr lang="en-US"/>
              <a:t>     </a:t>
            </a:r>
          </a:p>
          <a:p>
            <a:endParaRPr lang="en-US"/>
          </a:p>
          <a:p>
            <a:endParaRPr lang="en-US"/>
          </a:p>
          <a:p>
            <a:endParaRPr lang="en-US"/>
          </a:p>
          <a:p>
            <a:endParaRPr lang="en-US"/>
          </a:p>
          <a:p>
            <a:r>
              <a:rPr lang="en-US"/>
              <a:t>         </a:t>
            </a:r>
          </a:p>
          <a:p>
            <a:endParaRPr lang="en-US"/>
          </a:p>
          <a:p>
            <a:r>
              <a:rPr lang="en-US"/>
              <a:t>                             Click to add photo</a:t>
            </a:r>
          </a:p>
        </p:txBody>
      </p:sp>
      <p:sp>
        <p:nvSpPr>
          <p:cNvPr id="8" name="Rectangle 7">
            <a:extLst>
              <a:ext uri="{FF2B5EF4-FFF2-40B4-BE49-F238E27FC236}">
                <a16:creationId xmlns:a16="http://schemas.microsoft.com/office/drawing/2014/main" id="{CAE72C2A-8F5D-5741-9D36-B642CB2931C5}"/>
              </a:ext>
            </a:extLst>
          </p:cNvPr>
          <p:cNvSpPr/>
          <p:nvPr userDrawn="1"/>
        </p:nvSpPr>
        <p:spPr>
          <a:xfrm>
            <a:off x="6197600" y="985864"/>
            <a:ext cx="5994400" cy="24257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804041"/>
            <a:ext cx="184731" cy="369332"/>
          </a:xfrm>
          <a:prstGeom prst="rect">
            <a:avLst/>
          </a:prstGeom>
          <a:noFill/>
        </p:spPr>
        <p:txBody>
          <a:bodyPr wrap="none" rtlCol="0">
            <a:spAutoFit/>
          </a:bodyPr>
          <a:lstStyle/>
          <a:p>
            <a:endParaRPr lang="en-US"/>
          </a:p>
        </p:txBody>
      </p:sp>
      <p:sp>
        <p:nvSpPr>
          <p:cNvPr id="35" name="Text Placeholder 17">
            <a:extLst>
              <a:ext uri="{FF2B5EF4-FFF2-40B4-BE49-F238E27FC236}">
                <a16:creationId xmlns:a16="http://schemas.microsoft.com/office/drawing/2014/main" id="{11F92C0B-314B-1D4F-96FF-2837F718CF3C}"/>
              </a:ext>
            </a:extLst>
          </p:cNvPr>
          <p:cNvSpPr>
            <a:spLocks noGrp="1"/>
          </p:cNvSpPr>
          <p:nvPr>
            <p:ph type="body" sz="quarter" idx="18" hasCustomPrompt="1"/>
          </p:nvPr>
        </p:nvSpPr>
        <p:spPr>
          <a:xfrm>
            <a:off x="6420494" y="1243914"/>
            <a:ext cx="5530205" cy="1954177"/>
          </a:xfrm>
        </p:spPr>
        <p:txBody>
          <a:bodyPr/>
          <a:lstStyle>
            <a:lvl1pPr marL="72000" indent="0">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 name="TextBox 9">
            <a:extLst>
              <a:ext uri="{FF2B5EF4-FFF2-40B4-BE49-F238E27FC236}">
                <a16:creationId xmlns:a16="http://schemas.microsoft.com/office/drawing/2014/main" id="{2943F897-78A4-0B4B-8573-94D145B62A08}"/>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12" name="Rectangle 11">
            <a:extLst>
              <a:ext uri="{FF2B5EF4-FFF2-40B4-BE49-F238E27FC236}">
                <a16:creationId xmlns:a16="http://schemas.microsoft.com/office/drawing/2014/main" id="{4F6C0A3D-C15F-7940-B357-97E643E480E1}"/>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8878356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 Photo Slide -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 name="Rectangle 9">
            <a:extLst>
              <a:ext uri="{FF2B5EF4-FFF2-40B4-BE49-F238E27FC236}">
                <a16:creationId xmlns:a16="http://schemas.microsoft.com/office/drawing/2014/main" id="{670CC3DF-08FC-104A-96EE-39401CA6BF0E}"/>
              </a:ext>
            </a:extLst>
          </p:cNvPr>
          <p:cNvSpPr/>
          <p:nvPr userDrawn="1"/>
        </p:nvSpPr>
        <p:spPr>
          <a:xfrm>
            <a:off x="818862" y="1340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endParaRPr lang="en-US"/>
          </a:p>
          <a:p>
            <a:endParaRPr lang="en-US"/>
          </a:p>
          <a:p>
            <a:r>
              <a:rPr lang="en-US"/>
              <a:t>Click to add photo</a:t>
            </a:r>
          </a:p>
        </p:txBody>
      </p:sp>
      <p:sp>
        <p:nvSpPr>
          <p:cNvPr id="12" name="TextBox 11">
            <a:extLst>
              <a:ext uri="{FF2B5EF4-FFF2-40B4-BE49-F238E27FC236}">
                <a16:creationId xmlns:a16="http://schemas.microsoft.com/office/drawing/2014/main" id="{C2FBC500-C4C9-D84E-8F6E-A42A850108C5}"/>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16" name="Rectangle 15">
            <a:extLst>
              <a:ext uri="{FF2B5EF4-FFF2-40B4-BE49-F238E27FC236}">
                <a16:creationId xmlns:a16="http://schemas.microsoft.com/office/drawing/2014/main" id="{54A2A4D1-C2F9-7246-A6D4-B8E78FBB3B85}"/>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39004665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 Photo Slide - Gree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 name="Rectangle 9">
            <a:extLst>
              <a:ext uri="{FF2B5EF4-FFF2-40B4-BE49-F238E27FC236}">
                <a16:creationId xmlns:a16="http://schemas.microsoft.com/office/drawing/2014/main" id="{670CC3DF-08FC-104A-96EE-39401CA6BF0E}"/>
              </a:ext>
            </a:extLst>
          </p:cNvPr>
          <p:cNvSpPr/>
          <p:nvPr userDrawn="1"/>
        </p:nvSpPr>
        <p:spPr>
          <a:xfrm>
            <a:off x="818862" y="1340326"/>
            <a:ext cx="792000" cy="2141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endParaRPr lang="en-US"/>
          </a:p>
          <a:p>
            <a:endParaRPr lang="en-US"/>
          </a:p>
          <a:p>
            <a:r>
              <a:rPr lang="en-US"/>
              <a:t>Click to add photo</a:t>
            </a:r>
          </a:p>
        </p:txBody>
      </p:sp>
      <p:sp>
        <p:nvSpPr>
          <p:cNvPr id="12" name="TextBox 11">
            <a:extLst>
              <a:ext uri="{FF2B5EF4-FFF2-40B4-BE49-F238E27FC236}">
                <a16:creationId xmlns:a16="http://schemas.microsoft.com/office/drawing/2014/main" id="{67B058E9-0FDE-DA4E-BF5B-474E1E98B113}"/>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16" name="Rectangle 15">
            <a:extLst>
              <a:ext uri="{FF2B5EF4-FFF2-40B4-BE49-F238E27FC236}">
                <a16:creationId xmlns:a16="http://schemas.microsoft.com/office/drawing/2014/main" id="{1E9D4803-1384-0040-B823-EB6E174D03FA}"/>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39207915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eet Our Team">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7BE0517-C9C1-5E4E-BC03-C7E36B3D33D3}"/>
              </a:ext>
            </a:extLst>
          </p:cNvPr>
          <p:cNvSpPr/>
          <p:nvPr userDrawn="1"/>
        </p:nvSpPr>
        <p:spPr>
          <a:xfrm>
            <a:off x="241300" y="228600"/>
            <a:ext cx="11696700" cy="27178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80054DF-81C6-D345-BE64-D6FEB13B6C91}"/>
              </a:ext>
            </a:extLst>
          </p:cNvPr>
          <p:cNvSpPr/>
          <p:nvPr userDrawn="1"/>
        </p:nvSpPr>
        <p:spPr>
          <a:xfrm>
            <a:off x="5571778" y="1314450"/>
            <a:ext cx="792000" cy="2141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30" name="Picture Placeholder 23">
            <a:extLst>
              <a:ext uri="{FF2B5EF4-FFF2-40B4-BE49-F238E27FC236}">
                <a16:creationId xmlns:a16="http://schemas.microsoft.com/office/drawing/2014/main" id="{F70575B2-ECB2-3B4B-8C90-3CB13894D8CB}"/>
              </a:ext>
            </a:extLst>
          </p:cNvPr>
          <p:cNvSpPr>
            <a:spLocks noGrp="1"/>
          </p:cNvSpPr>
          <p:nvPr>
            <p:ph type="pic" sz="quarter" idx="10"/>
          </p:nvPr>
        </p:nvSpPr>
        <p:spPr>
          <a:xfrm>
            <a:off x="1179684" y="2043172"/>
            <a:ext cx="1723877" cy="1723877"/>
          </a:xfrm>
          <a:prstGeom prst="ellipse">
            <a:avLst/>
          </a:prstGeom>
          <a:solidFill>
            <a:schemeClr val="bg1"/>
          </a:solidFill>
        </p:spPr>
        <p:txBody>
          <a:bodyPr/>
          <a:lstStyle>
            <a:lvl1pPr>
              <a:buNone/>
              <a:defRPr sz="1400">
                <a:solidFill>
                  <a:srgbClr val="7F7F7F"/>
                </a:solidFill>
              </a:defRPr>
            </a:lvl1pPr>
          </a:lstStyle>
          <a:p>
            <a:endParaRPr lang="en-US"/>
          </a:p>
          <a:p>
            <a:endParaRPr lang="en-US"/>
          </a:p>
          <a:p>
            <a:r>
              <a:rPr lang="en-US"/>
              <a:t>  Click to add   photo</a:t>
            </a:r>
          </a:p>
        </p:txBody>
      </p:sp>
      <p:sp>
        <p:nvSpPr>
          <p:cNvPr id="31" name="Picture Placeholder 23">
            <a:extLst>
              <a:ext uri="{FF2B5EF4-FFF2-40B4-BE49-F238E27FC236}">
                <a16:creationId xmlns:a16="http://schemas.microsoft.com/office/drawing/2014/main" id="{597B8BAB-AD5C-574C-8BBB-7F077692D340}"/>
              </a:ext>
            </a:extLst>
          </p:cNvPr>
          <p:cNvSpPr>
            <a:spLocks noGrp="1"/>
          </p:cNvSpPr>
          <p:nvPr>
            <p:ph type="pic" sz="quarter" idx="11"/>
          </p:nvPr>
        </p:nvSpPr>
        <p:spPr>
          <a:xfrm>
            <a:off x="3867471" y="2052565"/>
            <a:ext cx="1723877" cy="1723877"/>
          </a:xfrm>
          <a:prstGeom prst="ellipse">
            <a:avLst/>
          </a:prstGeom>
          <a:solidFill>
            <a:schemeClr val="bg1"/>
          </a:solidFill>
        </p:spPr>
        <p:txBody>
          <a:bodyPr/>
          <a:lstStyle>
            <a:lvl1pPr>
              <a:buNone/>
              <a:defRPr sz="1400">
                <a:solidFill>
                  <a:srgbClr val="7F7F7F"/>
                </a:solidFill>
              </a:defRPr>
            </a:lvl1pPr>
          </a:lstStyle>
          <a:p>
            <a:endParaRPr lang="en-US"/>
          </a:p>
          <a:p>
            <a:endParaRPr lang="en-US"/>
          </a:p>
          <a:p>
            <a:r>
              <a:rPr lang="en-US"/>
              <a:t>  Click to add   photo</a:t>
            </a:r>
          </a:p>
        </p:txBody>
      </p:sp>
      <p:sp>
        <p:nvSpPr>
          <p:cNvPr id="32" name="Picture Placeholder 23">
            <a:extLst>
              <a:ext uri="{FF2B5EF4-FFF2-40B4-BE49-F238E27FC236}">
                <a16:creationId xmlns:a16="http://schemas.microsoft.com/office/drawing/2014/main" id="{8CBF548A-8484-5248-B085-F53D405FB036}"/>
              </a:ext>
            </a:extLst>
          </p:cNvPr>
          <p:cNvSpPr>
            <a:spLocks noGrp="1"/>
          </p:cNvSpPr>
          <p:nvPr>
            <p:ph type="pic" sz="quarter" idx="12"/>
          </p:nvPr>
        </p:nvSpPr>
        <p:spPr>
          <a:xfrm>
            <a:off x="6543647" y="2048263"/>
            <a:ext cx="1723877" cy="1723877"/>
          </a:xfrm>
          <a:prstGeom prst="ellipse">
            <a:avLst/>
          </a:prstGeom>
          <a:solidFill>
            <a:schemeClr val="bg1"/>
          </a:solidFill>
        </p:spPr>
        <p:txBody>
          <a:bodyPr/>
          <a:lstStyle>
            <a:lvl1pPr>
              <a:buNone/>
              <a:defRPr sz="1400">
                <a:solidFill>
                  <a:srgbClr val="7F7F7F"/>
                </a:solidFill>
              </a:defRPr>
            </a:lvl1pPr>
          </a:lstStyle>
          <a:p>
            <a:endParaRPr lang="en-US"/>
          </a:p>
          <a:p>
            <a:endParaRPr lang="en-US"/>
          </a:p>
          <a:p>
            <a:r>
              <a:rPr lang="en-US"/>
              <a:t>  Click to add   photo</a:t>
            </a:r>
          </a:p>
        </p:txBody>
      </p:sp>
      <p:sp>
        <p:nvSpPr>
          <p:cNvPr id="33" name="Picture Placeholder 23">
            <a:extLst>
              <a:ext uri="{FF2B5EF4-FFF2-40B4-BE49-F238E27FC236}">
                <a16:creationId xmlns:a16="http://schemas.microsoft.com/office/drawing/2014/main" id="{39A13ABC-6CD4-9246-A71F-B0D3E19169DA}"/>
              </a:ext>
            </a:extLst>
          </p:cNvPr>
          <p:cNvSpPr>
            <a:spLocks noGrp="1"/>
          </p:cNvSpPr>
          <p:nvPr>
            <p:ph type="pic" sz="quarter" idx="13"/>
          </p:nvPr>
        </p:nvSpPr>
        <p:spPr>
          <a:xfrm>
            <a:off x="9231434" y="2057654"/>
            <a:ext cx="1723877" cy="1723877"/>
          </a:xfrm>
          <a:prstGeom prst="ellipse">
            <a:avLst/>
          </a:prstGeom>
          <a:solidFill>
            <a:schemeClr val="bg1"/>
          </a:solidFill>
        </p:spPr>
        <p:txBody>
          <a:bodyPr/>
          <a:lstStyle>
            <a:lvl1pPr>
              <a:buNone/>
              <a:defRPr sz="1400">
                <a:solidFill>
                  <a:srgbClr val="7F7F7F"/>
                </a:solidFill>
              </a:defRPr>
            </a:lvl1pPr>
          </a:lstStyle>
          <a:p>
            <a:endParaRPr lang="en-US"/>
          </a:p>
          <a:p>
            <a:endParaRPr lang="en-US"/>
          </a:p>
          <a:p>
            <a:r>
              <a:rPr lang="en-US"/>
              <a:t>  Click to add   photo</a:t>
            </a:r>
          </a:p>
        </p:txBody>
      </p:sp>
      <p:sp>
        <p:nvSpPr>
          <p:cNvPr id="42" name="Text Placeholder 17">
            <a:extLst>
              <a:ext uri="{FF2B5EF4-FFF2-40B4-BE49-F238E27FC236}">
                <a16:creationId xmlns:a16="http://schemas.microsoft.com/office/drawing/2014/main" id="{87A5D6E2-FCB8-A749-81EA-BC7F9A176ABB}"/>
              </a:ext>
            </a:extLst>
          </p:cNvPr>
          <p:cNvSpPr>
            <a:spLocks noGrp="1"/>
          </p:cNvSpPr>
          <p:nvPr>
            <p:ph type="body" sz="quarter" idx="18" hasCustomPrompt="1"/>
          </p:nvPr>
        </p:nvSpPr>
        <p:spPr>
          <a:xfrm>
            <a:off x="864405" y="4462702"/>
            <a:ext cx="2289837" cy="1237497"/>
          </a:xfrm>
        </p:spPr>
        <p:txBody>
          <a:bodyPr/>
          <a:lstStyle>
            <a:lvl1pPr algn="ctr">
              <a:buNone/>
              <a:defRPr sz="18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3" name="Text Placeholder 23">
            <a:extLst>
              <a:ext uri="{FF2B5EF4-FFF2-40B4-BE49-F238E27FC236}">
                <a16:creationId xmlns:a16="http://schemas.microsoft.com/office/drawing/2014/main" id="{AB58A5CB-AB27-844F-B28D-2E3D2232E353}"/>
              </a:ext>
            </a:extLst>
          </p:cNvPr>
          <p:cNvSpPr>
            <a:spLocks noGrp="1"/>
          </p:cNvSpPr>
          <p:nvPr>
            <p:ph type="body" sz="quarter" idx="16" hasCustomPrompt="1"/>
          </p:nvPr>
        </p:nvSpPr>
        <p:spPr>
          <a:xfrm>
            <a:off x="864404" y="3931189"/>
            <a:ext cx="2289838" cy="344705"/>
          </a:xfrm>
        </p:spPr>
        <p:txBody>
          <a:bodyPr>
            <a:normAutofit/>
          </a:bodyPr>
          <a:lstStyle>
            <a:lvl1pPr marL="0" indent="0" algn="ctr">
              <a:buNone/>
              <a:defRPr sz="2000" b="0" i="0">
                <a:solidFill>
                  <a:srgbClr val="000000"/>
                </a:solidFill>
                <a:latin typeface="+mn-lt"/>
              </a:defRPr>
            </a:lvl1pPr>
          </a:lstStyle>
          <a:p>
            <a:pPr lvl="0"/>
            <a:r>
              <a:rPr lang="en-US"/>
              <a:t>Name</a:t>
            </a:r>
          </a:p>
        </p:txBody>
      </p:sp>
      <p:sp>
        <p:nvSpPr>
          <p:cNvPr id="44" name="Text Placeholder 17">
            <a:extLst>
              <a:ext uri="{FF2B5EF4-FFF2-40B4-BE49-F238E27FC236}">
                <a16:creationId xmlns:a16="http://schemas.microsoft.com/office/drawing/2014/main" id="{4B2C2646-153F-D446-A6C4-E96058A5C0FE}"/>
              </a:ext>
            </a:extLst>
          </p:cNvPr>
          <p:cNvSpPr>
            <a:spLocks noGrp="1"/>
          </p:cNvSpPr>
          <p:nvPr>
            <p:ph type="body" sz="quarter" idx="19" hasCustomPrompt="1"/>
          </p:nvPr>
        </p:nvSpPr>
        <p:spPr>
          <a:xfrm>
            <a:off x="3603613" y="4480397"/>
            <a:ext cx="2289837" cy="1237497"/>
          </a:xfrm>
        </p:spPr>
        <p:txBody>
          <a:bodyPr/>
          <a:lstStyle>
            <a:lvl1pPr algn="ctr">
              <a:buNone/>
              <a:defRPr sz="18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5" name="Text Placeholder 23">
            <a:extLst>
              <a:ext uri="{FF2B5EF4-FFF2-40B4-BE49-F238E27FC236}">
                <a16:creationId xmlns:a16="http://schemas.microsoft.com/office/drawing/2014/main" id="{35687AA8-029A-4A4F-B7FF-65AD20471261}"/>
              </a:ext>
            </a:extLst>
          </p:cNvPr>
          <p:cNvSpPr>
            <a:spLocks noGrp="1"/>
          </p:cNvSpPr>
          <p:nvPr>
            <p:ph type="body" sz="quarter" idx="20" hasCustomPrompt="1"/>
          </p:nvPr>
        </p:nvSpPr>
        <p:spPr>
          <a:xfrm>
            <a:off x="3603612" y="3948884"/>
            <a:ext cx="2289838" cy="344705"/>
          </a:xfrm>
        </p:spPr>
        <p:txBody>
          <a:bodyPr>
            <a:normAutofit/>
          </a:bodyPr>
          <a:lstStyle>
            <a:lvl1pPr marL="0" indent="0" algn="ctr">
              <a:buNone/>
              <a:defRPr sz="2000" b="0" i="0">
                <a:solidFill>
                  <a:srgbClr val="000000"/>
                </a:solidFill>
                <a:latin typeface="+mn-lt"/>
              </a:defRPr>
            </a:lvl1pPr>
          </a:lstStyle>
          <a:p>
            <a:pPr lvl="0"/>
            <a:r>
              <a:rPr lang="en-US"/>
              <a:t>Name</a:t>
            </a:r>
          </a:p>
        </p:txBody>
      </p:sp>
      <p:sp>
        <p:nvSpPr>
          <p:cNvPr id="46" name="Text Placeholder 17">
            <a:extLst>
              <a:ext uri="{FF2B5EF4-FFF2-40B4-BE49-F238E27FC236}">
                <a16:creationId xmlns:a16="http://schemas.microsoft.com/office/drawing/2014/main" id="{60085004-ECA1-184B-A4C3-081718D98C21}"/>
              </a:ext>
            </a:extLst>
          </p:cNvPr>
          <p:cNvSpPr>
            <a:spLocks noGrp="1"/>
          </p:cNvSpPr>
          <p:nvPr>
            <p:ph type="body" sz="quarter" idx="21" hasCustomPrompt="1"/>
          </p:nvPr>
        </p:nvSpPr>
        <p:spPr>
          <a:xfrm>
            <a:off x="6298550" y="4450949"/>
            <a:ext cx="2289837" cy="1237497"/>
          </a:xfrm>
        </p:spPr>
        <p:txBody>
          <a:bodyPr/>
          <a:lstStyle>
            <a:lvl1pPr algn="ctr">
              <a:buNone/>
              <a:defRPr sz="18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7" name="Text Placeholder 23">
            <a:extLst>
              <a:ext uri="{FF2B5EF4-FFF2-40B4-BE49-F238E27FC236}">
                <a16:creationId xmlns:a16="http://schemas.microsoft.com/office/drawing/2014/main" id="{8A39FB91-3EAB-8D46-823F-121EE6218956}"/>
              </a:ext>
            </a:extLst>
          </p:cNvPr>
          <p:cNvSpPr>
            <a:spLocks noGrp="1"/>
          </p:cNvSpPr>
          <p:nvPr>
            <p:ph type="body" sz="quarter" idx="22" hasCustomPrompt="1"/>
          </p:nvPr>
        </p:nvSpPr>
        <p:spPr>
          <a:xfrm>
            <a:off x="6298549" y="3919436"/>
            <a:ext cx="2289838" cy="344705"/>
          </a:xfrm>
        </p:spPr>
        <p:txBody>
          <a:bodyPr>
            <a:normAutofit/>
          </a:bodyPr>
          <a:lstStyle>
            <a:lvl1pPr marL="0" indent="0" algn="ctr">
              <a:buNone/>
              <a:defRPr sz="2000" b="0" i="0">
                <a:solidFill>
                  <a:srgbClr val="000000"/>
                </a:solidFill>
                <a:latin typeface="+mn-lt"/>
              </a:defRPr>
            </a:lvl1pPr>
          </a:lstStyle>
          <a:p>
            <a:pPr lvl="0"/>
            <a:r>
              <a:rPr lang="en-US"/>
              <a:t>Name</a:t>
            </a:r>
          </a:p>
        </p:txBody>
      </p:sp>
      <p:sp>
        <p:nvSpPr>
          <p:cNvPr id="48" name="Text Placeholder 17">
            <a:extLst>
              <a:ext uri="{FF2B5EF4-FFF2-40B4-BE49-F238E27FC236}">
                <a16:creationId xmlns:a16="http://schemas.microsoft.com/office/drawing/2014/main" id="{732096D6-82F4-EF4D-B0DE-F90EE786C97A}"/>
              </a:ext>
            </a:extLst>
          </p:cNvPr>
          <p:cNvSpPr>
            <a:spLocks noGrp="1"/>
          </p:cNvSpPr>
          <p:nvPr>
            <p:ph type="body" sz="quarter" idx="23" hasCustomPrompt="1"/>
          </p:nvPr>
        </p:nvSpPr>
        <p:spPr>
          <a:xfrm>
            <a:off x="9037758" y="4468644"/>
            <a:ext cx="2289837" cy="1237497"/>
          </a:xfrm>
        </p:spPr>
        <p:txBody>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Title</a:t>
            </a:r>
            <a:endParaRPr lang="en-US"/>
          </a:p>
          <a:p>
            <a:pPr lvl="0"/>
            <a:endParaRPr lang="en-US"/>
          </a:p>
        </p:txBody>
      </p:sp>
      <p:sp>
        <p:nvSpPr>
          <p:cNvPr id="49" name="Text Placeholder 23">
            <a:extLst>
              <a:ext uri="{FF2B5EF4-FFF2-40B4-BE49-F238E27FC236}">
                <a16:creationId xmlns:a16="http://schemas.microsoft.com/office/drawing/2014/main" id="{1159E417-4740-EB49-8F54-BE28E9673052}"/>
              </a:ext>
            </a:extLst>
          </p:cNvPr>
          <p:cNvSpPr>
            <a:spLocks noGrp="1"/>
          </p:cNvSpPr>
          <p:nvPr>
            <p:ph type="body" sz="quarter" idx="24" hasCustomPrompt="1"/>
          </p:nvPr>
        </p:nvSpPr>
        <p:spPr>
          <a:xfrm>
            <a:off x="9037757" y="3937131"/>
            <a:ext cx="2289838" cy="344705"/>
          </a:xfrm>
        </p:spPr>
        <p:txBody>
          <a:bodyPr>
            <a:normAutofit/>
          </a:bodyPr>
          <a:lstStyle>
            <a:lvl1pPr marL="0" indent="0" algn="ctr">
              <a:buNone/>
              <a:defRPr sz="2000" b="0" i="0">
                <a:solidFill>
                  <a:srgbClr val="000000"/>
                </a:solidFill>
                <a:latin typeface="+mn-lt"/>
              </a:defRPr>
            </a:lvl1pPr>
          </a:lstStyle>
          <a:p>
            <a:pPr lvl="0"/>
            <a:r>
              <a:rPr lang="en-US"/>
              <a:t>Name</a:t>
            </a:r>
          </a:p>
        </p:txBody>
      </p:sp>
      <p:sp>
        <p:nvSpPr>
          <p:cNvPr id="51" name="Text Placeholder 23">
            <a:extLst>
              <a:ext uri="{FF2B5EF4-FFF2-40B4-BE49-F238E27FC236}">
                <a16:creationId xmlns:a16="http://schemas.microsoft.com/office/drawing/2014/main" id="{34C31F06-6858-834A-95DF-B38410393984}"/>
              </a:ext>
            </a:extLst>
          </p:cNvPr>
          <p:cNvSpPr>
            <a:spLocks noGrp="1"/>
          </p:cNvSpPr>
          <p:nvPr>
            <p:ph type="body" sz="quarter" idx="25" hasCustomPrompt="1"/>
          </p:nvPr>
        </p:nvSpPr>
        <p:spPr>
          <a:xfrm>
            <a:off x="254000" y="590455"/>
            <a:ext cx="11696700" cy="582221"/>
          </a:xfrm>
        </p:spPr>
        <p:txBody>
          <a:bodyPr>
            <a:normAutofit/>
          </a:bodyPr>
          <a:lstStyle>
            <a:lvl1pPr marL="0" indent="0" algn="ctr">
              <a:buNone/>
              <a:defRPr sz="3600" b="0" i="0">
                <a:solidFill>
                  <a:srgbClr val="000000"/>
                </a:solidFill>
                <a:latin typeface="Calibri" panose="020F0502020204030204" pitchFamily="34" charset="0"/>
                <a:cs typeface="Calibri" panose="020F0502020204030204" pitchFamily="34" charset="0"/>
              </a:defRPr>
            </a:lvl1pPr>
          </a:lstStyle>
          <a:p>
            <a:pPr lvl="0"/>
            <a:r>
              <a:rPr lang="en-US"/>
              <a:t>Meet Our Team</a:t>
            </a:r>
          </a:p>
        </p:txBody>
      </p:sp>
      <p:sp>
        <p:nvSpPr>
          <p:cNvPr id="20" name="Rectangle 19">
            <a:extLst>
              <a:ext uri="{FF2B5EF4-FFF2-40B4-BE49-F238E27FC236}">
                <a16:creationId xmlns:a16="http://schemas.microsoft.com/office/drawing/2014/main" id="{D64AD41C-3661-F040-90A1-EC23C041ED4E}"/>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1" name="TextBox 20">
            <a:extLst>
              <a:ext uri="{FF2B5EF4-FFF2-40B4-BE49-F238E27FC236}">
                <a16:creationId xmlns:a16="http://schemas.microsoft.com/office/drawing/2014/main" id="{81CCB233-79D4-BF49-8A14-B41B68CEBFD1}"/>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9964810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box - Solid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175AD5-38F4-AC46-8AF7-45BB6FF87659}"/>
              </a:ext>
            </a:extLst>
          </p:cNvPr>
          <p:cNvSpPr/>
          <p:nvPr userDrawn="1"/>
        </p:nvSpPr>
        <p:spPr>
          <a:xfrm>
            <a:off x="241300" y="228600"/>
            <a:ext cx="11696700" cy="5695317"/>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808102" cy="386770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8" name="TextBox 7">
            <a:extLst>
              <a:ext uri="{FF2B5EF4-FFF2-40B4-BE49-F238E27FC236}">
                <a16:creationId xmlns:a16="http://schemas.microsoft.com/office/drawing/2014/main" id="{004002AF-64BD-CD41-A435-AEB60B75F245}"/>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14" name="Rectangle 13">
            <a:extLst>
              <a:ext uri="{FF2B5EF4-FFF2-40B4-BE49-F238E27FC236}">
                <a16:creationId xmlns:a16="http://schemas.microsoft.com/office/drawing/2014/main" id="{DBC05CB0-6500-A84A-BB2B-4EB8B4FCD445}"/>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32847015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box - Solid Gre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175AD5-38F4-AC46-8AF7-45BB6FF87659}"/>
              </a:ext>
            </a:extLst>
          </p:cNvPr>
          <p:cNvSpPr/>
          <p:nvPr userDrawn="1"/>
        </p:nvSpPr>
        <p:spPr>
          <a:xfrm>
            <a:off x="241300" y="228600"/>
            <a:ext cx="11696700" cy="5695317"/>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808102" cy="386770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8" name="TextBox 7">
            <a:extLst>
              <a:ext uri="{FF2B5EF4-FFF2-40B4-BE49-F238E27FC236}">
                <a16:creationId xmlns:a16="http://schemas.microsoft.com/office/drawing/2014/main" id="{D9F5C685-035F-D041-9D04-C86F332F6C3A}"/>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14" name="Rectangle 13">
            <a:extLst>
              <a:ext uri="{FF2B5EF4-FFF2-40B4-BE49-F238E27FC236}">
                <a16:creationId xmlns:a16="http://schemas.microsoft.com/office/drawing/2014/main" id="{50854967-F50B-DA42-BB7D-5265DB15FE01}"/>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1092935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85EF887-6C4A-6C45-9223-72AC0A02DE77}"/>
              </a:ext>
            </a:extLst>
          </p:cNvPr>
          <p:cNvSpPr/>
          <p:nvPr userDrawn="1"/>
        </p:nvSpPr>
        <p:spPr>
          <a:xfrm>
            <a:off x="0" y="-1"/>
            <a:ext cx="12192000" cy="6858001"/>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51E469D-3F5C-A04D-A9C2-78BABD88DEC9}"/>
              </a:ext>
            </a:extLst>
          </p:cNvPr>
          <p:cNvSpPr/>
          <p:nvPr userDrawn="1"/>
        </p:nvSpPr>
        <p:spPr>
          <a:xfrm>
            <a:off x="391177" y="248191"/>
            <a:ext cx="4363465" cy="5262979"/>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a:solidFill>
                  <a:srgbClr val="000000"/>
                </a:solidFill>
                <a:latin typeface="+mn-lt"/>
                <a:ea typeface="Quattrocento Sans"/>
                <a:cs typeface="Quattrocento Sans"/>
                <a:sym typeface="Quattrocento Sans"/>
              </a:rPr>
              <a:t>ICONS</a:t>
            </a:r>
            <a:r>
              <a:rPr lang="en-IE" sz="3600" baseline="0">
                <a:solidFill>
                  <a:srgbClr val="000000"/>
                </a:solidFill>
                <a:latin typeface="+mn-lt"/>
                <a:ea typeface="Quattrocento Sans"/>
                <a:cs typeface="Quattrocento Sans"/>
                <a:sym typeface="Quattrocento Sans"/>
              </a:rPr>
              <a:t> WHICH CAN BE USED WITHIN THE </a:t>
            </a:r>
            <a:r>
              <a:rPr lang="en-IE" sz="3600" b="1" baseline="0">
                <a:solidFill>
                  <a:srgbClr val="000000"/>
                </a:solidFill>
                <a:latin typeface="+mn-lt"/>
                <a:ea typeface="Quattrocento Sans"/>
                <a:cs typeface="Quattrocento Sans"/>
                <a:sym typeface="Quattrocento Sans"/>
              </a:rPr>
              <a:t>INNOVATING FOOD FOR SENIORS</a:t>
            </a:r>
          </a:p>
          <a:p>
            <a:pPr marL="0" lvl="0" indent="0" algn="l" rtl="0">
              <a:spcBef>
                <a:spcPts val="0"/>
              </a:spcBef>
              <a:spcAft>
                <a:spcPts val="0"/>
              </a:spcAft>
              <a:buClr>
                <a:schemeClr val="dk1"/>
              </a:buClr>
              <a:buSzPts val="1100"/>
              <a:buFont typeface="Arial"/>
              <a:buNone/>
            </a:pPr>
            <a:r>
              <a:rPr lang="en-IE" sz="3600" baseline="0">
                <a:solidFill>
                  <a:srgbClr val="000000"/>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a:solidFill>
                <a:srgbClr val="000000"/>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a:solidFill>
                  <a:srgbClr val="000000"/>
                </a:solidFill>
                <a:latin typeface="+mn-lt"/>
                <a:ea typeface="Quattrocento Sans"/>
                <a:cs typeface="Quattrocento Sans"/>
                <a:sym typeface="Quattrocento Sans"/>
              </a:rPr>
              <a:t>Resize them without losing quality.</a:t>
            </a:r>
            <a:r>
              <a:rPr lang="en-IE" sz="2400" i="1" baseline="0">
                <a:solidFill>
                  <a:srgbClr val="000000"/>
                </a:solidFill>
                <a:latin typeface="+mn-lt"/>
                <a:ea typeface="Quattrocento Sans"/>
                <a:cs typeface="Quattrocento Sans"/>
                <a:sym typeface="Quattrocento Sans"/>
              </a:rPr>
              <a:t> </a:t>
            </a:r>
            <a:r>
              <a:rPr lang="en-IE" sz="2400" i="1">
                <a:solidFill>
                  <a:srgbClr val="000000"/>
                </a:solidFill>
                <a:latin typeface="+mn-lt"/>
                <a:ea typeface="Quattrocento Sans"/>
                <a:cs typeface="Quattrocento Sans"/>
                <a:sym typeface="Quattrocento Sans"/>
              </a:rPr>
              <a:t> Change line colour, width and style.</a:t>
            </a:r>
            <a:r>
              <a:rPr lang="en-IE" sz="2400" i="1" baseline="0">
                <a:solidFill>
                  <a:srgbClr val="000000"/>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a:solidFill>
                <a:srgbClr val="000000"/>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a:solidFill>
                  <a:srgbClr val="000000"/>
                </a:solidFill>
                <a:latin typeface="+mn-lt"/>
                <a:ea typeface="Quattrocento Sans"/>
                <a:cs typeface="Quattrocento Sans"/>
                <a:sym typeface="Quattrocento Sans"/>
              </a:rPr>
              <a:t>Isn’t that nice? :)</a:t>
            </a:r>
          </a:p>
        </p:txBody>
      </p:sp>
      <p:sp>
        <p:nvSpPr>
          <p:cNvPr id="12" name="Rectangle 11">
            <a:extLst>
              <a:ext uri="{FF2B5EF4-FFF2-40B4-BE49-F238E27FC236}">
                <a16:creationId xmlns:a16="http://schemas.microsoft.com/office/drawing/2014/main" id="{38AA4A83-B7D5-A14E-B458-86954DB983B8}"/>
              </a:ext>
            </a:extLst>
          </p:cNvPr>
          <p:cNvSpPr/>
          <p:nvPr userDrawn="1"/>
        </p:nvSpPr>
        <p:spPr>
          <a:xfrm>
            <a:off x="0" y="5968370"/>
            <a:ext cx="12192000" cy="461665"/>
          </a:xfrm>
          <a:prstGeom prst="rect">
            <a:avLst/>
          </a:prstGeom>
        </p:spPr>
        <p:txBody>
          <a:bodyPr wrap="square">
            <a:spAutoFit/>
          </a:bodyPr>
          <a:lstStyle/>
          <a:p>
            <a:pPr algn="ctr"/>
            <a:r>
              <a:rPr lang="en-IE" sz="2400" kern="1200">
                <a:solidFill>
                  <a:srgbClr val="000000"/>
                </a:solidFill>
                <a:effectLst/>
                <a:latin typeface="+mn-lt"/>
                <a:ea typeface="+mn-ea"/>
                <a:cs typeface="+mn-cs"/>
              </a:rPr>
              <a:t>*** </a:t>
            </a:r>
            <a:r>
              <a:rPr lang="en-IE" sz="2400" b="1" kern="1200">
                <a:solidFill>
                  <a:srgbClr val="000000"/>
                </a:solidFill>
                <a:effectLst/>
                <a:latin typeface="+mn-lt"/>
                <a:ea typeface="+mn-ea"/>
                <a:cs typeface="+mn-cs"/>
              </a:rPr>
              <a:t>PLEASE DELETE THIS INSTRUCTION SLIDE BEFORE PRESENTING FINAL PRESENTATION </a:t>
            </a:r>
            <a:r>
              <a:rPr lang="en-IE" sz="2400" kern="1200">
                <a:solidFill>
                  <a:srgbClr val="000000"/>
                </a:solidFill>
                <a:effectLst/>
                <a:latin typeface="+mn-lt"/>
                <a:ea typeface="+mn-ea"/>
                <a:cs typeface="+mn-cs"/>
              </a:rPr>
              <a:t>*** </a:t>
            </a:r>
            <a:endParaRPr lang="en-US" sz="2400" kern="1200">
              <a:solidFill>
                <a:srgbClr val="000000"/>
              </a:solidFill>
              <a:effectLst/>
              <a:latin typeface="+mn-lt"/>
              <a:ea typeface="+mn-ea"/>
              <a:cs typeface="+mn-cs"/>
            </a:endParaRPr>
          </a:p>
        </p:txBody>
      </p:sp>
      <p:cxnSp>
        <p:nvCxnSpPr>
          <p:cNvPr id="13" name="Straight Connector 12">
            <a:extLst>
              <a:ext uri="{FF2B5EF4-FFF2-40B4-BE49-F238E27FC236}">
                <a16:creationId xmlns:a16="http://schemas.microsoft.com/office/drawing/2014/main" id="{79EE4BE0-47F6-1145-83C0-FC05478AA3C0}"/>
              </a:ext>
            </a:extLst>
          </p:cNvPr>
          <p:cNvCxnSpPr/>
          <p:nvPr userDrawn="1"/>
        </p:nvCxnSpPr>
        <p:spPr>
          <a:xfrm flipH="1">
            <a:off x="2" y="5808420"/>
            <a:ext cx="12191998"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74CE0F0-878D-BF47-92A6-182E26DD430D}"/>
              </a:ext>
            </a:extLst>
          </p:cNvPr>
          <p:cNvCxnSpPr/>
          <p:nvPr userDrawn="1"/>
        </p:nvCxnSpPr>
        <p:spPr>
          <a:xfrm>
            <a:off x="5145818" y="0"/>
            <a:ext cx="0" cy="554040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438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only MASTER slide">
    <p:spTree>
      <p:nvGrpSpPr>
        <p:cNvPr id="1" name=""/>
        <p:cNvGrpSpPr/>
        <p:nvPr/>
      </p:nvGrpSpPr>
      <p:grpSpPr>
        <a:xfrm>
          <a:off x="0" y="0"/>
          <a:ext cx="0" cy="0"/>
          <a:chOff x="0" y="0"/>
          <a:chExt cx="0" cy="0"/>
        </a:xfrm>
      </p:grpSpPr>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594346" cy="386770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3" y="642972"/>
            <a:ext cx="10594345"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7" name="TextBox 6">
            <a:extLst>
              <a:ext uri="{FF2B5EF4-FFF2-40B4-BE49-F238E27FC236}">
                <a16:creationId xmlns:a16="http://schemas.microsoft.com/office/drawing/2014/main" id="{17108906-42A7-E148-9BB7-CC17F5321A0F}"/>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8" name="Rectangle 7">
            <a:extLst>
              <a:ext uri="{FF2B5EF4-FFF2-40B4-BE49-F238E27FC236}">
                <a16:creationId xmlns:a16="http://schemas.microsoft.com/office/drawing/2014/main" id="{290BAE96-0814-3E40-B9F4-107E0EE7446B}"/>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2983720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C5B56A7-C850-004E-A218-494C6390142F}"/>
              </a:ext>
            </a:extLst>
          </p:cNvPr>
          <p:cNvSpPr/>
          <p:nvPr userDrawn="1"/>
        </p:nvSpPr>
        <p:spPr>
          <a:xfrm>
            <a:off x="241300" y="228600"/>
            <a:ext cx="11696700" cy="3035300"/>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3C33563-74D4-9C45-B16E-EE9771603C8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a:off x="3752900" y="1030385"/>
            <a:ext cx="8439100" cy="5375657"/>
          </a:xfrm>
          <a:prstGeom prst="rect">
            <a:avLst/>
          </a:prstGeom>
        </p:spPr>
      </p:pic>
      <p:sp>
        <p:nvSpPr>
          <p:cNvPr id="18" name="Picture Placeholder 17">
            <a:extLst>
              <a:ext uri="{FF2B5EF4-FFF2-40B4-BE49-F238E27FC236}">
                <a16:creationId xmlns:a16="http://schemas.microsoft.com/office/drawing/2014/main" id="{9B270587-869E-A549-98E4-0E2F24D7CBA4}"/>
              </a:ext>
            </a:extLst>
          </p:cNvPr>
          <p:cNvSpPr>
            <a:spLocks noGrp="1"/>
          </p:cNvSpPr>
          <p:nvPr>
            <p:ph type="pic" sz="quarter" idx="10"/>
          </p:nvPr>
        </p:nvSpPr>
        <p:spPr>
          <a:xfrm>
            <a:off x="7061200" y="1203325"/>
            <a:ext cx="5130800" cy="3913188"/>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21" name="Text Placeholder 17">
            <a:extLst>
              <a:ext uri="{FF2B5EF4-FFF2-40B4-BE49-F238E27FC236}">
                <a16:creationId xmlns:a16="http://schemas.microsoft.com/office/drawing/2014/main" id="{B1FBF693-83D1-B940-B0C1-1DEE220BC285}"/>
              </a:ext>
            </a:extLst>
          </p:cNvPr>
          <p:cNvSpPr>
            <a:spLocks noGrp="1"/>
          </p:cNvSpPr>
          <p:nvPr>
            <p:ph type="body" sz="quarter" idx="18" hasCustomPrompt="1"/>
          </p:nvPr>
        </p:nvSpPr>
        <p:spPr>
          <a:xfrm>
            <a:off x="831350" y="3594101"/>
            <a:ext cx="5029134" cy="223351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22" name="Rectangle 21">
            <a:extLst>
              <a:ext uri="{FF2B5EF4-FFF2-40B4-BE49-F238E27FC236}">
                <a16:creationId xmlns:a16="http://schemas.microsoft.com/office/drawing/2014/main" id="{BE4C5354-097E-9047-BF0C-BF358C2BBAC7}"/>
              </a:ext>
            </a:extLst>
          </p:cNvPr>
          <p:cNvSpPr/>
          <p:nvPr userDrawn="1"/>
        </p:nvSpPr>
        <p:spPr>
          <a:xfrm>
            <a:off x="831350" y="1502804"/>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3" name="Text Placeholder 23">
            <a:extLst>
              <a:ext uri="{FF2B5EF4-FFF2-40B4-BE49-F238E27FC236}">
                <a16:creationId xmlns:a16="http://schemas.microsoft.com/office/drawing/2014/main" id="{3F1B5D6A-BD23-A34A-8A53-F5A2A2FE1CDF}"/>
              </a:ext>
            </a:extLst>
          </p:cNvPr>
          <p:cNvSpPr>
            <a:spLocks noGrp="1"/>
          </p:cNvSpPr>
          <p:nvPr>
            <p:ph type="body" sz="quarter" idx="16" hasCustomPrompt="1"/>
          </p:nvPr>
        </p:nvSpPr>
        <p:spPr>
          <a:xfrm>
            <a:off x="747201" y="805450"/>
            <a:ext cx="5113283"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14" name="TextBox 13">
            <a:extLst>
              <a:ext uri="{FF2B5EF4-FFF2-40B4-BE49-F238E27FC236}">
                <a16:creationId xmlns:a16="http://schemas.microsoft.com/office/drawing/2014/main" id="{A49303A5-D1EB-C442-9E2A-6A8EC00F0AF9}"/>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15" name="Rectangle 14">
            <a:extLst>
              <a:ext uri="{FF2B5EF4-FFF2-40B4-BE49-F238E27FC236}">
                <a16:creationId xmlns:a16="http://schemas.microsoft.com/office/drawing/2014/main" id="{A3A5A6C8-69EF-E842-8837-B1A42CF4CED9}"/>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9566428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Laptop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C5B56A7-C850-004E-A218-494C6390142F}"/>
              </a:ext>
            </a:extLst>
          </p:cNvPr>
          <p:cNvSpPr/>
          <p:nvPr userDrawn="1"/>
        </p:nvSpPr>
        <p:spPr>
          <a:xfrm>
            <a:off x="241300" y="228600"/>
            <a:ext cx="11696700" cy="2102708"/>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3C33563-74D4-9C45-B16E-EE9771603C8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075611" y="1030385"/>
            <a:ext cx="8116389" cy="5375657"/>
          </a:xfrm>
          <a:prstGeom prst="rect">
            <a:avLst/>
          </a:prstGeom>
        </p:spPr>
      </p:pic>
      <p:sp>
        <p:nvSpPr>
          <p:cNvPr id="21" name="Text Placeholder 17">
            <a:extLst>
              <a:ext uri="{FF2B5EF4-FFF2-40B4-BE49-F238E27FC236}">
                <a16:creationId xmlns:a16="http://schemas.microsoft.com/office/drawing/2014/main" id="{B1FBF693-83D1-B940-B0C1-1DEE220BC285}"/>
              </a:ext>
            </a:extLst>
          </p:cNvPr>
          <p:cNvSpPr>
            <a:spLocks noGrp="1"/>
          </p:cNvSpPr>
          <p:nvPr>
            <p:ph type="body" sz="quarter" idx="18" hasCustomPrompt="1"/>
          </p:nvPr>
        </p:nvSpPr>
        <p:spPr>
          <a:xfrm>
            <a:off x="241300" y="2545710"/>
            <a:ext cx="4025900" cy="3281905"/>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22" name="Rectangle 21">
            <a:extLst>
              <a:ext uri="{FF2B5EF4-FFF2-40B4-BE49-F238E27FC236}">
                <a16:creationId xmlns:a16="http://schemas.microsoft.com/office/drawing/2014/main" id="{BE4C5354-097E-9047-BF0C-BF358C2BBAC7}"/>
              </a:ext>
            </a:extLst>
          </p:cNvPr>
          <p:cNvSpPr/>
          <p:nvPr userDrawn="1"/>
        </p:nvSpPr>
        <p:spPr>
          <a:xfrm>
            <a:off x="413869" y="1481394"/>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3" name="Text Placeholder 23">
            <a:extLst>
              <a:ext uri="{FF2B5EF4-FFF2-40B4-BE49-F238E27FC236}">
                <a16:creationId xmlns:a16="http://schemas.microsoft.com/office/drawing/2014/main" id="{3F1B5D6A-BD23-A34A-8A53-F5A2A2FE1CDF}"/>
              </a:ext>
            </a:extLst>
          </p:cNvPr>
          <p:cNvSpPr>
            <a:spLocks noGrp="1"/>
          </p:cNvSpPr>
          <p:nvPr>
            <p:ph type="body" sz="quarter" idx="16" hasCustomPrompt="1"/>
          </p:nvPr>
        </p:nvSpPr>
        <p:spPr>
          <a:xfrm>
            <a:off x="254000" y="815983"/>
            <a:ext cx="4431211" cy="582221"/>
          </a:xfrm>
        </p:spPr>
        <p:txBody>
          <a:bodyPr>
            <a:normAutofit/>
          </a:bodyPr>
          <a:lstStyle>
            <a:lvl1pPr marL="0" indent="0" algn="l">
              <a:buNone/>
              <a:defRPr sz="3300" b="0" i="0">
                <a:solidFill>
                  <a:srgbClr val="000000"/>
                </a:solidFill>
                <a:latin typeface="+mn-lt"/>
              </a:defRPr>
            </a:lvl1pPr>
          </a:lstStyle>
          <a:p>
            <a:pPr lvl="0"/>
            <a:r>
              <a:rPr lang="en-US"/>
              <a:t>Heading</a:t>
            </a:r>
          </a:p>
        </p:txBody>
      </p:sp>
      <p:sp>
        <p:nvSpPr>
          <p:cNvPr id="14" name="TextBox 13">
            <a:extLst>
              <a:ext uri="{FF2B5EF4-FFF2-40B4-BE49-F238E27FC236}">
                <a16:creationId xmlns:a16="http://schemas.microsoft.com/office/drawing/2014/main" id="{A49303A5-D1EB-C442-9E2A-6A8EC00F0AF9}"/>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15" name="Rectangle 14">
            <a:extLst>
              <a:ext uri="{FF2B5EF4-FFF2-40B4-BE49-F238E27FC236}">
                <a16:creationId xmlns:a16="http://schemas.microsoft.com/office/drawing/2014/main" id="{A3A5A6C8-69EF-E842-8837-B1A42CF4CED9}"/>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7364086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D8B85E0-90B8-664A-BD1F-A9AD778E0147}"/>
              </a:ext>
            </a:extLst>
          </p:cNvPr>
          <p:cNvSpPr/>
          <p:nvPr userDrawn="1"/>
        </p:nvSpPr>
        <p:spPr>
          <a:xfrm>
            <a:off x="241300" y="228600"/>
            <a:ext cx="11696700" cy="30353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3B98100-E25F-DD4B-AB20-A31F0F0B548B}"/>
              </a:ext>
            </a:extLst>
          </p:cNvPr>
          <p:cNvSpPr/>
          <p:nvPr userDrawn="1"/>
        </p:nvSpPr>
        <p:spPr>
          <a:xfrm>
            <a:off x="831350" y="1502804"/>
            <a:ext cx="792000" cy="2141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grpSp>
        <p:nvGrpSpPr>
          <p:cNvPr id="3" name="Group 2">
            <a:extLst>
              <a:ext uri="{FF2B5EF4-FFF2-40B4-BE49-F238E27FC236}">
                <a16:creationId xmlns:a16="http://schemas.microsoft.com/office/drawing/2014/main" id="{78B2A2B2-F2DF-8F49-B350-611FE13388E1}"/>
              </a:ext>
            </a:extLst>
          </p:cNvPr>
          <p:cNvGrpSpPr/>
          <p:nvPr userDrawn="1"/>
        </p:nvGrpSpPr>
        <p:grpSpPr>
          <a:xfrm>
            <a:off x="2530564" y="336687"/>
            <a:ext cx="9078210" cy="5854425"/>
            <a:chOff x="3152299" y="635855"/>
            <a:chExt cx="19296834" cy="12444290"/>
          </a:xfrm>
        </p:grpSpPr>
        <p:pic>
          <p:nvPicPr>
            <p:cNvPr id="4" name="Picture 3" descr="iPhone6_mockup_front_white.png">
              <a:extLst>
                <a:ext uri="{FF2B5EF4-FFF2-40B4-BE49-F238E27FC236}">
                  <a16:creationId xmlns:a16="http://schemas.microsoft.com/office/drawing/2014/main" id="{190C133D-22F4-4847-8C19-ACF8FBE171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493359" y="635855"/>
              <a:ext cx="7955774" cy="12444290"/>
            </a:xfrm>
            <a:prstGeom prst="rect">
              <a:avLst/>
            </a:prstGeom>
          </p:spPr>
        </p:pic>
        <p:sp>
          <p:nvSpPr>
            <p:cNvPr id="5" name="TextBox 4">
              <a:extLst>
                <a:ext uri="{FF2B5EF4-FFF2-40B4-BE49-F238E27FC236}">
                  <a16:creationId xmlns:a16="http://schemas.microsoft.com/office/drawing/2014/main" id="{D21E791A-E387-3F4F-AFE7-F887E52C4AFD}"/>
                </a:ext>
              </a:extLst>
            </p:cNvPr>
            <p:cNvSpPr txBox="1"/>
            <p:nvPr/>
          </p:nvSpPr>
          <p:spPr>
            <a:xfrm>
              <a:off x="3152299" y="9384825"/>
              <a:ext cx="2262158" cy="646331"/>
            </a:xfrm>
            <a:prstGeom prst="rect">
              <a:avLst/>
            </a:prstGeom>
            <a:noFill/>
          </p:spPr>
          <p:txBody>
            <a:bodyPr wrap="none" rtlCol="0">
              <a:spAutoFit/>
            </a:bodyPr>
            <a:lstStyle/>
            <a:p>
              <a:r>
                <a:rPr lang="en-US">
                  <a:solidFill>
                    <a:schemeClr val="tx2"/>
                  </a:solidFill>
                  <a:latin typeface="Montserrat" pitchFamily="2" charset="77"/>
                  <a:ea typeface="Montserrat" charset="0"/>
                  <a:cs typeface="Montserrat" charset="0"/>
                </a:rPr>
                <a:t>Title One</a:t>
              </a:r>
            </a:p>
          </p:txBody>
        </p:sp>
        <p:sp>
          <p:nvSpPr>
            <p:cNvPr id="6" name="TextBox 5">
              <a:extLst>
                <a:ext uri="{FF2B5EF4-FFF2-40B4-BE49-F238E27FC236}">
                  <a16:creationId xmlns:a16="http://schemas.microsoft.com/office/drawing/2014/main" id="{E7E49ED8-2282-8C44-B0B1-7EA16E4F64F7}"/>
                </a:ext>
              </a:extLst>
            </p:cNvPr>
            <p:cNvSpPr txBox="1"/>
            <p:nvPr/>
          </p:nvSpPr>
          <p:spPr>
            <a:xfrm>
              <a:off x="9842014" y="9384825"/>
              <a:ext cx="2242922" cy="646331"/>
            </a:xfrm>
            <a:prstGeom prst="rect">
              <a:avLst/>
            </a:prstGeom>
            <a:noFill/>
          </p:spPr>
          <p:txBody>
            <a:bodyPr wrap="none" rtlCol="0">
              <a:spAutoFit/>
            </a:bodyPr>
            <a:lstStyle/>
            <a:p>
              <a:r>
                <a:rPr lang="en-US">
                  <a:solidFill>
                    <a:schemeClr val="tx2"/>
                  </a:solidFill>
                  <a:latin typeface="Montserrat" pitchFamily="2" charset="77"/>
                  <a:ea typeface="Montserrat" charset="0"/>
                  <a:cs typeface="Montserrat" charset="0"/>
                </a:rPr>
                <a:t>Title Two</a:t>
              </a:r>
            </a:p>
          </p:txBody>
        </p:sp>
      </p:grpSp>
      <p:sp>
        <p:nvSpPr>
          <p:cNvPr id="12" name="Picture Placeholder 17">
            <a:extLst>
              <a:ext uri="{FF2B5EF4-FFF2-40B4-BE49-F238E27FC236}">
                <a16:creationId xmlns:a16="http://schemas.microsoft.com/office/drawing/2014/main" id="{DDF094EB-EB5D-7A4F-9743-1045AC7D2DDE}"/>
              </a:ext>
            </a:extLst>
          </p:cNvPr>
          <p:cNvSpPr>
            <a:spLocks noGrp="1"/>
          </p:cNvSpPr>
          <p:nvPr>
            <p:ph type="pic" sz="quarter" idx="10"/>
          </p:nvPr>
        </p:nvSpPr>
        <p:spPr>
          <a:xfrm>
            <a:off x="8602116" y="1265033"/>
            <a:ext cx="2266512" cy="3978298"/>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13" name="Text Placeholder 17">
            <a:extLst>
              <a:ext uri="{FF2B5EF4-FFF2-40B4-BE49-F238E27FC236}">
                <a16:creationId xmlns:a16="http://schemas.microsoft.com/office/drawing/2014/main" id="{44BBFAB6-D383-334C-9E99-388F133C90DA}"/>
              </a:ext>
            </a:extLst>
          </p:cNvPr>
          <p:cNvSpPr>
            <a:spLocks noGrp="1"/>
          </p:cNvSpPr>
          <p:nvPr>
            <p:ph type="body" sz="quarter" idx="18" hasCustomPrompt="1"/>
          </p:nvPr>
        </p:nvSpPr>
        <p:spPr>
          <a:xfrm>
            <a:off x="734715" y="3594101"/>
            <a:ext cx="4983180" cy="203061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5" name="Text Placeholder 23">
            <a:extLst>
              <a:ext uri="{FF2B5EF4-FFF2-40B4-BE49-F238E27FC236}">
                <a16:creationId xmlns:a16="http://schemas.microsoft.com/office/drawing/2014/main" id="{47C562BD-9CD8-BD45-8B53-0DEC698873B7}"/>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rgbClr val="000000"/>
                </a:solidFill>
                <a:latin typeface="+mn-lt"/>
              </a:defRPr>
            </a:lvl1pPr>
          </a:lstStyle>
          <a:p>
            <a:pPr lvl="0"/>
            <a:r>
              <a:rPr lang="en-US"/>
              <a:t>Phone Preview</a:t>
            </a:r>
          </a:p>
        </p:txBody>
      </p:sp>
      <p:sp>
        <p:nvSpPr>
          <p:cNvPr id="14" name="TextBox 13">
            <a:extLst>
              <a:ext uri="{FF2B5EF4-FFF2-40B4-BE49-F238E27FC236}">
                <a16:creationId xmlns:a16="http://schemas.microsoft.com/office/drawing/2014/main" id="{52940463-2A23-8345-AD61-ABC2D3CD881B}"/>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16" name="Rectangle 15">
            <a:extLst>
              <a:ext uri="{FF2B5EF4-FFF2-40B4-BE49-F238E27FC236}">
                <a16:creationId xmlns:a16="http://schemas.microsoft.com/office/drawing/2014/main" id="{24038921-4423-A348-BAE6-EA21AC34FFDE}"/>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41087756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Bullet Slide - Blue">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000000"/>
                </a:solidFill>
                <a:latin typeface="+mn-lt"/>
              </a:defRPr>
            </a:lvl1pPr>
          </a:lstStyle>
          <a:p>
            <a:pPr lvl="0"/>
            <a:r>
              <a:rPr lang="en-US"/>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85D2E1"/>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000000"/>
                </a:solidFill>
                <a:latin typeface="+mn-lt"/>
              </a:defRPr>
            </a:lvl1pPr>
          </a:lstStyle>
          <a:p>
            <a:pPr lvl="0"/>
            <a:r>
              <a:rPr lang="en-US"/>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rgbClr val="000000"/>
                </a:solidFill>
                <a:latin typeface="+mn-lt"/>
              </a:defRPr>
            </a:lvl1pPr>
          </a:lstStyle>
          <a:p>
            <a:pPr lvl="0"/>
            <a:r>
              <a:rPr lang="en-US"/>
              <a:t>1</a:t>
            </a:r>
          </a:p>
        </p:txBody>
      </p:sp>
      <p:sp>
        <p:nvSpPr>
          <p:cNvPr id="10" name="Rectangle 9">
            <a:extLst>
              <a:ext uri="{FF2B5EF4-FFF2-40B4-BE49-F238E27FC236}">
                <a16:creationId xmlns:a16="http://schemas.microsoft.com/office/drawing/2014/main" id="{8DA6BAF8-3E93-D34F-9B9C-95DE2FD94B3F}"/>
              </a:ext>
            </a:extLst>
          </p:cNvPr>
          <p:cNvSpPr/>
          <p:nvPr userDrawn="1"/>
        </p:nvSpPr>
        <p:spPr>
          <a:xfrm flipV="1">
            <a:off x="10087" y="6555301"/>
            <a:ext cx="79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Box 10">
            <a:extLst>
              <a:ext uri="{FF2B5EF4-FFF2-40B4-BE49-F238E27FC236}">
                <a16:creationId xmlns:a16="http://schemas.microsoft.com/office/drawing/2014/main" id="{A5269288-D184-204D-B338-FA18411E6F45}"/>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4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39473358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ullet Slide - Green">
    <p:spTree>
      <p:nvGrpSpPr>
        <p:cNvPr id="1" name=""/>
        <p:cNvGrpSpPr/>
        <p:nvPr/>
      </p:nvGrpSpPr>
      <p:grpSpPr>
        <a:xfrm>
          <a:off x="0" y="0"/>
          <a:ext cx="0" cy="0"/>
          <a:chOff x="0" y="0"/>
          <a:chExt cx="0" cy="0"/>
        </a:xfrm>
      </p:grpSpPr>
      <p:sp>
        <p:nvSpPr>
          <p:cNvPr id="10" name="Text Placeholder 25">
            <a:extLst>
              <a:ext uri="{FF2B5EF4-FFF2-40B4-BE49-F238E27FC236}">
                <a16:creationId xmlns:a16="http://schemas.microsoft.com/office/drawing/2014/main" id="{3DB52097-B5CF-FE4E-A743-E196714B98B0}"/>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1" name="Text Placeholder 23">
            <a:extLst>
              <a:ext uri="{FF2B5EF4-FFF2-40B4-BE49-F238E27FC236}">
                <a16:creationId xmlns:a16="http://schemas.microsoft.com/office/drawing/2014/main" id="{E8EDE465-2BD1-F542-A065-62DD2C1F54A2}"/>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000000"/>
                </a:solidFill>
                <a:latin typeface="+mn-lt"/>
              </a:defRPr>
            </a:lvl1pPr>
          </a:lstStyle>
          <a:p>
            <a:pPr lvl="0"/>
            <a:r>
              <a:rPr lang="en-US"/>
              <a:t>TITLE</a:t>
            </a:r>
          </a:p>
        </p:txBody>
      </p:sp>
      <p:cxnSp>
        <p:nvCxnSpPr>
          <p:cNvPr id="12" name="Straight Connector 11">
            <a:extLst>
              <a:ext uri="{FF2B5EF4-FFF2-40B4-BE49-F238E27FC236}">
                <a16:creationId xmlns:a16="http://schemas.microsoft.com/office/drawing/2014/main" id="{6664C6AB-4D9A-B948-95D4-9F23D84240A0}"/>
              </a:ext>
            </a:extLst>
          </p:cNvPr>
          <p:cNvCxnSpPr>
            <a:cxnSpLocks/>
          </p:cNvCxnSpPr>
          <p:nvPr userDrawn="1"/>
        </p:nvCxnSpPr>
        <p:spPr>
          <a:xfrm>
            <a:off x="5346936" y="-25722"/>
            <a:ext cx="0" cy="6853558"/>
          </a:xfrm>
          <a:prstGeom prst="line">
            <a:avLst/>
          </a:prstGeom>
          <a:ln w="12700">
            <a:solidFill>
              <a:srgbClr val="FFD100"/>
            </a:solidFill>
          </a:ln>
        </p:spPr>
        <p:style>
          <a:lnRef idx="1">
            <a:schemeClr val="accent1"/>
          </a:lnRef>
          <a:fillRef idx="0">
            <a:schemeClr val="accent1"/>
          </a:fillRef>
          <a:effectRef idx="0">
            <a:schemeClr val="accent1"/>
          </a:effectRef>
          <a:fontRef idx="minor">
            <a:schemeClr val="tx1"/>
          </a:fontRef>
        </p:style>
      </p:cxnSp>
      <p:sp>
        <p:nvSpPr>
          <p:cNvPr id="13" name="Text Placeholder 23">
            <a:extLst>
              <a:ext uri="{FF2B5EF4-FFF2-40B4-BE49-F238E27FC236}">
                <a16:creationId xmlns:a16="http://schemas.microsoft.com/office/drawing/2014/main" id="{C3FB9919-1563-AB44-AAC3-B34BFC4BB07F}"/>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000000"/>
                </a:solidFill>
                <a:latin typeface="+mn-lt"/>
              </a:defRPr>
            </a:lvl1pPr>
          </a:lstStyle>
          <a:p>
            <a:pPr lvl="0"/>
            <a:r>
              <a:rPr lang="en-US"/>
              <a:t>BULLET POINT SLIDE</a:t>
            </a:r>
          </a:p>
        </p:txBody>
      </p:sp>
      <p:sp>
        <p:nvSpPr>
          <p:cNvPr id="15" name="Oval 14">
            <a:extLst>
              <a:ext uri="{FF2B5EF4-FFF2-40B4-BE49-F238E27FC236}">
                <a16:creationId xmlns:a16="http://schemas.microsoft.com/office/drawing/2014/main" id="{0E98C6E4-CC84-5445-A6A2-3BFC532C82BB}"/>
              </a:ext>
            </a:extLst>
          </p:cNvPr>
          <p:cNvSpPr/>
          <p:nvPr userDrawn="1"/>
        </p:nvSpPr>
        <p:spPr>
          <a:xfrm>
            <a:off x="4783395" y="415207"/>
            <a:ext cx="1154422" cy="1154422"/>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Text Placeholder 23">
            <a:extLst>
              <a:ext uri="{FF2B5EF4-FFF2-40B4-BE49-F238E27FC236}">
                <a16:creationId xmlns:a16="http://schemas.microsoft.com/office/drawing/2014/main" id="{252DE36E-64EA-E745-8D9A-4444A2C571A7}"/>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rgbClr val="000000"/>
                </a:solidFill>
                <a:latin typeface="+mn-lt"/>
              </a:defRPr>
            </a:lvl1pPr>
          </a:lstStyle>
          <a:p>
            <a:pPr lvl="0"/>
            <a:r>
              <a:rPr lang="en-US"/>
              <a:t>1</a:t>
            </a:r>
          </a:p>
        </p:txBody>
      </p:sp>
      <p:sp>
        <p:nvSpPr>
          <p:cNvPr id="19" name="Rectangle 18">
            <a:extLst>
              <a:ext uri="{FF2B5EF4-FFF2-40B4-BE49-F238E27FC236}">
                <a16:creationId xmlns:a16="http://schemas.microsoft.com/office/drawing/2014/main" id="{8C55CA2E-E3A9-2C44-A07D-20A2D9A8B0AA}"/>
              </a:ext>
            </a:extLst>
          </p:cNvPr>
          <p:cNvSpPr/>
          <p:nvPr userDrawn="1"/>
        </p:nvSpPr>
        <p:spPr>
          <a:xfrm flipV="1">
            <a:off x="10087" y="6555301"/>
            <a:ext cx="79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0" name="TextBox 19">
            <a:extLst>
              <a:ext uri="{FF2B5EF4-FFF2-40B4-BE49-F238E27FC236}">
                <a16:creationId xmlns:a16="http://schemas.microsoft.com/office/drawing/2014/main" id="{AD83011E-EBF4-AA4A-AF6A-2700E052B2D4}"/>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4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10897873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ullet Slide - Lime">
    <p:spTree>
      <p:nvGrpSpPr>
        <p:cNvPr id="1" name=""/>
        <p:cNvGrpSpPr/>
        <p:nvPr/>
      </p:nvGrpSpPr>
      <p:grpSpPr>
        <a:xfrm>
          <a:off x="0" y="0"/>
          <a:ext cx="0" cy="0"/>
          <a:chOff x="0" y="0"/>
          <a:chExt cx="0" cy="0"/>
        </a:xfrm>
      </p:grpSpPr>
    </p:spTree>
    <p:extLst>
      <p:ext uri="{BB962C8B-B14F-4D97-AF65-F5344CB8AC3E}">
        <p14:creationId xmlns:p14="http://schemas.microsoft.com/office/powerpoint/2010/main" val="9064452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ur Journey 1">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DFEFB84-F567-D648-B64F-EE8CC90AA5FD}"/>
              </a:ext>
            </a:extLst>
          </p:cNvPr>
          <p:cNvSpPr txBox="1"/>
          <p:nvPr userDrawn="1"/>
        </p:nvSpPr>
        <p:spPr>
          <a:xfrm>
            <a:off x="4396800" y="809464"/>
            <a:ext cx="3398400" cy="507831"/>
          </a:xfrm>
          <a:prstGeom prst="rect">
            <a:avLst/>
          </a:prstGeom>
          <a:noFill/>
          <a:ln>
            <a:noFill/>
          </a:ln>
        </p:spPr>
        <p:txBody>
          <a:bodyPr wrap="square" rtlCol="0">
            <a:spAutoFit/>
          </a:bodyPr>
          <a:lstStyle/>
          <a:p>
            <a:pPr algn="ctr"/>
            <a:r>
              <a:rPr lang="en-US" sz="2700" spc="150">
                <a:solidFill>
                  <a:schemeClr val="tx2"/>
                </a:solidFill>
                <a:latin typeface="Montserrat Medium" pitchFamily="2" charset="77"/>
                <a:ea typeface="Roboto" panose="02000000000000000000" pitchFamily="2" charset="0"/>
                <a:cs typeface="Poppins Medium" pitchFamily="2" charset="77"/>
              </a:rPr>
              <a:t>OUR TIMELINE</a:t>
            </a:r>
          </a:p>
        </p:txBody>
      </p:sp>
      <p:cxnSp>
        <p:nvCxnSpPr>
          <p:cNvPr id="10" name="Straight Connector 9">
            <a:extLst>
              <a:ext uri="{FF2B5EF4-FFF2-40B4-BE49-F238E27FC236}">
                <a16:creationId xmlns:a16="http://schemas.microsoft.com/office/drawing/2014/main" id="{4C620474-398A-C642-97C5-6FFB0DF43052}"/>
              </a:ext>
            </a:extLst>
          </p:cNvPr>
          <p:cNvCxnSpPr>
            <a:cxnSpLocks/>
          </p:cNvCxnSpPr>
          <p:nvPr/>
        </p:nvCxnSpPr>
        <p:spPr>
          <a:xfrm>
            <a:off x="2718910" y="3448776"/>
            <a:ext cx="947150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B6E4A766-FED1-894B-A889-823A4FF75411}"/>
              </a:ext>
            </a:extLst>
          </p:cNvPr>
          <p:cNvSpPr/>
          <p:nvPr/>
        </p:nvSpPr>
        <p:spPr>
          <a:xfrm>
            <a:off x="2102383" y="2832249"/>
            <a:ext cx="1233055" cy="1233055"/>
          </a:xfrm>
          <a:prstGeom prst="ellipse">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Oval 11">
            <a:extLst>
              <a:ext uri="{FF2B5EF4-FFF2-40B4-BE49-F238E27FC236}">
                <a16:creationId xmlns:a16="http://schemas.microsoft.com/office/drawing/2014/main" id="{C08C6878-4402-894E-8E64-73E151411DC6}"/>
              </a:ext>
            </a:extLst>
          </p:cNvPr>
          <p:cNvSpPr/>
          <p:nvPr/>
        </p:nvSpPr>
        <p:spPr>
          <a:xfrm>
            <a:off x="5969765" y="3362570"/>
            <a:ext cx="172412" cy="172412"/>
          </a:xfrm>
          <a:prstGeom prst="ellipse">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Oval 12">
            <a:extLst>
              <a:ext uri="{FF2B5EF4-FFF2-40B4-BE49-F238E27FC236}">
                <a16:creationId xmlns:a16="http://schemas.microsoft.com/office/drawing/2014/main" id="{BBB83E75-E0C9-714E-9E45-509D3F33090F}"/>
              </a:ext>
            </a:extLst>
          </p:cNvPr>
          <p:cNvSpPr/>
          <p:nvPr/>
        </p:nvSpPr>
        <p:spPr>
          <a:xfrm>
            <a:off x="9383674" y="3362570"/>
            <a:ext cx="172412" cy="172412"/>
          </a:xfrm>
          <a:prstGeom prst="ellipse">
            <a:avLst/>
          </a:prstGeom>
          <a:solidFill>
            <a:srgbClr val="85D2E1">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 name="Rectangle 20">
            <a:extLst>
              <a:ext uri="{FF2B5EF4-FFF2-40B4-BE49-F238E27FC236}">
                <a16:creationId xmlns:a16="http://schemas.microsoft.com/office/drawing/2014/main" id="{BE62D4D3-21EB-0349-B504-782647ECA544}"/>
              </a:ext>
            </a:extLst>
          </p:cNvPr>
          <p:cNvSpPr/>
          <p:nvPr/>
        </p:nvSpPr>
        <p:spPr>
          <a:xfrm>
            <a:off x="4956904" y="3803693"/>
            <a:ext cx="2198135" cy="230832"/>
          </a:xfrm>
          <a:prstGeom prst="rect">
            <a:avLst/>
          </a:prstGeom>
        </p:spPr>
        <p:txBody>
          <a:bodyPr wrap="square">
            <a:spAutoFit/>
          </a:bodyPr>
          <a:lstStyle/>
          <a:p>
            <a:pPr algn="ctr"/>
            <a:r>
              <a:rPr lang="en-US" sz="90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19" name="Rectangle 18">
            <a:extLst>
              <a:ext uri="{FF2B5EF4-FFF2-40B4-BE49-F238E27FC236}">
                <a16:creationId xmlns:a16="http://schemas.microsoft.com/office/drawing/2014/main" id="{2E52E7C6-64EF-FA4A-987B-05E44539FB1E}"/>
              </a:ext>
            </a:extLst>
          </p:cNvPr>
          <p:cNvSpPr/>
          <p:nvPr/>
        </p:nvSpPr>
        <p:spPr>
          <a:xfrm>
            <a:off x="8370812" y="1818770"/>
            <a:ext cx="2198135" cy="230832"/>
          </a:xfrm>
          <a:prstGeom prst="rect">
            <a:avLst/>
          </a:prstGeom>
        </p:spPr>
        <p:txBody>
          <a:bodyPr wrap="square">
            <a:spAutoFit/>
          </a:bodyPr>
          <a:lstStyle/>
          <a:p>
            <a:pPr algn="ctr"/>
            <a:r>
              <a:rPr lang="en-US" sz="90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7" name="Rectangle 26">
            <a:extLst>
              <a:ext uri="{FF2B5EF4-FFF2-40B4-BE49-F238E27FC236}">
                <a16:creationId xmlns:a16="http://schemas.microsoft.com/office/drawing/2014/main" id="{526AA091-4676-F84E-93FF-824FF1A4B10B}"/>
              </a:ext>
            </a:extLst>
          </p:cNvPr>
          <p:cNvSpPr/>
          <p:nvPr userDrawn="1"/>
        </p:nvSpPr>
        <p:spPr>
          <a:xfrm>
            <a:off x="548344" y="1141653"/>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8" name="Text Placeholder 23">
            <a:extLst>
              <a:ext uri="{FF2B5EF4-FFF2-40B4-BE49-F238E27FC236}">
                <a16:creationId xmlns:a16="http://schemas.microsoft.com/office/drawing/2014/main" id="{E74BB04E-437D-4E46-9A57-B72EEF075E66}"/>
              </a:ext>
            </a:extLst>
          </p:cNvPr>
          <p:cNvSpPr>
            <a:spLocks noGrp="1"/>
          </p:cNvSpPr>
          <p:nvPr userDrawn="1">
            <p:ph type="body" sz="quarter" idx="16" hasCustomPrompt="1"/>
          </p:nvPr>
        </p:nvSpPr>
        <p:spPr>
          <a:xfrm>
            <a:off x="464195" y="444299"/>
            <a:ext cx="5113283" cy="582221"/>
          </a:xfrm>
        </p:spPr>
        <p:txBody>
          <a:bodyPr>
            <a:normAutofit/>
          </a:bodyPr>
          <a:lstStyle>
            <a:lvl1pPr marL="0" indent="0" algn="l">
              <a:buNone/>
              <a:defRPr sz="3600" b="0" i="0">
                <a:solidFill>
                  <a:srgbClr val="000000"/>
                </a:solidFill>
                <a:latin typeface="+mn-lt"/>
              </a:defRPr>
            </a:lvl1pPr>
          </a:lstStyle>
          <a:p>
            <a:pPr lvl="0"/>
            <a:r>
              <a:rPr lang="en-US"/>
              <a:t>Our Journey</a:t>
            </a:r>
          </a:p>
        </p:txBody>
      </p:sp>
      <p:sp>
        <p:nvSpPr>
          <p:cNvPr id="31" name="Text Placeholder 17">
            <a:extLst>
              <a:ext uri="{FF2B5EF4-FFF2-40B4-BE49-F238E27FC236}">
                <a16:creationId xmlns:a16="http://schemas.microsoft.com/office/drawing/2014/main" id="{CCD767BA-B79C-2543-AA9A-86E634722F0F}"/>
              </a:ext>
            </a:extLst>
          </p:cNvPr>
          <p:cNvSpPr>
            <a:spLocks noGrp="1"/>
          </p:cNvSpPr>
          <p:nvPr userDrawn="1">
            <p:ph type="body" sz="quarter" idx="19" hasCustomPrompt="1"/>
          </p:nvPr>
        </p:nvSpPr>
        <p:spPr>
          <a:xfrm>
            <a:off x="4785825" y="4220738"/>
            <a:ext cx="2506226" cy="1237497"/>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2" name="Text Placeholder 17">
            <a:extLst>
              <a:ext uri="{FF2B5EF4-FFF2-40B4-BE49-F238E27FC236}">
                <a16:creationId xmlns:a16="http://schemas.microsoft.com/office/drawing/2014/main" id="{3BC6FB8B-D15D-3340-8F2D-D5BC2FD4D66F}"/>
              </a:ext>
            </a:extLst>
          </p:cNvPr>
          <p:cNvSpPr>
            <a:spLocks noGrp="1"/>
          </p:cNvSpPr>
          <p:nvPr userDrawn="1">
            <p:ph type="body" sz="quarter" idx="20" hasCustomPrompt="1"/>
          </p:nvPr>
        </p:nvSpPr>
        <p:spPr>
          <a:xfrm>
            <a:off x="8216766" y="1608539"/>
            <a:ext cx="2506226" cy="1237497"/>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3" name="Text Placeholder 17">
            <a:extLst>
              <a:ext uri="{FF2B5EF4-FFF2-40B4-BE49-F238E27FC236}">
                <a16:creationId xmlns:a16="http://schemas.microsoft.com/office/drawing/2014/main" id="{19348E07-20A7-F740-8715-43EB023172A2}"/>
              </a:ext>
            </a:extLst>
          </p:cNvPr>
          <p:cNvSpPr>
            <a:spLocks noGrp="1"/>
          </p:cNvSpPr>
          <p:nvPr userDrawn="1">
            <p:ph type="body" sz="quarter" idx="21" hasCustomPrompt="1"/>
          </p:nvPr>
        </p:nvSpPr>
        <p:spPr>
          <a:xfrm>
            <a:off x="2102383" y="3228214"/>
            <a:ext cx="1233055" cy="441123"/>
          </a:xfrm>
        </p:spPr>
        <p:txBody>
          <a:bodyPr anchor="ct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START</a:t>
            </a:r>
            <a:endParaRPr lang="en-US"/>
          </a:p>
        </p:txBody>
      </p:sp>
      <p:sp>
        <p:nvSpPr>
          <p:cNvPr id="36" name="Text Placeholder 17">
            <a:extLst>
              <a:ext uri="{FF2B5EF4-FFF2-40B4-BE49-F238E27FC236}">
                <a16:creationId xmlns:a16="http://schemas.microsoft.com/office/drawing/2014/main" id="{BD72605F-29B1-4242-93F3-3F37AA42DC99}"/>
              </a:ext>
            </a:extLst>
          </p:cNvPr>
          <p:cNvSpPr>
            <a:spLocks noGrp="1"/>
          </p:cNvSpPr>
          <p:nvPr>
            <p:ph type="body" sz="quarter" idx="22" hasCustomPrompt="1"/>
          </p:nvPr>
        </p:nvSpPr>
        <p:spPr>
          <a:xfrm>
            <a:off x="4785825" y="2823339"/>
            <a:ext cx="2506226" cy="335052"/>
          </a:xfrm>
        </p:spPr>
        <p:txBody>
          <a:bodyPr/>
          <a:lstStyle>
            <a:lvl1pPr algn="ctr">
              <a:buNone/>
              <a:defRPr sz="2000" b="0" i="0" spc="30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2016</a:t>
            </a:r>
            <a:endParaRPr lang="en-US"/>
          </a:p>
        </p:txBody>
      </p:sp>
      <p:sp>
        <p:nvSpPr>
          <p:cNvPr id="37" name="Text Placeholder 17">
            <a:extLst>
              <a:ext uri="{FF2B5EF4-FFF2-40B4-BE49-F238E27FC236}">
                <a16:creationId xmlns:a16="http://schemas.microsoft.com/office/drawing/2014/main" id="{A04A4060-643D-BB44-93F7-B288E252205D}"/>
              </a:ext>
            </a:extLst>
          </p:cNvPr>
          <p:cNvSpPr>
            <a:spLocks noGrp="1"/>
          </p:cNvSpPr>
          <p:nvPr>
            <p:ph type="body" sz="quarter" idx="23" hasCustomPrompt="1"/>
          </p:nvPr>
        </p:nvSpPr>
        <p:spPr>
          <a:xfrm>
            <a:off x="8216766" y="3843245"/>
            <a:ext cx="2506226" cy="335052"/>
          </a:xfrm>
        </p:spPr>
        <p:txBody>
          <a:bodyPr/>
          <a:lstStyle>
            <a:lvl1pPr algn="ctr">
              <a:buNone/>
              <a:defRPr sz="2000" b="0" i="0" spc="30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2017</a:t>
            </a:r>
            <a:endParaRPr lang="en-US"/>
          </a:p>
        </p:txBody>
      </p:sp>
      <p:sp>
        <p:nvSpPr>
          <p:cNvPr id="22" name="TextBox 21">
            <a:extLst>
              <a:ext uri="{FF2B5EF4-FFF2-40B4-BE49-F238E27FC236}">
                <a16:creationId xmlns:a16="http://schemas.microsoft.com/office/drawing/2014/main" id="{D062F972-D907-984B-A889-E139C7730029}"/>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23" name="Rectangle 22">
            <a:extLst>
              <a:ext uri="{FF2B5EF4-FFF2-40B4-BE49-F238E27FC236}">
                <a16:creationId xmlns:a16="http://schemas.microsoft.com/office/drawing/2014/main" id="{07B5A83F-00A9-4446-B7FF-17C0C15E6CDB}"/>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15871000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ur Journey 2">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159BEB2-8918-8740-99A7-553D0D414983}"/>
              </a:ext>
            </a:extLst>
          </p:cNvPr>
          <p:cNvCxnSpPr>
            <a:cxnSpLocks/>
          </p:cNvCxnSpPr>
          <p:nvPr userDrawn="1"/>
        </p:nvCxnSpPr>
        <p:spPr>
          <a:xfrm>
            <a:off x="1588" y="3448776"/>
            <a:ext cx="121888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7D4A19C4-1947-4349-9457-0ACFFBA4FC07}"/>
              </a:ext>
            </a:extLst>
          </p:cNvPr>
          <p:cNvSpPr/>
          <p:nvPr/>
        </p:nvSpPr>
        <p:spPr>
          <a:xfrm>
            <a:off x="6040275" y="3362570"/>
            <a:ext cx="172412" cy="172412"/>
          </a:xfrm>
          <a:prstGeom prst="ellipse">
            <a:avLst/>
          </a:prstGeom>
          <a:solidFill>
            <a:srgbClr val="85D2E1">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Oval 8">
            <a:extLst>
              <a:ext uri="{FF2B5EF4-FFF2-40B4-BE49-F238E27FC236}">
                <a16:creationId xmlns:a16="http://schemas.microsoft.com/office/drawing/2014/main" id="{187DE787-8DE7-3C4E-8EB8-423F070D8AFF}"/>
              </a:ext>
            </a:extLst>
          </p:cNvPr>
          <p:cNvSpPr/>
          <p:nvPr/>
        </p:nvSpPr>
        <p:spPr>
          <a:xfrm>
            <a:off x="2626366" y="3362571"/>
            <a:ext cx="172412" cy="172412"/>
          </a:xfrm>
          <a:prstGeom prst="ellipse">
            <a:avLst/>
          </a:prstGeom>
          <a:solidFill>
            <a:srgbClr val="85D2E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Rectangle 18">
            <a:extLst>
              <a:ext uri="{FF2B5EF4-FFF2-40B4-BE49-F238E27FC236}">
                <a16:creationId xmlns:a16="http://schemas.microsoft.com/office/drawing/2014/main" id="{1B55B83A-4FE7-254B-BB23-DA5834F3C561}"/>
              </a:ext>
            </a:extLst>
          </p:cNvPr>
          <p:cNvSpPr/>
          <p:nvPr userDrawn="1"/>
        </p:nvSpPr>
        <p:spPr>
          <a:xfrm>
            <a:off x="5027413" y="1818770"/>
            <a:ext cx="2198135" cy="230832"/>
          </a:xfrm>
          <a:prstGeom prst="rect">
            <a:avLst/>
          </a:prstGeom>
        </p:spPr>
        <p:txBody>
          <a:bodyPr wrap="square">
            <a:spAutoFit/>
          </a:bodyPr>
          <a:lstStyle/>
          <a:p>
            <a:pPr algn="ctr"/>
            <a:r>
              <a:rPr lang="en-US" sz="90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1" name="Oval 20">
            <a:extLst>
              <a:ext uri="{FF2B5EF4-FFF2-40B4-BE49-F238E27FC236}">
                <a16:creationId xmlns:a16="http://schemas.microsoft.com/office/drawing/2014/main" id="{C249088C-C99A-C54C-8067-8456BF21657E}"/>
              </a:ext>
            </a:extLst>
          </p:cNvPr>
          <p:cNvSpPr/>
          <p:nvPr/>
        </p:nvSpPr>
        <p:spPr>
          <a:xfrm>
            <a:off x="9393224" y="3362571"/>
            <a:ext cx="172412" cy="172412"/>
          </a:xfrm>
          <a:prstGeom prst="ellipse">
            <a:avLst/>
          </a:prstGeom>
          <a:solidFill>
            <a:srgbClr val="85D2E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Text Placeholder 17">
            <a:extLst>
              <a:ext uri="{FF2B5EF4-FFF2-40B4-BE49-F238E27FC236}">
                <a16:creationId xmlns:a16="http://schemas.microsoft.com/office/drawing/2014/main" id="{FF92472D-9633-1B41-8BB1-3CE8FDF598FC}"/>
              </a:ext>
            </a:extLst>
          </p:cNvPr>
          <p:cNvSpPr>
            <a:spLocks noGrp="1"/>
          </p:cNvSpPr>
          <p:nvPr userDrawn="1">
            <p:ph type="body" sz="quarter" idx="19" hasCustomPrompt="1"/>
          </p:nvPr>
        </p:nvSpPr>
        <p:spPr>
          <a:xfrm>
            <a:off x="1459184" y="4206951"/>
            <a:ext cx="2506226" cy="1237497"/>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3" name="Text Placeholder 17">
            <a:extLst>
              <a:ext uri="{FF2B5EF4-FFF2-40B4-BE49-F238E27FC236}">
                <a16:creationId xmlns:a16="http://schemas.microsoft.com/office/drawing/2014/main" id="{4FA104B9-3949-7046-BD33-D672B1459790}"/>
              </a:ext>
            </a:extLst>
          </p:cNvPr>
          <p:cNvSpPr>
            <a:spLocks noGrp="1"/>
          </p:cNvSpPr>
          <p:nvPr userDrawn="1">
            <p:ph type="body" sz="quarter" idx="20" hasCustomPrompt="1"/>
          </p:nvPr>
        </p:nvSpPr>
        <p:spPr>
          <a:xfrm>
            <a:off x="4890125" y="1594752"/>
            <a:ext cx="2506226" cy="1237497"/>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4" name="Text Placeholder 17">
            <a:extLst>
              <a:ext uri="{FF2B5EF4-FFF2-40B4-BE49-F238E27FC236}">
                <a16:creationId xmlns:a16="http://schemas.microsoft.com/office/drawing/2014/main" id="{4170B2DE-1D76-D746-B4E0-1DF37E4C7538}"/>
              </a:ext>
            </a:extLst>
          </p:cNvPr>
          <p:cNvSpPr>
            <a:spLocks noGrp="1"/>
          </p:cNvSpPr>
          <p:nvPr userDrawn="1">
            <p:ph type="body" sz="quarter" idx="21" hasCustomPrompt="1"/>
          </p:nvPr>
        </p:nvSpPr>
        <p:spPr>
          <a:xfrm>
            <a:off x="8223426" y="4210067"/>
            <a:ext cx="2506226" cy="1237497"/>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9" name="Text Placeholder 17">
            <a:extLst>
              <a:ext uri="{FF2B5EF4-FFF2-40B4-BE49-F238E27FC236}">
                <a16:creationId xmlns:a16="http://schemas.microsoft.com/office/drawing/2014/main" id="{00BAA056-DFBD-584F-9273-7D940103359C}"/>
              </a:ext>
            </a:extLst>
          </p:cNvPr>
          <p:cNvSpPr>
            <a:spLocks noGrp="1"/>
          </p:cNvSpPr>
          <p:nvPr>
            <p:ph type="body" sz="quarter" idx="22" hasCustomPrompt="1"/>
          </p:nvPr>
        </p:nvSpPr>
        <p:spPr>
          <a:xfrm>
            <a:off x="1459184" y="2837148"/>
            <a:ext cx="2506226" cy="335052"/>
          </a:xfrm>
        </p:spPr>
        <p:txBody>
          <a:bodyPr/>
          <a:lstStyle>
            <a:lvl1pPr algn="ctr">
              <a:buNone/>
              <a:defRPr sz="2000" b="0" i="0" spc="30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2018</a:t>
            </a:r>
            <a:endParaRPr lang="en-US"/>
          </a:p>
        </p:txBody>
      </p:sp>
      <p:sp>
        <p:nvSpPr>
          <p:cNvPr id="40" name="Text Placeholder 17">
            <a:extLst>
              <a:ext uri="{FF2B5EF4-FFF2-40B4-BE49-F238E27FC236}">
                <a16:creationId xmlns:a16="http://schemas.microsoft.com/office/drawing/2014/main" id="{6BF9179A-0AB3-E042-BD2E-A24FBC624C6C}"/>
              </a:ext>
            </a:extLst>
          </p:cNvPr>
          <p:cNvSpPr>
            <a:spLocks noGrp="1"/>
          </p:cNvSpPr>
          <p:nvPr>
            <p:ph type="body" sz="quarter" idx="23" hasCustomPrompt="1"/>
          </p:nvPr>
        </p:nvSpPr>
        <p:spPr>
          <a:xfrm>
            <a:off x="4890125" y="3857054"/>
            <a:ext cx="2506226" cy="335052"/>
          </a:xfrm>
        </p:spPr>
        <p:txBody>
          <a:bodyPr/>
          <a:lstStyle>
            <a:lvl1pPr algn="ctr">
              <a:buNone/>
              <a:defRPr sz="2000" b="0" i="0" spc="30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2019</a:t>
            </a:r>
            <a:endParaRPr lang="en-US"/>
          </a:p>
        </p:txBody>
      </p:sp>
      <p:sp>
        <p:nvSpPr>
          <p:cNvPr id="41" name="Text Placeholder 17">
            <a:extLst>
              <a:ext uri="{FF2B5EF4-FFF2-40B4-BE49-F238E27FC236}">
                <a16:creationId xmlns:a16="http://schemas.microsoft.com/office/drawing/2014/main" id="{5D05B818-03D6-0C48-A4A4-879D1B8573FA}"/>
              </a:ext>
            </a:extLst>
          </p:cNvPr>
          <p:cNvSpPr>
            <a:spLocks noGrp="1"/>
          </p:cNvSpPr>
          <p:nvPr>
            <p:ph type="body" sz="quarter" idx="24" hasCustomPrompt="1"/>
          </p:nvPr>
        </p:nvSpPr>
        <p:spPr>
          <a:xfrm>
            <a:off x="8223426" y="2825658"/>
            <a:ext cx="2506226" cy="335052"/>
          </a:xfrm>
        </p:spPr>
        <p:txBody>
          <a:bodyPr/>
          <a:lstStyle>
            <a:lvl1pPr algn="ctr">
              <a:buNone/>
              <a:defRPr sz="2000" b="0" i="0" spc="30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2020</a:t>
            </a:r>
            <a:endParaRPr lang="en-US"/>
          </a:p>
        </p:txBody>
      </p:sp>
      <p:sp>
        <p:nvSpPr>
          <p:cNvPr id="16" name="Rectangle 15">
            <a:extLst>
              <a:ext uri="{FF2B5EF4-FFF2-40B4-BE49-F238E27FC236}">
                <a16:creationId xmlns:a16="http://schemas.microsoft.com/office/drawing/2014/main" id="{8C26421F-3E17-FF47-92D5-AE8B9BF847B2}"/>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7" name="TextBox 16">
            <a:extLst>
              <a:ext uri="{FF2B5EF4-FFF2-40B4-BE49-F238E27FC236}">
                <a16:creationId xmlns:a16="http://schemas.microsoft.com/office/drawing/2014/main" id="{37918C0E-ED0A-D748-88E5-BE3A2DEDEB97}"/>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39415678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ur Journey 3">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D99EA92-8C6E-B84F-B459-728079F0C1CC}"/>
              </a:ext>
            </a:extLst>
          </p:cNvPr>
          <p:cNvGrpSpPr/>
          <p:nvPr userDrawn="1"/>
        </p:nvGrpSpPr>
        <p:grpSpPr>
          <a:xfrm flipH="1">
            <a:off x="-87112" y="2832249"/>
            <a:ext cx="10088030" cy="1233055"/>
            <a:chOff x="4201590" y="5664497"/>
            <a:chExt cx="20176060" cy="2466109"/>
          </a:xfrm>
        </p:grpSpPr>
        <p:cxnSp>
          <p:nvCxnSpPr>
            <p:cNvPr id="3" name="Straight Connector 2">
              <a:extLst>
                <a:ext uri="{FF2B5EF4-FFF2-40B4-BE49-F238E27FC236}">
                  <a16:creationId xmlns:a16="http://schemas.microsoft.com/office/drawing/2014/main" id="{E7ED26DD-7AEB-9E44-8FF6-C477D8C00C2B}"/>
                </a:ext>
              </a:extLst>
            </p:cNvPr>
            <p:cNvCxnSpPr>
              <a:cxnSpLocks/>
            </p:cNvCxnSpPr>
            <p:nvPr/>
          </p:nvCxnSpPr>
          <p:spPr>
            <a:xfrm>
              <a:off x="5434644" y="6897551"/>
              <a:ext cx="1894300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40BA1181-B947-D246-AEDB-8D5690586889}"/>
                </a:ext>
              </a:extLst>
            </p:cNvPr>
            <p:cNvSpPr/>
            <p:nvPr/>
          </p:nvSpPr>
          <p:spPr>
            <a:xfrm>
              <a:off x="4201590" y="5664497"/>
              <a:ext cx="2466109" cy="2466109"/>
            </a:xfrm>
            <a:prstGeom prst="ellipse">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000000"/>
                </a:solidFill>
              </a:endParaRPr>
            </a:p>
          </p:txBody>
        </p:sp>
        <p:sp>
          <p:nvSpPr>
            <p:cNvPr id="5" name="Oval 4">
              <a:extLst>
                <a:ext uri="{FF2B5EF4-FFF2-40B4-BE49-F238E27FC236}">
                  <a16:creationId xmlns:a16="http://schemas.microsoft.com/office/drawing/2014/main" id="{93279403-2DD6-294E-8653-2A42ED9EBD96}"/>
                </a:ext>
              </a:extLst>
            </p:cNvPr>
            <p:cNvSpPr/>
            <p:nvPr/>
          </p:nvSpPr>
          <p:spPr>
            <a:xfrm>
              <a:off x="11936354" y="6725140"/>
              <a:ext cx="344824" cy="344824"/>
            </a:xfrm>
            <a:prstGeom prst="ellipse">
              <a:avLst/>
            </a:prstGeom>
            <a:solidFill>
              <a:srgbClr val="85D2E1">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000000"/>
                </a:solidFill>
              </a:endParaRPr>
            </a:p>
          </p:txBody>
        </p:sp>
        <p:sp>
          <p:nvSpPr>
            <p:cNvPr id="6" name="Oval 5">
              <a:extLst>
                <a:ext uri="{FF2B5EF4-FFF2-40B4-BE49-F238E27FC236}">
                  <a16:creationId xmlns:a16="http://schemas.microsoft.com/office/drawing/2014/main" id="{B1A0B9AD-E1B8-4A47-B627-580D076FD190}"/>
                </a:ext>
              </a:extLst>
            </p:cNvPr>
            <p:cNvSpPr/>
            <p:nvPr/>
          </p:nvSpPr>
          <p:spPr>
            <a:xfrm>
              <a:off x="18764171" y="6725140"/>
              <a:ext cx="344824" cy="344824"/>
            </a:xfrm>
            <a:prstGeom prst="ellipse">
              <a:avLst/>
            </a:prstGeom>
            <a:solidFill>
              <a:srgbClr val="85D2E1">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000000"/>
                </a:solidFill>
              </a:endParaRPr>
            </a:p>
          </p:txBody>
        </p:sp>
      </p:grpSp>
      <p:sp>
        <p:nvSpPr>
          <p:cNvPr id="20" name="Text Placeholder 17">
            <a:extLst>
              <a:ext uri="{FF2B5EF4-FFF2-40B4-BE49-F238E27FC236}">
                <a16:creationId xmlns:a16="http://schemas.microsoft.com/office/drawing/2014/main" id="{EE27F43F-5131-7247-81C7-14B1147E8D74}"/>
              </a:ext>
            </a:extLst>
          </p:cNvPr>
          <p:cNvSpPr>
            <a:spLocks noGrp="1"/>
          </p:cNvSpPr>
          <p:nvPr>
            <p:ph type="body" sz="quarter" idx="20" hasCustomPrompt="1"/>
          </p:nvPr>
        </p:nvSpPr>
        <p:spPr>
          <a:xfrm>
            <a:off x="1474900" y="1617548"/>
            <a:ext cx="2506226" cy="1237497"/>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1" name="Text Placeholder 17">
            <a:extLst>
              <a:ext uri="{FF2B5EF4-FFF2-40B4-BE49-F238E27FC236}">
                <a16:creationId xmlns:a16="http://schemas.microsoft.com/office/drawing/2014/main" id="{FA701368-7F3A-D942-9086-74C5BC9A1AD6}"/>
              </a:ext>
            </a:extLst>
          </p:cNvPr>
          <p:cNvSpPr>
            <a:spLocks noGrp="1"/>
          </p:cNvSpPr>
          <p:nvPr>
            <p:ph type="body" sz="quarter" idx="21" hasCustomPrompt="1"/>
          </p:nvPr>
        </p:nvSpPr>
        <p:spPr>
          <a:xfrm>
            <a:off x="4808201" y="4232863"/>
            <a:ext cx="2506226" cy="1237497"/>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2" name="Text Placeholder 17">
            <a:extLst>
              <a:ext uri="{FF2B5EF4-FFF2-40B4-BE49-F238E27FC236}">
                <a16:creationId xmlns:a16="http://schemas.microsoft.com/office/drawing/2014/main" id="{19E93A3E-D93B-6746-924C-B809E688CD72}"/>
              </a:ext>
            </a:extLst>
          </p:cNvPr>
          <p:cNvSpPr>
            <a:spLocks noGrp="1"/>
          </p:cNvSpPr>
          <p:nvPr>
            <p:ph type="body" sz="quarter" idx="22" hasCustomPrompt="1"/>
          </p:nvPr>
        </p:nvSpPr>
        <p:spPr>
          <a:xfrm>
            <a:off x="8767864" y="3228214"/>
            <a:ext cx="1233055" cy="441123"/>
          </a:xfrm>
        </p:spPr>
        <p:txBody>
          <a:bodyPr anchor="ct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END</a:t>
            </a:r>
            <a:endParaRPr lang="en-US"/>
          </a:p>
        </p:txBody>
      </p:sp>
      <p:sp>
        <p:nvSpPr>
          <p:cNvPr id="26" name="Text Placeholder 17">
            <a:extLst>
              <a:ext uri="{FF2B5EF4-FFF2-40B4-BE49-F238E27FC236}">
                <a16:creationId xmlns:a16="http://schemas.microsoft.com/office/drawing/2014/main" id="{14EC00ED-B9B5-564F-A2BD-E9361B35ED61}"/>
              </a:ext>
            </a:extLst>
          </p:cNvPr>
          <p:cNvSpPr>
            <a:spLocks noGrp="1"/>
          </p:cNvSpPr>
          <p:nvPr>
            <p:ph type="body" sz="quarter" idx="24" hasCustomPrompt="1"/>
          </p:nvPr>
        </p:nvSpPr>
        <p:spPr>
          <a:xfrm>
            <a:off x="1466515" y="3842694"/>
            <a:ext cx="2506226" cy="335052"/>
          </a:xfrm>
        </p:spPr>
        <p:txBody>
          <a:bodyPr/>
          <a:lstStyle>
            <a:lvl1pPr algn="ctr">
              <a:buNone/>
              <a:defRPr sz="2000" b="0" i="0" spc="30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2021</a:t>
            </a:r>
            <a:endParaRPr lang="en-US"/>
          </a:p>
        </p:txBody>
      </p:sp>
      <p:sp>
        <p:nvSpPr>
          <p:cNvPr id="27" name="Text Placeholder 17">
            <a:extLst>
              <a:ext uri="{FF2B5EF4-FFF2-40B4-BE49-F238E27FC236}">
                <a16:creationId xmlns:a16="http://schemas.microsoft.com/office/drawing/2014/main" id="{3BB708B1-BD9F-3D4B-A3F2-DAAACD7B96FF}"/>
              </a:ext>
            </a:extLst>
          </p:cNvPr>
          <p:cNvSpPr>
            <a:spLocks noGrp="1"/>
          </p:cNvSpPr>
          <p:nvPr>
            <p:ph type="body" sz="quarter" idx="25" hasCustomPrompt="1"/>
          </p:nvPr>
        </p:nvSpPr>
        <p:spPr>
          <a:xfrm>
            <a:off x="4808201" y="2797420"/>
            <a:ext cx="2506226" cy="335052"/>
          </a:xfrm>
        </p:spPr>
        <p:txBody>
          <a:bodyPr/>
          <a:lstStyle>
            <a:lvl1pPr algn="ctr">
              <a:buNone/>
              <a:defRPr sz="2000" b="0" i="0" spc="30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2022</a:t>
            </a:r>
            <a:endParaRPr lang="en-US"/>
          </a:p>
        </p:txBody>
      </p:sp>
      <p:sp>
        <p:nvSpPr>
          <p:cNvPr id="14" name="Rectangle 13">
            <a:extLst>
              <a:ext uri="{FF2B5EF4-FFF2-40B4-BE49-F238E27FC236}">
                <a16:creationId xmlns:a16="http://schemas.microsoft.com/office/drawing/2014/main" id="{CE9AE23B-5966-D043-B5CA-4F97DC3963FC}"/>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5" name="TextBox 14">
            <a:extLst>
              <a:ext uri="{FF2B5EF4-FFF2-40B4-BE49-F238E27FC236}">
                <a16:creationId xmlns:a16="http://schemas.microsoft.com/office/drawing/2014/main" id="{033DD942-702D-3645-AFD5-CC083E31395F}"/>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4133433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BF8AD40A-108B-5846-858D-C7B9F7A01FF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5474525"/>
          </a:xfrm>
          <a:prstGeom prst="rect">
            <a:avLst/>
          </a:prstGeom>
        </p:spPr>
      </p:pic>
      <p:grpSp>
        <p:nvGrpSpPr>
          <p:cNvPr id="17" name="Group 16">
            <a:extLst>
              <a:ext uri="{FF2B5EF4-FFF2-40B4-BE49-F238E27FC236}">
                <a16:creationId xmlns:a16="http://schemas.microsoft.com/office/drawing/2014/main" id="{1AEC8C81-1228-634A-A794-E7C603C00625}"/>
              </a:ext>
            </a:extLst>
          </p:cNvPr>
          <p:cNvGrpSpPr/>
          <p:nvPr userDrawn="1"/>
        </p:nvGrpSpPr>
        <p:grpSpPr>
          <a:xfrm>
            <a:off x="237726" y="5888182"/>
            <a:ext cx="2645594" cy="656899"/>
            <a:chOff x="0" y="0"/>
            <a:chExt cx="2301694" cy="571500"/>
          </a:xfrm>
        </p:grpSpPr>
        <p:sp>
          <p:nvSpPr>
            <p:cNvPr id="18" name="Rectangle 17">
              <a:extLst>
                <a:ext uri="{FF2B5EF4-FFF2-40B4-BE49-F238E27FC236}">
                  <a16:creationId xmlns:a16="http://schemas.microsoft.com/office/drawing/2014/main" id="{7869F886-5497-4144-A9AE-E6C2F639A7D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9" name="Picture 18">
              <a:extLst>
                <a:ext uri="{FF2B5EF4-FFF2-40B4-BE49-F238E27FC236}">
                  <a16:creationId xmlns:a16="http://schemas.microsoft.com/office/drawing/2014/main" id="{1F16DD5D-1738-B545-90A2-60DAA7083A3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512760" y="4172994"/>
            <a:ext cx="5278651" cy="697353"/>
          </a:xfrm>
        </p:spPr>
        <p:txBody>
          <a:bodyPr>
            <a:noAutofit/>
          </a:bodyPr>
          <a:lstStyle>
            <a:lvl1pPr marL="0" indent="0" algn="l">
              <a:buNone/>
              <a:defRPr sz="5400" b="1" baseline="0">
                <a:solidFill>
                  <a:srgbClr val="000000"/>
                </a:solidFill>
                <a:latin typeface="+mn-lt"/>
              </a:defRPr>
            </a:lvl1pPr>
          </a:lstStyle>
          <a:p>
            <a:pPr lvl="0"/>
            <a:r>
              <a:rPr lang="en-US"/>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512760" y="3554471"/>
            <a:ext cx="5278651" cy="697353"/>
          </a:xfrm>
        </p:spPr>
        <p:txBody>
          <a:bodyPr>
            <a:normAutofit/>
          </a:bodyPr>
          <a:lstStyle>
            <a:lvl1pPr marL="0" indent="0" algn="l">
              <a:buNone/>
              <a:defRPr sz="3600" b="0" i="0">
                <a:solidFill>
                  <a:srgbClr val="000000"/>
                </a:solidFill>
                <a:latin typeface="+mn-lt"/>
              </a:defRPr>
            </a:lvl1pPr>
          </a:lstStyle>
          <a:p>
            <a:pPr lvl="0"/>
            <a:r>
              <a:rPr lang="en-US"/>
              <a:t>Cover Design 1</a:t>
            </a:r>
          </a:p>
        </p:txBody>
      </p:sp>
    </p:spTree>
    <p:extLst>
      <p:ext uri="{BB962C8B-B14F-4D97-AF65-F5344CB8AC3E}">
        <p14:creationId xmlns:p14="http://schemas.microsoft.com/office/powerpoint/2010/main" val="42208650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0" y="482371"/>
            <a:ext cx="6113604" cy="2855598"/>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46976CB-0B76-DD49-AA4D-4F230C256467}"/>
              </a:ext>
            </a:extLst>
          </p:cNvPr>
          <p:cNvSpPr/>
          <p:nvPr userDrawn="1"/>
        </p:nvSpPr>
        <p:spPr>
          <a:xfrm>
            <a:off x="6113604" y="482371"/>
            <a:ext cx="6113604" cy="2855598"/>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7">
            <a:extLst>
              <a:ext uri="{FF2B5EF4-FFF2-40B4-BE49-F238E27FC236}">
                <a16:creationId xmlns:a16="http://schemas.microsoft.com/office/drawing/2014/main" id="{A80F2D74-8F18-9F49-A166-16ACDC1D1115}"/>
              </a:ext>
            </a:extLst>
          </p:cNvPr>
          <p:cNvSpPr>
            <a:spLocks noGrp="1"/>
          </p:cNvSpPr>
          <p:nvPr>
            <p:ph type="body" sz="quarter" idx="18" hasCustomPrompt="1"/>
          </p:nvPr>
        </p:nvSpPr>
        <p:spPr>
          <a:xfrm>
            <a:off x="633715" y="3843119"/>
            <a:ext cx="4957908" cy="1680348"/>
          </a:xfrm>
        </p:spPr>
        <p:txBody>
          <a:bodyP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633715" y="2505507"/>
            <a:ext cx="4957908"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18" name="Text Placeholder 17">
            <a:extLst>
              <a:ext uri="{FF2B5EF4-FFF2-40B4-BE49-F238E27FC236}">
                <a16:creationId xmlns:a16="http://schemas.microsoft.com/office/drawing/2014/main" id="{02E7D4CC-063A-6D45-92B2-EC8AC4E32AAF}"/>
              </a:ext>
            </a:extLst>
          </p:cNvPr>
          <p:cNvSpPr>
            <a:spLocks noGrp="1"/>
          </p:cNvSpPr>
          <p:nvPr>
            <p:ph type="body" sz="quarter" idx="19" hasCustomPrompt="1"/>
          </p:nvPr>
        </p:nvSpPr>
        <p:spPr>
          <a:xfrm>
            <a:off x="6420771" y="3880875"/>
            <a:ext cx="4957908" cy="1680348"/>
          </a:xfrm>
        </p:spPr>
        <p:txBody>
          <a:bodyP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420771" y="2543263"/>
            <a:ext cx="4957908"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10" name="Rectangle 9">
            <a:extLst>
              <a:ext uri="{FF2B5EF4-FFF2-40B4-BE49-F238E27FC236}">
                <a16:creationId xmlns:a16="http://schemas.microsoft.com/office/drawing/2014/main" id="{82CA5999-94EF-5047-863C-92AD3F2C1BC6}"/>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Box 10">
            <a:extLst>
              <a:ext uri="{FF2B5EF4-FFF2-40B4-BE49-F238E27FC236}">
                <a16:creationId xmlns:a16="http://schemas.microsoft.com/office/drawing/2014/main" id="{23B3D228-BEB5-3D4C-B205-D25168DA218F}"/>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1387720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alendar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295640-5B5F-6E47-808F-2F2FB8B377B6}"/>
              </a:ext>
            </a:extLst>
          </p:cNvPr>
          <p:cNvGrpSpPr/>
          <p:nvPr userDrawn="1"/>
        </p:nvGrpSpPr>
        <p:grpSpPr>
          <a:xfrm>
            <a:off x="13492" y="1875084"/>
            <a:ext cx="12165015" cy="3041254"/>
            <a:chOff x="0" y="4738255"/>
            <a:chExt cx="21169744" cy="5292436"/>
          </a:xfrm>
          <a:solidFill>
            <a:srgbClr val="FFD100"/>
          </a:solidFill>
        </p:grpSpPr>
        <p:sp>
          <p:nvSpPr>
            <p:cNvPr id="3" name="Rectangle 2">
              <a:extLst>
                <a:ext uri="{FF2B5EF4-FFF2-40B4-BE49-F238E27FC236}">
                  <a16:creationId xmlns:a16="http://schemas.microsoft.com/office/drawing/2014/main" id="{2C287D99-39F7-274E-881D-B1205E86882D}"/>
                </a:ext>
              </a:extLst>
            </p:cNvPr>
            <p:cNvSpPr/>
            <p:nvPr/>
          </p:nvSpPr>
          <p:spPr>
            <a:xfrm>
              <a:off x="0" y="4738255"/>
              <a:ext cx="5292436" cy="52924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7255414-C2BD-294E-A843-C1E85CBB702D}"/>
                </a:ext>
              </a:extLst>
            </p:cNvPr>
            <p:cNvSpPr/>
            <p:nvPr/>
          </p:nvSpPr>
          <p:spPr>
            <a:xfrm>
              <a:off x="5292436" y="4738255"/>
              <a:ext cx="5292436" cy="52924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2AF4D0D-CD86-1943-BD02-89B10E71AB04}"/>
                </a:ext>
              </a:extLst>
            </p:cNvPr>
            <p:cNvSpPr/>
            <p:nvPr/>
          </p:nvSpPr>
          <p:spPr>
            <a:xfrm>
              <a:off x="10584872" y="4738255"/>
              <a:ext cx="5292436" cy="52924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B3D836D-4100-D44A-83B0-51B97203CAA2}"/>
                </a:ext>
              </a:extLst>
            </p:cNvPr>
            <p:cNvSpPr/>
            <p:nvPr/>
          </p:nvSpPr>
          <p:spPr>
            <a:xfrm>
              <a:off x="15877308" y="4738255"/>
              <a:ext cx="5292436" cy="52924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Placeholder 17">
            <a:extLst>
              <a:ext uri="{FF2B5EF4-FFF2-40B4-BE49-F238E27FC236}">
                <a16:creationId xmlns:a16="http://schemas.microsoft.com/office/drawing/2014/main" id="{40B2C6C4-135F-5946-B876-EA9B72EF097A}"/>
              </a:ext>
            </a:extLst>
          </p:cNvPr>
          <p:cNvSpPr>
            <a:spLocks noGrp="1"/>
          </p:cNvSpPr>
          <p:nvPr>
            <p:ph type="body" sz="quarter" idx="18" hasCustomPrompt="1"/>
          </p:nvPr>
        </p:nvSpPr>
        <p:spPr>
          <a:xfrm>
            <a:off x="3054743" y="2963737"/>
            <a:ext cx="3024340" cy="442916"/>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February</a:t>
            </a:r>
            <a:endParaRPr lang="en-US"/>
          </a:p>
        </p:txBody>
      </p:sp>
      <p:sp>
        <p:nvSpPr>
          <p:cNvPr id="36" name="Text Placeholder 23">
            <a:extLst>
              <a:ext uri="{FF2B5EF4-FFF2-40B4-BE49-F238E27FC236}">
                <a16:creationId xmlns:a16="http://schemas.microsoft.com/office/drawing/2014/main" id="{BDA90A0E-F434-DE4E-802E-4F8D96708411}"/>
              </a:ext>
            </a:extLst>
          </p:cNvPr>
          <p:cNvSpPr>
            <a:spLocks noGrp="1"/>
          </p:cNvSpPr>
          <p:nvPr>
            <p:ph type="body" sz="quarter" idx="16" hasCustomPrompt="1"/>
          </p:nvPr>
        </p:nvSpPr>
        <p:spPr>
          <a:xfrm>
            <a:off x="3059026" y="2332384"/>
            <a:ext cx="3049353" cy="582221"/>
          </a:xfrm>
        </p:spPr>
        <p:txBody>
          <a:bodyPr>
            <a:normAutofit/>
          </a:bodyPr>
          <a:lstStyle>
            <a:lvl1pPr marL="0" indent="0" algn="ctr">
              <a:buNone/>
              <a:defRPr sz="4000" b="1" i="0">
                <a:solidFill>
                  <a:srgbClr val="000000"/>
                </a:solidFill>
                <a:latin typeface="+mn-lt"/>
              </a:defRPr>
            </a:lvl1pPr>
          </a:lstStyle>
          <a:p>
            <a:pPr lvl="0"/>
            <a:r>
              <a:rPr lang="en-US"/>
              <a:t>4</a:t>
            </a:r>
          </a:p>
        </p:txBody>
      </p:sp>
      <p:sp>
        <p:nvSpPr>
          <p:cNvPr id="37" name="Text Placeholder 17">
            <a:extLst>
              <a:ext uri="{FF2B5EF4-FFF2-40B4-BE49-F238E27FC236}">
                <a16:creationId xmlns:a16="http://schemas.microsoft.com/office/drawing/2014/main" id="{E4E3947D-3C0D-864E-A378-E86B96AB3AB7}"/>
              </a:ext>
            </a:extLst>
          </p:cNvPr>
          <p:cNvSpPr>
            <a:spLocks noGrp="1"/>
          </p:cNvSpPr>
          <p:nvPr>
            <p:ph type="body" sz="quarter" idx="19" hasCustomPrompt="1"/>
          </p:nvPr>
        </p:nvSpPr>
        <p:spPr>
          <a:xfrm>
            <a:off x="3069574" y="3694013"/>
            <a:ext cx="3024340" cy="44291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8" name="Text Placeholder 17">
            <a:extLst>
              <a:ext uri="{FF2B5EF4-FFF2-40B4-BE49-F238E27FC236}">
                <a16:creationId xmlns:a16="http://schemas.microsoft.com/office/drawing/2014/main" id="{7A61D601-8E58-BD42-BBBF-581E5B432135}"/>
              </a:ext>
            </a:extLst>
          </p:cNvPr>
          <p:cNvSpPr>
            <a:spLocks noGrp="1"/>
          </p:cNvSpPr>
          <p:nvPr>
            <p:ph type="body" sz="quarter" idx="20" hasCustomPrompt="1"/>
          </p:nvPr>
        </p:nvSpPr>
        <p:spPr>
          <a:xfrm>
            <a:off x="-979" y="2966833"/>
            <a:ext cx="3024340" cy="442916"/>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January</a:t>
            </a:r>
            <a:endParaRPr lang="en-US"/>
          </a:p>
        </p:txBody>
      </p:sp>
      <p:sp>
        <p:nvSpPr>
          <p:cNvPr id="39" name="Text Placeholder 23">
            <a:extLst>
              <a:ext uri="{FF2B5EF4-FFF2-40B4-BE49-F238E27FC236}">
                <a16:creationId xmlns:a16="http://schemas.microsoft.com/office/drawing/2014/main" id="{FBF15F1B-8908-F446-91BA-B6025A5D96A4}"/>
              </a:ext>
            </a:extLst>
          </p:cNvPr>
          <p:cNvSpPr>
            <a:spLocks noGrp="1"/>
          </p:cNvSpPr>
          <p:nvPr>
            <p:ph type="body" sz="quarter" idx="21" hasCustomPrompt="1"/>
          </p:nvPr>
        </p:nvSpPr>
        <p:spPr>
          <a:xfrm>
            <a:off x="3304" y="2335480"/>
            <a:ext cx="3049353" cy="582221"/>
          </a:xfrm>
        </p:spPr>
        <p:txBody>
          <a:bodyPr>
            <a:normAutofit/>
          </a:bodyPr>
          <a:lstStyle>
            <a:lvl1pPr marL="0" indent="0" algn="ctr">
              <a:buNone/>
              <a:defRPr sz="4000" b="1" i="0">
                <a:solidFill>
                  <a:srgbClr val="000000"/>
                </a:solidFill>
                <a:latin typeface="+mn-lt"/>
              </a:defRPr>
            </a:lvl1pPr>
          </a:lstStyle>
          <a:p>
            <a:pPr lvl="0"/>
            <a:r>
              <a:rPr lang="en-US"/>
              <a:t>20</a:t>
            </a:r>
          </a:p>
        </p:txBody>
      </p:sp>
      <p:sp>
        <p:nvSpPr>
          <p:cNvPr id="40" name="Text Placeholder 17">
            <a:extLst>
              <a:ext uri="{FF2B5EF4-FFF2-40B4-BE49-F238E27FC236}">
                <a16:creationId xmlns:a16="http://schemas.microsoft.com/office/drawing/2014/main" id="{8DA24536-E652-E647-BC3C-200CC5578281}"/>
              </a:ext>
            </a:extLst>
          </p:cNvPr>
          <p:cNvSpPr>
            <a:spLocks noGrp="1"/>
          </p:cNvSpPr>
          <p:nvPr>
            <p:ph type="body" sz="quarter" idx="22" hasCustomPrompt="1"/>
          </p:nvPr>
        </p:nvSpPr>
        <p:spPr>
          <a:xfrm>
            <a:off x="13852" y="3697109"/>
            <a:ext cx="3024340" cy="44291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41" name="Text Placeholder 17">
            <a:extLst>
              <a:ext uri="{FF2B5EF4-FFF2-40B4-BE49-F238E27FC236}">
                <a16:creationId xmlns:a16="http://schemas.microsoft.com/office/drawing/2014/main" id="{87F5E8E1-032A-ED43-93E9-DB20B4563FF8}"/>
              </a:ext>
            </a:extLst>
          </p:cNvPr>
          <p:cNvSpPr>
            <a:spLocks noGrp="1"/>
          </p:cNvSpPr>
          <p:nvPr>
            <p:ph type="body" sz="quarter" idx="23" hasCustomPrompt="1"/>
          </p:nvPr>
        </p:nvSpPr>
        <p:spPr>
          <a:xfrm>
            <a:off x="9124512" y="2950422"/>
            <a:ext cx="3024340" cy="442916"/>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April</a:t>
            </a:r>
            <a:endParaRPr lang="en-US"/>
          </a:p>
        </p:txBody>
      </p:sp>
      <p:sp>
        <p:nvSpPr>
          <p:cNvPr id="42" name="Text Placeholder 23">
            <a:extLst>
              <a:ext uri="{FF2B5EF4-FFF2-40B4-BE49-F238E27FC236}">
                <a16:creationId xmlns:a16="http://schemas.microsoft.com/office/drawing/2014/main" id="{76204B1D-FD93-534C-86DB-6D09C9545691}"/>
              </a:ext>
            </a:extLst>
          </p:cNvPr>
          <p:cNvSpPr>
            <a:spLocks noGrp="1"/>
          </p:cNvSpPr>
          <p:nvPr>
            <p:ph type="body" sz="quarter" idx="24" hasCustomPrompt="1"/>
          </p:nvPr>
        </p:nvSpPr>
        <p:spPr>
          <a:xfrm>
            <a:off x="9128795" y="2319069"/>
            <a:ext cx="3049353" cy="582221"/>
          </a:xfrm>
        </p:spPr>
        <p:txBody>
          <a:bodyPr>
            <a:normAutofit/>
          </a:bodyPr>
          <a:lstStyle>
            <a:lvl1pPr marL="0" indent="0" algn="ctr">
              <a:buNone/>
              <a:defRPr sz="4000" b="1" i="0">
                <a:solidFill>
                  <a:srgbClr val="000000"/>
                </a:solidFill>
                <a:latin typeface="+mn-lt"/>
              </a:defRPr>
            </a:lvl1pPr>
          </a:lstStyle>
          <a:p>
            <a:pPr lvl="0"/>
            <a:r>
              <a:rPr lang="en-US"/>
              <a:t>2</a:t>
            </a:r>
          </a:p>
        </p:txBody>
      </p:sp>
      <p:sp>
        <p:nvSpPr>
          <p:cNvPr id="43" name="Text Placeholder 17">
            <a:extLst>
              <a:ext uri="{FF2B5EF4-FFF2-40B4-BE49-F238E27FC236}">
                <a16:creationId xmlns:a16="http://schemas.microsoft.com/office/drawing/2014/main" id="{F4D63AE9-5CEC-9F4B-96A5-3F0DB00BF3E5}"/>
              </a:ext>
            </a:extLst>
          </p:cNvPr>
          <p:cNvSpPr>
            <a:spLocks noGrp="1"/>
          </p:cNvSpPr>
          <p:nvPr>
            <p:ph type="body" sz="quarter" idx="25" hasCustomPrompt="1"/>
          </p:nvPr>
        </p:nvSpPr>
        <p:spPr>
          <a:xfrm>
            <a:off x="9139343" y="3680698"/>
            <a:ext cx="3024340" cy="44291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44" name="Text Placeholder 17">
            <a:extLst>
              <a:ext uri="{FF2B5EF4-FFF2-40B4-BE49-F238E27FC236}">
                <a16:creationId xmlns:a16="http://schemas.microsoft.com/office/drawing/2014/main" id="{18449C84-980B-324B-B217-BB2EDFA5B227}"/>
              </a:ext>
            </a:extLst>
          </p:cNvPr>
          <p:cNvSpPr>
            <a:spLocks noGrp="1"/>
          </p:cNvSpPr>
          <p:nvPr>
            <p:ph type="body" sz="quarter" idx="26" hasCustomPrompt="1"/>
          </p:nvPr>
        </p:nvSpPr>
        <p:spPr>
          <a:xfrm>
            <a:off x="6068790" y="2953518"/>
            <a:ext cx="3024340" cy="442916"/>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March</a:t>
            </a:r>
            <a:endParaRPr lang="en-US"/>
          </a:p>
        </p:txBody>
      </p:sp>
      <p:sp>
        <p:nvSpPr>
          <p:cNvPr id="45" name="Text Placeholder 23">
            <a:extLst>
              <a:ext uri="{FF2B5EF4-FFF2-40B4-BE49-F238E27FC236}">
                <a16:creationId xmlns:a16="http://schemas.microsoft.com/office/drawing/2014/main" id="{DB432D93-6FEA-AC42-83B9-779DFF3A77AA}"/>
              </a:ext>
            </a:extLst>
          </p:cNvPr>
          <p:cNvSpPr>
            <a:spLocks noGrp="1"/>
          </p:cNvSpPr>
          <p:nvPr>
            <p:ph type="body" sz="quarter" idx="27" hasCustomPrompt="1"/>
          </p:nvPr>
        </p:nvSpPr>
        <p:spPr>
          <a:xfrm>
            <a:off x="6073073" y="2322165"/>
            <a:ext cx="3049353" cy="582221"/>
          </a:xfrm>
        </p:spPr>
        <p:txBody>
          <a:bodyPr>
            <a:normAutofit/>
          </a:bodyPr>
          <a:lstStyle>
            <a:lvl1pPr marL="0" indent="0" algn="ctr">
              <a:buNone/>
              <a:defRPr sz="4000" b="1" i="0">
                <a:solidFill>
                  <a:srgbClr val="000000"/>
                </a:solidFill>
                <a:latin typeface="+mn-lt"/>
              </a:defRPr>
            </a:lvl1pPr>
          </a:lstStyle>
          <a:p>
            <a:pPr lvl="0"/>
            <a:r>
              <a:rPr lang="en-US"/>
              <a:t>17</a:t>
            </a:r>
          </a:p>
        </p:txBody>
      </p:sp>
      <p:sp>
        <p:nvSpPr>
          <p:cNvPr id="46" name="Text Placeholder 17">
            <a:extLst>
              <a:ext uri="{FF2B5EF4-FFF2-40B4-BE49-F238E27FC236}">
                <a16:creationId xmlns:a16="http://schemas.microsoft.com/office/drawing/2014/main" id="{23980425-5596-AE4F-A5E0-1E8D36188DD0}"/>
              </a:ext>
            </a:extLst>
          </p:cNvPr>
          <p:cNvSpPr>
            <a:spLocks noGrp="1"/>
          </p:cNvSpPr>
          <p:nvPr>
            <p:ph type="body" sz="quarter" idx="28" hasCustomPrompt="1"/>
          </p:nvPr>
        </p:nvSpPr>
        <p:spPr>
          <a:xfrm>
            <a:off x="6083621" y="3683794"/>
            <a:ext cx="3024340" cy="44291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4" name="Rectangle 23">
            <a:extLst>
              <a:ext uri="{FF2B5EF4-FFF2-40B4-BE49-F238E27FC236}">
                <a16:creationId xmlns:a16="http://schemas.microsoft.com/office/drawing/2014/main" id="{12B53804-765C-C642-92ED-7E167F7FC3E2}"/>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5" name="Text Placeholder 23">
            <a:extLst>
              <a:ext uri="{FF2B5EF4-FFF2-40B4-BE49-F238E27FC236}">
                <a16:creationId xmlns:a16="http://schemas.microsoft.com/office/drawing/2014/main" id="{931F17A9-1990-CB4F-B6F6-4BB13F4AD5D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26" name="Rectangle 25">
            <a:extLst>
              <a:ext uri="{FF2B5EF4-FFF2-40B4-BE49-F238E27FC236}">
                <a16:creationId xmlns:a16="http://schemas.microsoft.com/office/drawing/2014/main" id="{7CD0E4C4-9A1C-7C42-B6AE-D6B72ACB0F1B}"/>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7" name="TextBox 26">
            <a:extLst>
              <a:ext uri="{FF2B5EF4-FFF2-40B4-BE49-F238E27FC236}">
                <a16:creationId xmlns:a16="http://schemas.microsoft.com/office/drawing/2014/main" id="{52AAE17C-D830-5C45-85EA-04CAF242AA8E}"/>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5040658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 point icon graph">
    <p:spTree>
      <p:nvGrpSpPr>
        <p:cNvPr id="1" name=""/>
        <p:cNvGrpSpPr/>
        <p:nvPr/>
      </p:nvGrpSpPr>
      <p:grpSpPr>
        <a:xfrm>
          <a:off x="0" y="0"/>
          <a:ext cx="0" cy="0"/>
          <a:chOff x="0" y="0"/>
          <a:chExt cx="0" cy="0"/>
        </a:xfrm>
      </p:grpSpPr>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1968968" y="4828013"/>
            <a:ext cx="2061046" cy="1237497"/>
          </a:xfrm>
        </p:spPr>
        <p:txBody>
          <a:bodyPr/>
          <a:lstStyle>
            <a:lvl1pPr algn="ctr">
              <a:buNone/>
              <a:defRPr sz="1500" b="0" i="0" spc="0">
                <a:solidFill>
                  <a:srgbClr val="000000"/>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1956271" y="4333339"/>
            <a:ext cx="2061046" cy="335052"/>
          </a:xfrm>
        </p:spPr>
        <p:txBody>
          <a:bodyPr/>
          <a:lstStyle>
            <a:lvl1pPr algn="ctr">
              <a:buNone/>
              <a:defRPr sz="2000" b="0" i="0" spc="0">
                <a:solidFill>
                  <a:srgbClr val="000000"/>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091430" y="4865859"/>
            <a:ext cx="2061046" cy="1237497"/>
          </a:xfrm>
        </p:spPr>
        <p:txBody>
          <a:bodyPr/>
          <a:lstStyle>
            <a:lvl1pPr algn="ctr">
              <a:buNone/>
              <a:defRPr sz="1500" b="0" i="0" spc="0">
                <a:solidFill>
                  <a:srgbClr val="000000"/>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8733" y="4371185"/>
            <a:ext cx="2061046" cy="335052"/>
          </a:xfrm>
        </p:spPr>
        <p:txBody>
          <a:bodyPr/>
          <a:lstStyle>
            <a:lvl1pPr algn="ctr">
              <a:buNone/>
              <a:defRPr sz="2000" b="0" i="0" spc="0">
                <a:solidFill>
                  <a:srgbClr val="000000"/>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8491788" y="4865859"/>
            <a:ext cx="2061046" cy="1237497"/>
          </a:xfrm>
        </p:spPr>
        <p:txBody>
          <a:bodyPr/>
          <a:lstStyle>
            <a:lvl1pPr algn="ctr">
              <a:buNone/>
              <a:defRPr sz="1500" b="0" i="0" spc="0">
                <a:solidFill>
                  <a:srgbClr val="7F7F7F"/>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8479091" y="4371185"/>
            <a:ext cx="2061046" cy="335052"/>
          </a:xfrm>
        </p:spPr>
        <p:txBody>
          <a:bodyPr/>
          <a:lstStyle>
            <a:lvl1pPr algn="ctr">
              <a:buNone/>
              <a:defRPr sz="2000" b="0" i="0" spc="0">
                <a:solidFill>
                  <a:srgbClr val="000000"/>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20" name="Rectangle 19">
            <a:extLst>
              <a:ext uri="{FF2B5EF4-FFF2-40B4-BE49-F238E27FC236}">
                <a16:creationId xmlns:a16="http://schemas.microsoft.com/office/drawing/2014/main" id="{665B885F-F1D5-CF48-A406-1D7B1455708D}"/>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1" name="Text Placeholder 23">
            <a:extLst>
              <a:ext uri="{FF2B5EF4-FFF2-40B4-BE49-F238E27FC236}">
                <a16:creationId xmlns:a16="http://schemas.microsoft.com/office/drawing/2014/main" id="{C979FF8E-2FF0-A342-B688-0AFAC421133E}"/>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22" name="Rectangle 21">
            <a:extLst>
              <a:ext uri="{FF2B5EF4-FFF2-40B4-BE49-F238E27FC236}">
                <a16:creationId xmlns:a16="http://schemas.microsoft.com/office/drawing/2014/main" id="{C8D55487-933C-5146-9897-55B5E37FAF85}"/>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3" name="TextBox 22">
            <a:extLst>
              <a:ext uri="{FF2B5EF4-FFF2-40B4-BE49-F238E27FC236}">
                <a16:creationId xmlns:a16="http://schemas.microsoft.com/office/drawing/2014/main" id="{6632CE13-138D-E149-8986-EF12E05E1F94}"/>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31" name="Freeform 30">
            <a:extLst>
              <a:ext uri="{FF2B5EF4-FFF2-40B4-BE49-F238E27FC236}">
                <a16:creationId xmlns:a16="http://schemas.microsoft.com/office/drawing/2014/main" id="{753DD29A-3B44-3440-992D-5C5AC4CA3A40}"/>
              </a:ext>
            </a:extLst>
          </p:cNvPr>
          <p:cNvSpPr/>
          <p:nvPr userDrawn="1"/>
        </p:nvSpPr>
        <p:spPr>
          <a:xfrm>
            <a:off x="5348401" y="1768904"/>
            <a:ext cx="1521426" cy="2214649"/>
          </a:xfrm>
          <a:custGeom>
            <a:avLst/>
            <a:gdLst>
              <a:gd name="connsiteX0" fmla="*/ 759049 w 1521426"/>
              <a:gd name="connsiteY0" fmla="*/ 0 h 2214649"/>
              <a:gd name="connsiteX1" fmla="*/ 1521426 w 1521426"/>
              <a:gd name="connsiteY1" fmla="*/ 757643 h 2214649"/>
              <a:gd name="connsiteX2" fmla="*/ 775694 w 1521426"/>
              <a:gd name="connsiteY2" fmla="*/ 1520282 h 2214649"/>
              <a:gd name="connsiteX3" fmla="*/ 775694 w 1521426"/>
              <a:gd name="connsiteY3" fmla="*/ 2124731 h 2214649"/>
              <a:gd name="connsiteX4" fmla="*/ 807321 w 1521426"/>
              <a:gd name="connsiteY4" fmla="*/ 2169690 h 2214649"/>
              <a:gd name="connsiteX5" fmla="*/ 759049 w 1521426"/>
              <a:gd name="connsiteY5" fmla="*/ 2214649 h 2214649"/>
              <a:gd name="connsiteX6" fmla="*/ 714105 w 1521426"/>
              <a:gd name="connsiteY6" fmla="*/ 2169690 h 2214649"/>
              <a:gd name="connsiteX7" fmla="*/ 747397 w 1521426"/>
              <a:gd name="connsiteY7" fmla="*/ 2124731 h 2214649"/>
              <a:gd name="connsiteX8" fmla="*/ 747397 w 1521426"/>
              <a:gd name="connsiteY8" fmla="*/ 1520282 h 2214649"/>
              <a:gd name="connsiteX9" fmla="*/ 0 w 1521426"/>
              <a:gd name="connsiteY9" fmla="*/ 757643 h 2214649"/>
              <a:gd name="connsiteX10" fmla="*/ 759049 w 1521426"/>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426" h="2214649">
                <a:moveTo>
                  <a:pt x="759049" y="0"/>
                </a:moveTo>
                <a:cubicBezTo>
                  <a:pt x="1180187" y="0"/>
                  <a:pt x="1521426" y="338026"/>
                  <a:pt x="1521426" y="757643"/>
                </a:cubicBezTo>
                <a:cubicBezTo>
                  <a:pt x="1521426" y="1173931"/>
                  <a:pt x="1188510" y="1510291"/>
                  <a:pt x="775694" y="1520282"/>
                </a:cubicBezTo>
                <a:lnTo>
                  <a:pt x="775694" y="2124731"/>
                </a:lnTo>
                <a:cubicBezTo>
                  <a:pt x="794005" y="2131392"/>
                  <a:pt x="807321" y="2146378"/>
                  <a:pt x="807321" y="2169690"/>
                </a:cubicBezTo>
                <a:cubicBezTo>
                  <a:pt x="807321" y="2191337"/>
                  <a:pt x="787346" y="2214649"/>
                  <a:pt x="759049" y="2214649"/>
                </a:cubicBezTo>
                <a:cubicBezTo>
                  <a:pt x="735744" y="2214649"/>
                  <a:pt x="714105" y="2191337"/>
                  <a:pt x="714105" y="2169690"/>
                </a:cubicBezTo>
                <a:cubicBezTo>
                  <a:pt x="714105" y="2146378"/>
                  <a:pt x="729086" y="2131392"/>
                  <a:pt x="747397" y="2124731"/>
                </a:cubicBezTo>
                <a:lnTo>
                  <a:pt x="747397" y="1520282"/>
                </a:lnTo>
                <a:cubicBezTo>
                  <a:pt x="332916" y="1510291"/>
                  <a:pt x="0" y="1173931"/>
                  <a:pt x="0" y="757643"/>
                </a:cubicBezTo>
                <a:cubicBezTo>
                  <a:pt x="0" y="338026"/>
                  <a:pt x="339574" y="0"/>
                  <a:pt x="759049"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32" name="Freeform 31">
            <a:extLst>
              <a:ext uri="{FF2B5EF4-FFF2-40B4-BE49-F238E27FC236}">
                <a16:creationId xmlns:a16="http://schemas.microsoft.com/office/drawing/2014/main" id="{BA0297F2-56FC-8C4B-A295-66B5958C74C8}"/>
              </a:ext>
            </a:extLst>
          </p:cNvPr>
          <p:cNvSpPr/>
          <p:nvPr userDrawn="1"/>
        </p:nvSpPr>
        <p:spPr>
          <a:xfrm>
            <a:off x="8762431" y="1768903"/>
            <a:ext cx="1519759" cy="2214649"/>
          </a:xfrm>
          <a:custGeom>
            <a:avLst/>
            <a:gdLst>
              <a:gd name="connsiteX0" fmla="*/ 757383 w 1519759"/>
              <a:gd name="connsiteY0" fmla="*/ 0 h 2214649"/>
              <a:gd name="connsiteX1" fmla="*/ 1519759 w 1519759"/>
              <a:gd name="connsiteY1" fmla="*/ 757643 h 2214649"/>
              <a:gd name="connsiteX2" fmla="*/ 774029 w 1519759"/>
              <a:gd name="connsiteY2" fmla="*/ 1520282 h 2214649"/>
              <a:gd name="connsiteX3" fmla="*/ 774029 w 1519759"/>
              <a:gd name="connsiteY3" fmla="*/ 2124731 h 2214649"/>
              <a:gd name="connsiteX4" fmla="*/ 805656 w 1519759"/>
              <a:gd name="connsiteY4" fmla="*/ 2169690 h 2214649"/>
              <a:gd name="connsiteX5" fmla="*/ 757383 w 1519759"/>
              <a:gd name="connsiteY5" fmla="*/ 2214649 h 2214649"/>
              <a:gd name="connsiteX6" fmla="*/ 714104 w 1519759"/>
              <a:gd name="connsiteY6" fmla="*/ 2169690 h 2214649"/>
              <a:gd name="connsiteX7" fmla="*/ 742402 w 1519759"/>
              <a:gd name="connsiteY7" fmla="*/ 2124731 h 2214649"/>
              <a:gd name="connsiteX8" fmla="*/ 742402 w 1519759"/>
              <a:gd name="connsiteY8" fmla="*/ 1520282 h 2214649"/>
              <a:gd name="connsiteX9" fmla="*/ 0 w 1519759"/>
              <a:gd name="connsiteY9" fmla="*/ 757643 h 2214649"/>
              <a:gd name="connsiteX10" fmla="*/ 757383 w 1519759"/>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9759" h="2214649">
                <a:moveTo>
                  <a:pt x="757383" y="0"/>
                </a:moveTo>
                <a:cubicBezTo>
                  <a:pt x="1178521" y="0"/>
                  <a:pt x="1519759" y="338026"/>
                  <a:pt x="1519759" y="757643"/>
                </a:cubicBezTo>
                <a:cubicBezTo>
                  <a:pt x="1519759" y="1173931"/>
                  <a:pt x="1186844" y="1510291"/>
                  <a:pt x="774029" y="1520282"/>
                </a:cubicBezTo>
                <a:lnTo>
                  <a:pt x="774029" y="2124731"/>
                </a:lnTo>
                <a:cubicBezTo>
                  <a:pt x="792339" y="2131392"/>
                  <a:pt x="805656" y="2146378"/>
                  <a:pt x="805656" y="2169690"/>
                </a:cubicBezTo>
                <a:cubicBezTo>
                  <a:pt x="805656" y="2191337"/>
                  <a:pt x="784016" y="2214649"/>
                  <a:pt x="757383" y="2214649"/>
                </a:cubicBezTo>
                <a:cubicBezTo>
                  <a:pt x="734079" y="2214649"/>
                  <a:pt x="714104" y="2191337"/>
                  <a:pt x="714104" y="2169690"/>
                </a:cubicBezTo>
                <a:cubicBezTo>
                  <a:pt x="714104" y="2146378"/>
                  <a:pt x="724091" y="2131392"/>
                  <a:pt x="742402" y="2124731"/>
                </a:cubicBezTo>
                <a:lnTo>
                  <a:pt x="742402" y="1520282"/>
                </a:lnTo>
                <a:cubicBezTo>
                  <a:pt x="331251" y="1510291"/>
                  <a:pt x="0" y="1173931"/>
                  <a:pt x="0" y="757643"/>
                </a:cubicBezTo>
                <a:cubicBezTo>
                  <a:pt x="0" y="338026"/>
                  <a:pt x="337909" y="0"/>
                  <a:pt x="757383"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33" name="Freeform 32">
            <a:extLst>
              <a:ext uri="{FF2B5EF4-FFF2-40B4-BE49-F238E27FC236}">
                <a16:creationId xmlns:a16="http://schemas.microsoft.com/office/drawing/2014/main" id="{2CBBE60E-F66A-DA48-9E5A-FE49730E791F}"/>
              </a:ext>
            </a:extLst>
          </p:cNvPr>
          <p:cNvSpPr/>
          <p:nvPr userDrawn="1"/>
        </p:nvSpPr>
        <p:spPr>
          <a:xfrm>
            <a:off x="2225374" y="1735972"/>
            <a:ext cx="1521426" cy="2214649"/>
          </a:xfrm>
          <a:custGeom>
            <a:avLst/>
            <a:gdLst>
              <a:gd name="connsiteX0" fmla="*/ 762378 w 1521426"/>
              <a:gd name="connsiteY0" fmla="*/ 0 h 2214649"/>
              <a:gd name="connsiteX1" fmla="*/ 1521426 w 1521426"/>
              <a:gd name="connsiteY1" fmla="*/ 757643 h 2214649"/>
              <a:gd name="connsiteX2" fmla="*/ 775694 w 1521426"/>
              <a:gd name="connsiteY2" fmla="*/ 1520282 h 2214649"/>
              <a:gd name="connsiteX3" fmla="*/ 775694 w 1521426"/>
              <a:gd name="connsiteY3" fmla="*/ 2124731 h 2214649"/>
              <a:gd name="connsiteX4" fmla="*/ 807321 w 1521426"/>
              <a:gd name="connsiteY4" fmla="*/ 2169690 h 2214649"/>
              <a:gd name="connsiteX5" fmla="*/ 762378 w 1521426"/>
              <a:gd name="connsiteY5" fmla="*/ 2214649 h 2214649"/>
              <a:gd name="connsiteX6" fmla="*/ 714105 w 1521426"/>
              <a:gd name="connsiteY6" fmla="*/ 2169690 h 2214649"/>
              <a:gd name="connsiteX7" fmla="*/ 745732 w 1521426"/>
              <a:gd name="connsiteY7" fmla="*/ 2124731 h 2214649"/>
              <a:gd name="connsiteX8" fmla="*/ 745732 w 1521426"/>
              <a:gd name="connsiteY8" fmla="*/ 1520282 h 2214649"/>
              <a:gd name="connsiteX9" fmla="*/ 0 w 1521426"/>
              <a:gd name="connsiteY9" fmla="*/ 757643 h 2214649"/>
              <a:gd name="connsiteX10" fmla="*/ 762378 w 1521426"/>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426" h="2214649">
                <a:moveTo>
                  <a:pt x="762378" y="0"/>
                </a:moveTo>
                <a:cubicBezTo>
                  <a:pt x="1181852" y="0"/>
                  <a:pt x="1521426" y="338026"/>
                  <a:pt x="1521426" y="757643"/>
                </a:cubicBezTo>
                <a:cubicBezTo>
                  <a:pt x="1521426" y="1173931"/>
                  <a:pt x="1188510" y="1510291"/>
                  <a:pt x="775694" y="1520282"/>
                </a:cubicBezTo>
                <a:lnTo>
                  <a:pt x="775694" y="2124731"/>
                </a:lnTo>
                <a:cubicBezTo>
                  <a:pt x="792340" y="2131392"/>
                  <a:pt x="807321" y="2146378"/>
                  <a:pt x="807321" y="2169690"/>
                </a:cubicBezTo>
                <a:cubicBezTo>
                  <a:pt x="807321" y="2191337"/>
                  <a:pt x="787346" y="2214649"/>
                  <a:pt x="762378" y="2214649"/>
                </a:cubicBezTo>
                <a:cubicBezTo>
                  <a:pt x="734080" y="2214649"/>
                  <a:pt x="714105" y="2191337"/>
                  <a:pt x="714105" y="2169690"/>
                </a:cubicBezTo>
                <a:cubicBezTo>
                  <a:pt x="714105" y="2146378"/>
                  <a:pt x="729086" y="2131392"/>
                  <a:pt x="745732" y="2124731"/>
                </a:cubicBezTo>
                <a:lnTo>
                  <a:pt x="745732" y="1520282"/>
                </a:lnTo>
                <a:cubicBezTo>
                  <a:pt x="332916" y="1510291"/>
                  <a:pt x="0" y="1173931"/>
                  <a:pt x="0" y="757643"/>
                </a:cubicBezTo>
                <a:cubicBezTo>
                  <a:pt x="0" y="338026"/>
                  <a:pt x="342904" y="0"/>
                  <a:pt x="762378"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Tree>
    <p:extLst>
      <p:ext uri="{BB962C8B-B14F-4D97-AF65-F5344CB8AC3E}">
        <p14:creationId xmlns:p14="http://schemas.microsoft.com/office/powerpoint/2010/main" val="4068254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3 point icon graph">
    <p:spTree>
      <p:nvGrpSpPr>
        <p:cNvPr id="1" name=""/>
        <p:cNvGrpSpPr/>
        <p:nvPr/>
      </p:nvGrpSpPr>
      <p:grpSpPr>
        <a:xfrm>
          <a:off x="0" y="0"/>
          <a:ext cx="0" cy="0"/>
          <a:chOff x="0" y="0"/>
          <a:chExt cx="0" cy="0"/>
        </a:xfrm>
      </p:grpSpPr>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938445" y="4410998"/>
            <a:ext cx="2061046" cy="1237497"/>
          </a:xfrm>
        </p:spPr>
        <p:txBody>
          <a:bodyPr/>
          <a:lstStyle>
            <a:lvl1pPr algn="ctr">
              <a:buNone/>
              <a:defRPr sz="1500" b="0" i="0" spc="0">
                <a:solidFill>
                  <a:srgbClr val="000000"/>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938445" y="3896302"/>
            <a:ext cx="2061046" cy="335052"/>
          </a:xfrm>
        </p:spPr>
        <p:txBody>
          <a:bodyPr/>
          <a:lstStyle>
            <a:lvl1pPr algn="ctr">
              <a:buNone/>
              <a:defRPr sz="2000" b="0" i="0" spc="0">
                <a:solidFill>
                  <a:srgbClr val="000000"/>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074966" y="4410998"/>
            <a:ext cx="2061046" cy="1237497"/>
          </a:xfrm>
        </p:spPr>
        <p:txBody>
          <a:bodyPr/>
          <a:lstStyle>
            <a:lvl1pPr algn="ctr">
              <a:buNone/>
              <a:defRPr sz="1500" b="0" i="0" spc="0">
                <a:solidFill>
                  <a:srgbClr val="000000"/>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91430" y="3896302"/>
            <a:ext cx="2061046" cy="335052"/>
          </a:xfrm>
        </p:spPr>
        <p:txBody>
          <a:bodyPr/>
          <a:lstStyle>
            <a:lvl1pPr algn="ctr">
              <a:buNone/>
              <a:defRPr sz="2000" b="0" i="0" spc="0">
                <a:solidFill>
                  <a:srgbClr val="000000"/>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9244415" y="4424771"/>
            <a:ext cx="2061046" cy="1237497"/>
          </a:xfrm>
        </p:spPr>
        <p:txBody>
          <a:bodyPr/>
          <a:lstStyle>
            <a:lvl1pPr algn="ctr">
              <a:buNone/>
              <a:defRPr sz="1500" b="0" i="0" spc="0">
                <a:solidFill>
                  <a:srgbClr val="7F7F7F"/>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9244415" y="3898775"/>
            <a:ext cx="2061046" cy="335052"/>
          </a:xfrm>
        </p:spPr>
        <p:txBody>
          <a:bodyPr/>
          <a:lstStyle>
            <a:lvl1pPr algn="ctr">
              <a:buNone/>
              <a:defRPr sz="2000" b="0" i="0" spc="0">
                <a:solidFill>
                  <a:srgbClr val="000000"/>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20" name="Rectangle 19">
            <a:extLst>
              <a:ext uri="{FF2B5EF4-FFF2-40B4-BE49-F238E27FC236}">
                <a16:creationId xmlns:a16="http://schemas.microsoft.com/office/drawing/2014/main" id="{665B885F-F1D5-CF48-A406-1D7B1455708D}"/>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1" name="Text Placeholder 23">
            <a:extLst>
              <a:ext uri="{FF2B5EF4-FFF2-40B4-BE49-F238E27FC236}">
                <a16:creationId xmlns:a16="http://schemas.microsoft.com/office/drawing/2014/main" id="{C979FF8E-2FF0-A342-B688-0AFAC421133E}"/>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22" name="Rectangle 21">
            <a:extLst>
              <a:ext uri="{FF2B5EF4-FFF2-40B4-BE49-F238E27FC236}">
                <a16:creationId xmlns:a16="http://schemas.microsoft.com/office/drawing/2014/main" id="{C8D55487-933C-5146-9897-55B5E37FAF85}"/>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31" name="Freeform 30">
            <a:extLst>
              <a:ext uri="{FF2B5EF4-FFF2-40B4-BE49-F238E27FC236}">
                <a16:creationId xmlns:a16="http://schemas.microsoft.com/office/drawing/2014/main" id="{753DD29A-3B44-3440-992D-5C5AC4CA3A40}"/>
              </a:ext>
            </a:extLst>
          </p:cNvPr>
          <p:cNvSpPr/>
          <p:nvPr userDrawn="1"/>
        </p:nvSpPr>
        <p:spPr>
          <a:xfrm>
            <a:off x="5361240" y="1569200"/>
            <a:ext cx="1521426" cy="2214649"/>
          </a:xfrm>
          <a:custGeom>
            <a:avLst/>
            <a:gdLst>
              <a:gd name="connsiteX0" fmla="*/ 759049 w 1521426"/>
              <a:gd name="connsiteY0" fmla="*/ 0 h 2214649"/>
              <a:gd name="connsiteX1" fmla="*/ 1521426 w 1521426"/>
              <a:gd name="connsiteY1" fmla="*/ 757643 h 2214649"/>
              <a:gd name="connsiteX2" fmla="*/ 775694 w 1521426"/>
              <a:gd name="connsiteY2" fmla="*/ 1520282 h 2214649"/>
              <a:gd name="connsiteX3" fmla="*/ 775694 w 1521426"/>
              <a:gd name="connsiteY3" fmla="*/ 2124731 h 2214649"/>
              <a:gd name="connsiteX4" fmla="*/ 807321 w 1521426"/>
              <a:gd name="connsiteY4" fmla="*/ 2169690 h 2214649"/>
              <a:gd name="connsiteX5" fmla="*/ 759049 w 1521426"/>
              <a:gd name="connsiteY5" fmla="*/ 2214649 h 2214649"/>
              <a:gd name="connsiteX6" fmla="*/ 714105 w 1521426"/>
              <a:gd name="connsiteY6" fmla="*/ 2169690 h 2214649"/>
              <a:gd name="connsiteX7" fmla="*/ 747397 w 1521426"/>
              <a:gd name="connsiteY7" fmla="*/ 2124731 h 2214649"/>
              <a:gd name="connsiteX8" fmla="*/ 747397 w 1521426"/>
              <a:gd name="connsiteY8" fmla="*/ 1520282 h 2214649"/>
              <a:gd name="connsiteX9" fmla="*/ 0 w 1521426"/>
              <a:gd name="connsiteY9" fmla="*/ 757643 h 2214649"/>
              <a:gd name="connsiteX10" fmla="*/ 759049 w 1521426"/>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426" h="2214649">
                <a:moveTo>
                  <a:pt x="759049" y="0"/>
                </a:moveTo>
                <a:cubicBezTo>
                  <a:pt x="1180187" y="0"/>
                  <a:pt x="1521426" y="338026"/>
                  <a:pt x="1521426" y="757643"/>
                </a:cubicBezTo>
                <a:cubicBezTo>
                  <a:pt x="1521426" y="1173931"/>
                  <a:pt x="1188510" y="1510291"/>
                  <a:pt x="775694" y="1520282"/>
                </a:cubicBezTo>
                <a:lnTo>
                  <a:pt x="775694" y="2124731"/>
                </a:lnTo>
                <a:cubicBezTo>
                  <a:pt x="794005" y="2131392"/>
                  <a:pt x="807321" y="2146378"/>
                  <a:pt x="807321" y="2169690"/>
                </a:cubicBezTo>
                <a:cubicBezTo>
                  <a:pt x="807321" y="2191337"/>
                  <a:pt x="787346" y="2214649"/>
                  <a:pt x="759049" y="2214649"/>
                </a:cubicBezTo>
                <a:cubicBezTo>
                  <a:pt x="735744" y="2214649"/>
                  <a:pt x="714105" y="2191337"/>
                  <a:pt x="714105" y="2169690"/>
                </a:cubicBezTo>
                <a:cubicBezTo>
                  <a:pt x="714105" y="2146378"/>
                  <a:pt x="729086" y="2131392"/>
                  <a:pt x="747397" y="2124731"/>
                </a:cubicBezTo>
                <a:lnTo>
                  <a:pt x="747397" y="1520282"/>
                </a:lnTo>
                <a:cubicBezTo>
                  <a:pt x="332916" y="1510291"/>
                  <a:pt x="0" y="1173931"/>
                  <a:pt x="0" y="757643"/>
                </a:cubicBezTo>
                <a:cubicBezTo>
                  <a:pt x="0" y="338026"/>
                  <a:pt x="339574" y="0"/>
                  <a:pt x="759049"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32" name="Freeform 31">
            <a:extLst>
              <a:ext uri="{FF2B5EF4-FFF2-40B4-BE49-F238E27FC236}">
                <a16:creationId xmlns:a16="http://schemas.microsoft.com/office/drawing/2014/main" id="{BA0297F2-56FC-8C4B-A295-66B5958C74C8}"/>
              </a:ext>
            </a:extLst>
          </p:cNvPr>
          <p:cNvSpPr/>
          <p:nvPr userDrawn="1"/>
        </p:nvSpPr>
        <p:spPr>
          <a:xfrm>
            <a:off x="9509614" y="1592479"/>
            <a:ext cx="1519759" cy="2214649"/>
          </a:xfrm>
          <a:custGeom>
            <a:avLst/>
            <a:gdLst>
              <a:gd name="connsiteX0" fmla="*/ 757383 w 1519759"/>
              <a:gd name="connsiteY0" fmla="*/ 0 h 2214649"/>
              <a:gd name="connsiteX1" fmla="*/ 1519759 w 1519759"/>
              <a:gd name="connsiteY1" fmla="*/ 757643 h 2214649"/>
              <a:gd name="connsiteX2" fmla="*/ 774029 w 1519759"/>
              <a:gd name="connsiteY2" fmla="*/ 1520282 h 2214649"/>
              <a:gd name="connsiteX3" fmla="*/ 774029 w 1519759"/>
              <a:gd name="connsiteY3" fmla="*/ 2124731 h 2214649"/>
              <a:gd name="connsiteX4" fmla="*/ 805656 w 1519759"/>
              <a:gd name="connsiteY4" fmla="*/ 2169690 h 2214649"/>
              <a:gd name="connsiteX5" fmla="*/ 757383 w 1519759"/>
              <a:gd name="connsiteY5" fmla="*/ 2214649 h 2214649"/>
              <a:gd name="connsiteX6" fmla="*/ 714104 w 1519759"/>
              <a:gd name="connsiteY6" fmla="*/ 2169690 h 2214649"/>
              <a:gd name="connsiteX7" fmla="*/ 742402 w 1519759"/>
              <a:gd name="connsiteY7" fmla="*/ 2124731 h 2214649"/>
              <a:gd name="connsiteX8" fmla="*/ 742402 w 1519759"/>
              <a:gd name="connsiteY8" fmla="*/ 1520282 h 2214649"/>
              <a:gd name="connsiteX9" fmla="*/ 0 w 1519759"/>
              <a:gd name="connsiteY9" fmla="*/ 757643 h 2214649"/>
              <a:gd name="connsiteX10" fmla="*/ 757383 w 1519759"/>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9759" h="2214649">
                <a:moveTo>
                  <a:pt x="757383" y="0"/>
                </a:moveTo>
                <a:cubicBezTo>
                  <a:pt x="1178521" y="0"/>
                  <a:pt x="1519759" y="338026"/>
                  <a:pt x="1519759" y="757643"/>
                </a:cubicBezTo>
                <a:cubicBezTo>
                  <a:pt x="1519759" y="1173931"/>
                  <a:pt x="1186844" y="1510291"/>
                  <a:pt x="774029" y="1520282"/>
                </a:cubicBezTo>
                <a:lnTo>
                  <a:pt x="774029" y="2124731"/>
                </a:lnTo>
                <a:cubicBezTo>
                  <a:pt x="792339" y="2131392"/>
                  <a:pt x="805656" y="2146378"/>
                  <a:pt x="805656" y="2169690"/>
                </a:cubicBezTo>
                <a:cubicBezTo>
                  <a:pt x="805656" y="2191337"/>
                  <a:pt x="784016" y="2214649"/>
                  <a:pt x="757383" y="2214649"/>
                </a:cubicBezTo>
                <a:cubicBezTo>
                  <a:pt x="734079" y="2214649"/>
                  <a:pt x="714104" y="2191337"/>
                  <a:pt x="714104" y="2169690"/>
                </a:cubicBezTo>
                <a:cubicBezTo>
                  <a:pt x="714104" y="2146378"/>
                  <a:pt x="724091" y="2131392"/>
                  <a:pt x="742402" y="2124731"/>
                </a:cubicBezTo>
                <a:lnTo>
                  <a:pt x="742402" y="1520282"/>
                </a:lnTo>
                <a:cubicBezTo>
                  <a:pt x="331251" y="1510291"/>
                  <a:pt x="0" y="1173931"/>
                  <a:pt x="0" y="757643"/>
                </a:cubicBezTo>
                <a:cubicBezTo>
                  <a:pt x="0" y="338026"/>
                  <a:pt x="337909" y="0"/>
                  <a:pt x="757383"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33" name="Freeform 32">
            <a:extLst>
              <a:ext uri="{FF2B5EF4-FFF2-40B4-BE49-F238E27FC236}">
                <a16:creationId xmlns:a16="http://schemas.microsoft.com/office/drawing/2014/main" id="{2CBBE60E-F66A-DA48-9E5A-FE49730E791F}"/>
              </a:ext>
            </a:extLst>
          </p:cNvPr>
          <p:cNvSpPr/>
          <p:nvPr userDrawn="1"/>
        </p:nvSpPr>
        <p:spPr>
          <a:xfrm>
            <a:off x="1208255" y="1569201"/>
            <a:ext cx="1521426" cy="2214649"/>
          </a:xfrm>
          <a:custGeom>
            <a:avLst/>
            <a:gdLst>
              <a:gd name="connsiteX0" fmla="*/ 762378 w 1521426"/>
              <a:gd name="connsiteY0" fmla="*/ 0 h 2214649"/>
              <a:gd name="connsiteX1" fmla="*/ 1521426 w 1521426"/>
              <a:gd name="connsiteY1" fmla="*/ 757643 h 2214649"/>
              <a:gd name="connsiteX2" fmla="*/ 775694 w 1521426"/>
              <a:gd name="connsiteY2" fmla="*/ 1520282 h 2214649"/>
              <a:gd name="connsiteX3" fmla="*/ 775694 w 1521426"/>
              <a:gd name="connsiteY3" fmla="*/ 2124731 h 2214649"/>
              <a:gd name="connsiteX4" fmla="*/ 807321 w 1521426"/>
              <a:gd name="connsiteY4" fmla="*/ 2169690 h 2214649"/>
              <a:gd name="connsiteX5" fmla="*/ 762378 w 1521426"/>
              <a:gd name="connsiteY5" fmla="*/ 2214649 h 2214649"/>
              <a:gd name="connsiteX6" fmla="*/ 714105 w 1521426"/>
              <a:gd name="connsiteY6" fmla="*/ 2169690 h 2214649"/>
              <a:gd name="connsiteX7" fmla="*/ 745732 w 1521426"/>
              <a:gd name="connsiteY7" fmla="*/ 2124731 h 2214649"/>
              <a:gd name="connsiteX8" fmla="*/ 745732 w 1521426"/>
              <a:gd name="connsiteY8" fmla="*/ 1520282 h 2214649"/>
              <a:gd name="connsiteX9" fmla="*/ 0 w 1521426"/>
              <a:gd name="connsiteY9" fmla="*/ 757643 h 2214649"/>
              <a:gd name="connsiteX10" fmla="*/ 762378 w 1521426"/>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426" h="2214649">
                <a:moveTo>
                  <a:pt x="762378" y="0"/>
                </a:moveTo>
                <a:cubicBezTo>
                  <a:pt x="1181852" y="0"/>
                  <a:pt x="1521426" y="338026"/>
                  <a:pt x="1521426" y="757643"/>
                </a:cubicBezTo>
                <a:cubicBezTo>
                  <a:pt x="1521426" y="1173931"/>
                  <a:pt x="1188510" y="1510291"/>
                  <a:pt x="775694" y="1520282"/>
                </a:cubicBezTo>
                <a:lnTo>
                  <a:pt x="775694" y="2124731"/>
                </a:lnTo>
                <a:cubicBezTo>
                  <a:pt x="792340" y="2131392"/>
                  <a:pt x="807321" y="2146378"/>
                  <a:pt x="807321" y="2169690"/>
                </a:cubicBezTo>
                <a:cubicBezTo>
                  <a:pt x="807321" y="2191337"/>
                  <a:pt x="787346" y="2214649"/>
                  <a:pt x="762378" y="2214649"/>
                </a:cubicBezTo>
                <a:cubicBezTo>
                  <a:pt x="734080" y="2214649"/>
                  <a:pt x="714105" y="2191337"/>
                  <a:pt x="714105" y="2169690"/>
                </a:cubicBezTo>
                <a:cubicBezTo>
                  <a:pt x="714105" y="2146378"/>
                  <a:pt x="729086" y="2131392"/>
                  <a:pt x="745732" y="2124731"/>
                </a:cubicBezTo>
                <a:lnTo>
                  <a:pt x="745732" y="1520282"/>
                </a:lnTo>
                <a:cubicBezTo>
                  <a:pt x="332916" y="1510291"/>
                  <a:pt x="0" y="1173931"/>
                  <a:pt x="0" y="757643"/>
                </a:cubicBezTo>
                <a:cubicBezTo>
                  <a:pt x="0" y="338026"/>
                  <a:pt x="342904" y="0"/>
                  <a:pt x="762378"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Tree>
    <p:extLst>
      <p:ext uri="{BB962C8B-B14F-4D97-AF65-F5344CB8AC3E}">
        <p14:creationId xmlns:p14="http://schemas.microsoft.com/office/powerpoint/2010/main" val="10439713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3 point icon graph">
    <p:spTree>
      <p:nvGrpSpPr>
        <p:cNvPr id="1" name=""/>
        <p:cNvGrpSpPr/>
        <p:nvPr/>
      </p:nvGrpSpPr>
      <p:grpSpPr>
        <a:xfrm>
          <a:off x="0" y="0"/>
          <a:ext cx="0" cy="0"/>
          <a:chOff x="0" y="0"/>
          <a:chExt cx="0" cy="0"/>
        </a:xfrm>
      </p:grpSpPr>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1790663" y="4247581"/>
            <a:ext cx="2390847" cy="1988058"/>
          </a:xfrm>
        </p:spPr>
        <p:txBody>
          <a:bodyPr/>
          <a:lstStyle>
            <a:lvl1pPr algn="ctr">
              <a:buNone/>
              <a:defRPr sz="2000" b="0" i="0" spc="0">
                <a:solidFill>
                  <a:srgbClr val="000000"/>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4910064" y="4246550"/>
            <a:ext cx="2390847" cy="1988058"/>
          </a:xfrm>
        </p:spPr>
        <p:txBody>
          <a:bodyPr/>
          <a:lstStyle>
            <a:lvl1pPr algn="ctr">
              <a:buNone/>
              <a:defRPr sz="2000" b="0" i="0" spc="0">
                <a:solidFill>
                  <a:srgbClr val="000000"/>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8326886" y="4224200"/>
            <a:ext cx="2390847" cy="1988058"/>
          </a:xfrm>
        </p:spPr>
        <p:txBody>
          <a:bodyPr/>
          <a:lstStyle>
            <a:lvl1pPr algn="ctr">
              <a:buNone/>
              <a:defRPr sz="2000" b="0" i="0" spc="0">
                <a:solidFill>
                  <a:srgbClr val="000000"/>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20" name="Rectangle 19">
            <a:extLst>
              <a:ext uri="{FF2B5EF4-FFF2-40B4-BE49-F238E27FC236}">
                <a16:creationId xmlns:a16="http://schemas.microsoft.com/office/drawing/2014/main" id="{665B885F-F1D5-CF48-A406-1D7B1455708D}"/>
              </a:ext>
            </a:extLst>
          </p:cNvPr>
          <p:cNvSpPr/>
          <p:nvPr userDrawn="1"/>
        </p:nvSpPr>
        <p:spPr>
          <a:xfrm>
            <a:off x="5691489" y="1636245"/>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1" name="Text Placeholder 23">
            <a:extLst>
              <a:ext uri="{FF2B5EF4-FFF2-40B4-BE49-F238E27FC236}">
                <a16:creationId xmlns:a16="http://schemas.microsoft.com/office/drawing/2014/main" id="{C979FF8E-2FF0-A342-B688-0AFAC421133E}"/>
              </a:ext>
            </a:extLst>
          </p:cNvPr>
          <p:cNvSpPr>
            <a:spLocks noGrp="1"/>
          </p:cNvSpPr>
          <p:nvPr>
            <p:ph type="body" sz="quarter" idx="29" hasCustomPrompt="1"/>
          </p:nvPr>
        </p:nvSpPr>
        <p:spPr>
          <a:xfrm>
            <a:off x="592812" y="856791"/>
            <a:ext cx="11025353"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22" name="Rectangle 21">
            <a:extLst>
              <a:ext uri="{FF2B5EF4-FFF2-40B4-BE49-F238E27FC236}">
                <a16:creationId xmlns:a16="http://schemas.microsoft.com/office/drawing/2014/main" id="{C8D55487-933C-5146-9897-55B5E37FAF85}"/>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3" name="TextBox 22">
            <a:extLst>
              <a:ext uri="{FF2B5EF4-FFF2-40B4-BE49-F238E27FC236}">
                <a16:creationId xmlns:a16="http://schemas.microsoft.com/office/drawing/2014/main" id="{6632CE13-138D-E149-8986-EF12E05E1F94}"/>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31" name="Freeform 30">
            <a:extLst>
              <a:ext uri="{FF2B5EF4-FFF2-40B4-BE49-F238E27FC236}">
                <a16:creationId xmlns:a16="http://schemas.microsoft.com/office/drawing/2014/main" id="{753DD29A-3B44-3440-992D-5C5AC4CA3A40}"/>
              </a:ext>
            </a:extLst>
          </p:cNvPr>
          <p:cNvSpPr/>
          <p:nvPr userDrawn="1"/>
        </p:nvSpPr>
        <p:spPr>
          <a:xfrm>
            <a:off x="5348401" y="1768904"/>
            <a:ext cx="1521426" cy="2214649"/>
          </a:xfrm>
          <a:custGeom>
            <a:avLst/>
            <a:gdLst>
              <a:gd name="connsiteX0" fmla="*/ 759049 w 1521426"/>
              <a:gd name="connsiteY0" fmla="*/ 0 h 2214649"/>
              <a:gd name="connsiteX1" fmla="*/ 1521426 w 1521426"/>
              <a:gd name="connsiteY1" fmla="*/ 757643 h 2214649"/>
              <a:gd name="connsiteX2" fmla="*/ 775694 w 1521426"/>
              <a:gd name="connsiteY2" fmla="*/ 1520282 h 2214649"/>
              <a:gd name="connsiteX3" fmla="*/ 775694 w 1521426"/>
              <a:gd name="connsiteY3" fmla="*/ 2124731 h 2214649"/>
              <a:gd name="connsiteX4" fmla="*/ 807321 w 1521426"/>
              <a:gd name="connsiteY4" fmla="*/ 2169690 h 2214649"/>
              <a:gd name="connsiteX5" fmla="*/ 759049 w 1521426"/>
              <a:gd name="connsiteY5" fmla="*/ 2214649 h 2214649"/>
              <a:gd name="connsiteX6" fmla="*/ 714105 w 1521426"/>
              <a:gd name="connsiteY6" fmla="*/ 2169690 h 2214649"/>
              <a:gd name="connsiteX7" fmla="*/ 747397 w 1521426"/>
              <a:gd name="connsiteY7" fmla="*/ 2124731 h 2214649"/>
              <a:gd name="connsiteX8" fmla="*/ 747397 w 1521426"/>
              <a:gd name="connsiteY8" fmla="*/ 1520282 h 2214649"/>
              <a:gd name="connsiteX9" fmla="*/ 0 w 1521426"/>
              <a:gd name="connsiteY9" fmla="*/ 757643 h 2214649"/>
              <a:gd name="connsiteX10" fmla="*/ 759049 w 1521426"/>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426" h="2214649">
                <a:moveTo>
                  <a:pt x="759049" y="0"/>
                </a:moveTo>
                <a:cubicBezTo>
                  <a:pt x="1180187" y="0"/>
                  <a:pt x="1521426" y="338026"/>
                  <a:pt x="1521426" y="757643"/>
                </a:cubicBezTo>
                <a:cubicBezTo>
                  <a:pt x="1521426" y="1173931"/>
                  <a:pt x="1188510" y="1510291"/>
                  <a:pt x="775694" y="1520282"/>
                </a:cubicBezTo>
                <a:lnTo>
                  <a:pt x="775694" y="2124731"/>
                </a:lnTo>
                <a:cubicBezTo>
                  <a:pt x="794005" y="2131392"/>
                  <a:pt x="807321" y="2146378"/>
                  <a:pt x="807321" y="2169690"/>
                </a:cubicBezTo>
                <a:cubicBezTo>
                  <a:pt x="807321" y="2191337"/>
                  <a:pt x="787346" y="2214649"/>
                  <a:pt x="759049" y="2214649"/>
                </a:cubicBezTo>
                <a:cubicBezTo>
                  <a:pt x="735744" y="2214649"/>
                  <a:pt x="714105" y="2191337"/>
                  <a:pt x="714105" y="2169690"/>
                </a:cubicBezTo>
                <a:cubicBezTo>
                  <a:pt x="714105" y="2146378"/>
                  <a:pt x="729086" y="2131392"/>
                  <a:pt x="747397" y="2124731"/>
                </a:cubicBezTo>
                <a:lnTo>
                  <a:pt x="747397" y="1520282"/>
                </a:lnTo>
                <a:cubicBezTo>
                  <a:pt x="332916" y="1510291"/>
                  <a:pt x="0" y="1173931"/>
                  <a:pt x="0" y="757643"/>
                </a:cubicBezTo>
                <a:cubicBezTo>
                  <a:pt x="0" y="338026"/>
                  <a:pt x="339574" y="0"/>
                  <a:pt x="759049"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32" name="Freeform 31">
            <a:extLst>
              <a:ext uri="{FF2B5EF4-FFF2-40B4-BE49-F238E27FC236}">
                <a16:creationId xmlns:a16="http://schemas.microsoft.com/office/drawing/2014/main" id="{BA0297F2-56FC-8C4B-A295-66B5958C74C8}"/>
              </a:ext>
            </a:extLst>
          </p:cNvPr>
          <p:cNvSpPr/>
          <p:nvPr userDrawn="1"/>
        </p:nvSpPr>
        <p:spPr>
          <a:xfrm>
            <a:off x="8762431" y="1768903"/>
            <a:ext cx="1519759" cy="2214649"/>
          </a:xfrm>
          <a:custGeom>
            <a:avLst/>
            <a:gdLst>
              <a:gd name="connsiteX0" fmla="*/ 757383 w 1519759"/>
              <a:gd name="connsiteY0" fmla="*/ 0 h 2214649"/>
              <a:gd name="connsiteX1" fmla="*/ 1519759 w 1519759"/>
              <a:gd name="connsiteY1" fmla="*/ 757643 h 2214649"/>
              <a:gd name="connsiteX2" fmla="*/ 774029 w 1519759"/>
              <a:gd name="connsiteY2" fmla="*/ 1520282 h 2214649"/>
              <a:gd name="connsiteX3" fmla="*/ 774029 w 1519759"/>
              <a:gd name="connsiteY3" fmla="*/ 2124731 h 2214649"/>
              <a:gd name="connsiteX4" fmla="*/ 805656 w 1519759"/>
              <a:gd name="connsiteY4" fmla="*/ 2169690 h 2214649"/>
              <a:gd name="connsiteX5" fmla="*/ 757383 w 1519759"/>
              <a:gd name="connsiteY5" fmla="*/ 2214649 h 2214649"/>
              <a:gd name="connsiteX6" fmla="*/ 714104 w 1519759"/>
              <a:gd name="connsiteY6" fmla="*/ 2169690 h 2214649"/>
              <a:gd name="connsiteX7" fmla="*/ 742402 w 1519759"/>
              <a:gd name="connsiteY7" fmla="*/ 2124731 h 2214649"/>
              <a:gd name="connsiteX8" fmla="*/ 742402 w 1519759"/>
              <a:gd name="connsiteY8" fmla="*/ 1520282 h 2214649"/>
              <a:gd name="connsiteX9" fmla="*/ 0 w 1519759"/>
              <a:gd name="connsiteY9" fmla="*/ 757643 h 2214649"/>
              <a:gd name="connsiteX10" fmla="*/ 757383 w 1519759"/>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9759" h="2214649">
                <a:moveTo>
                  <a:pt x="757383" y="0"/>
                </a:moveTo>
                <a:cubicBezTo>
                  <a:pt x="1178521" y="0"/>
                  <a:pt x="1519759" y="338026"/>
                  <a:pt x="1519759" y="757643"/>
                </a:cubicBezTo>
                <a:cubicBezTo>
                  <a:pt x="1519759" y="1173931"/>
                  <a:pt x="1186844" y="1510291"/>
                  <a:pt x="774029" y="1520282"/>
                </a:cubicBezTo>
                <a:lnTo>
                  <a:pt x="774029" y="2124731"/>
                </a:lnTo>
                <a:cubicBezTo>
                  <a:pt x="792339" y="2131392"/>
                  <a:pt x="805656" y="2146378"/>
                  <a:pt x="805656" y="2169690"/>
                </a:cubicBezTo>
                <a:cubicBezTo>
                  <a:pt x="805656" y="2191337"/>
                  <a:pt x="784016" y="2214649"/>
                  <a:pt x="757383" y="2214649"/>
                </a:cubicBezTo>
                <a:cubicBezTo>
                  <a:pt x="734079" y="2214649"/>
                  <a:pt x="714104" y="2191337"/>
                  <a:pt x="714104" y="2169690"/>
                </a:cubicBezTo>
                <a:cubicBezTo>
                  <a:pt x="714104" y="2146378"/>
                  <a:pt x="724091" y="2131392"/>
                  <a:pt x="742402" y="2124731"/>
                </a:cubicBezTo>
                <a:lnTo>
                  <a:pt x="742402" y="1520282"/>
                </a:lnTo>
                <a:cubicBezTo>
                  <a:pt x="331251" y="1510291"/>
                  <a:pt x="0" y="1173931"/>
                  <a:pt x="0" y="757643"/>
                </a:cubicBezTo>
                <a:cubicBezTo>
                  <a:pt x="0" y="338026"/>
                  <a:pt x="337909" y="0"/>
                  <a:pt x="757383"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33" name="Freeform 32">
            <a:extLst>
              <a:ext uri="{FF2B5EF4-FFF2-40B4-BE49-F238E27FC236}">
                <a16:creationId xmlns:a16="http://schemas.microsoft.com/office/drawing/2014/main" id="{2CBBE60E-F66A-DA48-9E5A-FE49730E791F}"/>
              </a:ext>
            </a:extLst>
          </p:cNvPr>
          <p:cNvSpPr/>
          <p:nvPr userDrawn="1"/>
        </p:nvSpPr>
        <p:spPr>
          <a:xfrm>
            <a:off x="2225374" y="1735972"/>
            <a:ext cx="1521426" cy="2214649"/>
          </a:xfrm>
          <a:custGeom>
            <a:avLst/>
            <a:gdLst>
              <a:gd name="connsiteX0" fmla="*/ 762378 w 1521426"/>
              <a:gd name="connsiteY0" fmla="*/ 0 h 2214649"/>
              <a:gd name="connsiteX1" fmla="*/ 1521426 w 1521426"/>
              <a:gd name="connsiteY1" fmla="*/ 757643 h 2214649"/>
              <a:gd name="connsiteX2" fmla="*/ 775694 w 1521426"/>
              <a:gd name="connsiteY2" fmla="*/ 1520282 h 2214649"/>
              <a:gd name="connsiteX3" fmla="*/ 775694 w 1521426"/>
              <a:gd name="connsiteY3" fmla="*/ 2124731 h 2214649"/>
              <a:gd name="connsiteX4" fmla="*/ 807321 w 1521426"/>
              <a:gd name="connsiteY4" fmla="*/ 2169690 h 2214649"/>
              <a:gd name="connsiteX5" fmla="*/ 762378 w 1521426"/>
              <a:gd name="connsiteY5" fmla="*/ 2214649 h 2214649"/>
              <a:gd name="connsiteX6" fmla="*/ 714105 w 1521426"/>
              <a:gd name="connsiteY6" fmla="*/ 2169690 h 2214649"/>
              <a:gd name="connsiteX7" fmla="*/ 745732 w 1521426"/>
              <a:gd name="connsiteY7" fmla="*/ 2124731 h 2214649"/>
              <a:gd name="connsiteX8" fmla="*/ 745732 w 1521426"/>
              <a:gd name="connsiteY8" fmla="*/ 1520282 h 2214649"/>
              <a:gd name="connsiteX9" fmla="*/ 0 w 1521426"/>
              <a:gd name="connsiteY9" fmla="*/ 757643 h 2214649"/>
              <a:gd name="connsiteX10" fmla="*/ 762378 w 1521426"/>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426" h="2214649">
                <a:moveTo>
                  <a:pt x="762378" y="0"/>
                </a:moveTo>
                <a:cubicBezTo>
                  <a:pt x="1181852" y="0"/>
                  <a:pt x="1521426" y="338026"/>
                  <a:pt x="1521426" y="757643"/>
                </a:cubicBezTo>
                <a:cubicBezTo>
                  <a:pt x="1521426" y="1173931"/>
                  <a:pt x="1188510" y="1510291"/>
                  <a:pt x="775694" y="1520282"/>
                </a:cubicBezTo>
                <a:lnTo>
                  <a:pt x="775694" y="2124731"/>
                </a:lnTo>
                <a:cubicBezTo>
                  <a:pt x="792340" y="2131392"/>
                  <a:pt x="807321" y="2146378"/>
                  <a:pt x="807321" y="2169690"/>
                </a:cubicBezTo>
                <a:cubicBezTo>
                  <a:pt x="807321" y="2191337"/>
                  <a:pt x="787346" y="2214649"/>
                  <a:pt x="762378" y="2214649"/>
                </a:cubicBezTo>
                <a:cubicBezTo>
                  <a:pt x="734080" y="2214649"/>
                  <a:pt x="714105" y="2191337"/>
                  <a:pt x="714105" y="2169690"/>
                </a:cubicBezTo>
                <a:cubicBezTo>
                  <a:pt x="714105" y="2146378"/>
                  <a:pt x="729086" y="2131392"/>
                  <a:pt x="745732" y="2124731"/>
                </a:cubicBezTo>
                <a:lnTo>
                  <a:pt x="745732" y="1520282"/>
                </a:lnTo>
                <a:cubicBezTo>
                  <a:pt x="332916" y="1510291"/>
                  <a:pt x="0" y="1173931"/>
                  <a:pt x="0" y="757643"/>
                </a:cubicBezTo>
                <a:cubicBezTo>
                  <a:pt x="0" y="338026"/>
                  <a:pt x="342904" y="0"/>
                  <a:pt x="762378"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Tree>
    <p:extLst>
      <p:ext uri="{BB962C8B-B14F-4D97-AF65-F5344CB8AC3E}">
        <p14:creationId xmlns:p14="http://schemas.microsoft.com/office/powerpoint/2010/main" val="14588685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3 point icon graph">
    <p:spTree>
      <p:nvGrpSpPr>
        <p:cNvPr id="1" name=""/>
        <p:cNvGrpSpPr/>
        <p:nvPr/>
      </p:nvGrpSpPr>
      <p:grpSpPr>
        <a:xfrm>
          <a:off x="0" y="0"/>
          <a:ext cx="0" cy="0"/>
          <a:chOff x="0" y="0"/>
          <a:chExt cx="0" cy="0"/>
        </a:xfrm>
      </p:grpSpPr>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1790663" y="4247581"/>
            <a:ext cx="2390847" cy="1988058"/>
          </a:xfrm>
        </p:spPr>
        <p:txBody>
          <a:bodyPr/>
          <a:lstStyle>
            <a:lvl1pPr algn="ctr">
              <a:buNone/>
              <a:defRPr sz="2000" b="0" i="0" spc="0">
                <a:solidFill>
                  <a:srgbClr val="000000"/>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4910064" y="4246550"/>
            <a:ext cx="2390847" cy="1988058"/>
          </a:xfrm>
        </p:spPr>
        <p:txBody>
          <a:bodyPr/>
          <a:lstStyle>
            <a:lvl1pPr algn="ctr">
              <a:buNone/>
              <a:defRPr sz="2000" b="0" i="0" spc="0">
                <a:solidFill>
                  <a:srgbClr val="000000"/>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8326886" y="4224200"/>
            <a:ext cx="2390847" cy="1988058"/>
          </a:xfrm>
        </p:spPr>
        <p:txBody>
          <a:bodyPr/>
          <a:lstStyle>
            <a:lvl1pPr algn="ctr">
              <a:buNone/>
              <a:defRPr sz="2000" b="0" i="0" spc="0">
                <a:solidFill>
                  <a:srgbClr val="000000"/>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20" name="Rectangle 19">
            <a:extLst>
              <a:ext uri="{FF2B5EF4-FFF2-40B4-BE49-F238E27FC236}">
                <a16:creationId xmlns:a16="http://schemas.microsoft.com/office/drawing/2014/main" id="{665B885F-F1D5-CF48-A406-1D7B1455708D}"/>
              </a:ext>
            </a:extLst>
          </p:cNvPr>
          <p:cNvSpPr/>
          <p:nvPr userDrawn="1"/>
        </p:nvSpPr>
        <p:spPr>
          <a:xfrm>
            <a:off x="5691489" y="1636245"/>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1" name="Text Placeholder 23">
            <a:extLst>
              <a:ext uri="{FF2B5EF4-FFF2-40B4-BE49-F238E27FC236}">
                <a16:creationId xmlns:a16="http://schemas.microsoft.com/office/drawing/2014/main" id="{C979FF8E-2FF0-A342-B688-0AFAC421133E}"/>
              </a:ext>
            </a:extLst>
          </p:cNvPr>
          <p:cNvSpPr>
            <a:spLocks noGrp="1"/>
          </p:cNvSpPr>
          <p:nvPr>
            <p:ph type="body" sz="quarter" idx="29" hasCustomPrompt="1"/>
          </p:nvPr>
        </p:nvSpPr>
        <p:spPr>
          <a:xfrm>
            <a:off x="592812" y="856791"/>
            <a:ext cx="11025353"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22" name="Rectangle 21">
            <a:extLst>
              <a:ext uri="{FF2B5EF4-FFF2-40B4-BE49-F238E27FC236}">
                <a16:creationId xmlns:a16="http://schemas.microsoft.com/office/drawing/2014/main" id="{C8D55487-933C-5146-9897-55B5E37FAF85}"/>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3" name="TextBox 22">
            <a:extLst>
              <a:ext uri="{FF2B5EF4-FFF2-40B4-BE49-F238E27FC236}">
                <a16:creationId xmlns:a16="http://schemas.microsoft.com/office/drawing/2014/main" id="{6632CE13-138D-E149-8986-EF12E05E1F94}"/>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31" name="Freeform 30">
            <a:extLst>
              <a:ext uri="{FF2B5EF4-FFF2-40B4-BE49-F238E27FC236}">
                <a16:creationId xmlns:a16="http://schemas.microsoft.com/office/drawing/2014/main" id="{753DD29A-3B44-3440-992D-5C5AC4CA3A40}"/>
              </a:ext>
            </a:extLst>
          </p:cNvPr>
          <p:cNvSpPr/>
          <p:nvPr userDrawn="1"/>
        </p:nvSpPr>
        <p:spPr>
          <a:xfrm>
            <a:off x="5348401" y="1768904"/>
            <a:ext cx="1521426" cy="2259003"/>
          </a:xfrm>
          <a:custGeom>
            <a:avLst/>
            <a:gdLst>
              <a:gd name="connsiteX0" fmla="*/ 759049 w 1521426"/>
              <a:gd name="connsiteY0" fmla="*/ 0 h 2214649"/>
              <a:gd name="connsiteX1" fmla="*/ 1521426 w 1521426"/>
              <a:gd name="connsiteY1" fmla="*/ 757643 h 2214649"/>
              <a:gd name="connsiteX2" fmla="*/ 775694 w 1521426"/>
              <a:gd name="connsiteY2" fmla="*/ 1520282 h 2214649"/>
              <a:gd name="connsiteX3" fmla="*/ 775694 w 1521426"/>
              <a:gd name="connsiteY3" fmla="*/ 2124731 h 2214649"/>
              <a:gd name="connsiteX4" fmla="*/ 807321 w 1521426"/>
              <a:gd name="connsiteY4" fmla="*/ 2169690 h 2214649"/>
              <a:gd name="connsiteX5" fmla="*/ 759049 w 1521426"/>
              <a:gd name="connsiteY5" fmla="*/ 2214649 h 2214649"/>
              <a:gd name="connsiteX6" fmla="*/ 714105 w 1521426"/>
              <a:gd name="connsiteY6" fmla="*/ 2169690 h 2214649"/>
              <a:gd name="connsiteX7" fmla="*/ 747397 w 1521426"/>
              <a:gd name="connsiteY7" fmla="*/ 2124731 h 2214649"/>
              <a:gd name="connsiteX8" fmla="*/ 747397 w 1521426"/>
              <a:gd name="connsiteY8" fmla="*/ 1520282 h 2214649"/>
              <a:gd name="connsiteX9" fmla="*/ 0 w 1521426"/>
              <a:gd name="connsiteY9" fmla="*/ 757643 h 2214649"/>
              <a:gd name="connsiteX10" fmla="*/ 759049 w 1521426"/>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426" h="2214649">
                <a:moveTo>
                  <a:pt x="759049" y="0"/>
                </a:moveTo>
                <a:cubicBezTo>
                  <a:pt x="1180187" y="0"/>
                  <a:pt x="1521426" y="338026"/>
                  <a:pt x="1521426" y="757643"/>
                </a:cubicBezTo>
                <a:cubicBezTo>
                  <a:pt x="1521426" y="1173931"/>
                  <a:pt x="1188510" y="1510291"/>
                  <a:pt x="775694" y="1520282"/>
                </a:cubicBezTo>
                <a:lnTo>
                  <a:pt x="775694" y="2124731"/>
                </a:lnTo>
                <a:cubicBezTo>
                  <a:pt x="794005" y="2131392"/>
                  <a:pt x="807321" y="2146378"/>
                  <a:pt x="807321" y="2169690"/>
                </a:cubicBezTo>
                <a:cubicBezTo>
                  <a:pt x="807321" y="2191337"/>
                  <a:pt x="787346" y="2214649"/>
                  <a:pt x="759049" y="2214649"/>
                </a:cubicBezTo>
                <a:cubicBezTo>
                  <a:pt x="735744" y="2214649"/>
                  <a:pt x="714105" y="2191337"/>
                  <a:pt x="714105" y="2169690"/>
                </a:cubicBezTo>
                <a:cubicBezTo>
                  <a:pt x="714105" y="2146378"/>
                  <a:pt x="729086" y="2131392"/>
                  <a:pt x="747397" y="2124731"/>
                </a:cubicBezTo>
                <a:lnTo>
                  <a:pt x="747397" y="1520282"/>
                </a:lnTo>
                <a:cubicBezTo>
                  <a:pt x="332916" y="1510291"/>
                  <a:pt x="0" y="1173931"/>
                  <a:pt x="0" y="757643"/>
                </a:cubicBezTo>
                <a:cubicBezTo>
                  <a:pt x="0" y="338026"/>
                  <a:pt x="339574" y="0"/>
                  <a:pt x="759049"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32" name="Freeform 31">
            <a:extLst>
              <a:ext uri="{FF2B5EF4-FFF2-40B4-BE49-F238E27FC236}">
                <a16:creationId xmlns:a16="http://schemas.microsoft.com/office/drawing/2014/main" id="{BA0297F2-56FC-8C4B-A295-66B5958C74C8}"/>
              </a:ext>
            </a:extLst>
          </p:cNvPr>
          <p:cNvSpPr/>
          <p:nvPr userDrawn="1"/>
        </p:nvSpPr>
        <p:spPr>
          <a:xfrm>
            <a:off x="8762431" y="1768903"/>
            <a:ext cx="1519759" cy="2214649"/>
          </a:xfrm>
          <a:custGeom>
            <a:avLst/>
            <a:gdLst>
              <a:gd name="connsiteX0" fmla="*/ 757383 w 1519759"/>
              <a:gd name="connsiteY0" fmla="*/ 0 h 2214649"/>
              <a:gd name="connsiteX1" fmla="*/ 1519759 w 1519759"/>
              <a:gd name="connsiteY1" fmla="*/ 757643 h 2214649"/>
              <a:gd name="connsiteX2" fmla="*/ 774029 w 1519759"/>
              <a:gd name="connsiteY2" fmla="*/ 1520282 h 2214649"/>
              <a:gd name="connsiteX3" fmla="*/ 774029 w 1519759"/>
              <a:gd name="connsiteY3" fmla="*/ 2124731 h 2214649"/>
              <a:gd name="connsiteX4" fmla="*/ 805656 w 1519759"/>
              <a:gd name="connsiteY4" fmla="*/ 2169690 h 2214649"/>
              <a:gd name="connsiteX5" fmla="*/ 757383 w 1519759"/>
              <a:gd name="connsiteY5" fmla="*/ 2214649 h 2214649"/>
              <a:gd name="connsiteX6" fmla="*/ 714104 w 1519759"/>
              <a:gd name="connsiteY6" fmla="*/ 2169690 h 2214649"/>
              <a:gd name="connsiteX7" fmla="*/ 742402 w 1519759"/>
              <a:gd name="connsiteY7" fmla="*/ 2124731 h 2214649"/>
              <a:gd name="connsiteX8" fmla="*/ 742402 w 1519759"/>
              <a:gd name="connsiteY8" fmla="*/ 1520282 h 2214649"/>
              <a:gd name="connsiteX9" fmla="*/ 0 w 1519759"/>
              <a:gd name="connsiteY9" fmla="*/ 757643 h 2214649"/>
              <a:gd name="connsiteX10" fmla="*/ 757383 w 1519759"/>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9759" h="2214649">
                <a:moveTo>
                  <a:pt x="757383" y="0"/>
                </a:moveTo>
                <a:cubicBezTo>
                  <a:pt x="1178521" y="0"/>
                  <a:pt x="1519759" y="338026"/>
                  <a:pt x="1519759" y="757643"/>
                </a:cubicBezTo>
                <a:cubicBezTo>
                  <a:pt x="1519759" y="1173931"/>
                  <a:pt x="1186844" y="1510291"/>
                  <a:pt x="774029" y="1520282"/>
                </a:cubicBezTo>
                <a:lnTo>
                  <a:pt x="774029" y="2124731"/>
                </a:lnTo>
                <a:cubicBezTo>
                  <a:pt x="792339" y="2131392"/>
                  <a:pt x="805656" y="2146378"/>
                  <a:pt x="805656" y="2169690"/>
                </a:cubicBezTo>
                <a:cubicBezTo>
                  <a:pt x="805656" y="2191337"/>
                  <a:pt x="784016" y="2214649"/>
                  <a:pt x="757383" y="2214649"/>
                </a:cubicBezTo>
                <a:cubicBezTo>
                  <a:pt x="734079" y="2214649"/>
                  <a:pt x="714104" y="2191337"/>
                  <a:pt x="714104" y="2169690"/>
                </a:cubicBezTo>
                <a:cubicBezTo>
                  <a:pt x="714104" y="2146378"/>
                  <a:pt x="724091" y="2131392"/>
                  <a:pt x="742402" y="2124731"/>
                </a:cubicBezTo>
                <a:lnTo>
                  <a:pt x="742402" y="1520282"/>
                </a:lnTo>
                <a:cubicBezTo>
                  <a:pt x="331251" y="1510291"/>
                  <a:pt x="0" y="1173931"/>
                  <a:pt x="0" y="757643"/>
                </a:cubicBezTo>
                <a:cubicBezTo>
                  <a:pt x="0" y="338026"/>
                  <a:pt x="337909" y="0"/>
                  <a:pt x="757383"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33" name="Freeform 32">
            <a:extLst>
              <a:ext uri="{FF2B5EF4-FFF2-40B4-BE49-F238E27FC236}">
                <a16:creationId xmlns:a16="http://schemas.microsoft.com/office/drawing/2014/main" id="{2CBBE60E-F66A-DA48-9E5A-FE49730E791F}"/>
              </a:ext>
            </a:extLst>
          </p:cNvPr>
          <p:cNvSpPr/>
          <p:nvPr userDrawn="1"/>
        </p:nvSpPr>
        <p:spPr>
          <a:xfrm>
            <a:off x="2225374" y="1735972"/>
            <a:ext cx="1521426" cy="2214649"/>
          </a:xfrm>
          <a:custGeom>
            <a:avLst/>
            <a:gdLst>
              <a:gd name="connsiteX0" fmla="*/ 762378 w 1521426"/>
              <a:gd name="connsiteY0" fmla="*/ 0 h 2214649"/>
              <a:gd name="connsiteX1" fmla="*/ 1521426 w 1521426"/>
              <a:gd name="connsiteY1" fmla="*/ 757643 h 2214649"/>
              <a:gd name="connsiteX2" fmla="*/ 775694 w 1521426"/>
              <a:gd name="connsiteY2" fmla="*/ 1520282 h 2214649"/>
              <a:gd name="connsiteX3" fmla="*/ 775694 w 1521426"/>
              <a:gd name="connsiteY3" fmla="*/ 2124731 h 2214649"/>
              <a:gd name="connsiteX4" fmla="*/ 807321 w 1521426"/>
              <a:gd name="connsiteY4" fmla="*/ 2169690 h 2214649"/>
              <a:gd name="connsiteX5" fmla="*/ 762378 w 1521426"/>
              <a:gd name="connsiteY5" fmla="*/ 2214649 h 2214649"/>
              <a:gd name="connsiteX6" fmla="*/ 714105 w 1521426"/>
              <a:gd name="connsiteY6" fmla="*/ 2169690 h 2214649"/>
              <a:gd name="connsiteX7" fmla="*/ 745732 w 1521426"/>
              <a:gd name="connsiteY7" fmla="*/ 2124731 h 2214649"/>
              <a:gd name="connsiteX8" fmla="*/ 745732 w 1521426"/>
              <a:gd name="connsiteY8" fmla="*/ 1520282 h 2214649"/>
              <a:gd name="connsiteX9" fmla="*/ 0 w 1521426"/>
              <a:gd name="connsiteY9" fmla="*/ 757643 h 2214649"/>
              <a:gd name="connsiteX10" fmla="*/ 762378 w 1521426"/>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426" h="2214649">
                <a:moveTo>
                  <a:pt x="762378" y="0"/>
                </a:moveTo>
                <a:cubicBezTo>
                  <a:pt x="1181852" y="0"/>
                  <a:pt x="1521426" y="338026"/>
                  <a:pt x="1521426" y="757643"/>
                </a:cubicBezTo>
                <a:cubicBezTo>
                  <a:pt x="1521426" y="1173931"/>
                  <a:pt x="1188510" y="1510291"/>
                  <a:pt x="775694" y="1520282"/>
                </a:cubicBezTo>
                <a:lnTo>
                  <a:pt x="775694" y="2124731"/>
                </a:lnTo>
                <a:cubicBezTo>
                  <a:pt x="792340" y="2131392"/>
                  <a:pt x="807321" y="2146378"/>
                  <a:pt x="807321" y="2169690"/>
                </a:cubicBezTo>
                <a:cubicBezTo>
                  <a:pt x="807321" y="2191337"/>
                  <a:pt x="787346" y="2214649"/>
                  <a:pt x="762378" y="2214649"/>
                </a:cubicBezTo>
                <a:cubicBezTo>
                  <a:pt x="734080" y="2214649"/>
                  <a:pt x="714105" y="2191337"/>
                  <a:pt x="714105" y="2169690"/>
                </a:cubicBezTo>
                <a:cubicBezTo>
                  <a:pt x="714105" y="2146378"/>
                  <a:pt x="729086" y="2131392"/>
                  <a:pt x="745732" y="2124731"/>
                </a:cubicBezTo>
                <a:lnTo>
                  <a:pt x="745732" y="1520282"/>
                </a:lnTo>
                <a:cubicBezTo>
                  <a:pt x="332916" y="1510291"/>
                  <a:pt x="0" y="1173931"/>
                  <a:pt x="0" y="757643"/>
                </a:cubicBezTo>
                <a:cubicBezTo>
                  <a:pt x="0" y="338026"/>
                  <a:pt x="342904" y="0"/>
                  <a:pt x="762378"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2" name="TextBox 1">
            <a:extLst>
              <a:ext uri="{FF2B5EF4-FFF2-40B4-BE49-F238E27FC236}">
                <a16:creationId xmlns:a16="http://schemas.microsoft.com/office/drawing/2014/main" id="{92CFF5C9-5448-4E2F-8B19-9AC97F3B3781}"/>
              </a:ext>
            </a:extLst>
          </p:cNvPr>
          <p:cNvSpPr txBox="1"/>
          <p:nvPr userDrawn="1"/>
        </p:nvSpPr>
        <p:spPr>
          <a:xfrm>
            <a:off x="2840477" y="3268494"/>
            <a:ext cx="330740" cy="759413"/>
          </a:xfrm>
          <a:prstGeom prst="rect">
            <a:avLst/>
          </a:prstGeom>
          <a:solidFill>
            <a:schemeClr val="bg1"/>
          </a:solidFill>
        </p:spPr>
        <p:txBody>
          <a:bodyPr wrap="square" rtlCol="0">
            <a:spAutoFit/>
          </a:bodyPr>
          <a:lstStyle/>
          <a:p>
            <a:endParaRPr lang="en-IE"/>
          </a:p>
        </p:txBody>
      </p:sp>
      <p:sp>
        <p:nvSpPr>
          <p:cNvPr id="13" name="TextBox 12">
            <a:extLst>
              <a:ext uri="{FF2B5EF4-FFF2-40B4-BE49-F238E27FC236}">
                <a16:creationId xmlns:a16="http://schemas.microsoft.com/office/drawing/2014/main" id="{EEE719A5-D536-4D94-82C6-533C40948E0C}"/>
              </a:ext>
            </a:extLst>
          </p:cNvPr>
          <p:cNvSpPr txBox="1"/>
          <p:nvPr userDrawn="1"/>
        </p:nvSpPr>
        <p:spPr>
          <a:xfrm>
            <a:off x="5810416" y="3311386"/>
            <a:ext cx="410213" cy="759413"/>
          </a:xfrm>
          <a:prstGeom prst="rect">
            <a:avLst/>
          </a:prstGeom>
          <a:solidFill>
            <a:schemeClr val="bg1"/>
          </a:solidFill>
        </p:spPr>
        <p:txBody>
          <a:bodyPr wrap="square" rtlCol="0">
            <a:spAutoFit/>
          </a:bodyPr>
          <a:lstStyle/>
          <a:p>
            <a:endParaRPr lang="en-IE"/>
          </a:p>
        </p:txBody>
      </p:sp>
      <p:sp>
        <p:nvSpPr>
          <p:cNvPr id="14" name="TextBox 13">
            <a:extLst>
              <a:ext uri="{FF2B5EF4-FFF2-40B4-BE49-F238E27FC236}">
                <a16:creationId xmlns:a16="http://schemas.microsoft.com/office/drawing/2014/main" id="{06928A9A-E9C1-4215-908D-270C055A5C1C}"/>
              </a:ext>
            </a:extLst>
          </p:cNvPr>
          <p:cNvSpPr txBox="1"/>
          <p:nvPr userDrawn="1"/>
        </p:nvSpPr>
        <p:spPr>
          <a:xfrm>
            <a:off x="9343657" y="3311385"/>
            <a:ext cx="330740" cy="759413"/>
          </a:xfrm>
          <a:prstGeom prst="rect">
            <a:avLst/>
          </a:prstGeom>
          <a:solidFill>
            <a:schemeClr val="bg1"/>
          </a:solidFill>
        </p:spPr>
        <p:txBody>
          <a:bodyPr wrap="square" rtlCol="0">
            <a:spAutoFit/>
          </a:bodyPr>
          <a:lstStyle/>
          <a:p>
            <a:endParaRPr lang="en-IE"/>
          </a:p>
        </p:txBody>
      </p:sp>
      <p:sp>
        <p:nvSpPr>
          <p:cNvPr id="15" name="TextBox 14">
            <a:extLst>
              <a:ext uri="{FF2B5EF4-FFF2-40B4-BE49-F238E27FC236}">
                <a16:creationId xmlns:a16="http://schemas.microsoft.com/office/drawing/2014/main" id="{66A245C1-A4E8-4871-92C7-FA7E98039DDB}"/>
              </a:ext>
            </a:extLst>
          </p:cNvPr>
          <p:cNvSpPr txBox="1"/>
          <p:nvPr userDrawn="1"/>
        </p:nvSpPr>
        <p:spPr>
          <a:xfrm>
            <a:off x="2992877" y="3420894"/>
            <a:ext cx="330740" cy="759413"/>
          </a:xfrm>
          <a:prstGeom prst="rect">
            <a:avLst/>
          </a:prstGeom>
          <a:solidFill>
            <a:schemeClr val="bg1"/>
          </a:solidFill>
        </p:spPr>
        <p:txBody>
          <a:bodyPr wrap="square" rtlCol="0">
            <a:spAutoFit/>
          </a:bodyPr>
          <a:lstStyle/>
          <a:p>
            <a:endParaRPr lang="en-IE"/>
          </a:p>
        </p:txBody>
      </p:sp>
      <p:pic>
        <p:nvPicPr>
          <p:cNvPr id="16" name="Picture 15" descr="Icon&#10;&#10;Description automatically generated with medium confidence">
            <a:extLst>
              <a:ext uri="{FF2B5EF4-FFF2-40B4-BE49-F238E27FC236}">
                <a16:creationId xmlns:a16="http://schemas.microsoft.com/office/drawing/2014/main" id="{D71ACC0C-66CB-4F48-979F-785CA698C805}"/>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1939021" y="1592414"/>
            <a:ext cx="2050328" cy="2759225"/>
          </a:xfrm>
          <a:prstGeom prst="rect">
            <a:avLst/>
          </a:prstGeom>
        </p:spPr>
      </p:pic>
      <p:pic>
        <p:nvPicPr>
          <p:cNvPr id="17" name="Picture 16" descr="Icon&#10;&#10;Description automatically generated with medium confidence">
            <a:extLst>
              <a:ext uri="{FF2B5EF4-FFF2-40B4-BE49-F238E27FC236}">
                <a16:creationId xmlns:a16="http://schemas.microsoft.com/office/drawing/2014/main" id="{91FD4154-6179-436E-8EB1-4D8B26BD2C4B}"/>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5033632" y="1592414"/>
            <a:ext cx="2107713" cy="2845840"/>
          </a:xfrm>
          <a:prstGeom prst="rect">
            <a:avLst/>
          </a:prstGeom>
        </p:spPr>
      </p:pic>
      <p:pic>
        <p:nvPicPr>
          <p:cNvPr id="18" name="Picture 17" descr="Icon&#10;&#10;Description automatically generated with medium confidence">
            <a:extLst>
              <a:ext uri="{FF2B5EF4-FFF2-40B4-BE49-F238E27FC236}">
                <a16:creationId xmlns:a16="http://schemas.microsoft.com/office/drawing/2014/main" id="{3991B584-3233-4C9B-BE0F-96833526B1C1}"/>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8455170" y="1592414"/>
            <a:ext cx="2107713" cy="2845840"/>
          </a:xfrm>
          <a:prstGeom prst="rect">
            <a:avLst/>
          </a:prstGeom>
        </p:spPr>
      </p:pic>
    </p:spTree>
    <p:extLst>
      <p:ext uri="{BB962C8B-B14F-4D97-AF65-F5344CB8AC3E}">
        <p14:creationId xmlns:p14="http://schemas.microsoft.com/office/powerpoint/2010/main" val="27287532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 point icon graph A">
    <p:spTree>
      <p:nvGrpSpPr>
        <p:cNvPr id="1" name=""/>
        <p:cNvGrpSpPr/>
        <p:nvPr/>
      </p:nvGrpSpPr>
      <p:grpSpPr>
        <a:xfrm>
          <a:off x="0" y="0"/>
          <a:ext cx="0" cy="0"/>
          <a:chOff x="0" y="0"/>
          <a:chExt cx="0" cy="0"/>
        </a:xfrm>
      </p:grpSpPr>
      <p:sp>
        <p:nvSpPr>
          <p:cNvPr id="34" name="Freeform 33">
            <a:extLst>
              <a:ext uri="{FF2B5EF4-FFF2-40B4-BE49-F238E27FC236}">
                <a16:creationId xmlns:a16="http://schemas.microsoft.com/office/drawing/2014/main" id="{BDE66C52-CD1F-C645-B3DD-BCA573C31CC3}"/>
              </a:ext>
            </a:extLst>
          </p:cNvPr>
          <p:cNvSpPr/>
          <p:nvPr userDrawn="1"/>
        </p:nvSpPr>
        <p:spPr>
          <a:xfrm>
            <a:off x="3184089" y="1773769"/>
            <a:ext cx="1521426" cy="2214649"/>
          </a:xfrm>
          <a:custGeom>
            <a:avLst/>
            <a:gdLst>
              <a:gd name="connsiteX0" fmla="*/ 759049 w 1521426"/>
              <a:gd name="connsiteY0" fmla="*/ 0 h 2214649"/>
              <a:gd name="connsiteX1" fmla="*/ 1521426 w 1521426"/>
              <a:gd name="connsiteY1" fmla="*/ 757643 h 2214649"/>
              <a:gd name="connsiteX2" fmla="*/ 775694 w 1521426"/>
              <a:gd name="connsiteY2" fmla="*/ 1520282 h 2214649"/>
              <a:gd name="connsiteX3" fmla="*/ 775694 w 1521426"/>
              <a:gd name="connsiteY3" fmla="*/ 2124731 h 2214649"/>
              <a:gd name="connsiteX4" fmla="*/ 807321 w 1521426"/>
              <a:gd name="connsiteY4" fmla="*/ 2169690 h 2214649"/>
              <a:gd name="connsiteX5" fmla="*/ 759049 w 1521426"/>
              <a:gd name="connsiteY5" fmla="*/ 2214649 h 2214649"/>
              <a:gd name="connsiteX6" fmla="*/ 714105 w 1521426"/>
              <a:gd name="connsiteY6" fmla="*/ 2169690 h 2214649"/>
              <a:gd name="connsiteX7" fmla="*/ 747397 w 1521426"/>
              <a:gd name="connsiteY7" fmla="*/ 2124731 h 2214649"/>
              <a:gd name="connsiteX8" fmla="*/ 747397 w 1521426"/>
              <a:gd name="connsiteY8" fmla="*/ 1520282 h 2214649"/>
              <a:gd name="connsiteX9" fmla="*/ 0 w 1521426"/>
              <a:gd name="connsiteY9" fmla="*/ 757643 h 2214649"/>
              <a:gd name="connsiteX10" fmla="*/ 759049 w 1521426"/>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426" h="2214649">
                <a:moveTo>
                  <a:pt x="759049" y="0"/>
                </a:moveTo>
                <a:cubicBezTo>
                  <a:pt x="1180187" y="0"/>
                  <a:pt x="1521426" y="338026"/>
                  <a:pt x="1521426" y="757643"/>
                </a:cubicBezTo>
                <a:cubicBezTo>
                  <a:pt x="1521426" y="1173931"/>
                  <a:pt x="1188510" y="1510291"/>
                  <a:pt x="775694" y="1520282"/>
                </a:cubicBezTo>
                <a:lnTo>
                  <a:pt x="775694" y="2124731"/>
                </a:lnTo>
                <a:cubicBezTo>
                  <a:pt x="794005" y="2131392"/>
                  <a:pt x="807321" y="2146378"/>
                  <a:pt x="807321" y="2169690"/>
                </a:cubicBezTo>
                <a:cubicBezTo>
                  <a:pt x="807321" y="2191337"/>
                  <a:pt x="787346" y="2214649"/>
                  <a:pt x="759049" y="2214649"/>
                </a:cubicBezTo>
                <a:cubicBezTo>
                  <a:pt x="735744" y="2214649"/>
                  <a:pt x="714105" y="2191337"/>
                  <a:pt x="714105" y="2169690"/>
                </a:cubicBezTo>
                <a:cubicBezTo>
                  <a:pt x="714105" y="2146378"/>
                  <a:pt x="729086" y="2131392"/>
                  <a:pt x="747397" y="2124731"/>
                </a:cubicBezTo>
                <a:lnTo>
                  <a:pt x="747397" y="1520282"/>
                </a:lnTo>
                <a:cubicBezTo>
                  <a:pt x="332916" y="1510291"/>
                  <a:pt x="0" y="1173931"/>
                  <a:pt x="0" y="757643"/>
                </a:cubicBezTo>
                <a:cubicBezTo>
                  <a:pt x="0" y="338026"/>
                  <a:pt x="339574" y="0"/>
                  <a:pt x="759049"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35" name="Freeform 34">
            <a:extLst>
              <a:ext uri="{FF2B5EF4-FFF2-40B4-BE49-F238E27FC236}">
                <a16:creationId xmlns:a16="http://schemas.microsoft.com/office/drawing/2014/main" id="{17D5D243-BECF-4247-8022-6467B42FD98B}"/>
              </a:ext>
            </a:extLst>
          </p:cNvPr>
          <p:cNvSpPr/>
          <p:nvPr userDrawn="1"/>
        </p:nvSpPr>
        <p:spPr>
          <a:xfrm>
            <a:off x="5348401" y="1773769"/>
            <a:ext cx="1519759" cy="2214649"/>
          </a:xfrm>
          <a:custGeom>
            <a:avLst/>
            <a:gdLst>
              <a:gd name="connsiteX0" fmla="*/ 757383 w 1519759"/>
              <a:gd name="connsiteY0" fmla="*/ 0 h 2214649"/>
              <a:gd name="connsiteX1" fmla="*/ 1519759 w 1519759"/>
              <a:gd name="connsiteY1" fmla="*/ 757643 h 2214649"/>
              <a:gd name="connsiteX2" fmla="*/ 774029 w 1519759"/>
              <a:gd name="connsiteY2" fmla="*/ 1520282 h 2214649"/>
              <a:gd name="connsiteX3" fmla="*/ 774029 w 1519759"/>
              <a:gd name="connsiteY3" fmla="*/ 2124731 h 2214649"/>
              <a:gd name="connsiteX4" fmla="*/ 805656 w 1519759"/>
              <a:gd name="connsiteY4" fmla="*/ 2169690 h 2214649"/>
              <a:gd name="connsiteX5" fmla="*/ 757383 w 1519759"/>
              <a:gd name="connsiteY5" fmla="*/ 2214649 h 2214649"/>
              <a:gd name="connsiteX6" fmla="*/ 714104 w 1519759"/>
              <a:gd name="connsiteY6" fmla="*/ 2169690 h 2214649"/>
              <a:gd name="connsiteX7" fmla="*/ 742402 w 1519759"/>
              <a:gd name="connsiteY7" fmla="*/ 2124731 h 2214649"/>
              <a:gd name="connsiteX8" fmla="*/ 742402 w 1519759"/>
              <a:gd name="connsiteY8" fmla="*/ 1520282 h 2214649"/>
              <a:gd name="connsiteX9" fmla="*/ 0 w 1519759"/>
              <a:gd name="connsiteY9" fmla="*/ 757643 h 2214649"/>
              <a:gd name="connsiteX10" fmla="*/ 757383 w 1519759"/>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9759" h="2214649">
                <a:moveTo>
                  <a:pt x="757383" y="0"/>
                </a:moveTo>
                <a:cubicBezTo>
                  <a:pt x="1178521" y="0"/>
                  <a:pt x="1519759" y="338026"/>
                  <a:pt x="1519759" y="757643"/>
                </a:cubicBezTo>
                <a:cubicBezTo>
                  <a:pt x="1519759" y="1173931"/>
                  <a:pt x="1186844" y="1510291"/>
                  <a:pt x="774029" y="1520282"/>
                </a:cubicBezTo>
                <a:lnTo>
                  <a:pt x="774029" y="2124731"/>
                </a:lnTo>
                <a:cubicBezTo>
                  <a:pt x="792339" y="2131392"/>
                  <a:pt x="805656" y="2146378"/>
                  <a:pt x="805656" y="2169690"/>
                </a:cubicBezTo>
                <a:cubicBezTo>
                  <a:pt x="805656" y="2191337"/>
                  <a:pt x="784016" y="2214649"/>
                  <a:pt x="757383" y="2214649"/>
                </a:cubicBezTo>
                <a:cubicBezTo>
                  <a:pt x="734079" y="2214649"/>
                  <a:pt x="714104" y="2191337"/>
                  <a:pt x="714104" y="2169690"/>
                </a:cubicBezTo>
                <a:cubicBezTo>
                  <a:pt x="714104" y="2146378"/>
                  <a:pt x="724091" y="2131392"/>
                  <a:pt x="742402" y="2124731"/>
                </a:cubicBezTo>
                <a:lnTo>
                  <a:pt x="742402" y="1520282"/>
                </a:lnTo>
                <a:cubicBezTo>
                  <a:pt x="331251" y="1510291"/>
                  <a:pt x="0" y="1173931"/>
                  <a:pt x="0" y="757643"/>
                </a:cubicBezTo>
                <a:cubicBezTo>
                  <a:pt x="0" y="338026"/>
                  <a:pt x="337909" y="0"/>
                  <a:pt x="757383"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33" name="Freeform 32">
            <a:extLst>
              <a:ext uri="{FF2B5EF4-FFF2-40B4-BE49-F238E27FC236}">
                <a16:creationId xmlns:a16="http://schemas.microsoft.com/office/drawing/2014/main" id="{C6BF562B-3F3A-6640-B4EF-37D5504DB157}"/>
              </a:ext>
            </a:extLst>
          </p:cNvPr>
          <p:cNvSpPr/>
          <p:nvPr userDrawn="1"/>
        </p:nvSpPr>
        <p:spPr>
          <a:xfrm>
            <a:off x="1019776" y="1773769"/>
            <a:ext cx="1521426" cy="2214649"/>
          </a:xfrm>
          <a:custGeom>
            <a:avLst/>
            <a:gdLst>
              <a:gd name="connsiteX0" fmla="*/ 762378 w 1521426"/>
              <a:gd name="connsiteY0" fmla="*/ 0 h 2214649"/>
              <a:gd name="connsiteX1" fmla="*/ 1521426 w 1521426"/>
              <a:gd name="connsiteY1" fmla="*/ 757643 h 2214649"/>
              <a:gd name="connsiteX2" fmla="*/ 775694 w 1521426"/>
              <a:gd name="connsiteY2" fmla="*/ 1520282 h 2214649"/>
              <a:gd name="connsiteX3" fmla="*/ 775694 w 1521426"/>
              <a:gd name="connsiteY3" fmla="*/ 2124731 h 2214649"/>
              <a:gd name="connsiteX4" fmla="*/ 807321 w 1521426"/>
              <a:gd name="connsiteY4" fmla="*/ 2169690 h 2214649"/>
              <a:gd name="connsiteX5" fmla="*/ 762378 w 1521426"/>
              <a:gd name="connsiteY5" fmla="*/ 2214649 h 2214649"/>
              <a:gd name="connsiteX6" fmla="*/ 714105 w 1521426"/>
              <a:gd name="connsiteY6" fmla="*/ 2169690 h 2214649"/>
              <a:gd name="connsiteX7" fmla="*/ 745732 w 1521426"/>
              <a:gd name="connsiteY7" fmla="*/ 2124731 h 2214649"/>
              <a:gd name="connsiteX8" fmla="*/ 745732 w 1521426"/>
              <a:gd name="connsiteY8" fmla="*/ 1520282 h 2214649"/>
              <a:gd name="connsiteX9" fmla="*/ 0 w 1521426"/>
              <a:gd name="connsiteY9" fmla="*/ 757643 h 2214649"/>
              <a:gd name="connsiteX10" fmla="*/ 762378 w 1521426"/>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426" h="2214649">
                <a:moveTo>
                  <a:pt x="762378" y="0"/>
                </a:moveTo>
                <a:cubicBezTo>
                  <a:pt x="1181852" y="0"/>
                  <a:pt x="1521426" y="338026"/>
                  <a:pt x="1521426" y="757643"/>
                </a:cubicBezTo>
                <a:cubicBezTo>
                  <a:pt x="1521426" y="1173931"/>
                  <a:pt x="1188510" y="1510291"/>
                  <a:pt x="775694" y="1520282"/>
                </a:cubicBezTo>
                <a:lnTo>
                  <a:pt x="775694" y="2124731"/>
                </a:lnTo>
                <a:cubicBezTo>
                  <a:pt x="792340" y="2131392"/>
                  <a:pt x="807321" y="2146378"/>
                  <a:pt x="807321" y="2169690"/>
                </a:cubicBezTo>
                <a:cubicBezTo>
                  <a:pt x="807321" y="2191337"/>
                  <a:pt x="787346" y="2214649"/>
                  <a:pt x="762378" y="2214649"/>
                </a:cubicBezTo>
                <a:cubicBezTo>
                  <a:pt x="734080" y="2214649"/>
                  <a:pt x="714105" y="2191337"/>
                  <a:pt x="714105" y="2169690"/>
                </a:cubicBezTo>
                <a:cubicBezTo>
                  <a:pt x="714105" y="2146378"/>
                  <a:pt x="729086" y="2131392"/>
                  <a:pt x="745732" y="2124731"/>
                </a:cubicBezTo>
                <a:lnTo>
                  <a:pt x="745732" y="1520282"/>
                </a:lnTo>
                <a:cubicBezTo>
                  <a:pt x="332916" y="1510291"/>
                  <a:pt x="0" y="1173931"/>
                  <a:pt x="0" y="757643"/>
                </a:cubicBezTo>
                <a:cubicBezTo>
                  <a:pt x="0" y="338026"/>
                  <a:pt x="342904" y="0"/>
                  <a:pt x="762378"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37" name="Freeform 36">
            <a:extLst>
              <a:ext uri="{FF2B5EF4-FFF2-40B4-BE49-F238E27FC236}">
                <a16:creationId xmlns:a16="http://schemas.microsoft.com/office/drawing/2014/main" id="{254CE7AE-212C-9440-B746-7CE16413648E}"/>
              </a:ext>
            </a:extLst>
          </p:cNvPr>
          <p:cNvSpPr/>
          <p:nvPr userDrawn="1"/>
        </p:nvSpPr>
        <p:spPr>
          <a:xfrm>
            <a:off x="9675359" y="1773769"/>
            <a:ext cx="1518092" cy="2214649"/>
          </a:xfrm>
          <a:custGeom>
            <a:avLst/>
            <a:gdLst>
              <a:gd name="connsiteX0" fmla="*/ 757381 w 1518092"/>
              <a:gd name="connsiteY0" fmla="*/ 0 h 2214649"/>
              <a:gd name="connsiteX1" fmla="*/ 1518092 w 1518092"/>
              <a:gd name="connsiteY1" fmla="*/ 757643 h 2214649"/>
              <a:gd name="connsiteX2" fmla="*/ 774027 w 1518092"/>
              <a:gd name="connsiteY2" fmla="*/ 1520282 h 2214649"/>
              <a:gd name="connsiteX3" fmla="*/ 774027 w 1518092"/>
              <a:gd name="connsiteY3" fmla="*/ 2124731 h 2214649"/>
              <a:gd name="connsiteX4" fmla="*/ 803989 w 1518092"/>
              <a:gd name="connsiteY4" fmla="*/ 2169690 h 2214649"/>
              <a:gd name="connsiteX5" fmla="*/ 757381 w 1518092"/>
              <a:gd name="connsiteY5" fmla="*/ 2214649 h 2214649"/>
              <a:gd name="connsiteX6" fmla="*/ 712438 w 1518092"/>
              <a:gd name="connsiteY6" fmla="*/ 2169690 h 2214649"/>
              <a:gd name="connsiteX7" fmla="*/ 744065 w 1518092"/>
              <a:gd name="connsiteY7" fmla="*/ 2124731 h 2214649"/>
              <a:gd name="connsiteX8" fmla="*/ 744065 w 1518092"/>
              <a:gd name="connsiteY8" fmla="*/ 1520282 h 2214649"/>
              <a:gd name="connsiteX9" fmla="*/ 0 w 1518092"/>
              <a:gd name="connsiteY9" fmla="*/ 757643 h 2214649"/>
              <a:gd name="connsiteX10" fmla="*/ 757381 w 1518092"/>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8092" h="2214649">
                <a:moveTo>
                  <a:pt x="757381" y="0"/>
                </a:moveTo>
                <a:cubicBezTo>
                  <a:pt x="1178519" y="0"/>
                  <a:pt x="1518092" y="338026"/>
                  <a:pt x="1518092" y="757643"/>
                </a:cubicBezTo>
                <a:cubicBezTo>
                  <a:pt x="1518092" y="1173931"/>
                  <a:pt x="1186842" y="1510291"/>
                  <a:pt x="774027" y="1520282"/>
                </a:cubicBezTo>
                <a:lnTo>
                  <a:pt x="774027" y="2124731"/>
                </a:lnTo>
                <a:cubicBezTo>
                  <a:pt x="792337" y="2131392"/>
                  <a:pt x="803989" y="2146378"/>
                  <a:pt x="803989" y="2169690"/>
                </a:cubicBezTo>
                <a:cubicBezTo>
                  <a:pt x="803989" y="2191337"/>
                  <a:pt x="784015" y="2214649"/>
                  <a:pt x="757381" y="2214649"/>
                </a:cubicBezTo>
                <a:cubicBezTo>
                  <a:pt x="734077" y="2214649"/>
                  <a:pt x="712438" y="2191337"/>
                  <a:pt x="712438" y="2169690"/>
                </a:cubicBezTo>
                <a:cubicBezTo>
                  <a:pt x="712438" y="2146378"/>
                  <a:pt x="725755" y="2131392"/>
                  <a:pt x="744065" y="2124731"/>
                </a:cubicBezTo>
                <a:lnTo>
                  <a:pt x="744065" y="1520282"/>
                </a:lnTo>
                <a:cubicBezTo>
                  <a:pt x="331250" y="1510291"/>
                  <a:pt x="0" y="1173931"/>
                  <a:pt x="0" y="757643"/>
                </a:cubicBezTo>
                <a:cubicBezTo>
                  <a:pt x="0" y="338026"/>
                  <a:pt x="337909" y="0"/>
                  <a:pt x="757381"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36" name="Freeform 35">
            <a:extLst>
              <a:ext uri="{FF2B5EF4-FFF2-40B4-BE49-F238E27FC236}">
                <a16:creationId xmlns:a16="http://schemas.microsoft.com/office/drawing/2014/main" id="{6208503D-9B7B-2143-8977-B436C464238B}"/>
              </a:ext>
            </a:extLst>
          </p:cNvPr>
          <p:cNvSpPr/>
          <p:nvPr userDrawn="1"/>
        </p:nvSpPr>
        <p:spPr>
          <a:xfrm>
            <a:off x="7511047" y="1773769"/>
            <a:ext cx="1521426" cy="2214649"/>
          </a:xfrm>
          <a:custGeom>
            <a:avLst/>
            <a:gdLst>
              <a:gd name="connsiteX0" fmla="*/ 760713 w 1521426"/>
              <a:gd name="connsiteY0" fmla="*/ 0 h 2214649"/>
              <a:gd name="connsiteX1" fmla="*/ 1521426 w 1521426"/>
              <a:gd name="connsiteY1" fmla="*/ 757643 h 2214649"/>
              <a:gd name="connsiteX2" fmla="*/ 775694 w 1521426"/>
              <a:gd name="connsiteY2" fmla="*/ 1520282 h 2214649"/>
              <a:gd name="connsiteX3" fmla="*/ 775694 w 1521426"/>
              <a:gd name="connsiteY3" fmla="*/ 2124731 h 2214649"/>
              <a:gd name="connsiteX4" fmla="*/ 805657 w 1521426"/>
              <a:gd name="connsiteY4" fmla="*/ 2169690 h 2214649"/>
              <a:gd name="connsiteX5" fmla="*/ 760713 w 1521426"/>
              <a:gd name="connsiteY5" fmla="*/ 2214649 h 2214649"/>
              <a:gd name="connsiteX6" fmla="*/ 714105 w 1521426"/>
              <a:gd name="connsiteY6" fmla="*/ 2169690 h 2214649"/>
              <a:gd name="connsiteX7" fmla="*/ 745732 w 1521426"/>
              <a:gd name="connsiteY7" fmla="*/ 2124731 h 2214649"/>
              <a:gd name="connsiteX8" fmla="*/ 745732 w 1521426"/>
              <a:gd name="connsiteY8" fmla="*/ 1520282 h 2214649"/>
              <a:gd name="connsiteX9" fmla="*/ 0 w 1521426"/>
              <a:gd name="connsiteY9" fmla="*/ 757643 h 2214649"/>
              <a:gd name="connsiteX10" fmla="*/ 760713 w 1521426"/>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426" h="2214649">
                <a:moveTo>
                  <a:pt x="760713" y="0"/>
                </a:moveTo>
                <a:cubicBezTo>
                  <a:pt x="1181852" y="0"/>
                  <a:pt x="1521426" y="338026"/>
                  <a:pt x="1521426" y="757643"/>
                </a:cubicBezTo>
                <a:cubicBezTo>
                  <a:pt x="1521426" y="1173931"/>
                  <a:pt x="1188510" y="1510291"/>
                  <a:pt x="775694" y="1520282"/>
                </a:cubicBezTo>
                <a:lnTo>
                  <a:pt x="775694" y="2124731"/>
                </a:lnTo>
                <a:cubicBezTo>
                  <a:pt x="794005" y="2131392"/>
                  <a:pt x="805657" y="2146378"/>
                  <a:pt x="805657" y="2169690"/>
                </a:cubicBezTo>
                <a:cubicBezTo>
                  <a:pt x="805657" y="2191337"/>
                  <a:pt x="785682" y="2214649"/>
                  <a:pt x="760713" y="2214649"/>
                </a:cubicBezTo>
                <a:cubicBezTo>
                  <a:pt x="734080" y="2214649"/>
                  <a:pt x="714105" y="2191337"/>
                  <a:pt x="714105" y="2169690"/>
                </a:cubicBezTo>
                <a:cubicBezTo>
                  <a:pt x="714105" y="2146378"/>
                  <a:pt x="727422" y="2131392"/>
                  <a:pt x="745732" y="2124731"/>
                </a:cubicBezTo>
                <a:lnTo>
                  <a:pt x="745732" y="1520282"/>
                </a:lnTo>
                <a:cubicBezTo>
                  <a:pt x="332916" y="1510291"/>
                  <a:pt x="0" y="1173931"/>
                  <a:pt x="0" y="757643"/>
                </a:cubicBezTo>
                <a:cubicBezTo>
                  <a:pt x="0" y="338026"/>
                  <a:pt x="341239" y="0"/>
                  <a:pt x="760713"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solidFill>
                <a:srgbClr val="85D2E1"/>
              </a:solidFill>
              <a:latin typeface="Lato Regular" charset="0"/>
              <a:ea typeface="Arial Unicode MS" pitchFamily="2"/>
              <a:cs typeface="Arial Unicode MS" pitchFamily="2"/>
            </a:endParaRPr>
          </a:p>
        </p:txBody>
      </p:sp>
      <p:sp>
        <p:nvSpPr>
          <p:cNvPr id="49" name="Text Placeholder 17">
            <a:extLst>
              <a:ext uri="{FF2B5EF4-FFF2-40B4-BE49-F238E27FC236}">
                <a16:creationId xmlns:a16="http://schemas.microsoft.com/office/drawing/2014/main" id="{128E9ECD-6E05-7C40-AE3A-58DA7B5240BE}"/>
              </a:ext>
            </a:extLst>
          </p:cNvPr>
          <p:cNvSpPr>
            <a:spLocks noGrp="1"/>
          </p:cNvSpPr>
          <p:nvPr>
            <p:ph type="body" sz="quarter" idx="21" hasCustomPrompt="1"/>
          </p:nvPr>
        </p:nvSpPr>
        <p:spPr>
          <a:xfrm>
            <a:off x="761670" y="4880563"/>
            <a:ext cx="2061046"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748973" y="4385889"/>
            <a:ext cx="2061046"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2927683" y="4874313"/>
            <a:ext cx="2061046"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14986" y="4379639"/>
            <a:ext cx="2061046"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091430" y="4865859"/>
            <a:ext cx="2061046"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8733" y="4371185"/>
            <a:ext cx="2061046"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7257443" y="4859609"/>
            <a:ext cx="2061046"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44746" y="4364935"/>
            <a:ext cx="2061046"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7" name="Text Placeholder 17">
            <a:extLst>
              <a:ext uri="{FF2B5EF4-FFF2-40B4-BE49-F238E27FC236}">
                <a16:creationId xmlns:a16="http://schemas.microsoft.com/office/drawing/2014/main" id="{1E385F24-AB91-1644-9C17-F5DD6576CFB5}"/>
              </a:ext>
            </a:extLst>
          </p:cNvPr>
          <p:cNvSpPr>
            <a:spLocks noGrp="1"/>
          </p:cNvSpPr>
          <p:nvPr>
            <p:ph type="body" sz="quarter" idx="36" hasCustomPrompt="1"/>
          </p:nvPr>
        </p:nvSpPr>
        <p:spPr>
          <a:xfrm>
            <a:off x="9412021" y="4848034"/>
            <a:ext cx="2061046"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9324" y="4353360"/>
            <a:ext cx="2061046"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28" name="Rectangle 27">
            <a:extLst>
              <a:ext uri="{FF2B5EF4-FFF2-40B4-BE49-F238E27FC236}">
                <a16:creationId xmlns:a16="http://schemas.microsoft.com/office/drawing/2014/main" id="{DB53813B-F067-314E-B8E7-88B0B3E4857E}"/>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9" name="Text Placeholder 23">
            <a:extLst>
              <a:ext uri="{FF2B5EF4-FFF2-40B4-BE49-F238E27FC236}">
                <a16:creationId xmlns:a16="http://schemas.microsoft.com/office/drawing/2014/main" id="{98F821B7-EAB6-F546-8E25-040E6E2F35CD}"/>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31" name="Rectangle 30">
            <a:extLst>
              <a:ext uri="{FF2B5EF4-FFF2-40B4-BE49-F238E27FC236}">
                <a16:creationId xmlns:a16="http://schemas.microsoft.com/office/drawing/2014/main" id="{A61A0019-B7B1-0448-A451-E17167AB6F94}"/>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32" name="TextBox 31">
            <a:extLst>
              <a:ext uri="{FF2B5EF4-FFF2-40B4-BE49-F238E27FC236}">
                <a16:creationId xmlns:a16="http://schemas.microsoft.com/office/drawing/2014/main" id="{AFAF041E-7267-C846-B834-5AE13A126E1E}"/>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37916804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 point icon Graph B">
    <p:spTree>
      <p:nvGrpSpPr>
        <p:cNvPr id="1" name=""/>
        <p:cNvGrpSpPr/>
        <p:nvPr/>
      </p:nvGrpSpPr>
      <p:grpSpPr>
        <a:xfrm>
          <a:off x="0" y="0"/>
          <a:ext cx="0" cy="0"/>
          <a:chOff x="0" y="0"/>
          <a:chExt cx="0" cy="0"/>
        </a:xfrm>
      </p:grpSpPr>
      <p:sp>
        <p:nvSpPr>
          <p:cNvPr id="26" name="Freeform 175">
            <a:extLst>
              <a:ext uri="{FF2B5EF4-FFF2-40B4-BE49-F238E27FC236}">
                <a16:creationId xmlns:a16="http://schemas.microsoft.com/office/drawing/2014/main" id="{8C0B3D42-2317-6946-847C-DF2D8C708228}"/>
              </a:ext>
            </a:extLst>
          </p:cNvPr>
          <p:cNvSpPr>
            <a:spLocks noChangeArrowheads="1"/>
          </p:cNvSpPr>
          <p:nvPr userDrawn="1"/>
        </p:nvSpPr>
        <p:spPr bwMode="auto">
          <a:xfrm>
            <a:off x="832077" y="3024269"/>
            <a:ext cx="1921262" cy="2081780"/>
          </a:xfrm>
          <a:custGeom>
            <a:avLst/>
            <a:gdLst>
              <a:gd name="T0" fmla="*/ 3123 w 3430"/>
              <a:gd name="T1" fmla="*/ 642 h 3719"/>
              <a:gd name="T2" fmla="*/ 3123 w 3430"/>
              <a:gd name="T3" fmla="*/ 642 h 3719"/>
              <a:gd name="T4" fmla="*/ 2090 w 3430"/>
              <a:gd name="T5" fmla="*/ 642 h 3719"/>
              <a:gd name="T6" fmla="*/ 1715 w 3430"/>
              <a:gd name="T7" fmla="*/ 0 h 3719"/>
              <a:gd name="T8" fmla="*/ 1347 w 3430"/>
              <a:gd name="T9" fmla="*/ 642 h 3719"/>
              <a:gd name="T10" fmla="*/ 307 w 3430"/>
              <a:gd name="T11" fmla="*/ 642 h 3719"/>
              <a:gd name="T12" fmla="*/ 0 w 3430"/>
              <a:gd name="T13" fmla="*/ 948 h 3719"/>
              <a:gd name="T14" fmla="*/ 0 w 3430"/>
              <a:gd name="T15" fmla="*/ 3420 h 3719"/>
              <a:gd name="T16" fmla="*/ 307 w 3430"/>
              <a:gd name="T17" fmla="*/ 3718 h 3719"/>
              <a:gd name="T18" fmla="*/ 3123 w 3430"/>
              <a:gd name="T19" fmla="*/ 3718 h 3719"/>
              <a:gd name="T20" fmla="*/ 3429 w 3430"/>
              <a:gd name="T21" fmla="*/ 3420 h 3719"/>
              <a:gd name="T22" fmla="*/ 3429 w 3430"/>
              <a:gd name="T23" fmla="*/ 948 h 3719"/>
              <a:gd name="T24" fmla="*/ 3123 w 3430"/>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0" h="3719">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FFD100"/>
          </a:solidFill>
          <a:ln w="9525" cap="flat">
            <a:noFill/>
            <a:bevel/>
            <a:headEnd/>
            <a:tailEnd/>
          </a:ln>
          <a:effectLst/>
        </p:spPr>
        <p:txBody>
          <a:bodyPr wrap="none" anchor="ctr"/>
          <a:lstStyle/>
          <a:p>
            <a:endParaRPr lang="en-US"/>
          </a:p>
        </p:txBody>
      </p:sp>
      <p:sp>
        <p:nvSpPr>
          <p:cNvPr id="27" name="Freeform 176">
            <a:extLst>
              <a:ext uri="{FF2B5EF4-FFF2-40B4-BE49-F238E27FC236}">
                <a16:creationId xmlns:a16="http://schemas.microsoft.com/office/drawing/2014/main" id="{40053DCA-CDEC-8B4D-B8F3-C1EF890EF020}"/>
              </a:ext>
            </a:extLst>
          </p:cNvPr>
          <p:cNvSpPr>
            <a:spLocks noChangeArrowheads="1"/>
          </p:cNvSpPr>
          <p:nvPr userDrawn="1"/>
        </p:nvSpPr>
        <p:spPr bwMode="auto">
          <a:xfrm>
            <a:off x="2970654" y="3024269"/>
            <a:ext cx="1916323" cy="2081780"/>
          </a:xfrm>
          <a:custGeom>
            <a:avLst/>
            <a:gdLst>
              <a:gd name="T0" fmla="*/ 3122 w 3421"/>
              <a:gd name="T1" fmla="*/ 642 h 3719"/>
              <a:gd name="T2" fmla="*/ 3122 w 3421"/>
              <a:gd name="T3" fmla="*/ 642 h 3719"/>
              <a:gd name="T4" fmla="*/ 2089 w 3421"/>
              <a:gd name="T5" fmla="*/ 642 h 3719"/>
              <a:gd name="T6" fmla="*/ 1722 w 3421"/>
              <a:gd name="T7" fmla="*/ 0 h 3719"/>
              <a:gd name="T8" fmla="*/ 1347 w 3421"/>
              <a:gd name="T9" fmla="*/ 642 h 3719"/>
              <a:gd name="T10" fmla="*/ 306 w 3421"/>
              <a:gd name="T11" fmla="*/ 642 h 3719"/>
              <a:gd name="T12" fmla="*/ 0 w 3421"/>
              <a:gd name="T13" fmla="*/ 948 h 3719"/>
              <a:gd name="T14" fmla="*/ 0 w 3421"/>
              <a:gd name="T15" fmla="*/ 3420 h 3719"/>
              <a:gd name="T16" fmla="*/ 306 w 3421"/>
              <a:gd name="T17" fmla="*/ 3718 h 3719"/>
              <a:gd name="T18" fmla="*/ 3122 w 3421"/>
              <a:gd name="T19" fmla="*/ 3718 h 3719"/>
              <a:gd name="T20" fmla="*/ 3420 w 3421"/>
              <a:gd name="T21" fmla="*/ 3420 h 3719"/>
              <a:gd name="T22" fmla="*/ 3420 w 3421"/>
              <a:gd name="T23" fmla="*/ 948 h 3719"/>
              <a:gd name="T24" fmla="*/ 3122 w 3421"/>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1" h="3719">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FFD100"/>
          </a:solidFill>
          <a:ln w="9525" cap="flat">
            <a:noFill/>
            <a:bevel/>
            <a:headEnd/>
            <a:tailEnd/>
          </a:ln>
          <a:effectLst/>
        </p:spPr>
        <p:txBody>
          <a:bodyPr wrap="none" anchor="ctr"/>
          <a:lstStyle/>
          <a:p>
            <a:endParaRPr lang="en-US"/>
          </a:p>
        </p:txBody>
      </p:sp>
      <p:sp>
        <p:nvSpPr>
          <p:cNvPr id="28" name="Freeform 177">
            <a:extLst>
              <a:ext uri="{FF2B5EF4-FFF2-40B4-BE49-F238E27FC236}">
                <a16:creationId xmlns:a16="http://schemas.microsoft.com/office/drawing/2014/main" id="{10B1012D-1247-0E4A-BFFD-D8F52FAEDE4C}"/>
              </a:ext>
            </a:extLst>
          </p:cNvPr>
          <p:cNvSpPr>
            <a:spLocks noChangeArrowheads="1"/>
          </p:cNvSpPr>
          <p:nvPr userDrawn="1"/>
        </p:nvSpPr>
        <p:spPr bwMode="auto">
          <a:xfrm>
            <a:off x="5104293" y="3024269"/>
            <a:ext cx="1918793" cy="2081780"/>
          </a:xfrm>
          <a:custGeom>
            <a:avLst/>
            <a:gdLst>
              <a:gd name="T0" fmla="*/ 3121 w 3428"/>
              <a:gd name="T1" fmla="*/ 642 h 3719"/>
              <a:gd name="T2" fmla="*/ 3121 w 3428"/>
              <a:gd name="T3" fmla="*/ 642 h 3719"/>
              <a:gd name="T4" fmla="*/ 2103 w 3428"/>
              <a:gd name="T5" fmla="*/ 642 h 3719"/>
              <a:gd name="T6" fmla="*/ 1729 w 3428"/>
              <a:gd name="T7" fmla="*/ 0 h 3719"/>
              <a:gd name="T8" fmla="*/ 1362 w 3428"/>
              <a:gd name="T9" fmla="*/ 642 h 3719"/>
              <a:gd name="T10" fmla="*/ 306 w 3428"/>
              <a:gd name="T11" fmla="*/ 642 h 3719"/>
              <a:gd name="T12" fmla="*/ 0 w 3428"/>
              <a:gd name="T13" fmla="*/ 948 h 3719"/>
              <a:gd name="T14" fmla="*/ 0 w 3428"/>
              <a:gd name="T15" fmla="*/ 3420 h 3719"/>
              <a:gd name="T16" fmla="*/ 306 w 3428"/>
              <a:gd name="T17" fmla="*/ 3718 h 3719"/>
              <a:gd name="T18" fmla="*/ 3121 w 3428"/>
              <a:gd name="T19" fmla="*/ 3718 h 3719"/>
              <a:gd name="T20" fmla="*/ 3427 w 3428"/>
              <a:gd name="T21" fmla="*/ 3420 h 3719"/>
              <a:gd name="T22" fmla="*/ 3427 w 3428"/>
              <a:gd name="T23" fmla="*/ 948 h 3719"/>
              <a:gd name="T24" fmla="*/ 3121 w 3428"/>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8" h="3719">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FFD100"/>
          </a:solidFill>
          <a:ln w="9525" cap="flat">
            <a:noFill/>
            <a:bevel/>
            <a:headEnd/>
            <a:tailEnd/>
          </a:ln>
          <a:effectLst/>
        </p:spPr>
        <p:txBody>
          <a:bodyPr wrap="none" anchor="ctr"/>
          <a:lstStyle/>
          <a:p>
            <a:endParaRPr lang="en-US"/>
          </a:p>
        </p:txBody>
      </p:sp>
      <p:sp>
        <p:nvSpPr>
          <p:cNvPr id="29" name="Freeform 178">
            <a:extLst>
              <a:ext uri="{FF2B5EF4-FFF2-40B4-BE49-F238E27FC236}">
                <a16:creationId xmlns:a16="http://schemas.microsoft.com/office/drawing/2014/main" id="{65CDE706-10CF-2F43-88C1-BCEBF0BED009}"/>
              </a:ext>
            </a:extLst>
          </p:cNvPr>
          <p:cNvSpPr>
            <a:spLocks noChangeArrowheads="1"/>
          </p:cNvSpPr>
          <p:nvPr userDrawn="1"/>
        </p:nvSpPr>
        <p:spPr bwMode="auto">
          <a:xfrm>
            <a:off x="7242870" y="3024269"/>
            <a:ext cx="1916323" cy="2081780"/>
          </a:xfrm>
          <a:custGeom>
            <a:avLst/>
            <a:gdLst>
              <a:gd name="T0" fmla="*/ 3115 w 3422"/>
              <a:gd name="T1" fmla="*/ 642 h 3719"/>
              <a:gd name="T2" fmla="*/ 3115 w 3422"/>
              <a:gd name="T3" fmla="*/ 642 h 3719"/>
              <a:gd name="T4" fmla="*/ 2105 w 3422"/>
              <a:gd name="T5" fmla="*/ 642 h 3719"/>
              <a:gd name="T6" fmla="*/ 1737 w 3422"/>
              <a:gd name="T7" fmla="*/ 0 h 3719"/>
              <a:gd name="T8" fmla="*/ 1362 w 3422"/>
              <a:gd name="T9" fmla="*/ 642 h 3719"/>
              <a:gd name="T10" fmla="*/ 299 w 3422"/>
              <a:gd name="T11" fmla="*/ 642 h 3719"/>
              <a:gd name="T12" fmla="*/ 0 w 3422"/>
              <a:gd name="T13" fmla="*/ 948 h 3719"/>
              <a:gd name="T14" fmla="*/ 0 w 3422"/>
              <a:gd name="T15" fmla="*/ 3420 h 3719"/>
              <a:gd name="T16" fmla="*/ 299 w 3422"/>
              <a:gd name="T17" fmla="*/ 3718 h 3719"/>
              <a:gd name="T18" fmla="*/ 3115 w 3422"/>
              <a:gd name="T19" fmla="*/ 3718 h 3719"/>
              <a:gd name="T20" fmla="*/ 3421 w 3422"/>
              <a:gd name="T21" fmla="*/ 3420 h 3719"/>
              <a:gd name="T22" fmla="*/ 3421 w 3422"/>
              <a:gd name="T23" fmla="*/ 948 h 3719"/>
              <a:gd name="T24" fmla="*/ 3115 w 3422"/>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2" h="3719">
                <a:moveTo>
                  <a:pt x="3115" y="642"/>
                </a:moveTo>
                <a:lnTo>
                  <a:pt x="3115" y="642"/>
                </a:lnTo>
                <a:cubicBezTo>
                  <a:pt x="2105" y="642"/>
                  <a:pt x="2105" y="642"/>
                  <a:pt x="2105" y="642"/>
                </a:cubicBezTo>
                <a:cubicBezTo>
                  <a:pt x="1737" y="0"/>
                  <a:pt x="1737" y="0"/>
                  <a:pt x="1737" y="0"/>
                </a:cubicBezTo>
                <a:cubicBezTo>
                  <a:pt x="1362" y="642"/>
                  <a:pt x="1362" y="642"/>
                  <a:pt x="1362" y="642"/>
                </a:cubicBezTo>
                <a:cubicBezTo>
                  <a:pt x="299" y="642"/>
                  <a:pt x="299" y="642"/>
                  <a:pt x="299" y="642"/>
                </a:cubicBezTo>
                <a:cubicBezTo>
                  <a:pt x="130" y="642"/>
                  <a:pt x="0" y="780"/>
                  <a:pt x="0" y="948"/>
                </a:cubicBezTo>
                <a:cubicBezTo>
                  <a:pt x="0" y="3420"/>
                  <a:pt x="0" y="3420"/>
                  <a:pt x="0" y="3420"/>
                </a:cubicBezTo>
                <a:cubicBezTo>
                  <a:pt x="0" y="3588"/>
                  <a:pt x="130" y="3718"/>
                  <a:pt x="299" y="3718"/>
                </a:cubicBezTo>
                <a:cubicBezTo>
                  <a:pt x="3115" y="3718"/>
                  <a:pt x="3115" y="3718"/>
                  <a:pt x="3115" y="3718"/>
                </a:cubicBezTo>
                <a:cubicBezTo>
                  <a:pt x="3283" y="3718"/>
                  <a:pt x="3421" y="3588"/>
                  <a:pt x="3421" y="3420"/>
                </a:cubicBezTo>
                <a:cubicBezTo>
                  <a:pt x="3421" y="948"/>
                  <a:pt x="3421" y="948"/>
                  <a:pt x="3421" y="948"/>
                </a:cubicBezTo>
                <a:cubicBezTo>
                  <a:pt x="3421" y="780"/>
                  <a:pt x="3283" y="642"/>
                  <a:pt x="3115" y="642"/>
                </a:cubicBezTo>
              </a:path>
            </a:pathLst>
          </a:custGeom>
          <a:solidFill>
            <a:srgbClr val="FFD100"/>
          </a:solidFill>
          <a:ln w="9525" cap="flat">
            <a:noFill/>
            <a:bevel/>
            <a:headEnd/>
            <a:tailEnd/>
          </a:ln>
          <a:effectLst/>
        </p:spPr>
        <p:txBody>
          <a:bodyPr wrap="none" anchor="ctr"/>
          <a:lstStyle/>
          <a:p>
            <a:endParaRPr lang="en-US"/>
          </a:p>
        </p:txBody>
      </p:sp>
      <p:sp>
        <p:nvSpPr>
          <p:cNvPr id="30" name="Freeform 179">
            <a:extLst>
              <a:ext uri="{FF2B5EF4-FFF2-40B4-BE49-F238E27FC236}">
                <a16:creationId xmlns:a16="http://schemas.microsoft.com/office/drawing/2014/main" id="{832BCD4D-201E-8748-B1F7-9CE73C83B47C}"/>
              </a:ext>
            </a:extLst>
          </p:cNvPr>
          <p:cNvSpPr>
            <a:spLocks noChangeArrowheads="1"/>
          </p:cNvSpPr>
          <p:nvPr userDrawn="1"/>
        </p:nvSpPr>
        <p:spPr bwMode="auto">
          <a:xfrm>
            <a:off x="9376508" y="3024269"/>
            <a:ext cx="1921262" cy="2081780"/>
          </a:xfrm>
          <a:custGeom>
            <a:avLst/>
            <a:gdLst>
              <a:gd name="T0" fmla="*/ 3122 w 3429"/>
              <a:gd name="T1" fmla="*/ 642 h 3719"/>
              <a:gd name="T2" fmla="*/ 3122 w 3429"/>
              <a:gd name="T3" fmla="*/ 642 h 3719"/>
              <a:gd name="T4" fmla="*/ 2120 w 3429"/>
              <a:gd name="T5" fmla="*/ 642 h 3719"/>
              <a:gd name="T6" fmla="*/ 1745 w 3429"/>
              <a:gd name="T7" fmla="*/ 0 h 3719"/>
              <a:gd name="T8" fmla="*/ 1377 w 3429"/>
              <a:gd name="T9" fmla="*/ 642 h 3719"/>
              <a:gd name="T10" fmla="*/ 306 w 3429"/>
              <a:gd name="T11" fmla="*/ 642 h 3719"/>
              <a:gd name="T12" fmla="*/ 0 w 3429"/>
              <a:gd name="T13" fmla="*/ 948 h 3719"/>
              <a:gd name="T14" fmla="*/ 0 w 3429"/>
              <a:gd name="T15" fmla="*/ 3420 h 3719"/>
              <a:gd name="T16" fmla="*/ 306 w 3429"/>
              <a:gd name="T17" fmla="*/ 3718 h 3719"/>
              <a:gd name="T18" fmla="*/ 3122 w 3429"/>
              <a:gd name="T19" fmla="*/ 3718 h 3719"/>
              <a:gd name="T20" fmla="*/ 3428 w 3429"/>
              <a:gd name="T21" fmla="*/ 3420 h 3719"/>
              <a:gd name="T22" fmla="*/ 3428 w 3429"/>
              <a:gd name="T23" fmla="*/ 948 h 3719"/>
              <a:gd name="T24" fmla="*/ 3122 w 3429"/>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9" h="3719">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FFD100"/>
          </a:solidFill>
          <a:ln w="9525" cap="flat">
            <a:noFill/>
            <a:bevel/>
            <a:headEnd/>
            <a:tailEnd/>
          </a:ln>
          <a:effectLst/>
        </p:spPr>
        <p:txBody>
          <a:bodyPr wrap="none" anchor="ctr"/>
          <a:lstStyle/>
          <a:p>
            <a:endParaRPr lang="en-US"/>
          </a:p>
        </p:txBody>
      </p:sp>
      <p:sp>
        <p:nvSpPr>
          <p:cNvPr id="33" name="Rectangle 32">
            <a:extLst>
              <a:ext uri="{FF2B5EF4-FFF2-40B4-BE49-F238E27FC236}">
                <a16:creationId xmlns:a16="http://schemas.microsoft.com/office/drawing/2014/main" id="{C32DC3FE-D517-4045-A81C-97480C4BB5BC}"/>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34" name="Text Placeholder 23">
            <a:extLst>
              <a:ext uri="{FF2B5EF4-FFF2-40B4-BE49-F238E27FC236}">
                <a16:creationId xmlns:a16="http://schemas.microsoft.com/office/drawing/2014/main" id="{929DE76E-73B1-9148-AD97-229EAA47B07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49" name="Text Placeholder 17">
            <a:extLst>
              <a:ext uri="{FF2B5EF4-FFF2-40B4-BE49-F238E27FC236}">
                <a16:creationId xmlns:a16="http://schemas.microsoft.com/office/drawing/2014/main" id="{128E9ECD-6E05-7C40-AE3A-58DA7B5240BE}"/>
              </a:ext>
            </a:extLst>
          </p:cNvPr>
          <p:cNvSpPr>
            <a:spLocks noGrp="1"/>
          </p:cNvSpPr>
          <p:nvPr>
            <p:ph type="body" sz="quarter" idx="21" hasCustomPrompt="1"/>
          </p:nvPr>
        </p:nvSpPr>
        <p:spPr>
          <a:xfrm>
            <a:off x="847141" y="4267105"/>
            <a:ext cx="1903851" cy="1237497"/>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846019" y="3772431"/>
            <a:ext cx="1903851"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2997293" y="4260855"/>
            <a:ext cx="1921263" cy="1237497"/>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73021" y="3766181"/>
            <a:ext cx="1921263"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129645" y="4252401"/>
            <a:ext cx="1908506" cy="1237497"/>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116948" y="3757727"/>
            <a:ext cx="1908506"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7272508" y="4246151"/>
            <a:ext cx="1890175" cy="1237497"/>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71386" y="3751477"/>
            <a:ext cx="1890175"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57" name="Text Placeholder 17">
            <a:extLst>
              <a:ext uri="{FF2B5EF4-FFF2-40B4-BE49-F238E27FC236}">
                <a16:creationId xmlns:a16="http://schemas.microsoft.com/office/drawing/2014/main" id="{1E385F24-AB91-1644-9C17-F5DD6576CFB5}"/>
              </a:ext>
            </a:extLst>
          </p:cNvPr>
          <p:cNvSpPr>
            <a:spLocks noGrp="1"/>
          </p:cNvSpPr>
          <p:nvPr>
            <p:ph type="body" sz="quarter" idx="36" hasCustomPrompt="1"/>
          </p:nvPr>
        </p:nvSpPr>
        <p:spPr>
          <a:xfrm>
            <a:off x="9403936" y="4234576"/>
            <a:ext cx="1921262" cy="1237497"/>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1239" y="3739902"/>
            <a:ext cx="1921262"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23" name="Rectangle 22">
            <a:extLst>
              <a:ext uri="{FF2B5EF4-FFF2-40B4-BE49-F238E27FC236}">
                <a16:creationId xmlns:a16="http://schemas.microsoft.com/office/drawing/2014/main" id="{33E42E70-6F24-2B4F-8D45-F63BD7D21801}"/>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latin typeface="Montserrat Light" charset="0"/>
            </a:endParaRPr>
          </a:p>
        </p:txBody>
      </p:sp>
      <p:sp>
        <p:nvSpPr>
          <p:cNvPr id="24" name="TextBox 23">
            <a:extLst>
              <a:ext uri="{FF2B5EF4-FFF2-40B4-BE49-F238E27FC236}">
                <a16:creationId xmlns:a16="http://schemas.microsoft.com/office/drawing/2014/main" id="{57E23BC9-D46E-6942-BD7D-F82B42708EAE}"/>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40505952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 point icon Graph C">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9D47C539-7E1F-9A4D-A0E2-0874E257D47F}"/>
              </a:ext>
            </a:extLst>
          </p:cNvPr>
          <p:cNvGrpSpPr/>
          <p:nvPr userDrawn="1"/>
        </p:nvGrpSpPr>
        <p:grpSpPr>
          <a:xfrm>
            <a:off x="1154562" y="1887157"/>
            <a:ext cx="9882876" cy="2798187"/>
            <a:chOff x="1875859" y="4907106"/>
            <a:chExt cx="20625932" cy="5839921"/>
          </a:xfrm>
        </p:grpSpPr>
        <p:sp>
          <p:nvSpPr>
            <p:cNvPr id="101" name="Block Arc 100">
              <a:extLst>
                <a:ext uri="{FF2B5EF4-FFF2-40B4-BE49-F238E27FC236}">
                  <a16:creationId xmlns:a16="http://schemas.microsoft.com/office/drawing/2014/main" id="{DFBD3BC9-7E5A-4643-90E7-A5CDC7C6EAC3}"/>
                </a:ext>
              </a:extLst>
            </p:cNvPr>
            <p:cNvSpPr>
              <a:spLocks noChangeAspect="1"/>
            </p:cNvSpPr>
            <p:nvPr/>
          </p:nvSpPr>
          <p:spPr>
            <a:xfrm rot="10800000">
              <a:off x="1875859"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2" name="Block Arc 101">
              <a:extLst>
                <a:ext uri="{FF2B5EF4-FFF2-40B4-BE49-F238E27FC236}">
                  <a16:creationId xmlns:a16="http://schemas.microsoft.com/office/drawing/2014/main" id="{2A55FCAE-3E0F-C648-A867-D49B2D13DB17}"/>
                </a:ext>
              </a:extLst>
            </p:cNvPr>
            <p:cNvSpPr>
              <a:spLocks noChangeAspect="1"/>
            </p:cNvSpPr>
            <p:nvPr/>
          </p:nvSpPr>
          <p:spPr>
            <a:xfrm>
              <a:off x="5916227"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3" name="Block Arc 102">
              <a:extLst>
                <a:ext uri="{FF2B5EF4-FFF2-40B4-BE49-F238E27FC236}">
                  <a16:creationId xmlns:a16="http://schemas.microsoft.com/office/drawing/2014/main" id="{67B40F74-0334-F94D-A4A6-FC1A645B2016}"/>
                </a:ext>
              </a:extLst>
            </p:cNvPr>
            <p:cNvSpPr>
              <a:spLocks noChangeAspect="1"/>
            </p:cNvSpPr>
            <p:nvPr/>
          </p:nvSpPr>
          <p:spPr>
            <a:xfrm rot="10800000">
              <a:off x="9956596" y="4907108"/>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4" name="Block Arc 103">
              <a:extLst>
                <a:ext uri="{FF2B5EF4-FFF2-40B4-BE49-F238E27FC236}">
                  <a16:creationId xmlns:a16="http://schemas.microsoft.com/office/drawing/2014/main" id="{EA89031A-4F1E-3B4B-B3FD-73BD6969A58A}"/>
                </a:ext>
              </a:extLst>
            </p:cNvPr>
            <p:cNvSpPr>
              <a:spLocks noChangeAspect="1"/>
            </p:cNvSpPr>
            <p:nvPr/>
          </p:nvSpPr>
          <p:spPr>
            <a:xfrm>
              <a:off x="13996964"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5" name="Block Arc 104">
              <a:extLst>
                <a:ext uri="{FF2B5EF4-FFF2-40B4-BE49-F238E27FC236}">
                  <a16:creationId xmlns:a16="http://schemas.microsoft.com/office/drawing/2014/main" id="{BC102F9A-7693-8547-8518-EFB5ADD85CB1}"/>
                </a:ext>
              </a:extLst>
            </p:cNvPr>
            <p:cNvSpPr>
              <a:spLocks noChangeAspect="1"/>
            </p:cNvSpPr>
            <p:nvPr/>
          </p:nvSpPr>
          <p:spPr>
            <a:xfrm>
              <a:off x="1875859" y="4907106"/>
              <a:ext cx="4464459" cy="4631501"/>
            </a:xfrm>
            <a:prstGeom prst="blockArc">
              <a:avLst>
                <a:gd name="adj1" fmla="val 10800000"/>
                <a:gd name="adj2" fmla="val 0"/>
                <a:gd name="adj3" fmla="val 9694"/>
              </a:avLst>
            </a:prstGeom>
            <a:solidFill>
              <a:srgbClr val="FFD1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6" name="Block Arc 105">
              <a:extLst>
                <a:ext uri="{FF2B5EF4-FFF2-40B4-BE49-F238E27FC236}">
                  <a16:creationId xmlns:a16="http://schemas.microsoft.com/office/drawing/2014/main" id="{2CC5A5AC-8BF0-BA45-9D0A-A9E2B4F5D89D}"/>
                </a:ext>
              </a:extLst>
            </p:cNvPr>
            <p:cNvSpPr>
              <a:spLocks noChangeAspect="1"/>
            </p:cNvSpPr>
            <p:nvPr/>
          </p:nvSpPr>
          <p:spPr>
            <a:xfrm rot="10800000">
              <a:off x="18037332"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7" name="Block Arc 106">
              <a:extLst>
                <a:ext uri="{FF2B5EF4-FFF2-40B4-BE49-F238E27FC236}">
                  <a16:creationId xmlns:a16="http://schemas.microsoft.com/office/drawing/2014/main" id="{9C353EB8-D92A-1B42-9A1B-48051A61B7B2}"/>
                </a:ext>
              </a:extLst>
            </p:cNvPr>
            <p:cNvSpPr>
              <a:spLocks noChangeAspect="1"/>
            </p:cNvSpPr>
            <p:nvPr/>
          </p:nvSpPr>
          <p:spPr>
            <a:xfrm rot="10800000">
              <a:off x="5916227" y="4907106"/>
              <a:ext cx="4464459" cy="4631501"/>
            </a:xfrm>
            <a:prstGeom prst="blockArc">
              <a:avLst>
                <a:gd name="adj1" fmla="val 10800000"/>
                <a:gd name="adj2" fmla="val 0"/>
                <a:gd name="adj3" fmla="val 9694"/>
              </a:avLst>
            </a:prstGeom>
            <a:solidFill>
              <a:srgbClr val="FFD1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8" name="Block Arc 107">
              <a:extLst>
                <a:ext uri="{FF2B5EF4-FFF2-40B4-BE49-F238E27FC236}">
                  <a16:creationId xmlns:a16="http://schemas.microsoft.com/office/drawing/2014/main" id="{1C402117-6053-504C-8052-7EAC0B33EB8B}"/>
                </a:ext>
              </a:extLst>
            </p:cNvPr>
            <p:cNvSpPr>
              <a:spLocks noChangeAspect="1"/>
            </p:cNvSpPr>
            <p:nvPr/>
          </p:nvSpPr>
          <p:spPr>
            <a:xfrm rot="10800000">
              <a:off x="13996964" y="4907111"/>
              <a:ext cx="4464459" cy="4631501"/>
            </a:xfrm>
            <a:prstGeom prst="blockArc">
              <a:avLst>
                <a:gd name="adj1" fmla="val 10800000"/>
                <a:gd name="adj2" fmla="val 0"/>
                <a:gd name="adj3" fmla="val 9694"/>
              </a:avLst>
            </a:prstGeom>
            <a:solidFill>
              <a:srgbClr val="FFD1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9" name="Block Arc 108">
              <a:extLst>
                <a:ext uri="{FF2B5EF4-FFF2-40B4-BE49-F238E27FC236}">
                  <a16:creationId xmlns:a16="http://schemas.microsoft.com/office/drawing/2014/main" id="{46571C6C-6A6A-DC4C-938E-3A996BFCD104}"/>
                </a:ext>
              </a:extLst>
            </p:cNvPr>
            <p:cNvSpPr>
              <a:spLocks noChangeAspect="1"/>
            </p:cNvSpPr>
            <p:nvPr/>
          </p:nvSpPr>
          <p:spPr>
            <a:xfrm>
              <a:off x="9956596" y="4907108"/>
              <a:ext cx="4464459" cy="4631501"/>
            </a:xfrm>
            <a:prstGeom prst="blockArc">
              <a:avLst>
                <a:gd name="adj1" fmla="val 10800000"/>
                <a:gd name="adj2" fmla="val 0"/>
                <a:gd name="adj3" fmla="val 9694"/>
              </a:avLst>
            </a:prstGeom>
            <a:solidFill>
              <a:srgbClr val="FFD1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0" name="Block Arc 109">
              <a:extLst>
                <a:ext uri="{FF2B5EF4-FFF2-40B4-BE49-F238E27FC236}">
                  <a16:creationId xmlns:a16="http://schemas.microsoft.com/office/drawing/2014/main" id="{1937D021-BEEA-E74F-9D71-6852BF32CF1F}"/>
                </a:ext>
              </a:extLst>
            </p:cNvPr>
            <p:cNvSpPr>
              <a:spLocks noChangeAspect="1"/>
            </p:cNvSpPr>
            <p:nvPr/>
          </p:nvSpPr>
          <p:spPr>
            <a:xfrm>
              <a:off x="18037332" y="4907110"/>
              <a:ext cx="4464459" cy="4631501"/>
            </a:xfrm>
            <a:prstGeom prst="blockArc">
              <a:avLst>
                <a:gd name="adj1" fmla="val 10800000"/>
                <a:gd name="adj2" fmla="val 0"/>
                <a:gd name="adj3" fmla="val 9694"/>
              </a:avLst>
            </a:prstGeom>
            <a:solidFill>
              <a:srgbClr val="FFD1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1" name="TextBox 110">
              <a:extLst>
                <a:ext uri="{FF2B5EF4-FFF2-40B4-BE49-F238E27FC236}">
                  <a16:creationId xmlns:a16="http://schemas.microsoft.com/office/drawing/2014/main" id="{78C7850B-F149-0E41-9A41-F0D02FB2B9C3}"/>
                </a:ext>
              </a:extLst>
            </p:cNvPr>
            <p:cNvSpPr txBox="1"/>
            <p:nvPr/>
          </p:nvSpPr>
          <p:spPr>
            <a:xfrm>
              <a:off x="3248482" y="10100696"/>
              <a:ext cx="1927131" cy="646331"/>
            </a:xfrm>
            <a:prstGeom prst="rect">
              <a:avLst/>
            </a:prstGeom>
            <a:noFill/>
          </p:spPr>
          <p:txBody>
            <a:bodyPr wrap="none" rtlCol="0">
              <a:spAutoFit/>
            </a:bodyPr>
            <a:lstStyle/>
            <a:p>
              <a:pPr algn="ctr"/>
              <a:r>
                <a:rPr lang="en-US">
                  <a:solidFill>
                    <a:schemeClr val="tx2"/>
                  </a:solidFill>
                  <a:latin typeface="Montserrat" pitchFamily="2" charset="77"/>
                  <a:ea typeface="Lato Light" panose="020F0502020204030203" pitchFamily="34" charset="0"/>
                  <a:cs typeface="Lato Light" panose="020F0502020204030203" pitchFamily="34" charset="0"/>
                </a:rPr>
                <a:t>Mission</a:t>
              </a:r>
            </a:p>
          </p:txBody>
        </p:sp>
        <p:sp>
          <p:nvSpPr>
            <p:cNvPr id="113" name="TextBox 112">
              <a:extLst>
                <a:ext uri="{FF2B5EF4-FFF2-40B4-BE49-F238E27FC236}">
                  <a16:creationId xmlns:a16="http://schemas.microsoft.com/office/drawing/2014/main" id="{29C4BC7A-7D43-1647-99AE-68CD5E078683}"/>
                </a:ext>
              </a:extLst>
            </p:cNvPr>
            <p:cNvSpPr txBox="1"/>
            <p:nvPr/>
          </p:nvSpPr>
          <p:spPr>
            <a:xfrm>
              <a:off x="7357215" y="10100696"/>
              <a:ext cx="1582486" cy="646331"/>
            </a:xfrm>
            <a:prstGeom prst="rect">
              <a:avLst/>
            </a:prstGeom>
            <a:noFill/>
          </p:spPr>
          <p:txBody>
            <a:bodyPr wrap="none" rtlCol="0">
              <a:spAutoFit/>
            </a:bodyPr>
            <a:lstStyle/>
            <a:p>
              <a:pPr algn="ctr"/>
              <a:r>
                <a:rPr lang="en-US">
                  <a:solidFill>
                    <a:schemeClr val="tx2"/>
                  </a:solidFill>
                  <a:latin typeface="Montserrat" pitchFamily="2" charset="77"/>
                  <a:ea typeface="Lato Light" panose="020F0502020204030203" pitchFamily="34" charset="0"/>
                  <a:cs typeface="Lato Light" panose="020F0502020204030203" pitchFamily="34" charset="0"/>
                </a:rPr>
                <a:t>Vision</a:t>
              </a:r>
            </a:p>
          </p:txBody>
        </p:sp>
        <p:sp>
          <p:nvSpPr>
            <p:cNvPr id="115" name="TextBox 114">
              <a:extLst>
                <a:ext uri="{FF2B5EF4-FFF2-40B4-BE49-F238E27FC236}">
                  <a16:creationId xmlns:a16="http://schemas.microsoft.com/office/drawing/2014/main" id="{D21B2BCF-57D6-7E49-8B6A-8CE063146E7B}"/>
                </a:ext>
              </a:extLst>
            </p:cNvPr>
            <p:cNvSpPr txBox="1"/>
            <p:nvPr/>
          </p:nvSpPr>
          <p:spPr>
            <a:xfrm>
              <a:off x="11461705" y="10100696"/>
              <a:ext cx="1454245" cy="646331"/>
            </a:xfrm>
            <a:prstGeom prst="rect">
              <a:avLst/>
            </a:prstGeom>
            <a:noFill/>
          </p:spPr>
          <p:txBody>
            <a:bodyPr wrap="none" rtlCol="0">
              <a:spAutoFit/>
            </a:bodyPr>
            <a:lstStyle/>
            <a:p>
              <a:pPr algn="ctr"/>
              <a:r>
                <a:rPr lang="en-US">
                  <a:solidFill>
                    <a:schemeClr val="tx2"/>
                  </a:solidFill>
                  <a:latin typeface="Montserrat" pitchFamily="2" charset="77"/>
                  <a:ea typeface="Lato Light" panose="020F0502020204030203" pitchFamily="34" charset="0"/>
                  <a:cs typeface="Lato Light" panose="020F0502020204030203" pitchFamily="34" charset="0"/>
                </a:rPr>
                <a:t>Goals</a:t>
              </a:r>
            </a:p>
          </p:txBody>
        </p:sp>
        <p:sp>
          <p:nvSpPr>
            <p:cNvPr id="117" name="TextBox 116">
              <a:extLst>
                <a:ext uri="{FF2B5EF4-FFF2-40B4-BE49-F238E27FC236}">
                  <a16:creationId xmlns:a16="http://schemas.microsoft.com/office/drawing/2014/main" id="{5239597B-95B4-224B-8092-02E83F685D0A}"/>
                </a:ext>
              </a:extLst>
            </p:cNvPr>
            <p:cNvSpPr txBox="1"/>
            <p:nvPr/>
          </p:nvSpPr>
          <p:spPr>
            <a:xfrm>
              <a:off x="15369825" y="10100696"/>
              <a:ext cx="1718740" cy="646331"/>
            </a:xfrm>
            <a:prstGeom prst="rect">
              <a:avLst/>
            </a:prstGeom>
            <a:noFill/>
          </p:spPr>
          <p:txBody>
            <a:bodyPr wrap="none" rtlCol="0">
              <a:spAutoFit/>
            </a:bodyPr>
            <a:lstStyle/>
            <a:p>
              <a:pPr algn="ctr"/>
              <a:r>
                <a:rPr lang="en-US">
                  <a:solidFill>
                    <a:schemeClr val="tx2"/>
                  </a:solidFill>
                  <a:latin typeface="Montserrat" pitchFamily="2" charset="77"/>
                  <a:ea typeface="Lato Light" panose="020F0502020204030203" pitchFamily="34" charset="0"/>
                  <a:cs typeface="Lato Light" panose="020F0502020204030203" pitchFamily="34" charset="0"/>
                </a:rPr>
                <a:t>Values</a:t>
              </a:r>
            </a:p>
          </p:txBody>
        </p:sp>
        <p:sp>
          <p:nvSpPr>
            <p:cNvPr id="119" name="TextBox 118">
              <a:extLst>
                <a:ext uri="{FF2B5EF4-FFF2-40B4-BE49-F238E27FC236}">
                  <a16:creationId xmlns:a16="http://schemas.microsoft.com/office/drawing/2014/main" id="{632B747A-D6C1-1A44-B024-63125FA7FE49}"/>
                </a:ext>
              </a:extLst>
            </p:cNvPr>
            <p:cNvSpPr txBox="1"/>
            <p:nvPr/>
          </p:nvSpPr>
          <p:spPr>
            <a:xfrm>
              <a:off x="19196192" y="10100696"/>
              <a:ext cx="2146743" cy="646331"/>
            </a:xfrm>
            <a:prstGeom prst="rect">
              <a:avLst/>
            </a:prstGeom>
            <a:noFill/>
          </p:spPr>
          <p:txBody>
            <a:bodyPr wrap="none" rtlCol="0">
              <a:spAutoFit/>
            </a:bodyPr>
            <a:lstStyle/>
            <a:p>
              <a:pPr algn="ctr"/>
              <a:r>
                <a:rPr lang="en-US">
                  <a:solidFill>
                    <a:schemeClr val="tx2"/>
                  </a:solidFill>
                  <a:latin typeface="Montserrat" pitchFamily="2" charset="77"/>
                  <a:ea typeface="Lato Light" panose="020F0502020204030203" pitchFamily="34" charset="0"/>
                  <a:cs typeface="Lato Light" panose="020F0502020204030203" pitchFamily="34" charset="0"/>
                </a:rPr>
                <a:t>Strategy</a:t>
              </a:r>
            </a:p>
          </p:txBody>
        </p:sp>
      </p:grpSp>
      <p:sp>
        <p:nvSpPr>
          <p:cNvPr id="131" name="Text Placeholder 17">
            <a:extLst>
              <a:ext uri="{FF2B5EF4-FFF2-40B4-BE49-F238E27FC236}">
                <a16:creationId xmlns:a16="http://schemas.microsoft.com/office/drawing/2014/main" id="{CD6CCE6C-B4E3-C149-902E-39BDA11B0FC0}"/>
              </a:ext>
            </a:extLst>
          </p:cNvPr>
          <p:cNvSpPr>
            <a:spLocks noGrp="1"/>
          </p:cNvSpPr>
          <p:nvPr>
            <p:ph type="body" sz="quarter" idx="30" hasCustomPrompt="1"/>
          </p:nvPr>
        </p:nvSpPr>
        <p:spPr>
          <a:xfrm>
            <a:off x="3269110" y="4533160"/>
            <a:ext cx="1732731"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32" name="Text Placeholder 17">
            <a:extLst>
              <a:ext uri="{FF2B5EF4-FFF2-40B4-BE49-F238E27FC236}">
                <a16:creationId xmlns:a16="http://schemas.microsoft.com/office/drawing/2014/main" id="{11104F8E-2BBD-8841-8033-FB61C44CE686}"/>
              </a:ext>
            </a:extLst>
          </p:cNvPr>
          <p:cNvSpPr>
            <a:spLocks noGrp="1"/>
          </p:cNvSpPr>
          <p:nvPr>
            <p:ph type="body" sz="quarter" idx="31" hasCustomPrompt="1"/>
          </p:nvPr>
        </p:nvSpPr>
        <p:spPr>
          <a:xfrm>
            <a:off x="1333175" y="4539912"/>
            <a:ext cx="1732731"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33" name="Text Placeholder 17">
            <a:extLst>
              <a:ext uri="{FF2B5EF4-FFF2-40B4-BE49-F238E27FC236}">
                <a16:creationId xmlns:a16="http://schemas.microsoft.com/office/drawing/2014/main" id="{ADA8F331-B773-9A48-9C92-B8D80C9D5D28}"/>
              </a:ext>
            </a:extLst>
          </p:cNvPr>
          <p:cNvSpPr>
            <a:spLocks noGrp="1"/>
          </p:cNvSpPr>
          <p:nvPr>
            <p:ph type="body" sz="quarter" idx="32" hasCustomPrompt="1"/>
          </p:nvPr>
        </p:nvSpPr>
        <p:spPr>
          <a:xfrm>
            <a:off x="7165569" y="4535946"/>
            <a:ext cx="1732731"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34" name="Text Placeholder 17">
            <a:extLst>
              <a:ext uri="{FF2B5EF4-FFF2-40B4-BE49-F238E27FC236}">
                <a16:creationId xmlns:a16="http://schemas.microsoft.com/office/drawing/2014/main" id="{8C6EB927-6876-364B-9D8E-642E2160F1F5}"/>
              </a:ext>
            </a:extLst>
          </p:cNvPr>
          <p:cNvSpPr>
            <a:spLocks noGrp="1"/>
          </p:cNvSpPr>
          <p:nvPr>
            <p:ph type="body" sz="quarter" idx="33" hasCustomPrompt="1"/>
          </p:nvPr>
        </p:nvSpPr>
        <p:spPr>
          <a:xfrm>
            <a:off x="5229634" y="4542698"/>
            <a:ext cx="1732731"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35" name="Text Placeholder 17">
            <a:extLst>
              <a:ext uri="{FF2B5EF4-FFF2-40B4-BE49-F238E27FC236}">
                <a16:creationId xmlns:a16="http://schemas.microsoft.com/office/drawing/2014/main" id="{01736E27-5CA5-014F-B907-7522BA18CBDD}"/>
              </a:ext>
            </a:extLst>
          </p:cNvPr>
          <p:cNvSpPr>
            <a:spLocks noGrp="1"/>
          </p:cNvSpPr>
          <p:nvPr>
            <p:ph type="body" sz="quarter" idx="34" hasCustomPrompt="1"/>
          </p:nvPr>
        </p:nvSpPr>
        <p:spPr>
          <a:xfrm>
            <a:off x="9101503" y="4557649"/>
            <a:ext cx="1732731"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7" name="Rectangle 26">
            <a:extLst>
              <a:ext uri="{FF2B5EF4-FFF2-40B4-BE49-F238E27FC236}">
                <a16:creationId xmlns:a16="http://schemas.microsoft.com/office/drawing/2014/main" id="{48330E2F-4ADA-404E-95C6-4C647BF456B9}"/>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8" name="Text Placeholder 23">
            <a:extLst>
              <a:ext uri="{FF2B5EF4-FFF2-40B4-BE49-F238E27FC236}">
                <a16:creationId xmlns:a16="http://schemas.microsoft.com/office/drawing/2014/main" id="{74CE074A-C461-B741-A948-84D85A8206D9}"/>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29" name="Rectangle 28">
            <a:extLst>
              <a:ext uri="{FF2B5EF4-FFF2-40B4-BE49-F238E27FC236}">
                <a16:creationId xmlns:a16="http://schemas.microsoft.com/office/drawing/2014/main" id="{BEA74766-696A-6C4B-A355-CF04F123444B}"/>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31" name="TextBox 30">
            <a:extLst>
              <a:ext uri="{FF2B5EF4-FFF2-40B4-BE49-F238E27FC236}">
                <a16:creationId xmlns:a16="http://schemas.microsoft.com/office/drawing/2014/main" id="{1208D508-E347-A04E-94FD-E5E28C096AD0}"/>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5927624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ercentage graph x 4">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958611" y="1840131"/>
            <a:ext cx="10383759" cy="2382415"/>
            <a:chOff x="2122935" y="4949396"/>
            <a:chExt cx="20123405" cy="5001613"/>
          </a:xfrm>
        </p:grpSpPr>
        <p:sp>
          <p:nvSpPr>
            <p:cNvPr id="30" name="Shape 493">
              <a:extLst>
                <a:ext uri="{FF2B5EF4-FFF2-40B4-BE49-F238E27FC236}">
                  <a16:creationId xmlns:a16="http://schemas.microsoft.com/office/drawing/2014/main" id="{FA93A623-AC46-CA41-AB39-3D0015516C37}"/>
                </a:ext>
              </a:extLst>
            </p:cNvPr>
            <p:cNvSpPr/>
            <p:nvPr/>
          </p:nvSpPr>
          <p:spPr>
            <a:xfrm>
              <a:off x="2122935" y="4949396"/>
              <a:ext cx="3790687"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sp>
          <p:nvSpPr>
            <p:cNvPr id="52" name="TextBox 51">
              <a:extLst>
                <a:ext uri="{FF2B5EF4-FFF2-40B4-BE49-F238E27FC236}">
                  <a16:creationId xmlns:a16="http://schemas.microsoft.com/office/drawing/2014/main" id="{28835238-EF0F-C945-85D9-9B4D8000EB04}"/>
                </a:ext>
              </a:extLst>
            </p:cNvPr>
            <p:cNvSpPr txBox="1"/>
            <p:nvPr/>
          </p:nvSpPr>
          <p:spPr>
            <a:xfrm>
              <a:off x="12638765" y="9304679"/>
              <a:ext cx="4216023" cy="646330"/>
            </a:xfrm>
            <a:prstGeom prst="rect">
              <a:avLst/>
            </a:prstGeom>
            <a:noFill/>
          </p:spPr>
          <p:txBody>
            <a:bodyPr wrap="square" rtlCol="0">
              <a:spAutoFit/>
            </a:bodyPr>
            <a:lstStyle/>
            <a:p>
              <a:pPr algn="ctr"/>
              <a:r>
                <a:rPr lang="en-US">
                  <a:solidFill>
                    <a:schemeClr val="tx2"/>
                  </a:solidFill>
                  <a:latin typeface="Montserrat" pitchFamily="2" charset="77"/>
                  <a:ea typeface="Montserrat" charset="0"/>
                  <a:cs typeface="Montserrat" charset="0"/>
                </a:rPr>
                <a:t>Title Three</a:t>
              </a:r>
            </a:p>
          </p:txBody>
        </p:sp>
        <p:sp>
          <p:nvSpPr>
            <p:cNvPr id="50" name="TextBox 49">
              <a:extLst>
                <a:ext uri="{FF2B5EF4-FFF2-40B4-BE49-F238E27FC236}">
                  <a16:creationId xmlns:a16="http://schemas.microsoft.com/office/drawing/2014/main" id="{739C8343-8EBC-0249-A505-2B9597148B52}"/>
                </a:ext>
              </a:extLst>
            </p:cNvPr>
            <p:cNvSpPr txBox="1"/>
            <p:nvPr/>
          </p:nvSpPr>
          <p:spPr>
            <a:xfrm>
              <a:off x="18030317" y="9304679"/>
              <a:ext cx="4216023" cy="646330"/>
            </a:xfrm>
            <a:prstGeom prst="rect">
              <a:avLst/>
            </a:prstGeom>
            <a:noFill/>
          </p:spPr>
          <p:txBody>
            <a:bodyPr wrap="square" rtlCol="0">
              <a:spAutoFit/>
            </a:bodyPr>
            <a:lstStyle/>
            <a:p>
              <a:pPr algn="ctr"/>
              <a:r>
                <a:rPr lang="en-US">
                  <a:solidFill>
                    <a:schemeClr val="tx2"/>
                  </a:solidFill>
                  <a:latin typeface="Montserrat" pitchFamily="2" charset="77"/>
                  <a:ea typeface="Montserrat" charset="0"/>
                  <a:cs typeface="Montserrat" charset="0"/>
                </a:rPr>
                <a:t>Title Four</a:t>
              </a:r>
            </a:p>
          </p:txBody>
        </p:sp>
      </p:grpSp>
      <p:sp>
        <p:nvSpPr>
          <p:cNvPr id="58" name="Text Placeholder 17">
            <a:extLst>
              <a:ext uri="{FF2B5EF4-FFF2-40B4-BE49-F238E27FC236}">
                <a16:creationId xmlns:a16="http://schemas.microsoft.com/office/drawing/2014/main" id="{45DC1254-EFA2-0246-97A8-B695C82306D2}"/>
              </a:ext>
            </a:extLst>
          </p:cNvPr>
          <p:cNvSpPr>
            <a:spLocks noGrp="1"/>
          </p:cNvSpPr>
          <p:nvPr>
            <p:ph type="body" sz="quarter" idx="31" hasCustomPrompt="1"/>
          </p:nvPr>
        </p:nvSpPr>
        <p:spPr>
          <a:xfrm>
            <a:off x="893815" y="4265990"/>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3660245" y="4251141"/>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6427562" y="4217367"/>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9193992" y="4202518"/>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66" name="Text Placeholder 17">
            <a:extLst>
              <a:ext uri="{FF2B5EF4-FFF2-40B4-BE49-F238E27FC236}">
                <a16:creationId xmlns:a16="http://schemas.microsoft.com/office/drawing/2014/main" id="{BF0A50F1-0099-544E-BA47-5E868B197C6C}"/>
              </a:ext>
            </a:extLst>
          </p:cNvPr>
          <p:cNvSpPr>
            <a:spLocks noGrp="1"/>
          </p:cNvSpPr>
          <p:nvPr>
            <p:ph type="body" sz="quarter" idx="38" hasCustomPrompt="1"/>
          </p:nvPr>
        </p:nvSpPr>
        <p:spPr>
          <a:xfrm>
            <a:off x="904742" y="2534899"/>
            <a:ext cx="2106525" cy="1237497"/>
          </a:xfrm>
        </p:spPr>
        <p:txBody>
          <a:bodyPr/>
          <a:lstStyle>
            <a:lvl1pPr algn="ctr">
              <a:buNone/>
              <a:defRPr sz="3600" b="1" i="0" spc="0">
                <a:solidFill>
                  <a:srgbClr val="000000"/>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15%</a:t>
            </a:r>
            <a:endParaRPr lang="en-US"/>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3697637" y="2534899"/>
            <a:ext cx="2106525" cy="1237497"/>
          </a:xfrm>
        </p:spPr>
        <p:txBody>
          <a:bodyPr/>
          <a:lstStyle>
            <a:lvl1pPr algn="ctr">
              <a:buNone/>
              <a:defRPr sz="3600" b="1" i="0" spc="0">
                <a:solidFill>
                  <a:srgbClr val="000000"/>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75%</a:t>
            </a:r>
            <a:endParaRPr lang="en-US"/>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6477675" y="2534899"/>
            <a:ext cx="2106525" cy="1237497"/>
          </a:xfrm>
        </p:spPr>
        <p:txBody>
          <a:bodyPr/>
          <a:lstStyle>
            <a:lvl1pPr algn="ctr">
              <a:buNone/>
              <a:defRPr sz="3600" b="1" i="0" spc="0">
                <a:solidFill>
                  <a:srgbClr val="000000"/>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40%</a:t>
            </a:r>
            <a:endParaRPr lang="en-US"/>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9270570" y="2534899"/>
            <a:ext cx="2106525" cy="1237497"/>
          </a:xfrm>
        </p:spPr>
        <p:txBody>
          <a:bodyPr/>
          <a:lstStyle>
            <a:lvl1pPr algn="ctr">
              <a:buNone/>
              <a:defRPr sz="3600" b="1" i="0" spc="0">
                <a:solidFill>
                  <a:srgbClr val="000000"/>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60%</a:t>
            </a:r>
            <a:endParaRPr lang="en-US"/>
          </a:p>
        </p:txBody>
      </p:sp>
      <p:sp>
        <p:nvSpPr>
          <p:cNvPr id="23" name="Rectangle 22">
            <a:extLst>
              <a:ext uri="{FF2B5EF4-FFF2-40B4-BE49-F238E27FC236}">
                <a16:creationId xmlns:a16="http://schemas.microsoft.com/office/drawing/2014/main" id="{56079E60-4EF5-D444-8818-35BE149DC18D}"/>
              </a:ext>
            </a:extLst>
          </p:cNvPr>
          <p:cNvSpPr/>
          <p:nvPr userDrawn="1"/>
        </p:nvSpPr>
        <p:spPr>
          <a:xfrm rot="16200000" flipV="1">
            <a:off x="5961489" y="6719111"/>
            <a:ext cx="25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5" name="Rectangle 24">
            <a:extLst>
              <a:ext uri="{FF2B5EF4-FFF2-40B4-BE49-F238E27FC236}">
                <a16:creationId xmlns:a16="http://schemas.microsoft.com/office/drawing/2014/main" id="{C2A3EF24-9E9D-D248-8659-6E5A57A70690}"/>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6" name="Text Placeholder 23">
            <a:extLst>
              <a:ext uri="{FF2B5EF4-FFF2-40B4-BE49-F238E27FC236}">
                <a16:creationId xmlns:a16="http://schemas.microsoft.com/office/drawing/2014/main" id="{01456C76-F262-BA4E-8DBF-271FB5AB0315}"/>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22" name="Rectangle 21">
            <a:extLst>
              <a:ext uri="{FF2B5EF4-FFF2-40B4-BE49-F238E27FC236}">
                <a16:creationId xmlns:a16="http://schemas.microsoft.com/office/drawing/2014/main" id="{D59D4AFD-F476-7141-AFB9-4C0A18D77615}"/>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7" name="TextBox 26">
            <a:extLst>
              <a:ext uri="{FF2B5EF4-FFF2-40B4-BE49-F238E27FC236}">
                <a16:creationId xmlns:a16="http://schemas.microsoft.com/office/drawing/2014/main" id="{4DCF8409-BD6B-E24D-9125-FE7BB665090B}"/>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1903704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view/Content Slid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52FF19B-F26A-EC40-9F99-C10D1E505E59}"/>
              </a:ext>
            </a:extLst>
          </p:cNvPr>
          <p:cNvSpPr/>
          <p:nvPr userDrawn="1"/>
        </p:nvSpPr>
        <p:spPr>
          <a:xfrm>
            <a:off x="6361479" y="1232267"/>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5">
            <a:extLst>
              <a:ext uri="{FF2B5EF4-FFF2-40B4-BE49-F238E27FC236}">
                <a16:creationId xmlns:a16="http://schemas.microsoft.com/office/drawing/2014/main" id="{CAF61B17-26D4-B14D-97CA-EAAECA6A7411}"/>
              </a:ext>
            </a:extLst>
          </p:cNvPr>
          <p:cNvSpPr>
            <a:spLocks noGrp="1"/>
          </p:cNvSpPr>
          <p:nvPr>
            <p:ph type="body" sz="quarter" idx="15" hasCustomPrompt="1"/>
          </p:nvPr>
        </p:nvSpPr>
        <p:spPr>
          <a:xfrm>
            <a:off x="6499807" y="1289462"/>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1</a:t>
            </a:r>
          </a:p>
        </p:txBody>
      </p:sp>
      <p:cxnSp>
        <p:nvCxnSpPr>
          <p:cNvPr id="31" name="Straight Connector 30">
            <a:extLst>
              <a:ext uri="{FF2B5EF4-FFF2-40B4-BE49-F238E27FC236}">
                <a16:creationId xmlns:a16="http://schemas.microsoft.com/office/drawing/2014/main" id="{D8522547-A08F-EE44-A9AD-5FABBDCD549F}"/>
              </a:ext>
            </a:extLst>
          </p:cNvPr>
          <p:cNvCxnSpPr>
            <a:cxnSpLocks/>
          </p:cNvCxnSpPr>
          <p:nvPr userDrawn="1"/>
        </p:nvCxnSpPr>
        <p:spPr>
          <a:xfrm>
            <a:off x="5769762" y="1622238"/>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8DF3840-EDCD-4B47-B492-D9F24116159A}"/>
              </a:ext>
            </a:extLst>
          </p:cNvPr>
          <p:cNvSpPr/>
          <p:nvPr userDrawn="1"/>
        </p:nvSpPr>
        <p:spPr>
          <a:xfrm flipV="1">
            <a:off x="511072" y="-2"/>
            <a:ext cx="5240006" cy="6892757"/>
          </a:xfrm>
          <a:prstGeom prst="rect">
            <a:avLst/>
          </a:prstGeom>
          <a:solidFill>
            <a:srgbClr val="85D2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
        <p:nvSpPr>
          <p:cNvPr id="14" name="Rectangle 13">
            <a:extLst>
              <a:ext uri="{FF2B5EF4-FFF2-40B4-BE49-F238E27FC236}">
                <a16:creationId xmlns:a16="http://schemas.microsoft.com/office/drawing/2014/main" id="{E9E207A2-7B0E-2F46-8515-2531113C9151}"/>
              </a:ext>
            </a:extLst>
          </p:cNvPr>
          <p:cNvSpPr/>
          <p:nvPr userDrawn="1"/>
        </p:nvSpPr>
        <p:spPr>
          <a:xfrm>
            <a:off x="918629" y="1527801"/>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latin typeface="Montserrat Light"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956478" y="1899687"/>
            <a:ext cx="4306395" cy="3280643"/>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918629" y="628636"/>
            <a:ext cx="4378451" cy="603631"/>
          </a:xfrm>
        </p:spPr>
        <p:txBody>
          <a:bodyPr>
            <a:normAutofit/>
          </a:bodyPr>
          <a:lstStyle>
            <a:lvl1pPr marL="0" indent="0" algn="l">
              <a:buNone/>
              <a:defRPr sz="3600" b="0" i="0">
                <a:solidFill>
                  <a:srgbClr val="000000"/>
                </a:solidFill>
                <a:latin typeface="+mn-lt"/>
              </a:defRPr>
            </a:lvl1pPr>
          </a:lstStyle>
          <a:p>
            <a:pPr lvl="0"/>
            <a:r>
              <a:rPr lang="en-US"/>
              <a:t>Overview Slide</a:t>
            </a:r>
          </a:p>
        </p:txBody>
      </p: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7229716" y="1232267"/>
            <a:ext cx="4465067" cy="822373"/>
          </a:xfr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3" name="Oval 32">
            <a:extLst>
              <a:ext uri="{FF2B5EF4-FFF2-40B4-BE49-F238E27FC236}">
                <a16:creationId xmlns:a16="http://schemas.microsoft.com/office/drawing/2014/main" id="{60359091-EF1E-5347-86A8-664FF906AFA2}"/>
              </a:ext>
            </a:extLst>
          </p:cNvPr>
          <p:cNvSpPr/>
          <p:nvPr userDrawn="1"/>
        </p:nvSpPr>
        <p:spPr>
          <a:xfrm>
            <a:off x="6361479" y="2306893"/>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5">
            <a:extLst>
              <a:ext uri="{FF2B5EF4-FFF2-40B4-BE49-F238E27FC236}">
                <a16:creationId xmlns:a16="http://schemas.microsoft.com/office/drawing/2014/main" id="{29FF15AB-A467-5248-AA8B-EA7E9FC37BED}"/>
              </a:ext>
            </a:extLst>
          </p:cNvPr>
          <p:cNvSpPr>
            <a:spLocks noGrp="1"/>
          </p:cNvSpPr>
          <p:nvPr>
            <p:ph type="body" sz="quarter" idx="19" hasCustomPrompt="1"/>
          </p:nvPr>
        </p:nvSpPr>
        <p:spPr>
          <a:xfrm>
            <a:off x="6499807" y="2364088"/>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2</a:t>
            </a:r>
          </a:p>
        </p:txBody>
      </p:sp>
      <p:cxnSp>
        <p:nvCxnSpPr>
          <p:cNvPr id="35" name="Straight Connector 34">
            <a:extLst>
              <a:ext uri="{FF2B5EF4-FFF2-40B4-BE49-F238E27FC236}">
                <a16:creationId xmlns:a16="http://schemas.microsoft.com/office/drawing/2014/main" id="{63453B8E-02A0-D945-99F3-A46F3D8AA698}"/>
              </a:ext>
            </a:extLst>
          </p:cNvPr>
          <p:cNvCxnSpPr>
            <a:cxnSpLocks/>
          </p:cNvCxnSpPr>
          <p:nvPr userDrawn="1"/>
        </p:nvCxnSpPr>
        <p:spPr>
          <a:xfrm>
            <a:off x="5769762" y="2696864"/>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7229716" y="2306893"/>
            <a:ext cx="4465067" cy="822373"/>
          </a:xfr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7" name="Oval 36">
            <a:extLst>
              <a:ext uri="{FF2B5EF4-FFF2-40B4-BE49-F238E27FC236}">
                <a16:creationId xmlns:a16="http://schemas.microsoft.com/office/drawing/2014/main" id="{8DF1992D-B7D5-8E4B-BDA5-761CB37D3675}"/>
              </a:ext>
            </a:extLst>
          </p:cNvPr>
          <p:cNvSpPr/>
          <p:nvPr userDrawn="1"/>
        </p:nvSpPr>
        <p:spPr>
          <a:xfrm>
            <a:off x="6361479" y="3366657"/>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5">
            <a:extLst>
              <a:ext uri="{FF2B5EF4-FFF2-40B4-BE49-F238E27FC236}">
                <a16:creationId xmlns:a16="http://schemas.microsoft.com/office/drawing/2014/main" id="{D5D057F3-7821-E04C-AEF9-9BAF88BFC81A}"/>
              </a:ext>
            </a:extLst>
          </p:cNvPr>
          <p:cNvSpPr>
            <a:spLocks noGrp="1"/>
          </p:cNvSpPr>
          <p:nvPr>
            <p:ph type="body" sz="quarter" idx="21" hasCustomPrompt="1"/>
          </p:nvPr>
        </p:nvSpPr>
        <p:spPr>
          <a:xfrm>
            <a:off x="6499807" y="3423852"/>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3</a:t>
            </a:r>
          </a:p>
        </p:txBody>
      </p:sp>
      <p:cxnSp>
        <p:nvCxnSpPr>
          <p:cNvPr id="39" name="Straight Connector 38">
            <a:extLst>
              <a:ext uri="{FF2B5EF4-FFF2-40B4-BE49-F238E27FC236}">
                <a16:creationId xmlns:a16="http://schemas.microsoft.com/office/drawing/2014/main" id="{201686CB-AFC3-2E42-8385-6797A30142D9}"/>
              </a:ext>
            </a:extLst>
          </p:cNvPr>
          <p:cNvCxnSpPr>
            <a:cxnSpLocks/>
          </p:cNvCxnSpPr>
          <p:nvPr userDrawn="1"/>
        </p:nvCxnSpPr>
        <p:spPr>
          <a:xfrm>
            <a:off x="5769762" y="3756628"/>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7229716" y="3366657"/>
            <a:ext cx="4465067" cy="822373"/>
          </a:xfr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41" name="Oval 40">
            <a:extLst>
              <a:ext uri="{FF2B5EF4-FFF2-40B4-BE49-F238E27FC236}">
                <a16:creationId xmlns:a16="http://schemas.microsoft.com/office/drawing/2014/main" id="{7212A528-3E55-3E4C-A29B-933FD36CD4AA}"/>
              </a:ext>
            </a:extLst>
          </p:cNvPr>
          <p:cNvSpPr/>
          <p:nvPr userDrawn="1"/>
        </p:nvSpPr>
        <p:spPr>
          <a:xfrm>
            <a:off x="6347624" y="4424843"/>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5">
            <a:extLst>
              <a:ext uri="{FF2B5EF4-FFF2-40B4-BE49-F238E27FC236}">
                <a16:creationId xmlns:a16="http://schemas.microsoft.com/office/drawing/2014/main" id="{5C41E408-2BE8-184D-BAE4-AEB73C241B6C}"/>
              </a:ext>
            </a:extLst>
          </p:cNvPr>
          <p:cNvSpPr>
            <a:spLocks noGrp="1"/>
          </p:cNvSpPr>
          <p:nvPr>
            <p:ph type="body" sz="quarter" idx="23" hasCustomPrompt="1"/>
          </p:nvPr>
        </p:nvSpPr>
        <p:spPr>
          <a:xfrm>
            <a:off x="6485952" y="4482038"/>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4</a:t>
            </a:r>
          </a:p>
        </p:txBody>
      </p:sp>
      <p:cxnSp>
        <p:nvCxnSpPr>
          <p:cNvPr id="43" name="Straight Connector 42">
            <a:extLst>
              <a:ext uri="{FF2B5EF4-FFF2-40B4-BE49-F238E27FC236}">
                <a16:creationId xmlns:a16="http://schemas.microsoft.com/office/drawing/2014/main" id="{EB1EA6CF-9EE0-6148-AA67-CE0598A3805A}"/>
              </a:ext>
            </a:extLst>
          </p:cNvPr>
          <p:cNvCxnSpPr>
            <a:cxnSpLocks/>
          </p:cNvCxnSpPr>
          <p:nvPr userDrawn="1"/>
        </p:nvCxnSpPr>
        <p:spPr>
          <a:xfrm>
            <a:off x="5755907" y="4814814"/>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7215861" y="4424843"/>
            <a:ext cx="4465067" cy="822373"/>
          </a:xfr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45" name="Oval 44">
            <a:extLst>
              <a:ext uri="{FF2B5EF4-FFF2-40B4-BE49-F238E27FC236}">
                <a16:creationId xmlns:a16="http://schemas.microsoft.com/office/drawing/2014/main" id="{3CA01ECA-9BBA-EE4B-8E28-5EE6A1A3E11D}"/>
              </a:ext>
            </a:extLst>
          </p:cNvPr>
          <p:cNvSpPr/>
          <p:nvPr userDrawn="1"/>
        </p:nvSpPr>
        <p:spPr>
          <a:xfrm>
            <a:off x="6361479" y="5502145"/>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Placeholder 25">
            <a:extLst>
              <a:ext uri="{FF2B5EF4-FFF2-40B4-BE49-F238E27FC236}">
                <a16:creationId xmlns:a16="http://schemas.microsoft.com/office/drawing/2014/main" id="{981C64DC-4A52-6744-8327-31289AFCBA9B}"/>
              </a:ext>
            </a:extLst>
          </p:cNvPr>
          <p:cNvSpPr>
            <a:spLocks noGrp="1"/>
          </p:cNvSpPr>
          <p:nvPr>
            <p:ph type="body" sz="quarter" idx="25" hasCustomPrompt="1"/>
          </p:nvPr>
        </p:nvSpPr>
        <p:spPr>
          <a:xfrm>
            <a:off x="6499807" y="5559340"/>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5</a:t>
            </a:r>
          </a:p>
        </p:txBody>
      </p:sp>
      <p:cxnSp>
        <p:nvCxnSpPr>
          <p:cNvPr id="47" name="Straight Connector 46">
            <a:extLst>
              <a:ext uri="{FF2B5EF4-FFF2-40B4-BE49-F238E27FC236}">
                <a16:creationId xmlns:a16="http://schemas.microsoft.com/office/drawing/2014/main" id="{32514181-21FC-3442-AF04-713C37001620}"/>
              </a:ext>
            </a:extLst>
          </p:cNvPr>
          <p:cNvCxnSpPr>
            <a:cxnSpLocks/>
          </p:cNvCxnSpPr>
          <p:nvPr userDrawn="1"/>
        </p:nvCxnSpPr>
        <p:spPr>
          <a:xfrm>
            <a:off x="5769762" y="5892116"/>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48" name="Text Placeholder 25">
            <a:extLst>
              <a:ext uri="{FF2B5EF4-FFF2-40B4-BE49-F238E27FC236}">
                <a16:creationId xmlns:a16="http://schemas.microsoft.com/office/drawing/2014/main" id="{41215D43-08A5-AA4E-8D46-F8BEBABD637B}"/>
              </a:ext>
            </a:extLst>
          </p:cNvPr>
          <p:cNvSpPr>
            <a:spLocks noGrp="1"/>
          </p:cNvSpPr>
          <p:nvPr>
            <p:ph type="body" sz="quarter" idx="26" hasCustomPrompt="1"/>
          </p:nvPr>
        </p:nvSpPr>
        <p:spPr>
          <a:xfrm>
            <a:off x="7229716" y="5502145"/>
            <a:ext cx="4465067" cy="822373"/>
          </a:xfr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Tree>
    <p:extLst>
      <p:ext uri="{BB962C8B-B14F-4D97-AF65-F5344CB8AC3E}">
        <p14:creationId xmlns:p14="http://schemas.microsoft.com/office/powerpoint/2010/main" val="24765027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ercentage graph x 3">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388C34B6-84E1-EA48-95DB-C1BCC7B3E351}"/>
              </a:ext>
            </a:extLst>
          </p:cNvPr>
          <p:cNvSpPr/>
          <p:nvPr userDrawn="1"/>
        </p:nvSpPr>
        <p:spPr>
          <a:xfrm rot="16200000" flipV="1">
            <a:off x="5961489" y="6719111"/>
            <a:ext cx="252000" cy="3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latin typeface="Montserrat Light" charset="0"/>
            </a:endParaRPr>
          </a:p>
        </p:txBody>
      </p:sp>
      <p:grpSp>
        <p:nvGrpSpPr>
          <p:cNvPr id="29" name="Group 28">
            <a:extLst>
              <a:ext uri="{FF2B5EF4-FFF2-40B4-BE49-F238E27FC236}">
                <a16:creationId xmlns:a16="http://schemas.microsoft.com/office/drawing/2014/main" id="{93BA184A-023C-D741-95F2-5828F3502BB6}"/>
              </a:ext>
            </a:extLst>
          </p:cNvPr>
          <p:cNvGrpSpPr/>
          <p:nvPr userDrawn="1"/>
        </p:nvGrpSpPr>
        <p:grpSpPr>
          <a:xfrm>
            <a:off x="2282521" y="1805252"/>
            <a:ext cx="7491958" cy="1805615"/>
            <a:chOff x="7490990" y="4949396"/>
            <a:chExt cx="14519185" cy="3790686"/>
          </a:xfrm>
        </p:grpSpPr>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gr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2214217" y="4216262"/>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4981534" y="4182488"/>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7747964" y="4167639"/>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2251609" y="2500020"/>
            <a:ext cx="2106525" cy="1237497"/>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75%</a:t>
            </a:r>
            <a:endParaRPr lang="en-US"/>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5031647" y="2500020"/>
            <a:ext cx="2106525" cy="1237497"/>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40%</a:t>
            </a:r>
            <a:endParaRPr lang="en-US"/>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7824542" y="2500020"/>
            <a:ext cx="2106525" cy="1237497"/>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60%</a:t>
            </a:r>
            <a:endParaRPr lang="en-US"/>
          </a:p>
        </p:txBody>
      </p:sp>
      <p:sp>
        <p:nvSpPr>
          <p:cNvPr id="19" name="Rectangle 18">
            <a:extLst>
              <a:ext uri="{FF2B5EF4-FFF2-40B4-BE49-F238E27FC236}">
                <a16:creationId xmlns:a16="http://schemas.microsoft.com/office/drawing/2014/main" id="{C50333AF-81AF-A34B-94F1-14F67111D644}"/>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0" name="Text Placeholder 23">
            <a:extLst>
              <a:ext uri="{FF2B5EF4-FFF2-40B4-BE49-F238E27FC236}">
                <a16:creationId xmlns:a16="http://schemas.microsoft.com/office/drawing/2014/main" id="{BEB2F77E-FE48-FF4C-81F1-260AA71B0618}"/>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21" name="Rectangle 20">
            <a:extLst>
              <a:ext uri="{FF2B5EF4-FFF2-40B4-BE49-F238E27FC236}">
                <a16:creationId xmlns:a16="http://schemas.microsoft.com/office/drawing/2014/main" id="{40130239-26A4-FD46-98D9-9BA50A98E00C}"/>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2" name="TextBox 21">
            <a:extLst>
              <a:ext uri="{FF2B5EF4-FFF2-40B4-BE49-F238E27FC236}">
                <a16:creationId xmlns:a16="http://schemas.microsoft.com/office/drawing/2014/main" id="{230BF02F-C4D7-594B-8513-C00BB5065733}"/>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19021076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ircle icon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1BCDD55-1DF7-884A-BB9D-948AA2579F83}"/>
              </a:ext>
            </a:extLst>
          </p:cNvPr>
          <p:cNvGrpSpPr/>
          <p:nvPr userDrawn="1"/>
        </p:nvGrpSpPr>
        <p:grpSpPr>
          <a:xfrm flipH="1">
            <a:off x="8729578" y="863758"/>
            <a:ext cx="3462422" cy="4621568"/>
            <a:chOff x="1333421" y="1575267"/>
            <a:chExt cx="7926559" cy="10580207"/>
          </a:xfrm>
          <a:solidFill>
            <a:srgbClr val="FFD100"/>
          </a:solidFill>
        </p:grpSpPr>
        <p:sp>
          <p:nvSpPr>
            <p:cNvPr id="3" name="Freeform 360">
              <a:extLst>
                <a:ext uri="{FF2B5EF4-FFF2-40B4-BE49-F238E27FC236}">
                  <a16:creationId xmlns:a16="http://schemas.microsoft.com/office/drawing/2014/main" id="{444920D1-2F08-AC4B-8699-90F0CFC61A19}"/>
                </a:ext>
              </a:extLst>
            </p:cNvPr>
            <p:cNvSpPr>
              <a:spLocks noChangeArrowheads="1"/>
            </p:cNvSpPr>
            <p:nvPr/>
          </p:nvSpPr>
          <p:spPr bwMode="auto">
            <a:xfrm>
              <a:off x="5564524" y="5167524"/>
              <a:ext cx="1120431" cy="3380949"/>
            </a:xfrm>
            <a:custGeom>
              <a:avLst/>
              <a:gdLst>
                <a:gd name="T0" fmla="*/ 0 w 1005"/>
                <a:gd name="T1" fmla="*/ 2794 h 3034"/>
                <a:gd name="T2" fmla="*/ 0 w 1005"/>
                <a:gd name="T3" fmla="*/ 2794 h 3034"/>
                <a:gd name="T4" fmla="*/ 16 w 1005"/>
                <a:gd name="T5" fmla="*/ 2738 h 3034"/>
                <a:gd name="T6" fmla="*/ 207 w 1005"/>
                <a:gd name="T7" fmla="*/ 1520 h 3034"/>
                <a:gd name="T8" fmla="*/ 16 w 1005"/>
                <a:gd name="T9" fmla="*/ 294 h 3034"/>
                <a:gd name="T10" fmla="*/ 0 w 1005"/>
                <a:gd name="T11" fmla="*/ 247 h 3034"/>
                <a:gd name="T12" fmla="*/ 757 w 1005"/>
                <a:gd name="T13" fmla="*/ 0 h 3034"/>
                <a:gd name="T14" fmla="*/ 773 w 1005"/>
                <a:gd name="T15" fmla="*/ 48 h 3034"/>
                <a:gd name="T16" fmla="*/ 1004 w 1005"/>
                <a:gd name="T17" fmla="*/ 1520 h 3034"/>
                <a:gd name="T18" fmla="*/ 773 w 1005"/>
                <a:gd name="T19" fmla="*/ 2985 h 3034"/>
                <a:gd name="T20" fmla="*/ 757 w 1005"/>
                <a:gd name="T21" fmla="*/ 3033 h 3034"/>
                <a:gd name="T22" fmla="*/ 0 w 1005"/>
                <a:gd name="T23" fmla="*/ 2794 h 3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5" h="3034">
                  <a:moveTo>
                    <a:pt x="0" y="2794"/>
                  </a:moveTo>
                  <a:lnTo>
                    <a:pt x="0" y="2794"/>
                  </a:lnTo>
                  <a:cubicBezTo>
                    <a:pt x="16" y="2738"/>
                    <a:pt x="16" y="2738"/>
                    <a:pt x="16" y="2738"/>
                  </a:cubicBezTo>
                  <a:cubicBezTo>
                    <a:pt x="144" y="2348"/>
                    <a:pt x="207" y="1934"/>
                    <a:pt x="207" y="1520"/>
                  </a:cubicBezTo>
                  <a:cubicBezTo>
                    <a:pt x="207" y="1099"/>
                    <a:pt x="144" y="693"/>
                    <a:pt x="16" y="294"/>
                  </a:cubicBezTo>
                  <a:cubicBezTo>
                    <a:pt x="0" y="247"/>
                    <a:pt x="0" y="247"/>
                    <a:pt x="0" y="247"/>
                  </a:cubicBezTo>
                  <a:cubicBezTo>
                    <a:pt x="757" y="0"/>
                    <a:pt x="757" y="0"/>
                    <a:pt x="757" y="0"/>
                  </a:cubicBezTo>
                  <a:cubicBezTo>
                    <a:pt x="773" y="48"/>
                    <a:pt x="773" y="48"/>
                    <a:pt x="773" y="48"/>
                  </a:cubicBezTo>
                  <a:cubicBezTo>
                    <a:pt x="932" y="526"/>
                    <a:pt x="1004" y="1019"/>
                    <a:pt x="1004" y="1520"/>
                  </a:cubicBezTo>
                  <a:cubicBezTo>
                    <a:pt x="1004" y="2022"/>
                    <a:pt x="932" y="2515"/>
                    <a:pt x="773" y="2985"/>
                  </a:cubicBezTo>
                  <a:cubicBezTo>
                    <a:pt x="757" y="3033"/>
                    <a:pt x="757" y="3033"/>
                    <a:pt x="757" y="3033"/>
                  </a:cubicBezTo>
                  <a:lnTo>
                    <a:pt x="0" y="2794"/>
                  </a:lnTo>
                </a:path>
              </a:pathLst>
            </a:custGeom>
            <a:solidFill>
              <a:srgbClr val="FED100">
                <a:alpha val="60000"/>
              </a:srgbClr>
            </a:solidFill>
            <a:ln>
              <a:noFill/>
            </a:ln>
            <a:effectLst/>
          </p:spPr>
          <p:txBody>
            <a:bodyPr wrap="none" anchor="ctr"/>
            <a:lstStyle/>
            <a:p>
              <a:endParaRPr lang="en-US"/>
            </a:p>
          </p:txBody>
        </p:sp>
        <p:sp>
          <p:nvSpPr>
            <p:cNvPr id="4" name="Freeform 362">
              <a:extLst>
                <a:ext uri="{FF2B5EF4-FFF2-40B4-BE49-F238E27FC236}">
                  <a16:creationId xmlns:a16="http://schemas.microsoft.com/office/drawing/2014/main" id="{7CCCF227-4B75-8E43-B1E3-6224CB19C115}"/>
                </a:ext>
              </a:extLst>
            </p:cNvPr>
            <p:cNvSpPr>
              <a:spLocks noChangeArrowheads="1"/>
            </p:cNvSpPr>
            <p:nvPr/>
          </p:nvSpPr>
          <p:spPr bwMode="auto">
            <a:xfrm>
              <a:off x="1333421" y="1575267"/>
              <a:ext cx="3223696" cy="1759273"/>
            </a:xfrm>
            <a:custGeom>
              <a:avLst/>
              <a:gdLst>
                <a:gd name="T0" fmla="*/ 2381 w 2891"/>
                <a:gd name="T1" fmla="*/ 1545 h 1577"/>
                <a:gd name="T2" fmla="*/ 2381 w 2891"/>
                <a:gd name="T3" fmla="*/ 1545 h 1577"/>
                <a:gd name="T4" fmla="*/ 55 w 2891"/>
                <a:gd name="T5" fmla="*/ 796 h 1577"/>
                <a:gd name="T6" fmla="*/ 0 w 2891"/>
                <a:gd name="T7" fmla="*/ 796 h 1577"/>
                <a:gd name="T8" fmla="*/ 0 w 2891"/>
                <a:gd name="T9" fmla="*/ 0 h 1577"/>
                <a:gd name="T10" fmla="*/ 55 w 2891"/>
                <a:gd name="T11" fmla="*/ 0 h 1577"/>
                <a:gd name="T12" fmla="*/ 2851 w 2891"/>
                <a:gd name="T13" fmla="*/ 900 h 1577"/>
                <a:gd name="T14" fmla="*/ 2890 w 2891"/>
                <a:gd name="T15" fmla="*/ 931 h 1577"/>
                <a:gd name="T16" fmla="*/ 2420 w 2891"/>
                <a:gd name="T17" fmla="*/ 1576 h 1577"/>
                <a:gd name="T18" fmla="*/ 2381 w 2891"/>
                <a:gd name="T19" fmla="*/ 1545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77">
                  <a:moveTo>
                    <a:pt x="2381" y="1545"/>
                  </a:moveTo>
                  <a:lnTo>
                    <a:pt x="2381" y="1545"/>
                  </a:lnTo>
                  <a:cubicBezTo>
                    <a:pt x="1704" y="1051"/>
                    <a:pt x="900" y="796"/>
                    <a:pt x="55" y="796"/>
                  </a:cubicBezTo>
                  <a:cubicBezTo>
                    <a:pt x="0" y="796"/>
                    <a:pt x="0" y="796"/>
                    <a:pt x="0" y="796"/>
                  </a:cubicBezTo>
                  <a:cubicBezTo>
                    <a:pt x="0" y="0"/>
                    <a:pt x="0" y="0"/>
                    <a:pt x="0" y="0"/>
                  </a:cubicBezTo>
                  <a:cubicBezTo>
                    <a:pt x="55" y="0"/>
                    <a:pt x="55" y="0"/>
                    <a:pt x="55" y="0"/>
                  </a:cubicBezTo>
                  <a:cubicBezTo>
                    <a:pt x="1067" y="0"/>
                    <a:pt x="2030" y="311"/>
                    <a:pt x="2851" y="900"/>
                  </a:cubicBezTo>
                  <a:cubicBezTo>
                    <a:pt x="2890" y="931"/>
                    <a:pt x="2890" y="931"/>
                    <a:pt x="2890" y="931"/>
                  </a:cubicBezTo>
                  <a:cubicBezTo>
                    <a:pt x="2420" y="1576"/>
                    <a:pt x="2420" y="1576"/>
                    <a:pt x="2420" y="1576"/>
                  </a:cubicBezTo>
                  <a:lnTo>
                    <a:pt x="2381" y="1545"/>
                  </a:lnTo>
                </a:path>
              </a:pathLst>
            </a:custGeom>
            <a:solidFill>
              <a:srgbClr val="FFD100"/>
            </a:solidFill>
            <a:ln>
              <a:noFill/>
            </a:ln>
            <a:effectLst/>
          </p:spPr>
          <p:txBody>
            <a:bodyPr wrap="none" anchor="ctr"/>
            <a:lstStyle/>
            <a:p>
              <a:endParaRPr lang="en-US"/>
            </a:p>
          </p:txBody>
        </p:sp>
        <p:sp>
          <p:nvSpPr>
            <p:cNvPr id="5" name="Freeform 364">
              <a:extLst>
                <a:ext uri="{FF2B5EF4-FFF2-40B4-BE49-F238E27FC236}">
                  <a16:creationId xmlns:a16="http://schemas.microsoft.com/office/drawing/2014/main" id="{202302F4-CC55-1B49-AF69-5DF0D0B8B1FF}"/>
                </a:ext>
              </a:extLst>
            </p:cNvPr>
            <p:cNvSpPr>
              <a:spLocks noChangeArrowheads="1"/>
            </p:cNvSpPr>
            <p:nvPr/>
          </p:nvSpPr>
          <p:spPr bwMode="auto">
            <a:xfrm>
              <a:off x="3933019" y="2543357"/>
              <a:ext cx="2511140" cy="3017301"/>
            </a:xfrm>
            <a:custGeom>
              <a:avLst/>
              <a:gdLst>
                <a:gd name="T0" fmla="*/ 1481 w 2255"/>
                <a:gd name="T1" fmla="*/ 2651 h 2708"/>
                <a:gd name="T2" fmla="*/ 1481 w 2255"/>
                <a:gd name="T3" fmla="*/ 2651 h 2708"/>
                <a:gd name="T4" fmla="*/ 916 w 2255"/>
                <a:gd name="T5" fmla="*/ 1553 h 2708"/>
                <a:gd name="T6" fmla="*/ 48 w 2255"/>
                <a:gd name="T7" fmla="*/ 677 h 2708"/>
                <a:gd name="T8" fmla="*/ 0 w 2255"/>
                <a:gd name="T9" fmla="*/ 645 h 2708"/>
                <a:gd name="T10" fmla="*/ 470 w 2255"/>
                <a:gd name="T11" fmla="*/ 0 h 2708"/>
                <a:gd name="T12" fmla="*/ 518 w 2255"/>
                <a:gd name="T13" fmla="*/ 32 h 2708"/>
                <a:gd name="T14" fmla="*/ 1561 w 2255"/>
                <a:gd name="T15" fmla="*/ 1083 h 2708"/>
                <a:gd name="T16" fmla="*/ 2238 w 2255"/>
                <a:gd name="T17" fmla="*/ 2405 h 2708"/>
                <a:gd name="T18" fmla="*/ 2254 w 2255"/>
                <a:gd name="T19" fmla="*/ 2460 h 2708"/>
                <a:gd name="T20" fmla="*/ 1497 w 2255"/>
                <a:gd name="T21" fmla="*/ 2707 h 2708"/>
                <a:gd name="T22" fmla="*/ 1481 w 2255"/>
                <a:gd name="T23" fmla="*/ 2651 h 2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8">
                  <a:moveTo>
                    <a:pt x="1481" y="2651"/>
                  </a:moveTo>
                  <a:lnTo>
                    <a:pt x="1481" y="2651"/>
                  </a:lnTo>
                  <a:cubicBezTo>
                    <a:pt x="1354" y="2261"/>
                    <a:pt x="1163" y="1887"/>
                    <a:pt x="916" y="1553"/>
                  </a:cubicBezTo>
                  <a:cubicBezTo>
                    <a:pt x="669" y="1218"/>
                    <a:pt x="382" y="923"/>
                    <a:pt x="48" y="677"/>
                  </a:cubicBezTo>
                  <a:cubicBezTo>
                    <a:pt x="0" y="645"/>
                    <a:pt x="0" y="645"/>
                    <a:pt x="0" y="645"/>
                  </a:cubicBezTo>
                  <a:cubicBezTo>
                    <a:pt x="470" y="0"/>
                    <a:pt x="470" y="0"/>
                    <a:pt x="470" y="0"/>
                  </a:cubicBezTo>
                  <a:cubicBezTo>
                    <a:pt x="518" y="32"/>
                    <a:pt x="518" y="32"/>
                    <a:pt x="518" y="32"/>
                  </a:cubicBezTo>
                  <a:cubicBezTo>
                    <a:pt x="916" y="326"/>
                    <a:pt x="1266" y="677"/>
                    <a:pt x="1561" y="1083"/>
                  </a:cubicBezTo>
                  <a:cubicBezTo>
                    <a:pt x="1855" y="1489"/>
                    <a:pt x="2086" y="1935"/>
                    <a:pt x="2238" y="2405"/>
                  </a:cubicBezTo>
                  <a:cubicBezTo>
                    <a:pt x="2254" y="2460"/>
                    <a:pt x="2254" y="2460"/>
                    <a:pt x="2254" y="2460"/>
                  </a:cubicBezTo>
                  <a:cubicBezTo>
                    <a:pt x="1497" y="2707"/>
                    <a:pt x="1497" y="2707"/>
                    <a:pt x="1497" y="2707"/>
                  </a:cubicBezTo>
                  <a:lnTo>
                    <a:pt x="1481" y="2651"/>
                  </a:lnTo>
                </a:path>
              </a:pathLst>
            </a:custGeom>
            <a:solidFill>
              <a:srgbClr val="FED100">
                <a:alpha val="80000"/>
              </a:srgbClr>
            </a:solidFill>
            <a:ln>
              <a:noFill/>
            </a:ln>
            <a:effectLst/>
          </p:spPr>
          <p:txBody>
            <a:bodyPr wrap="none" anchor="ctr"/>
            <a:lstStyle/>
            <a:p>
              <a:endParaRPr lang="en-US"/>
            </a:p>
          </p:txBody>
        </p:sp>
        <p:sp>
          <p:nvSpPr>
            <p:cNvPr id="6" name="Freeform 366">
              <a:extLst>
                <a:ext uri="{FF2B5EF4-FFF2-40B4-BE49-F238E27FC236}">
                  <a16:creationId xmlns:a16="http://schemas.microsoft.com/office/drawing/2014/main" id="{CB9C6474-133B-844D-9BD8-3E0B449C8704}"/>
                </a:ext>
              </a:extLst>
            </p:cNvPr>
            <p:cNvSpPr>
              <a:spLocks noChangeArrowheads="1"/>
            </p:cNvSpPr>
            <p:nvPr/>
          </p:nvSpPr>
          <p:spPr bwMode="auto">
            <a:xfrm>
              <a:off x="1333421" y="10386373"/>
              <a:ext cx="3223696" cy="1769101"/>
            </a:xfrm>
            <a:custGeom>
              <a:avLst/>
              <a:gdLst>
                <a:gd name="T0" fmla="*/ 0 w 2891"/>
                <a:gd name="T1" fmla="*/ 1585 h 1586"/>
                <a:gd name="T2" fmla="*/ 0 w 2891"/>
                <a:gd name="T3" fmla="*/ 1585 h 1586"/>
                <a:gd name="T4" fmla="*/ 0 w 2891"/>
                <a:gd name="T5" fmla="*/ 788 h 1586"/>
                <a:gd name="T6" fmla="*/ 55 w 2891"/>
                <a:gd name="T7" fmla="*/ 788 h 1586"/>
                <a:gd name="T8" fmla="*/ 2381 w 2891"/>
                <a:gd name="T9" fmla="*/ 32 h 1586"/>
                <a:gd name="T10" fmla="*/ 2420 w 2891"/>
                <a:gd name="T11" fmla="*/ 0 h 1586"/>
                <a:gd name="T12" fmla="*/ 2890 w 2891"/>
                <a:gd name="T13" fmla="*/ 645 h 1586"/>
                <a:gd name="T14" fmla="*/ 2851 w 2891"/>
                <a:gd name="T15" fmla="*/ 677 h 1586"/>
                <a:gd name="T16" fmla="*/ 55 w 2891"/>
                <a:gd name="T17" fmla="*/ 1585 h 1586"/>
                <a:gd name="T18" fmla="*/ 0 w 2891"/>
                <a:gd name="T19" fmla="*/ 1585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86">
                  <a:moveTo>
                    <a:pt x="0" y="1585"/>
                  </a:moveTo>
                  <a:lnTo>
                    <a:pt x="0" y="1585"/>
                  </a:lnTo>
                  <a:cubicBezTo>
                    <a:pt x="0" y="788"/>
                    <a:pt x="0" y="788"/>
                    <a:pt x="0" y="788"/>
                  </a:cubicBezTo>
                  <a:cubicBezTo>
                    <a:pt x="55" y="788"/>
                    <a:pt x="55" y="788"/>
                    <a:pt x="55" y="788"/>
                  </a:cubicBezTo>
                  <a:cubicBezTo>
                    <a:pt x="900" y="788"/>
                    <a:pt x="1704" y="526"/>
                    <a:pt x="2381" y="32"/>
                  </a:cubicBezTo>
                  <a:cubicBezTo>
                    <a:pt x="2420" y="0"/>
                    <a:pt x="2420" y="0"/>
                    <a:pt x="2420" y="0"/>
                  </a:cubicBezTo>
                  <a:cubicBezTo>
                    <a:pt x="2890" y="645"/>
                    <a:pt x="2890" y="645"/>
                    <a:pt x="2890" y="645"/>
                  </a:cubicBezTo>
                  <a:cubicBezTo>
                    <a:pt x="2851" y="677"/>
                    <a:pt x="2851" y="677"/>
                    <a:pt x="2851" y="677"/>
                  </a:cubicBezTo>
                  <a:cubicBezTo>
                    <a:pt x="2030" y="1274"/>
                    <a:pt x="1067" y="1585"/>
                    <a:pt x="55" y="1585"/>
                  </a:cubicBezTo>
                  <a:lnTo>
                    <a:pt x="0" y="1585"/>
                  </a:lnTo>
                </a:path>
              </a:pathLst>
            </a:custGeom>
            <a:solidFill>
              <a:srgbClr val="FED100">
                <a:alpha val="20000"/>
              </a:srgbClr>
            </a:solidFill>
            <a:ln>
              <a:noFill/>
            </a:ln>
            <a:effectLst/>
          </p:spPr>
          <p:txBody>
            <a:bodyPr wrap="none" anchor="ctr"/>
            <a:lstStyle/>
            <a:p>
              <a:endParaRPr lang="en-US"/>
            </a:p>
          </p:txBody>
        </p:sp>
        <p:sp>
          <p:nvSpPr>
            <p:cNvPr id="7" name="Freeform 368">
              <a:extLst>
                <a:ext uri="{FF2B5EF4-FFF2-40B4-BE49-F238E27FC236}">
                  <a16:creationId xmlns:a16="http://schemas.microsoft.com/office/drawing/2014/main" id="{0A55155F-2169-8148-86C8-080AF2EBA8D3}"/>
                </a:ext>
              </a:extLst>
            </p:cNvPr>
            <p:cNvSpPr>
              <a:spLocks noChangeArrowheads="1"/>
            </p:cNvSpPr>
            <p:nvPr/>
          </p:nvSpPr>
          <p:spPr bwMode="auto">
            <a:xfrm>
              <a:off x="3933019" y="8165168"/>
              <a:ext cx="2511140" cy="3012388"/>
            </a:xfrm>
            <a:custGeom>
              <a:avLst/>
              <a:gdLst>
                <a:gd name="T0" fmla="*/ 0 w 2255"/>
                <a:gd name="T1" fmla="*/ 2055 h 2701"/>
                <a:gd name="T2" fmla="*/ 0 w 2255"/>
                <a:gd name="T3" fmla="*/ 2055 h 2701"/>
                <a:gd name="T4" fmla="*/ 48 w 2255"/>
                <a:gd name="T5" fmla="*/ 2023 h 2701"/>
                <a:gd name="T6" fmla="*/ 916 w 2255"/>
                <a:gd name="T7" fmla="*/ 1155 h 2701"/>
                <a:gd name="T8" fmla="*/ 1481 w 2255"/>
                <a:gd name="T9" fmla="*/ 48 h 2701"/>
                <a:gd name="T10" fmla="*/ 1497 w 2255"/>
                <a:gd name="T11" fmla="*/ 0 h 2701"/>
                <a:gd name="T12" fmla="*/ 2254 w 2255"/>
                <a:gd name="T13" fmla="*/ 247 h 2701"/>
                <a:gd name="T14" fmla="*/ 2238 w 2255"/>
                <a:gd name="T15" fmla="*/ 295 h 2701"/>
                <a:gd name="T16" fmla="*/ 1561 w 2255"/>
                <a:gd name="T17" fmla="*/ 1625 h 2701"/>
                <a:gd name="T18" fmla="*/ 518 w 2255"/>
                <a:gd name="T19" fmla="*/ 2668 h 2701"/>
                <a:gd name="T20" fmla="*/ 470 w 2255"/>
                <a:gd name="T21" fmla="*/ 2700 h 2701"/>
                <a:gd name="T22" fmla="*/ 0 w 2255"/>
                <a:gd name="T23" fmla="*/ 2055 h 2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1">
                  <a:moveTo>
                    <a:pt x="0" y="2055"/>
                  </a:moveTo>
                  <a:lnTo>
                    <a:pt x="0" y="2055"/>
                  </a:lnTo>
                  <a:cubicBezTo>
                    <a:pt x="48" y="2023"/>
                    <a:pt x="48" y="2023"/>
                    <a:pt x="48" y="2023"/>
                  </a:cubicBezTo>
                  <a:cubicBezTo>
                    <a:pt x="382" y="1784"/>
                    <a:pt x="669" y="1489"/>
                    <a:pt x="916" y="1155"/>
                  </a:cubicBezTo>
                  <a:cubicBezTo>
                    <a:pt x="1163" y="820"/>
                    <a:pt x="1354" y="446"/>
                    <a:pt x="1481" y="48"/>
                  </a:cubicBezTo>
                  <a:cubicBezTo>
                    <a:pt x="1497" y="0"/>
                    <a:pt x="1497" y="0"/>
                    <a:pt x="1497" y="0"/>
                  </a:cubicBezTo>
                  <a:cubicBezTo>
                    <a:pt x="2254" y="247"/>
                    <a:pt x="2254" y="247"/>
                    <a:pt x="2254" y="247"/>
                  </a:cubicBezTo>
                  <a:cubicBezTo>
                    <a:pt x="2238" y="295"/>
                    <a:pt x="2238" y="295"/>
                    <a:pt x="2238" y="295"/>
                  </a:cubicBezTo>
                  <a:cubicBezTo>
                    <a:pt x="2086" y="773"/>
                    <a:pt x="1855" y="1219"/>
                    <a:pt x="1561" y="1625"/>
                  </a:cubicBezTo>
                  <a:cubicBezTo>
                    <a:pt x="1266" y="2023"/>
                    <a:pt x="916" y="2381"/>
                    <a:pt x="518" y="2668"/>
                  </a:cubicBezTo>
                  <a:cubicBezTo>
                    <a:pt x="470" y="2700"/>
                    <a:pt x="470" y="2700"/>
                    <a:pt x="470" y="2700"/>
                  </a:cubicBezTo>
                  <a:lnTo>
                    <a:pt x="0" y="2055"/>
                  </a:lnTo>
                </a:path>
              </a:pathLst>
            </a:custGeom>
            <a:solidFill>
              <a:srgbClr val="FED100">
                <a:alpha val="40000"/>
              </a:srgbClr>
            </a:solidFill>
            <a:ln>
              <a:noFill/>
            </a:ln>
            <a:effectLst/>
          </p:spPr>
          <p:txBody>
            <a:bodyPr wrap="none" anchor="ctr"/>
            <a:lstStyle/>
            <a:p>
              <a:endParaRPr lang="en-US"/>
            </a:p>
          </p:txBody>
        </p:sp>
        <p:sp>
          <p:nvSpPr>
            <p:cNvPr id="8" name="Line 370">
              <a:extLst>
                <a:ext uri="{FF2B5EF4-FFF2-40B4-BE49-F238E27FC236}">
                  <a16:creationId xmlns:a16="http://schemas.microsoft.com/office/drawing/2014/main" id="{32F6DF3F-2938-BD4D-BF51-EE02DE58C7BC}"/>
                </a:ext>
              </a:extLst>
            </p:cNvPr>
            <p:cNvSpPr>
              <a:spLocks noChangeShapeType="1"/>
            </p:cNvSpPr>
            <p:nvPr/>
          </p:nvSpPr>
          <p:spPr bwMode="auto">
            <a:xfrm flipH="1">
              <a:off x="6134567" y="1678463"/>
              <a:ext cx="152338"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9" name="Line 371">
              <a:extLst>
                <a:ext uri="{FF2B5EF4-FFF2-40B4-BE49-F238E27FC236}">
                  <a16:creationId xmlns:a16="http://schemas.microsoft.com/office/drawing/2014/main" id="{FD695B73-B2F8-604F-9235-05D969A31DC9}"/>
                </a:ext>
              </a:extLst>
            </p:cNvPr>
            <p:cNvSpPr>
              <a:spLocks noChangeShapeType="1"/>
            </p:cNvSpPr>
            <p:nvPr/>
          </p:nvSpPr>
          <p:spPr bwMode="auto">
            <a:xfrm flipH="1">
              <a:off x="5854458" y="1678463"/>
              <a:ext cx="152341"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0" name="Line 372">
              <a:extLst>
                <a:ext uri="{FF2B5EF4-FFF2-40B4-BE49-F238E27FC236}">
                  <a16:creationId xmlns:a16="http://schemas.microsoft.com/office/drawing/2014/main" id="{CE8F5863-1C31-E94A-872C-236AA0936078}"/>
                </a:ext>
              </a:extLst>
            </p:cNvPr>
            <p:cNvSpPr>
              <a:spLocks noChangeShapeType="1"/>
            </p:cNvSpPr>
            <p:nvPr/>
          </p:nvSpPr>
          <p:spPr bwMode="auto">
            <a:xfrm flipH="1">
              <a:off x="5569436" y="1678463"/>
              <a:ext cx="152341"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1" name="Line 373">
              <a:extLst>
                <a:ext uri="{FF2B5EF4-FFF2-40B4-BE49-F238E27FC236}">
                  <a16:creationId xmlns:a16="http://schemas.microsoft.com/office/drawing/2014/main" id="{3F78E116-88BE-424F-8426-F5289049A1C7}"/>
                </a:ext>
              </a:extLst>
            </p:cNvPr>
            <p:cNvSpPr>
              <a:spLocks noChangeShapeType="1"/>
            </p:cNvSpPr>
            <p:nvPr/>
          </p:nvSpPr>
          <p:spPr bwMode="auto">
            <a:xfrm flipH="1">
              <a:off x="5284414" y="1678463"/>
              <a:ext cx="152341"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2" name="Line 374">
              <a:extLst>
                <a:ext uri="{FF2B5EF4-FFF2-40B4-BE49-F238E27FC236}">
                  <a16:creationId xmlns:a16="http://schemas.microsoft.com/office/drawing/2014/main" id="{6ECB9C51-5512-D341-8DEE-25BC594A98E2}"/>
                </a:ext>
              </a:extLst>
            </p:cNvPr>
            <p:cNvSpPr>
              <a:spLocks noChangeShapeType="1"/>
            </p:cNvSpPr>
            <p:nvPr/>
          </p:nvSpPr>
          <p:spPr bwMode="auto">
            <a:xfrm flipH="1">
              <a:off x="4999393" y="1678463"/>
              <a:ext cx="152341"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3" name="Line 375">
              <a:extLst>
                <a:ext uri="{FF2B5EF4-FFF2-40B4-BE49-F238E27FC236}">
                  <a16:creationId xmlns:a16="http://schemas.microsoft.com/office/drawing/2014/main" id="{60BBF185-F8E8-A64F-9824-29CD57013338}"/>
                </a:ext>
              </a:extLst>
            </p:cNvPr>
            <p:cNvSpPr>
              <a:spLocks noChangeShapeType="1"/>
            </p:cNvSpPr>
            <p:nvPr/>
          </p:nvSpPr>
          <p:spPr bwMode="auto">
            <a:xfrm flipH="1">
              <a:off x="4719286" y="1678463"/>
              <a:ext cx="152338"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4" name="Line 376">
              <a:extLst>
                <a:ext uri="{FF2B5EF4-FFF2-40B4-BE49-F238E27FC236}">
                  <a16:creationId xmlns:a16="http://schemas.microsoft.com/office/drawing/2014/main" id="{0B44548D-0436-1B4D-82BA-3F36597C0B2A}"/>
                </a:ext>
              </a:extLst>
            </p:cNvPr>
            <p:cNvSpPr>
              <a:spLocks noChangeShapeType="1"/>
            </p:cNvSpPr>
            <p:nvPr/>
          </p:nvSpPr>
          <p:spPr bwMode="auto">
            <a:xfrm flipH="1">
              <a:off x="4434264" y="1678463"/>
              <a:ext cx="152338"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 name="Line 377">
              <a:extLst>
                <a:ext uri="{FF2B5EF4-FFF2-40B4-BE49-F238E27FC236}">
                  <a16:creationId xmlns:a16="http://schemas.microsoft.com/office/drawing/2014/main" id="{1B930512-8211-0549-8411-C7237814C285}"/>
                </a:ext>
              </a:extLst>
            </p:cNvPr>
            <p:cNvSpPr>
              <a:spLocks noChangeShapeType="1"/>
            </p:cNvSpPr>
            <p:nvPr/>
          </p:nvSpPr>
          <p:spPr bwMode="auto">
            <a:xfrm flipH="1">
              <a:off x="4149243" y="1678463"/>
              <a:ext cx="152338"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 name="Line 378">
              <a:extLst>
                <a:ext uri="{FF2B5EF4-FFF2-40B4-BE49-F238E27FC236}">
                  <a16:creationId xmlns:a16="http://schemas.microsoft.com/office/drawing/2014/main" id="{97AF0131-21D4-1D48-8255-173B0EE6F7FC}"/>
                </a:ext>
              </a:extLst>
            </p:cNvPr>
            <p:cNvSpPr>
              <a:spLocks noChangeShapeType="1"/>
            </p:cNvSpPr>
            <p:nvPr/>
          </p:nvSpPr>
          <p:spPr bwMode="auto">
            <a:xfrm flipH="1">
              <a:off x="3864221" y="1678463"/>
              <a:ext cx="152338"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7" name="Freeform 379">
              <a:extLst>
                <a:ext uri="{FF2B5EF4-FFF2-40B4-BE49-F238E27FC236}">
                  <a16:creationId xmlns:a16="http://schemas.microsoft.com/office/drawing/2014/main" id="{E06F29DA-7B97-804D-A43F-12391EF183B4}"/>
                </a:ext>
              </a:extLst>
            </p:cNvPr>
            <p:cNvSpPr>
              <a:spLocks noChangeArrowheads="1"/>
            </p:cNvSpPr>
            <p:nvPr/>
          </p:nvSpPr>
          <p:spPr bwMode="auto">
            <a:xfrm>
              <a:off x="3603768" y="1678463"/>
              <a:ext cx="127768" cy="44229"/>
            </a:xfrm>
            <a:custGeom>
              <a:avLst/>
              <a:gdLst>
                <a:gd name="T0" fmla="*/ 112 w 113"/>
                <a:gd name="T1" fmla="*/ 0 h 41"/>
                <a:gd name="T2" fmla="*/ 40 w 113"/>
                <a:gd name="T3" fmla="*/ 0 h 41"/>
                <a:gd name="T4" fmla="*/ 0 w 113"/>
                <a:gd name="T5" fmla="*/ 40 h 41"/>
              </a:gdLst>
              <a:ahLst/>
              <a:cxnLst>
                <a:cxn ang="0">
                  <a:pos x="T0" y="T1"/>
                </a:cxn>
                <a:cxn ang="0">
                  <a:pos x="T2" y="T3"/>
                </a:cxn>
                <a:cxn ang="0">
                  <a:pos x="T4" y="T5"/>
                </a:cxn>
              </a:cxnLst>
              <a:rect l="0" t="0" r="r" b="b"/>
              <a:pathLst>
                <a:path w="113" h="41">
                  <a:moveTo>
                    <a:pt x="112" y="0"/>
                  </a:moveTo>
                  <a:lnTo>
                    <a:pt x="40" y="0"/>
                  </a:lnTo>
                  <a:lnTo>
                    <a:pt x="0" y="40"/>
                  </a:lnTo>
                </a:path>
              </a:pathLst>
            </a:cu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8" name="Line 380">
              <a:extLst>
                <a:ext uri="{FF2B5EF4-FFF2-40B4-BE49-F238E27FC236}">
                  <a16:creationId xmlns:a16="http://schemas.microsoft.com/office/drawing/2014/main" id="{39489DCB-CD4C-5840-B2C1-7D81D07BE59D}"/>
                </a:ext>
              </a:extLst>
            </p:cNvPr>
            <p:cNvSpPr>
              <a:spLocks noChangeShapeType="1"/>
            </p:cNvSpPr>
            <p:nvPr/>
          </p:nvSpPr>
          <p:spPr bwMode="auto">
            <a:xfrm flipH="1">
              <a:off x="3412117" y="1830804"/>
              <a:ext cx="98283" cy="108112"/>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9" name="Line 381">
              <a:extLst>
                <a:ext uri="{FF2B5EF4-FFF2-40B4-BE49-F238E27FC236}">
                  <a16:creationId xmlns:a16="http://schemas.microsoft.com/office/drawing/2014/main" id="{95643E82-7587-DC49-BC30-C0E6E404B9C4}"/>
                </a:ext>
              </a:extLst>
            </p:cNvPr>
            <p:cNvSpPr>
              <a:spLocks noChangeShapeType="1"/>
            </p:cNvSpPr>
            <p:nvPr/>
          </p:nvSpPr>
          <p:spPr bwMode="auto">
            <a:xfrm>
              <a:off x="5716861" y="3924240"/>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0" name="Line 382">
              <a:extLst>
                <a:ext uri="{FF2B5EF4-FFF2-40B4-BE49-F238E27FC236}">
                  <a16:creationId xmlns:a16="http://schemas.microsoft.com/office/drawing/2014/main" id="{D358734F-B9C8-BE43-A8DC-AC5B032EB038}"/>
                </a:ext>
              </a:extLst>
            </p:cNvPr>
            <p:cNvSpPr>
              <a:spLocks noChangeShapeType="1"/>
            </p:cNvSpPr>
            <p:nvPr/>
          </p:nvSpPr>
          <p:spPr bwMode="auto">
            <a:xfrm>
              <a:off x="6001883" y="3924240"/>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1" name="Line 383">
              <a:extLst>
                <a:ext uri="{FF2B5EF4-FFF2-40B4-BE49-F238E27FC236}">
                  <a16:creationId xmlns:a16="http://schemas.microsoft.com/office/drawing/2014/main" id="{AA567CB0-C7D0-4546-8B67-2094E0252F16}"/>
                </a:ext>
              </a:extLst>
            </p:cNvPr>
            <p:cNvSpPr>
              <a:spLocks noChangeShapeType="1"/>
            </p:cNvSpPr>
            <p:nvPr/>
          </p:nvSpPr>
          <p:spPr bwMode="auto">
            <a:xfrm>
              <a:off x="6281993" y="3924240"/>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2" name="Line 384">
              <a:extLst>
                <a:ext uri="{FF2B5EF4-FFF2-40B4-BE49-F238E27FC236}">
                  <a16:creationId xmlns:a16="http://schemas.microsoft.com/office/drawing/2014/main" id="{EA681CC9-5ABA-3248-A4A7-CB9CD72FD3B6}"/>
                </a:ext>
              </a:extLst>
            </p:cNvPr>
            <p:cNvSpPr>
              <a:spLocks noChangeShapeType="1"/>
            </p:cNvSpPr>
            <p:nvPr/>
          </p:nvSpPr>
          <p:spPr bwMode="auto">
            <a:xfrm>
              <a:off x="6567014" y="3924240"/>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3" name="Line 385">
              <a:extLst>
                <a:ext uri="{FF2B5EF4-FFF2-40B4-BE49-F238E27FC236}">
                  <a16:creationId xmlns:a16="http://schemas.microsoft.com/office/drawing/2014/main" id="{91F26741-DBCE-384F-B4F7-C04E11D09316}"/>
                </a:ext>
              </a:extLst>
            </p:cNvPr>
            <p:cNvSpPr>
              <a:spLocks noChangeShapeType="1"/>
            </p:cNvSpPr>
            <p:nvPr/>
          </p:nvSpPr>
          <p:spPr bwMode="auto">
            <a:xfrm>
              <a:off x="6852036" y="3924240"/>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4" name="Line 386">
              <a:extLst>
                <a:ext uri="{FF2B5EF4-FFF2-40B4-BE49-F238E27FC236}">
                  <a16:creationId xmlns:a16="http://schemas.microsoft.com/office/drawing/2014/main" id="{6F66E14C-E7D6-D147-95EB-7B8BEE4DDFBE}"/>
                </a:ext>
              </a:extLst>
            </p:cNvPr>
            <p:cNvSpPr>
              <a:spLocks noChangeShapeType="1"/>
            </p:cNvSpPr>
            <p:nvPr/>
          </p:nvSpPr>
          <p:spPr bwMode="auto">
            <a:xfrm>
              <a:off x="7137058" y="3924240"/>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5" name="Line 387">
              <a:extLst>
                <a:ext uri="{FF2B5EF4-FFF2-40B4-BE49-F238E27FC236}">
                  <a16:creationId xmlns:a16="http://schemas.microsoft.com/office/drawing/2014/main" id="{7AE857E7-44C1-BA4F-8375-C42C5C52CF05}"/>
                </a:ext>
              </a:extLst>
            </p:cNvPr>
            <p:cNvSpPr>
              <a:spLocks noChangeShapeType="1"/>
            </p:cNvSpPr>
            <p:nvPr/>
          </p:nvSpPr>
          <p:spPr bwMode="auto">
            <a:xfrm>
              <a:off x="7422080" y="3924240"/>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6" name="Line 388">
              <a:extLst>
                <a:ext uri="{FF2B5EF4-FFF2-40B4-BE49-F238E27FC236}">
                  <a16:creationId xmlns:a16="http://schemas.microsoft.com/office/drawing/2014/main" id="{A214FDBA-4EC5-5241-8B30-1FE689861B72}"/>
                </a:ext>
              </a:extLst>
            </p:cNvPr>
            <p:cNvSpPr>
              <a:spLocks noChangeShapeType="1"/>
            </p:cNvSpPr>
            <p:nvPr/>
          </p:nvSpPr>
          <p:spPr bwMode="auto">
            <a:xfrm>
              <a:off x="7702186" y="3924240"/>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7" name="Line 389">
              <a:extLst>
                <a:ext uri="{FF2B5EF4-FFF2-40B4-BE49-F238E27FC236}">
                  <a16:creationId xmlns:a16="http://schemas.microsoft.com/office/drawing/2014/main" id="{7C5E9A8F-8FDD-1A44-BF04-D0F310267E08}"/>
                </a:ext>
              </a:extLst>
            </p:cNvPr>
            <p:cNvSpPr>
              <a:spLocks noChangeShapeType="1"/>
            </p:cNvSpPr>
            <p:nvPr/>
          </p:nvSpPr>
          <p:spPr bwMode="auto">
            <a:xfrm>
              <a:off x="7987208" y="3924240"/>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8" name="Line 390">
              <a:extLst>
                <a:ext uri="{FF2B5EF4-FFF2-40B4-BE49-F238E27FC236}">
                  <a16:creationId xmlns:a16="http://schemas.microsoft.com/office/drawing/2014/main" id="{0EA9B8C0-EDFD-1046-AD55-42F87E61706A}"/>
                </a:ext>
              </a:extLst>
            </p:cNvPr>
            <p:cNvSpPr>
              <a:spLocks noChangeShapeType="1"/>
            </p:cNvSpPr>
            <p:nvPr/>
          </p:nvSpPr>
          <p:spPr bwMode="auto">
            <a:xfrm>
              <a:off x="8272230" y="3924240"/>
              <a:ext cx="78627"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9" name="Line 391">
              <a:extLst>
                <a:ext uri="{FF2B5EF4-FFF2-40B4-BE49-F238E27FC236}">
                  <a16:creationId xmlns:a16="http://schemas.microsoft.com/office/drawing/2014/main" id="{6A9289EF-1274-C94D-8B8B-4554E3135E0E}"/>
                </a:ext>
              </a:extLst>
            </p:cNvPr>
            <p:cNvSpPr>
              <a:spLocks noChangeShapeType="1"/>
            </p:cNvSpPr>
            <p:nvPr/>
          </p:nvSpPr>
          <p:spPr bwMode="auto">
            <a:xfrm>
              <a:off x="6630897" y="6862914"/>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0" name="Line 392">
              <a:extLst>
                <a:ext uri="{FF2B5EF4-FFF2-40B4-BE49-F238E27FC236}">
                  <a16:creationId xmlns:a16="http://schemas.microsoft.com/office/drawing/2014/main" id="{ED83F3A6-9F88-3742-A5D4-543111D2D583}"/>
                </a:ext>
              </a:extLst>
            </p:cNvPr>
            <p:cNvSpPr>
              <a:spLocks noChangeShapeType="1"/>
            </p:cNvSpPr>
            <p:nvPr/>
          </p:nvSpPr>
          <p:spPr bwMode="auto">
            <a:xfrm>
              <a:off x="6915919" y="6862914"/>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1" name="Line 393">
              <a:extLst>
                <a:ext uri="{FF2B5EF4-FFF2-40B4-BE49-F238E27FC236}">
                  <a16:creationId xmlns:a16="http://schemas.microsoft.com/office/drawing/2014/main" id="{16BB54F5-8C56-B548-B2EF-F47C4745ECC1}"/>
                </a:ext>
              </a:extLst>
            </p:cNvPr>
            <p:cNvSpPr>
              <a:spLocks noChangeShapeType="1"/>
            </p:cNvSpPr>
            <p:nvPr/>
          </p:nvSpPr>
          <p:spPr bwMode="auto">
            <a:xfrm>
              <a:off x="7200941" y="6862914"/>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2" name="Line 394">
              <a:extLst>
                <a:ext uri="{FF2B5EF4-FFF2-40B4-BE49-F238E27FC236}">
                  <a16:creationId xmlns:a16="http://schemas.microsoft.com/office/drawing/2014/main" id="{9C62878D-2275-144A-8646-33C664400DCB}"/>
                </a:ext>
              </a:extLst>
            </p:cNvPr>
            <p:cNvSpPr>
              <a:spLocks noChangeShapeType="1"/>
            </p:cNvSpPr>
            <p:nvPr/>
          </p:nvSpPr>
          <p:spPr bwMode="auto">
            <a:xfrm>
              <a:off x="7481050" y="6862914"/>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3" name="Line 395">
              <a:extLst>
                <a:ext uri="{FF2B5EF4-FFF2-40B4-BE49-F238E27FC236}">
                  <a16:creationId xmlns:a16="http://schemas.microsoft.com/office/drawing/2014/main" id="{6A2E1EEE-E9D7-8046-88D4-F7BD7218B303}"/>
                </a:ext>
              </a:extLst>
            </p:cNvPr>
            <p:cNvSpPr>
              <a:spLocks noChangeShapeType="1"/>
            </p:cNvSpPr>
            <p:nvPr/>
          </p:nvSpPr>
          <p:spPr bwMode="auto">
            <a:xfrm>
              <a:off x="7766072" y="6862914"/>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4" name="Line 396">
              <a:extLst>
                <a:ext uri="{FF2B5EF4-FFF2-40B4-BE49-F238E27FC236}">
                  <a16:creationId xmlns:a16="http://schemas.microsoft.com/office/drawing/2014/main" id="{0BAC68DC-5BAC-B440-B154-FC2AB78A8D22}"/>
                </a:ext>
              </a:extLst>
            </p:cNvPr>
            <p:cNvSpPr>
              <a:spLocks noChangeShapeType="1"/>
            </p:cNvSpPr>
            <p:nvPr/>
          </p:nvSpPr>
          <p:spPr bwMode="auto">
            <a:xfrm>
              <a:off x="8051094" y="6862914"/>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5" name="Line 397">
              <a:extLst>
                <a:ext uri="{FF2B5EF4-FFF2-40B4-BE49-F238E27FC236}">
                  <a16:creationId xmlns:a16="http://schemas.microsoft.com/office/drawing/2014/main" id="{C84BCC2E-BE5E-1245-AA45-C11AA6F0B561}"/>
                </a:ext>
              </a:extLst>
            </p:cNvPr>
            <p:cNvSpPr>
              <a:spLocks noChangeShapeType="1"/>
            </p:cNvSpPr>
            <p:nvPr/>
          </p:nvSpPr>
          <p:spPr bwMode="auto">
            <a:xfrm>
              <a:off x="8336116" y="6862914"/>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6" name="Line 398">
              <a:extLst>
                <a:ext uri="{FF2B5EF4-FFF2-40B4-BE49-F238E27FC236}">
                  <a16:creationId xmlns:a16="http://schemas.microsoft.com/office/drawing/2014/main" id="{8024D14E-8A2F-384A-96B7-48EC820B6406}"/>
                </a:ext>
              </a:extLst>
            </p:cNvPr>
            <p:cNvSpPr>
              <a:spLocks noChangeShapeType="1"/>
            </p:cNvSpPr>
            <p:nvPr/>
          </p:nvSpPr>
          <p:spPr bwMode="auto">
            <a:xfrm>
              <a:off x="8621138" y="6862914"/>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7" name="Line 399">
              <a:extLst>
                <a:ext uri="{FF2B5EF4-FFF2-40B4-BE49-F238E27FC236}">
                  <a16:creationId xmlns:a16="http://schemas.microsoft.com/office/drawing/2014/main" id="{FC644DFB-6F5B-9846-8E31-E325594B7683}"/>
                </a:ext>
              </a:extLst>
            </p:cNvPr>
            <p:cNvSpPr>
              <a:spLocks noChangeShapeType="1"/>
            </p:cNvSpPr>
            <p:nvPr/>
          </p:nvSpPr>
          <p:spPr bwMode="auto">
            <a:xfrm>
              <a:off x="8901244" y="6862914"/>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8" name="Line 400">
              <a:extLst>
                <a:ext uri="{FF2B5EF4-FFF2-40B4-BE49-F238E27FC236}">
                  <a16:creationId xmlns:a16="http://schemas.microsoft.com/office/drawing/2014/main" id="{8CFFFD75-3458-AA4C-837A-8E3E1FEA5A97}"/>
                </a:ext>
              </a:extLst>
            </p:cNvPr>
            <p:cNvSpPr>
              <a:spLocks noChangeShapeType="1"/>
            </p:cNvSpPr>
            <p:nvPr/>
          </p:nvSpPr>
          <p:spPr bwMode="auto">
            <a:xfrm>
              <a:off x="9186266" y="6862914"/>
              <a:ext cx="73714"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9" name="Line 401">
              <a:extLst>
                <a:ext uri="{FF2B5EF4-FFF2-40B4-BE49-F238E27FC236}">
                  <a16:creationId xmlns:a16="http://schemas.microsoft.com/office/drawing/2014/main" id="{64DA56AE-9533-3946-8D43-552F0D72211D}"/>
                </a:ext>
              </a:extLst>
            </p:cNvPr>
            <p:cNvSpPr>
              <a:spLocks noChangeShapeType="1"/>
            </p:cNvSpPr>
            <p:nvPr/>
          </p:nvSpPr>
          <p:spPr bwMode="auto">
            <a:xfrm>
              <a:off x="5716861" y="9663991"/>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0" name="Line 402">
              <a:extLst>
                <a:ext uri="{FF2B5EF4-FFF2-40B4-BE49-F238E27FC236}">
                  <a16:creationId xmlns:a16="http://schemas.microsoft.com/office/drawing/2014/main" id="{23E0164A-EDFA-D947-9627-70AE9E22BC9B}"/>
                </a:ext>
              </a:extLst>
            </p:cNvPr>
            <p:cNvSpPr>
              <a:spLocks noChangeShapeType="1"/>
            </p:cNvSpPr>
            <p:nvPr/>
          </p:nvSpPr>
          <p:spPr bwMode="auto">
            <a:xfrm>
              <a:off x="6001883" y="9663991"/>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1" name="Line 403">
              <a:extLst>
                <a:ext uri="{FF2B5EF4-FFF2-40B4-BE49-F238E27FC236}">
                  <a16:creationId xmlns:a16="http://schemas.microsoft.com/office/drawing/2014/main" id="{55D7BF5B-A0F1-5B45-8A0C-513859E3CD3F}"/>
                </a:ext>
              </a:extLst>
            </p:cNvPr>
            <p:cNvSpPr>
              <a:spLocks noChangeShapeType="1"/>
            </p:cNvSpPr>
            <p:nvPr/>
          </p:nvSpPr>
          <p:spPr bwMode="auto">
            <a:xfrm>
              <a:off x="6281993" y="9663991"/>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2" name="Line 404">
              <a:extLst>
                <a:ext uri="{FF2B5EF4-FFF2-40B4-BE49-F238E27FC236}">
                  <a16:creationId xmlns:a16="http://schemas.microsoft.com/office/drawing/2014/main" id="{9226F207-3C9C-4A4E-AC2F-68AF8098ACFA}"/>
                </a:ext>
              </a:extLst>
            </p:cNvPr>
            <p:cNvSpPr>
              <a:spLocks noChangeShapeType="1"/>
            </p:cNvSpPr>
            <p:nvPr/>
          </p:nvSpPr>
          <p:spPr bwMode="auto">
            <a:xfrm>
              <a:off x="6567014" y="9663991"/>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3" name="Line 405">
              <a:extLst>
                <a:ext uri="{FF2B5EF4-FFF2-40B4-BE49-F238E27FC236}">
                  <a16:creationId xmlns:a16="http://schemas.microsoft.com/office/drawing/2014/main" id="{8AE3256E-6B01-E94F-83AD-0640469CBA57}"/>
                </a:ext>
              </a:extLst>
            </p:cNvPr>
            <p:cNvSpPr>
              <a:spLocks noChangeShapeType="1"/>
            </p:cNvSpPr>
            <p:nvPr/>
          </p:nvSpPr>
          <p:spPr bwMode="auto">
            <a:xfrm>
              <a:off x="6852036" y="9663991"/>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4" name="Line 406">
              <a:extLst>
                <a:ext uri="{FF2B5EF4-FFF2-40B4-BE49-F238E27FC236}">
                  <a16:creationId xmlns:a16="http://schemas.microsoft.com/office/drawing/2014/main" id="{CFE84471-1439-E24B-8F5F-88A991330A6F}"/>
                </a:ext>
              </a:extLst>
            </p:cNvPr>
            <p:cNvSpPr>
              <a:spLocks noChangeShapeType="1"/>
            </p:cNvSpPr>
            <p:nvPr/>
          </p:nvSpPr>
          <p:spPr bwMode="auto">
            <a:xfrm>
              <a:off x="7137058" y="9663991"/>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5" name="Line 407">
              <a:extLst>
                <a:ext uri="{FF2B5EF4-FFF2-40B4-BE49-F238E27FC236}">
                  <a16:creationId xmlns:a16="http://schemas.microsoft.com/office/drawing/2014/main" id="{7CDC9049-3589-0A4F-8C41-0B15E6E51DC3}"/>
                </a:ext>
              </a:extLst>
            </p:cNvPr>
            <p:cNvSpPr>
              <a:spLocks noChangeShapeType="1"/>
            </p:cNvSpPr>
            <p:nvPr/>
          </p:nvSpPr>
          <p:spPr bwMode="auto">
            <a:xfrm>
              <a:off x="7422080" y="9663991"/>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6" name="Line 408">
              <a:extLst>
                <a:ext uri="{FF2B5EF4-FFF2-40B4-BE49-F238E27FC236}">
                  <a16:creationId xmlns:a16="http://schemas.microsoft.com/office/drawing/2014/main" id="{9FCE5874-AB01-B548-8426-B63F8BD5E496}"/>
                </a:ext>
              </a:extLst>
            </p:cNvPr>
            <p:cNvSpPr>
              <a:spLocks noChangeShapeType="1"/>
            </p:cNvSpPr>
            <p:nvPr/>
          </p:nvSpPr>
          <p:spPr bwMode="auto">
            <a:xfrm>
              <a:off x="7702186" y="9663991"/>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7" name="Line 409">
              <a:extLst>
                <a:ext uri="{FF2B5EF4-FFF2-40B4-BE49-F238E27FC236}">
                  <a16:creationId xmlns:a16="http://schemas.microsoft.com/office/drawing/2014/main" id="{5B0A45E2-43F1-4245-BE74-B8DDB9149A15}"/>
                </a:ext>
              </a:extLst>
            </p:cNvPr>
            <p:cNvSpPr>
              <a:spLocks noChangeShapeType="1"/>
            </p:cNvSpPr>
            <p:nvPr/>
          </p:nvSpPr>
          <p:spPr bwMode="auto">
            <a:xfrm>
              <a:off x="7987208" y="9663991"/>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8" name="Line 410">
              <a:extLst>
                <a:ext uri="{FF2B5EF4-FFF2-40B4-BE49-F238E27FC236}">
                  <a16:creationId xmlns:a16="http://schemas.microsoft.com/office/drawing/2014/main" id="{A4325D27-2F2A-4549-9938-093400ED854A}"/>
                </a:ext>
              </a:extLst>
            </p:cNvPr>
            <p:cNvSpPr>
              <a:spLocks noChangeShapeType="1"/>
            </p:cNvSpPr>
            <p:nvPr/>
          </p:nvSpPr>
          <p:spPr bwMode="auto">
            <a:xfrm>
              <a:off x="8272230" y="9663991"/>
              <a:ext cx="78627"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9" name="Line 411">
              <a:extLst>
                <a:ext uri="{FF2B5EF4-FFF2-40B4-BE49-F238E27FC236}">
                  <a16:creationId xmlns:a16="http://schemas.microsoft.com/office/drawing/2014/main" id="{D2CE3B69-9FD0-8644-BCD2-6DA75B4E10FC}"/>
                </a:ext>
              </a:extLst>
            </p:cNvPr>
            <p:cNvSpPr>
              <a:spLocks noChangeShapeType="1"/>
            </p:cNvSpPr>
            <p:nvPr/>
          </p:nvSpPr>
          <p:spPr bwMode="auto">
            <a:xfrm flipH="1">
              <a:off x="6109995" y="12042450"/>
              <a:ext cx="152341"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0" name="Line 412">
              <a:extLst>
                <a:ext uri="{FF2B5EF4-FFF2-40B4-BE49-F238E27FC236}">
                  <a16:creationId xmlns:a16="http://schemas.microsoft.com/office/drawing/2014/main" id="{A694A40C-F6C2-E148-9EC3-A2A831B33309}"/>
                </a:ext>
              </a:extLst>
            </p:cNvPr>
            <p:cNvSpPr>
              <a:spLocks noChangeShapeType="1"/>
            </p:cNvSpPr>
            <p:nvPr/>
          </p:nvSpPr>
          <p:spPr bwMode="auto">
            <a:xfrm flipH="1">
              <a:off x="5824973" y="12042450"/>
              <a:ext cx="152341"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1" name="Line 413">
              <a:extLst>
                <a:ext uri="{FF2B5EF4-FFF2-40B4-BE49-F238E27FC236}">
                  <a16:creationId xmlns:a16="http://schemas.microsoft.com/office/drawing/2014/main" id="{41F59115-16B6-2E43-AC26-21E4ACD6C0FB}"/>
                </a:ext>
              </a:extLst>
            </p:cNvPr>
            <p:cNvSpPr>
              <a:spLocks noChangeShapeType="1"/>
            </p:cNvSpPr>
            <p:nvPr/>
          </p:nvSpPr>
          <p:spPr bwMode="auto">
            <a:xfrm flipH="1">
              <a:off x="5544867" y="12042450"/>
              <a:ext cx="152338"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2" name="Line 414">
              <a:extLst>
                <a:ext uri="{FF2B5EF4-FFF2-40B4-BE49-F238E27FC236}">
                  <a16:creationId xmlns:a16="http://schemas.microsoft.com/office/drawing/2014/main" id="{0537ECC0-D32A-764E-A96A-3552CAE6DC1D}"/>
                </a:ext>
              </a:extLst>
            </p:cNvPr>
            <p:cNvSpPr>
              <a:spLocks noChangeShapeType="1"/>
            </p:cNvSpPr>
            <p:nvPr/>
          </p:nvSpPr>
          <p:spPr bwMode="auto">
            <a:xfrm flipH="1">
              <a:off x="5259845" y="12042450"/>
              <a:ext cx="152338"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3" name="Line 415">
              <a:extLst>
                <a:ext uri="{FF2B5EF4-FFF2-40B4-BE49-F238E27FC236}">
                  <a16:creationId xmlns:a16="http://schemas.microsoft.com/office/drawing/2014/main" id="{15FAE838-7622-654D-AED9-C2EB0B6AA901}"/>
                </a:ext>
              </a:extLst>
            </p:cNvPr>
            <p:cNvSpPr>
              <a:spLocks noChangeShapeType="1"/>
            </p:cNvSpPr>
            <p:nvPr/>
          </p:nvSpPr>
          <p:spPr bwMode="auto">
            <a:xfrm flipH="1">
              <a:off x="4974823" y="12042450"/>
              <a:ext cx="152338"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4" name="Line 416">
              <a:extLst>
                <a:ext uri="{FF2B5EF4-FFF2-40B4-BE49-F238E27FC236}">
                  <a16:creationId xmlns:a16="http://schemas.microsoft.com/office/drawing/2014/main" id="{6972A018-20F0-EF44-AE4C-DF35274893C5}"/>
                </a:ext>
              </a:extLst>
            </p:cNvPr>
            <p:cNvSpPr>
              <a:spLocks noChangeShapeType="1"/>
            </p:cNvSpPr>
            <p:nvPr/>
          </p:nvSpPr>
          <p:spPr bwMode="auto">
            <a:xfrm flipH="1">
              <a:off x="4689801" y="12042450"/>
              <a:ext cx="152338"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5" name="Line 417">
              <a:extLst>
                <a:ext uri="{FF2B5EF4-FFF2-40B4-BE49-F238E27FC236}">
                  <a16:creationId xmlns:a16="http://schemas.microsoft.com/office/drawing/2014/main" id="{420F8A13-E165-CE4F-9717-74AA01E94E33}"/>
                </a:ext>
              </a:extLst>
            </p:cNvPr>
            <p:cNvSpPr>
              <a:spLocks noChangeShapeType="1"/>
            </p:cNvSpPr>
            <p:nvPr/>
          </p:nvSpPr>
          <p:spPr bwMode="auto">
            <a:xfrm flipH="1">
              <a:off x="4404779" y="12042450"/>
              <a:ext cx="152338"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6" name="Line 418">
              <a:extLst>
                <a:ext uri="{FF2B5EF4-FFF2-40B4-BE49-F238E27FC236}">
                  <a16:creationId xmlns:a16="http://schemas.microsoft.com/office/drawing/2014/main" id="{290207CA-790D-4F42-A915-852BFBF8AB0E}"/>
                </a:ext>
              </a:extLst>
            </p:cNvPr>
            <p:cNvSpPr>
              <a:spLocks noChangeShapeType="1"/>
            </p:cNvSpPr>
            <p:nvPr/>
          </p:nvSpPr>
          <p:spPr bwMode="auto">
            <a:xfrm flipH="1">
              <a:off x="4124670" y="12042450"/>
              <a:ext cx="152341"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7" name="Line 419">
              <a:extLst>
                <a:ext uri="{FF2B5EF4-FFF2-40B4-BE49-F238E27FC236}">
                  <a16:creationId xmlns:a16="http://schemas.microsoft.com/office/drawing/2014/main" id="{AEDEFB3B-2FE6-0849-AB96-115C6B0DD259}"/>
                </a:ext>
              </a:extLst>
            </p:cNvPr>
            <p:cNvSpPr>
              <a:spLocks noChangeShapeType="1"/>
            </p:cNvSpPr>
            <p:nvPr/>
          </p:nvSpPr>
          <p:spPr bwMode="auto">
            <a:xfrm flipH="1">
              <a:off x="3839648" y="12042450"/>
              <a:ext cx="152341"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8" name="Freeform 420">
              <a:extLst>
                <a:ext uri="{FF2B5EF4-FFF2-40B4-BE49-F238E27FC236}">
                  <a16:creationId xmlns:a16="http://schemas.microsoft.com/office/drawing/2014/main" id="{826C0850-C623-2B48-916E-BC3BE18BEAE7}"/>
                </a:ext>
              </a:extLst>
            </p:cNvPr>
            <p:cNvSpPr>
              <a:spLocks noChangeArrowheads="1"/>
            </p:cNvSpPr>
            <p:nvPr/>
          </p:nvSpPr>
          <p:spPr bwMode="auto">
            <a:xfrm>
              <a:off x="3593940" y="11988392"/>
              <a:ext cx="108112" cy="54057"/>
            </a:xfrm>
            <a:custGeom>
              <a:avLst/>
              <a:gdLst>
                <a:gd name="T0" fmla="*/ 96 w 97"/>
                <a:gd name="T1" fmla="*/ 48 h 49"/>
                <a:gd name="T2" fmla="*/ 32 w 97"/>
                <a:gd name="T3" fmla="*/ 48 h 49"/>
                <a:gd name="T4" fmla="*/ 0 w 97"/>
                <a:gd name="T5" fmla="*/ 0 h 49"/>
              </a:gdLst>
              <a:ahLst/>
              <a:cxnLst>
                <a:cxn ang="0">
                  <a:pos x="T0" y="T1"/>
                </a:cxn>
                <a:cxn ang="0">
                  <a:pos x="T2" y="T3"/>
                </a:cxn>
                <a:cxn ang="0">
                  <a:pos x="T4" y="T5"/>
                </a:cxn>
              </a:cxnLst>
              <a:rect l="0" t="0" r="r" b="b"/>
              <a:pathLst>
                <a:path w="97" h="49">
                  <a:moveTo>
                    <a:pt x="96" y="48"/>
                  </a:moveTo>
                  <a:lnTo>
                    <a:pt x="32" y="48"/>
                  </a:lnTo>
                  <a:lnTo>
                    <a:pt x="0" y="0"/>
                  </a:lnTo>
                </a:path>
              </a:pathLst>
            </a:cu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9" name="Line 421">
              <a:extLst>
                <a:ext uri="{FF2B5EF4-FFF2-40B4-BE49-F238E27FC236}">
                  <a16:creationId xmlns:a16="http://schemas.microsoft.com/office/drawing/2014/main" id="{E52B94A8-404A-0D4F-812A-80BA84B1376D}"/>
                </a:ext>
              </a:extLst>
            </p:cNvPr>
            <p:cNvSpPr>
              <a:spLocks noChangeShapeType="1"/>
            </p:cNvSpPr>
            <p:nvPr/>
          </p:nvSpPr>
          <p:spPr bwMode="auto">
            <a:xfrm flipH="1" flipV="1">
              <a:off x="3441602" y="11737771"/>
              <a:ext cx="88455" cy="132681"/>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grpSp>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734715" y="1476869"/>
            <a:ext cx="4312551" cy="4147846"/>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818862" y="1340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734715" y="642972"/>
            <a:ext cx="4308887"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101" name="Text Placeholder 17">
            <a:extLst>
              <a:ext uri="{FF2B5EF4-FFF2-40B4-BE49-F238E27FC236}">
                <a16:creationId xmlns:a16="http://schemas.microsoft.com/office/drawing/2014/main" id="{20D53A06-A470-E043-A7C1-9D4483F8962D}"/>
              </a:ext>
            </a:extLst>
          </p:cNvPr>
          <p:cNvSpPr>
            <a:spLocks noGrp="1"/>
          </p:cNvSpPr>
          <p:nvPr>
            <p:ph type="body" sz="quarter" idx="19" hasCustomPrompt="1"/>
          </p:nvPr>
        </p:nvSpPr>
        <p:spPr>
          <a:xfrm>
            <a:off x="5383588" y="3262474"/>
            <a:ext cx="2212737" cy="651123"/>
          </a:xfrm>
        </p:spPr>
        <p:txBody>
          <a:bodyPr/>
          <a:lstStyle>
            <a:lvl1pPr algn="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2" name="Text Placeholder 23">
            <a:extLst>
              <a:ext uri="{FF2B5EF4-FFF2-40B4-BE49-F238E27FC236}">
                <a16:creationId xmlns:a16="http://schemas.microsoft.com/office/drawing/2014/main" id="{4F90DD39-208A-0846-AC92-FAC36CE191A5}"/>
              </a:ext>
            </a:extLst>
          </p:cNvPr>
          <p:cNvSpPr>
            <a:spLocks noGrp="1"/>
          </p:cNvSpPr>
          <p:nvPr>
            <p:ph type="body" sz="quarter" idx="20" hasCustomPrompt="1"/>
          </p:nvPr>
        </p:nvSpPr>
        <p:spPr>
          <a:xfrm>
            <a:off x="5383588" y="2854742"/>
            <a:ext cx="2219219" cy="442320"/>
          </a:xfrm>
        </p:spPr>
        <p:txBody>
          <a:bodyPr>
            <a:normAutofit/>
          </a:bodyPr>
          <a:lstStyle>
            <a:lvl1pPr marL="0" indent="0" algn="r">
              <a:buNone/>
              <a:defRPr sz="2200" b="1" i="0">
                <a:solidFill>
                  <a:srgbClr val="000000"/>
                </a:solidFill>
                <a:latin typeface="+mn-lt"/>
              </a:defRPr>
            </a:lvl1pPr>
          </a:lstStyle>
          <a:p>
            <a:pPr lvl="0"/>
            <a:r>
              <a:rPr lang="en-US"/>
              <a:t>Title</a:t>
            </a:r>
          </a:p>
        </p:txBody>
      </p:sp>
      <p:sp>
        <p:nvSpPr>
          <p:cNvPr id="103" name="Text Placeholder 17">
            <a:extLst>
              <a:ext uri="{FF2B5EF4-FFF2-40B4-BE49-F238E27FC236}">
                <a16:creationId xmlns:a16="http://schemas.microsoft.com/office/drawing/2014/main" id="{CF75D89D-1D17-D04C-8A25-58DADB17A5B6}"/>
              </a:ext>
            </a:extLst>
          </p:cNvPr>
          <p:cNvSpPr>
            <a:spLocks noGrp="1"/>
          </p:cNvSpPr>
          <p:nvPr>
            <p:ph type="body" sz="quarter" idx="21" hasCustomPrompt="1"/>
          </p:nvPr>
        </p:nvSpPr>
        <p:spPr>
          <a:xfrm>
            <a:off x="6505379" y="927252"/>
            <a:ext cx="2212737" cy="651123"/>
          </a:xfrm>
        </p:spPr>
        <p:txBody>
          <a:bodyPr anchor="t"/>
          <a:lstStyle>
            <a:lvl1pPr algn="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4" name="Text Placeholder 23">
            <a:extLst>
              <a:ext uri="{FF2B5EF4-FFF2-40B4-BE49-F238E27FC236}">
                <a16:creationId xmlns:a16="http://schemas.microsoft.com/office/drawing/2014/main" id="{DFCB3FD5-E40F-CE48-A411-1E3CAE3E9AC8}"/>
              </a:ext>
            </a:extLst>
          </p:cNvPr>
          <p:cNvSpPr>
            <a:spLocks noGrp="1"/>
          </p:cNvSpPr>
          <p:nvPr>
            <p:ph type="body" sz="quarter" idx="22" hasCustomPrompt="1"/>
          </p:nvPr>
        </p:nvSpPr>
        <p:spPr>
          <a:xfrm>
            <a:off x="6505379" y="565819"/>
            <a:ext cx="2219219" cy="442320"/>
          </a:xfrm>
        </p:spPr>
        <p:txBody>
          <a:bodyPr>
            <a:normAutofit/>
          </a:bodyPr>
          <a:lstStyle>
            <a:lvl1pPr marL="0" indent="0" algn="r">
              <a:buNone/>
              <a:defRPr sz="2200" b="1" i="0">
                <a:solidFill>
                  <a:srgbClr val="000000"/>
                </a:solidFill>
                <a:latin typeface="+mn-lt"/>
              </a:defRPr>
            </a:lvl1pPr>
          </a:lstStyle>
          <a:p>
            <a:pPr lvl="0"/>
            <a:r>
              <a:rPr lang="en-US"/>
              <a:t>Title</a:t>
            </a:r>
          </a:p>
        </p:txBody>
      </p:sp>
      <p:sp>
        <p:nvSpPr>
          <p:cNvPr id="105" name="Text Placeholder 17">
            <a:extLst>
              <a:ext uri="{FF2B5EF4-FFF2-40B4-BE49-F238E27FC236}">
                <a16:creationId xmlns:a16="http://schemas.microsoft.com/office/drawing/2014/main" id="{23CD4274-1A62-C44F-9D93-D9C507ADC254}"/>
              </a:ext>
            </a:extLst>
          </p:cNvPr>
          <p:cNvSpPr>
            <a:spLocks noGrp="1"/>
          </p:cNvSpPr>
          <p:nvPr>
            <p:ph type="body" sz="quarter" idx="23" hasCustomPrompt="1"/>
          </p:nvPr>
        </p:nvSpPr>
        <p:spPr>
          <a:xfrm>
            <a:off x="6667060" y="5501098"/>
            <a:ext cx="2212737" cy="651123"/>
          </a:xfrm>
        </p:spPr>
        <p:txBody>
          <a:bodyPr anchor="t"/>
          <a:lstStyle>
            <a:lvl1pPr algn="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6" name="Text Placeholder 23">
            <a:extLst>
              <a:ext uri="{FF2B5EF4-FFF2-40B4-BE49-F238E27FC236}">
                <a16:creationId xmlns:a16="http://schemas.microsoft.com/office/drawing/2014/main" id="{3C479639-2B37-234D-B21C-737A15B07610}"/>
              </a:ext>
            </a:extLst>
          </p:cNvPr>
          <p:cNvSpPr>
            <a:spLocks noGrp="1"/>
          </p:cNvSpPr>
          <p:nvPr>
            <p:ph type="body" sz="quarter" idx="24" hasCustomPrompt="1"/>
          </p:nvPr>
        </p:nvSpPr>
        <p:spPr>
          <a:xfrm>
            <a:off x="6667060" y="5139665"/>
            <a:ext cx="2219219" cy="442320"/>
          </a:xfrm>
        </p:spPr>
        <p:txBody>
          <a:bodyPr>
            <a:normAutofit/>
          </a:bodyPr>
          <a:lstStyle>
            <a:lvl1pPr marL="0" indent="0" algn="r">
              <a:buNone/>
              <a:defRPr sz="2200" b="1" i="0">
                <a:solidFill>
                  <a:srgbClr val="000000"/>
                </a:solidFill>
                <a:latin typeface="+mn-lt"/>
              </a:defRPr>
            </a:lvl1pPr>
          </a:lstStyle>
          <a:p>
            <a:pPr lvl="0"/>
            <a:r>
              <a:rPr lang="en-US"/>
              <a:t>Title</a:t>
            </a:r>
          </a:p>
        </p:txBody>
      </p:sp>
      <p:sp>
        <p:nvSpPr>
          <p:cNvPr id="107" name="Text Placeholder 17">
            <a:extLst>
              <a:ext uri="{FF2B5EF4-FFF2-40B4-BE49-F238E27FC236}">
                <a16:creationId xmlns:a16="http://schemas.microsoft.com/office/drawing/2014/main" id="{43320795-46BC-AF4D-BEC0-E2B432C9F1BB}"/>
              </a:ext>
            </a:extLst>
          </p:cNvPr>
          <p:cNvSpPr>
            <a:spLocks noGrp="1"/>
          </p:cNvSpPr>
          <p:nvPr>
            <p:ph type="body" sz="quarter" idx="25" hasCustomPrompt="1"/>
          </p:nvPr>
        </p:nvSpPr>
        <p:spPr>
          <a:xfrm>
            <a:off x="5731326" y="4447206"/>
            <a:ext cx="2212737" cy="651123"/>
          </a:xfrm>
        </p:spPr>
        <p:txBody>
          <a:bodyPr anchor="t"/>
          <a:lstStyle>
            <a:lvl1pPr algn="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8" name="Text Placeholder 23">
            <a:extLst>
              <a:ext uri="{FF2B5EF4-FFF2-40B4-BE49-F238E27FC236}">
                <a16:creationId xmlns:a16="http://schemas.microsoft.com/office/drawing/2014/main" id="{AF91F0CE-C7DF-B74F-B4D7-25C7ADC90465}"/>
              </a:ext>
            </a:extLst>
          </p:cNvPr>
          <p:cNvSpPr>
            <a:spLocks noGrp="1"/>
          </p:cNvSpPr>
          <p:nvPr>
            <p:ph type="body" sz="quarter" idx="26" hasCustomPrompt="1"/>
          </p:nvPr>
        </p:nvSpPr>
        <p:spPr>
          <a:xfrm>
            <a:off x="5731326" y="4085773"/>
            <a:ext cx="2219219" cy="442320"/>
          </a:xfrm>
        </p:spPr>
        <p:txBody>
          <a:bodyPr>
            <a:normAutofit/>
          </a:bodyPr>
          <a:lstStyle>
            <a:lvl1pPr marL="0" indent="0" algn="r">
              <a:buNone/>
              <a:defRPr sz="2200" b="1" i="0">
                <a:solidFill>
                  <a:srgbClr val="000000"/>
                </a:solidFill>
                <a:latin typeface="+mn-lt"/>
              </a:defRPr>
            </a:lvl1pPr>
          </a:lstStyle>
          <a:p>
            <a:pPr lvl="0"/>
            <a:r>
              <a:rPr lang="en-US"/>
              <a:t>Title</a:t>
            </a:r>
          </a:p>
        </p:txBody>
      </p:sp>
      <p:sp>
        <p:nvSpPr>
          <p:cNvPr id="109" name="Text Placeholder 17">
            <a:extLst>
              <a:ext uri="{FF2B5EF4-FFF2-40B4-BE49-F238E27FC236}">
                <a16:creationId xmlns:a16="http://schemas.microsoft.com/office/drawing/2014/main" id="{8FB2940C-DB12-FC4B-AE30-0A6B11AD18B8}"/>
              </a:ext>
            </a:extLst>
          </p:cNvPr>
          <p:cNvSpPr>
            <a:spLocks noGrp="1"/>
          </p:cNvSpPr>
          <p:nvPr>
            <p:ph type="body" sz="quarter" idx="27" hasCustomPrompt="1"/>
          </p:nvPr>
        </p:nvSpPr>
        <p:spPr>
          <a:xfrm>
            <a:off x="5779231" y="1959718"/>
            <a:ext cx="2212737" cy="651123"/>
          </a:xfrm>
        </p:spPr>
        <p:txBody>
          <a:bodyPr anchor="t"/>
          <a:lstStyle>
            <a:lvl1pPr algn="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10" name="Text Placeholder 23">
            <a:extLst>
              <a:ext uri="{FF2B5EF4-FFF2-40B4-BE49-F238E27FC236}">
                <a16:creationId xmlns:a16="http://schemas.microsoft.com/office/drawing/2014/main" id="{9D34396D-AAEA-8941-B9FA-2158B9F5BCD8}"/>
              </a:ext>
            </a:extLst>
          </p:cNvPr>
          <p:cNvSpPr>
            <a:spLocks noGrp="1"/>
          </p:cNvSpPr>
          <p:nvPr>
            <p:ph type="body" sz="quarter" idx="28" hasCustomPrompt="1"/>
          </p:nvPr>
        </p:nvSpPr>
        <p:spPr>
          <a:xfrm>
            <a:off x="5779231" y="1598285"/>
            <a:ext cx="2219219" cy="442320"/>
          </a:xfrm>
        </p:spPr>
        <p:txBody>
          <a:bodyPr>
            <a:normAutofit/>
          </a:bodyPr>
          <a:lstStyle>
            <a:lvl1pPr marL="0" indent="0" algn="r">
              <a:buNone/>
              <a:defRPr sz="2200" b="1" i="0">
                <a:solidFill>
                  <a:srgbClr val="000000"/>
                </a:solidFill>
                <a:latin typeface="+mn-lt"/>
              </a:defRPr>
            </a:lvl1pPr>
          </a:lstStyle>
          <a:p>
            <a:pPr lvl="0"/>
            <a:r>
              <a:rPr lang="en-US"/>
              <a:t>Title</a:t>
            </a:r>
          </a:p>
        </p:txBody>
      </p:sp>
      <p:sp>
        <p:nvSpPr>
          <p:cNvPr id="77" name="TextBox 76">
            <a:extLst>
              <a:ext uri="{FF2B5EF4-FFF2-40B4-BE49-F238E27FC236}">
                <a16:creationId xmlns:a16="http://schemas.microsoft.com/office/drawing/2014/main" id="{43145B51-3D35-5945-82BB-92B736D68EB5}"/>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78" name="Rectangle 77">
            <a:extLst>
              <a:ext uri="{FF2B5EF4-FFF2-40B4-BE49-F238E27FC236}">
                <a16:creationId xmlns:a16="http://schemas.microsoft.com/office/drawing/2014/main" id="{45431EF6-A46B-2847-B85F-33968397620D}"/>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25825312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 point number graph with icons A">
    <p:spTree>
      <p:nvGrpSpPr>
        <p:cNvPr id="1" name=""/>
        <p:cNvGrpSpPr/>
        <p:nvPr/>
      </p:nvGrpSpPr>
      <p:grpSpPr>
        <a:xfrm>
          <a:off x="0" y="0"/>
          <a:ext cx="0" cy="0"/>
          <a:chOff x="0" y="0"/>
          <a:chExt cx="0" cy="0"/>
        </a:xfrm>
      </p:grpSpPr>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411246" y="1263516"/>
            <a:ext cx="4312551" cy="748242"/>
          </a:xfrm>
        </p:spPr>
        <p:txBody>
          <a:bodyPr/>
          <a:lstStyle>
            <a:lvl1pPr>
              <a:buNone/>
              <a:defRPr sz="22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495393" y="1126973"/>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76" name="Freeform 169">
            <a:extLst>
              <a:ext uri="{FF2B5EF4-FFF2-40B4-BE49-F238E27FC236}">
                <a16:creationId xmlns:a16="http://schemas.microsoft.com/office/drawing/2014/main" id="{38720E63-EB1C-BB42-A9BC-BBD00E84BC82}"/>
              </a:ext>
            </a:extLst>
          </p:cNvPr>
          <p:cNvSpPr>
            <a:spLocks noChangeArrowheads="1"/>
          </p:cNvSpPr>
          <p:nvPr/>
        </p:nvSpPr>
        <p:spPr bwMode="auto">
          <a:xfrm>
            <a:off x="2384303" y="2144026"/>
            <a:ext cx="2066436" cy="2071148"/>
          </a:xfrm>
          <a:custGeom>
            <a:avLst/>
            <a:gdLst>
              <a:gd name="T0" fmla="*/ 3867 w 3868"/>
              <a:gd name="T1" fmla="*/ 1932 h 3876"/>
              <a:gd name="T2" fmla="*/ 3867 w 3868"/>
              <a:gd name="T3" fmla="*/ 1932 h 3876"/>
              <a:gd name="T4" fmla="*/ 1933 w 3868"/>
              <a:gd name="T5" fmla="*/ 3875 h 3876"/>
              <a:gd name="T6" fmla="*/ 0 w 3868"/>
              <a:gd name="T7" fmla="*/ 1932 h 3876"/>
              <a:gd name="T8" fmla="*/ 1933 w 3868"/>
              <a:gd name="T9" fmla="*/ 0 h 3876"/>
              <a:gd name="T10" fmla="*/ 3867 w 3868"/>
              <a:gd name="T11" fmla="*/ 1932 h 3876"/>
            </a:gdLst>
            <a:ahLst/>
            <a:cxnLst>
              <a:cxn ang="0">
                <a:pos x="T0" y="T1"/>
              </a:cxn>
              <a:cxn ang="0">
                <a:pos x="T2" y="T3"/>
              </a:cxn>
              <a:cxn ang="0">
                <a:pos x="T4" y="T5"/>
              </a:cxn>
              <a:cxn ang="0">
                <a:pos x="T6" y="T7"/>
              </a:cxn>
              <a:cxn ang="0">
                <a:pos x="T8" y="T9"/>
              </a:cxn>
              <a:cxn ang="0">
                <a:pos x="T10" y="T11"/>
              </a:cxn>
            </a:cxnLst>
            <a:rect l="0" t="0" r="r" b="b"/>
            <a:pathLst>
              <a:path w="3868" h="3876">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FED100"/>
          </a:solidFill>
          <a:ln w="9525" cap="flat">
            <a:noFill/>
            <a:bevel/>
            <a:headEnd/>
            <a:tailEnd/>
          </a:ln>
          <a:effectLst/>
        </p:spPr>
        <p:txBody>
          <a:bodyPr wrap="none" anchor="ctr"/>
          <a:lstStyle/>
          <a:p>
            <a:endParaRPr lang="en-US"/>
          </a:p>
        </p:txBody>
      </p:sp>
      <p:sp>
        <p:nvSpPr>
          <p:cNvPr id="39" name="Freeform 38">
            <a:extLst>
              <a:ext uri="{FF2B5EF4-FFF2-40B4-BE49-F238E27FC236}">
                <a16:creationId xmlns:a16="http://schemas.microsoft.com/office/drawing/2014/main" id="{C8AC7C2A-FE0D-1E46-AEF1-1CC40CA8D48D}"/>
              </a:ext>
            </a:extLst>
          </p:cNvPr>
          <p:cNvSpPr>
            <a:spLocks noChangeArrowheads="1"/>
          </p:cNvSpPr>
          <p:nvPr/>
        </p:nvSpPr>
        <p:spPr bwMode="auto">
          <a:xfrm>
            <a:off x="8911127" y="1536112"/>
            <a:ext cx="2728008" cy="2687953"/>
          </a:xfrm>
          <a:custGeom>
            <a:avLst/>
            <a:gdLst>
              <a:gd name="connsiteX0" fmla="*/ 1347559 w 2728008"/>
              <a:gd name="connsiteY0" fmla="*/ 0 h 2687953"/>
              <a:gd name="connsiteX1" fmla="*/ 1986565 w 2728008"/>
              <a:gd name="connsiteY1" fmla="*/ 161435 h 2687953"/>
              <a:gd name="connsiteX2" fmla="*/ 2048138 w 2728008"/>
              <a:gd name="connsiteY2" fmla="*/ 198721 h 2687953"/>
              <a:gd name="connsiteX3" fmla="*/ 2055744 w 2728008"/>
              <a:gd name="connsiteY3" fmla="*/ 189369 h 2687953"/>
              <a:gd name="connsiteX4" fmla="*/ 2332912 w 2728008"/>
              <a:gd name="connsiteY4" fmla="*/ 73044 h 2687953"/>
              <a:gd name="connsiteX5" fmla="*/ 2728008 w 2728008"/>
              <a:gd name="connsiteY5" fmla="*/ 468361 h 2687953"/>
              <a:gd name="connsiteX6" fmla="*/ 2613550 w 2728008"/>
              <a:gd name="connsiteY6" fmla="*/ 747820 h 2687953"/>
              <a:gd name="connsiteX7" fmla="*/ 2568525 w 2728008"/>
              <a:gd name="connsiteY7" fmla="*/ 785283 h 2687953"/>
              <a:gd name="connsiteX8" fmla="*/ 2584461 w 2728008"/>
              <a:gd name="connsiteY8" fmla="*/ 818260 h 2687953"/>
              <a:gd name="connsiteX9" fmla="*/ 2690307 w 2728008"/>
              <a:gd name="connsiteY9" fmla="*/ 1341306 h 2687953"/>
              <a:gd name="connsiteX10" fmla="*/ 1347559 w 2728008"/>
              <a:gd name="connsiteY10" fmla="*/ 2687953 h 2687953"/>
              <a:gd name="connsiteX11" fmla="*/ 0 w 2728008"/>
              <a:gd name="connsiteY11" fmla="*/ 1341306 h 2687953"/>
              <a:gd name="connsiteX12" fmla="*/ 1347559 w 2728008"/>
              <a:gd name="connsiteY12" fmla="*/ 0 h 2687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8008" h="2687953">
                <a:moveTo>
                  <a:pt x="1347559" y="0"/>
                </a:moveTo>
                <a:cubicBezTo>
                  <a:pt x="1578578" y="0"/>
                  <a:pt x="1796338" y="58425"/>
                  <a:pt x="1986565" y="161435"/>
                </a:cubicBezTo>
                <a:lnTo>
                  <a:pt x="2048138" y="198721"/>
                </a:lnTo>
                <a:lnTo>
                  <a:pt x="2055744" y="189369"/>
                </a:lnTo>
                <a:cubicBezTo>
                  <a:pt x="2126421" y="117651"/>
                  <a:pt x="2224261" y="73044"/>
                  <a:pt x="2332912" y="73044"/>
                </a:cubicBezTo>
                <a:cubicBezTo>
                  <a:pt x="2554486" y="73044"/>
                  <a:pt x="2728008" y="251471"/>
                  <a:pt x="2728008" y="468361"/>
                </a:cubicBezTo>
                <a:cubicBezTo>
                  <a:pt x="2728008" y="577073"/>
                  <a:pt x="2684627" y="676036"/>
                  <a:pt x="2613550" y="747820"/>
                </a:cubicBezTo>
                <a:lnTo>
                  <a:pt x="2568525" y="785283"/>
                </a:lnTo>
                <a:lnTo>
                  <a:pt x="2584461" y="818260"/>
                </a:lnTo>
                <a:cubicBezTo>
                  <a:pt x="2652589" y="978837"/>
                  <a:pt x="2690307" y="1155547"/>
                  <a:pt x="2690307" y="1341306"/>
                </a:cubicBezTo>
                <a:cubicBezTo>
                  <a:pt x="2690307" y="2084339"/>
                  <a:pt x="2086819" y="2687953"/>
                  <a:pt x="1347559" y="2687953"/>
                </a:cubicBezTo>
                <a:cubicBezTo>
                  <a:pt x="604023" y="2687953"/>
                  <a:pt x="0" y="2084339"/>
                  <a:pt x="0" y="1341306"/>
                </a:cubicBezTo>
                <a:cubicBezTo>
                  <a:pt x="0" y="598273"/>
                  <a:pt x="604023" y="0"/>
                  <a:pt x="1347559" y="0"/>
                </a:cubicBezTo>
                <a:close/>
              </a:path>
            </a:pathLst>
          </a:custGeom>
          <a:solidFill>
            <a:srgbClr val="FED100"/>
          </a:solidFill>
          <a:ln w="9525" cap="flat">
            <a:noFill/>
            <a:bevel/>
            <a:headEnd/>
            <a:tailEnd/>
          </a:ln>
          <a:effectLst/>
        </p:spPr>
        <p:txBody>
          <a:bodyPr wrap="square" anchor="ctr">
            <a:noAutofit/>
          </a:bodyPr>
          <a:lstStyle/>
          <a:p>
            <a:endParaRPr lang="en-US"/>
          </a:p>
        </p:txBody>
      </p:sp>
      <p:sp>
        <p:nvSpPr>
          <p:cNvPr id="37" name="Freeform 36">
            <a:extLst>
              <a:ext uri="{FF2B5EF4-FFF2-40B4-BE49-F238E27FC236}">
                <a16:creationId xmlns:a16="http://schemas.microsoft.com/office/drawing/2014/main" id="{721E85CF-10E5-434A-B411-502B2961E920}"/>
              </a:ext>
            </a:extLst>
          </p:cNvPr>
          <p:cNvSpPr>
            <a:spLocks noChangeArrowheads="1"/>
          </p:cNvSpPr>
          <p:nvPr/>
        </p:nvSpPr>
        <p:spPr bwMode="auto">
          <a:xfrm>
            <a:off x="5527546" y="1342899"/>
            <a:ext cx="2030557" cy="2134233"/>
          </a:xfrm>
          <a:custGeom>
            <a:avLst/>
            <a:gdLst>
              <a:gd name="connsiteX0" fmla="*/ 395584 w 2030557"/>
              <a:gd name="connsiteY0" fmla="*/ 0 h 2134233"/>
              <a:gd name="connsiteX1" fmla="*/ 723293 w 2030557"/>
              <a:gd name="connsiteY1" fmla="*/ 171657 h 2134233"/>
              <a:gd name="connsiteX2" fmla="*/ 740101 w 2030557"/>
              <a:gd name="connsiteY2" fmla="*/ 202116 h 2134233"/>
              <a:gd name="connsiteX3" fmla="*/ 745673 w 2030557"/>
              <a:gd name="connsiteY3" fmla="*/ 200085 h 2134233"/>
              <a:gd name="connsiteX4" fmla="*/ 1041779 w 2030557"/>
              <a:gd name="connsiteY4" fmla="*/ 155513 h 2134233"/>
              <a:gd name="connsiteX5" fmla="*/ 2030557 w 2030557"/>
              <a:gd name="connsiteY5" fmla="*/ 1144606 h 2134233"/>
              <a:gd name="connsiteX6" fmla="*/ 1041779 w 2030557"/>
              <a:gd name="connsiteY6" fmla="*/ 2134233 h 2134233"/>
              <a:gd name="connsiteX7" fmla="*/ 47125 w 2030557"/>
              <a:gd name="connsiteY7" fmla="*/ 1144606 h 2134233"/>
              <a:gd name="connsiteX8" fmla="*/ 125166 w 2030557"/>
              <a:gd name="connsiteY8" fmla="*/ 760120 h 2134233"/>
              <a:gd name="connsiteX9" fmla="*/ 153261 w 2030557"/>
              <a:gd name="connsiteY9" fmla="*/ 702068 h 2134233"/>
              <a:gd name="connsiteX10" fmla="*/ 116313 w 2030557"/>
              <a:gd name="connsiteY10" fmla="*/ 671853 h 2134233"/>
              <a:gd name="connsiteX11" fmla="*/ 0 w 2030557"/>
              <a:gd name="connsiteY11" fmla="*/ 390556 h 2134233"/>
              <a:gd name="connsiteX12" fmla="*/ 395584 w 2030557"/>
              <a:gd name="connsiteY12" fmla="*/ 0 h 2134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0557" h="2134233">
                <a:moveTo>
                  <a:pt x="395584" y="0"/>
                </a:moveTo>
                <a:cubicBezTo>
                  <a:pt x="531383" y="0"/>
                  <a:pt x="651958" y="67828"/>
                  <a:pt x="723293" y="171657"/>
                </a:cubicBezTo>
                <a:lnTo>
                  <a:pt x="740101" y="202116"/>
                </a:lnTo>
                <a:lnTo>
                  <a:pt x="745673" y="200085"/>
                </a:lnTo>
                <a:cubicBezTo>
                  <a:pt x="839168" y="171124"/>
                  <a:pt x="938615" y="155513"/>
                  <a:pt x="1041779" y="155513"/>
                </a:cubicBezTo>
                <a:cubicBezTo>
                  <a:pt x="1587183" y="155513"/>
                  <a:pt x="2030557" y="599563"/>
                  <a:pt x="2030557" y="1144606"/>
                </a:cubicBezTo>
                <a:cubicBezTo>
                  <a:pt x="2030557" y="1690183"/>
                  <a:pt x="1587183" y="2134233"/>
                  <a:pt x="1041779" y="2134233"/>
                </a:cubicBezTo>
                <a:cubicBezTo>
                  <a:pt x="491568" y="2134233"/>
                  <a:pt x="47125" y="1690183"/>
                  <a:pt x="47125" y="1144606"/>
                </a:cubicBezTo>
                <a:cubicBezTo>
                  <a:pt x="47125" y="1008345"/>
                  <a:pt x="74903" y="878396"/>
                  <a:pt x="125166" y="760120"/>
                </a:cubicBezTo>
                <a:lnTo>
                  <a:pt x="153261" y="702068"/>
                </a:lnTo>
                <a:lnTo>
                  <a:pt x="116313" y="671853"/>
                </a:lnTo>
                <a:cubicBezTo>
                  <a:pt x="44576" y="600660"/>
                  <a:pt x="0" y="501686"/>
                  <a:pt x="0" y="390556"/>
                </a:cubicBezTo>
                <a:cubicBezTo>
                  <a:pt x="0" y="173640"/>
                  <a:pt x="178307" y="0"/>
                  <a:pt x="395584" y="0"/>
                </a:cubicBezTo>
                <a:close/>
              </a:path>
            </a:pathLst>
          </a:custGeom>
          <a:solidFill>
            <a:srgbClr val="FED100"/>
          </a:solidFill>
          <a:ln w="9525" cap="flat">
            <a:noFill/>
            <a:bevel/>
            <a:headEnd/>
            <a:tailEnd/>
          </a:ln>
          <a:effectLst/>
        </p:spPr>
        <p:txBody>
          <a:bodyPr wrap="square" anchor="ctr">
            <a:noAutofit/>
          </a:bodyPr>
          <a:lstStyle/>
          <a:p>
            <a:endParaRPr lang="en-US"/>
          </a:p>
        </p:txBody>
      </p:sp>
      <p:sp>
        <p:nvSpPr>
          <p:cNvPr id="81" name="Freeform 174">
            <a:extLst>
              <a:ext uri="{FF2B5EF4-FFF2-40B4-BE49-F238E27FC236}">
                <a16:creationId xmlns:a16="http://schemas.microsoft.com/office/drawing/2014/main" id="{4A9CE79B-4F97-2642-817C-4F0E7F93E57E}"/>
              </a:ext>
            </a:extLst>
          </p:cNvPr>
          <p:cNvSpPr>
            <a:spLocks noChangeArrowheads="1"/>
          </p:cNvSpPr>
          <p:nvPr/>
        </p:nvSpPr>
        <p:spPr bwMode="auto">
          <a:xfrm>
            <a:off x="2108622" y="3272672"/>
            <a:ext cx="791702" cy="791702"/>
          </a:xfrm>
          <a:custGeom>
            <a:avLst/>
            <a:gdLst>
              <a:gd name="T0" fmla="*/ 1482 w 1483"/>
              <a:gd name="T1" fmla="*/ 740 h 1482"/>
              <a:gd name="T2" fmla="*/ 1482 w 1483"/>
              <a:gd name="T3" fmla="*/ 740 h 1482"/>
              <a:gd name="T4" fmla="*/ 741 w 1483"/>
              <a:gd name="T5" fmla="*/ 1481 h 1482"/>
              <a:gd name="T6" fmla="*/ 0 w 1483"/>
              <a:gd name="T7" fmla="*/ 740 h 1482"/>
              <a:gd name="T8" fmla="*/ 741 w 1483"/>
              <a:gd name="T9" fmla="*/ 0 h 1482"/>
              <a:gd name="T10" fmla="*/ 1482 w 1483"/>
              <a:gd name="T11" fmla="*/ 740 h 1482"/>
            </a:gdLst>
            <a:ahLst/>
            <a:cxnLst>
              <a:cxn ang="0">
                <a:pos x="T0" y="T1"/>
              </a:cxn>
              <a:cxn ang="0">
                <a:pos x="T2" y="T3"/>
              </a:cxn>
              <a:cxn ang="0">
                <a:pos x="T4" y="T5"/>
              </a:cxn>
              <a:cxn ang="0">
                <a:pos x="T6" y="T7"/>
              </a:cxn>
              <a:cxn ang="0">
                <a:pos x="T8" y="T9"/>
              </a:cxn>
              <a:cxn ang="0">
                <a:pos x="T10" y="T11"/>
              </a:cxn>
            </a:cxnLst>
            <a:rect l="0" t="0" r="r" b="b"/>
            <a:pathLst>
              <a:path w="1483" h="1482">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FED100"/>
          </a:solidFill>
          <a:ln w="9525" cap="flat">
            <a:noFill/>
            <a:bevel/>
            <a:headEnd/>
            <a:tailEnd/>
          </a:ln>
          <a:effectLst/>
        </p:spPr>
        <p:txBody>
          <a:bodyPr wrap="none" anchor="ctr"/>
          <a:lstStyle/>
          <a:p>
            <a:endParaRPr lang="en-US"/>
          </a:p>
        </p:txBody>
      </p:sp>
      <p:sp>
        <p:nvSpPr>
          <p:cNvPr id="36" name="Freeform 35">
            <a:extLst>
              <a:ext uri="{FF2B5EF4-FFF2-40B4-BE49-F238E27FC236}">
                <a16:creationId xmlns:a16="http://schemas.microsoft.com/office/drawing/2014/main" id="{0DDA54A1-C5F5-DF42-9617-EAE5E4AEACC0}"/>
              </a:ext>
            </a:extLst>
          </p:cNvPr>
          <p:cNvSpPr>
            <a:spLocks noChangeArrowheads="1"/>
          </p:cNvSpPr>
          <p:nvPr userDrawn="1"/>
        </p:nvSpPr>
        <p:spPr bwMode="auto">
          <a:xfrm>
            <a:off x="4224538" y="3013484"/>
            <a:ext cx="2490027" cy="2313308"/>
          </a:xfrm>
          <a:custGeom>
            <a:avLst/>
            <a:gdLst>
              <a:gd name="connsiteX0" fmla="*/ 1159058 w 2490027"/>
              <a:gd name="connsiteY0" fmla="*/ 0 h 2313308"/>
              <a:gd name="connsiteX1" fmla="*/ 2313308 w 2490027"/>
              <a:gd name="connsiteY1" fmla="*/ 1158792 h 2313308"/>
              <a:gd name="connsiteX2" fmla="*/ 2261418 w 2490027"/>
              <a:gd name="connsiteY2" fmla="*/ 1502123 h 2313308"/>
              <a:gd name="connsiteX3" fmla="*/ 2255744 w 2490027"/>
              <a:gd name="connsiteY3" fmla="*/ 1517630 h 2313308"/>
              <a:gd name="connsiteX4" fmla="*/ 2315092 w 2490027"/>
              <a:gd name="connsiteY4" fmla="*/ 1550005 h 2313308"/>
              <a:gd name="connsiteX5" fmla="*/ 2490027 w 2490027"/>
              <a:gd name="connsiteY5" fmla="*/ 1877935 h 2313308"/>
              <a:gd name="connsiteX6" fmla="*/ 2094443 w 2490027"/>
              <a:gd name="connsiteY6" fmla="*/ 2273252 h 2313308"/>
              <a:gd name="connsiteX7" fmla="*/ 1815172 w 2490027"/>
              <a:gd name="connsiteY7" fmla="*/ 2156927 h 2313308"/>
              <a:gd name="connsiteX8" fmla="*/ 1789139 w 2490027"/>
              <a:gd name="connsiteY8" fmla="*/ 2125433 h 2313308"/>
              <a:gd name="connsiteX9" fmla="*/ 1709258 w 2490027"/>
              <a:gd name="connsiteY9" fmla="*/ 2173971 h 2313308"/>
              <a:gd name="connsiteX10" fmla="*/ 1159058 w 2490027"/>
              <a:gd name="connsiteY10" fmla="*/ 2313308 h 2313308"/>
              <a:gd name="connsiteX11" fmla="*/ 0 w 2490027"/>
              <a:gd name="connsiteY11" fmla="*/ 1158792 h 2313308"/>
              <a:gd name="connsiteX12" fmla="*/ 1159058 w 2490027"/>
              <a:gd name="connsiteY12" fmla="*/ 0 h 231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90027" h="2313308">
                <a:moveTo>
                  <a:pt x="1159058" y="0"/>
                </a:moveTo>
                <a:cubicBezTo>
                  <a:pt x="1796568" y="0"/>
                  <a:pt x="2313308" y="521670"/>
                  <a:pt x="2313308" y="1158792"/>
                </a:cubicBezTo>
                <a:cubicBezTo>
                  <a:pt x="2313308" y="1278352"/>
                  <a:pt x="2295142" y="1393666"/>
                  <a:pt x="2261418" y="1502123"/>
                </a:cubicBezTo>
                <a:lnTo>
                  <a:pt x="2255744" y="1517630"/>
                </a:lnTo>
                <a:lnTo>
                  <a:pt x="2315092" y="1550005"/>
                </a:lnTo>
                <a:cubicBezTo>
                  <a:pt x="2420376" y="1621388"/>
                  <a:pt x="2490027" y="1742045"/>
                  <a:pt x="2490027" y="1877935"/>
                </a:cubicBezTo>
                <a:cubicBezTo>
                  <a:pt x="2490027" y="2094825"/>
                  <a:pt x="2311721" y="2273252"/>
                  <a:pt x="2094443" y="2273252"/>
                </a:cubicBezTo>
                <a:cubicBezTo>
                  <a:pt x="1985805" y="2273252"/>
                  <a:pt x="1886909" y="2228646"/>
                  <a:pt x="1815172" y="2156927"/>
                </a:cubicBezTo>
                <a:lnTo>
                  <a:pt x="1789139" y="2125433"/>
                </a:lnTo>
                <a:lnTo>
                  <a:pt x="1709258" y="2173971"/>
                </a:lnTo>
                <a:cubicBezTo>
                  <a:pt x="1545708" y="2262833"/>
                  <a:pt x="1358280" y="2313308"/>
                  <a:pt x="1159058" y="2313308"/>
                </a:cubicBezTo>
                <a:cubicBezTo>
                  <a:pt x="516740" y="2313308"/>
                  <a:pt x="0" y="1796448"/>
                  <a:pt x="0" y="1158792"/>
                </a:cubicBezTo>
                <a:cubicBezTo>
                  <a:pt x="0" y="521670"/>
                  <a:pt x="516740" y="0"/>
                  <a:pt x="1159058" y="0"/>
                </a:cubicBezTo>
                <a:close/>
              </a:path>
            </a:pathLst>
          </a:custGeom>
          <a:solidFill>
            <a:srgbClr val="FED100"/>
          </a:solidFill>
          <a:ln w="9525" cap="flat">
            <a:noFill/>
            <a:bevel/>
            <a:headEnd/>
            <a:tailEnd/>
          </a:ln>
          <a:effectLst/>
        </p:spPr>
        <p:txBody>
          <a:bodyPr wrap="square" anchor="ctr">
            <a:noAutofit/>
          </a:bodyPr>
          <a:lstStyle/>
          <a:p>
            <a:endParaRPr lang="en-US"/>
          </a:p>
        </p:txBody>
      </p:sp>
      <p:sp>
        <p:nvSpPr>
          <p:cNvPr id="38" name="Freeform 37">
            <a:extLst>
              <a:ext uri="{FF2B5EF4-FFF2-40B4-BE49-F238E27FC236}">
                <a16:creationId xmlns:a16="http://schemas.microsoft.com/office/drawing/2014/main" id="{6DC177C8-3E5A-3E4A-AD37-257F7688780C}"/>
              </a:ext>
            </a:extLst>
          </p:cNvPr>
          <p:cNvSpPr>
            <a:spLocks noChangeArrowheads="1"/>
          </p:cNvSpPr>
          <p:nvPr userDrawn="1"/>
        </p:nvSpPr>
        <p:spPr bwMode="auto">
          <a:xfrm>
            <a:off x="6875323" y="2400858"/>
            <a:ext cx="2365146" cy="2697377"/>
          </a:xfrm>
          <a:custGeom>
            <a:avLst/>
            <a:gdLst>
              <a:gd name="connsiteX0" fmla="*/ 1578470 w 2365146"/>
              <a:gd name="connsiteY0" fmla="*/ 0 h 2697377"/>
              <a:gd name="connsiteX1" fmla="*/ 1969295 w 2365146"/>
              <a:gd name="connsiteY1" fmla="*/ 395365 h 2697377"/>
              <a:gd name="connsiteX2" fmla="*/ 1938712 w 2365146"/>
              <a:gd name="connsiteY2" fmla="*/ 548209 h 2697377"/>
              <a:gd name="connsiteX3" fmla="*/ 1916962 w 2365146"/>
              <a:gd name="connsiteY3" fmla="*/ 588450 h 2697377"/>
              <a:gd name="connsiteX4" fmla="*/ 1934090 w 2365146"/>
              <a:gd name="connsiteY4" fmla="*/ 601213 h 2697377"/>
              <a:gd name="connsiteX5" fmla="*/ 2365146 w 2365146"/>
              <a:gd name="connsiteY5" fmla="*/ 1514537 h 2697377"/>
              <a:gd name="connsiteX6" fmla="*/ 1182306 w 2365146"/>
              <a:gd name="connsiteY6" fmla="*/ 2697377 h 2697377"/>
              <a:gd name="connsiteX7" fmla="*/ 0 w 2365146"/>
              <a:gd name="connsiteY7" fmla="*/ 1514537 h 2697377"/>
              <a:gd name="connsiteX8" fmla="*/ 1182306 w 2365146"/>
              <a:gd name="connsiteY8" fmla="*/ 332231 h 2697377"/>
              <a:gd name="connsiteX9" fmla="*/ 1188984 w 2365146"/>
              <a:gd name="connsiteY9" fmla="*/ 332567 h 2697377"/>
              <a:gd name="connsiteX10" fmla="*/ 1190730 w 2365146"/>
              <a:gd name="connsiteY10" fmla="*/ 314717 h 2697377"/>
              <a:gd name="connsiteX11" fmla="*/ 1578470 w 2365146"/>
              <a:gd name="connsiteY11" fmla="*/ 0 h 269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65146" h="2697377">
                <a:moveTo>
                  <a:pt x="1578470" y="0"/>
                </a:moveTo>
                <a:cubicBezTo>
                  <a:pt x="1795239" y="0"/>
                  <a:pt x="1969295" y="173640"/>
                  <a:pt x="1969295" y="395365"/>
                </a:cubicBezTo>
                <a:cubicBezTo>
                  <a:pt x="1969295" y="449727"/>
                  <a:pt x="1958416" y="501352"/>
                  <a:pt x="1938712" y="548209"/>
                </a:cubicBezTo>
                <a:lnTo>
                  <a:pt x="1916962" y="588450"/>
                </a:lnTo>
                <a:lnTo>
                  <a:pt x="1934090" y="601213"/>
                </a:lnTo>
                <a:cubicBezTo>
                  <a:pt x="2197118" y="817541"/>
                  <a:pt x="2365146" y="1145500"/>
                  <a:pt x="2365146" y="1514537"/>
                </a:cubicBezTo>
                <a:cubicBezTo>
                  <a:pt x="2365146" y="2166328"/>
                  <a:pt x="1834096" y="2697377"/>
                  <a:pt x="1182306" y="2697377"/>
                </a:cubicBezTo>
                <a:cubicBezTo>
                  <a:pt x="525706" y="2697377"/>
                  <a:pt x="0" y="2166328"/>
                  <a:pt x="0" y="1514537"/>
                </a:cubicBezTo>
                <a:cubicBezTo>
                  <a:pt x="0" y="858472"/>
                  <a:pt x="525706" y="332231"/>
                  <a:pt x="1182306" y="332231"/>
                </a:cubicBezTo>
                <a:lnTo>
                  <a:pt x="1188984" y="332567"/>
                </a:lnTo>
                <a:lnTo>
                  <a:pt x="1190730" y="314717"/>
                </a:lnTo>
                <a:cubicBezTo>
                  <a:pt x="1226980" y="132943"/>
                  <a:pt x="1384126" y="0"/>
                  <a:pt x="1578470" y="0"/>
                </a:cubicBezTo>
                <a:close/>
              </a:path>
            </a:pathLst>
          </a:custGeom>
          <a:solidFill>
            <a:srgbClr val="FED100"/>
          </a:solidFill>
          <a:ln w="9525" cap="flat">
            <a:noFill/>
            <a:bevel/>
            <a:headEnd/>
            <a:tailEnd/>
          </a:ln>
          <a:effectLst/>
        </p:spPr>
        <p:txBody>
          <a:bodyPr wrap="square" anchor="ctr">
            <a:noAutofit/>
          </a:bodyPr>
          <a:lstStyle/>
          <a:p>
            <a:endParaRPr lang="en-US"/>
          </a:p>
        </p:txBody>
      </p:sp>
      <p:sp>
        <p:nvSpPr>
          <p:cNvPr id="144" name="Text Placeholder 17">
            <a:extLst>
              <a:ext uri="{FF2B5EF4-FFF2-40B4-BE49-F238E27FC236}">
                <a16:creationId xmlns:a16="http://schemas.microsoft.com/office/drawing/2014/main" id="{43A9646D-E0E8-9B4E-9F77-3E844CAD8BDC}"/>
              </a:ext>
            </a:extLst>
          </p:cNvPr>
          <p:cNvSpPr>
            <a:spLocks noGrp="1"/>
          </p:cNvSpPr>
          <p:nvPr userDrawn="1">
            <p:ph type="body" sz="quarter" idx="21" hasCustomPrompt="1"/>
          </p:nvPr>
        </p:nvSpPr>
        <p:spPr>
          <a:xfrm>
            <a:off x="2505115" y="2803265"/>
            <a:ext cx="1740791" cy="697634"/>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5" name="Text Placeholder 17">
            <a:extLst>
              <a:ext uri="{FF2B5EF4-FFF2-40B4-BE49-F238E27FC236}">
                <a16:creationId xmlns:a16="http://schemas.microsoft.com/office/drawing/2014/main" id="{DAE6D4C0-6899-EF4D-9FAF-4D8C3B217C65}"/>
              </a:ext>
            </a:extLst>
          </p:cNvPr>
          <p:cNvSpPr>
            <a:spLocks noGrp="1"/>
          </p:cNvSpPr>
          <p:nvPr userDrawn="1">
            <p:ph type="body" sz="quarter" idx="25" hasCustomPrompt="1"/>
          </p:nvPr>
        </p:nvSpPr>
        <p:spPr>
          <a:xfrm>
            <a:off x="2519373" y="2476787"/>
            <a:ext cx="1740791" cy="23846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Your Title</a:t>
            </a:r>
            <a:endParaRPr lang="en-US"/>
          </a:p>
        </p:txBody>
      </p:sp>
      <p:sp>
        <p:nvSpPr>
          <p:cNvPr id="146" name="Text Placeholder 17">
            <a:extLst>
              <a:ext uri="{FF2B5EF4-FFF2-40B4-BE49-F238E27FC236}">
                <a16:creationId xmlns:a16="http://schemas.microsoft.com/office/drawing/2014/main" id="{4967DA91-F81D-4447-97B2-6C673397EF5C}"/>
              </a:ext>
            </a:extLst>
          </p:cNvPr>
          <p:cNvSpPr>
            <a:spLocks noGrp="1"/>
          </p:cNvSpPr>
          <p:nvPr userDrawn="1">
            <p:ph type="body" sz="quarter" idx="26" hasCustomPrompt="1"/>
          </p:nvPr>
        </p:nvSpPr>
        <p:spPr>
          <a:xfrm>
            <a:off x="4451914" y="3788978"/>
            <a:ext cx="1853076" cy="839438"/>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7" name="Text Placeholder 17">
            <a:extLst>
              <a:ext uri="{FF2B5EF4-FFF2-40B4-BE49-F238E27FC236}">
                <a16:creationId xmlns:a16="http://schemas.microsoft.com/office/drawing/2014/main" id="{4A7B02EF-9D32-9E4D-A155-FD8D2BEEF1E8}"/>
              </a:ext>
            </a:extLst>
          </p:cNvPr>
          <p:cNvSpPr>
            <a:spLocks noGrp="1"/>
          </p:cNvSpPr>
          <p:nvPr userDrawn="1">
            <p:ph type="body" sz="quarter" idx="27" hasCustomPrompt="1"/>
          </p:nvPr>
        </p:nvSpPr>
        <p:spPr>
          <a:xfrm>
            <a:off x="4466172" y="3462500"/>
            <a:ext cx="1853076" cy="23846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Your Title</a:t>
            </a:r>
            <a:endParaRPr lang="en-US"/>
          </a:p>
        </p:txBody>
      </p:sp>
      <p:sp>
        <p:nvSpPr>
          <p:cNvPr id="148" name="Text Placeholder 17">
            <a:extLst>
              <a:ext uri="{FF2B5EF4-FFF2-40B4-BE49-F238E27FC236}">
                <a16:creationId xmlns:a16="http://schemas.microsoft.com/office/drawing/2014/main" id="{B53006D1-ED98-8C47-8186-B2BFCF6FB790}"/>
              </a:ext>
            </a:extLst>
          </p:cNvPr>
          <p:cNvSpPr>
            <a:spLocks noGrp="1"/>
          </p:cNvSpPr>
          <p:nvPr userDrawn="1">
            <p:ph type="body" sz="quarter" idx="28" hasCustomPrompt="1"/>
          </p:nvPr>
        </p:nvSpPr>
        <p:spPr>
          <a:xfrm>
            <a:off x="6950565" y="3500899"/>
            <a:ext cx="2130961" cy="880763"/>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9" name="Text Placeholder 17">
            <a:extLst>
              <a:ext uri="{FF2B5EF4-FFF2-40B4-BE49-F238E27FC236}">
                <a16:creationId xmlns:a16="http://schemas.microsoft.com/office/drawing/2014/main" id="{01D6DD52-2A8D-8647-9F45-DD38BF8C4284}"/>
              </a:ext>
            </a:extLst>
          </p:cNvPr>
          <p:cNvSpPr>
            <a:spLocks noGrp="1"/>
          </p:cNvSpPr>
          <p:nvPr userDrawn="1">
            <p:ph type="body" sz="quarter" idx="29" hasCustomPrompt="1"/>
          </p:nvPr>
        </p:nvSpPr>
        <p:spPr>
          <a:xfrm>
            <a:off x="6964823" y="3174422"/>
            <a:ext cx="2130961" cy="23846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Your Title</a:t>
            </a:r>
            <a:endParaRPr lang="en-US"/>
          </a:p>
        </p:txBody>
      </p:sp>
      <p:sp>
        <p:nvSpPr>
          <p:cNvPr id="150" name="Text Placeholder 17">
            <a:extLst>
              <a:ext uri="{FF2B5EF4-FFF2-40B4-BE49-F238E27FC236}">
                <a16:creationId xmlns:a16="http://schemas.microsoft.com/office/drawing/2014/main" id="{FD8DCD0D-631E-D748-A38B-01AB4591DC09}"/>
              </a:ext>
            </a:extLst>
          </p:cNvPr>
          <p:cNvSpPr>
            <a:spLocks noGrp="1"/>
          </p:cNvSpPr>
          <p:nvPr userDrawn="1">
            <p:ph type="body" sz="quarter" idx="30" hasCustomPrompt="1"/>
          </p:nvPr>
        </p:nvSpPr>
        <p:spPr>
          <a:xfrm>
            <a:off x="9067268" y="2446428"/>
            <a:ext cx="2333958" cy="880763"/>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51" name="Text Placeholder 17">
            <a:extLst>
              <a:ext uri="{FF2B5EF4-FFF2-40B4-BE49-F238E27FC236}">
                <a16:creationId xmlns:a16="http://schemas.microsoft.com/office/drawing/2014/main" id="{42BCEFC7-1896-1542-AF5C-B298DDD04ECF}"/>
              </a:ext>
            </a:extLst>
          </p:cNvPr>
          <p:cNvSpPr>
            <a:spLocks noGrp="1"/>
          </p:cNvSpPr>
          <p:nvPr userDrawn="1">
            <p:ph type="body" sz="quarter" idx="31" hasCustomPrompt="1"/>
          </p:nvPr>
        </p:nvSpPr>
        <p:spPr>
          <a:xfrm>
            <a:off x="9081526" y="2119951"/>
            <a:ext cx="2333958" cy="23846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Your Title</a:t>
            </a:r>
            <a:endParaRPr lang="en-US"/>
          </a:p>
        </p:txBody>
      </p:sp>
      <p:sp>
        <p:nvSpPr>
          <p:cNvPr id="152" name="Text Placeholder 17">
            <a:extLst>
              <a:ext uri="{FF2B5EF4-FFF2-40B4-BE49-F238E27FC236}">
                <a16:creationId xmlns:a16="http://schemas.microsoft.com/office/drawing/2014/main" id="{504933AA-9772-824C-B12A-884D2266FA72}"/>
              </a:ext>
            </a:extLst>
          </p:cNvPr>
          <p:cNvSpPr>
            <a:spLocks noGrp="1"/>
          </p:cNvSpPr>
          <p:nvPr userDrawn="1">
            <p:ph type="body" sz="quarter" idx="32" hasCustomPrompt="1"/>
          </p:nvPr>
        </p:nvSpPr>
        <p:spPr>
          <a:xfrm>
            <a:off x="5645112" y="2214208"/>
            <a:ext cx="1740791" cy="880763"/>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53" name="Text Placeholder 17">
            <a:extLst>
              <a:ext uri="{FF2B5EF4-FFF2-40B4-BE49-F238E27FC236}">
                <a16:creationId xmlns:a16="http://schemas.microsoft.com/office/drawing/2014/main" id="{6F3EB50C-D614-9148-BADE-CDDF657537E1}"/>
              </a:ext>
            </a:extLst>
          </p:cNvPr>
          <p:cNvSpPr>
            <a:spLocks noGrp="1"/>
          </p:cNvSpPr>
          <p:nvPr userDrawn="1">
            <p:ph type="body" sz="quarter" idx="33" hasCustomPrompt="1"/>
          </p:nvPr>
        </p:nvSpPr>
        <p:spPr>
          <a:xfrm>
            <a:off x="5659370" y="1887731"/>
            <a:ext cx="1740791" cy="23846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Your Title</a:t>
            </a:r>
            <a:endParaRPr lang="en-US"/>
          </a:p>
        </p:txBody>
      </p:sp>
      <p:sp>
        <p:nvSpPr>
          <p:cNvPr id="154" name="Text Placeholder 17">
            <a:extLst>
              <a:ext uri="{FF2B5EF4-FFF2-40B4-BE49-F238E27FC236}">
                <a16:creationId xmlns:a16="http://schemas.microsoft.com/office/drawing/2014/main" id="{43222CA0-2E78-6A40-979E-1DAE10272C71}"/>
              </a:ext>
            </a:extLst>
          </p:cNvPr>
          <p:cNvSpPr>
            <a:spLocks noGrp="1"/>
          </p:cNvSpPr>
          <p:nvPr>
            <p:ph type="body" sz="quarter" idx="34" hasCustomPrompt="1"/>
          </p:nvPr>
        </p:nvSpPr>
        <p:spPr>
          <a:xfrm>
            <a:off x="2138039" y="3421579"/>
            <a:ext cx="695250" cy="734798"/>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1</a:t>
            </a:r>
            <a:endParaRPr lang="en-US"/>
          </a:p>
        </p:txBody>
      </p:sp>
      <p:sp>
        <p:nvSpPr>
          <p:cNvPr id="33" name="TextBox 32">
            <a:extLst>
              <a:ext uri="{FF2B5EF4-FFF2-40B4-BE49-F238E27FC236}">
                <a16:creationId xmlns:a16="http://schemas.microsoft.com/office/drawing/2014/main" id="{6AB4D899-F43C-EC44-8EB1-CEA82F5C4C53}"/>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35" name="Rectangle 34">
            <a:extLst>
              <a:ext uri="{FF2B5EF4-FFF2-40B4-BE49-F238E27FC236}">
                <a16:creationId xmlns:a16="http://schemas.microsoft.com/office/drawing/2014/main" id="{BE9A91D2-A44C-4342-AE03-2656FE964C85}"/>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40" name="Text Placeholder 17">
            <a:extLst>
              <a:ext uri="{FF2B5EF4-FFF2-40B4-BE49-F238E27FC236}">
                <a16:creationId xmlns:a16="http://schemas.microsoft.com/office/drawing/2014/main" id="{8932391A-3E85-5C4B-AA4E-79577549F408}"/>
              </a:ext>
            </a:extLst>
          </p:cNvPr>
          <p:cNvSpPr>
            <a:spLocks noGrp="1"/>
          </p:cNvSpPr>
          <p:nvPr>
            <p:ph type="body" sz="quarter" idx="35" hasCustomPrompt="1"/>
          </p:nvPr>
        </p:nvSpPr>
        <p:spPr>
          <a:xfrm>
            <a:off x="6003355" y="4641816"/>
            <a:ext cx="695250" cy="734798"/>
          </a:xfrm>
          <a:noFill/>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a:t>
            </a:r>
            <a:endParaRPr lang="en-US"/>
          </a:p>
        </p:txBody>
      </p:sp>
      <p:sp>
        <p:nvSpPr>
          <p:cNvPr id="41" name="Text Placeholder 17">
            <a:extLst>
              <a:ext uri="{FF2B5EF4-FFF2-40B4-BE49-F238E27FC236}">
                <a16:creationId xmlns:a16="http://schemas.microsoft.com/office/drawing/2014/main" id="{41A708D5-6ED7-584C-A312-A0003D781BBE}"/>
              </a:ext>
            </a:extLst>
          </p:cNvPr>
          <p:cNvSpPr>
            <a:spLocks noGrp="1"/>
          </p:cNvSpPr>
          <p:nvPr>
            <p:ph type="body" sz="quarter" idx="36" hasCustomPrompt="1"/>
          </p:nvPr>
        </p:nvSpPr>
        <p:spPr>
          <a:xfrm>
            <a:off x="5575772" y="1390066"/>
            <a:ext cx="695250" cy="734798"/>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3</a:t>
            </a:r>
            <a:endParaRPr lang="en-US"/>
          </a:p>
        </p:txBody>
      </p:sp>
      <p:sp>
        <p:nvSpPr>
          <p:cNvPr id="42" name="Text Placeholder 17">
            <a:extLst>
              <a:ext uri="{FF2B5EF4-FFF2-40B4-BE49-F238E27FC236}">
                <a16:creationId xmlns:a16="http://schemas.microsoft.com/office/drawing/2014/main" id="{C52B84AE-8040-EF45-A293-68EFFEED6424}"/>
              </a:ext>
            </a:extLst>
          </p:cNvPr>
          <p:cNvSpPr>
            <a:spLocks noGrp="1"/>
          </p:cNvSpPr>
          <p:nvPr>
            <p:ph type="body" sz="quarter" idx="37" hasCustomPrompt="1"/>
          </p:nvPr>
        </p:nvSpPr>
        <p:spPr>
          <a:xfrm>
            <a:off x="8119887" y="2463875"/>
            <a:ext cx="695250" cy="734798"/>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4</a:t>
            </a:r>
            <a:endParaRPr lang="en-US"/>
          </a:p>
        </p:txBody>
      </p:sp>
      <p:sp>
        <p:nvSpPr>
          <p:cNvPr id="43" name="Text Placeholder 17">
            <a:extLst>
              <a:ext uri="{FF2B5EF4-FFF2-40B4-BE49-F238E27FC236}">
                <a16:creationId xmlns:a16="http://schemas.microsoft.com/office/drawing/2014/main" id="{DCB3084C-9E7F-2641-91E5-6D90EB06B110}"/>
              </a:ext>
            </a:extLst>
          </p:cNvPr>
          <p:cNvSpPr>
            <a:spLocks noGrp="1"/>
          </p:cNvSpPr>
          <p:nvPr>
            <p:ph type="body" sz="quarter" idx="38" hasCustomPrompt="1"/>
          </p:nvPr>
        </p:nvSpPr>
        <p:spPr>
          <a:xfrm>
            <a:off x="10942078" y="1707788"/>
            <a:ext cx="695250" cy="734798"/>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5</a:t>
            </a:r>
            <a:endParaRPr lang="en-US"/>
          </a:p>
        </p:txBody>
      </p:sp>
    </p:spTree>
    <p:extLst>
      <p:ext uri="{BB962C8B-B14F-4D97-AF65-F5344CB8AC3E}">
        <p14:creationId xmlns:p14="http://schemas.microsoft.com/office/powerpoint/2010/main" val="35077142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 point number graph with icons ">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id="{FB45A437-6B55-9146-AED4-CA97F69F3CC4}"/>
              </a:ext>
            </a:extLst>
          </p:cNvPr>
          <p:cNvSpPr/>
          <p:nvPr userDrawn="1"/>
        </p:nvSpPr>
        <p:spPr>
          <a:xfrm>
            <a:off x="495393" y="1126973"/>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000000"/>
                </a:solidFill>
                <a:latin typeface="Calibri" panose="020F0502020204030204" pitchFamily="34" charset="0"/>
                <a:cs typeface="Calibri" panose="020F0502020204030204" pitchFamily="34" charset="0"/>
              </a:defRPr>
            </a:lvl1pPr>
          </a:lstStyle>
          <a:p>
            <a:pPr lvl="0"/>
            <a:r>
              <a:rPr lang="en-US"/>
              <a:t>Heading</a:t>
            </a:r>
          </a:p>
        </p:txBody>
      </p:sp>
      <p:sp>
        <p:nvSpPr>
          <p:cNvPr id="52" name="Freeform 51">
            <a:extLst>
              <a:ext uri="{FF2B5EF4-FFF2-40B4-BE49-F238E27FC236}">
                <a16:creationId xmlns:a16="http://schemas.microsoft.com/office/drawing/2014/main" id="{998E3230-A060-8148-8AC8-CD958C65B8D0}"/>
              </a:ext>
            </a:extLst>
          </p:cNvPr>
          <p:cNvSpPr/>
          <p:nvPr/>
        </p:nvSpPr>
        <p:spPr>
          <a:xfrm>
            <a:off x="2089889" y="1698686"/>
            <a:ext cx="2664102" cy="3460628"/>
          </a:xfrm>
          <a:custGeom>
            <a:avLst/>
            <a:gdLst>
              <a:gd name="connsiteX0" fmla="*/ 1002960 w 2664102"/>
              <a:gd name="connsiteY0" fmla="*/ 0 h 3460628"/>
              <a:gd name="connsiteX1" fmla="*/ 1587215 w 2664102"/>
              <a:gd name="connsiteY1" fmla="*/ 387270 h 3460628"/>
              <a:gd name="connsiteX2" fmla="*/ 1613792 w 2664102"/>
              <a:gd name="connsiteY2" fmla="*/ 472887 h 3460628"/>
              <a:gd name="connsiteX3" fmla="*/ 1728162 w 2664102"/>
              <a:gd name="connsiteY3" fmla="*/ 502295 h 3460628"/>
              <a:gd name="connsiteX4" fmla="*/ 2664102 w 2664102"/>
              <a:gd name="connsiteY4" fmla="*/ 1774459 h 3460628"/>
              <a:gd name="connsiteX5" fmla="*/ 2179359 w 2664102"/>
              <a:gd name="connsiteY5" fmla="*/ 2802334 h 3460628"/>
              <a:gd name="connsiteX6" fmla="*/ 2169170 w 2664102"/>
              <a:gd name="connsiteY6" fmla="*/ 2809954 h 3460628"/>
              <a:gd name="connsiteX7" fmla="*/ 2190659 w 2664102"/>
              <a:gd name="connsiteY7" fmla="*/ 2849544 h 3460628"/>
              <a:gd name="connsiteX8" fmla="*/ 2225226 w 2664102"/>
              <a:gd name="connsiteY8" fmla="*/ 3020760 h 3460628"/>
              <a:gd name="connsiteX9" fmla="*/ 1785358 w 2664102"/>
              <a:gd name="connsiteY9" fmla="*/ 3460628 h 3460628"/>
              <a:gd name="connsiteX10" fmla="*/ 1354427 w 2664102"/>
              <a:gd name="connsiteY10" fmla="*/ 3109409 h 3460628"/>
              <a:gd name="connsiteX11" fmla="*/ 1354023 w 2664102"/>
              <a:gd name="connsiteY11" fmla="*/ 3105401 h 3460628"/>
              <a:gd name="connsiteX12" fmla="*/ 1332051 w 2664102"/>
              <a:gd name="connsiteY12" fmla="*/ 3106510 h 3460628"/>
              <a:gd name="connsiteX13" fmla="*/ 0 w 2664102"/>
              <a:gd name="connsiteY13" fmla="*/ 1774459 h 3460628"/>
              <a:gd name="connsiteX14" fmla="*/ 390149 w 2664102"/>
              <a:gd name="connsiteY14" fmla="*/ 832557 h 3460628"/>
              <a:gd name="connsiteX15" fmla="*/ 400718 w 2664102"/>
              <a:gd name="connsiteY15" fmla="*/ 822951 h 3460628"/>
              <a:gd name="connsiteX16" fmla="*/ 381759 w 2664102"/>
              <a:gd name="connsiteY16" fmla="*/ 761874 h 3460628"/>
              <a:gd name="connsiteX17" fmla="*/ 368876 w 2664102"/>
              <a:gd name="connsiteY17" fmla="*/ 634084 h 3460628"/>
              <a:gd name="connsiteX18" fmla="*/ 1002960 w 2664102"/>
              <a:gd name="connsiteY18" fmla="*/ 0 h 346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64102" h="3460628">
                <a:moveTo>
                  <a:pt x="1002960" y="0"/>
                </a:moveTo>
                <a:cubicBezTo>
                  <a:pt x="1265606" y="0"/>
                  <a:pt x="1490956" y="159688"/>
                  <a:pt x="1587215" y="387270"/>
                </a:cubicBezTo>
                <a:lnTo>
                  <a:pt x="1613792" y="472887"/>
                </a:lnTo>
                <a:lnTo>
                  <a:pt x="1728162" y="502295"/>
                </a:lnTo>
                <a:cubicBezTo>
                  <a:pt x="2270398" y="670948"/>
                  <a:pt x="2664102" y="1176726"/>
                  <a:pt x="2664102" y="1774459"/>
                </a:cubicBezTo>
                <a:cubicBezTo>
                  <a:pt x="2664102" y="2188274"/>
                  <a:pt x="2475404" y="2558017"/>
                  <a:pt x="2179359" y="2802334"/>
                </a:cubicBezTo>
                <a:lnTo>
                  <a:pt x="2169170" y="2809954"/>
                </a:lnTo>
                <a:lnTo>
                  <a:pt x="2190659" y="2849544"/>
                </a:lnTo>
                <a:cubicBezTo>
                  <a:pt x="2212918" y="2902169"/>
                  <a:pt x="2225226" y="2960027"/>
                  <a:pt x="2225226" y="3020760"/>
                </a:cubicBezTo>
                <a:cubicBezTo>
                  <a:pt x="2225226" y="3263692"/>
                  <a:pt x="2028290" y="3460628"/>
                  <a:pt x="1785358" y="3460628"/>
                </a:cubicBezTo>
                <a:cubicBezTo>
                  <a:pt x="1572793" y="3460628"/>
                  <a:pt x="1395443" y="3309849"/>
                  <a:pt x="1354427" y="3109409"/>
                </a:cubicBezTo>
                <a:lnTo>
                  <a:pt x="1354023" y="310540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ED1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52">
            <a:extLst>
              <a:ext uri="{FF2B5EF4-FFF2-40B4-BE49-F238E27FC236}">
                <a16:creationId xmlns:a16="http://schemas.microsoft.com/office/drawing/2014/main" id="{6B9FF562-9BD5-2B44-B1B7-94C288C0D6F6}"/>
              </a:ext>
            </a:extLst>
          </p:cNvPr>
          <p:cNvSpPr/>
          <p:nvPr/>
        </p:nvSpPr>
        <p:spPr>
          <a:xfrm>
            <a:off x="4385115" y="1698686"/>
            <a:ext cx="2664102" cy="3460628"/>
          </a:xfrm>
          <a:custGeom>
            <a:avLst/>
            <a:gdLst>
              <a:gd name="connsiteX0" fmla="*/ 1002960 w 2664102"/>
              <a:gd name="connsiteY0" fmla="*/ 0 h 3460628"/>
              <a:gd name="connsiteX1" fmla="*/ 1587215 w 2664102"/>
              <a:gd name="connsiteY1" fmla="*/ 387270 h 3460628"/>
              <a:gd name="connsiteX2" fmla="*/ 1613792 w 2664102"/>
              <a:gd name="connsiteY2" fmla="*/ 472887 h 3460628"/>
              <a:gd name="connsiteX3" fmla="*/ 1728162 w 2664102"/>
              <a:gd name="connsiteY3" fmla="*/ 502295 h 3460628"/>
              <a:gd name="connsiteX4" fmla="*/ 2664102 w 2664102"/>
              <a:gd name="connsiteY4" fmla="*/ 1774459 h 3460628"/>
              <a:gd name="connsiteX5" fmla="*/ 2273953 w 2664102"/>
              <a:gd name="connsiteY5" fmla="*/ 2716361 h 3460628"/>
              <a:gd name="connsiteX6" fmla="*/ 2214624 w 2664102"/>
              <a:gd name="connsiteY6" fmla="*/ 2770284 h 3460628"/>
              <a:gd name="connsiteX7" fmla="*/ 2218372 w 2664102"/>
              <a:gd name="connsiteY7" fmla="*/ 2774826 h 3460628"/>
              <a:gd name="connsiteX8" fmla="*/ 2293494 w 2664102"/>
              <a:gd name="connsiteY8" fmla="*/ 3020760 h 3460628"/>
              <a:gd name="connsiteX9" fmla="*/ 1853626 w 2664102"/>
              <a:gd name="connsiteY9" fmla="*/ 3460628 h 3460628"/>
              <a:gd name="connsiteX10" fmla="*/ 1422695 w 2664102"/>
              <a:gd name="connsiteY10" fmla="*/ 3109409 h 3460628"/>
              <a:gd name="connsiteX11" fmla="*/ 1421945 w 2664102"/>
              <a:gd name="connsiteY11" fmla="*/ 3101971 h 3460628"/>
              <a:gd name="connsiteX12" fmla="*/ 1332051 w 2664102"/>
              <a:gd name="connsiteY12" fmla="*/ 3106510 h 3460628"/>
              <a:gd name="connsiteX13" fmla="*/ 0 w 2664102"/>
              <a:gd name="connsiteY13" fmla="*/ 1774459 h 3460628"/>
              <a:gd name="connsiteX14" fmla="*/ 390149 w 2664102"/>
              <a:gd name="connsiteY14" fmla="*/ 832557 h 3460628"/>
              <a:gd name="connsiteX15" fmla="*/ 400718 w 2664102"/>
              <a:gd name="connsiteY15" fmla="*/ 822951 h 3460628"/>
              <a:gd name="connsiteX16" fmla="*/ 381759 w 2664102"/>
              <a:gd name="connsiteY16" fmla="*/ 761874 h 3460628"/>
              <a:gd name="connsiteX17" fmla="*/ 368876 w 2664102"/>
              <a:gd name="connsiteY17" fmla="*/ 634084 h 3460628"/>
              <a:gd name="connsiteX18" fmla="*/ 1002960 w 2664102"/>
              <a:gd name="connsiteY18" fmla="*/ 0 h 346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64102" h="3460628">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4624" y="2770284"/>
                </a:lnTo>
                <a:lnTo>
                  <a:pt x="2218372" y="2774826"/>
                </a:lnTo>
                <a:cubicBezTo>
                  <a:pt x="2265800" y="2845029"/>
                  <a:pt x="2293494" y="2929661"/>
                  <a:pt x="2293494" y="3020760"/>
                </a:cubicBezTo>
                <a:cubicBezTo>
                  <a:pt x="2293494" y="3263692"/>
                  <a:pt x="2096558" y="3460628"/>
                  <a:pt x="1853626" y="3460628"/>
                </a:cubicBezTo>
                <a:cubicBezTo>
                  <a:pt x="1641061" y="3460628"/>
                  <a:pt x="1463711" y="3309849"/>
                  <a:pt x="1422695" y="3109409"/>
                </a:cubicBezTo>
                <a:lnTo>
                  <a:pt x="1421945" y="310197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ED1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53">
            <a:extLst>
              <a:ext uri="{FF2B5EF4-FFF2-40B4-BE49-F238E27FC236}">
                <a16:creationId xmlns:a16="http://schemas.microsoft.com/office/drawing/2014/main" id="{F78C72C1-BBB8-B14F-A70E-D1EB0561C42B}"/>
              </a:ext>
            </a:extLst>
          </p:cNvPr>
          <p:cNvSpPr/>
          <p:nvPr userDrawn="1"/>
        </p:nvSpPr>
        <p:spPr>
          <a:xfrm>
            <a:off x="6680341" y="1698686"/>
            <a:ext cx="2664102" cy="3460628"/>
          </a:xfrm>
          <a:custGeom>
            <a:avLst/>
            <a:gdLst>
              <a:gd name="connsiteX0" fmla="*/ 1002960 w 2664102"/>
              <a:gd name="connsiteY0" fmla="*/ 0 h 3460628"/>
              <a:gd name="connsiteX1" fmla="*/ 1587215 w 2664102"/>
              <a:gd name="connsiteY1" fmla="*/ 387270 h 3460628"/>
              <a:gd name="connsiteX2" fmla="*/ 1613792 w 2664102"/>
              <a:gd name="connsiteY2" fmla="*/ 472887 h 3460628"/>
              <a:gd name="connsiteX3" fmla="*/ 1728162 w 2664102"/>
              <a:gd name="connsiteY3" fmla="*/ 502295 h 3460628"/>
              <a:gd name="connsiteX4" fmla="*/ 2664102 w 2664102"/>
              <a:gd name="connsiteY4" fmla="*/ 1774459 h 3460628"/>
              <a:gd name="connsiteX5" fmla="*/ 2273953 w 2664102"/>
              <a:gd name="connsiteY5" fmla="*/ 2716361 h 3460628"/>
              <a:gd name="connsiteX6" fmla="*/ 2215613 w 2664102"/>
              <a:gd name="connsiteY6" fmla="*/ 2769384 h 3460628"/>
              <a:gd name="connsiteX7" fmla="*/ 2220103 w 2664102"/>
              <a:gd name="connsiteY7" fmla="*/ 2774826 h 3460628"/>
              <a:gd name="connsiteX8" fmla="*/ 2295226 w 2664102"/>
              <a:gd name="connsiteY8" fmla="*/ 3020760 h 3460628"/>
              <a:gd name="connsiteX9" fmla="*/ 1855358 w 2664102"/>
              <a:gd name="connsiteY9" fmla="*/ 3460628 h 3460628"/>
              <a:gd name="connsiteX10" fmla="*/ 1424427 w 2664102"/>
              <a:gd name="connsiteY10" fmla="*/ 3109409 h 3460628"/>
              <a:gd name="connsiteX11" fmla="*/ 1423668 w 2664102"/>
              <a:gd name="connsiteY11" fmla="*/ 3101884 h 3460628"/>
              <a:gd name="connsiteX12" fmla="*/ 1332051 w 2664102"/>
              <a:gd name="connsiteY12" fmla="*/ 3106510 h 3460628"/>
              <a:gd name="connsiteX13" fmla="*/ 0 w 2664102"/>
              <a:gd name="connsiteY13" fmla="*/ 1774459 h 3460628"/>
              <a:gd name="connsiteX14" fmla="*/ 390149 w 2664102"/>
              <a:gd name="connsiteY14" fmla="*/ 832557 h 3460628"/>
              <a:gd name="connsiteX15" fmla="*/ 400718 w 2664102"/>
              <a:gd name="connsiteY15" fmla="*/ 822951 h 3460628"/>
              <a:gd name="connsiteX16" fmla="*/ 381759 w 2664102"/>
              <a:gd name="connsiteY16" fmla="*/ 761874 h 3460628"/>
              <a:gd name="connsiteX17" fmla="*/ 368876 w 2664102"/>
              <a:gd name="connsiteY17" fmla="*/ 634084 h 3460628"/>
              <a:gd name="connsiteX18" fmla="*/ 1002960 w 2664102"/>
              <a:gd name="connsiteY18" fmla="*/ 0 h 346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64102" h="3460628">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5613" y="2769384"/>
                </a:lnTo>
                <a:lnTo>
                  <a:pt x="2220103" y="2774826"/>
                </a:lnTo>
                <a:cubicBezTo>
                  <a:pt x="2267532" y="2845029"/>
                  <a:pt x="2295226" y="2929661"/>
                  <a:pt x="2295226" y="3020760"/>
                </a:cubicBezTo>
                <a:cubicBezTo>
                  <a:pt x="2295226" y="3263692"/>
                  <a:pt x="2098290" y="3460628"/>
                  <a:pt x="1855358" y="3460628"/>
                </a:cubicBezTo>
                <a:cubicBezTo>
                  <a:pt x="1642793" y="3460628"/>
                  <a:pt x="1465443" y="3309849"/>
                  <a:pt x="1424427" y="3109409"/>
                </a:cubicBezTo>
                <a:lnTo>
                  <a:pt x="1423668" y="3101884"/>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ED1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5" name="Freeform 54">
            <a:extLst>
              <a:ext uri="{FF2B5EF4-FFF2-40B4-BE49-F238E27FC236}">
                <a16:creationId xmlns:a16="http://schemas.microsoft.com/office/drawing/2014/main" id="{5322CBE2-C8DB-9445-B2BF-307CEC7D4467}"/>
              </a:ext>
            </a:extLst>
          </p:cNvPr>
          <p:cNvSpPr/>
          <p:nvPr/>
        </p:nvSpPr>
        <p:spPr>
          <a:xfrm>
            <a:off x="8975567" y="1698686"/>
            <a:ext cx="2664102" cy="3460628"/>
          </a:xfrm>
          <a:custGeom>
            <a:avLst/>
            <a:gdLst>
              <a:gd name="connsiteX0" fmla="*/ 1002960 w 2664102"/>
              <a:gd name="connsiteY0" fmla="*/ 0 h 3460628"/>
              <a:gd name="connsiteX1" fmla="*/ 1587215 w 2664102"/>
              <a:gd name="connsiteY1" fmla="*/ 387270 h 3460628"/>
              <a:gd name="connsiteX2" fmla="*/ 1613791 w 2664102"/>
              <a:gd name="connsiteY2" fmla="*/ 472887 h 3460628"/>
              <a:gd name="connsiteX3" fmla="*/ 1728162 w 2664102"/>
              <a:gd name="connsiteY3" fmla="*/ 502295 h 3460628"/>
              <a:gd name="connsiteX4" fmla="*/ 2664102 w 2664102"/>
              <a:gd name="connsiteY4" fmla="*/ 1774459 h 3460628"/>
              <a:gd name="connsiteX5" fmla="*/ 2359926 w 2664102"/>
              <a:gd name="connsiteY5" fmla="*/ 2621767 h 3460628"/>
              <a:gd name="connsiteX6" fmla="*/ 2289236 w 2664102"/>
              <a:gd name="connsiteY6" fmla="*/ 2699546 h 3460628"/>
              <a:gd name="connsiteX7" fmla="*/ 2301574 w 2664102"/>
              <a:gd name="connsiteY7" fmla="*/ 2709727 h 3460628"/>
              <a:gd name="connsiteX8" fmla="*/ 2430409 w 2664102"/>
              <a:gd name="connsiteY8" fmla="*/ 3020760 h 3460628"/>
              <a:gd name="connsiteX9" fmla="*/ 1990541 w 2664102"/>
              <a:gd name="connsiteY9" fmla="*/ 3460628 h 3460628"/>
              <a:gd name="connsiteX10" fmla="*/ 1559610 w 2664102"/>
              <a:gd name="connsiteY10" fmla="*/ 3109409 h 3460628"/>
              <a:gd name="connsiteX11" fmla="*/ 1557255 w 2664102"/>
              <a:gd name="connsiteY11" fmla="*/ 3086049 h 3460628"/>
              <a:gd name="connsiteX12" fmla="*/ 1468245 w 2664102"/>
              <a:gd name="connsiteY12" fmla="*/ 3099633 h 3460628"/>
              <a:gd name="connsiteX13" fmla="*/ 1332051 w 2664102"/>
              <a:gd name="connsiteY13" fmla="*/ 3106510 h 3460628"/>
              <a:gd name="connsiteX14" fmla="*/ 0 w 2664102"/>
              <a:gd name="connsiteY14" fmla="*/ 1774459 h 3460628"/>
              <a:gd name="connsiteX15" fmla="*/ 390149 w 2664102"/>
              <a:gd name="connsiteY15" fmla="*/ 832557 h 3460628"/>
              <a:gd name="connsiteX16" fmla="*/ 400718 w 2664102"/>
              <a:gd name="connsiteY16" fmla="*/ 822951 h 3460628"/>
              <a:gd name="connsiteX17" fmla="*/ 381758 w 2664102"/>
              <a:gd name="connsiteY17" fmla="*/ 761874 h 3460628"/>
              <a:gd name="connsiteX18" fmla="*/ 368876 w 2664102"/>
              <a:gd name="connsiteY18" fmla="*/ 634084 h 3460628"/>
              <a:gd name="connsiteX19" fmla="*/ 1002960 w 2664102"/>
              <a:gd name="connsiteY19" fmla="*/ 0 h 346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64102" h="3460628">
                <a:moveTo>
                  <a:pt x="1002960" y="0"/>
                </a:moveTo>
                <a:cubicBezTo>
                  <a:pt x="1265606" y="0"/>
                  <a:pt x="1490955" y="159688"/>
                  <a:pt x="1587215" y="387270"/>
                </a:cubicBezTo>
                <a:lnTo>
                  <a:pt x="1613791" y="472887"/>
                </a:lnTo>
                <a:lnTo>
                  <a:pt x="1728162" y="502295"/>
                </a:lnTo>
                <a:cubicBezTo>
                  <a:pt x="2270398" y="670948"/>
                  <a:pt x="2664102" y="1176726"/>
                  <a:pt x="2664102" y="1774459"/>
                </a:cubicBezTo>
                <a:cubicBezTo>
                  <a:pt x="2664102" y="2096315"/>
                  <a:pt x="2549951" y="2391510"/>
                  <a:pt x="2359926" y="2621767"/>
                </a:cubicBezTo>
                <a:lnTo>
                  <a:pt x="2289236" y="2699546"/>
                </a:lnTo>
                <a:lnTo>
                  <a:pt x="2301574" y="2709727"/>
                </a:lnTo>
                <a:cubicBezTo>
                  <a:pt x="2381175" y="2789327"/>
                  <a:pt x="2430409" y="2899294"/>
                  <a:pt x="2430409" y="3020760"/>
                </a:cubicBezTo>
                <a:cubicBezTo>
                  <a:pt x="2430409" y="3263692"/>
                  <a:pt x="2233473" y="3460628"/>
                  <a:pt x="1990541" y="3460628"/>
                </a:cubicBezTo>
                <a:cubicBezTo>
                  <a:pt x="1777975" y="3460628"/>
                  <a:pt x="1600626" y="3309849"/>
                  <a:pt x="1559610" y="3109409"/>
                </a:cubicBezTo>
                <a:lnTo>
                  <a:pt x="1557255" y="3086049"/>
                </a:lnTo>
                <a:lnTo>
                  <a:pt x="1468245" y="3099633"/>
                </a:lnTo>
                <a:cubicBezTo>
                  <a:pt x="1423466" y="3104181"/>
                  <a:pt x="1378030" y="3106510"/>
                  <a:pt x="1332051" y="3106510"/>
                </a:cubicBezTo>
                <a:cubicBezTo>
                  <a:pt x="596380" y="3106510"/>
                  <a:pt x="0" y="2510130"/>
                  <a:pt x="0" y="1774459"/>
                </a:cubicBezTo>
                <a:cubicBezTo>
                  <a:pt x="0" y="1406624"/>
                  <a:pt x="149095" y="1073611"/>
                  <a:pt x="390149" y="832557"/>
                </a:cubicBezTo>
                <a:lnTo>
                  <a:pt x="400718" y="822951"/>
                </a:lnTo>
                <a:lnTo>
                  <a:pt x="381758" y="761874"/>
                </a:lnTo>
                <a:cubicBezTo>
                  <a:pt x="373312" y="720597"/>
                  <a:pt x="368876" y="677859"/>
                  <a:pt x="368876" y="634084"/>
                </a:cubicBezTo>
                <a:cubicBezTo>
                  <a:pt x="368876" y="283889"/>
                  <a:pt x="652765" y="0"/>
                  <a:pt x="1002960" y="0"/>
                </a:cubicBezTo>
                <a:close/>
              </a:path>
            </a:pathLst>
          </a:custGeom>
          <a:solidFill>
            <a:srgbClr val="FED1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Text Placeholder 17">
            <a:extLst>
              <a:ext uri="{FF2B5EF4-FFF2-40B4-BE49-F238E27FC236}">
                <a16:creationId xmlns:a16="http://schemas.microsoft.com/office/drawing/2014/main" id="{084B4BE7-DD1C-1743-85E4-D3ED17FE67F2}"/>
              </a:ext>
            </a:extLst>
          </p:cNvPr>
          <p:cNvSpPr>
            <a:spLocks noGrp="1"/>
          </p:cNvSpPr>
          <p:nvPr userDrawn="1">
            <p:ph type="body" sz="quarter" idx="21" hasCustomPrompt="1"/>
          </p:nvPr>
        </p:nvSpPr>
        <p:spPr>
          <a:xfrm>
            <a:off x="2291885" y="3135867"/>
            <a:ext cx="2093228" cy="1202080"/>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71" name="Text Placeholder 17">
            <a:extLst>
              <a:ext uri="{FF2B5EF4-FFF2-40B4-BE49-F238E27FC236}">
                <a16:creationId xmlns:a16="http://schemas.microsoft.com/office/drawing/2014/main" id="{5E862C59-ABDF-FB45-866F-C33FB45F9EE7}"/>
              </a:ext>
            </a:extLst>
          </p:cNvPr>
          <p:cNvSpPr>
            <a:spLocks noGrp="1"/>
          </p:cNvSpPr>
          <p:nvPr userDrawn="1">
            <p:ph type="body" sz="quarter" idx="38" hasCustomPrompt="1"/>
          </p:nvPr>
        </p:nvSpPr>
        <p:spPr>
          <a:xfrm>
            <a:off x="4623112" y="3117069"/>
            <a:ext cx="2093228" cy="1202080"/>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72" name="Text Placeholder 17">
            <a:extLst>
              <a:ext uri="{FF2B5EF4-FFF2-40B4-BE49-F238E27FC236}">
                <a16:creationId xmlns:a16="http://schemas.microsoft.com/office/drawing/2014/main" id="{16252092-110B-DF41-BAA1-24D8CA1DA645}"/>
              </a:ext>
            </a:extLst>
          </p:cNvPr>
          <p:cNvSpPr>
            <a:spLocks noGrp="1"/>
          </p:cNvSpPr>
          <p:nvPr userDrawn="1">
            <p:ph type="body" sz="quarter" idx="39" hasCustomPrompt="1"/>
          </p:nvPr>
        </p:nvSpPr>
        <p:spPr>
          <a:xfrm>
            <a:off x="6878370" y="3121537"/>
            <a:ext cx="2093228" cy="1202080"/>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73" name="Text Placeholder 17">
            <a:extLst>
              <a:ext uri="{FF2B5EF4-FFF2-40B4-BE49-F238E27FC236}">
                <a16:creationId xmlns:a16="http://schemas.microsoft.com/office/drawing/2014/main" id="{6BE3560E-17BA-CF47-9892-C7DA0E586994}"/>
              </a:ext>
            </a:extLst>
          </p:cNvPr>
          <p:cNvSpPr>
            <a:spLocks noGrp="1"/>
          </p:cNvSpPr>
          <p:nvPr userDrawn="1">
            <p:ph type="body" sz="quarter" idx="40" hasCustomPrompt="1"/>
          </p:nvPr>
        </p:nvSpPr>
        <p:spPr>
          <a:xfrm>
            <a:off x="9209597" y="3102739"/>
            <a:ext cx="2093228" cy="1202080"/>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1" name="Rectangle 30">
            <a:extLst>
              <a:ext uri="{FF2B5EF4-FFF2-40B4-BE49-F238E27FC236}">
                <a16:creationId xmlns:a16="http://schemas.microsoft.com/office/drawing/2014/main" id="{15B96E93-12A7-0543-B8EE-9285E103FDF4}"/>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32" name="TextBox 31">
            <a:extLst>
              <a:ext uri="{FF2B5EF4-FFF2-40B4-BE49-F238E27FC236}">
                <a16:creationId xmlns:a16="http://schemas.microsoft.com/office/drawing/2014/main" id="{B952A1B4-9317-CA4F-8010-A831C931E180}"/>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
        <p:nvSpPr>
          <p:cNvPr id="56" name="Oval 55">
            <a:extLst>
              <a:ext uri="{FF2B5EF4-FFF2-40B4-BE49-F238E27FC236}">
                <a16:creationId xmlns:a16="http://schemas.microsoft.com/office/drawing/2014/main" id="{B13E1DCE-8617-FE49-9D50-215190C95744}"/>
              </a:ext>
            </a:extLst>
          </p:cNvPr>
          <p:cNvSpPr/>
          <p:nvPr userDrawn="1"/>
        </p:nvSpPr>
        <p:spPr>
          <a:xfrm>
            <a:off x="2562014" y="1786976"/>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1CF0B779-49F1-BD40-A379-6E82ED7A8EA5}"/>
              </a:ext>
            </a:extLst>
          </p:cNvPr>
          <p:cNvSpPr/>
          <p:nvPr userDrawn="1"/>
        </p:nvSpPr>
        <p:spPr>
          <a:xfrm>
            <a:off x="4860745" y="1805440"/>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71B6F19E-6C02-7B40-813C-4C605D3E627A}"/>
              </a:ext>
            </a:extLst>
          </p:cNvPr>
          <p:cNvSpPr/>
          <p:nvPr userDrawn="1"/>
        </p:nvSpPr>
        <p:spPr>
          <a:xfrm>
            <a:off x="7155971" y="1805439"/>
            <a:ext cx="1054660" cy="10546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1A601DA3-31CF-EE49-AC34-35907C8E7C67}"/>
              </a:ext>
            </a:extLst>
          </p:cNvPr>
          <p:cNvSpPr/>
          <p:nvPr userDrawn="1"/>
        </p:nvSpPr>
        <p:spPr>
          <a:xfrm>
            <a:off x="9451197" y="1805439"/>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Placeholder 17">
            <a:extLst>
              <a:ext uri="{FF2B5EF4-FFF2-40B4-BE49-F238E27FC236}">
                <a16:creationId xmlns:a16="http://schemas.microsoft.com/office/drawing/2014/main" id="{1FA3C6B8-1B91-3C45-ABF9-38614C60D882}"/>
              </a:ext>
            </a:extLst>
          </p:cNvPr>
          <p:cNvSpPr>
            <a:spLocks noGrp="1"/>
          </p:cNvSpPr>
          <p:nvPr>
            <p:ph type="body" sz="quarter" idx="34" hasCustomPrompt="1"/>
          </p:nvPr>
        </p:nvSpPr>
        <p:spPr>
          <a:xfrm>
            <a:off x="2747941" y="1946907"/>
            <a:ext cx="695250" cy="734798"/>
          </a:xfrm>
        </p:spPr>
        <p:txBody>
          <a:bodyPr/>
          <a:lstStyle>
            <a:lvl1pPr algn="ctr">
              <a:buNone/>
              <a:defRPr sz="48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1</a:t>
            </a:r>
            <a:endParaRPr lang="en-US"/>
          </a:p>
        </p:txBody>
      </p:sp>
      <p:sp>
        <p:nvSpPr>
          <p:cNvPr id="62" name="Text Placeholder 17">
            <a:extLst>
              <a:ext uri="{FF2B5EF4-FFF2-40B4-BE49-F238E27FC236}">
                <a16:creationId xmlns:a16="http://schemas.microsoft.com/office/drawing/2014/main" id="{A458E8DF-54E7-064A-9CDB-051A735469FD}"/>
              </a:ext>
            </a:extLst>
          </p:cNvPr>
          <p:cNvSpPr>
            <a:spLocks noGrp="1"/>
          </p:cNvSpPr>
          <p:nvPr>
            <p:ph type="body" sz="quarter" idx="35" hasCustomPrompt="1"/>
          </p:nvPr>
        </p:nvSpPr>
        <p:spPr>
          <a:xfrm>
            <a:off x="5064548" y="1949503"/>
            <a:ext cx="695250" cy="734798"/>
          </a:xfrm>
        </p:spPr>
        <p:txBody>
          <a:bodyPr/>
          <a:lstStyle>
            <a:lvl1pPr algn="ctr">
              <a:buNone/>
              <a:defRPr sz="48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a:t>
            </a:r>
            <a:endParaRPr lang="en-US"/>
          </a:p>
        </p:txBody>
      </p:sp>
      <p:sp>
        <p:nvSpPr>
          <p:cNvPr id="66" name="Text Placeholder 17">
            <a:extLst>
              <a:ext uri="{FF2B5EF4-FFF2-40B4-BE49-F238E27FC236}">
                <a16:creationId xmlns:a16="http://schemas.microsoft.com/office/drawing/2014/main" id="{FDFA3651-9899-9946-9C5D-81AF4B51CA40}"/>
              </a:ext>
            </a:extLst>
          </p:cNvPr>
          <p:cNvSpPr>
            <a:spLocks noGrp="1"/>
          </p:cNvSpPr>
          <p:nvPr>
            <p:ph type="body" sz="quarter" idx="36" hasCustomPrompt="1"/>
          </p:nvPr>
        </p:nvSpPr>
        <p:spPr>
          <a:xfrm>
            <a:off x="7338393" y="1962861"/>
            <a:ext cx="695250" cy="734798"/>
          </a:xfrm>
        </p:spPr>
        <p:txBody>
          <a:bodyPr/>
          <a:lstStyle>
            <a:lvl1pPr algn="ctr">
              <a:buNone/>
              <a:defRPr sz="48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3</a:t>
            </a:r>
            <a:endParaRPr lang="en-US"/>
          </a:p>
        </p:txBody>
      </p:sp>
      <p:sp>
        <p:nvSpPr>
          <p:cNvPr id="67" name="Text Placeholder 17">
            <a:extLst>
              <a:ext uri="{FF2B5EF4-FFF2-40B4-BE49-F238E27FC236}">
                <a16:creationId xmlns:a16="http://schemas.microsoft.com/office/drawing/2014/main" id="{4790CDE1-298B-B145-BA4E-F6881FB7FA93}"/>
              </a:ext>
            </a:extLst>
          </p:cNvPr>
          <p:cNvSpPr>
            <a:spLocks noGrp="1"/>
          </p:cNvSpPr>
          <p:nvPr>
            <p:ph type="body" sz="quarter" idx="37" hasCustomPrompt="1"/>
          </p:nvPr>
        </p:nvSpPr>
        <p:spPr>
          <a:xfrm>
            <a:off x="9655000" y="1965457"/>
            <a:ext cx="695250" cy="734798"/>
          </a:xfrm>
        </p:spPr>
        <p:txBody>
          <a:bodyPr/>
          <a:lstStyle>
            <a:lvl1pPr algn="ctr">
              <a:buNone/>
              <a:defRPr sz="48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4</a:t>
            </a:r>
            <a:endParaRPr lang="en-US"/>
          </a:p>
        </p:txBody>
      </p:sp>
    </p:spTree>
    <p:extLst>
      <p:ext uri="{BB962C8B-B14F-4D97-AF65-F5344CB8AC3E}">
        <p14:creationId xmlns:p14="http://schemas.microsoft.com/office/powerpoint/2010/main" val="9399968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 point icon graph">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C2DB8636-C798-AD47-8DC9-47814E3387DD}"/>
              </a:ext>
            </a:extLst>
          </p:cNvPr>
          <p:cNvSpPr/>
          <p:nvPr/>
        </p:nvSpPr>
        <p:spPr>
          <a:xfrm>
            <a:off x="4292836"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0" name="Freeform 49">
            <a:extLst>
              <a:ext uri="{FF2B5EF4-FFF2-40B4-BE49-F238E27FC236}">
                <a16:creationId xmlns:a16="http://schemas.microsoft.com/office/drawing/2014/main" id="{A5ECD853-1DE4-6A49-83BF-BE872511E6E0}"/>
              </a:ext>
            </a:extLst>
          </p:cNvPr>
          <p:cNvSpPr/>
          <p:nvPr/>
        </p:nvSpPr>
        <p:spPr>
          <a:xfrm>
            <a:off x="3846806" y="2428576"/>
            <a:ext cx="323830" cy="326885"/>
          </a:xfrm>
          <a:custGeom>
            <a:avLst/>
            <a:gdLst/>
            <a:ahLst/>
            <a:cxnLst>
              <a:cxn ang="3cd4">
                <a:pos x="hc" y="t"/>
              </a:cxn>
              <a:cxn ang="cd2">
                <a:pos x="l" y="vc"/>
              </a:cxn>
              <a:cxn ang="cd4">
                <a:pos x="hc" y="b"/>
              </a:cxn>
              <a:cxn ang="0">
                <a:pos x="r" y="vc"/>
              </a:cxn>
            </a:cxnLst>
            <a:rect l="l" t="t" r="r" b="b"/>
            <a:pathLst>
              <a:path w="213" h="215">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1" name="Freeform 50">
            <a:extLst>
              <a:ext uri="{FF2B5EF4-FFF2-40B4-BE49-F238E27FC236}">
                <a16:creationId xmlns:a16="http://schemas.microsoft.com/office/drawing/2014/main" id="{1FB605EC-FC6D-3D40-A5B0-5C7A5B28222F}"/>
              </a:ext>
            </a:extLst>
          </p:cNvPr>
          <p:cNvSpPr/>
          <p:nvPr/>
        </p:nvSpPr>
        <p:spPr>
          <a:xfrm>
            <a:off x="3912488"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2" name="Freeform 51">
            <a:extLst>
              <a:ext uri="{FF2B5EF4-FFF2-40B4-BE49-F238E27FC236}">
                <a16:creationId xmlns:a16="http://schemas.microsoft.com/office/drawing/2014/main" id="{813784D3-D312-744B-8BF6-8D3D764C1FF8}"/>
              </a:ext>
            </a:extLst>
          </p:cNvPr>
          <p:cNvSpPr/>
          <p:nvPr/>
        </p:nvSpPr>
        <p:spPr>
          <a:xfrm>
            <a:off x="3324401" y="800258"/>
            <a:ext cx="1370167" cy="1510697"/>
          </a:xfrm>
          <a:custGeom>
            <a:avLst/>
            <a:gdLst/>
            <a:ahLst/>
            <a:cxnLst>
              <a:cxn ang="3cd4">
                <a:pos x="hc" y="t"/>
              </a:cxn>
              <a:cxn ang="cd2">
                <a:pos x="l" y="vc"/>
              </a:cxn>
              <a:cxn ang="cd4">
                <a:pos x="hc" y="b"/>
              </a:cxn>
              <a:cxn ang="0">
                <a:pos x="r" y="vc"/>
              </a:cxn>
            </a:cxnLst>
            <a:rect l="l" t="t" r="r" b="b"/>
            <a:pathLst>
              <a:path w="898" h="990">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3" name="Freeform 52">
            <a:extLst>
              <a:ext uri="{FF2B5EF4-FFF2-40B4-BE49-F238E27FC236}">
                <a16:creationId xmlns:a16="http://schemas.microsoft.com/office/drawing/2014/main" id="{C952250C-2D0F-064B-B9BE-BB9EECA238E4}"/>
              </a:ext>
            </a:extLst>
          </p:cNvPr>
          <p:cNvSpPr/>
          <p:nvPr/>
        </p:nvSpPr>
        <p:spPr>
          <a:xfrm>
            <a:off x="6055570"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4" name="Freeform 53">
            <a:extLst>
              <a:ext uri="{FF2B5EF4-FFF2-40B4-BE49-F238E27FC236}">
                <a16:creationId xmlns:a16="http://schemas.microsoft.com/office/drawing/2014/main" id="{1383608B-3ED7-074D-A0C2-469C4A907A53}"/>
              </a:ext>
            </a:extLst>
          </p:cNvPr>
          <p:cNvSpPr/>
          <p:nvPr/>
        </p:nvSpPr>
        <p:spPr>
          <a:xfrm>
            <a:off x="6119725" y="2494259"/>
            <a:ext cx="193993" cy="193992"/>
          </a:xfrm>
          <a:custGeom>
            <a:avLst/>
            <a:gdLst/>
            <a:ahLst/>
            <a:cxnLst>
              <a:cxn ang="3cd4">
                <a:pos x="hc" y="t"/>
              </a:cxn>
              <a:cxn ang="cd2">
                <a:pos x="l" y="vc"/>
              </a:cxn>
              <a:cxn ang="cd4">
                <a:pos x="hc" y="b"/>
              </a:cxn>
              <a:cxn ang="0">
                <a:pos x="r" y="vc"/>
              </a:cxn>
            </a:cxnLst>
            <a:rect l="l" t="t" r="r" b="b"/>
            <a:pathLst>
              <a:path w="128" h="128">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5" name="Freeform 54">
            <a:extLst>
              <a:ext uri="{FF2B5EF4-FFF2-40B4-BE49-F238E27FC236}">
                <a16:creationId xmlns:a16="http://schemas.microsoft.com/office/drawing/2014/main" id="{49B34B02-D6BF-B143-85D1-021CEA346336}"/>
              </a:ext>
            </a:extLst>
          </p:cNvPr>
          <p:cNvSpPr/>
          <p:nvPr/>
        </p:nvSpPr>
        <p:spPr>
          <a:xfrm>
            <a:off x="5531638" y="2921959"/>
            <a:ext cx="1368640" cy="1512224"/>
          </a:xfrm>
          <a:custGeom>
            <a:avLst/>
            <a:gdLst/>
            <a:ahLst/>
            <a:cxnLst>
              <a:cxn ang="3cd4">
                <a:pos x="hc" y="t"/>
              </a:cxn>
              <a:cxn ang="cd2">
                <a:pos x="l" y="vc"/>
              </a:cxn>
              <a:cxn ang="cd4">
                <a:pos x="hc" y="b"/>
              </a:cxn>
              <a:cxn ang="0">
                <a:pos x="r" y="vc"/>
              </a:cxn>
            </a:cxnLst>
            <a:rect l="l" t="t" r="r" b="b"/>
            <a:pathLst>
              <a:path w="897" h="991">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6" name="Freeform 55">
            <a:extLst>
              <a:ext uri="{FF2B5EF4-FFF2-40B4-BE49-F238E27FC236}">
                <a16:creationId xmlns:a16="http://schemas.microsoft.com/office/drawing/2014/main" id="{8BCF563E-9283-AC4E-8512-9E60AF0E8397}"/>
              </a:ext>
            </a:extLst>
          </p:cNvPr>
          <p:cNvSpPr/>
          <p:nvPr/>
        </p:nvSpPr>
        <p:spPr>
          <a:xfrm>
            <a:off x="6489380"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4"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7" name="Freeform 56">
            <a:extLst>
              <a:ext uri="{FF2B5EF4-FFF2-40B4-BE49-F238E27FC236}">
                <a16:creationId xmlns:a16="http://schemas.microsoft.com/office/drawing/2014/main" id="{017F71C7-97C2-574F-826D-B09EC5C3194C}"/>
              </a:ext>
            </a:extLst>
          </p:cNvPr>
          <p:cNvSpPr/>
          <p:nvPr/>
        </p:nvSpPr>
        <p:spPr>
          <a:xfrm>
            <a:off x="8249060" y="2428576"/>
            <a:ext cx="326885" cy="326885"/>
          </a:xfrm>
          <a:custGeom>
            <a:avLst/>
            <a:gdLst/>
            <a:ahLst/>
            <a:cxnLst>
              <a:cxn ang="3cd4">
                <a:pos x="hc" y="t"/>
              </a:cxn>
              <a:cxn ang="cd2">
                <a:pos x="l" y="vc"/>
              </a:cxn>
              <a:cxn ang="cd4">
                <a:pos x="hc" y="b"/>
              </a:cxn>
              <a:cxn ang="0">
                <a:pos x="r" y="vc"/>
              </a:cxn>
            </a:cxnLst>
            <a:rect l="l" t="t" r="r" b="b"/>
            <a:pathLst>
              <a:path w="215" h="215">
                <a:moveTo>
                  <a:pt x="215" y="107"/>
                </a:moveTo>
                <a:cubicBezTo>
                  <a:pt x="215" y="166"/>
                  <a:pt x="167" y="215"/>
                  <a:pt x="108" y="215"/>
                </a:cubicBezTo>
                <a:cubicBezTo>
                  <a:pt x="49" y="215"/>
                  <a:pt x="0" y="166"/>
                  <a:pt x="0" y="107"/>
                </a:cubicBezTo>
                <a:cubicBezTo>
                  <a:pt x="0" y="48"/>
                  <a:pt x="49" y="0"/>
                  <a:pt x="108" y="0"/>
                </a:cubicBezTo>
                <a:cubicBezTo>
                  <a:pt x="167" y="0"/>
                  <a:pt x="215" y="48"/>
                  <a:pt x="215" y="10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8" name="Freeform 57">
            <a:extLst>
              <a:ext uri="{FF2B5EF4-FFF2-40B4-BE49-F238E27FC236}">
                <a16:creationId xmlns:a16="http://schemas.microsoft.com/office/drawing/2014/main" id="{96F4A2A0-18C8-F044-A431-537EB66CDFB7}"/>
              </a:ext>
            </a:extLst>
          </p:cNvPr>
          <p:cNvSpPr/>
          <p:nvPr/>
        </p:nvSpPr>
        <p:spPr>
          <a:xfrm>
            <a:off x="8316270"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8" y="128"/>
                  <a:pt x="64" y="128"/>
                </a:cubicBezTo>
                <a:cubicBezTo>
                  <a:pt x="29" y="128"/>
                  <a:pt x="0" y="100"/>
                  <a:pt x="0" y="64"/>
                </a:cubicBezTo>
                <a:cubicBezTo>
                  <a:pt x="0" y="30"/>
                  <a:pt x="29" y="0"/>
                  <a:pt x="64" y="0"/>
                </a:cubicBezTo>
                <a:cubicBezTo>
                  <a:pt x="98"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9" name="Freeform 58">
            <a:extLst>
              <a:ext uri="{FF2B5EF4-FFF2-40B4-BE49-F238E27FC236}">
                <a16:creationId xmlns:a16="http://schemas.microsoft.com/office/drawing/2014/main" id="{4EE984EA-0E9E-E246-B144-9A6FBED36A0D}"/>
              </a:ext>
            </a:extLst>
          </p:cNvPr>
          <p:cNvSpPr/>
          <p:nvPr/>
        </p:nvSpPr>
        <p:spPr>
          <a:xfrm>
            <a:off x="7728183" y="800258"/>
            <a:ext cx="1367112" cy="1510697"/>
          </a:xfrm>
          <a:custGeom>
            <a:avLst/>
            <a:gdLst/>
            <a:ahLst/>
            <a:cxnLst>
              <a:cxn ang="3cd4">
                <a:pos x="hc" y="t"/>
              </a:cxn>
              <a:cxn ang="cd2">
                <a:pos x="l" y="vc"/>
              </a:cxn>
              <a:cxn ang="cd4">
                <a:pos x="hc" y="b"/>
              </a:cxn>
              <a:cxn ang="0">
                <a:pos x="r" y="vc"/>
              </a:cxn>
            </a:cxnLst>
            <a:rect l="l" t="t" r="r" b="b"/>
            <a:pathLst>
              <a:path w="896" h="990">
                <a:moveTo>
                  <a:pt x="896" y="447"/>
                </a:moveTo>
                <a:cubicBezTo>
                  <a:pt x="896" y="649"/>
                  <a:pt x="764" y="819"/>
                  <a:pt x="582" y="875"/>
                </a:cubicBezTo>
                <a:cubicBezTo>
                  <a:pt x="541" y="889"/>
                  <a:pt x="471" y="936"/>
                  <a:pt x="449" y="990"/>
                </a:cubicBezTo>
                <a:cubicBezTo>
                  <a:pt x="427" y="941"/>
                  <a:pt x="357" y="889"/>
                  <a:pt x="314" y="875"/>
                </a:cubicBezTo>
                <a:cubicBezTo>
                  <a:pt x="132" y="817"/>
                  <a:pt x="0" y="649"/>
                  <a:pt x="0" y="447"/>
                </a:cubicBezTo>
                <a:cubicBezTo>
                  <a:pt x="0" y="200"/>
                  <a:pt x="202" y="0"/>
                  <a:pt x="449" y="0"/>
                </a:cubicBezTo>
                <a:cubicBezTo>
                  <a:pt x="696" y="0"/>
                  <a:pt x="896" y="200"/>
                  <a:pt x="896" y="44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0" name="Freeform 59">
            <a:extLst>
              <a:ext uri="{FF2B5EF4-FFF2-40B4-BE49-F238E27FC236}">
                <a16:creationId xmlns:a16="http://schemas.microsoft.com/office/drawing/2014/main" id="{33B7BA85-0535-9D4E-9ABA-CAF119D02F9C}"/>
              </a:ext>
            </a:extLst>
          </p:cNvPr>
          <p:cNvSpPr/>
          <p:nvPr/>
        </p:nvSpPr>
        <p:spPr>
          <a:xfrm>
            <a:off x="8684398" y="2475929"/>
            <a:ext cx="1661920" cy="233707"/>
          </a:xfrm>
          <a:custGeom>
            <a:avLst/>
            <a:gdLst/>
            <a:ahLst/>
            <a:cxnLst>
              <a:cxn ang="3cd4">
                <a:pos x="hc" y="t"/>
              </a:cxn>
              <a:cxn ang="cd2">
                <a:pos x="l" y="vc"/>
              </a:cxn>
              <a:cxn ang="cd4">
                <a:pos x="hc" y="b"/>
              </a:cxn>
              <a:cxn ang="0">
                <a:pos x="r" y="vc"/>
              </a:cxn>
            </a:cxnLst>
            <a:rect l="l" t="t" r="r" b="b"/>
            <a:pathLst>
              <a:path w="1089" h="154">
                <a:moveTo>
                  <a:pt x="1067" y="76"/>
                </a:moveTo>
                <a:cubicBezTo>
                  <a:pt x="1067" y="49"/>
                  <a:pt x="1074" y="23"/>
                  <a:pt x="1088" y="0"/>
                </a:cubicBezTo>
                <a:lnTo>
                  <a:pt x="2" y="0"/>
                </a:lnTo>
                <a:cubicBezTo>
                  <a:pt x="16" y="23"/>
                  <a:pt x="23" y="49"/>
                  <a:pt x="23" y="76"/>
                </a:cubicBezTo>
                <a:cubicBezTo>
                  <a:pt x="23" y="106"/>
                  <a:pt x="14" y="131"/>
                  <a:pt x="0" y="154"/>
                </a:cubicBezTo>
                <a:lnTo>
                  <a:pt x="1089" y="154"/>
                </a:lnTo>
                <a:cubicBezTo>
                  <a:pt x="1074" y="131"/>
                  <a:pt x="1067" y="106"/>
                  <a:pt x="1067" y="76"/>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2" name="Freeform 61">
            <a:extLst>
              <a:ext uri="{FF2B5EF4-FFF2-40B4-BE49-F238E27FC236}">
                <a16:creationId xmlns:a16="http://schemas.microsoft.com/office/drawing/2014/main" id="{02BE76FA-A18A-5C43-8289-F22F35416D17}"/>
              </a:ext>
            </a:extLst>
          </p:cNvPr>
          <p:cNvSpPr/>
          <p:nvPr/>
        </p:nvSpPr>
        <p:spPr>
          <a:xfrm>
            <a:off x="10445605"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7" y="215"/>
                  <a:pt x="108" y="215"/>
                </a:cubicBezTo>
                <a:cubicBezTo>
                  <a:pt x="49" y="215"/>
                  <a:pt x="0" y="166"/>
                  <a:pt x="0" y="107"/>
                </a:cubicBezTo>
                <a:cubicBezTo>
                  <a:pt x="0" y="48"/>
                  <a:pt x="49" y="0"/>
                  <a:pt x="108" y="0"/>
                </a:cubicBezTo>
                <a:cubicBezTo>
                  <a:pt x="167" y="0"/>
                  <a:pt x="214" y="48"/>
                  <a:pt x="214" y="10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6" name="Freeform 65">
            <a:extLst>
              <a:ext uri="{FF2B5EF4-FFF2-40B4-BE49-F238E27FC236}">
                <a16:creationId xmlns:a16="http://schemas.microsoft.com/office/drawing/2014/main" id="{30B312E8-A919-B644-AE39-4333DF830601}"/>
              </a:ext>
            </a:extLst>
          </p:cNvPr>
          <p:cNvSpPr/>
          <p:nvPr/>
        </p:nvSpPr>
        <p:spPr>
          <a:xfrm>
            <a:off x="10512815" y="2494259"/>
            <a:ext cx="190937" cy="193992"/>
          </a:xfrm>
          <a:custGeom>
            <a:avLst/>
            <a:gdLst/>
            <a:ahLst/>
            <a:cxnLst>
              <a:cxn ang="3cd4">
                <a:pos x="hc" y="t"/>
              </a:cxn>
              <a:cxn ang="cd2">
                <a:pos x="l" y="vc"/>
              </a:cxn>
              <a:cxn ang="cd4">
                <a:pos x="hc" y="b"/>
              </a:cxn>
              <a:cxn ang="0">
                <a:pos x="r" y="vc"/>
              </a:cxn>
            </a:cxnLst>
            <a:rect l="l" t="t" r="r" b="b"/>
            <a:pathLst>
              <a:path w="126" h="128">
                <a:moveTo>
                  <a:pt x="126" y="64"/>
                </a:moveTo>
                <a:cubicBezTo>
                  <a:pt x="126" y="100"/>
                  <a:pt x="98" y="128"/>
                  <a:pt x="64" y="128"/>
                </a:cubicBezTo>
                <a:cubicBezTo>
                  <a:pt x="28" y="128"/>
                  <a:pt x="0" y="100"/>
                  <a:pt x="0" y="64"/>
                </a:cubicBezTo>
                <a:cubicBezTo>
                  <a:pt x="0" y="30"/>
                  <a:pt x="28" y="0"/>
                  <a:pt x="64" y="0"/>
                </a:cubicBezTo>
                <a:cubicBezTo>
                  <a:pt x="98" y="0"/>
                  <a:pt x="126" y="30"/>
                  <a:pt x="126"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7" name="Freeform 66">
            <a:extLst>
              <a:ext uri="{FF2B5EF4-FFF2-40B4-BE49-F238E27FC236}">
                <a16:creationId xmlns:a16="http://schemas.microsoft.com/office/drawing/2014/main" id="{F46B9467-BABF-064B-910D-2C704D814251}"/>
              </a:ext>
            </a:extLst>
          </p:cNvPr>
          <p:cNvSpPr/>
          <p:nvPr/>
        </p:nvSpPr>
        <p:spPr>
          <a:xfrm>
            <a:off x="9924727" y="2921959"/>
            <a:ext cx="1367112" cy="1512224"/>
          </a:xfrm>
          <a:custGeom>
            <a:avLst/>
            <a:gdLst/>
            <a:ahLst/>
            <a:cxnLst>
              <a:cxn ang="3cd4">
                <a:pos x="hc" y="t"/>
              </a:cxn>
              <a:cxn ang="cd2">
                <a:pos x="l" y="vc"/>
              </a:cxn>
              <a:cxn ang="cd4">
                <a:pos x="hc" y="b"/>
              </a:cxn>
              <a:cxn ang="0">
                <a:pos x="r" y="vc"/>
              </a:cxn>
            </a:cxnLst>
            <a:rect l="l" t="t" r="r" b="b"/>
            <a:pathLst>
              <a:path w="896" h="991">
                <a:moveTo>
                  <a:pt x="896" y="542"/>
                </a:moveTo>
                <a:cubicBezTo>
                  <a:pt x="896" y="341"/>
                  <a:pt x="764" y="172"/>
                  <a:pt x="582" y="114"/>
                </a:cubicBezTo>
                <a:cubicBezTo>
                  <a:pt x="541" y="101"/>
                  <a:pt x="471" y="54"/>
                  <a:pt x="449" y="0"/>
                </a:cubicBezTo>
                <a:cubicBezTo>
                  <a:pt x="427" y="50"/>
                  <a:pt x="355" y="101"/>
                  <a:pt x="314" y="114"/>
                </a:cubicBezTo>
                <a:cubicBezTo>
                  <a:pt x="132" y="172"/>
                  <a:pt x="0" y="342"/>
                  <a:pt x="0" y="542"/>
                </a:cubicBezTo>
                <a:cubicBezTo>
                  <a:pt x="0" y="789"/>
                  <a:pt x="200" y="991"/>
                  <a:pt x="449" y="991"/>
                </a:cubicBezTo>
                <a:cubicBezTo>
                  <a:pt x="696" y="991"/>
                  <a:pt x="896" y="789"/>
                  <a:pt x="896" y="542"/>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78" name="TextBox 77">
            <a:extLst>
              <a:ext uri="{FF2B5EF4-FFF2-40B4-BE49-F238E27FC236}">
                <a16:creationId xmlns:a16="http://schemas.microsoft.com/office/drawing/2014/main" id="{04634976-744C-254F-BE6F-6EB202B92360}"/>
              </a:ext>
            </a:extLst>
          </p:cNvPr>
          <p:cNvSpPr txBox="1"/>
          <p:nvPr/>
        </p:nvSpPr>
        <p:spPr>
          <a:xfrm>
            <a:off x="5691808" y="1322650"/>
            <a:ext cx="1045245" cy="286073"/>
          </a:xfrm>
          <a:prstGeom prst="rect">
            <a:avLst/>
          </a:prstGeom>
          <a:noFill/>
        </p:spPr>
        <p:txBody>
          <a:bodyPr wrap="none" rtlCol="0">
            <a:spAutoFit/>
          </a:bodyPr>
          <a:lstStyle/>
          <a:p>
            <a:pPr algn="ctr"/>
            <a:r>
              <a:rPr lang="en-US">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0" name="TextBox 79">
            <a:extLst>
              <a:ext uri="{FF2B5EF4-FFF2-40B4-BE49-F238E27FC236}">
                <a16:creationId xmlns:a16="http://schemas.microsoft.com/office/drawing/2014/main" id="{B0E5118A-8174-6649-9B3B-D77A8707F876}"/>
              </a:ext>
            </a:extLst>
          </p:cNvPr>
          <p:cNvSpPr txBox="1"/>
          <p:nvPr/>
        </p:nvSpPr>
        <p:spPr>
          <a:xfrm>
            <a:off x="10092535" y="1322650"/>
            <a:ext cx="1045245" cy="286073"/>
          </a:xfrm>
          <a:prstGeom prst="rect">
            <a:avLst/>
          </a:prstGeom>
          <a:noFill/>
        </p:spPr>
        <p:txBody>
          <a:bodyPr wrap="none" rtlCol="0">
            <a:spAutoFit/>
          </a:bodyPr>
          <a:lstStyle/>
          <a:p>
            <a:pPr algn="ctr"/>
            <a:r>
              <a:rPr lang="en-US">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2" name="TextBox 81">
            <a:extLst>
              <a:ext uri="{FF2B5EF4-FFF2-40B4-BE49-F238E27FC236}">
                <a16:creationId xmlns:a16="http://schemas.microsoft.com/office/drawing/2014/main" id="{08E9F9D0-9E26-264C-AEC8-09904D07E9EC}"/>
              </a:ext>
            </a:extLst>
          </p:cNvPr>
          <p:cNvSpPr txBox="1"/>
          <p:nvPr/>
        </p:nvSpPr>
        <p:spPr>
          <a:xfrm>
            <a:off x="3477661" y="3013347"/>
            <a:ext cx="1066702" cy="369332"/>
          </a:xfrm>
          <a:prstGeom prst="rect">
            <a:avLst/>
          </a:prstGeom>
          <a:noFill/>
        </p:spPr>
        <p:txBody>
          <a:bodyPr wrap="none" rtlCol="0">
            <a:spAutoFit/>
          </a:bodyPr>
          <a:lstStyle/>
          <a:p>
            <a:pPr algn="ctr"/>
            <a:r>
              <a:rPr lang="en-US">
                <a:solidFill>
                  <a:schemeClr val="tx2"/>
                </a:solidFill>
                <a:latin typeface="+mn-lt"/>
                <a:ea typeface="Roboto Medium" panose="02000000000000000000" pitchFamily="2" charset="0"/>
                <a:cs typeface="Lato" panose="020F0502020204030203" pitchFamily="34" charset="0"/>
              </a:rPr>
              <a:t>Your Title</a:t>
            </a:r>
          </a:p>
        </p:txBody>
      </p:sp>
      <p:sp>
        <p:nvSpPr>
          <p:cNvPr id="84" name="TextBox 83">
            <a:extLst>
              <a:ext uri="{FF2B5EF4-FFF2-40B4-BE49-F238E27FC236}">
                <a16:creationId xmlns:a16="http://schemas.microsoft.com/office/drawing/2014/main" id="{93C43E96-4B36-3748-B67A-4817918F0204}"/>
              </a:ext>
            </a:extLst>
          </p:cNvPr>
          <p:cNvSpPr txBox="1"/>
          <p:nvPr/>
        </p:nvSpPr>
        <p:spPr>
          <a:xfrm>
            <a:off x="7895149" y="3013347"/>
            <a:ext cx="1045245" cy="286073"/>
          </a:xfrm>
          <a:prstGeom prst="rect">
            <a:avLst/>
          </a:prstGeom>
          <a:noFill/>
        </p:spPr>
        <p:txBody>
          <a:bodyPr wrap="none" rtlCol="0">
            <a:spAutoFit/>
          </a:bodyPr>
          <a:lstStyle/>
          <a:p>
            <a:pPr algn="ctr"/>
            <a:r>
              <a:rPr lang="en-US">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98" name="Text Placeholder 17">
            <a:extLst>
              <a:ext uri="{FF2B5EF4-FFF2-40B4-BE49-F238E27FC236}">
                <a16:creationId xmlns:a16="http://schemas.microsoft.com/office/drawing/2014/main" id="{3DED761C-20FA-594A-9976-CFD8D1D38242}"/>
              </a:ext>
            </a:extLst>
          </p:cNvPr>
          <p:cNvSpPr>
            <a:spLocks noGrp="1"/>
          </p:cNvSpPr>
          <p:nvPr>
            <p:ph type="body" sz="quarter" idx="31" hasCustomPrompt="1"/>
          </p:nvPr>
        </p:nvSpPr>
        <p:spPr>
          <a:xfrm>
            <a:off x="2833955" y="2984923"/>
            <a:ext cx="2253709"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99" name="Text Placeholder 17">
            <a:extLst>
              <a:ext uri="{FF2B5EF4-FFF2-40B4-BE49-F238E27FC236}">
                <a16:creationId xmlns:a16="http://schemas.microsoft.com/office/drawing/2014/main" id="{ADC51583-6324-9C45-9B98-7374A9499F17}"/>
              </a:ext>
            </a:extLst>
          </p:cNvPr>
          <p:cNvSpPr>
            <a:spLocks noGrp="1"/>
          </p:cNvSpPr>
          <p:nvPr>
            <p:ph type="body" sz="quarter" idx="32" hasCustomPrompt="1"/>
          </p:nvPr>
        </p:nvSpPr>
        <p:spPr>
          <a:xfrm>
            <a:off x="7261647" y="2951026"/>
            <a:ext cx="2253709"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00" name="Text Placeholder 17">
            <a:extLst>
              <a:ext uri="{FF2B5EF4-FFF2-40B4-BE49-F238E27FC236}">
                <a16:creationId xmlns:a16="http://schemas.microsoft.com/office/drawing/2014/main" id="{5D6484B6-6A23-DA4C-AFB8-4A3877BAEB9C}"/>
              </a:ext>
            </a:extLst>
          </p:cNvPr>
          <p:cNvSpPr>
            <a:spLocks noGrp="1"/>
          </p:cNvSpPr>
          <p:nvPr>
            <p:ph type="body" sz="quarter" idx="33" hasCustomPrompt="1"/>
          </p:nvPr>
        </p:nvSpPr>
        <p:spPr>
          <a:xfrm>
            <a:off x="5051398" y="1028522"/>
            <a:ext cx="2253709"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01" name="Text Placeholder 17">
            <a:extLst>
              <a:ext uri="{FF2B5EF4-FFF2-40B4-BE49-F238E27FC236}">
                <a16:creationId xmlns:a16="http://schemas.microsoft.com/office/drawing/2014/main" id="{17E014FD-573A-CD4A-8E06-A12C82D41C31}"/>
              </a:ext>
            </a:extLst>
          </p:cNvPr>
          <p:cNvSpPr>
            <a:spLocks noGrp="1"/>
          </p:cNvSpPr>
          <p:nvPr>
            <p:ph type="body" sz="quarter" idx="34" hasCustomPrompt="1"/>
          </p:nvPr>
        </p:nvSpPr>
        <p:spPr>
          <a:xfrm>
            <a:off x="9377489" y="994625"/>
            <a:ext cx="2253709"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05" name="Freeform 104">
            <a:extLst>
              <a:ext uri="{FF2B5EF4-FFF2-40B4-BE49-F238E27FC236}">
                <a16:creationId xmlns:a16="http://schemas.microsoft.com/office/drawing/2014/main" id="{337311E9-3EFE-D343-B68E-E469AF748125}"/>
              </a:ext>
            </a:extLst>
          </p:cNvPr>
          <p:cNvSpPr/>
          <p:nvPr userDrawn="1"/>
        </p:nvSpPr>
        <p:spPr>
          <a:xfrm>
            <a:off x="0" y="2489789"/>
            <a:ext cx="3733642" cy="233707"/>
          </a:xfrm>
          <a:custGeom>
            <a:avLst/>
            <a:gdLst>
              <a:gd name="connsiteX0" fmla="*/ 0 w 3733642"/>
              <a:gd name="connsiteY0" fmla="*/ 0 h 233707"/>
              <a:gd name="connsiteX1" fmla="*/ 2074776 w 3733642"/>
              <a:gd name="connsiteY1" fmla="*/ 0 h 233707"/>
              <a:gd name="connsiteX2" fmla="*/ 2492280 w 3733642"/>
              <a:gd name="connsiteY2" fmla="*/ 0 h 233707"/>
              <a:gd name="connsiteX3" fmla="*/ 3732116 w 3733642"/>
              <a:gd name="connsiteY3" fmla="*/ 0 h 233707"/>
              <a:gd name="connsiteX4" fmla="*/ 3700068 w 3733642"/>
              <a:gd name="connsiteY4" fmla="*/ 115336 h 233707"/>
              <a:gd name="connsiteX5" fmla="*/ 3733642 w 3733642"/>
              <a:gd name="connsiteY5" fmla="*/ 233707 h 233707"/>
              <a:gd name="connsiteX6" fmla="*/ 2494674 w 3733642"/>
              <a:gd name="connsiteY6" fmla="*/ 233707 h 233707"/>
              <a:gd name="connsiteX7" fmla="*/ 2073250 w 3733642"/>
              <a:gd name="connsiteY7" fmla="*/ 233707 h 233707"/>
              <a:gd name="connsiteX8" fmla="*/ 0 w 3733642"/>
              <a:gd name="connsiteY8" fmla="*/ 233707 h 23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33642" h="233707">
                <a:moveTo>
                  <a:pt x="0" y="0"/>
                </a:moveTo>
                <a:lnTo>
                  <a:pt x="2074776" y="0"/>
                </a:lnTo>
                <a:lnTo>
                  <a:pt x="2492280" y="0"/>
                </a:lnTo>
                <a:lnTo>
                  <a:pt x="3732116" y="0"/>
                </a:lnTo>
                <a:cubicBezTo>
                  <a:pt x="3710751" y="34904"/>
                  <a:pt x="3700068" y="74361"/>
                  <a:pt x="3700068" y="115336"/>
                </a:cubicBezTo>
                <a:cubicBezTo>
                  <a:pt x="3700068" y="160863"/>
                  <a:pt x="3713803" y="198803"/>
                  <a:pt x="3733642" y="233707"/>
                </a:cubicBezTo>
                <a:lnTo>
                  <a:pt x="2494674" y="233707"/>
                </a:lnTo>
                <a:lnTo>
                  <a:pt x="2073250" y="233707"/>
                </a:lnTo>
                <a:lnTo>
                  <a:pt x="0" y="233707"/>
                </a:lnTo>
                <a:close/>
              </a:path>
            </a:pathLst>
          </a:custGeom>
          <a:solidFill>
            <a:srgbClr val="FE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8" name="Rectangle 27">
            <a:extLst>
              <a:ext uri="{FF2B5EF4-FFF2-40B4-BE49-F238E27FC236}">
                <a16:creationId xmlns:a16="http://schemas.microsoft.com/office/drawing/2014/main" id="{DF453934-7B62-4644-A627-15E6F071BCE9}"/>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9" name="TextBox 28">
            <a:extLst>
              <a:ext uri="{FF2B5EF4-FFF2-40B4-BE49-F238E27FC236}">
                <a16:creationId xmlns:a16="http://schemas.microsoft.com/office/drawing/2014/main" id="{363C83FA-5939-4A4D-8F14-DBDF6C3C824C}"/>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22026889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8D471C-0C8F-0146-83F3-CAF71642C847}"/>
              </a:ext>
            </a:extLst>
          </p:cNvPr>
          <p:cNvSpPr/>
          <p:nvPr userDrawn="1"/>
        </p:nvSpPr>
        <p:spPr>
          <a:xfrm flipV="1">
            <a:off x="1808067" y="0"/>
            <a:ext cx="5567770" cy="6932300"/>
          </a:xfrm>
          <a:prstGeom prst="rect">
            <a:avLst/>
          </a:prstGeom>
          <a:solidFill>
            <a:srgbClr val="85D2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
        <p:nvSpPr>
          <p:cNvPr id="5" name="Google Shape;482;p39">
            <a:extLst>
              <a:ext uri="{FF2B5EF4-FFF2-40B4-BE49-F238E27FC236}">
                <a16:creationId xmlns:a16="http://schemas.microsoft.com/office/drawing/2014/main" id="{EEC38ED6-50FB-8743-88C0-96E8A16C20B3}"/>
              </a:ext>
            </a:extLst>
          </p:cNvPr>
          <p:cNvSpPr/>
          <p:nvPr userDrawn="1"/>
        </p:nvSpPr>
        <p:spPr>
          <a:xfrm>
            <a:off x="2244542" y="4616963"/>
            <a:ext cx="229290" cy="200087"/>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oogle Shape;664;p39">
            <a:extLst>
              <a:ext uri="{FF2B5EF4-FFF2-40B4-BE49-F238E27FC236}">
                <a16:creationId xmlns:a16="http://schemas.microsoft.com/office/drawing/2014/main" id="{CC85109A-A3EC-3D46-89F2-96E07506BA98}"/>
              </a:ext>
            </a:extLst>
          </p:cNvPr>
          <p:cNvGrpSpPr/>
          <p:nvPr userDrawn="1"/>
        </p:nvGrpSpPr>
        <p:grpSpPr>
          <a:xfrm>
            <a:off x="2228342" y="5863147"/>
            <a:ext cx="233548" cy="233548"/>
            <a:chOff x="5941025" y="3634400"/>
            <a:chExt cx="467650" cy="467650"/>
          </a:xfrm>
        </p:grpSpPr>
        <p:sp>
          <p:nvSpPr>
            <p:cNvPr id="7" name="Google Shape;665;p39">
              <a:extLst>
                <a:ext uri="{FF2B5EF4-FFF2-40B4-BE49-F238E27FC236}">
                  <a16:creationId xmlns:a16="http://schemas.microsoft.com/office/drawing/2014/main" id="{8AE5DE59-CD7E-C247-8CC4-585D7EEC5EE4}"/>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66;p39">
              <a:extLst>
                <a:ext uri="{FF2B5EF4-FFF2-40B4-BE49-F238E27FC236}">
                  <a16:creationId xmlns:a16="http://schemas.microsoft.com/office/drawing/2014/main" id="{141E336F-B4CC-8243-BF7F-1553C0EA509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67;p39">
              <a:extLst>
                <a:ext uri="{FF2B5EF4-FFF2-40B4-BE49-F238E27FC236}">
                  <a16:creationId xmlns:a16="http://schemas.microsoft.com/office/drawing/2014/main" id="{B7F1A6A5-0657-E242-BDC1-9059DBA33F9C}"/>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68;p39">
              <a:extLst>
                <a:ext uri="{FF2B5EF4-FFF2-40B4-BE49-F238E27FC236}">
                  <a16:creationId xmlns:a16="http://schemas.microsoft.com/office/drawing/2014/main" id="{C110D7FA-7DD5-4C43-80F0-95CFFA5A8617}"/>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69;p39">
              <a:extLst>
                <a:ext uri="{FF2B5EF4-FFF2-40B4-BE49-F238E27FC236}">
                  <a16:creationId xmlns:a16="http://schemas.microsoft.com/office/drawing/2014/main" id="{695A813B-B96B-044E-9680-414DFC05A657}"/>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70;p39">
              <a:extLst>
                <a:ext uri="{FF2B5EF4-FFF2-40B4-BE49-F238E27FC236}">
                  <a16:creationId xmlns:a16="http://schemas.microsoft.com/office/drawing/2014/main" id="{FF65CAE6-8287-454E-9FEF-03CB5CBA73CB}"/>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506;p39">
            <a:extLst>
              <a:ext uri="{FF2B5EF4-FFF2-40B4-BE49-F238E27FC236}">
                <a16:creationId xmlns:a16="http://schemas.microsoft.com/office/drawing/2014/main" id="{BE36E1A7-274E-E141-9C59-C21A3978818E}"/>
              </a:ext>
            </a:extLst>
          </p:cNvPr>
          <p:cNvGrpSpPr/>
          <p:nvPr userDrawn="1"/>
        </p:nvGrpSpPr>
        <p:grpSpPr>
          <a:xfrm>
            <a:off x="2233576" y="5253085"/>
            <a:ext cx="232323" cy="156913"/>
            <a:chOff x="564675" y="1700625"/>
            <a:chExt cx="465200" cy="314200"/>
          </a:xfrm>
        </p:grpSpPr>
        <p:sp>
          <p:nvSpPr>
            <p:cNvPr id="14" name="Google Shape;507;p39">
              <a:extLst>
                <a:ext uri="{FF2B5EF4-FFF2-40B4-BE49-F238E27FC236}">
                  <a16:creationId xmlns:a16="http://schemas.microsoft.com/office/drawing/2014/main" id="{78B620C8-3961-A24A-95ED-BD7768E16E1D}"/>
                </a:ext>
              </a:extLst>
            </p:cNvPr>
            <p:cNvSpPr/>
            <p:nvPr/>
          </p:nvSpPr>
          <p:spPr>
            <a:xfrm>
              <a:off x="564675" y="1700625"/>
              <a:ext cx="465200" cy="29250"/>
            </a:xfrm>
            <a:custGeom>
              <a:avLst/>
              <a:gdLst/>
              <a:ahLst/>
              <a:cxnLst/>
              <a:rect l="l" t="t" r="r" b="b"/>
              <a:pathLst>
                <a:path w="18608" h="1170" fill="none" extrusionOk="0">
                  <a:moveTo>
                    <a:pt x="18608" y="1170"/>
                  </a:moveTo>
                  <a:lnTo>
                    <a:pt x="18608" y="488"/>
                  </a:lnTo>
                  <a:lnTo>
                    <a:pt x="18608" y="488"/>
                  </a:lnTo>
                  <a:lnTo>
                    <a:pt x="18608" y="390"/>
                  </a:lnTo>
                  <a:lnTo>
                    <a:pt x="18559" y="293"/>
                  </a:lnTo>
                  <a:lnTo>
                    <a:pt x="18535" y="220"/>
                  </a:lnTo>
                  <a:lnTo>
                    <a:pt x="18462" y="147"/>
                  </a:lnTo>
                  <a:lnTo>
                    <a:pt x="18389" y="74"/>
                  </a:lnTo>
                  <a:lnTo>
                    <a:pt x="18316" y="49"/>
                  </a:lnTo>
                  <a:lnTo>
                    <a:pt x="18218" y="1"/>
                  </a:lnTo>
                  <a:lnTo>
                    <a:pt x="18121" y="1"/>
                  </a:lnTo>
                  <a:lnTo>
                    <a:pt x="488" y="1"/>
                  </a:lnTo>
                  <a:lnTo>
                    <a:pt x="488" y="1"/>
                  </a:lnTo>
                  <a:lnTo>
                    <a:pt x="390" y="1"/>
                  </a:lnTo>
                  <a:lnTo>
                    <a:pt x="293" y="49"/>
                  </a:lnTo>
                  <a:lnTo>
                    <a:pt x="220" y="74"/>
                  </a:lnTo>
                  <a:lnTo>
                    <a:pt x="147" y="147"/>
                  </a:lnTo>
                  <a:lnTo>
                    <a:pt x="74" y="220"/>
                  </a:lnTo>
                  <a:lnTo>
                    <a:pt x="49" y="293"/>
                  </a:lnTo>
                  <a:lnTo>
                    <a:pt x="1" y="390"/>
                  </a:lnTo>
                  <a:lnTo>
                    <a:pt x="1" y="488"/>
                  </a:lnTo>
                  <a:lnTo>
                    <a:pt x="1" y="117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08;p39">
              <a:extLst>
                <a:ext uri="{FF2B5EF4-FFF2-40B4-BE49-F238E27FC236}">
                  <a16:creationId xmlns:a16="http://schemas.microsoft.com/office/drawing/2014/main" id="{D0414B44-6B53-BF4D-B0DF-78956131704E}"/>
                </a:ext>
              </a:extLst>
            </p:cNvPr>
            <p:cNvSpPr/>
            <p:nvPr/>
          </p:nvSpPr>
          <p:spPr>
            <a:xfrm>
              <a:off x="564675" y="1732300"/>
              <a:ext cx="465200" cy="272175"/>
            </a:xfrm>
            <a:custGeom>
              <a:avLst/>
              <a:gdLst/>
              <a:ahLst/>
              <a:cxnLst/>
              <a:rect l="l" t="t" r="r" b="b"/>
              <a:pathLst>
                <a:path w="18608" h="10887" fill="none" extrusionOk="0">
                  <a:moveTo>
                    <a:pt x="13493" y="7209"/>
                  </a:moveTo>
                  <a:lnTo>
                    <a:pt x="18608" y="10887"/>
                  </a:lnTo>
                  <a:lnTo>
                    <a:pt x="18608" y="10887"/>
                  </a:lnTo>
                  <a:lnTo>
                    <a:pt x="18608" y="10814"/>
                  </a:lnTo>
                  <a:lnTo>
                    <a:pt x="18608" y="0"/>
                  </a:lnTo>
                  <a:lnTo>
                    <a:pt x="9450" y="6625"/>
                  </a:lnTo>
                  <a:lnTo>
                    <a:pt x="9450" y="6625"/>
                  </a:lnTo>
                  <a:lnTo>
                    <a:pt x="9377" y="6673"/>
                  </a:lnTo>
                  <a:lnTo>
                    <a:pt x="9304" y="6673"/>
                  </a:lnTo>
                  <a:lnTo>
                    <a:pt x="9304" y="6673"/>
                  </a:lnTo>
                  <a:lnTo>
                    <a:pt x="9231" y="6673"/>
                  </a:lnTo>
                  <a:lnTo>
                    <a:pt x="9158" y="6625"/>
                  </a:lnTo>
                  <a:lnTo>
                    <a:pt x="1" y="0"/>
                  </a:lnTo>
                  <a:lnTo>
                    <a:pt x="1" y="10814"/>
                  </a:lnTo>
                  <a:lnTo>
                    <a:pt x="1" y="10814"/>
                  </a:lnTo>
                  <a:lnTo>
                    <a:pt x="1" y="10887"/>
                  </a:lnTo>
                  <a:lnTo>
                    <a:pt x="5115" y="7209"/>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09;p39">
              <a:extLst>
                <a:ext uri="{FF2B5EF4-FFF2-40B4-BE49-F238E27FC236}">
                  <a16:creationId xmlns:a16="http://schemas.microsoft.com/office/drawing/2014/main" id="{81197B7C-6E1B-B64F-995D-EA99DBC8C50F}"/>
                </a:ext>
              </a:extLst>
            </p:cNvPr>
            <p:cNvSpPr/>
            <p:nvPr/>
          </p:nvSpPr>
          <p:spPr>
            <a:xfrm>
              <a:off x="572600" y="2014200"/>
              <a:ext cx="449375" cy="625"/>
            </a:xfrm>
            <a:custGeom>
              <a:avLst/>
              <a:gdLst/>
              <a:ahLst/>
              <a:cxnLst/>
              <a:rect l="l" t="t" r="r" b="b"/>
              <a:pathLst>
                <a:path w="17975" h="25" fill="none" extrusionOk="0">
                  <a:moveTo>
                    <a:pt x="0" y="0"/>
                  </a:moveTo>
                  <a:lnTo>
                    <a:pt x="0" y="0"/>
                  </a:lnTo>
                  <a:lnTo>
                    <a:pt x="98" y="25"/>
                  </a:lnTo>
                  <a:lnTo>
                    <a:pt x="171" y="25"/>
                  </a:lnTo>
                  <a:lnTo>
                    <a:pt x="17804" y="25"/>
                  </a:lnTo>
                  <a:lnTo>
                    <a:pt x="17804" y="25"/>
                  </a:lnTo>
                  <a:lnTo>
                    <a:pt x="17877" y="25"/>
                  </a:lnTo>
                  <a:lnTo>
                    <a:pt x="17974"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 Placeholder 17">
            <a:extLst>
              <a:ext uri="{FF2B5EF4-FFF2-40B4-BE49-F238E27FC236}">
                <a16:creationId xmlns:a16="http://schemas.microsoft.com/office/drawing/2014/main" id="{C149A2ED-4CA8-C043-B50B-8D1817BB1A26}"/>
              </a:ext>
            </a:extLst>
          </p:cNvPr>
          <p:cNvSpPr>
            <a:spLocks noGrp="1"/>
          </p:cNvSpPr>
          <p:nvPr>
            <p:ph type="body" sz="quarter" idx="25" hasCustomPrompt="1"/>
          </p:nvPr>
        </p:nvSpPr>
        <p:spPr>
          <a:xfrm>
            <a:off x="2655617" y="4585634"/>
            <a:ext cx="3704362" cy="361924"/>
          </a:xfrm>
        </p:spPr>
        <p:txBody>
          <a:bodyPr anchor="t"/>
          <a:lstStyle>
            <a:lvl1pPr algn="l">
              <a:buNone/>
              <a:defRPr sz="1400" b="0" i="0" spc="0">
                <a:solidFill>
                  <a:srgbClr val="000000"/>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20" name="Text Placeholder 17">
            <a:extLst>
              <a:ext uri="{FF2B5EF4-FFF2-40B4-BE49-F238E27FC236}">
                <a16:creationId xmlns:a16="http://schemas.microsoft.com/office/drawing/2014/main" id="{B3B235D2-8B53-D94D-AB40-46FCD68B0F68}"/>
              </a:ext>
            </a:extLst>
          </p:cNvPr>
          <p:cNvSpPr>
            <a:spLocks noGrp="1"/>
          </p:cNvSpPr>
          <p:nvPr>
            <p:ph type="body" sz="quarter" idx="26" hasCustomPrompt="1"/>
          </p:nvPr>
        </p:nvSpPr>
        <p:spPr>
          <a:xfrm>
            <a:off x="2655617" y="5208593"/>
            <a:ext cx="3704362" cy="361924"/>
          </a:xfrm>
        </p:spPr>
        <p:txBody>
          <a:bodyPr anchor="t"/>
          <a:lstStyle>
            <a:lvl1pPr algn="l">
              <a:buNone/>
              <a:defRPr sz="1400" b="0" i="0" spc="0">
                <a:solidFill>
                  <a:srgbClr val="000000"/>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21" name="Text Placeholder 17">
            <a:extLst>
              <a:ext uri="{FF2B5EF4-FFF2-40B4-BE49-F238E27FC236}">
                <a16:creationId xmlns:a16="http://schemas.microsoft.com/office/drawing/2014/main" id="{38C72918-A963-5543-BE47-6799D21FAF65}"/>
              </a:ext>
            </a:extLst>
          </p:cNvPr>
          <p:cNvSpPr>
            <a:spLocks noGrp="1"/>
          </p:cNvSpPr>
          <p:nvPr>
            <p:ph type="body" sz="quarter" idx="27" hasCustomPrompt="1"/>
          </p:nvPr>
        </p:nvSpPr>
        <p:spPr>
          <a:xfrm>
            <a:off x="2663781" y="5852156"/>
            <a:ext cx="3704362" cy="361924"/>
          </a:xfrm>
        </p:spPr>
        <p:txBody>
          <a:bodyPr anchor="t"/>
          <a:lstStyle>
            <a:lvl1pPr algn="l">
              <a:buNone/>
              <a:defRPr sz="1400" b="0" i="0" spc="0">
                <a:solidFill>
                  <a:srgbClr val="000000"/>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8623928" y="1515712"/>
            <a:ext cx="3195486" cy="731140"/>
          </a:xfrm>
        </p:spPr>
        <p:txBody>
          <a:bodyPr anchor="ctr">
            <a:normAutofit/>
          </a:bodyPr>
          <a:lstStyle>
            <a:lvl1pPr marL="0" indent="0" algn="r">
              <a:buNone/>
              <a:defRPr sz="2800" baseline="0">
                <a:solidFill>
                  <a:srgbClr val="000000"/>
                </a:solidFill>
                <a:latin typeface="+mn-lt"/>
              </a:defRPr>
            </a:lvl1pPr>
          </a:lstStyle>
          <a:p>
            <a:pPr lvl="0"/>
            <a:r>
              <a:rPr lang="en-US"/>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8623928" y="706136"/>
            <a:ext cx="3195485" cy="837258"/>
          </a:xfrm>
        </p:spPr>
        <p:txBody>
          <a:bodyPr anchor="ctr">
            <a:normAutofit/>
          </a:bodyPr>
          <a:lstStyle>
            <a:lvl1pPr marL="0" indent="0" algn="r">
              <a:buNone/>
              <a:defRPr sz="5000" baseline="0">
                <a:solidFill>
                  <a:srgbClr val="000000"/>
                </a:solidFill>
                <a:latin typeface="+mn-lt"/>
              </a:defRPr>
            </a:lvl1pPr>
          </a:lstStyle>
          <a:p>
            <a:pPr lvl="0"/>
            <a:r>
              <a:rPr lang="en-US"/>
              <a:t>Thank You</a:t>
            </a:r>
          </a:p>
        </p:txBody>
      </p:sp>
      <p:grpSp>
        <p:nvGrpSpPr>
          <p:cNvPr id="34" name="Group 33">
            <a:extLst>
              <a:ext uri="{FF2B5EF4-FFF2-40B4-BE49-F238E27FC236}">
                <a16:creationId xmlns:a16="http://schemas.microsoft.com/office/drawing/2014/main" id="{FFCAF4E6-72DB-E649-B092-C010328005F1}"/>
              </a:ext>
            </a:extLst>
          </p:cNvPr>
          <p:cNvGrpSpPr/>
          <p:nvPr userDrawn="1"/>
        </p:nvGrpSpPr>
        <p:grpSpPr>
          <a:xfrm>
            <a:off x="9203809" y="5757022"/>
            <a:ext cx="2735993" cy="679345"/>
            <a:chOff x="0" y="0"/>
            <a:chExt cx="2301694" cy="571500"/>
          </a:xfrm>
        </p:grpSpPr>
        <p:sp>
          <p:nvSpPr>
            <p:cNvPr id="35" name="Rectangle 34">
              <a:extLst>
                <a:ext uri="{FF2B5EF4-FFF2-40B4-BE49-F238E27FC236}">
                  <a16:creationId xmlns:a16="http://schemas.microsoft.com/office/drawing/2014/main" id="{D1740294-4308-8F46-B6E3-2486ADA5C5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6" name="Picture 35">
              <a:extLst>
                <a:ext uri="{FF2B5EF4-FFF2-40B4-BE49-F238E27FC236}">
                  <a16:creationId xmlns:a16="http://schemas.microsoft.com/office/drawing/2014/main" id="{37A8314D-532F-284C-8D90-022E08B7A71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27" name="Rectangle 26">
            <a:extLst>
              <a:ext uri="{FF2B5EF4-FFF2-40B4-BE49-F238E27FC236}">
                <a16:creationId xmlns:a16="http://schemas.microsoft.com/office/drawing/2014/main" id="{C0B53E92-EEA2-C244-A0DE-E8A8BB45245B}"/>
              </a:ext>
            </a:extLst>
          </p:cNvPr>
          <p:cNvSpPr/>
          <p:nvPr userDrawn="1"/>
        </p:nvSpPr>
        <p:spPr>
          <a:xfrm flipV="1">
            <a:off x="10087" y="6555301"/>
            <a:ext cx="79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8" name="TextBox 27">
            <a:extLst>
              <a:ext uri="{FF2B5EF4-FFF2-40B4-BE49-F238E27FC236}">
                <a16:creationId xmlns:a16="http://schemas.microsoft.com/office/drawing/2014/main" id="{77ECD463-CACA-A245-ABB8-C2DAD3A70862}"/>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400" kern="1000" spc="110" baseline="0">
                <a:solidFill>
                  <a:srgbClr val="000000"/>
                </a:solidFill>
                <a:latin typeface="+mn-lt"/>
                <a:ea typeface="Lato Medium" panose="020F0502020204030203" pitchFamily="34" charset="0"/>
                <a:cs typeface="Calibri" panose="020F0502020204030204" pitchFamily="34" charset="0"/>
              </a:rPr>
              <a:t>for seniors</a:t>
            </a:r>
          </a:p>
        </p:txBody>
      </p:sp>
      <p:pic>
        <p:nvPicPr>
          <p:cNvPr id="29" name="Picture 28" descr="A picture containing text&#10;&#10;Description automatically generated">
            <a:extLst>
              <a:ext uri="{FF2B5EF4-FFF2-40B4-BE49-F238E27FC236}">
                <a16:creationId xmlns:a16="http://schemas.microsoft.com/office/drawing/2014/main" id="{8EB78B0B-4981-7A4C-ADF6-A5630804811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808068" y="385987"/>
            <a:ext cx="5567769" cy="2534194"/>
          </a:xfrm>
          <a:prstGeom prst="rect">
            <a:avLst/>
          </a:prstGeom>
        </p:spPr>
      </p:pic>
    </p:spTree>
    <p:extLst>
      <p:ext uri="{BB962C8B-B14F-4D97-AF65-F5344CB8AC3E}">
        <p14:creationId xmlns:p14="http://schemas.microsoft.com/office/powerpoint/2010/main" val="30970682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C4816-4301-EA49-A854-EFF7B06B50C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EE3B0B7E-5192-F941-94C5-AA4F5EB37B06}"/>
              </a:ext>
            </a:extLst>
          </p:cNvPr>
          <p:cNvSpPr>
            <a:spLocks noGrp="1"/>
          </p:cNvSpPr>
          <p:nvPr>
            <p:ph type="dt" sz="half" idx="10"/>
          </p:nvPr>
        </p:nvSpPr>
        <p:spPr/>
        <p:txBody>
          <a:bodyPr/>
          <a:lstStyle/>
          <a:p>
            <a:fld id="{8B7FD578-4D8C-F94D-9569-CDE05732EEA7}" type="datetimeFigureOut">
              <a:rPr lang="en-US" smtClean="0"/>
              <a:t>7/21/2022</a:t>
            </a:fld>
            <a:endParaRPr lang="en-US"/>
          </a:p>
        </p:txBody>
      </p:sp>
      <p:sp>
        <p:nvSpPr>
          <p:cNvPr id="4" name="Footer Placeholder 3">
            <a:extLst>
              <a:ext uri="{FF2B5EF4-FFF2-40B4-BE49-F238E27FC236}">
                <a16:creationId xmlns:a16="http://schemas.microsoft.com/office/drawing/2014/main" id="{D92BEBE4-8EEC-6844-B51E-A3F43CE95E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B6CA9F6-92D0-2B46-B53F-6568F55BCE8D}"/>
              </a:ext>
            </a:extLst>
          </p:cNvPr>
          <p:cNvSpPr>
            <a:spLocks noGrp="1"/>
          </p:cNvSpPr>
          <p:nvPr>
            <p:ph type="sldNum" sz="quarter" idx="12"/>
          </p:nvPr>
        </p:nvSpPr>
        <p:spPr/>
        <p:txBody>
          <a:bodyPr/>
          <a:lstStyle/>
          <a:p>
            <a:fld id="{5E760C49-C21F-C349-B509-93C281143DFD}" type="slidenum">
              <a:rPr lang="en-US" smtClean="0"/>
              <a:t>‹Nº›</a:t>
            </a:fld>
            <a:endParaRPr lang="en-US"/>
          </a:p>
        </p:txBody>
      </p:sp>
    </p:spTree>
    <p:extLst>
      <p:ext uri="{BB962C8B-B14F-4D97-AF65-F5344CB8AC3E}">
        <p14:creationId xmlns:p14="http://schemas.microsoft.com/office/powerpoint/2010/main" val="2249074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Overview/Content Slid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52FF19B-F26A-EC40-9F99-C10D1E505E59}"/>
              </a:ext>
            </a:extLst>
          </p:cNvPr>
          <p:cNvSpPr/>
          <p:nvPr userDrawn="1"/>
        </p:nvSpPr>
        <p:spPr>
          <a:xfrm>
            <a:off x="6361479" y="1232267"/>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5">
            <a:extLst>
              <a:ext uri="{FF2B5EF4-FFF2-40B4-BE49-F238E27FC236}">
                <a16:creationId xmlns:a16="http://schemas.microsoft.com/office/drawing/2014/main" id="{CAF61B17-26D4-B14D-97CA-EAAECA6A7411}"/>
              </a:ext>
            </a:extLst>
          </p:cNvPr>
          <p:cNvSpPr>
            <a:spLocks noGrp="1"/>
          </p:cNvSpPr>
          <p:nvPr>
            <p:ph type="body" sz="quarter" idx="15" hasCustomPrompt="1"/>
          </p:nvPr>
        </p:nvSpPr>
        <p:spPr>
          <a:xfrm>
            <a:off x="6499807" y="1289462"/>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1</a:t>
            </a:r>
          </a:p>
        </p:txBody>
      </p:sp>
      <p:cxnSp>
        <p:nvCxnSpPr>
          <p:cNvPr id="31" name="Straight Connector 30">
            <a:extLst>
              <a:ext uri="{FF2B5EF4-FFF2-40B4-BE49-F238E27FC236}">
                <a16:creationId xmlns:a16="http://schemas.microsoft.com/office/drawing/2014/main" id="{D8522547-A08F-EE44-A9AD-5FABBDCD549F}"/>
              </a:ext>
            </a:extLst>
          </p:cNvPr>
          <p:cNvCxnSpPr>
            <a:cxnSpLocks/>
          </p:cNvCxnSpPr>
          <p:nvPr userDrawn="1"/>
        </p:nvCxnSpPr>
        <p:spPr>
          <a:xfrm>
            <a:off x="5769762" y="1622238"/>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8DF3840-EDCD-4B47-B492-D9F24116159A}"/>
              </a:ext>
            </a:extLst>
          </p:cNvPr>
          <p:cNvSpPr/>
          <p:nvPr userDrawn="1"/>
        </p:nvSpPr>
        <p:spPr>
          <a:xfrm flipV="1">
            <a:off x="511072" y="-2"/>
            <a:ext cx="5240006" cy="6892757"/>
          </a:xfrm>
          <a:prstGeom prst="rect">
            <a:avLst/>
          </a:prstGeom>
          <a:solidFill>
            <a:srgbClr val="85D2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
        <p:nvSpPr>
          <p:cNvPr id="14" name="Rectangle 13">
            <a:extLst>
              <a:ext uri="{FF2B5EF4-FFF2-40B4-BE49-F238E27FC236}">
                <a16:creationId xmlns:a16="http://schemas.microsoft.com/office/drawing/2014/main" id="{E9E207A2-7B0E-2F46-8515-2531113C9151}"/>
              </a:ext>
            </a:extLst>
          </p:cNvPr>
          <p:cNvSpPr/>
          <p:nvPr userDrawn="1"/>
        </p:nvSpPr>
        <p:spPr>
          <a:xfrm>
            <a:off x="918629" y="1527801"/>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latin typeface="Montserrat Light"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956478" y="1899687"/>
            <a:ext cx="4306395" cy="3280643"/>
          </a:xfrm>
        </p:spPr>
        <p:txBody>
          <a:bodyPr/>
          <a:lstStyle>
            <a:lvl1pPr indent="0">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918629" y="628636"/>
            <a:ext cx="4378451" cy="603631"/>
          </a:xfrm>
        </p:spPr>
        <p:txBody>
          <a:bodyPr>
            <a:normAutofit/>
          </a:bodyPr>
          <a:lstStyle>
            <a:lvl1pPr marL="0" indent="0" algn="l">
              <a:buNone/>
              <a:defRPr sz="3600" b="0" i="0">
                <a:solidFill>
                  <a:srgbClr val="000000"/>
                </a:solidFill>
                <a:latin typeface="+mn-lt"/>
              </a:defRPr>
            </a:lvl1pPr>
          </a:lstStyle>
          <a:p>
            <a:pPr lvl="0"/>
            <a:r>
              <a:rPr lang="en-US"/>
              <a:t>Overview Slide</a:t>
            </a:r>
          </a:p>
        </p:txBody>
      </p: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7229716" y="1232267"/>
            <a:ext cx="4465067" cy="822373"/>
          </a:xfrm>
        </p:spPr>
        <p:txBody>
          <a:bodyPr anchor="ctr">
            <a:noAutofit/>
          </a:bodyPr>
          <a:lstStyle>
            <a:lvl1pPr marL="0" indent="0" algn="l">
              <a:buNone/>
              <a:defRPr sz="2200" b="1" baseline="0">
                <a:solidFill>
                  <a:srgbClr val="00336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3" name="Oval 32">
            <a:extLst>
              <a:ext uri="{FF2B5EF4-FFF2-40B4-BE49-F238E27FC236}">
                <a16:creationId xmlns:a16="http://schemas.microsoft.com/office/drawing/2014/main" id="{60359091-EF1E-5347-86A8-664FF906AFA2}"/>
              </a:ext>
            </a:extLst>
          </p:cNvPr>
          <p:cNvSpPr/>
          <p:nvPr userDrawn="1"/>
        </p:nvSpPr>
        <p:spPr>
          <a:xfrm>
            <a:off x="6361479" y="2306893"/>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5">
            <a:extLst>
              <a:ext uri="{FF2B5EF4-FFF2-40B4-BE49-F238E27FC236}">
                <a16:creationId xmlns:a16="http://schemas.microsoft.com/office/drawing/2014/main" id="{29FF15AB-A467-5248-AA8B-EA7E9FC37BED}"/>
              </a:ext>
            </a:extLst>
          </p:cNvPr>
          <p:cNvSpPr>
            <a:spLocks noGrp="1"/>
          </p:cNvSpPr>
          <p:nvPr>
            <p:ph type="body" sz="quarter" idx="19" hasCustomPrompt="1"/>
          </p:nvPr>
        </p:nvSpPr>
        <p:spPr>
          <a:xfrm>
            <a:off x="6499807" y="2364088"/>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2</a:t>
            </a:r>
          </a:p>
        </p:txBody>
      </p:sp>
      <p:cxnSp>
        <p:nvCxnSpPr>
          <p:cNvPr id="35" name="Straight Connector 34">
            <a:extLst>
              <a:ext uri="{FF2B5EF4-FFF2-40B4-BE49-F238E27FC236}">
                <a16:creationId xmlns:a16="http://schemas.microsoft.com/office/drawing/2014/main" id="{63453B8E-02A0-D945-99F3-A46F3D8AA698}"/>
              </a:ext>
            </a:extLst>
          </p:cNvPr>
          <p:cNvCxnSpPr>
            <a:cxnSpLocks/>
          </p:cNvCxnSpPr>
          <p:nvPr userDrawn="1"/>
        </p:nvCxnSpPr>
        <p:spPr>
          <a:xfrm>
            <a:off x="5769762" y="2696864"/>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7229716" y="2306893"/>
            <a:ext cx="4465067" cy="822373"/>
          </a:xfrm>
        </p:spPr>
        <p:txBody>
          <a:bodyPr anchor="ctr">
            <a:noAutofit/>
          </a:bodyPr>
          <a:lstStyle>
            <a:lvl1pPr marL="0" indent="0" algn="l">
              <a:buNone/>
              <a:defRPr sz="2200" b="1" baseline="0">
                <a:solidFill>
                  <a:srgbClr val="00336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7" name="Oval 36">
            <a:extLst>
              <a:ext uri="{FF2B5EF4-FFF2-40B4-BE49-F238E27FC236}">
                <a16:creationId xmlns:a16="http://schemas.microsoft.com/office/drawing/2014/main" id="{8DF1992D-B7D5-8E4B-BDA5-761CB37D3675}"/>
              </a:ext>
            </a:extLst>
          </p:cNvPr>
          <p:cNvSpPr/>
          <p:nvPr userDrawn="1"/>
        </p:nvSpPr>
        <p:spPr>
          <a:xfrm>
            <a:off x="6361479" y="3366657"/>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5">
            <a:extLst>
              <a:ext uri="{FF2B5EF4-FFF2-40B4-BE49-F238E27FC236}">
                <a16:creationId xmlns:a16="http://schemas.microsoft.com/office/drawing/2014/main" id="{D5D057F3-7821-E04C-AEF9-9BAF88BFC81A}"/>
              </a:ext>
            </a:extLst>
          </p:cNvPr>
          <p:cNvSpPr>
            <a:spLocks noGrp="1"/>
          </p:cNvSpPr>
          <p:nvPr>
            <p:ph type="body" sz="quarter" idx="21" hasCustomPrompt="1"/>
          </p:nvPr>
        </p:nvSpPr>
        <p:spPr>
          <a:xfrm>
            <a:off x="6499807" y="3423852"/>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3</a:t>
            </a:r>
          </a:p>
        </p:txBody>
      </p:sp>
      <p:cxnSp>
        <p:nvCxnSpPr>
          <p:cNvPr id="39" name="Straight Connector 38">
            <a:extLst>
              <a:ext uri="{FF2B5EF4-FFF2-40B4-BE49-F238E27FC236}">
                <a16:creationId xmlns:a16="http://schemas.microsoft.com/office/drawing/2014/main" id="{201686CB-AFC3-2E42-8385-6797A30142D9}"/>
              </a:ext>
            </a:extLst>
          </p:cNvPr>
          <p:cNvCxnSpPr>
            <a:cxnSpLocks/>
          </p:cNvCxnSpPr>
          <p:nvPr userDrawn="1"/>
        </p:nvCxnSpPr>
        <p:spPr>
          <a:xfrm>
            <a:off x="5769762" y="3756628"/>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7229716" y="3366657"/>
            <a:ext cx="4465067" cy="822373"/>
          </a:xfrm>
        </p:spPr>
        <p:txBody>
          <a:bodyPr anchor="ctr">
            <a:noAutofit/>
          </a:bodyPr>
          <a:lstStyle>
            <a:lvl1pPr marL="0" indent="0" algn="l">
              <a:buNone/>
              <a:defRPr sz="2200" b="1" baseline="0">
                <a:solidFill>
                  <a:srgbClr val="00336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41" name="Oval 40">
            <a:extLst>
              <a:ext uri="{FF2B5EF4-FFF2-40B4-BE49-F238E27FC236}">
                <a16:creationId xmlns:a16="http://schemas.microsoft.com/office/drawing/2014/main" id="{7212A528-3E55-3E4C-A29B-933FD36CD4AA}"/>
              </a:ext>
            </a:extLst>
          </p:cNvPr>
          <p:cNvSpPr/>
          <p:nvPr userDrawn="1"/>
        </p:nvSpPr>
        <p:spPr>
          <a:xfrm>
            <a:off x="6347624" y="4424843"/>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5">
            <a:extLst>
              <a:ext uri="{FF2B5EF4-FFF2-40B4-BE49-F238E27FC236}">
                <a16:creationId xmlns:a16="http://schemas.microsoft.com/office/drawing/2014/main" id="{5C41E408-2BE8-184D-BAE4-AEB73C241B6C}"/>
              </a:ext>
            </a:extLst>
          </p:cNvPr>
          <p:cNvSpPr>
            <a:spLocks noGrp="1"/>
          </p:cNvSpPr>
          <p:nvPr>
            <p:ph type="body" sz="quarter" idx="23" hasCustomPrompt="1"/>
          </p:nvPr>
        </p:nvSpPr>
        <p:spPr>
          <a:xfrm>
            <a:off x="6485952" y="4482038"/>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4</a:t>
            </a:r>
          </a:p>
        </p:txBody>
      </p:sp>
      <p:cxnSp>
        <p:nvCxnSpPr>
          <p:cNvPr id="43" name="Straight Connector 42">
            <a:extLst>
              <a:ext uri="{FF2B5EF4-FFF2-40B4-BE49-F238E27FC236}">
                <a16:creationId xmlns:a16="http://schemas.microsoft.com/office/drawing/2014/main" id="{EB1EA6CF-9EE0-6148-AA67-CE0598A3805A}"/>
              </a:ext>
            </a:extLst>
          </p:cNvPr>
          <p:cNvCxnSpPr>
            <a:cxnSpLocks/>
          </p:cNvCxnSpPr>
          <p:nvPr userDrawn="1"/>
        </p:nvCxnSpPr>
        <p:spPr>
          <a:xfrm>
            <a:off x="5755907" y="4814814"/>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7215861" y="4424843"/>
            <a:ext cx="4465067" cy="822373"/>
          </a:xfrm>
        </p:spPr>
        <p:txBody>
          <a:bodyPr anchor="ctr">
            <a:noAutofit/>
          </a:bodyPr>
          <a:lstStyle>
            <a:lvl1pPr marL="0" indent="0" algn="l">
              <a:buNone/>
              <a:defRPr sz="2200" b="1" baseline="0">
                <a:solidFill>
                  <a:srgbClr val="00336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Tree>
    <p:extLst>
      <p:ext uri="{BB962C8B-B14F-4D97-AF65-F5344CB8AC3E}">
        <p14:creationId xmlns:p14="http://schemas.microsoft.com/office/powerpoint/2010/main" val="2323066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547002-8F3C-694D-AEC8-99454AAD7BD4}"/>
              </a:ext>
            </a:extLst>
          </p:cNvPr>
          <p:cNvSpPr/>
          <p:nvPr userDrawn="1"/>
        </p:nvSpPr>
        <p:spPr>
          <a:xfrm>
            <a:off x="241300" y="228600"/>
            <a:ext cx="11696700" cy="5695316"/>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23">
            <a:extLst>
              <a:ext uri="{FF2B5EF4-FFF2-40B4-BE49-F238E27FC236}">
                <a16:creationId xmlns:a16="http://schemas.microsoft.com/office/drawing/2014/main" id="{A2064B40-8E53-2147-8361-55B49BB4CC15}"/>
              </a:ext>
            </a:extLst>
          </p:cNvPr>
          <p:cNvSpPr>
            <a:spLocks noGrp="1"/>
          </p:cNvSpPr>
          <p:nvPr>
            <p:ph type="body" sz="quarter" idx="14" hasCustomPrompt="1"/>
          </p:nvPr>
        </p:nvSpPr>
        <p:spPr>
          <a:xfrm>
            <a:off x="10391462" y="4473027"/>
            <a:ext cx="785328" cy="1056986"/>
          </a:xfrm>
        </p:spPr>
        <p:txBody>
          <a:bodyPr anchor="t">
            <a:normAutofit/>
          </a:bodyPr>
          <a:lstStyle>
            <a:lvl1pPr marL="0" indent="0" algn="r">
              <a:buNone/>
              <a:defRPr sz="13000" b="1" i="0" baseline="0">
                <a:solidFill>
                  <a:srgbClr val="FFD100"/>
                </a:solidFill>
                <a:latin typeface="Times New Roman" charset="0"/>
                <a:ea typeface="Times New Roman" charset="0"/>
                <a:cs typeface="Times New Roman" charset="0"/>
              </a:defRPr>
            </a:lvl1pPr>
          </a:lstStyle>
          <a:p>
            <a:pPr lvl="0"/>
            <a:r>
              <a:rPr lang="en-US"/>
              <a:t>”</a:t>
            </a:r>
          </a:p>
        </p:txBody>
      </p:sp>
      <p:sp>
        <p:nvSpPr>
          <p:cNvPr id="5" name="Text Placeholder 23">
            <a:extLst>
              <a:ext uri="{FF2B5EF4-FFF2-40B4-BE49-F238E27FC236}">
                <a16:creationId xmlns:a16="http://schemas.microsoft.com/office/drawing/2014/main" id="{90A7F5E5-04A0-824D-9112-6F0C0B78D2DA}"/>
              </a:ext>
            </a:extLst>
          </p:cNvPr>
          <p:cNvSpPr>
            <a:spLocks noGrp="1"/>
          </p:cNvSpPr>
          <p:nvPr>
            <p:ph type="body" sz="quarter" idx="13" hasCustomPrompt="1"/>
          </p:nvPr>
        </p:nvSpPr>
        <p:spPr>
          <a:xfrm>
            <a:off x="6807398" y="795622"/>
            <a:ext cx="4369392" cy="4493975"/>
          </a:xfrm>
        </p:spPr>
        <p:txBody>
          <a:bodyPr anchor="ctr">
            <a:normAutofit/>
          </a:bodyPr>
          <a:lstStyle>
            <a:lvl1pPr marL="0" indent="0" algn="ctr">
              <a:buNone/>
              <a:defRPr sz="3000" i="1" baseline="0">
                <a:solidFill>
                  <a:srgbClr val="000000"/>
                </a:solidFill>
                <a:latin typeface="+mn-lt"/>
              </a:defRPr>
            </a:lvl1pPr>
          </a:lstStyle>
          <a:p>
            <a:pPr lvl="0"/>
            <a:r>
              <a:rPr lang="en-US"/>
              <a:t>Quote Slide</a:t>
            </a:r>
          </a:p>
        </p:txBody>
      </p:sp>
      <p:sp>
        <p:nvSpPr>
          <p:cNvPr id="6" name="Text Placeholder 23">
            <a:extLst>
              <a:ext uri="{FF2B5EF4-FFF2-40B4-BE49-F238E27FC236}">
                <a16:creationId xmlns:a16="http://schemas.microsoft.com/office/drawing/2014/main" id="{26B802C5-E509-C045-949B-B5202FF5A36F}"/>
              </a:ext>
            </a:extLst>
          </p:cNvPr>
          <p:cNvSpPr>
            <a:spLocks noGrp="1"/>
          </p:cNvSpPr>
          <p:nvPr>
            <p:ph type="body" sz="quarter" idx="15" hasCustomPrompt="1"/>
          </p:nvPr>
        </p:nvSpPr>
        <p:spPr>
          <a:xfrm>
            <a:off x="6718982" y="598304"/>
            <a:ext cx="2613204" cy="1221666"/>
          </a:xfrm>
        </p:spPr>
        <p:txBody>
          <a:bodyPr anchor="t">
            <a:noAutofit/>
          </a:bodyPr>
          <a:lstStyle>
            <a:lvl1pPr marL="0" indent="0" algn="l">
              <a:buNone/>
              <a:defRPr sz="13000" b="1" i="0" baseline="0">
                <a:solidFill>
                  <a:srgbClr val="FFD100"/>
                </a:solidFill>
                <a:latin typeface="Times New Roman" charset="0"/>
                <a:ea typeface="Times New Roman" charset="0"/>
                <a:cs typeface="Times New Roman" charset="0"/>
              </a:defRPr>
            </a:lvl1pPr>
          </a:lstStyle>
          <a:p>
            <a:pPr lvl="0"/>
            <a:r>
              <a:rPr lang="en-US"/>
              <a:t>“</a:t>
            </a:r>
          </a:p>
        </p:txBody>
      </p:sp>
      <p:sp>
        <p:nvSpPr>
          <p:cNvPr id="7" name="Picture Placeholder 2">
            <a:extLst>
              <a:ext uri="{FF2B5EF4-FFF2-40B4-BE49-F238E27FC236}">
                <a16:creationId xmlns:a16="http://schemas.microsoft.com/office/drawing/2014/main" id="{D6AC81E1-C41A-BB46-B49A-3C3F2326F5F6}"/>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a:p>
          <a:p>
            <a:endParaRPr lang="en-US"/>
          </a:p>
          <a:p>
            <a:endParaRPr lang="en-US"/>
          </a:p>
          <a:p>
            <a:r>
              <a:rPr lang="en-US"/>
              <a:t>Click  to add photo</a:t>
            </a:r>
          </a:p>
        </p:txBody>
      </p:sp>
      <p:sp>
        <p:nvSpPr>
          <p:cNvPr id="11" name="Rectangle 10">
            <a:extLst>
              <a:ext uri="{FF2B5EF4-FFF2-40B4-BE49-F238E27FC236}">
                <a16:creationId xmlns:a16="http://schemas.microsoft.com/office/drawing/2014/main" id="{01E79E08-121F-EF40-B68F-2326DCD6818A}"/>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2" name="TextBox 11">
            <a:extLst>
              <a:ext uri="{FF2B5EF4-FFF2-40B4-BE49-F238E27FC236}">
                <a16:creationId xmlns:a16="http://schemas.microsoft.com/office/drawing/2014/main" id="{7AAC3C04-E420-5945-9FD1-6F6B40B5823A}"/>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649323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365D64E-6DB1-4A41-947D-6D77DB334755}"/>
              </a:ext>
            </a:extLst>
          </p:cNvPr>
          <p:cNvSpPr/>
          <p:nvPr userDrawn="1"/>
        </p:nvSpPr>
        <p:spPr>
          <a:xfrm>
            <a:off x="241300" y="228600"/>
            <a:ext cx="11696700" cy="5695316"/>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3">
            <a:extLst>
              <a:ext uri="{FF2B5EF4-FFF2-40B4-BE49-F238E27FC236}">
                <a16:creationId xmlns:a16="http://schemas.microsoft.com/office/drawing/2014/main" id="{60C79254-DD04-7E4B-828C-5CA56E48C9DE}"/>
              </a:ext>
            </a:extLst>
          </p:cNvPr>
          <p:cNvSpPr>
            <a:spLocks noGrp="1"/>
          </p:cNvSpPr>
          <p:nvPr>
            <p:ph type="body" sz="quarter" idx="14" hasCustomPrompt="1"/>
          </p:nvPr>
        </p:nvSpPr>
        <p:spPr>
          <a:xfrm>
            <a:off x="10391462" y="4473027"/>
            <a:ext cx="785328" cy="1056986"/>
          </a:xfrm>
        </p:spPr>
        <p:txBody>
          <a:bodyPr anchor="t">
            <a:normAutofit/>
          </a:bodyPr>
          <a:lstStyle>
            <a:lvl1pPr marL="0" indent="0" algn="r">
              <a:buNone/>
              <a:defRPr sz="13000" b="1" i="0" baseline="0">
                <a:solidFill>
                  <a:srgbClr val="000000"/>
                </a:solidFill>
                <a:latin typeface="Times New Roman" charset="0"/>
                <a:ea typeface="Times New Roman" charset="0"/>
                <a:cs typeface="Times New Roman" charset="0"/>
              </a:defRPr>
            </a:lvl1pPr>
          </a:lstStyle>
          <a:p>
            <a:pPr lvl="0"/>
            <a:r>
              <a:rPr lang="en-US"/>
              <a:t>”</a:t>
            </a:r>
          </a:p>
        </p:txBody>
      </p:sp>
      <p:sp>
        <p:nvSpPr>
          <p:cNvPr id="13" name="Text Placeholder 23">
            <a:extLst>
              <a:ext uri="{FF2B5EF4-FFF2-40B4-BE49-F238E27FC236}">
                <a16:creationId xmlns:a16="http://schemas.microsoft.com/office/drawing/2014/main" id="{A4E5A449-A8FD-D544-B3D3-37354D5B0DDD}"/>
              </a:ext>
            </a:extLst>
          </p:cNvPr>
          <p:cNvSpPr>
            <a:spLocks noGrp="1"/>
          </p:cNvSpPr>
          <p:nvPr>
            <p:ph type="body" sz="quarter" idx="13" hasCustomPrompt="1"/>
          </p:nvPr>
        </p:nvSpPr>
        <p:spPr>
          <a:xfrm>
            <a:off x="6807398" y="795622"/>
            <a:ext cx="4369392" cy="4493975"/>
          </a:xfrm>
        </p:spPr>
        <p:txBody>
          <a:bodyPr anchor="ctr">
            <a:normAutofit/>
          </a:bodyPr>
          <a:lstStyle>
            <a:lvl1pPr marL="0" indent="0" algn="ctr">
              <a:buNone/>
              <a:defRPr sz="3000" i="1" baseline="0">
                <a:solidFill>
                  <a:srgbClr val="000000"/>
                </a:solidFill>
                <a:latin typeface="+mn-lt"/>
              </a:defRPr>
            </a:lvl1pPr>
          </a:lstStyle>
          <a:p>
            <a:pPr lvl="0"/>
            <a:r>
              <a:rPr lang="en-US"/>
              <a:t>Quote Slide</a:t>
            </a:r>
          </a:p>
        </p:txBody>
      </p:sp>
      <p:sp>
        <p:nvSpPr>
          <p:cNvPr id="14" name="Text Placeholder 23">
            <a:extLst>
              <a:ext uri="{FF2B5EF4-FFF2-40B4-BE49-F238E27FC236}">
                <a16:creationId xmlns:a16="http://schemas.microsoft.com/office/drawing/2014/main" id="{A180F79E-6991-EC4B-A8D6-4F047C14DA6D}"/>
              </a:ext>
            </a:extLst>
          </p:cNvPr>
          <p:cNvSpPr>
            <a:spLocks noGrp="1"/>
          </p:cNvSpPr>
          <p:nvPr>
            <p:ph type="body" sz="quarter" idx="15" hasCustomPrompt="1"/>
          </p:nvPr>
        </p:nvSpPr>
        <p:spPr>
          <a:xfrm>
            <a:off x="6718982" y="598304"/>
            <a:ext cx="2613204" cy="1221666"/>
          </a:xfrm>
        </p:spPr>
        <p:txBody>
          <a:bodyPr anchor="t">
            <a:noAutofit/>
          </a:bodyPr>
          <a:lstStyle>
            <a:lvl1pPr marL="0" indent="0" algn="l">
              <a:buNone/>
              <a:defRPr sz="13000" b="1" i="0" baseline="0">
                <a:solidFill>
                  <a:srgbClr val="000000"/>
                </a:solidFill>
                <a:latin typeface="Times New Roman" charset="0"/>
                <a:ea typeface="Times New Roman" charset="0"/>
                <a:cs typeface="Times New Roman" charset="0"/>
              </a:defRPr>
            </a:lvl1pPr>
          </a:lstStyle>
          <a:p>
            <a:pPr lvl="0"/>
            <a:r>
              <a:rPr lang="en-US"/>
              <a:t>“</a:t>
            </a:r>
          </a:p>
        </p:txBody>
      </p:sp>
      <p:sp>
        <p:nvSpPr>
          <p:cNvPr id="15" name="Picture Placeholder 2">
            <a:extLst>
              <a:ext uri="{FF2B5EF4-FFF2-40B4-BE49-F238E27FC236}">
                <a16:creationId xmlns:a16="http://schemas.microsoft.com/office/drawing/2014/main" id="{45B0059D-F32E-414A-BAC6-0279DA5761BF}"/>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a:p>
          <a:p>
            <a:endParaRPr lang="en-US"/>
          </a:p>
          <a:p>
            <a:endParaRPr lang="en-US"/>
          </a:p>
          <a:p>
            <a:r>
              <a:rPr lang="en-US"/>
              <a:t>Click  to add photo</a:t>
            </a:r>
          </a:p>
        </p:txBody>
      </p:sp>
      <p:sp>
        <p:nvSpPr>
          <p:cNvPr id="16" name="Rectangle 15">
            <a:extLst>
              <a:ext uri="{FF2B5EF4-FFF2-40B4-BE49-F238E27FC236}">
                <a16:creationId xmlns:a16="http://schemas.microsoft.com/office/drawing/2014/main" id="{2A8FFB4B-FE6E-1445-9086-98AA1C167CB4}"/>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7" name="TextBox 16">
            <a:extLst>
              <a:ext uri="{FF2B5EF4-FFF2-40B4-BE49-F238E27FC236}">
                <a16:creationId xmlns:a16="http://schemas.microsoft.com/office/drawing/2014/main" id="{FC3EE403-BF92-5C4B-963E-1DEB80475324}"/>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49209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D5A2AA6-883F-854A-8546-F99F3B503C78}"/>
              </a:ext>
            </a:extLst>
          </p:cNvPr>
          <p:cNvSpPr/>
          <p:nvPr userDrawn="1"/>
        </p:nvSpPr>
        <p:spPr>
          <a:xfrm>
            <a:off x="241300" y="228600"/>
            <a:ext cx="11696700" cy="5695316"/>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23">
            <a:extLst>
              <a:ext uri="{FF2B5EF4-FFF2-40B4-BE49-F238E27FC236}">
                <a16:creationId xmlns:a16="http://schemas.microsoft.com/office/drawing/2014/main" id="{3864A3C8-D9B2-6D4F-8AF6-446AA2B02124}"/>
              </a:ext>
            </a:extLst>
          </p:cNvPr>
          <p:cNvSpPr>
            <a:spLocks noGrp="1"/>
          </p:cNvSpPr>
          <p:nvPr>
            <p:ph type="body" sz="quarter" idx="16" hasCustomPrompt="1"/>
          </p:nvPr>
        </p:nvSpPr>
        <p:spPr>
          <a:xfrm>
            <a:off x="2149154" y="934084"/>
            <a:ext cx="4235894" cy="582221"/>
          </a:xfrm>
        </p:spPr>
        <p:txBody>
          <a:bodyPr>
            <a:normAutofit/>
          </a:bodyPr>
          <a:lstStyle>
            <a:lvl1pPr marL="0" indent="0" algn="l">
              <a:buNone/>
              <a:defRPr sz="4800" b="0" i="0">
                <a:solidFill>
                  <a:srgbClr val="000000"/>
                </a:solidFill>
                <a:latin typeface="+mn-lt"/>
              </a:defRPr>
            </a:lvl1pPr>
          </a:lstStyle>
          <a:p>
            <a:pPr lvl="0"/>
            <a:r>
              <a:rPr lang="en-US"/>
              <a:t>Divider</a:t>
            </a:r>
          </a:p>
        </p:txBody>
      </p:sp>
      <p:sp>
        <p:nvSpPr>
          <p:cNvPr id="11" name="Text Placeholder 23">
            <a:extLst>
              <a:ext uri="{FF2B5EF4-FFF2-40B4-BE49-F238E27FC236}">
                <a16:creationId xmlns:a16="http://schemas.microsoft.com/office/drawing/2014/main" id="{85D7608D-36AC-F749-962E-A70668D2E0DE}"/>
              </a:ext>
            </a:extLst>
          </p:cNvPr>
          <p:cNvSpPr>
            <a:spLocks noGrp="1"/>
          </p:cNvSpPr>
          <p:nvPr>
            <p:ph type="body" sz="quarter" idx="17" hasCustomPrompt="1"/>
          </p:nvPr>
        </p:nvSpPr>
        <p:spPr>
          <a:xfrm>
            <a:off x="704603" y="934085"/>
            <a:ext cx="904551" cy="582221"/>
          </a:xfrm>
        </p:spPr>
        <p:txBody>
          <a:bodyPr>
            <a:normAutofit/>
          </a:bodyPr>
          <a:lstStyle>
            <a:lvl1pPr marL="0" indent="0" algn="l">
              <a:buNone/>
              <a:defRPr sz="4800" b="0" i="0">
                <a:solidFill>
                  <a:srgbClr val="000000"/>
                </a:solidFill>
                <a:latin typeface="+mn-lt"/>
              </a:defRPr>
            </a:lvl1pPr>
          </a:lstStyle>
          <a:p>
            <a:pPr lvl="0"/>
            <a:r>
              <a:rPr lang="en-US"/>
              <a:t>01</a:t>
            </a:r>
          </a:p>
        </p:txBody>
      </p:sp>
      <p:sp>
        <p:nvSpPr>
          <p:cNvPr id="12" name="Rectangle 11">
            <a:extLst>
              <a:ext uri="{FF2B5EF4-FFF2-40B4-BE49-F238E27FC236}">
                <a16:creationId xmlns:a16="http://schemas.microsoft.com/office/drawing/2014/main" id="{1A50FDCB-F35B-6E4C-894D-A4695AE5E749}"/>
              </a:ext>
            </a:extLst>
          </p:cNvPr>
          <p:cNvSpPr/>
          <p:nvPr userDrawn="1"/>
        </p:nvSpPr>
        <p:spPr>
          <a:xfrm rot="5400000" flipV="1">
            <a:off x="1375154" y="1210306"/>
            <a:ext cx="1008000" cy="36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1" name="Rectangle 20">
            <a:extLst>
              <a:ext uri="{FF2B5EF4-FFF2-40B4-BE49-F238E27FC236}">
                <a16:creationId xmlns:a16="http://schemas.microsoft.com/office/drawing/2014/main" id="{5B401573-3136-B04E-AB48-47CA1061F3EB}"/>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pic>
        <p:nvPicPr>
          <p:cNvPr id="9" name="Picture 8" descr="Icon&#10;&#10;Description automatically generated with medium confidence">
            <a:extLst>
              <a:ext uri="{FF2B5EF4-FFF2-40B4-BE49-F238E27FC236}">
                <a16:creationId xmlns:a16="http://schemas.microsoft.com/office/drawing/2014/main" id="{22325080-AF67-C14B-9DA7-CE376BEEC2C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82959" y="295269"/>
            <a:ext cx="4161378" cy="5695316"/>
          </a:xfrm>
          <a:prstGeom prst="rect">
            <a:avLst/>
          </a:prstGeom>
        </p:spPr>
      </p:pic>
      <p:sp>
        <p:nvSpPr>
          <p:cNvPr id="10" name="TextBox 9">
            <a:extLst>
              <a:ext uri="{FF2B5EF4-FFF2-40B4-BE49-F238E27FC236}">
                <a16:creationId xmlns:a16="http://schemas.microsoft.com/office/drawing/2014/main" id="{7C766157-FFB2-4A4F-AA24-0864D8EE6AEE}"/>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220412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 Gree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42FE68-7CC8-1646-9C36-2C3C69C0A393}"/>
              </a:ext>
            </a:extLst>
          </p:cNvPr>
          <p:cNvSpPr/>
          <p:nvPr userDrawn="1"/>
        </p:nvSpPr>
        <p:spPr>
          <a:xfrm>
            <a:off x="241300" y="228600"/>
            <a:ext cx="11696700" cy="5695316"/>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3">
            <a:extLst>
              <a:ext uri="{FF2B5EF4-FFF2-40B4-BE49-F238E27FC236}">
                <a16:creationId xmlns:a16="http://schemas.microsoft.com/office/drawing/2014/main" id="{B8417EBC-A29A-3844-B4F5-D498899BAC8B}"/>
              </a:ext>
            </a:extLst>
          </p:cNvPr>
          <p:cNvSpPr>
            <a:spLocks noGrp="1"/>
          </p:cNvSpPr>
          <p:nvPr>
            <p:ph type="body" sz="quarter" idx="16" hasCustomPrompt="1"/>
          </p:nvPr>
        </p:nvSpPr>
        <p:spPr>
          <a:xfrm>
            <a:off x="2149154" y="934084"/>
            <a:ext cx="4235894" cy="582221"/>
          </a:xfrm>
        </p:spPr>
        <p:txBody>
          <a:bodyPr>
            <a:normAutofit/>
          </a:bodyPr>
          <a:lstStyle>
            <a:lvl1pPr marL="0" indent="0" algn="l">
              <a:buNone/>
              <a:defRPr sz="4800" b="0" i="0">
                <a:solidFill>
                  <a:srgbClr val="000000"/>
                </a:solidFill>
                <a:latin typeface="+mn-lt"/>
              </a:defRPr>
            </a:lvl1pPr>
          </a:lstStyle>
          <a:p>
            <a:pPr lvl="0"/>
            <a:r>
              <a:rPr lang="en-US"/>
              <a:t>Divider</a:t>
            </a:r>
          </a:p>
        </p:txBody>
      </p:sp>
      <p:sp>
        <p:nvSpPr>
          <p:cNvPr id="11" name="Text Placeholder 23">
            <a:extLst>
              <a:ext uri="{FF2B5EF4-FFF2-40B4-BE49-F238E27FC236}">
                <a16:creationId xmlns:a16="http://schemas.microsoft.com/office/drawing/2014/main" id="{F6458FEC-C951-8642-A3B9-1DA1AC213093}"/>
              </a:ext>
            </a:extLst>
          </p:cNvPr>
          <p:cNvSpPr>
            <a:spLocks noGrp="1"/>
          </p:cNvSpPr>
          <p:nvPr>
            <p:ph type="body" sz="quarter" idx="17" hasCustomPrompt="1"/>
          </p:nvPr>
        </p:nvSpPr>
        <p:spPr>
          <a:xfrm>
            <a:off x="704603" y="934085"/>
            <a:ext cx="904551" cy="582221"/>
          </a:xfrm>
        </p:spPr>
        <p:txBody>
          <a:bodyPr>
            <a:normAutofit/>
          </a:bodyPr>
          <a:lstStyle>
            <a:lvl1pPr marL="0" indent="0" algn="l">
              <a:buNone/>
              <a:defRPr sz="4800" b="0" i="0">
                <a:solidFill>
                  <a:srgbClr val="000000"/>
                </a:solidFill>
                <a:latin typeface="+mn-lt"/>
              </a:defRPr>
            </a:lvl1pPr>
          </a:lstStyle>
          <a:p>
            <a:pPr lvl="0"/>
            <a:r>
              <a:rPr lang="en-US"/>
              <a:t>01</a:t>
            </a:r>
          </a:p>
        </p:txBody>
      </p:sp>
      <p:sp>
        <p:nvSpPr>
          <p:cNvPr id="12" name="Rectangle 11">
            <a:extLst>
              <a:ext uri="{FF2B5EF4-FFF2-40B4-BE49-F238E27FC236}">
                <a16:creationId xmlns:a16="http://schemas.microsoft.com/office/drawing/2014/main" id="{37E951DA-E70F-1B41-A73A-ACA59D805E7B}"/>
              </a:ext>
            </a:extLst>
          </p:cNvPr>
          <p:cNvSpPr/>
          <p:nvPr userDrawn="1"/>
        </p:nvSpPr>
        <p:spPr>
          <a:xfrm rot="5400000" flipV="1">
            <a:off x="1375154" y="1210306"/>
            <a:ext cx="1008000" cy="36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3" name="Rectangle 12">
            <a:extLst>
              <a:ext uri="{FF2B5EF4-FFF2-40B4-BE49-F238E27FC236}">
                <a16:creationId xmlns:a16="http://schemas.microsoft.com/office/drawing/2014/main" id="{ED4CA8DF-9E90-C84C-AD0D-9A398781FE1B}"/>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pic>
        <p:nvPicPr>
          <p:cNvPr id="14" name="Picture 13" descr="Icon&#10;&#10;Description automatically generated with medium confidence">
            <a:extLst>
              <a:ext uri="{FF2B5EF4-FFF2-40B4-BE49-F238E27FC236}">
                <a16:creationId xmlns:a16="http://schemas.microsoft.com/office/drawing/2014/main" id="{35BFF2BC-D3C8-7647-A662-02D7A1E3CC0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82959" y="295269"/>
            <a:ext cx="4161378" cy="5695316"/>
          </a:xfrm>
          <a:prstGeom prst="rect">
            <a:avLst/>
          </a:prstGeom>
        </p:spPr>
      </p:pic>
      <p:sp>
        <p:nvSpPr>
          <p:cNvPr id="15" name="TextBox 14">
            <a:extLst>
              <a:ext uri="{FF2B5EF4-FFF2-40B4-BE49-F238E27FC236}">
                <a16:creationId xmlns:a16="http://schemas.microsoft.com/office/drawing/2014/main" id="{F2EEDFD3-46C8-FE4A-99B2-441927A90781}"/>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353394047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F337BB-9F57-1B43-913A-21BC65FFB7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0557024-83C6-E440-928C-6196DF32B1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124A238-6532-A840-B650-EB91262EE6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FD578-4D8C-F94D-9569-CDE05732EEA7}" type="datetimeFigureOut">
              <a:rPr lang="en-US" smtClean="0"/>
              <a:t>7/21/2022</a:t>
            </a:fld>
            <a:endParaRPr lang="en-US"/>
          </a:p>
        </p:txBody>
      </p:sp>
      <p:sp>
        <p:nvSpPr>
          <p:cNvPr id="5" name="Footer Placeholder 4">
            <a:extLst>
              <a:ext uri="{FF2B5EF4-FFF2-40B4-BE49-F238E27FC236}">
                <a16:creationId xmlns:a16="http://schemas.microsoft.com/office/drawing/2014/main" id="{2229FE06-AD7A-EE46-8712-1181F535E6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6DBF10-9497-BF4E-8AAE-86407B9184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760C49-C21F-C349-B509-93C281143DFD}" type="slidenum">
              <a:rPr lang="en-US" smtClean="0"/>
              <a:t>‹Nº›</a:t>
            </a:fld>
            <a:endParaRPr lang="en-US"/>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29" r:id="rId3"/>
    <p:sldLayoutId id="2147483842" r:id="rId4"/>
    <p:sldLayoutId id="2147483875" r:id="rId5"/>
    <p:sldLayoutId id="2147483840" r:id="rId6"/>
    <p:sldLayoutId id="2147483841" r:id="rId7"/>
    <p:sldLayoutId id="2147483861" r:id="rId8"/>
    <p:sldLayoutId id="2147483862" r:id="rId9"/>
    <p:sldLayoutId id="2147483863" r:id="rId10"/>
    <p:sldLayoutId id="2147483835" r:id="rId11"/>
    <p:sldLayoutId id="2147483836" r:id="rId12"/>
    <p:sldLayoutId id="2147483831" r:id="rId13"/>
    <p:sldLayoutId id="2147483877" r:id="rId14"/>
    <p:sldLayoutId id="2147483846" r:id="rId15"/>
    <p:sldLayoutId id="2147483873" r:id="rId16"/>
    <p:sldLayoutId id="2147483834" r:id="rId17"/>
    <p:sldLayoutId id="2147483845" r:id="rId18"/>
    <p:sldLayoutId id="2147483869" r:id="rId19"/>
    <p:sldLayoutId id="2147483866" r:id="rId20"/>
    <p:sldLayoutId id="2147483833" r:id="rId21"/>
    <p:sldLayoutId id="2147483876" r:id="rId22"/>
    <p:sldLayoutId id="2147483847" r:id="rId23"/>
    <p:sldLayoutId id="2147483871" r:id="rId24"/>
    <p:sldLayoutId id="2147483870" r:id="rId25"/>
    <p:sldLayoutId id="2147483872" r:id="rId26"/>
    <p:sldLayoutId id="2147483837" r:id="rId27"/>
    <p:sldLayoutId id="2147483838" r:id="rId28"/>
    <p:sldLayoutId id="2147483844" r:id="rId29"/>
    <p:sldLayoutId id="2147483848" r:id="rId30"/>
    <p:sldLayoutId id="2147483849" r:id="rId31"/>
    <p:sldLayoutId id="2147483851" r:id="rId32"/>
    <p:sldLayoutId id="2147483880" r:id="rId33"/>
    <p:sldLayoutId id="2147483878" r:id="rId34"/>
    <p:sldLayoutId id="2147483879" r:id="rId35"/>
    <p:sldLayoutId id="2147483854" r:id="rId36"/>
    <p:sldLayoutId id="2147483855" r:id="rId37"/>
    <p:sldLayoutId id="2147483856" r:id="rId38"/>
    <p:sldLayoutId id="2147483857" r:id="rId39"/>
    <p:sldLayoutId id="2147483864" r:id="rId40"/>
    <p:sldLayoutId id="2147483852" r:id="rId41"/>
    <p:sldLayoutId id="2147483858" r:id="rId42"/>
    <p:sldLayoutId id="2147483859" r:id="rId43"/>
    <p:sldLayoutId id="2147483860" r:id="rId44"/>
    <p:sldLayoutId id="2147483853" r:id="rId45"/>
    <p:sldLayoutId id="2147483874" r:id="rId4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microsoft.com/office/2018/10/relationships/comments" Target="../comments/modernComment_10D8_F7E6EE2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op.europa.eu/en/publication-detail/-/publication/a9efa929-3ec7-11e8-b5fe-01aa75ed71a1" TargetMode="External"/><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nia.nih.gov/" TargetMode="Externa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who.int/es/home" TargetMode="Externa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hyperlink" Target="https://www.mayoractual.com/media/mayoractuals/files/2018/09/11/Silver-Economy.pdf" TargetMode="External"/><Relationship Id="rId2" Type="http://schemas.openxmlformats.org/officeDocument/2006/relationships/image" Target="../media/image18.jpe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ainia.es/" TargetMode="External"/><Relationship Id="rId1" Type="http://schemas.openxmlformats.org/officeDocument/2006/relationships/slideLayout" Target="../slideLayouts/slideLayout18.xml"/><Relationship Id="rId4" Type="http://schemas.openxmlformats.org/officeDocument/2006/relationships/image" Target="../media/image22.svg"/></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ec.europa.eu/health/dyna/echi/datatool/index.cfm?indlist=40a" TargetMode="External"/><Relationship Id="rId1" Type="http://schemas.openxmlformats.org/officeDocument/2006/relationships/slideLayout" Target="../slideLayouts/slideLayout18.xml"/><Relationship Id="rId4" Type="http://schemas.openxmlformats.org/officeDocument/2006/relationships/image" Target="../media/image26.sv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microsoft.com/office/2018/10/relationships/comments" Target="../comments/modernComment_10DF_6092F44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microsoft.com/office/2018/10/relationships/comments" Target="../comments/modernComment_10DE_224A4C14.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22.xml"/><Relationship Id="rId1" Type="http://schemas.openxmlformats.org/officeDocument/2006/relationships/video" Target="https://www.youtube.com/embed/XjL6t6LlcHs?start=577&amp;feature=oembed" TargetMode="External"/><Relationship Id="rId4" Type="http://schemas.openxmlformats.org/officeDocument/2006/relationships/hyperlink" Target="https://www.youtube.com/watch?v=XjL6t6LlcHs&amp;t=577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microsoft.com/office/2018/10/relationships/comments" Target="../comments/modernComment_10D5_DC5ACA0A.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1.xml"/><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hyperlink" Target="https://www.viima.com/blog/innovation-management-models?_ga=2.20736376.1988751669.1570174223-1644858992.1569407703#innovators-dilemma" TargetMode="External"/><Relationship Id="rId2" Type="http://schemas.openxmlformats.org/officeDocument/2006/relationships/image" Target="../media/image40.jpe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microsoft.com/office/2018/10/relationships/comments" Target="../comments/modernComment_10D6_6DAB3805.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research.ark-invest.com/big-ideas-2019" TargetMode="External"/><Relationship Id="rId2" Type="http://schemas.openxmlformats.org/officeDocument/2006/relationships/image" Target="../media/image46.pn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hyperlink" Target="https://blog.opinno.io/es/blog/los-10-tipos-de-innovacion-de-doblin" TargetMode="Externa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microsoft.com/office/2018/10/relationships/comments" Target="../comments/modernComment_10EE_B6714666.xml"/><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50.svg"/><Relationship Id="rId7" Type="http://schemas.openxmlformats.org/officeDocument/2006/relationships/image" Target="../media/image54.svg"/><Relationship Id="rId2" Type="http://schemas.openxmlformats.org/officeDocument/2006/relationships/image" Target="../media/image49.png"/><Relationship Id="rId1" Type="http://schemas.openxmlformats.org/officeDocument/2006/relationships/slideLayout" Target="../slideLayouts/slideLayout34.xml"/><Relationship Id="rId6" Type="http://schemas.openxmlformats.org/officeDocument/2006/relationships/image" Target="../media/image53.png"/><Relationship Id="rId5" Type="http://schemas.openxmlformats.org/officeDocument/2006/relationships/image" Target="../media/image52.svg"/><Relationship Id="rId4" Type="http://schemas.openxmlformats.org/officeDocument/2006/relationships/image" Target="../media/image5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hyperlink" Target="https://www.youtube.com/watch?v=_r0VX-aU_T8" TargetMode="External"/><Relationship Id="rId2" Type="http://schemas.openxmlformats.org/officeDocument/2006/relationships/slideLayout" Target="../slideLayouts/slideLayout22.xml"/><Relationship Id="rId1" Type="http://schemas.openxmlformats.org/officeDocument/2006/relationships/video" Target="https://www.youtube.com/embed/_r0VX-aU_T8?feature=oembed" TargetMode="External"/><Relationship Id="rId4" Type="http://schemas.openxmlformats.org/officeDocument/2006/relationships/image" Target="../media/image5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slideLayout" Target="../slideLayouts/slideLayout22.xml"/><Relationship Id="rId1" Type="http://schemas.openxmlformats.org/officeDocument/2006/relationships/video" Target="https://www.youtube.com/embed/l0iJ7P2OtkU?feature=oembed" TargetMode="External"/><Relationship Id="rId4" Type="http://schemas.openxmlformats.org/officeDocument/2006/relationships/hyperlink" Target="https://www.youtube.com/watch?v=l0iJ7P2OtkU"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slideLayout" Target="../slideLayouts/slideLayout22.xml"/><Relationship Id="rId1" Type="http://schemas.openxmlformats.org/officeDocument/2006/relationships/video" Target="https://www.youtube.com/embed/Qz7EwkprvFE?feature=oembed" TargetMode="External"/><Relationship Id="rId4" Type="http://schemas.openxmlformats.org/officeDocument/2006/relationships/hyperlink" Target="https://www.youtube.com/watch?v=Qz7EwkprvF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0.xml"/></Relationships>
</file>

<file path=ppt/slides/_rels/slide61.xml.rels><?xml version="1.0" encoding="UTF-8" standalone="yes"?>
<Relationships xmlns="http://schemas.openxmlformats.org/package/2006/relationships"><Relationship Id="rId2" Type="http://schemas.openxmlformats.org/officeDocument/2006/relationships/hyperlink" Target="https://trello.com/es?&amp;aceid=&amp;adposition=&amp;adgroup=120671214657&amp;campaign=13266939482&amp;creative=525267309308&amp;device=c&amp;keyword=trello&amp;matchtype=e&amp;network=g&amp;placement=&amp;ds_kids=p64120629721&amp;ds_e=GOOGLE&amp;ds_eid=700000001550057&amp;ds_e1=GOOGLE&amp;gclid=Cj0KCQiAjc2QBhDgARIsAMc3SqT5K8rD3LBBwxwUIWooLSenG5FvAzFQZfwm14WSUxAQTdWDcUpk6twaAnBYEALw_wcB&amp;gclsrc=aw.ds" TargetMode="External"/><Relationship Id="rId1" Type="http://schemas.openxmlformats.org/officeDocument/2006/relationships/slideLayout" Target="../slideLayouts/slideLayout2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8" Type="http://schemas.openxmlformats.org/officeDocument/2006/relationships/hyperlink" Target="http://accioneduca.org/admin/archivos/clases/material/pest-y-foda_1563803873.pdf" TargetMode="External"/><Relationship Id="rId3" Type="http://schemas.openxmlformats.org/officeDocument/2006/relationships/hyperlink" Target="../Braindumping" TargetMode="External"/><Relationship Id="rId7" Type="http://schemas.openxmlformats.org/officeDocument/2006/relationships/hyperlink" Target="https://www.ingenioempresa.com/seis-sombreros-para-pensar/" TargetMode="External"/><Relationship Id="rId2" Type="http://schemas.openxmlformats.org/officeDocument/2006/relationships/hyperlink" Target="https://asana.com/es/resources/brainstorming-techniques" TargetMode="External"/><Relationship Id="rId1" Type="http://schemas.openxmlformats.org/officeDocument/2006/relationships/slideLayout" Target="../slideLayouts/slideLayout24.xml"/><Relationship Id="rId6" Type="http://schemas.openxmlformats.org/officeDocument/2006/relationships/hyperlink" Target="https://comunidad.movistar.es/t5/Blog-Te-interesa/Conoces-el-Brainwriting-y-el-Brainwalking-Cuando-la-tecnolog%C3%ADa/ba-p/3932053#:~:text=El%20brainwalking%20es%20una%20variante,espont%C3%A1neas%20en%20su%20trabajo%20diario." TargetMode="External"/><Relationship Id="rId5" Type="http://schemas.openxmlformats.org/officeDocument/2006/relationships/hyperlink" Target="https://www.cerem.es/blog/que-es-el-brainwriting-635" TargetMode="External"/><Relationship Id="rId4" Type="http://schemas.openxmlformats.org/officeDocument/2006/relationships/hyperlink" Target="https://www.interaction-design.org/literature/article/learn-how-to-use-the-best-ideation-methods-brainstorming-braindumping-brainwriting-and-brainwalking"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microsoft.com/office/2018/10/relationships/comments" Target="../comments/modernComment_10B0_6EF4C079.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1.xml.rels><?xml version="1.0" encoding="UTF-8" standalone="yes"?>
<Relationships xmlns="http://schemas.openxmlformats.org/package/2006/relationships"><Relationship Id="rId3" Type="http://schemas.openxmlformats.org/officeDocument/2006/relationships/hyperlink" Target="https://www.youtube.com/watch?v=gjXYL-ysXrs" TargetMode="External"/><Relationship Id="rId2" Type="http://schemas.openxmlformats.org/officeDocument/2006/relationships/slideLayout" Target="../slideLayouts/slideLayout22.xml"/><Relationship Id="rId1" Type="http://schemas.openxmlformats.org/officeDocument/2006/relationships/video" Target="https://www.youtube.com/embed/gjXYL-ysXrs?feature=oembed" TargetMode="External"/><Relationship Id="rId4" Type="http://schemas.openxmlformats.org/officeDocument/2006/relationships/image" Target="../media/image63.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hyperlink" Target="https://www.adobe.com/es/products/xd.html" TargetMode="External"/><Relationship Id="rId2" Type="http://schemas.openxmlformats.org/officeDocument/2006/relationships/hyperlink" Target="https://www.figma.com/" TargetMode="External"/><Relationship Id="rId1" Type="http://schemas.openxmlformats.org/officeDocument/2006/relationships/slideLayout" Target="../slideLayouts/slideLayout24.xml"/><Relationship Id="rId5" Type="http://schemas.openxmlformats.org/officeDocument/2006/relationships/hyperlink" Target="https://www.froghop.co.uk/food-prototype-service/" TargetMode="External"/><Relationship Id="rId4" Type="http://schemas.openxmlformats.org/officeDocument/2006/relationships/hyperlink" Target="https://www.invisionapp.com/lp/enterprise-getstarted-new-gen?utm_source=google&amp;utm_campaign=DG_ENT_G_EMEA_Search_Brand_Audience&amp;utm_medium=paid_search&amp;utm_term=&amp;hsa_mt=b&amp;hsa_acc=6415086463&amp;hsa_grp=126365641671&amp;hsa_net=adwords&amp;hsa_tgt=kwd-299139273066&amp;hsa_kw=in%20vision&amp;hsa_ad=527292903593&amp;hsa_ver=3&amp;hsa_src=g&amp;hsa_cam=916512610&amp;gclid=Cj0KCQiAoNWOBhCwARIsAAiHnEjye52CUClmhRctA0_i4pmsG_KBSUk-Zu-44NKR43qo91dmofIlqhYaAghuEALw_wcB" TargetMode="External"/></Relationships>
</file>

<file path=ppt/slides/_rels/slide7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0.xml"/></Relationships>
</file>

<file path=ppt/slides/_rels/slide7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slideLayout" Target="../slideLayouts/slideLayout22.xml"/><Relationship Id="rId1" Type="http://schemas.openxmlformats.org/officeDocument/2006/relationships/video" Target="https://www.youtube.com/embed/FoqUvDN8tFA?feature=oembed" TargetMode="External"/><Relationship Id="rId4" Type="http://schemas.openxmlformats.org/officeDocument/2006/relationships/hyperlink" Target="https://www.youtube.com/watch?v=FoqUvDN8tFA" TargetMode="Externa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slideLayout" Target="../slideLayouts/slideLayout22.xml"/><Relationship Id="rId1" Type="http://schemas.openxmlformats.org/officeDocument/2006/relationships/video" Target="https://www.youtube.com/embed/OrYYdVyyc8s?feature=oembed" TargetMode="External"/><Relationship Id="rId4" Type="http://schemas.openxmlformats.org/officeDocument/2006/relationships/hyperlink" Target="https://www.youtube.com/watch?v=OrYYdVyyc8s" TargetMode="External"/></Relationships>
</file>

<file path=ppt/slides/_rels/slide7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2.xml.rels><?xml version="1.0" encoding="UTF-8" standalone="yes"?>
<Relationships xmlns="http://schemas.openxmlformats.org/package/2006/relationships"><Relationship Id="rId3" Type="http://schemas.openxmlformats.org/officeDocument/2006/relationships/hyperlink" Target="https://www.innovatingfoodforseniors.eu/good-practice-guide-for-smes/" TargetMode="External"/><Relationship Id="rId2" Type="http://schemas.openxmlformats.org/officeDocument/2006/relationships/image" Target="../media/image70.jpe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hyperlink" Target="https://ventro.mx/ventro/" TargetMode="External"/><Relationship Id="rId1" Type="http://schemas.openxmlformats.org/officeDocument/2006/relationships/slideLayout" Target="../slideLayouts/slideLayout15.xml"/></Relationships>
</file>

<file path=ppt/slides/_rels/slide8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hyperlink" Target="https://www.nlg.nhs.uk/?s=fingerfood+to+encourage+better+eating+for+patients" TargetMode="External"/><Relationship Id="rId1" Type="http://schemas.openxmlformats.org/officeDocument/2006/relationships/slideLayout" Target="../slideLayouts/slideLayout15.xml"/></Relationships>
</file>

<file path=ppt/slides/_rels/slide8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hyperlink" Target="https://www.meals4health.ie/meals4health/#/home" TargetMode="External"/><Relationship Id="rId1" Type="http://schemas.openxmlformats.org/officeDocument/2006/relationships/slideLayout" Target="../slideLayouts/slideLayout15.xml"/></Relationships>
</file>

<file path=ppt/slides/_rels/slide87.xml.rels><?xml version="1.0" encoding="UTF-8" standalone="yes"?>
<Relationships xmlns="http://schemas.openxmlformats.org/package/2006/relationships"><Relationship Id="rId3" Type="http://schemas.openxmlformats.org/officeDocument/2006/relationships/image" Target="../media/image75.svg"/><Relationship Id="rId2" Type="http://schemas.openxmlformats.org/officeDocument/2006/relationships/image" Target="../media/image74.png"/><Relationship Id="rId1" Type="http://schemas.openxmlformats.org/officeDocument/2006/relationships/slideLayout" Target="../slideLayouts/slideLayout15.xml"/><Relationship Id="rId6" Type="http://schemas.openxmlformats.org/officeDocument/2006/relationships/image" Target="../media/image78.svg"/><Relationship Id="rId5" Type="http://schemas.openxmlformats.org/officeDocument/2006/relationships/image" Target="../media/image77.png"/><Relationship Id="rId4" Type="http://schemas.openxmlformats.org/officeDocument/2006/relationships/image" Target="../media/image76.jpeg"/></Relationships>
</file>

<file path=ppt/slides/_rels/slide88.xml.rels><?xml version="1.0" encoding="UTF-8" standalone="yes"?>
<Relationships xmlns="http://schemas.openxmlformats.org/package/2006/relationships"><Relationship Id="rId3" Type="http://schemas.openxmlformats.org/officeDocument/2006/relationships/hyperlink" Target="https://thefoodtech.com/marketing/innovacion-guiada-por-el-food-design/" TargetMode="External"/><Relationship Id="rId2" Type="http://schemas.openxmlformats.org/officeDocument/2006/relationships/hyperlink" Target="https://financialfood.es/la-preocupacion-por-un-envejecimiento-saludable-es-una-oportunidad-para-el-desarrollo-de-nuevos-productos-de-alimentacion/" TargetMode="External"/><Relationship Id="rId1" Type="http://schemas.openxmlformats.org/officeDocument/2006/relationships/slideLayout" Target="../slideLayouts/slideLayout15.xml"/><Relationship Id="rId5" Type="http://schemas.openxmlformats.org/officeDocument/2006/relationships/image" Target="../media/image79.jpeg"/><Relationship Id="rId4" Type="http://schemas.openxmlformats.org/officeDocument/2006/relationships/hyperlink" Target="http://centmapress.ilb.uni-bonn.de/ojs/index.php/proceedings/article/viewFile/385/382" TargetMode="External"/></Relationships>
</file>

<file path=ppt/slides/_rels/slide89.xml.rels><?xml version="1.0" encoding="UTF-8" standalone="yes"?>
<Relationships xmlns="http://schemas.openxmlformats.org/package/2006/relationships"><Relationship Id="rId2" Type="http://schemas.microsoft.com/office/2018/10/relationships/comments" Target="../comments/modernComment_10A7_F88A7CE7.xml"/><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2" Type="http://schemas.microsoft.com/office/2018/10/relationships/comments" Target="../comments/modernComment_10CF_8A9F242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C69E4B-DF5E-452F-BA57-E595AE6ED9F3}"/>
              </a:ext>
            </a:extLst>
          </p:cNvPr>
          <p:cNvSpPr>
            <a:spLocks noGrp="1"/>
          </p:cNvSpPr>
          <p:nvPr>
            <p:ph type="body" sz="quarter" idx="15"/>
          </p:nvPr>
        </p:nvSpPr>
        <p:spPr>
          <a:xfrm>
            <a:off x="512760" y="4172994"/>
            <a:ext cx="6378491" cy="697353"/>
          </a:xfrm>
        </p:spPr>
        <p:txBody>
          <a:bodyPr/>
          <a:lstStyle/>
          <a:p>
            <a:r>
              <a:rPr lang="en-US" sz="4000" dirty="0" err="1"/>
              <a:t>Recurso</a:t>
            </a:r>
            <a:r>
              <a:rPr lang="en-US" sz="4000" dirty="0"/>
              <a:t> </a:t>
            </a:r>
            <a:r>
              <a:rPr lang="en-US" sz="4000" dirty="0" err="1"/>
              <a:t>Educativo</a:t>
            </a:r>
            <a:r>
              <a:rPr lang="en-US" sz="4000" dirty="0"/>
              <a:t> de </a:t>
            </a:r>
            <a:r>
              <a:rPr lang="en-US" sz="4000" dirty="0" err="1"/>
              <a:t>Acceso</a:t>
            </a:r>
            <a:r>
              <a:rPr lang="en-US" sz="4000" dirty="0"/>
              <a:t> Abierto 1 - </a:t>
            </a:r>
            <a:r>
              <a:rPr lang="en-US" sz="4000" dirty="0" err="1"/>
              <a:t>Curso</a:t>
            </a:r>
            <a:r>
              <a:rPr lang="en-US" sz="4000" dirty="0"/>
              <a:t> PIFS</a:t>
            </a:r>
            <a:endParaRPr lang="en-IE" sz="4000" dirty="0"/>
          </a:p>
        </p:txBody>
      </p:sp>
      <p:sp>
        <p:nvSpPr>
          <p:cNvPr id="3" name="Text Placeholder 2">
            <a:extLst>
              <a:ext uri="{FF2B5EF4-FFF2-40B4-BE49-F238E27FC236}">
                <a16:creationId xmlns:a16="http://schemas.microsoft.com/office/drawing/2014/main" id="{8BBC7079-051A-45C6-A393-C423D0323A46}"/>
              </a:ext>
            </a:extLst>
          </p:cNvPr>
          <p:cNvSpPr>
            <a:spLocks noGrp="1"/>
          </p:cNvSpPr>
          <p:nvPr>
            <p:ph type="body" sz="quarter" idx="16"/>
          </p:nvPr>
        </p:nvSpPr>
        <p:spPr>
          <a:xfrm>
            <a:off x="512760" y="3312367"/>
            <a:ext cx="6923738" cy="939457"/>
          </a:xfrm>
        </p:spPr>
        <p:txBody>
          <a:bodyPr>
            <a:normAutofit fontScale="70000" lnSpcReduction="20000"/>
          </a:bodyPr>
          <a:lstStyle/>
          <a:p>
            <a:pPr>
              <a:lnSpc>
                <a:spcPct val="110000"/>
              </a:lnSpc>
            </a:pPr>
            <a:r>
              <a:rPr lang="en-US" b="1" dirty="0" err="1"/>
              <a:t>Bienvenido</a:t>
            </a:r>
            <a:r>
              <a:rPr lang="en-US" b="1" dirty="0"/>
              <a:t> al </a:t>
            </a:r>
            <a:r>
              <a:rPr lang="en-US" b="1" dirty="0" err="1"/>
              <a:t>programa</a:t>
            </a:r>
            <a:r>
              <a:rPr lang="en-US" b="1" dirty="0"/>
              <a:t> de </a:t>
            </a:r>
            <a:r>
              <a:rPr lang="en-US" b="1" dirty="0" err="1"/>
              <a:t>formación</a:t>
            </a:r>
            <a:r>
              <a:rPr lang="en-US" b="1" dirty="0"/>
              <a:t> </a:t>
            </a:r>
            <a:r>
              <a:rPr lang="es-ES" b="1" dirty="0"/>
              <a:t>pionera en alimentación innovadora para personas mayores</a:t>
            </a:r>
            <a:endParaRPr lang="en-US" b="1" dirty="0"/>
          </a:p>
        </p:txBody>
      </p:sp>
      <p:sp>
        <p:nvSpPr>
          <p:cNvPr id="4" name="TextBox 3">
            <a:extLst>
              <a:ext uri="{FF2B5EF4-FFF2-40B4-BE49-F238E27FC236}">
                <a16:creationId xmlns:a16="http://schemas.microsoft.com/office/drawing/2014/main" id="{A8B5C14A-B0AA-44D3-8BC4-4BDFD13A3F85}"/>
              </a:ext>
            </a:extLst>
          </p:cNvPr>
          <p:cNvSpPr txBox="1"/>
          <p:nvPr/>
        </p:nvSpPr>
        <p:spPr>
          <a:xfrm>
            <a:off x="7355558" y="5838143"/>
            <a:ext cx="4673881" cy="646331"/>
          </a:xfrm>
          <a:prstGeom prst="rect">
            <a:avLst/>
          </a:prstGeom>
          <a:noFill/>
        </p:spPr>
        <p:txBody>
          <a:bodyPr wrap="square">
            <a:spAutoFit/>
          </a:bodyPr>
          <a:lstStyle/>
          <a:p>
            <a:pPr algn="just"/>
            <a:r>
              <a:rPr lang="es-ES" sz="900" dirty="0">
                <a:solidFill>
                  <a:srgbClr val="000000"/>
                </a:solidFill>
              </a:rPr>
              <a:t>Este programa ha sido financiado con el apoyo de la Comisión Europea. El autor es el único responsable de esta publicación (comunicación) y la Comisión no acepta ninguna responsabilidad por el uso que pueda hacerse de la información contenida en ella 2020-1-DE02-KA202-007612</a:t>
            </a:r>
            <a:endParaRPr lang="en-GB" sz="900" dirty="0">
              <a:solidFill>
                <a:srgbClr val="000000"/>
              </a:solidFill>
            </a:endParaRPr>
          </a:p>
        </p:txBody>
      </p:sp>
      <p:pic>
        <p:nvPicPr>
          <p:cNvPr id="5" name="Picture 5" descr="Graphical user interface, text, application&#10;&#10;Description automatically generated">
            <a:extLst>
              <a:ext uri="{FF2B5EF4-FFF2-40B4-BE49-F238E27FC236}">
                <a16:creationId xmlns:a16="http://schemas.microsoft.com/office/drawing/2014/main" id="{C8C33667-3789-C52B-03F6-F681DC6927F3}"/>
              </a:ext>
            </a:extLst>
          </p:cNvPr>
          <p:cNvPicPr>
            <a:picLocks noChangeAspect="1"/>
          </p:cNvPicPr>
          <p:nvPr/>
        </p:nvPicPr>
        <p:blipFill>
          <a:blip r:embed="rId2"/>
          <a:stretch>
            <a:fillRect/>
          </a:stretch>
        </p:blipFill>
        <p:spPr>
          <a:xfrm>
            <a:off x="4648200" y="5791200"/>
            <a:ext cx="1524000" cy="742950"/>
          </a:xfrm>
          <a:prstGeom prst="rect">
            <a:avLst/>
          </a:prstGeom>
        </p:spPr>
      </p:pic>
    </p:spTree>
    <p:extLst>
      <p:ext uri="{BB962C8B-B14F-4D97-AF65-F5344CB8AC3E}">
        <p14:creationId xmlns:p14="http://schemas.microsoft.com/office/powerpoint/2010/main" val="406591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D0F07D-0B80-4D84-B627-A0E12C4B6BC5}"/>
              </a:ext>
            </a:extLst>
          </p:cNvPr>
          <p:cNvSpPr>
            <a:spLocks noGrp="1"/>
          </p:cNvSpPr>
          <p:nvPr>
            <p:ph type="body" sz="quarter" idx="16"/>
          </p:nvPr>
        </p:nvSpPr>
        <p:spPr>
          <a:xfrm>
            <a:off x="2149154" y="934084"/>
            <a:ext cx="4235894" cy="2334633"/>
          </a:xfrm>
        </p:spPr>
        <p:txBody>
          <a:bodyPr>
            <a:normAutofit fontScale="92500"/>
          </a:bodyPr>
          <a:lstStyle/>
          <a:p>
            <a:r>
              <a:rPr lang="es-ES" dirty="0"/>
              <a:t>La Oportunidad del Mercado Senior en Europa</a:t>
            </a:r>
            <a:endParaRPr lang="en-IE" dirty="0"/>
          </a:p>
        </p:txBody>
      </p:sp>
      <p:sp>
        <p:nvSpPr>
          <p:cNvPr id="4" name="Text Placeholder 2">
            <a:extLst>
              <a:ext uri="{FF2B5EF4-FFF2-40B4-BE49-F238E27FC236}">
                <a16:creationId xmlns:a16="http://schemas.microsoft.com/office/drawing/2014/main" id="{AB46EF17-ECA3-42EA-B306-497B411DE229}"/>
              </a:ext>
            </a:extLst>
          </p:cNvPr>
          <p:cNvSpPr>
            <a:spLocks noGrp="1"/>
          </p:cNvSpPr>
          <p:nvPr>
            <p:ph type="body" sz="quarter" idx="17"/>
          </p:nvPr>
        </p:nvSpPr>
        <p:spPr>
          <a:xfrm>
            <a:off x="704850" y="933450"/>
            <a:ext cx="904875" cy="582613"/>
          </a:xfrm>
        </p:spPr>
        <p:txBody>
          <a:bodyPr>
            <a:normAutofit fontScale="85000" lnSpcReduction="20000"/>
          </a:bodyPr>
          <a:lstStyle/>
          <a:p>
            <a:r>
              <a:rPr lang="en-US"/>
              <a:t>1</a:t>
            </a:r>
          </a:p>
          <a:p>
            <a:endParaRPr lang="en-IE"/>
          </a:p>
        </p:txBody>
      </p:sp>
    </p:spTree>
    <p:extLst>
      <p:ext uri="{BB962C8B-B14F-4D97-AF65-F5344CB8AC3E}">
        <p14:creationId xmlns:p14="http://schemas.microsoft.com/office/powerpoint/2010/main" val="2127652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ED841E-5A4A-4A85-8ECF-9931008C4DC9}"/>
              </a:ext>
            </a:extLst>
          </p:cNvPr>
          <p:cNvSpPr>
            <a:spLocks noGrp="1"/>
          </p:cNvSpPr>
          <p:nvPr>
            <p:ph type="body" sz="quarter" idx="14"/>
          </p:nvPr>
        </p:nvSpPr>
        <p:spPr>
          <a:xfrm>
            <a:off x="10700893" y="4249048"/>
            <a:ext cx="785328" cy="1056986"/>
          </a:xfrm>
        </p:spPr>
        <p:txBody>
          <a:bodyPr>
            <a:noAutofit/>
          </a:bodyPr>
          <a:lstStyle/>
          <a:p>
            <a:r>
              <a:rPr lang="en-US" sz="8000"/>
              <a:t>”</a:t>
            </a:r>
            <a:endParaRPr lang="en-IE" sz="8000"/>
          </a:p>
        </p:txBody>
      </p:sp>
      <p:sp>
        <p:nvSpPr>
          <p:cNvPr id="3" name="Text Placeholder 2">
            <a:extLst>
              <a:ext uri="{FF2B5EF4-FFF2-40B4-BE49-F238E27FC236}">
                <a16:creationId xmlns:a16="http://schemas.microsoft.com/office/drawing/2014/main" id="{DC14B8E7-2060-4EED-825E-9DA21813BD37}"/>
              </a:ext>
            </a:extLst>
          </p:cNvPr>
          <p:cNvSpPr>
            <a:spLocks noGrp="1"/>
          </p:cNvSpPr>
          <p:nvPr>
            <p:ph type="body" sz="quarter" idx="13"/>
          </p:nvPr>
        </p:nvSpPr>
        <p:spPr/>
        <p:txBody>
          <a:bodyPr>
            <a:normAutofit/>
          </a:bodyPr>
          <a:lstStyle/>
          <a:p>
            <a:r>
              <a:rPr lang="es-ES" sz="2800" dirty="0"/>
              <a:t>la suma de toda la actividad económica que atiende a las necesidades de las personas de </a:t>
            </a:r>
            <a:r>
              <a:rPr lang="es-ES" sz="2800" b="1" dirty="0"/>
              <a:t>65 años o más</a:t>
            </a:r>
            <a:r>
              <a:rPr lang="es-ES" sz="2800" dirty="0"/>
              <a:t>, incluidos los productos y servicios que compran directamente y la actividad económica adicional que este gasto genera. </a:t>
            </a:r>
            <a:endParaRPr lang="en-IE" sz="2800" dirty="0"/>
          </a:p>
        </p:txBody>
      </p:sp>
      <p:sp>
        <p:nvSpPr>
          <p:cNvPr id="4" name="Text Placeholder 3">
            <a:extLst>
              <a:ext uri="{FF2B5EF4-FFF2-40B4-BE49-F238E27FC236}">
                <a16:creationId xmlns:a16="http://schemas.microsoft.com/office/drawing/2014/main" id="{0ED3EBBB-A3F2-4673-A117-600A1B272C37}"/>
              </a:ext>
            </a:extLst>
          </p:cNvPr>
          <p:cNvSpPr>
            <a:spLocks noGrp="1"/>
          </p:cNvSpPr>
          <p:nvPr>
            <p:ph type="body" sz="quarter" idx="15"/>
          </p:nvPr>
        </p:nvSpPr>
        <p:spPr>
          <a:xfrm>
            <a:off x="6378890" y="1033310"/>
            <a:ext cx="2613204" cy="1221666"/>
          </a:xfrm>
        </p:spPr>
        <p:txBody>
          <a:bodyPr/>
          <a:lstStyle/>
          <a:p>
            <a:r>
              <a:rPr lang="en-US" sz="8000" dirty="0"/>
              <a:t>“</a:t>
            </a:r>
            <a:endParaRPr lang="en-IE" sz="8000" dirty="0"/>
          </a:p>
        </p:txBody>
      </p:sp>
      <p:sp>
        <p:nvSpPr>
          <p:cNvPr id="7" name="TextBox 6">
            <a:extLst>
              <a:ext uri="{FF2B5EF4-FFF2-40B4-BE49-F238E27FC236}">
                <a16:creationId xmlns:a16="http://schemas.microsoft.com/office/drawing/2014/main" id="{53B7D27E-FF34-494B-86C6-601035B55788}"/>
              </a:ext>
            </a:extLst>
          </p:cNvPr>
          <p:cNvSpPr txBox="1"/>
          <p:nvPr/>
        </p:nvSpPr>
        <p:spPr>
          <a:xfrm>
            <a:off x="1189608" y="1749947"/>
            <a:ext cx="4447713" cy="2585323"/>
          </a:xfrm>
          <a:prstGeom prst="rect">
            <a:avLst/>
          </a:prstGeom>
          <a:noFill/>
        </p:spPr>
        <p:txBody>
          <a:bodyPr wrap="square">
            <a:spAutoFit/>
          </a:bodyPr>
          <a:lstStyle/>
          <a:p>
            <a:r>
              <a:rPr lang="es-ES" sz="5400" b="0" i="0" dirty="0">
                <a:solidFill>
                  <a:srgbClr val="000000"/>
                </a:solidFill>
                <a:effectLst/>
              </a:rPr>
              <a:t>La UE define la economía de plata como...</a:t>
            </a:r>
            <a:endParaRPr lang="en-IE" sz="5400" dirty="0"/>
          </a:p>
        </p:txBody>
      </p:sp>
    </p:spTree>
    <p:extLst>
      <p:ext uri="{BB962C8B-B14F-4D97-AF65-F5344CB8AC3E}">
        <p14:creationId xmlns:p14="http://schemas.microsoft.com/office/powerpoint/2010/main" val="4159106601"/>
      </p:ext>
    </p:extLst>
  </p:cSld>
  <p:clrMapOvr>
    <a:masterClrMapping/>
  </p:clrMapOvr>
  <p:extLst>
    <p:ext uri="{6950BFC3-D8DA-4A85-94F7-54DA5524770B}">
      <p188:commentRel xmlns:p188="http://schemas.microsoft.com/office/powerpoint/2018/8/main" r:id="rId2"/>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Paper planes formed a triangle with one yellow paper plane on top">
            <a:extLst>
              <a:ext uri="{FF2B5EF4-FFF2-40B4-BE49-F238E27FC236}">
                <a16:creationId xmlns:a16="http://schemas.microsoft.com/office/drawing/2014/main" id="{943E2365-5FF6-4C9C-9528-C0859F03F906}"/>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6852062" y="228600"/>
            <a:ext cx="5105121" cy="6362700"/>
          </a:xfrm>
        </p:spPr>
      </p:pic>
      <p:sp>
        <p:nvSpPr>
          <p:cNvPr id="3" name="Text Placeholder 2">
            <a:extLst>
              <a:ext uri="{FF2B5EF4-FFF2-40B4-BE49-F238E27FC236}">
                <a16:creationId xmlns:a16="http://schemas.microsoft.com/office/drawing/2014/main" id="{B51C9F7A-DEF6-4C57-A61F-574B25A17878}"/>
              </a:ext>
            </a:extLst>
          </p:cNvPr>
          <p:cNvSpPr>
            <a:spLocks noGrp="1"/>
          </p:cNvSpPr>
          <p:nvPr>
            <p:ph type="body" sz="quarter" idx="18"/>
          </p:nvPr>
        </p:nvSpPr>
        <p:spPr>
          <a:xfrm>
            <a:off x="1570886" y="1566041"/>
            <a:ext cx="5105121" cy="4855780"/>
          </a:xfrm>
        </p:spPr>
        <p:txBody>
          <a:bodyPr vert="horz" lIns="91440" tIns="45720" rIns="91440" bIns="45720" rtlCol="0" anchor="t">
            <a:normAutofit fontScale="92500" lnSpcReduction="10000"/>
          </a:bodyPr>
          <a:lstStyle/>
          <a:p>
            <a:pPr marL="71755" indent="0" algn="just">
              <a:lnSpc>
                <a:spcPct val="100000"/>
              </a:lnSpc>
            </a:pPr>
            <a:r>
              <a:rPr lang="es-ES" dirty="0"/>
              <a:t>La economía de plata abarca todos los sectores de la economía, como la salud y la nutrición, el ocio y el bienestar, las finanzas y el transporte, la vivienda, la educación y el empleo.</a:t>
            </a:r>
            <a:endParaRPr lang="es-ES"/>
          </a:p>
          <a:p>
            <a:pPr marL="71755" indent="0" algn="just">
              <a:lnSpc>
                <a:spcPct val="100000"/>
              </a:lnSpc>
            </a:pPr>
            <a:r>
              <a:rPr lang="es-ES" dirty="0"/>
              <a:t>Un </a:t>
            </a:r>
            <a:r>
              <a:rPr lang="es-ES" dirty="0">
                <a:hlinkClick r:id="rId3"/>
              </a:rPr>
              <a:t>estudio</a:t>
            </a:r>
            <a:r>
              <a:rPr lang="es-ES" dirty="0"/>
              <a:t> de la Comisión Europea estimó un valor de 3,7 billones de euros para la economía de plata en Europa en 2015, procedente principalmente del gasto privado de las personas mayores (de 50 años) en diversos bienes y servicios. Este estudio predijo que este mercado crecería un 5% al año hasta 2025, alcanzando los 5,7 billones de euros.</a:t>
            </a:r>
            <a:endParaRPr lang="es-ES" dirty="0">
              <a:cs typeface="Calibri" panose="020F0502020204030204"/>
            </a:endParaRPr>
          </a:p>
        </p:txBody>
      </p:sp>
      <p:sp>
        <p:nvSpPr>
          <p:cNvPr id="4" name="Text Placeholder 3">
            <a:extLst>
              <a:ext uri="{FF2B5EF4-FFF2-40B4-BE49-F238E27FC236}">
                <a16:creationId xmlns:a16="http://schemas.microsoft.com/office/drawing/2014/main" id="{447FE2DA-B228-46ED-81D6-4F8AA17B6AAA}"/>
              </a:ext>
            </a:extLst>
          </p:cNvPr>
          <p:cNvSpPr>
            <a:spLocks noGrp="1"/>
          </p:cNvSpPr>
          <p:nvPr>
            <p:ph type="body" sz="quarter" idx="16"/>
          </p:nvPr>
        </p:nvSpPr>
        <p:spPr>
          <a:xfrm>
            <a:off x="1718561" y="595510"/>
            <a:ext cx="4957447" cy="582221"/>
          </a:xfrm>
        </p:spPr>
        <p:txBody>
          <a:bodyPr>
            <a:normAutofit fontScale="85000" lnSpcReduction="10000"/>
          </a:bodyPr>
          <a:lstStyle/>
          <a:p>
            <a:r>
              <a:rPr lang="en-US" sz="3300" b="1" dirty="0"/>
              <a:t>Una </a:t>
            </a:r>
            <a:r>
              <a:rPr lang="en-US" sz="3300" b="1" dirty="0" err="1"/>
              <a:t>fuente</a:t>
            </a:r>
            <a:r>
              <a:rPr lang="en-US" sz="3300" b="1" dirty="0"/>
              <a:t> de </a:t>
            </a:r>
            <a:r>
              <a:rPr lang="en-US" sz="3300" b="1" dirty="0" err="1"/>
              <a:t>oportunidades</a:t>
            </a:r>
            <a:endParaRPr lang="en-IE" sz="3300" b="1" dirty="0"/>
          </a:p>
        </p:txBody>
      </p:sp>
    </p:spTree>
    <p:extLst>
      <p:ext uri="{BB962C8B-B14F-4D97-AF65-F5344CB8AC3E}">
        <p14:creationId xmlns:p14="http://schemas.microsoft.com/office/powerpoint/2010/main" val="3397838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D1D2A2B-E8B7-4906-B4FC-1BACC67DF5EE}"/>
              </a:ext>
            </a:extLst>
          </p:cNvPr>
          <p:cNvSpPr>
            <a:spLocks noGrp="1"/>
          </p:cNvSpPr>
          <p:nvPr>
            <p:ph type="body" sz="quarter" idx="18"/>
          </p:nvPr>
        </p:nvSpPr>
        <p:spPr>
          <a:xfrm>
            <a:off x="1589969" y="1339307"/>
            <a:ext cx="5105121" cy="5421091"/>
          </a:xfrm>
        </p:spPr>
        <p:txBody>
          <a:bodyPr vert="horz" lIns="91440" tIns="45720" rIns="91440" bIns="45720" rtlCol="0" anchor="t">
            <a:noAutofit/>
          </a:bodyPr>
          <a:lstStyle/>
          <a:p>
            <a:pPr marL="71755" algn="just">
              <a:lnSpc>
                <a:spcPct val="100000"/>
              </a:lnSpc>
            </a:pPr>
            <a:r>
              <a:rPr lang="es-ES" dirty="0"/>
              <a:t>Europa alberga la población más </a:t>
            </a:r>
            <a:r>
              <a:rPr lang="es-ES" sz="2200" dirty="0"/>
              <a:t>envejecida del mundo, ya que uno de cada cuatro europeos tiene 60 años o más. </a:t>
            </a:r>
            <a:endParaRPr lang="es-ES"/>
          </a:p>
          <a:p>
            <a:pPr marL="71755" algn="just">
              <a:lnSpc>
                <a:spcPct val="100000"/>
              </a:lnSpc>
            </a:pPr>
            <a:r>
              <a:rPr lang="es-ES" sz="2200" dirty="0"/>
              <a:t>Según las estadísticas del </a:t>
            </a:r>
            <a:r>
              <a:rPr lang="es-ES" sz="2200" dirty="0">
                <a:hlinkClick r:id="rId2"/>
              </a:rPr>
              <a:t>Instituto Nacional del Envejecimiento</a:t>
            </a:r>
            <a:r>
              <a:rPr lang="es-ES" sz="2200" dirty="0"/>
              <a:t>, en Europa en 2060..</a:t>
            </a:r>
            <a:endParaRPr lang="es-ES" sz="2200" dirty="0">
              <a:cs typeface="Calibri" panose="020F0502020204030204"/>
            </a:endParaRPr>
          </a:p>
          <a:p>
            <a:pPr marL="414655" indent="-342900" algn="just">
              <a:lnSpc>
                <a:spcPct val="100000"/>
              </a:lnSpc>
              <a:buFont typeface="Arial" panose="020B0604020202020204" pitchFamily="34" charset="0"/>
              <a:buChar char="•"/>
            </a:pPr>
            <a:r>
              <a:rPr lang="es-ES" sz="2200" dirty="0"/>
              <a:t>la proporción de personas mayores de 65 años aumentará al 30%. </a:t>
            </a:r>
            <a:endParaRPr lang="es-ES" sz="2200" dirty="0">
              <a:cs typeface="Calibri" panose="020F0502020204030204"/>
            </a:endParaRPr>
          </a:p>
          <a:p>
            <a:pPr marL="414655" indent="-342900" algn="just">
              <a:lnSpc>
                <a:spcPct val="100000"/>
              </a:lnSpc>
              <a:buFont typeface="Arial" panose="020B0604020202020204" pitchFamily="34" charset="0"/>
              <a:buChar char="•"/>
            </a:pPr>
            <a:r>
              <a:rPr lang="es-ES" sz="2200" dirty="0"/>
              <a:t>y Los mayores de 80 años se duplicarán con creces, pasando del 5% al 12%.</a:t>
            </a:r>
            <a:endParaRPr lang="en-US" sz="2200" dirty="0">
              <a:cs typeface="Calibri" panose="020F0502020204030204"/>
            </a:endParaRPr>
          </a:p>
        </p:txBody>
      </p:sp>
      <p:sp>
        <p:nvSpPr>
          <p:cNvPr id="5" name="Text Placeholder 3">
            <a:extLst>
              <a:ext uri="{FF2B5EF4-FFF2-40B4-BE49-F238E27FC236}">
                <a16:creationId xmlns:a16="http://schemas.microsoft.com/office/drawing/2014/main" id="{F08BA2C4-9813-4BAD-9288-9A996A58FB8B}"/>
              </a:ext>
            </a:extLst>
          </p:cNvPr>
          <p:cNvSpPr>
            <a:spLocks noGrp="1"/>
          </p:cNvSpPr>
          <p:nvPr>
            <p:ph type="body" sz="quarter" idx="16"/>
          </p:nvPr>
        </p:nvSpPr>
        <p:spPr>
          <a:xfrm>
            <a:off x="1712109" y="362702"/>
            <a:ext cx="4716462" cy="582612"/>
          </a:xfrm>
        </p:spPr>
        <p:txBody>
          <a:bodyPr>
            <a:normAutofit fontScale="92500"/>
          </a:bodyPr>
          <a:lstStyle/>
          <a:p>
            <a:r>
              <a:rPr lang="en-US" sz="3300" b="1" dirty="0"/>
              <a:t>Un mercado </a:t>
            </a:r>
            <a:r>
              <a:rPr lang="en-US" sz="3300" b="1" dirty="0" err="1"/>
              <a:t>en</a:t>
            </a:r>
            <a:r>
              <a:rPr lang="en-US" sz="3300" b="1" dirty="0"/>
              <a:t> </a:t>
            </a:r>
            <a:r>
              <a:rPr lang="en-US" sz="3300" b="1" dirty="0" err="1"/>
              <a:t>crecimiento</a:t>
            </a:r>
            <a:endParaRPr lang="en-US" sz="3300" b="1" dirty="0"/>
          </a:p>
        </p:txBody>
      </p:sp>
      <p:pic>
        <p:nvPicPr>
          <p:cNvPr id="8" name="Picture Placeholder 7" descr="Multi-colored graph blocks">
            <a:extLst>
              <a:ext uri="{FF2B5EF4-FFF2-40B4-BE49-F238E27FC236}">
                <a16:creationId xmlns:a16="http://schemas.microsoft.com/office/drawing/2014/main" id="{EA2CC4D8-45F7-4A93-B6A5-157860A12C12}"/>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985482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D1D2A2B-E8B7-4906-B4FC-1BACC67DF5EE}"/>
              </a:ext>
            </a:extLst>
          </p:cNvPr>
          <p:cNvSpPr>
            <a:spLocks noGrp="1"/>
          </p:cNvSpPr>
          <p:nvPr>
            <p:ph type="body" sz="quarter" idx="18"/>
          </p:nvPr>
        </p:nvSpPr>
        <p:spPr>
          <a:xfrm>
            <a:off x="1376613" y="1370234"/>
            <a:ext cx="5477888" cy="5421091"/>
          </a:xfrm>
        </p:spPr>
        <p:txBody>
          <a:bodyPr vert="horz" lIns="91440" tIns="45720" rIns="91440" bIns="45720" rtlCol="0" anchor="t">
            <a:noAutofit/>
          </a:bodyPr>
          <a:lstStyle/>
          <a:p>
            <a:pPr marL="71755" algn="just">
              <a:lnSpc>
                <a:spcPct val="100000"/>
              </a:lnSpc>
            </a:pPr>
            <a:r>
              <a:rPr lang="es-ES" sz="2300" dirty="0"/>
              <a:t>En la Europa de 2060, uno de cada tres habitantes tendrá más de 65 años. Una tendencia similar de aumento de la esperanza de vida y de inversión de la pirámide de población seguirán el resto de los países desarrollados del planeta. Las estadísticas del Banco Mundial y de la </a:t>
            </a:r>
            <a:r>
              <a:rPr lang="es-ES" sz="2300" dirty="0">
                <a:hlinkClick r:id="rId2"/>
              </a:rPr>
              <a:t>Organización Mundial de la Salud (OMS) </a:t>
            </a:r>
            <a:r>
              <a:rPr lang="es-ES" sz="2300" dirty="0"/>
              <a:t>indican que:</a:t>
            </a:r>
            <a:endParaRPr lang="en-US" sz="2300" dirty="0">
              <a:cs typeface="Calibri" panose="020F0502020204030204"/>
            </a:endParaRPr>
          </a:p>
          <a:p>
            <a:pPr marL="414655" indent="-342900" algn="just">
              <a:lnSpc>
                <a:spcPct val="100000"/>
              </a:lnSpc>
              <a:buFont typeface="Arial" panose="020B0604020202020204" pitchFamily="34" charset="0"/>
              <a:buChar char="•"/>
            </a:pPr>
            <a:r>
              <a:rPr lang="es-ES" sz="2300" dirty="0"/>
              <a:t>En 2020, las personas vivirán una media de 72,5 años, 20 años más que en 1960, </a:t>
            </a:r>
            <a:endParaRPr lang="es-ES" sz="2300" dirty="0">
              <a:cs typeface="Calibri" panose="020F0502020204030204"/>
            </a:endParaRPr>
          </a:p>
          <a:p>
            <a:pPr marL="414655" indent="-342900" algn="just">
              <a:lnSpc>
                <a:spcPct val="100000"/>
              </a:lnSpc>
              <a:buFont typeface="Arial" panose="020B0604020202020204" pitchFamily="34" charset="0"/>
              <a:buChar char="•"/>
            </a:pPr>
            <a:r>
              <a:rPr lang="es-ES" sz="2300" dirty="0"/>
              <a:t>la población total de más de 60 años se habrá duplicado en 2050 con respecto al año 2000.</a:t>
            </a:r>
            <a:endParaRPr lang="en-IE" sz="2300" dirty="0">
              <a:cs typeface="Calibri" panose="020F0502020204030204"/>
            </a:endParaRPr>
          </a:p>
        </p:txBody>
      </p:sp>
      <p:sp>
        <p:nvSpPr>
          <p:cNvPr id="5" name="Text Placeholder 3">
            <a:extLst>
              <a:ext uri="{FF2B5EF4-FFF2-40B4-BE49-F238E27FC236}">
                <a16:creationId xmlns:a16="http://schemas.microsoft.com/office/drawing/2014/main" id="{F08BA2C4-9813-4BAD-9288-9A996A58FB8B}"/>
              </a:ext>
            </a:extLst>
          </p:cNvPr>
          <p:cNvSpPr>
            <a:spLocks noGrp="1"/>
          </p:cNvSpPr>
          <p:nvPr>
            <p:ph type="body" sz="quarter" idx="16"/>
          </p:nvPr>
        </p:nvSpPr>
        <p:spPr>
          <a:xfrm>
            <a:off x="1719263" y="595313"/>
            <a:ext cx="4716462" cy="582612"/>
          </a:xfrm>
        </p:spPr>
        <p:txBody>
          <a:bodyPr>
            <a:normAutofit fontScale="92500"/>
          </a:bodyPr>
          <a:lstStyle/>
          <a:p>
            <a:r>
              <a:rPr lang="en-US" sz="3300" b="1" dirty="0"/>
              <a:t>Un mercado </a:t>
            </a:r>
            <a:r>
              <a:rPr lang="en-US" sz="3300" b="1" dirty="0" err="1"/>
              <a:t>en</a:t>
            </a:r>
            <a:r>
              <a:rPr lang="en-US" sz="3300" b="1" dirty="0"/>
              <a:t> </a:t>
            </a:r>
            <a:r>
              <a:rPr lang="en-US" sz="3300" b="1" dirty="0" err="1"/>
              <a:t>crecimiento</a:t>
            </a:r>
            <a:endParaRPr lang="en-IE" sz="3300" b="1" dirty="0"/>
          </a:p>
        </p:txBody>
      </p:sp>
      <p:pic>
        <p:nvPicPr>
          <p:cNvPr id="8" name="Picture Placeholder 7" descr="Field of white flowers">
            <a:extLst>
              <a:ext uri="{FF2B5EF4-FFF2-40B4-BE49-F238E27FC236}">
                <a16:creationId xmlns:a16="http://schemas.microsoft.com/office/drawing/2014/main" id="{845D3E4F-3889-47F3-9DD6-6913575BB5EE}"/>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677704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Hand counting coins">
            <a:extLst>
              <a:ext uri="{FF2B5EF4-FFF2-40B4-BE49-F238E27FC236}">
                <a16:creationId xmlns:a16="http://schemas.microsoft.com/office/drawing/2014/main" id="{D49B694E-ADA3-49D9-B2CE-58AC5B6C7C47}"/>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6852062" y="228600"/>
            <a:ext cx="5105121" cy="6362700"/>
          </a:xfrm>
        </p:spPr>
      </p:pic>
      <p:sp>
        <p:nvSpPr>
          <p:cNvPr id="3" name="Text Placeholder 2">
            <a:extLst>
              <a:ext uri="{FF2B5EF4-FFF2-40B4-BE49-F238E27FC236}">
                <a16:creationId xmlns:a16="http://schemas.microsoft.com/office/drawing/2014/main" id="{879044AA-DCF5-4228-BAF0-72D39248354A}"/>
              </a:ext>
            </a:extLst>
          </p:cNvPr>
          <p:cNvSpPr>
            <a:spLocks noGrp="1"/>
          </p:cNvSpPr>
          <p:nvPr>
            <p:ph type="body" sz="quarter" idx="18"/>
          </p:nvPr>
        </p:nvSpPr>
        <p:spPr>
          <a:xfrm>
            <a:off x="1592036" y="1502229"/>
            <a:ext cx="5105120" cy="4796966"/>
          </a:xfrm>
        </p:spPr>
        <p:txBody>
          <a:bodyPr vert="horz" lIns="91440" tIns="45720" rIns="91440" bIns="45720" rtlCol="0" anchor="t">
            <a:normAutofit fontScale="92500" lnSpcReduction="10000"/>
          </a:bodyPr>
          <a:lstStyle/>
          <a:p>
            <a:pPr marL="71755" algn="just"/>
            <a:r>
              <a:rPr lang="es-ES" dirty="0"/>
              <a:t>La economía plateada todavía tiene que superar muchos retos para convertirse en un verdadero motor de la economía, pero la economía del futuro estará dirigida por las personas mayores</a:t>
            </a:r>
            <a:r>
              <a:rPr lang="en-US" dirty="0"/>
              <a:t>.  </a:t>
            </a:r>
            <a:endParaRPr lang="es-ES"/>
          </a:p>
          <a:p>
            <a:pPr marL="71755" algn="just"/>
            <a:r>
              <a:rPr lang="es-ES" dirty="0"/>
              <a:t>La </a:t>
            </a:r>
            <a:r>
              <a:rPr lang="es-ES" b="1" dirty="0"/>
              <a:t>economía plateada </a:t>
            </a:r>
            <a:r>
              <a:rPr lang="es-ES" dirty="0"/>
              <a:t>es una de las principales consumidoras de servicios sanitarios y representa más del </a:t>
            </a:r>
            <a:r>
              <a:rPr lang="es-ES" dirty="0">
                <a:hlinkClick r:id="rId3"/>
              </a:rPr>
              <a:t>53% de todo el gasto</a:t>
            </a:r>
            <a:r>
              <a:rPr lang="es-ES" dirty="0"/>
              <a:t> en salud de la UE. En términos de escala y, por lo tanto, de oportunidad, </a:t>
            </a:r>
            <a:r>
              <a:rPr lang="es-ES" b="1" dirty="0"/>
              <a:t>el consumo de alimentos y bebidas es el segundo grupo de productos más grande y es consumido desproporcionadamente más por la Economía Plateada que por los grupos de edad más jóvenes. </a:t>
            </a:r>
            <a:endParaRPr lang="es-ES" b="1" dirty="0">
              <a:cs typeface="Calibri" panose="020F0502020204030204"/>
            </a:endParaRPr>
          </a:p>
          <a:p>
            <a:pPr marL="71755"/>
            <a:endParaRPr lang="en-US" dirty="0">
              <a:cs typeface="Calibri" panose="020F0502020204030204"/>
            </a:endParaRPr>
          </a:p>
          <a:p>
            <a:pPr marL="71755"/>
            <a:endParaRPr lang="en-IE" dirty="0">
              <a:cs typeface="Calibri" panose="020F0502020204030204"/>
            </a:endParaRPr>
          </a:p>
        </p:txBody>
      </p:sp>
      <p:sp>
        <p:nvSpPr>
          <p:cNvPr id="5" name="Text Placeholder 2">
            <a:extLst>
              <a:ext uri="{FF2B5EF4-FFF2-40B4-BE49-F238E27FC236}">
                <a16:creationId xmlns:a16="http://schemas.microsoft.com/office/drawing/2014/main" id="{5D7D80B1-35DD-40F6-9908-9635756BDE5C}"/>
              </a:ext>
            </a:extLst>
          </p:cNvPr>
          <p:cNvSpPr>
            <a:spLocks noGrp="1"/>
          </p:cNvSpPr>
          <p:nvPr>
            <p:ph type="body" sz="quarter" idx="16"/>
          </p:nvPr>
        </p:nvSpPr>
        <p:spPr>
          <a:xfrm>
            <a:off x="1654953" y="558805"/>
            <a:ext cx="4716462" cy="582612"/>
          </a:xfrm>
        </p:spPr>
        <p:txBody>
          <a:bodyPr>
            <a:normAutofit lnSpcReduction="10000"/>
          </a:bodyPr>
          <a:lstStyle/>
          <a:p>
            <a:r>
              <a:rPr lang="en-US" b="1" dirty="0"/>
              <a:t>La </a:t>
            </a:r>
            <a:r>
              <a:rPr lang="en-US" b="1" dirty="0" err="1"/>
              <a:t>Economía</a:t>
            </a:r>
            <a:r>
              <a:rPr lang="en-US" b="1" dirty="0"/>
              <a:t> del </a:t>
            </a:r>
            <a:r>
              <a:rPr lang="en-US" b="1" dirty="0" err="1"/>
              <a:t>Futuro</a:t>
            </a:r>
            <a:endParaRPr lang="en-IE" b="1" dirty="0"/>
          </a:p>
        </p:txBody>
      </p:sp>
    </p:spTree>
    <p:extLst>
      <p:ext uri="{BB962C8B-B14F-4D97-AF65-F5344CB8AC3E}">
        <p14:creationId xmlns:p14="http://schemas.microsoft.com/office/powerpoint/2010/main" val="3729771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45FECD-8B32-4DFF-A13E-7F05C7A89182}"/>
              </a:ext>
            </a:extLst>
          </p:cNvPr>
          <p:cNvSpPr>
            <a:spLocks noGrp="1"/>
          </p:cNvSpPr>
          <p:nvPr>
            <p:ph type="body" sz="quarter" idx="18"/>
          </p:nvPr>
        </p:nvSpPr>
        <p:spPr>
          <a:xfrm>
            <a:off x="346840" y="1534510"/>
            <a:ext cx="5749159" cy="4330262"/>
          </a:xfrm>
        </p:spPr>
        <p:txBody>
          <a:bodyPr vert="horz" lIns="91440" tIns="45720" rIns="91440" bIns="45720" rtlCol="0" anchor="t">
            <a:normAutofit fontScale="92500"/>
          </a:bodyPr>
          <a:lstStyle/>
          <a:p>
            <a:pPr indent="0" algn="just">
              <a:lnSpc>
                <a:spcPct val="100000"/>
              </a:lnSpc>
            </a:pPr>
            <a:r>
              <a:rPr lang="es-ES" b="1" u="sng" dirty="0">
                <a:latin typeface="Avenir Black" panose="02000503020000020003" pitchFamily="2" charset="0"/>
              </a:rPr>
              <a:t>La Organización Mundial de la Salud (OMS) desarrolló un marco </a:t>
            </a:r>
            <a:r>
              <a:rPr lang="es-ES" dirty="0">
                <a:latin typeface="Avenir Black" panose="02000503020000020003" pitchFamily="2" charset="0"/>
              </a:rPr>
              <a:t>para comprender los determinantes del envejecimiento activo y seis dimensiones de este marco se utilizan para introducir los retos y oportunidades para el crecimiento de la economía plateada de la UE. Como estas seis dimensiones están conectadas, los retos y las oportunidades para el crecimiento de la economía plateada también están interrelacionados. El género y la cultura también se consideran determinantes transversales del envejecimiento activo.</a:t>
            </a:r>
            <a:endParaRPr lang="en-IE" dirty="0">
              <a:cs typeface="Calibri" panose="020F0502020204030204"/>
            </a:endParaRPr>
          </a:p>
        </p:txBody>
      </p:sp>
      <p:sp>
        <p:nvSpPr>
          <p:cNvPr id="3" name="Text Placeholder 2">
            <a:extLst>
              <a:ext uri="{FF2B5EF4-FFF2-40B4-BE49-F238E27FC236}">
                <a16:creationId xmlns:a16="http://schemas.microsoft.com/office/drawing/2014/main" id="{A36A309B-7E0B-4F6C-AA35-8DBE2BF01FFE}"/>
              </a:ext>
            </a:extLst>
          </p:cNvPr>
          <p:cNvSpPr>
            <a:spLocks noGrp="1"/>
          </p:cNvSpPr>
          <p:nvPr>
            <p:ph type="body" sz="quarter" idx="16"/>
          </p:nvPr>
        </p:nvSpPr>
        <p:spPr>
          <a:xfrm>
            <a:off x="678839" y="516848"/>
            <a:ext cx="5085159" cy="582221"/>
          </a:xfrm>
        </p:spPr>
        <p:txBody>
          <a:bodyPr>
            <a:normAutofit fontScale="85000" lnSpcReduction="10000"/>
          </a:bodyPr>
          <a:lstStyle/>
          <a:p>
            <a:r>
              <a:rPr lang="en-US" sz="3300" b="1" dirty="0"/>
              <a:t>Marco de </a:t>
            </a:r>
            <a:r>
              <a:rPr lang="en-US" sz="3300" b="1" dirty="0" err="1"/>
              <a:t>envejecimiento</a:t>
            </a:r>
            <a:r>
              <a:rPr lang="en-US" sz="3300" b="1" dirty="0"/>
              <a:t> </a:t>
            </a:r>
            <a:r>
              <a:rPr lang="en-US" sz="3300" b="1" dirty="0" err="1"/>
              <a:t>activo</a:t>
            </a:r>
            <a:endParaRPr lang="en-US" sz="3300" b="1" dirty="0"/>
          </a:p>
        </p:txBody>
      </p:sp>
      <p:grpSp>
        <p:nvGrpSpPr>
          <p:cNvPr id="5" name="Group 4">
            <a:extLst>
              <a:ext uri="{FF2B5EF4-FFF2-40B4-BE49-F238E27FC236}">
                <a16:creationId xmlns:a16="http://schemas.microsoft.com/office/drawing/2014/main" id="{1C704150-9D55-4EBE-8967-0DAB4A566DDE}"/>
              </a:ext>
            </a:extLst>
          </p:cNvPr>
          <p:cNvGrpSpPr/>
          <p:nvPr/>
        </p:nvGrpSpPr>
        <p:grpSpPr>
          <a:xfrm>
            <a:off x="7062952" y="1261241"/>
            <a:ext cx="4655989" cy="3474750"/>
            <a:chOff x="2544706" y="2975843"/>
            <a:chExt cx="4358060" cy="3068600"/>
          </a:xfrm>
        </p:grpSpPr>
        <p:grpSp>
          <p:nvGrpSpPr>
            <p:cNvPr id="6" name="Graphic 1533">
              <a:extLst>
                <a:ext uri="{FF2B5EF4-FFF2-40B4-BE49-F238E27FC236}">
                  <a16:creationId xmlns:a16="http://schemas.microsoft.com/office/drawing/2014/main" id="{2267310E-3960-4B79-983F-3FC19277BCF0}"/>
                </a:ext>
              </a:extLst>
            </p:cNvPr>
            <p:cNvGrpSpPr/>
            <p:nvPr/>
          </p:nvGrpSpPr>
          <p:grpSpPr>
            <a:xfrm>
              <a:off x="3664666" y="3433894"/>
              <a:ext cx="2119791" cy="2096793"/>
              <a:chOff x="3664666" y="3433894"/>
              <a:chExt cx="2119791" cy="2096793"/>
            </a:xfrm>
          </p:grpSpPr>
          <p:grpSp>
            <p:nvGrpSpPr>
              <p:cNvPr id="147" name="Graphic 1533">
                <a:extLst>
                  <a:ext uri="{FF2B5EF4-FFF2-40B4-BE49-F238E27FC236}">
                    <a16:creationId xmlns:a16="http://schemas.microsoft.com/office/drawing/2014/main" id="{28B65114-B6ED-409C-8AAB-D578808E74E2}"/>
                  </a:ext>
                </a:extLst>
              </p:cNvPr>
              <p:cNvGrpSpPr/>
              <p:nvPr/>
            </p:nvGrpSpPr>
            <p:grpSpPr>
              <a:xfrm>
                <a:off x="3664666" y="3438020"/>
                <a:ext cx="2119791" cy="2086476"/>
                <a:chOff x="3664666" y="3438020"/>
                <a:chExt cx="2119791" cy="2086476"/>
              </a:xfrm>
              <a:solidFill>
                <a:srgbClr val="FFFFFF"/>
              </a:solidFill>
            </p:grpSpPr>
            <p:sp>
              <p:nvSpPr>
                <p:cNvPr id="152" name="Freeform 311">
                  <a:extLst>
                    <a:ext uri="{FF2B5EF4-FFF2-40B4-BE49-F238E27FC236}">
                      <a16:creationId xmlns:a16="http://schemas.microsoft.com/office/drawing/2014/main" id="{10D975CB-7B77-4F00-A029-CBB74EAF31D3}"/>
                    </a:ext>
                  </a:extLst>
                </p:cNvPr>
                <p:cNvSpPr/>
                <p:nvPr/>
              </p:nvSpPr>
              <p:spPr>
                <a:xfrm>
                  <a:off x="3664666" y="3693465"/>
                  <a:ext cx="771947" cy="1734053"/>
                </a:xfrm>
                <a:custGeom>
                  <a:avLst/>
                  <a:gdLst>
                    <a:gd name="connsiteX0" fmla="*/ 597339 w 771947"/>
                    <a:gd name="connsiteY0" fmla="*/ 1625520 h 1734053"/>
                    <a:gd name="connsiteX1" fmla="*/ 647702 w 771947"/>
                    <a:gd name="connsiteY1" fmla="*/ 1462927 h 1734053"/>
                    <a:gd name="connsiteX2" fmla="*/ 679902 w 771947"/>
                    <a:gd name="connsiteY2" fmla="*/ 1273097 h 1734053"/>
                    <a:gd name="connsiteX3" fmla="*/ 689397 w 771947"/>
                    <a:gd name="connsiteY3" fmla="*/ 1077490 h 1734053"/>
                    <a:gd name="connsiteX4" fmla="*/ 728614 w 771947"/>
                    <a:gd name="connsiteY4" fmla="*/ 1069237 h 1734053"/>
                    <a:gd name="connsiteX5" fmla="*/ 769895 w 771947"/>
                    <a:gd name="connsiteY5" fmla="*/ 978449 h 1734053"/>
                    <a:gd name="connsiteX6" fmla="*/ 756272 w 771947"/>
                    <a:gd name="connsiteY6" fmla="*/ 862074 h 1734053"/>
                    <a:gd name="connsiteX7" fmla="*/ 652244 w 771947"/>
                    <a:gd name="connsiteY7" fmla="*/ 664404 h 1734053"/>
                    <a:gd name="connsiteX8" fmla="*/ 525097 w 771947"/>
                    <a:gd name="connsiteY8" fmla="*/ 434132 h 1734053"/>
                    <a:gd name="connsiteX9" fmla="*/ 477212 w 771947"/>
                    <a:gd name="connsiteY9" fmla="*/ 305791 h 1734053"/>
                    <a:gd name="connsiteX10" fmla="*/ 423546 w 771947"/>
                    <a:gd name="connsiteY10" fmla="*/ 175386 h 1734053"/>
                    <a:gd name="connsiteX11" fmla="*/ 364926 w 771947"/>
                    <a:gd name="connsiteY11" fmla="*/ 0 h 1734053"/>
                    <a:gd name="connsiteX12" fmla="*/ 0 w 771947"/>
                    <a:gd name="connsiteY12" fmla="*/ 787793 h 1734053"/>
                    <a:gd name="connsiteX13" fmla="*/ 612201 w 771947"/>
                    <a:gd name="connsiteY13" fmla="*/ 1734053 h 1734053"/>
                    <a:gd name="connsiteX14" fmla="*/ 597339 w 771947"/>
                    <a:gd name="connsiteY14" fmla="*/ 1625520 h 1734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1947" h="1734053">
                      <a:moveTo>
                        <a:pt x="597339" y="1625520"/>
                      </a:moveTo>
                      <a:cubicBezTo>
                        <a:pt x="603119" y="1568571"/>
                        <a:pt x="629126" y="1516574"/>
                        <a:pt x="647702" y="1462927"/>
                      </a:cubicBezTo>
                      <a:cubicBezTo>
                        <a:pt x="668756" y="1402264"/>
                        <a:pt x="673710" y="1336649"/>
                        <a:pt x="679902" y="1273097"/>
                      </a:cubicBezTo>
                      <a:cubicBezTo>
                        <a:pt x="686094" y="1208307"/>
                        <a:pt x="689397" y="1143105"/>
                        <a:pt x="689397" y="1077490"/>
                      </a:cubicBezTo>
                      <a:cubicBezTo>
                        <a:pt x="689397" y="1053555"/>
                        <a:pt x="719944" y="1051492"/>
                        <a:pt x="728614" y="1069237"/>
                      </a:cubicBezTo>
                      <a:cubicBezTo>
                        <a:pt x="749668" y="1042825"/>
                        <a:pt x="764942" y="1012700"/>
                        <a:pt x="769895" y="978449"/>
                      </a:cubicBezTo>
                      <a:cubicBezTo>
                        <a:pt x="775674" y="939245"/>
                        <a:pt x="768656" y="899215"/>
                        <a:pt x="756272" y="862074"/>
                      </a:cubicBezTo>
                      <a:cubicBezTo>
                        <a:pt x="733155" y="791095"/>
                        <a:pt x="691874" y="727543"/>
                        <a:pt x="652244" y="664404"/>
                      </a:cubicBezTo>
                      <a:cubicBezTo>
                        <a:pt x="605183" y="589710"/>
                        <a:pt x="558535" y="516254"/>
                        <a:pt x="525097" y="434132"/>
                      </a:cubicBezTo>
                      <a:cubicBezTo>
                        <a:pt x="507759" y="392039"/>
                        <a:pt x="494136" y="348296"/>
                        <a:pt x="477212" y="305791"/>
                      </a:cubicBezTo>
                      <a:cubicBezTo>
                        <a:pt x="459873" y="262047"/>
                        <a:pt x="441296" y="219130"/>
                        <a:pt x="423546" y="175386"/>
                      </a:cubicBezTo>
                      <a:cubicBezTo>
                        <a:pt x="400428" y="118025"/>
                        <a:pt x="378962" y="60250"/>
                        <a:pt x="364926" y="0"/>
                      </a:cubicBezTo>
                      <a:cubicBezTo>
                        <a:pt x="141595" y="191480"/>
                        <a:pt x="0" y="473336"/>
                        <a:pt x="0" y="787793"/>
                      </a:cubicBezTo>
                      <a:cubicBezTo>
                        <a:pt x="0" y="1206657"/>
                        <a:pt x="250577" y="1567746"/>
                        <a:pt x="612201" y="1734053"/>
                      </a:cubicBezTo>
                      <a:cubicBezTo>
                        <a:pt x="603119" y="1698976"/>
                        <a:pt x="593211" y="1663899"/>
                        <a:pt x="597339" y="1625520"/>
                      </a:cubicBezTo>
                      <a:close/>
                    </a:path>
                  </a:pathLst>
                </a:custGeom>
                <a:solidFill>
                  <a:srgbClr val="FFFFFF"/>
                </a:solidFill>
                <a:ln w="4127" cap="flat">
                  <a:noFill/>
                  <a:prstDash val="solid"/>
                  <a:miter/>
                </a:ln>
              </p:spPr>
              <p:txBody>
                <a:bodyPr rtlCol="0" anchor="ctr"/>
                <a:lstStyle/>
                <a:p>
                  <a:endParaRPr lang="en-US"/>
                </a:p>
              </p:txBody>
            </p:sp>
            <p:sp>
              <p:nvSpPr>
                <p:cNvPr id="153" name="Freeform 312">
                  <a:extLst>
                    <a:ext uri="{FF2B5EF4-FFF2-40B4-BE49-F238E27FC236}">
                      <a16:creationId xmlns:a16="http://schemas.microsoft.com/office/drawing/2014/main" id="{2F43B8FB-B617-4AC1-9247-89A1DEE9C274}"/>
                    </a:ext>
                  </a:extLst>
                </p:cNvPr>
                <p:cNvSpPr/>
                <p:nvPr/>
              </p:nvSpPr>
              <p:spPr>
                <a:xfrm>
                  <a:off x="5174451" y="3735145"/>
                  <a:ext cx="610006" cy="1674627"/>
                </a:xfrm>
                <a:custGeom>
                  <a:avLst/>
                  <a:gdLst>
                    <a:gd name="connsiteX0" fmla="*/ 289664 w 610006"/>
                    <a:gd name="connsiteY0" fmla="*/ 0 h 1674627"/>
                    <a:gd name="connsiteX1" fmla="*/ 272326 w 610006"/>
                    <a:gd name="connsiteY1" fmla="*/ 14444 h 1674627"/>
                    <a:gd name="connsiteX2" fmla="*/ 243843 w 610006"/>
                    <a:gd name="connsiteY2" fmla="*/ 148149 h 1674627"/>
                    <a:gd name="connsiteX3" fmla="*/ 80368 w 610006"/>
                    <a:gd name="connsiteY3" fmla="*/ 491494 h 1674627"/>
                    <a:gd name="connsiteX4" fmla="*/ 23400 w 610006"/>
                    <a:gd name="connsiteY4" fmla="*/ 697830 h 1674627"/>
                    <a:gd name="connsiteX5" fmla="*/ 54774 w 610006"/>
                    <a:gd name="connsiteY5" fmla="*/ 760969 h 1674627"/>
                    <a:gd name="connsiteX6" fmla="*/ 19272 w 610006"/>
                    <a:gd name="connsiteY6" fmla="*/ 781603 h 1674627"/>
                    <a:gd name="connsiteX7" fmla="*/ 13493 w 610006"/>
                    <a:gd name="connsiteY7" fmla="*/ 770873 h 1674627"/>
                    <a:gd name="connsiteX8" fmla="*/ 3173 w 610006"/>
                    <a:gd name="connsiteY8" fmla="*/ 895914 h 1674627"/>
                    <a:gd name="connsiteX9" fmla="*/ 36611 w 610006"/>
                    <a:gd name="connsiteY9" fmla="*/ 1674628 h 1674627"/>
                    <a:gd name="connsiteX10" fmla="*/ 610007 w 610006"/>
                    <a:gd name="connsiteY10" fmla="*/ 747351 h 1674627"/>
                    <a:gd name="connsiteX11" fmla="*/ 289664 w 610006"/>
                    <a:gd name="connsiteY11" fmla="*/ 0 h 1674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0006" h="1674627">
                      <a:moveTo>
                        <a:pt x="289664" y="0"/>
                      </a:moveTo>
                      <a:cubicBezTo>
                        <a:pt x="288013" y="8253"/>
                        <a:pt x="280170" y="13205"/>
                        <a:pt x="272326" y="14444"/>
                      </a:cubicBezTo>
                      <a:cubicBezTo>
                        <a:pt x="267786" y="59838"/>
                        <a:pt x="259116" y="105232"/>
                        <a:pt x="243843" y="148149"/>
                      </a:cubicBezTo>
                      <a:cubicBezTo>
                        <a:pt x="200909" y="268238"/>
                        <a:pt x="129494" y="374294"/>
                        <a:pt x="80368" y="491494"/>
                      </a:cubicBezTo>
                      <a:cubicBezTo>
                        <a:pt x="52710" y="557109"/>
                        <a:pt x="34959" y="626850"/>
                        <a:pt x="23400" y="697830"/>
                      </a:cubicBezTo>
                      <a:cubicBezTo>
                        <a:pt x="32895" y="719289"/>
                        <a:pt x="43215" y="740336"/>
                        <a:pt x="54774" y="760969"/>
                      </a:cubicBezTo>
                      <a:cubicBezTo>
                        <a:pt x="67984" y="784079"/>
                        <a:pt x="32483" y="804713"/>
                        <a:pt x="19272" y="781603"/>
                      </a:cubicBezTo>
                      <a:cubicBezTo>
                        <a:pt x="17208" y="777889"/>
                        <a:pt x="15144" y="774588"/>
                        <a:pt x="13493" y="770873"/>
                      </a:cubicBezTo>
                      <a:cubicBezTo>
                        <a:pt x="8539" y="812553"/>
                        <a:pt x="5650" y="854646"/>
                        <a:pt x="3173" y="895914"/>
                      </a:cubicBezTo>
                      <a:cubicBezTo>
                        <a:pt x="-10450" y="1155898"/>
                        <a:pt x="23400" y="1415056"/>
                        <a:pt x="36611" y="1674628"/>
                      </a:cubicBezTo>
                      <a:cubicBezTo>
                        <a:pt x="377181" y="1500893"/>
                        <a:pt x="610007" y="1150945"/>
                        <a:pt x="610007" y="747351"/>
                      </a:cubicBezTo>
                      <a:cubicBezTo>
                        <a:pt x="609594" y="454353"/>
                        <a:pt x="486989" y="189417"/>
                        <a:pt x="289664" y="0"/>
                      </a:cubicBezTo>
                      <a:close/>
                    </a:path>
                  </a:pathLst>
                </a:custGeom>
                <a:solidFill>
                  <a:srgbClr val="FFFFFF"/>
                </a:solidFill>
                <a:ln w="4127" cap="flat">
                  <a:noFill/>
                  <a:prstDash val="solid"/>
                  <a:miter/>
                </a:ln>
              </p:spPr>
              <p:txBody>
                <a:bodyPr rtlCol="0" anchor="ctr"/>
                <a:lstStyle/>
                <a:p>
                  <a:endParaRPr lang="en-US"/>
                </a:p>
              </p:txBody>
            </p:sp>
            <p:sp>
              <p:nvSpPr>
                <p:cNvPr id="154" name="Freeform 313">
                  <a:extLst>
                    <a:ext uri="{FF2B5EF4-FFF2-40B4-BE49-F238E27FC236}">
                      <a16:creationId xmlns:a16="http://schemas.microsoft.com/office/drawing/2014/main" id="{9EF12386-C440-4EBF-93D8-B384EE150794}"/>
                    </a:ext>
                  </a:extLst>
                </p:cNvPr>
                <p:cNvSpPr/>
                <p:nvPr/>
              </p:nvSpPr>
              <p:spPr>
                <a:xfrm>
                  <a:off x="4079543" y="3438020"/>
                  <a:ext cx="1086935" cy="2086476"/>
                </a:xfrm>
                <a:custGeom>
                  <a:avLst/>
                  <a:gdLst>
                    <a:gd name="connsiteX0" fmla="*/ 1086935 w 1086935"/>
                    <a:gd name="connsiteY0" fmla="*/ 1919344 h 2086476"/>
                    <a:gd name="connsiteX1" fmla="*/ 1062166 w 1086935"/>
                    <a:gd name="connsiteY1" fmla="*/ 1564032 h 2086476"/>
                    <a:gd name="connsiteX2" fmla="*/ 1059689 w 1086935"/>
                    <a:gd name="connsiteY2" fmla="*/ 1147232 h 2086476"/>
                    <a:gd name="connsiteX3" fmla="*/ 1076202 w 1086935"/>
                    <a:gd name="connsiteY3" fmla="*/ 1001146 h 2086476"/>
                    <a:gd name="connsiteX4" fmla="*/ 1031206 w 1086935"/>
                    <a:gd name="connsiteY4" fmla="*/ 855472 h 2086476"/>
                    <a:gd name="connsiteX5" fmla="*/ 999419 w 1086935"/>
                    <a:gd name="connsiteY5" fmla="*/ 423816 h 2086476"/>
                    <a:gd name="connsiteX6" fmla="*/ 1008088 w 1086935"/>
                    <a:gd name="connsiteY6" fmla="*/ 63139 h 2086476"/>
                    <a:gd name="connsiteX7" fmla="*/ 645226 w 1086935"/>
                    <a:gd name="connsiteY7" fmla="*/ 0 h 2086476"/>
                    <a:gd name="connsiteX8" fmla="*/ 0 w 1086935"/>
                    <a:gd name="connsiteY8" fmla="*/ 215828 h 2086476"/>
                    <a:gd name="connsiteX9" fmla="*/ 71829 w 1086935"/>
                    <a:gd name="connsiteY9" fmla="*/ 418864 h 2086476"/>
                    <a:gd name="connsiteX10" fmla="*/ 238606 w 1086935"/>
                    <a:gd name="connsiteY10" fmla="*/ 718052 h 2086476"/>
                    <a:gd name="connsiteX11" fmla="*/ 203103 w 1086935"/>
                    <a:gd name="connsiteY11" fmla="*/ 738685 h 2086476"/>
                    <a:gd name="connsiteX12" fmla="*/ 124669 w 1086935"/>
                    <a:gd name="connsiteY12" fmla="*/ 607868 h 2086476"/>
                    <a:gd name="connsiteX13" fmla="*/ 178748 w 1086935"/>
                    <a:gd name="connsiteY13" fmla="*/ 739923 h 2086476"/>
                    <a:gd name="connsiteX14" fmla="*/ 309609 w 1086935"/>
                    <a:gd name="connsiteY14" fmla="*/ 956989 h 2086476"/>
                    <a:gd name="connsiteX15" fmla="*/ 395887 w 1086935"/>
                    <a:gd name="connsiteY15" fmla="*/ 1169929 h 2086476"/>
                    <a:gd name="connsiteX16" fmla="*/ 319104 w 1086935"/>
                    <a:gd name="connsiteY16" fmla="*/ 1379567 h 2086476"/>
                    <a:gd name="connsiteX17" fmla="*/ 314976 w 1086935"/>
                    <a:gd name="connsiteY17" fmla="*/ 1382456 h 2086476"/>
                    <a:gd name="connsiteX18" fmla="*/ 306307 w 1086935"/>
                    <a:gd name="connsiteY18" fmla="*/ 1527717 h 2086476"/>
                    <a:gd name="connsiteX19" fmla="*/ 276998 w 1086935"/>
                    <a:gd name="connsiteY19" fmla="*/ 1715483 h 2086476"/>
                    <a:gd name="connsiteX20" fmla="*/ 223744 w 1086935"/>
                    <a:gd name="connsiteY20" fmla="*/ 1879727 h 2086476"/>
                    <a:gd name="connsiteX21" fmla="*/ 241908 w 1086935"/>
                    <a:gd name="connsiteY21" fmla="*/ 2001878 h 2086476"/>
                    <a:gd name="connsiteX22" fmla="*/ 246449 w 1086935"/>
                    <a:gd name="connsiteY22" fmla="*/ 1972991 h 2086476"/>
                    <a:gd name="connsiteX23" fmla="*/ 276171 w 1086935"/>
                    <a:gd name="connsiteY23" fmla="*/ 1954833 h 2086476"/>
                    <a:gd name="connsiteX24" fmla="*/ 379374 w 1086935"/>
                    <a:gd name="connsiteY24" fmla="*/ 1800081 h 2086476"/>
                    <a:gd name="connsiteX25" fmla="*/ 414876 w 1086935"/>
                    <a:gd name="connsiteY25" fmla="*/ 1820715 h 2086476"/>
                    <a:gd name="connsiteX26" fmla="*/ 282776 w 1086935"/>
                    <a:gd name="connsiteY26" fmla="*/ 2023750 h 2086476"/>
                    <a:gd name="connsiteX27" fmla="*/ 644813 w 1086935"/>
                    <a:gd name="connsiteY27" fmla="*/ 2086476 h 2086476"/>
                    <a:gd name="connsiteX28" fmla="*/ 1083219 w 1086935"/>
                    <a:gd name="connsiteY28" fmla="*/ 1993212 h 2086476"/>
                    <a:gd name="connsiteX29" fmla="*/ 1058038 w 1086935"/>
                    <a:gd name="connsiteY29" fmla="*/ 1946167 h 2086476"/>
                    <a:gd name="connsiteX30" fmla="*/ 1086935 w 1086935"/>
                    <a:gd name="connsiteY30" fmla="*/ 1919344 h 2086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86935" h="2086476">
                      <a:moveTo>
                        <a:pt x="1086935" y="1919344"/>
                      </a:moveTo>
                      <a:cubicBezTo>
                        <a:pt x="1079918" y="1800906"/>
                        <a:pt x="1069184" y="1682469"/>
                        <a:pt x="1062166" y="1564032"/>
                      </a:cubicBezTo>
                      <a:cubicBezTo>
                        <a:pt x="1053497" y="1425373"/>
                        <a:pt x="1048957" y="1285890"/>
                        <a:pt x="1059689" y="1147232"/>
                      </a:cubicBezTo>
                      <a:cubicBezTo>
                        <a:pt x="1063405" y="1098536"/>
                        <a:pt x="1068771" y="1049841"/>
                        <a:pt x="1076202" y="1001146"/>
                      </a:cubicBezTo>
                      <a:cubicBezTo>
                        <a:pt x="1056800" y="954101"/>
                        <a:pt x="1041938" y="905405"/>
                        <a:pt x="1031206" y="855472"/>
                      </a:cubicBezTo>
                      <a:cubicBezTo>
                        <a:pt x="1000657" y="713925"/>
                        <a:pt x="999419" y="567839"/>
                        <a:pt x="999419" y="423816"/>
                      </a:cubicBezTo>
                      <a:cubicBezTo>
                        <a:pt x="999831" y="303728"/>
                        <a:pt x="997767" y="182814"/>
                        <a:pt x="1008088" y="63139"/>
                      </a:cubicBezTo>
                      <a:cubicBezTo>
                        <a:pt x="894977" y="22284"/>
                        <a:pt x="772785" y="0"/>
                        <a:pt x="645226" y="0"/>
                      </a:cubicBezTo>
                      <a:cubicBezTo>
                        <a:pt x="402492" y="0"/>
                        <a:pt x="178748" y="80471"/>
                        <a:pt x="0" y="215828"/>
                      </a:cubicBezTo>
                      <a:cubicBezTo>
                        <a:pt x="15274" y="285983"/>
                        <a:pt x="42107" y="354074"/>
                        <a:pt x="71829" y="418864"/>
                      </a:cubicBezTo>
                      <a:cubicBezTo>
                        <a:pt x="119716" y="522445"/>
                        <a:pt x="178748" y="620661"/>
                        <a:pt x="238606" y="718052"/>
                      </a:cubicBezTo>
                      <a:cubicBezTo>
                        <a:pt x="252641" y="740749"/>
                        <a:pt x="216726" y="761382"/>
                        <a:pt x="203103" y="738685"/>
                      </a:cubicBezTo>
                      <a:cubicBezTo>
                        <a:pt x="176684" y="695355"/>
                        <a:pt x="149851" y="652024"/>
                        <a:pt x="124669" y="607868"/>
                      </a:cubicBezTo>
                      <a:cubicBezTo>
                        <a:pt x="140769" y="652849"/>
                        <a:pt x="157282" y="697418"/>
                        <a:pt x="178748" y="739923"/>
                      </a:cubicBezTo>
                      <a:cubicBezTo>
                        <a:pt x="216726" y="815443"/>
                        <a:pt x="266264" y="884359"/>
                        <a:pt x="309609" y="956989"/>
                      </a:cubicBezTo>
                      <a:cubicBezTo>
                        <a:pt x="348826" y="1022604"/>
                        <a:pt x="385980" y="1093171"/>
                        <a:pt x="395887" y="1169929"/>
                      </a:cubicBezTo>
                      <a:cubicBezTo>
                        <a:pt x="406207" y="1250400"/>
                        <a:pt x="377310" y="1323443"/>
                        <a:pt x="319104" y="1379567"/>
                      </a:cubicBezTo>
                      <a:cubicBezTo>
                        <a:pt x="317866" y="1380805"/>
                        <a:pt x="316627" y="1381630"/>
                        <a:pt x="314976" y="1382456"/>
                      </a:cubicBezTo>
                      <a:cubicBezTo>
                        <a:pt x="313737" y="1431151"/>
                        <a:pt x="310848" y="1479434"/>
                        <a:pt x="306307" y="1527717"/>
                      </a:cubicBezTo>
                      <a:cubicBezTo>
                        <a:pt x="300528" y="1590030"/>
                        <a:pt x="295986" y="1656058"/>
                        <a:pt x="276998" y="1715483"/>
                      </a:cubicBezTo>
                      <a:cubicBezTo>
                        <a:pt x="259659" y="1769956"/>
                        <a:pt x="230350" y="1822778"/>
                        <a:pt x="223744" y="1879727"/>
                      </a:cubicBezTo>
                      <a:cubicBezTo>
                        <a:pt x="218791" y="1921820"/>
                        <a:pt x="232000" y="1961436"/>
                        <a:pt x="241908" y="2001878"/>
                      </a:cubicBezTo>
                      <a:cubicBezTo>
                        <a:pt x="244798" y="1992799"/>
                        <a:pt x="246037" y="1982895"/>
                        <a:pt x="246449" y="1972991"/>
                      </a:cubicBezTo>
                      <a:cubicBezTo>
                        <a:pt x="246862" y="1955659"/>
                        <a:pt x="264200" y="1949882"/>
                        <a:pt x="276171" y="1954833"/>
                      </a:cubicBezTo>
                      <a:cubicBezTo>
                        <a:pt x="308784" y="1902424"/>
                        <a:pt x="345524" y="1851665"/>
                        <a:pt x="379374" y="1800081"/>
                      </a:cubicBezTo>
                      <a:cubicBezTo>
                        <a:pt x="393823" y="1777797"/>
                        <a:pt x="429738" y="1798430"/>
                        <a:pt x="414876" y="1820715"/>
                      </a:cubicBezTo>
                      <a:cubicBezTo>
                        <a:pt x="371118" y="1887981"/>
                        <a:pt x="321168" y="1952770"/>
                        <a:pt x="282776" y="2023750"/>
                      </a:cubicBezTo>
                      <a:cubicBezTo>
                        <a:pt x="395887" y="2064192"/>
                        <a:pt x="517666" y="2086476"/>
                        <a:pt x="644813" y="2086476"/>
                      </a:cubicBezTo>
                      <a:cubicBezTo>
                        <a:pt x="801269" y="2086476"/>
                        <a:pt x="949468" y="2053050"/>
                        <a:pt x="1083219" y="1993212"/>
                      </a:cubicBezTo>
                      <a:cubicBezTo>
                        <a:pt x="1074963" y="1977531"/>
                        <a:pt x="1066707" y="1961849"/>
                        <a:pt x="1058038" y="1946167"/>
                      </a:cubicBezTo>
                      <a:cubicBezTo>
                        <a:pt x="1047305" y="1928010"/>
                        <a:pt x="1071661" y="1909852"/>
                        <a:pt x="1086935" y="1919344"/>
                      </a:cubicBezTo>
                      <a:close/>
                    </a:path>
                  </a:pathLst>
                </a:custGeom>
                <a:solidFill>
                  <a:srgbClr val="FFFFFF"/>
                </a:solidFill>
                <a:ln w="4127" cap="flat">
                  <a:noFill/>
                  <a:prstDash val="solid"/>
                  <a:miter/>
                </a:ln>
              </p:spPr>
              <p:txBody>
                <a:bodyPr rtlCol="0" anchor="ctr"/>
                <a:lstStyle/>
                <a:p>
                  <a:endParaRPr lang="en-US" b="1"/>
                </a:p>
              </p:txBody>
            </p:sp>
            <p:sp>
              <p:nvSpPr>
                <p:cNvPr id="155" name="Freeform 314">
                  <a:extLst>
                    <a:ext uri="{FF2B5EF4-FFF2-40B4-BE49-F238E27FC236}">
                      <a16:creationId xmlns:a16="http://schemas.microsoft.com/office/drawing/2014/main" id="{A9D4D846-9A60-40AC-B71E-709EE426D31C}"/>
                    </a:ext>
                  </a:extLst>
                </p:cNvPr>
                <p:cNvSpPr/>
                <p:nvPr/>
              </p:nvSpPr>
              <p:spPr>
                <a:xfrm>
                  <a:off x="5118815" y="3516428"/>
                  <a:ext cx="290808" cy="843504"/>
                </a:xfrm>
                <a:custGeom>
                  <a:avLst/>
                  <a:gdLst>
                    <a:gd name="connsiteX0" fmla="*/ 282966 w 290808"/>
                    <a:gd name="connsiteY0" fmla="*/ 189004 h 843504"/>
                    <a:gd name="connsiteX1" fmla="*/ 249528 w 290808"/>
                    <a:gd name="connsiteY1" fmla="*/ 242652 h 843504"/>
                    <a:gd name="connsiteX2" fmla="*/ 211962 w 290808"/>
                    <a:gd name="connsiteY2" fmla="*/ 226557 h 843504"/>
                    <a:gd name="connsiteX3" fmla="*/ 225998 w 290808"/>
                    <a:gd name="connsiteY3" fmla="*/ 119675 h 843504"/>
                    <a:gd name="connsiteX4" fmla="*/ 8446 w 290808"/>
                    <a:gd name="connsiteY4" fmla="*/ 0 h 843504"/>
                    <a:gd name="connsiteX5" fmla="*/ 2253 w 290808"/>
                    <a:gd name="connsiteY5" fmla="*/ 146499 h 843504"/>
                    <a:gd name="connsiteX6" fmla="*/ 6794 w 290808"/>
                    <a:gd name="connsiteY6" fmla="*/ 578981 h 843504"/>
                    <a:gd name="connsiteX7" fmla="*/ 51791 w 290808"/>
                    <a:gd name="connsiteY7" fmla="*/ 843504 h 843504"/>
                    <a:gd name="connsiteX8" fmla="*/ 106695 w 290808"/>
                    <a:gd name="connsiteY8" fmla="*/ 674721 h 843504"/>
                    <a:gd name="connsiteX9" fmla="*/ 265628 w 290808"/>
                    <a:gd name="connsiteY9" fmla="*/ 337154 h 843504"/>
                    <a:gd name="connsiteX10" fmla="*/ 290809 w 290808"/>
                    <a:gd name="connsiteY10" fmla="*/ 196433 h 843504"/>
                    <a:gd name="connsiteX11" fmla="*/ 282966 w 290808"/>
                    <a:gd name="connsiteY11" fmla="*/ 189004 h 843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0808" h="843504">
                      <a:moveTo>
                        <a:pt x="282966" y="189004"/>
                      </a:moveTo>
                      <a:cubicBezTo>
                        <a:pt x="268104" y="203861"/>
                        <a:pt x="259023" y="224494"/>
                        <a:pt x="249528" y="242652"/>
                      </a:cubicBezTo>
                      <a:cubicBezTo>
                        <a:pt x="238382" y="264936"/>
                        <a:pt x="207834" y="248429"/>
                        <a:pt x="211962" y="226557"/>
                      </a:cubicBezTo>
                      <a:cubicBezTo>
                        <a:pt x="218567" y="192718"/>
                        <a:pt x="221044" y="155990"/>
                        <a:pt x="225998" y="119675"/>
                      </a:cubicBezTo>
                      <a:cubicBezTo>
                        <a:pt x="158709" y="71805"/>
                        <a:pt x="86055" y="31776"/>
                        <a:pt x="8446" y="0"/>
                      </a:cubicBezTo>
                      <a:cubicBezTo>
                        <a:pt x="4730" y="48695"/>
                        <a:pt x="3079" y="97391"/>
                        <a:pt x="2253" y="146499"/>
                      </a:cubicBezTo>
                      <a:cubicBezTo>
                        <a:pt x="-224" y="290109"/>
                        <a:pt x="-2700" y="435371"/>
                        <a:pt x="6794" y="578981"/>
                      </a:cubicBezTo>
                      <a:cubicBezTo>
                        <a:pt x="12574" y="668118"/>
                        <a:pt x="25370" y="758081"/>
                        <a:pt x="51791" y="843504"/>
                      </a:cubicBezTo>
                      <a:cubicBezTo>
                        <a:pt x="65001" y="785730"/>
                        <a:pt x="82339" y="729194"/>
                        <a:pt x="106695" y="674721"/>
                      </a:cubicBezTo>
                      <a:cubicBezTo>
                        <a:pt x="157058" y="560823"/>
                        <a:pt x="229300" y="456829"/>
                        <a:pt x="265628" y="337154"/>
                      </a:cubicBezTo>
                      <a:cubicBezTo>
                        <a:pt x="279250" y="292998"/>
                        <a:pt x="287919" y="245128"/>
                        <a:pt x="290809" y="196433"/>
                      </a:cubicBezTo>
                      <a:cubicBezTo>
                        <a:pt x="288333" y="193956"/>
                        <a:pt x="285855" y="191481"/>
                        <a:pt x="282966" y="189004"/>
                      </a:cubicBezTo>
                      <a:close/>
                    </a:path>
                  </a:pathLst>
                </a:custGeom>
                <a:solidFill>
                  <a:srgbClr val="FFFFFF"/>
                </a:solidFill>
                <a:ln w="4127" cap="flat">
                  <a:noFill/>
                  <a:prstDash val="solid"/>
                  <a:miter/>
                </a:ln>
              </p:spPr>
              <p:txBody>
                <a:bodyPr rtlCol="0" anchor="ctr"/>
                <a:lstStyle/>
                <a:p>
                  <a:endParaRPr lang="en-US"/>
                </a:p>
              </p:txBody>
            </p:sp>
          </p:grpSp>
          <p:grpSp>
            <p:nvGrpSpPr>
              <p:cNvPr id="148" name="Graphic 1533">
                <a:extLst>
                  <a:ext uri="{FF2B5EF4-FFF2-40B4-BE49-F238E27FC236}">
                    <a16:creationId xmlns:a16="http://schemas.microsoft.com/office/drawing/2014/main" id="{7B5BBF78-9F59-4B03-8A2B-86C8A3E994D9}"/>
                  </a:ext>
                </a:extLst>
              </p:cNvPr>
              <p:cNvGrpSpPr/>
              <p:nvPr/>
            </p:nvGrpSpPr>
            <p:grpSpPr>
              <a:xfrm>
                <a:off x="4214945" y="3433894"/>
                <a:ext cx="1131105" cy="2096793"/>
                <a:chOff x="4214945" y="3433894"/>
                <a:chExt cx="1131105" cy="2096793"/>
              </a:xfrm>
              <a:solidFill>
                <a:srgbClr val="000000"/>
              </a:solidFill>
            </p:grpSpPr>
            <p:sp>
              <p:nvSpPr>
                <p:cNvPr id="149" name="Freeform 308">
                  <a:extLst>
                    <a:ext uri="{FF2B5EF4-FFF2-40B4-BE49-F238E27FC236}">
                      <a16:creationId xmlns:a16="http://schemas.microsoft.com/office/drawing/2014/main" id="{D0C86E20-06EF-41A1-82EC-9FF070F650E3}"/>
                    </a:ext>
                  </a:extLst>
                </p:cNvPr>
                <p:cNvSpPr/>
                <p:nvPr/>
              </p:nvSpPr>
              <p:spPr>
                <a:xfrm>
                  <a:off x="4360255" y="5427931"/>
                  <a:ext cx="804570" cy="102755"/>
                </a:xfrm>
                <a:custGeom>
                  <a:avLst/>
                  <a:gdLst>
                    <a:gd name="connsiteX0" fmla="*/ 364100 w 804570"/>
                    <a:gd name="connsiteY0" fmla="*/ 93264 h 102755"/>
                    <a:gd name="connsiteX1" fmla="*/ 4541 w 804570"/>
                    <a:gd name="connsiteY1" fmla="*/ 30950 h 102755"/>
                    <a:gd name="connsiteX2" fmla="*/ 0 w 804570"/>
                    <a:gd name="connsiteY2" fmla="*/ 39617 h 102755"/>
                    <a:gd name="connsiteX3" fmla="*/ 364100 w 804570"/>
                    <a:gd name="connsiteY3" fmla="*/ 102756 h 102755"/>
                    <a:gd name="connsiteX4" fmla="*/ 804571 w 804570"/>
                    <a:gd name="connsiteY4" fmla="*/ 8666 h 102755"/>
                    <a:gd name="connsiteX5" fmla="*/ 800031 w 804570"/>
                    <a:gd name="connsiteY5" fmla="*/ 0 h 102755"/>
                    <a:gd name="connsiteX6" fmla="*/ 364100 w 804570"/>
                    <a:gd name="connsiteY6" fmla="*/ 93264 h 102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4570" h="102755">
                      <a:moveTo>
                        <a:pt x="364100" y="93264"/>
                      </a:moveTo>
                      <a:cubicBezTo>
                        <a:pt x="237780" y="93264"/>
                        <a:pt x="116826" y="71393"/>
                        <a:pt x="4541" y="30950"/>
                      </a:cubicBezTo>
                      <a:cubicBezTo>
                        <a:pt x="2889" y="33839"/>
                        <a:pt x="1239" y="36728"/>
                        <a:pt x="0" y="39617"/>
                      </a:cubicBezTo>
                      <a:cubicBezTo>
                        <a:pt x="113523" y="80471"/>
                        <a:pt x="236128" y="102756"/>
                        <a:pt x="364100" y="102756"/>
                      </a:cubicBezTo>
                      <a:cubicBezTo>
                        <a:pt x="520969" y="102756"/>
                        <a:pt x="669995" y="68916"/>
                        <a:pt x="804571" y="8666"/>
                      </a:cubicBezTo>
                      <a:cubicBezTo>
                        <a:pt x="802920" y="5778"/>
                        <a:pt x="801681" y="2889"/>
                        <a:pt x="800031" y="0"/>
                      </a:cubicBezTo>
                      <a:cubicBezTo>
                        <a:pt x="667105" y="59838"/>
                        <a:pt x="519730" y="93264"/>
                        <a:pt x="364100" y="93264"/>
                      </a:cubicBezTo>
                      <a:close/>
                    </a:path>
                  </a:pathLst>
                </a:custGeom>
                <a:solidFill>
                  <a:srgbClr val="000000"/>
                </a:solidFill>
                <a:ln w="4127" cap="flat">
                  <a:noFill/>
                  <a:prstDash val="solid"/>
                  <a:miter/>
                </a:ln>
              </p:spPr>
              <p:txBody>
                <a:bodyPr rtlCol="0" anchor="ctr"/>
                <a:lstStyle/>
                <a:p>
                  <a:endParaRPr lang="en-US"/>
                </a:p>
              </p:txBody>
            </p:sp>
            <p:sp>
              <p:nvSpPr>
                <p:cNvPr id="150" name="Freeform 309">
                  <a:extLst>
                    <a:ext uri="{FF2B5EF4-FFF2-40B4-BE49-F238E27FC236}">
                      <a16:creationId xmlns:a16="http://schemas.microsoft.com/office/drawing/2014/main" id="{A00310EE-B69F-49E0-ABB7-C8D38D165121}"/>
                    </a:ext>
                  </a:extLst>
                </p:cNvPr>
                <p:cNvSpPr/>
                <p:nvPr/>
              </p:nvSpPr>
              <p:spPr>
                <a:xfrm>
                  <a:off x="4214945" y="3433894"/>
                  <a:ext cx="872684" cy="137832"/>
                </a:xfrm>
                <a:custGeom>
                  <a:avLst/>
                  <a:gdLst>
                    <a:gd name="connsiteX0" fmla="*/ 509410 w 872684"/>
                    <a:gd name="connsiteY0" fmla="*/ 0 h 137832"/>
                    <a:gd name="connsiteX1" fmla="*/ 0 w 872684"/>
                    <a:gd name="connsiteY1" fmla="*/ 128342 h 137832"/>
                    <a:gd name="connsiteX2" fmla="*/ 2889 w 872684"/>
                    <a:gd name="connsiteY2" fmla="*/ 137833 h 137832"/>
                    <a:gd name="connsiteX3" fmla="*/ 509410 w 872684"/>
                    <a:gd name="connsiteY3" fmla="*/ 9904 h 137832"/>
                    <a:gd name="connsiteX4" fmla="*/ 871860 w 872684"/>
                    <a:gd name="connsiteY4" fmla="*/ 73456 h 137832"/>
                    <a:gd name="connsiteX5" fmla="*/ 872685 w 872684"/>
                    <a:gd name="connsiteY5" fmla="*/ 63552 h 137832"/>
                    <a:gd name="connsiteX6" fmla="*/ 509410 w 872684"/>
                    <a:gd name="connsiteY6" fmla="*/ 0 h 13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2684" h="137832">
                      <a:moveTo>
                        <a:pt x="509410" y="0"/>
                      </a:moveTo>
                      <a:cubicBezTo>
                        <a:pt x="324883" y="0"/>
                        <a:pt x="151089" y="46632"/>
                        <a:pt x="0" y="128342"/>
                      </a:cubicBezTo>
                      <a:cubicBezTo>
                        <a:pt x="1651" y="131230"/>
                        <a:pt x="2476" y="134532"/>
                        <a:pt x="2889" y="137833"/>
                      </a:cubicBezTo>
                      <a:cubicBezTo>
                        <a:pt x="153153" y="56124"/>
                        <a:pt x="326122" y="9904"/>
                        <a:pt x="509410" y="9904"/>
                      </a:cubicBezTo>
                      <a:cubicBezTo>
                        <a:pt x="636970" y="9904"/>
                        <a:pt x="758749" y="32188"/>
                        <a:pt x="871860" y="73456"/>
                      </a:cubicBezTo>
                      <a:cubicBezTo>
                        <a:pt x="872273" y="70154"/>
                        <a:pt x="872273" y="66853"/>
                        <a:pt x="872685" y="63552"/>
                      </a:cubicBezTo>
                      <a:cubicBezTo>
                        <a:pt x="759575" y="22284"/>
                        <a:pt x="636970" y="0"/>
                        <a:pt x="509410" y="0"/>
                      </a:cubicBezTo>
                      <a:close/>
                    </a:path>
                  </a:pathLst>
                </a:custGeom>
                <a:solidFill>
                  <a:srgbClr val="000000"/>
                </a:solidFill>
                <a:ln w="4127" cap="flat">
                  <a:noFill/>
                  <a:prstDash val="solid"/>
                  <a:miter/>
                </a:ln>
              </p:spPr>
              <p:txBody>
                <a:bodyPr rtlCol="0" anchor="ctr"/>
                <a:lstStyle/>
                <a:p>
                  <a:endParaRPr lang="en-US"/>
                </a:p>
              </p:txBody>
            </p:sp>
            <p:sp>
              <p:nvSpPr>
                <p:cNvPr id="151" name="Freeform 310">
                  <a:extLst>
                    <a:ext uri="{FF2B5EF4-FFF2-40B4-BE49-F238E27FC236}">
                      <a16:creationId xmlns:a16="http://schemas.microsoft.com/office/drawing/2014/main" id="{19513FF7-76F6-4889-B0EF-5074D00F3805}"/>
                    </a:ext>
                  </a:extLst>
                </p:cNvPr>
                <p:cNvSpPr/>
                <p:nvPr/>
              </p:nvSpPr>
              <p:spPr>
                <a:xfrm>
                  <a:off x="5126848" y="3511889"/>
                  <a:ext cx="219203" cy="130404"/>
                </a:xfrm>
                <a:custGeom>
                  <a:avLst/>
                  <a:gdLst>
                    <a:gd name="connsiteX0" fmla="*/ 825 w 219203"/>
                    <a:gd name="connsiteY0" fmla="*/ 0 h 130404"/>
                    <a:gd name="connsiteX1" fmla="*/ 0 w 219203"/>
                    <a:gd name="connsiteY1" fmla="*/ 10317 h 130404"/>
                    <a:gd name="connsiteX2" fmla="*/ 217552 w 219203"/>
                    <a:gd name="connsiteY2" fmla="*/ 130405 h 130404"/>
                    <a:gd name="connsiteX3" fmla="*/ 219204 w 219203"/>
                    <a:gd name="connsiteY3" fmla="*/ 119675 h 130404"/>
                    <a:gd name="connsiteX4" fmla="*/ 825 w 219203"/>
                    <a:gd name="connsiteY4" fmla="*/ 0 h 130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203" h="130404">
                      <a:moveTo>
                        <a:pt x="825" y="0"/>
                      </a:moveTo>
                      <a:cubicBezTo>
                        <a:pt x="413" y="3301"/>
                        <a:pt x="413" y="6603"/>
                        <a:pt x="0" y="10317"/>
                      </a:cubicBezTo>
                      <a:cubicBezTo>
                        <a:pt x="77609" y="42093"/>
                        <a:pt x="150264" y="82535"/>
                        <a:pt x="217552" y="130405"/>
                      </a:cubicBezTo>
                      <a:cubicBezTo>
                        <a:pt x="217965" y="126691"/>
                        <a:pt x="218378" y="122977"/>
                        <a:pt x="219204" y="119675"/>
                      </a:cubicBezTo>
                      <a:cubicBezTo>
                        <a:pt x="151502" y="71805"/>
                        <a:pt x="78434" y="31363"/>
                        <a:pt x="825" y="0"/>
                      </a:cubicBezTo>
                      <a:close/>
                    </a:path>
                  </a:pathLst>
                </a:custGeom>
                <a:solidFill>
                  <a:srgbClr val="000000"/>
                </a:solidFill>
                <a:ln w="4127" cap="flat">
                  <a:noFill/>
                  <a:prstDash val="solid"/>
                  <a:miter/>
                </a:ln>
              </p:spPr>
              <p:txBody>
                <a:bodyPr rtlCol="0" anchor="ctr"/>
                <a:lstStyle/>
                <a:p>
                  <a:endParaRPr lang="en-US"/>
                </a:p>
              </p:txBody>
            </p:sp>
          </p:grpSp>
        </p:grpSp>
        <p:grpSp>
          <p:nvGrpSpPr>
            <p:cNvPr id="7" name="Graphic 1533">
              <a:extLst>
                <a:ext uri="{FF2B5EF4-FFF2-40B4-BE49-F238E27FC236}">
                  <a16:creationId xmlns:a16="http://schemas.microsoft.com/office/drawing/2014/main" id="{64229245-04E1-46D2-9B6F-D0CEA1D64907}"/>
                </a:ext>
              </a:extLst>
            </p:cNvPr>
            <p:cNvGrpSpPr/>
            <p:nvPr/>
          </p:nvGrpSpPr>
          <p:grpSpPr>
            <a:xfrm>
              <a:off x="5381140" y="3047632"/>
              <a:ext cx="627474" cy="684436"/>
              <a:chOff x="5381140" y="3047632"/>
              <a:chExt cx="627474" cy="684436"/>
            </a:xfrm>
          </p:grpSpPr>
          <p:sp>
            <p:nvSpPr>
              <p:cNvPr id="145" name="Freeform 304">
                <a:extLst>
                  <a:ext uri="{FF2B5EF4-FFF2-40B4-BE49-F238E27FC236}">
                    <a16:creationId xmlns:a16="http://schemas.microsoft.com/office/drawing/2014/main" id="{ED0792AD-660D-4494-8211-2B31AD73C26F}"/>
                  </a:ext>
                </a:extLst>
              </p:cNvPr>
              <p:cNvSpPr/>
              <p:nvPr/>
            </p:nvSpPr>
            <p:spPr>
              <a:xfrm>
                <a:off x="5384855" y="3052996"/>
                <a:ext cx="622934" cy="679072"/>
              </a:xfrm>
              <a:custGeom>
                <a:avLst/>
                <a:gdLst>
                  <a:gd name="connsiteX0" fmla="*/ 340983 w 622934"/>
                  <a:gd name="connsiteY0" fmla="*/ 583933 h 679072"/>
                  <a:gd name="connsiteX1" fmla="*/ 336855 w 622934"/>
                  <a:gd name="connsiteY1" fmla="*/ 620661 h 679072"/>
                  <a:gd name="connsiteX2" fmla="*/ 366164 w 622934"/>
                  <a:gd name="connsiteY2" fmla="*/ 638406 h 679072"/>
                  <a:gd name="connsiteX3" fmla="*/ 459874 w 622934"/>
                  <a:gd name="connsiteY3" fmla="*/ 675546 h 679072"/>
                  <a:gd name="connsiteX4" fmla="*/ 520557 w 622934"/>
                  <a:gd name="connsiteY4" fmla="*/ 602503 h 679072"/>
                  <a:gd name="connsiteX5" fmla="*/ 554820 w 622934"/>
                  <a:gd name="connsiteY5" fmla="*/ 482002 h 679072"/>
                  <a:gd name="connsiteX6" fmla="*/ 587845 w 622934"/>
                  <a:gd name="connsiteY6" fmla="*/ 247191 h 679072"/>
                  <a:gd name="connsiteX7" fmla="*/ 622934 w 622934"/>
                  <a:gd name="connsiteY7" fmla="*/ 21872 h 679072"/>
                  <a:gd name="connsiteX8" fmla="*/ 474734 w 622934"/>
                  <a:gd name="connsiteY8" fmla="*/ 0 h 679072"/>
                  <a:gd name="connsiteX9" fmla="*/ 0 w 622934"/>
                  <a:gd name="connsiteY9" fmla="*/ 317758 h 679072"/>
                  <a:gd name="connsiteX10" fmla="*/ 340983 w 622934"/>
                  <a:gd name="connsiteY10" fmla="*/ 583933 h 679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2934" h="679072">
                    <a:moveTo>
                      <a:pt x="340983" y="583933"/>
                    </a:moveTo>
                    <a:cubicBezTo>
                      <a:pt x="359147" y="592599"/>
                      <a:pt x="351716" y="614883"/>
                      <a:pt x="336855" y="620661"/>
                    </a:cubicBezTo>
                    <a:cubicBezTo>
                      <a:pt x="346762" y="626438"/>
                      <a:pt x="356257" y="632216"/>
                      <a:pt x="366164" y="638406"/>
                    </a:cubicBezTo>
                    <a:cubicBezTo>
                      <a:pt x="396300" y="656563"/>
                      <a:pt x="422720" y="689990"/>
                      <a:pt x="459874" y="675546"/>
                    </a:cubicBezTo>
                    <a:cubicBezTo>
                      <a:pt x="490008" y="663579"/>
                      <a:pt x="508172" y="630565"/>
                      <a:pt x="520557" y="602503"/>
                    </a:cubicBezTo>
                    <a:cubicBezTo>
                      <a:pt x="537482" y="564124"/>
                      <a:pt x="546976" y="522857"/>
                      <a:pt x="554820" y="482002"/>
                    </a:cubicBezTo>
                    <a:cubicBezTo>
                      <a:pt x="569681" y="404420"/>
                      <a:pt x="577112" y="325187"/>
                      <a:pt x="587845" y="247191"/>
                    </a:cubicBezTo>
                    <a:cubicBezTo>
                      <a:pt x="598166" y="172497"/>
                      <a:pt x="606009" y="95740"/>
                      <a:pt x="622934" y="21872"/>
                    </a:cubicBezTo>
                    <a:cubicBezTo>
                      <a:pt x="575873" y="7841"/>
                      <a:pt x="526336" y="0"/>
                      <a:pt x="474734" y="0"/>
                    </a:cubicBezTo>
                    <a:cubicBezTo>
                      <a:pt x="261724" y="0"/>
                      <a:pt x="78848" y="130817"/>
                      <a:pt x="0" y="317758"/>
                    </a:cubicBezTo>
                    <a:cubicBezTo>
                      <a:pt x="107744" y="414737"/>
                      <a:pt x="208883" y="520381"/>
                      <a:pt x="340983" y="583933"/>
                    </a:cubicBezTo>
                    <a:close/>
                  </a:path>
                </a:pathLst>
              </a:custGeom>
              <a:solidFill>
                <a:srgbClr val="FFFFFF"/>
              </a:solidFill>
              <a:ln w="4127" cap="flat">
                <a:noFill/>
                <a:prstDash val="solid"/>
                <a:miter/>
              </a:ln>
            </p:spPr>
            <p:txBody>
              <a:bodyPr rtlCol="0" anchor="ctr"/>
              <a:lstStyle/>
              <a:p>
                <a:endParaRPr lang="en-US"/>
              </a:p>
            </p:txBody>
          </p:sp>
          <p:sp>
            <p:nvSpPr>
              <p:cNvPr id="146" name="Freeform 305">
                <a:extLst>
                  <a:ext uri="{FF2B5EF4-FFF2-40B4-BE49-F238E27FC236}">
                    <a16:creationId xmlns:a16="http://schemas.microsoft.com/office/drawing/2014/main" id="{476B3003-B24A-41B4-A06E-E609CB855292}"/>
                  </a:ext>
                </a:extLst>
              </p:cNvPr>
              <p:cNvSpPr/>
              <p:nvPr/>
            </p:nvSpPr>
            <p:spPr>
              <a:xfrm>
                <a:off x="5381140" y="3047632"/>
                <a:ext cx="627474" cy="326424"/>
              </a:xfrm>
              <a:custGeom>
                <a:avLst/>
                <a:gdLst>
                  <a:gd name="connsiteX0" fmla="*/ 7843 w 627474"/>
                  <a:gd name="connsiteY0" fmla="*/ 326424 h 326424"/>
                  <a:gd name="connsiteX1" fmla="*/ 478449 w 627474"/>
                  <a:gd name="connsiteY1" fmla="*/ 9904 h 326424"/>
                  <a:gd name="connsiteX2" fmla="*/ 625411 w 627474"/>
                  <a:gd name="connsiteY2" fmla="*/ 31776 h 326424"/>
                  <a:gd name="connsiteX3" fmla="*/ 627475 w 627474"/>
                  <a:gd name="connsiteY3" fmla="*/ 22284 h 326424"/>
                  <a:gd name="connsiteX4" fmla="*/ 478449 w 627474"/>
                  <a:gd name="connsiteY4" fmla="*/ 0 h 326424"/>
                  <a:gd name="connsiteX5" fmla="*/ 0 w 627474"/>
                  <a:gd name="connsiteY5" fmla="*/ 319409 h 326424"/>
                  <a:gd name="connsiteX6" fmla="*/ 7843 w 627474"/>
                  <a:gd name="connsiteY6" fmla="*/ 326424 h 326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474" h="326424">
                    <a:moveTo>
                      <a:pt x="7843" y="326424"/>
                    </a:moveTo>
                    <a:cubicBezTo>
                      <a:pt x="85452" y="140721"/>
                      <a:pt x="267503" y="9904"/>
                      <a:pt x="478449" y="9904"/>
                    </a:cubicBezTo>
                    <a:cubicBezTo>
                      <a:pt x="529638" y="9904"/>
                      <a:pt x="578763" y="17745"/>
                      <a:pt x="625411" y="31776"/>
                    </a:cubicBezTo>
                    <a:cubicBezTo>
                      <a:pt x="626236" y="28474"/>
                      <a:pt x="627062" y="25586"/>
                      <a:pt x="627475" y="22284"/>
                    </a:cubicBezTo>
                    <a:cubicBezTo>
                      <a:pt x="580001" y="7841"/>
                      <a:pt x="530051" y="0"/>
                      <a:pt x="478449" y="0"/>
                    </a:cubicBezTo>
                    <a:cubicBezTo>
                      <a:pt x="264200" y="0"/>
                      <a:pt x="80085" y="131643"/>
                      <a:pt x="0" y="319409"/>
                    </a:cubicBezTo>
                    <a:cubicBezTo>
                      <a:pt x="2889" y="321885"/>
                      <a:pt x="5367" y="323949"/>
                      <a:pt x="7843" y="326424"/>
                    </a:cubicBezTo>
                    <a:close/>
                  </a:path>
                </a:pathLst>
              </a:custGeom>
              <a:solidFill>
                <a:srgbClr val="000000"/>
              </a:solidFill>
              <a:ln w="4127" cap="flat">
                <a:noFill/>
                <a:prstDash val="solid"/>
                <a:miter/>
              </a:ln>
            </p:spPr>
            <p:txBody>
              <a:bodyPr rtlCol="0" anchor="ctr"/>
              <a:lstStyle/>
              <a:p>
                <a:endParaRPr lang="en-US"/>
              </a:p>
            </p:txBody>
          </p:sp>
        </p:grpSp>
        <p:grpSp>
          <p:nvGrpSpPr>
            <p:cNvPr id="8" name="Graphic 1533">
              <a:extLst>
                <a:ext uri="{FF2B5EF4-FFF2-40B4-BE49-F238E27FC236}">
                  <a16:creationId xmlns:a16="http://schemas.microsoft.com/office/drawing/2014/main" id="{A503092C-538A-4A60-96A7-E08A0A64D525}"/>
                </a:ext>
              </a:extLst>
            </p:cNvPr>
            <p:cNvGrpSpPr/>
            <p:nvPr/>
          </p:nvGrpSpPr>
          <p:grpSpPr>
            <a:xfrm>
              <a:off x="2856793" y="3006364"/>
              <a:ext cx="1372188" cy="1351917"/>
              <a:chOff x="2856793" y="3006364"/>
              <a:chExt cx="1372188" cy="1351917"/>
            </a:xfrm>
          </p:grpSpPr>
          <p:sp>
            <p:nvSpPr>
              <p:cNvPr id="143" name="Freeform 302">
                <a:extLst>
                  <a:ext uri="{FF2B5EF4-FFF2-40B4-BE49-F238E27FC236}">
                    <a16:creationId xmlns:a16="http://schemas.microsoft.com/office/drawing/2014/main" id="{D167D299-288D-43BD-BCD3-BAA718E20E79}"/>
                  </a:ext>
                </a:extLst>
              </p:cNvPr>
              <p:cNvSpPr/>
              <p:nvPr/>
            </p:nvSpPr>
            <p:spPr>
              <a:xfrm>
                <a:off x="2856793" y="3006364"/>
                <a:ext cx="1372188" cy="1351917"/>
              </a:xfrm>
              <a:custGeom>
                <a:avLst/>
                <a:gdLst>
                  <a:gd name="connsiteX0" fmla="*/ 1372188 w 1372188"/>
                  <a:gd name="connsiteY0" fmla="*/ 675959 h 1351917"/>
                  <a:gd name="connsiteX1" fmla="*/ 686094 w 1372188"/>
                  <a:gd name="connsiteY1" fmla="*/ 1351918 h 1351917"/>
                  <a:gd name="connsiteX2" fmla="*/ 0 w 1372188"/>
                  <a:gd name="connsiteY2" fmla="*/ 675959 h 1351917"/>
                  <a:gd name="connsiteX3" fmla="*/ 686094 w 1372188"/>
                  <a:gd name="connsiteY3" fmla="*/ 0 h 1351917"/>
                  <a:gd name="connsiteX4" fmla="*/ 1372188 w 1372188"/>
                  <a:gd name="connsiteY4" fmla="*/ 675959 h 1351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188" h="1351917">
                    <a:moveTo>
                      <a:pt x="1372188" y="675959"/>
                    </a:moveTo>
                    <a:cubicBezTo>
                      <a:pt x="1372188" y="1049281"/>
                      <a:pt x="1065014" y="1351918"/>
                      <a:pt x="686094" y="1351918"/>
                    </a:cubicBezTo>
                    <a:cubicBezTo>
                      <a:pt x="307175" y="1351918"/>
                      <a:pt x="0" y="1049281"/>
                      <a:pt x="0" y="675959"/>
                    </a:cubicBezTo>
                    <a:cubicBezTo>
                      <a:pt x="0" y="302637"/>
                      <a:pt x="307175" y="0"/>
                      <a:pt x="686094" y="0"/>
                    </a:cubicBezTo>
                    <a:cubicBezTo>
                      <a:pt x="1065014" y="0"/>
                      <a:pt x="1372188" y="302637"/>
                      <a:pt x="1372188" y="675959"/>
                    </a:cubicBezTo>
                    <a:close/>
                  </a:path>
                </a:pathLst>
              </a:custGeom>
              <a:solidFill>
                <a:srgbClr val="FFFFFF"/>
              </a:solidFill>
              <a:ln w="4127" cap="flat">
                <a:noFill/>
                <a:prstDash val="solid"/>
                <a:miter/>
              </a:ln>
            </p:spPr>
            <p:txBody>
              <a:bodyPr rtlCol="0" anchor="ctr"/>
              <a:lstStyle/>
              <a:p>
                <a:endParaRPr lang="en-US"/>
              </a:p>
            </p:txBody>
          </p:sp>
          <p:sp>
            <p:nvSpPr>
              <p:cNvPr id="144" name="Freeform 303">
                <a:extLst>
                  <a:ext uri="{FF2B5EF4-FFF2-40B4-BE49-F238E27FC236}">
                    <a16:creationId xmlns:a16="http://schemas.microsoft.com/office/drawing/2014/main" id="{A78F22CF-AC18-49FC-A24B-2ABEC5B6A0BA}"/>
                  </a:ext>
                </a:extLst>
              </p:cNvPr>
              <p:cNvSpPr/>
              <p:nvPr/>
            </p:nvSpPr>
            <p:spPr>
              <a:xfrm>
                <a:off x="2886102" y="3013792"/>
                <a:ext cx="599816" cy="489843"/>
              </a:xfrm>
              <a:custGeom>
                <a:avLst/>
                <a:gdLst>
                  <a:gd name="connsiteX0" fmla="*/ 599817 w 599816"/>
                  <a:gd name="connsiteY0" fmla="*/ 0 h 489843"/>
                  <a:gd name="connsiteX1" fmla="*/ 0 w 599816"/>
                  <a:gd name="connsiteY1" fmla="*/ 489843 h 489843"/>
                </a:gdLst>
                <a:ahLst/>
                <a:cxnLst>
                  <a:cxn ang="0">
                    <a:pos x="connsiteX0" y="connsiteY0"/>
                  </a:cxn>
                  <a:cxn ang="0">
                    <a:pos x="connsiteX1" y="connsiteY1"/>
                  </a:cxn>
                </a:cxnLst>
                <a:rect l="l" t="t" r="r" b="b"/>
                <a:pathLst>
                  <a:path w="599816" h="489843">
                    <a:moveTo>
                      <a:pt x="599817" y="0"/>
                    </a:moveTo>
                    <a:cubicBezTo>
                      <a:pt x="312087" y="23522"/>
                      <a:pt x="74719" y="223669"/>
                      <a:pt x="0" y="489843"/>
                    </a:cubicBezTo>
                  </a:path>
                </a:pathLst>
              </a:custGeom>
              <a:noFill/>
              <a:ln w="8774" cap="flat">
                <a:solidFill>
                  <a:srgbClr val="000000"/>
                </a:solidFill>
                <a:prstDash val="solid"/>
                <a:miter/>
              </a:ln>
            </p:spPr>
            <p:txBody>
              <a:bodyPr rtlCol="0" anchor="ctr"/>
              <a:lstStyle/>
              <a:p>
                <a:endParaRPr lang="en-US"/>
              </a:p>
            </p:txBody>
          </p:sp>
        </p:grpSp>
        <p:grpSp>
          <p:nvGrpSpPr>
            <p:cNvPr id="9" name="Graphic 1533">
              <a:extLst>
                <a:ext uri="{FF2B5EF4-FFF2-40B4-BE49-F238E27FC236}">
                  <a16:creationId xmlns:a16="http://schemas.microsoft.com/office/drawing/2014/main" id="{F1B00344-7DED-49CB-A858-D3C6FC23A08A}"/>
                </a:ext>
              </a:extLst>
            </p:cNvPr>
            <p:cNvGrpSpPr/>
            <p:nvPr/>
          </p:nvGrpSpPr>
          <p:grpSpPr>
            <a:xfrm>
              <a:off x="6170851" y="3994716"/>
              <a:ext cx="731915" cy="1119582"/>
              <a:chOff x="6170851" y="3994716"/>
              <a:chExt cx="731915" cy="1119582"/>
            </a:xfrm>
          </p:grpSpPr>
          <p:grpSp>
            <p:nvGrpSpPr>
              <p:cNvPr id="136" name="Graphic 1533">
                <a:extLst>
                  <a:ext uri="{FF2B5EF4-FFF2-40B4-BE49-F238E27FC236}">
                    <a16:creationId xmlns:a16="http://schemas.microsoft.com/office/drawing/2014/main" id="{E0B77144-823B-4131-8D5C-3DFB65119C2A}"/>
                  </a:ext>
                </a:extLst>
              </p:cNvPr>
              <p:cNvGrpSpPr/>
              <p:nvPr/>
            </p:nvGrpSpPr>
            <p:grpSpPr>
              <a:xfrm>
                <a:off x="6170851" y="3997605"/>
                <a:ext cx="726549" cy="1112567"/>
                <a:chOff x="6170851" y="3997605"/>
                <a:chExt cx="726549" cy="1112567"/>
              </a:xfrm>
              <a:solidFill>
                <a:srgbClr val="FFFFFF"/>
              </a:solidFill>
            </p:grpSpPr>
            <p:sp>
              <p:nvSpPr>
                <p:cNvPr id="140" name="Freeform 299">
                  <a:extLst>
                    <a:ext uri="{FF2B5EF4-FFF2-40B4-BE49-F238E27FC236}">
                      <a16:creationId xmlns:a16="http://schemas.microsoft.com/office/drawing/2014/main" id="{D0670C45-1791-4EC7-9680-5AF2A69C05E2}"/>
                    </a:ext>
                  </a:extLst>
                </p:cNvPr>
                <p:cNvSpPr/>
                <p:nvPr/>
              </p:nvSpPr>
              <p:spPr>
                <a:xfrm>
                  <a:off x="6170851" y="4358282"/>
                  <a:ext cx="726549" cy="751890"/>
                </a:xfrm>
                <a:custGeom>
                  <a:avLst/>
                  <a:gdLst>
                    <a:gd name="connsiteX0" fmla="*/ 674535 w 726549"/>
                    <a:gd name="connsiteY0" fmla="*/ 3301 h 751890"/>
                    <a:gd name="connsiteX1" fmla="*/ 673296 w 726549"/>
                    <a:gd name="connsiteY1" fmla="*/ 0 h 751890"/>
                    <a:gd name="connsiteX2" fmla="*/ 248513 w 726549"/>
                    <a:gd name="connsiteY2" fmla="*/ 54885 h 751890"/>
                    <a:gd name="connsiteX3" fmla="*/ 18163 w 726549"/>
                    <a:gd name="connsiteY3" fmla="*/ 92438 h 751890"/>
                    <a:gd name="connsiteX4" fmla="*/ 4540 w 726549"/>
                    <a:gd name="connsiteY4" fmla="*/ 87487 h 751890"/>
                    <a:gd name="connsiteX5" fmla="*/ 0 w 726549"/>
                    <a:gd name="connsiteY5" fmla="*/ 94502 h 751890"/>
                    <a:gd name="connsiteX6" fmla="*/ 356669 w 726549"/>
                    <a:gd name="connsiteY6" fmla="*/ 751891 h 751890"/>
                    <a:gd name="connsiteX7" fmla="*/ 726550 w 726549"/>
                    <a:gd name="connsiteY7" fmla="*/ 151863 h 751890"/>
                    <a:gd name="connsiteX8" fmla="*/ 709624 w 726549"/>
                    <a:gd name="connsiteY8" fmla="*/ 2476 h 751890"/>
                    <a:gd name="connsiteX9" fmla="*/ 674535 w 726549"/>
                    <a:gd name="connsiteY9" fmla="*/ 3301 h 75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6549" h="751890">
                      <a:moveTo>
                        <a:pt x="674535" y="3301"/>
                      </a:moveTo>
                      <a:cubicBezTo>
                        <a:pt x="674122" y="2063"/>
                        <a:pt x="673710" y="1238"/>
                        <a:pt x="673296" y="0"/>
                      </a:cubicBezTo>
                      <a:cubicBezTo>
                        <a:pt x="533766" y="32188"/>
                        <a:pt x="391345" y="45807"/>
                        <a:pt x="248513" y="54885"/>
                      </a:cubicBezTo>
                      <a:cubicBezTo>
                        <a:pt x="173381" y="76345"/>
                        <a:pt x="97423" y="92026"/>
                        <a:pt x="18163" y="92438"/>
                      </a:cubicBezTo>
                      <a:cubicBezTo>
                        <a:pt x="12384" y="92438"/>
                        <a:pt x="7843" y="90375"/>
                        <a:pt x="4540" y="87487"/>
                      </a:cubicBezTo>
                      <a:cubicBezTo>
                        <a:pt x="3302" y="89962"/>
                        <a:pt x="1651" y="92026"/>
                        <a:pt x="0" y="94502"/>
                      </a:cubicBezTo>
                      <a:cubicBezTo>
                        <a:pt x="131274" y="306203"/>
                        <a:pt x="250989" y="525745"/>
                        <a:pt x="356669" y="751891"/>
                      </a:cubicBezTo>
                      <a:cubicBezTo>
                        <a:pt x="576699" y="639231"/>
                        <a:pt x="726550" y="412673"/>
                        <a:pt x="726550" y="151863"/>
                      </a:cubicBezTo>
                      <a:cubicBezTo>
                        <a:pt x="726550" y="100692"/>
                        <a:pt x="720770" y="50759"/>
                        <a:pt x="709624" y="2476"/>
                      </a:cubicBezTo>
                      <a:cubicBezTo>
                        <a:pt x="702193" y="14856"/>
                        <a:pt x="681553" y="18983"/>
                        <a:pt x="674535" y="3301"/>
                      </a:cubicBezTo>
                      <a:close/>
                    </a:path>
                  </a:pathLst>
                </a:custGeom>
                <a:solidFill>
                  <a:srgbClr val="FFFFFF"/>
                </a:solidFill>
                <a:ln w="4127" cap="flat">
                  <a:noFill/>
                  <a:prstDash val="solid"/>
                  <a:miter/>
                </a:ln>
              </p:spPr>
              <p:txBody>
                <a:bodyPr rtlCol="0" anchor="ctr"/>
                <a:lstStyle/>
                <a:p>
                  <a:endParaRPr lang="en-US"/>
                </a:p>
              </p:txBody>
            </p:sp>
            <p:sp>
              <p:nvSpPr>
                <p:cNvPr id="141" name="Freeform 300">
                  <a:extLst>
                    <a:ext uri="{FF2B5EF4-FFF2-40B4-BE49-F238E27FC236}">
                      <a16:creationId xmlns:a16="http://schemas.microsoft.com/office/drawing/2014/main" id="{F8F3D321-2346-4775-BEBA-71FE4889AF6F}"/>
                    </a:ext>
                  </a:extLst>
                </p:cNvPr>
                <p:cNvSpPr/>
                <p:nvPr/>
              </p:nvSpPr>
              <p:spPr>
                <a:xfrm>
                  <a:off x="6199747" y="3997605"/>
                  <a:ext cx="641923" cy="411435"/>
                </a:xfrm>
                <a:custGeom>
                  <a:avLst/>
                  <a:gdLst>
                    <a:gd name="connsiteX0" fmla="*/ 199801 w 641923"/>
                    <a:gd name="connsiteY0" fmla="*/ 379659 h 411435"/>
                    <a:gd name="connsiteX1" fmla="*/ 212185 w 641923"/>
                    <a:gd name="connsiteY1" fmla="*/ 374707 h 411435"/>
                    <a:gd name="connsiteX2" fmla="*/ 218791 w 641923"/>
                    <a:gd name="connsiteY2" fmla="*/ 374294 h 411435"/>
                    <a:gd name="connsiteX3" fmla="*/ 641923 w 641923"/>
                    <a:gd name="connsiteY3" fmla="*/ 245541 h 411435"/>
                    <a:gd name="connsiteX4" fmla="*/ 458634 w 641923"/>
                    <a:gd name="connsiteY4" fmla="*/ 0 h 411435"/>
                    <a:gd name="connsiteX5" fmla="*/ 365339 w 641923"/>
                    <a:gd name="connsiteY5" fmla="*/ 83772 h 411435"/>
                    <a:gd name="connsiteX6" fmla="*/ 220028 w 641923"/>
                    <a:gd name="connsiteY6" fmla="*/ 199734 h 411435"/>
                    <a:gd name="connsiteX7" fmla="*/ 0 w 641923"/>
                    <a:gd name="connsiteY7" fmla="*/ 411435 h 411435"/>
                    <a:gd name="connsiteX8" fmla="*/ 199801 w 641923"/>
                    <a:gd name="connsiteY8" fmla="*/ 379659 h 41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1923" h="411435">
                      <a:moveTo>
                        <a:pt x="199801" y="379659"/>
                      </a:moveTo>
                      <a:cubicBezTo>
                        <a:pt x="203103" y="376770"/>
                        <a:pt x="207232" y="375120"/>
                        <a:pt x="212185" y="374707"/>
                      </a:cubicBezTo>
                      <a:cubicBezTo>
                        <a:pt x="214249" y="374707"/>
                        <a:pt x="216726" y="374294"/>
                        <a:pt x="218791" y="374294"/>
                      </a:cubicBezTo>
                      <a:cubicBezTo>
                        <a:pt x="360384" y="333440"/>
                        <a:pt x="497439" y="270301"/>
                        <a:pt x="641923" y="245541"/>
                      </a:cubicBezTo>
                      <a:cubicBezTo>
                        <a:pt x="600229" y="150626"/>
                        <a:pt x="537482" y="66853"/>
                        <a:pt x="458634" y="0"/>
                      </a:cubicBezTo>
                      <a:cubicBezTo>
                        <a:pt x="428498" y="28887"/>
                        <a:pt x="397538" y="56949"/>
                        <a:pt x="365339" y="83772"/>
                      </a:cubicBezTo>
                      <a:cubicBezTo>
                        <a:pt x="317452" y="123389"/>
                        <a:pt x="268328" y="160943"/>
                        <a:pt x="220028" y="199734"/>
                      </a:cubicBezTo>
                      <a:cubicBezTo>
                        <a:pt x="141594" y="262460"/>
                        <a:pt x="59858" y="329313"/>
                        <a:pt x="0" y="411435"/>
                      </a:cubicBezTo>
                      <a:cubicBezTo>
                        <a:pt x="68526" y="410197"/>
                        <a:pt x="134576" y="397404"/>
                        <a:pt x="199801" y="379659"/>
                      </a:cubicBezTo>
                      <a:close/>
                    </a:path>
                  </a:pathLst>
                </a:custGeom>
                <a:solidFill>
                  <a:srgbClr val="FFFFFF"/>
                </a:solidFill>
                <a:ln w="4127" cap="flat">
                  <a:noFill/>
                  <a:prstDash val="solid"/>
                  <a:miter/>
                </a:ln>
              </p:spPr>
              <p:txBody>
                <a:bodyPr rtlCol="0" anchor="ctr"/>
                <a:lstStyle/>
                <a:p>
                  <a:endParaRPr lang="en-US"/>
                </a:p>
              </p:txBody>
            </p:sp>
            <p:sp>
              <p:nvSpPr>
                <p:cNvPr id="142" name="Freeform 301">
                  <a:extLst>
                    <a:ext uri="{FF2B5EF4-FFF2-40B4-BE49-F238E27FC236}">
                      <a16:creationId xmlns:a16="http://schemas.microsoft.com/office/drawing/2014/main" id="{A836862B-36F2-40C2-8FCB-B8A1C1E9BC67}"/>
                    </a:ext>
                  </a:extLst>
                </p:cNvPr>
                <p:cNvSpPr/>
                <p:nvPr/>
              </p:nvSpPr>
              <p:spPr>
                <a:xfrm>
                  <a:off x="6584488" y="4282763"/>
                  <a:ext cx="267914" cy="75931"/>
                </a:xfrm>
                <a:custGeom>
                  <a:avLst/>
                  <a:gdLst>
                    <a:gd name="connsiteX0" fmla="*/ 267915 w 267914"/>
                    <a:gd name="connsiteY0" fmla="*/ 0 h 75931"/>
                    <a:gd name="connsiteX1" fmla="*/ 0 w 267914"/>
                    <a:gd name="connsiteY1" fmla="*/ 75932 h 75931"/>
                    <a:gd name="connsiteX2" fmla="*/ 252228 w 267914"/>
                    <a:gd name="connsiteY2" fmla="*/ 35077 h 75931"/>
                    <a:gd name="connsiteX3" fmla="*/ 267915 w 267914"/>
                    <a:gd name="connsiteY3" fmla="*/ 0 h 75931"/>
                  </a:gdLst>
                  <a:ahLst/>
                  <a:cxnLst>
                    <a:cxn ang="0">
                      <a:pos x="connsiteX0" y="connsiteY0"/>
                    </a:cxn>
                    <a:cxn ang="0">
                      <a:pos x="connsiteX1" y="connsiteY1"/>
                    </a:cxn>
                    <a:cxn ang="0">
                      <a:pos x="connsiteX2" y="connsiteY2"/>
                    </a:cxn>
                    <a:cxn ang="0">
                      <a:pos x="connsiteX3" y="connsiteY3"/>
                    </a:cxn>
                  </a:cxnLst>
                  <a:rect l="l" t="t" r="r" b="b"/>
                  <a:pathLst>
                    <a:path w="267914" h="75931">
                      <a:moveTo>
                        <a:pt x="267915" y="0"/>
                      </a:moveTo>
                      <a:cubicBezTo>
                        <a:pt x="176684" y="14444"/>
                        <a:pt x="88341" y="44981"/>
                        <a:pt x="0" y="75932"/>
                      </a:cubicBezTo>
                      <a:cubicBezTo>
                        <a:pt x="84627" y="66853"/>
                        <a:pt x="169253" y="54473"/>
                        <a:pt x="252228" y="35077"/>
                      </a:cubicBezTo>
                      <a:cubicBezTo>
                        <a:pt x="253466" y="21872"/>
                        <a:pt x="258420" y="9904"/>
                        <a:pt x="267915" y="0"/>
                      </a:cubicBezTo>
                      <a:close/>
                    </a:path>
                  </a:pathLst>
                </a:custGeom>
                <a:solidFill>
                  <a:srgbClr val="FFFFFF"/>
                </a:solidFill>
                <a:ln w="4127" cap="flat">
                  <a:noFill/>
                  <a:prstDash val="solid"/>
                  <a:miter/>
                </a:ln>
              </p:spPr>
              <p:txBody>
                <a:bodyPr rtlCol="0" anchor="ctr"/>
                <a:lstStyle/>
                <a:p>
                  <a:endParaRPr lang="en-US"/>
                </a:p>
              </p:txBody>
            </p:sp>
          </p:grpSp>
          <p:grpSp>
            <p:nvGrpSpPr>
              <p:cNvPr id="137" name="Graphic 1533">
                <a:extLst>
                  <a:ext uri="{FF2B5EF4-FFF2-40B4-BE49-F238E27FC236}">
                    <a16:creationId xmlns:a16="http://schemas.microsoft.com/office/drawing/2014/main" id="{E5D3A5C9-DEDF-4CC2-A34A-7E691938F5E1}"/>
                  </a:ext>
                </a:extLst>
              </p:cNvPr>
              <p:cNvGrpSpPr/>
              <p:nvPr/>
            </p:nvGrpSpPr>
            <p:grpSpPr>
              <a:xfrm>
                <a:off x="6525456" y="3994716"/>
                <a:ext cx="377310" cy="1119582"/>
                <a:chOff x="6525456" y="3994716"/>
                <a:chExt cx="377310" cy="1119582"/>
              </a:xfrm>
              <a:solidFill>
                <a:srgbClr val="000000"/>
              </a:solidFill>
            </p:grpSpPr>
            <p:sp>
              <p:nvSpPr>
                <p:cNvPr id="138" name="Freeform 297">
                  <a:extLst>
                    <a:ext uri="{FF2B5EF4-FFF2-40B4-BE49-F238E27FC236}">
                      <a16:creationId xmlns:a16="http://schemas.microsoft.com/office/drawing/2014/main" id="{DE6110F7-0DF0-4E33-8ECF-5675DE80AF47}"/>
                    </a:ext>
                  </a:extLst>
                </p:cNvPr>
                <p:cNvSpPr/>
                <p:nvPr/>
              </p:nvSpPr>
              <p:spPr>
                <a:xfrm>
                  <a:off x="6525456" y="4352092"/>
                  <a:ext cx="377310" cy="762207"/>
                </a:xfrm>
                <a:custGeom>
                  <a:avLst/>
                  <a:gdLst>
                    <a:gd name="connsiteX0" fmla="*/ 351304 w 377310"/>
                    <a:gd name="connsiteY0" fmla="*/ 13618 h 762207"/>
                    <a:gd name="connsiteX1" fmla="*/ 367403 w 377310"/>
                    <a:gd name="connsiteY1" fmla="*/ 158054 h 762207"/>
                    <a:gd name="connsiteX2" fmla="*/ 0 w 377310"/>
                    <a:gd name="connsiteY2" fmla="*/ 753541 h 762207"/>
                    <a:gd name="connsiteX3" fmla="*/ 4128 w 377310"/>
                    <a:gd name="connsiteY3" fmla="*/ 762207 h 762207"/>
                    <a:gd name="connsiteX4" fmla="*/ 377310 w 377310"/>
                    <a:gd name="connsiteY4" fmla="*/ 158054 h 762207"/>
                    <a:gd name="connsiteX5" fmla="*/ 358321 w 377310"/>
                    <a:gd name="connsiteY5" fmla="*/ 0 h 762207"/>
                    <a:gd name="connsiteX6" fmla="*/ 351304 w 377310"/>
                    <a:gd name="connsiteY6" fmla="*/ 13618 h 762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310" h="762207">
                      <a:moveTo>
                        <a:pt x="351304" y="13618"/>
                      </a:moveTo>
                      <a:cubicBezTo>
                        <a:pt x="361624" y="60250"/>
                        <a:pt x="367403" y="108533"/>
                        <a:pt x="367403" y="158054"/>
                      </a:cubicBezTo>
                      <a:cubicBezTo>
                        <a:pt x="367403" y="416800"/>
                        <a:pt x="217965" y="641294"/>
                        <a:pt x="0" y="753541"/>
                      </a:cubicBezTo>
                      <a:cubicBezTo>
                        <a:pt x="1239" y="756430"/>
                        <a:pt x="2889" y="759319"/>
                        <a:pt x="4128" y="762207"/>
                      </a:cubicBezTo>
                      <a:cubicBezTo>
                        <a:pt x="225396" y="648722"/>
                        <a:pt x="377310" y="420514"/>
                        <a:pt x="377310" y="158054"/>
                      </a:cubicBezTo>
                      <a:cubicBezTo>
                        <a:pt x="377310" y="103581"/>
                        <a:pt x="370706" y="50759"/>
                        <a:pt x="358321" y="0"/>
                      </a:cubicBezTo>
                      <a:cubicBezTo>
                        <a:pt x="357908" y="5364"/>
                        <a:pt x="355432" y="9904"/>
                        <a:pt x="351304" y="13618"/>
                      </a:cubicBezTo>
                      <a:close/>
                    </a:path>
                  </a:pathLst>
                </a:custGeom>
                <a:solidFill>
                  <a:srgbClr val="000000"/>
                </a:solidFill>
                <a:ln w="4127" cap="flat">
                  <a:noFill/>
                  <a:prstDash val="solid"/>
                  <a:miter/>
                </a:ln>
              </p:spPr>
              <p:txBody>
                <a:bodyPr rtlCol="0" anchor="ctr"/>
                <a:lstStyle/>
                <a:p>
                  <a:endParaRPr lang="en-US"/>
                </a:p>
              </p:txBody>
            </p:sp>
            <p:sp>
              <p:nvSpPr>
                <p:cNvPr id="139" name="Freeform 298">
                  <a:extLst>
                    <a:ext uri="{FF2B5EF4-FFF2-40B4-BE49-F238E27FC236}">
                      <a16:creationId xmlns:a16="http://schemas.microsoft.com/office/drawing/2014/main" id="{DFF3C0F2-4095-4576-B65B-EE5308E04683}"/>
                    </a:ext>
                  </a:extLst>
                </p:cNvPr>
                <p:cNvSpPr/>
                <p:nvPr/>
              </p:nvSpPr>
              <p:spPr>
                <a:xfrm>
                  <a:off x="6655079" y="3994716"/>
                  <a:ext cx="191545" cy="249254"/>
                </a:xfrm>
                <a:custGeom>
                  <a:avLst/>
                  <a:gdLst>
                    <a:gd name="connsiteX0" fmla="*/ 181637 w 191545"/>
                    <a:gd name="connsiteY0" fmla="*/ 249255 h 249254"/>
                    <a:gd name="connsiteX1" fmla="*/ 191546 w 191545"/>
                    <a:gd name="connsiteY1" fmla="*/ 247604 h 249254"/>
                    <a:gd name="connsiteX2" fmla="*/ 7019 w 191545"/>
                    <a:gd name="connsiteY2" fmla="*/ 0 h 249254"/>
                    <a:gd name="connsiteX3" fmla="*/ 0 w 191545"/>
                    <a:gd name="connsiteY3" fmla="*/ 6603 h 249254"/>
                    <a:gd name="connsiteX4" fmla="*/ 181637 w 191545"/>
                    <a:gd name="connsiteY4" fmla="*/ 249255 h 249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545" h="249254">
                      <a:moveTo>
                        <a:pt x="181637" y="249255"/>
                      </a:moveTo>
                      <a:cubicBezTo>
                        <a:pt x="184940" y="248842"/>
                        <a:pt x="188243" y="248017"/>
                        <a:pt x="191546" y="247604"/>
                      </a:cubicBezTo>
                      <a:cubicBezTo>
                        <a:pt x="149851" y="151864"/>
                        <a:pt x="86278" y="66853"/>
                        <a:pt x="7019" y="0"/>
                      </a:cubicBezTo>
                      <a:cubicBezTo>
                        <a:pt x="4541" y="2063"/>
                        <a:pt x="2477" y="4540"/>
                        <a:pt x="0" y="6603"/>
                      </a:cubicBezTo>
                      <a:cubicBezTo>
                        <a:pt x="77609" y="72218"/>
                        <a:pt x="140356" y="155166"/>
                        <a:pt x="181637" y="249255"/>
                      </a:cubicBezTo>
                      <a:close/>
                    </a:path>
                  </a:pathLst>
                </a:custGeom>
                <a:solidFill>
                  <a:srgbClr val="000000"/>
                </a:solidFill>
                <a:ln w="4127" cap="flat">
                  <a:noFill/>
                  <a:prstDash val="solid"/>
                  <a:miter/>
                </a:ln>
              </p:spPr>
              <p:txBody>
                <a:bodyPr rtlCol="0" anchor="ctr"/>
                <a:lstStyle/>
                <a:p>
                  <a:endParaRPr lang="en-US"/>
                </a:p>
              </p:txBody>
            </p:sp>
          </p:grpSp>
        </p:grpSp>
        <p:grpSp>
          <p:nvGrpSpPr>
            <p:cNvPr id="10" name="Graphic 1533">
              <a:extLst>
                <a:ext uri="{FF2B5EF4-FFF2-40B4-BE49-F238E27FC236}">
                  <a16:creationId xmlns:a16="http://schemas.microsoft.com/office/drawing/2014/main" id="{8F22866E-21A3-4C9F-99C9-E75B4C79CE0E}"/>
                </a:ext>
              </a:extLst>
            </p:cNvPr>
            <p:cNvGrpSpPr/>
            <p:nvPr/>
          </p:nvGrpSpPr>
          <p:grpSpPr>
            <a:xfrm>
              <a:off x="4997683" y="4576800"/>
              <a:ext cx="1475509" cy="1456845"/>
              <a:chOff x="4997683" y="4576800"/>
              <a:chExt cx="1475509" cy="1456845"/>
            </a:xfrm>
          </p:grpSpPr>
          <p:sp>
            <p:nvSpPr>
              <p:cNvPr id="134" name="Freeform 293">
                <a:extLst>
                  <a:ext uri="{FF2B5EF4-FFF2-40B4-BE49-F238E27FC236}">
                    <a16:creationId xmlns:a16="http://schemas.microsoft.com/office/drawing/2014/main" id="{708521BC-B72B-4E03-9805-622F883DFD28}"/>
                  </a:ext>
                </a:extLst>
              </p:cNvPr>
              <p:cNvSpPr/>
              <p:nvPr/>
            </p:nvSpPr>
            <p:spPr>
              <a:xfrm rot="-274103">
                <a:off x="5049359" y="4629279"/>
                <a:ext cx="1372156" cy="1351886"/>
              </a:xfrm>
              <a:custGeom>
                <a:avLst/>
                <a:gdLst>
                  <a:gd name="connsiteX0" fmla="*/ 1372156 w 1372156"/>
                  <a:gd name="connsiteY0" fmla="*/ 675943 h 1351886"/>
                  <a:gd name="connsiteX1" fmla="*/ 686078 w 1372156"/>
                  <a:gd name="connsiteY1" fmla="*/ 1351887 h 1351886"/>
                  <a:gd name="connsiteX2" fmla="*/ 0 w 1372156"/>
                  <a:gd name="connsiteY2" fmla="*/ 675943 h 1351886"/>
                  <a:gd name="connsiteX3" fmla="*/ 686078 w 1372156"/>
                  <a:gd name="connsiteY3" fmla="*/ 0 h 1351886"/>
                  <a:gd name="connsiteX4" fmla="*/ 1372156 w 1372156"/>
                  <a:gd name="connsiteY4" fmla="*/ 675943 h 1351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156" h="1351886">
                    <a:moveTo>
                      <a:pt x="1372156" y="675943"/>
                    </a:moveTo>
                    <a:cubicBezTo>
                      <a:pt x="1372156" y="1049257"/>
                      <a:pt x="1064989" y="1351887"/>
                      <a:pt x="686078" y="1351887"/>
                    </a:cubicBezTo>
                    <a:cubicBezTo>
                      <a:pt x="307167" y="1351887"/>
                      <a:pt x="0" y="1049257"/>
                      <a:pt x="0" y="675943"/>
                    </a:cubicBezTo>
                    <a:cubicBezTo>
                      <a:pt x="0" y="302630"/>
                      <a:pt x="307167" y="0"/>
                      <a:pt x="686078" y="0"/>
                    </a:cubicBezTo>
                    <a:cubicBezTo>
                      <a:pt x="1064989" y="0"/>
                      <a:pt x="1372156" y="302630"/>
                      <a:pt x="1372156" y="675943"/>
                    </a:cubicBezTo>
                    <a:close/>
                  </a:path>
                </a:pathLst>
              </a:custGeom>
              <a:solidFill>
                <a:srgbClr val="FFFFFF"/>
              </a:solidFill>
              <a:ln w="4127" cap="flat">
                <a:noFill/>
                <a:prstDash val="solid"/>
                <a:miter/>
              </a:ln>
            </p:spPr>
            <p:txBody>
              <a:bodyPr rtlCol="0" anchor="ctr"/>
              <a:lstStyle/>
              <a:p>
                <a:endParaRPr lang="en-US"/>
              </a:p>
            </p:txBody>
          </p:sp>
          <p:sp>
            <p:nvSpPr>
              <p:cNvPr id="135" name="Freeform 294">
                <a:extLst>
                  <a:ext uri="{FF2B5EF4-FFF2-40B4-BE49-F238E27FC236}">
                    <a16:creationId xmlns:a16="http://schemas.microsoft.com/office/drawing/2014/main" id="{02E2901B-FB60-44D2-9013-DA5E6AA6D8B5}"/>
                  </a:ext>
                </a:extLst>
              </p:cNvPr>
              <p:cNvSpPr/>
              <p:nvPr/>
            </p:nvSpPr>
            <p:spPr>
              <a:xfrm>
                <a:off x="5845554" y="5431645"/>
                <a:ext cx="558947" cy="536062"/>
              </a:xfrm>
              <a:custGeom>
                <a:avLst/>
                <a:gdLst>
                  <a:gd name="connsiteX0" fmla="*/ 0 w 558947"/>
                  <a:gd name="connsiteY0" fmla="*/ 536063 h 536062"/>
                  <a:gd name="connsiteX1" fmla="*/ 558948 w 558947"/>
                  <a:gd name="connsiteY1" fmla="*/ 0 h 536062"/>
                </a:gdLst>
                <a:ahLst/>
                <a:cxnLst>
                  <a:cxn ang="0">
                    <a:pos x="connsiteX0" y="connsiteY0"/>
                  </a:cxn>
                  <a:cxn ang="0">
                    <a:pos x="connsiteX1" y="connsiteY1"/>
                  </a:cxn>
                </a:cxnLst>
                <a:rect l="l" t="t" r="r" b="b"/>
                <a:pathLst>
                  <a:path w="558947" h="536062">
                    <a:moveTo>
                      <a:pt x="0" y="536063"/>
                    </a:moveTo>
                    <a:cubicBezTo>
                      <a:pt x="284841" y="489843"/>
                      <a:pt x="505695" y="271126"/>
                      <a:pt x="558948" y="0"/>
                    </a:cubicBezTo>
                  </a:path>
                </a:pathLst>
              </a:custGeom>
              <a:noFill/>
              <a:ln w="8774" cap="flat">
                <a:solidFill>
                  <a:srgbClr val="000000"/>
                </a:solidFill>
                <a:prstDash val="solid"/>
                <a:miter/>
              </a:ln>
            </p:spPr>
            <p:txBody>
              <a:bodyPr rtlCol="0" anchor="ctr"/>
              <a:lstStyle/>
              <a:p>
                <a:endParaRPr lang="en-US"/>
              </a:p>
            </p:txBody>
          </p:sp>
        </p:grpSp>
        <p:sp>
          <p:nvSpPr>
            <p:cNvPr id="11" name="Freeform 170">
              <a:extLst>
                <a:ext uri="{FF2B5EF4-FFF2-40B4-BE49-F238E27FC236}">
                  <a16:creationId xmlns:a16="http://schemas.microsoft.com/office/drawing/2014/main" id="{A0345DC1-5EE9-4188-B813-059C1D12D42D}"/>
                </a:ext>
              </a:extLst>
            </p:cNvPr>
            <p:cNvSpPr/>
            <p:nvPr/>
          </p:nvSpPr>
          <p:spPr>
            <a:xfrm>
              <a:off x="3844240" y="3606391"/>
              <a:ext cx="1779221" cy="1752210"/>
            </a:xfrm>
            <a:custGeom>
              <a:avLst/>
              <a:gdLst>
                <a:gd name="connsiteX0" fmla="*/ 889611 w 1779221"/>
                <a:gd name="connsiteY0" fmla="*/ 1752211 h 1752210"/>
                <a:gd name="connsiteX1" fmla="*/ 0 w 1779221"/>
                <a:gd name="connsiteY1" fmla="*/ 876106 h 1752210"/>
                <a:gd name="connsiteX2" fmla="*/ 889611 w 1779221"/>
                <a:gd name="connsiteY2" fmla="*/ 0 h 1752210"/>
                <a:gd name="connsiteX3" fmla="*/ 1779221 w 1779221"/>
                <a:gd name="connsiteY3" fmla="*/ 876106 h 1752210"/>
                <a:gd name="connsiteX4" fmla="*/ 889611 w 1779221"/>
                <a:gd name="connsiteY4" fmla="*/ 1752211 h 1752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9221" h="1752210">
                  <a:moveTo>
                    <a:pt x="889611" y="1752211"/>
                  </a:moveTo>
                  <a:cubicBezTo>
                    <a:pt x="399189" y="1752211"/>
                    <a:pt x="0" y="1359346"/>
                    <a:pt x="0" y="876106"/>
                  </a:cubicBezTo>
                  <a:cubicBezTo>
                    <a:pt x="0" y="392865"/>
                    <a:pt x="399189" y="0"/>
                    <a:pt x="889611" y="0"/>
                  </a:cubicBezTo>
                  <a:cubicBezTo>
                    <a:pt x="1380032" y="0"/>
                    <a:pt x="1779221" y="392865"/>
                    <a:pt x="1779221" y="876106"/>
                  </a:cubicBezTo>
                  <a:cubicBezTo>
                    <a:pt x="1778808" y="1358933"/>
                    <a:pt x="1380032" y="1752211"/>
                    <a:pt x="889611" y="1752211"/>
                  </a:cubicBezTo>
                  <a:close/>
                </a:path>
              </a:pathLst>
            </a:custGeom>
            <a:noFill/>
            <a:ln w="8774" cap="flat">
              <a:solidFill>
                <a:srgbClr val="000000"/>
              </a:solidFill>
              <a:prstDash val="solid"/>
              <a:miter/>
            </a:ln>
          </p:spPr>
          <p:txBody>
            <a:bodyPr rtlCol="0" anchor="ctr"/>
            <a:lstStyle/>
            <a:p>
              <a:endParaRPr lang="en-US"/>
            </a:p>
          </p:txBody>
        </p:sp>
        <p:grpSp>
          <p:nvGrpSpPr>
            <p:cNvPr id="12" name="Graphic 1533">
              <a:extLst>
                <a:ext uri="{FF2B5EF4-FFF2-40B4-BE49-F238E27FC236}">
                  <a16:creationId xmlns:a16="http://schemas.microsoft.com/office/drawing/2014/main" id="{7ED3E22B-CD89-41DF-B1CA-B50252A8DE2C}"/>
                </a:ext>
              </a:extLst>
            </p:cNvPr>
            <p:cNvGrpSpPr/>
            <p:nvPr/>
          </p:nvGrpSpPr>
          <p:grpSpPr>
            <a:xfrm>
              <a:off x="4101422" y="3399229"/>
              <a:ext cx="146961" cy="68916"/>
              <a:chOff x="4101422" y="3399229"/>
              <a:chExt cx="146961" cy="68916"/>
            </a:xfrm>
            <a:solidFill>
              <a:srgbClr val="000000"/>
            </a:solidFill>
          </p:grpSpPr>
          <p:grpSp>
            <p:nvGrpSpPr>
              <p:cNvPr id="125" name="Graphic 1533">
                <a:extLst>
                  <a:ext uri="{FF2B5EF4-FFF2-40B4-BE49-F238E27FC236}">
                    <a16:creationId xmlns:a16="http://schemas.microsoft.com/office/drawing/2014/main" id="{D21F991A-CA47-4F71-A896-6EFC09B80969}"/>
                  </a:ext>
                </a:extLst>
              </p:cNvPr>
              <p:cNvGrpSpPr/>
              <p:nvPr/>
            </p:nvGrpSpPr>
            <p:grpSpPr>
              <a:xfrm>
                <a:off x="4101422" y="3458654"/>
                <a:ext cx="49124" cy="9491"/>
                <a:chOff x="4101422" y="3458654"/>
                <a:chExt cx="49124" cy="9491"/>
              </a:xfrm>
              <a:solidFill>
                <a:srgbClr val="000000"/>
              </a:solidFill>
            </p:grpSpPr>
            <p:sp>
              <p:nvSpPr>
                <p:cNvPr id="132" name="Freeform 291">
                  <a:extLst>
                    <a:ext uri="{FF2B5EF4-FFF2-40B4-BE49-F238E27FC236}">
                      <a16:creationId xmlns:a16="http://schemas.microsoft.com/office/drawing/2014/main" id="{3026B324-7264-4A49-AA28-AC2997C2D5F7}"/>
                    </a:ext>
                  </a:extLst>
                </p:cNvPr>
                <p:cNvSpPr/>
                <p:nvPr/>
              </p:nvSpPr>
              <p:spPr>
                <a:xfrm>
                  <a:off x="4101422" y="3463193"/>
                  <a:ext cx="49124" cy="4126"/>
                </a:xfrm>
                <a:custGeom>
                  <a:avLst/>
                  <a:gdLst>
                    <a:gd name="connsiteX0" fmla="*/ 0 w 49124"/>
                    <a:gd name="connsiteY0" fmla="*/ 0 h 4126"/>
                    <a:gd name="connsiteX1" fmla="*/ 49124 w 49124"/>
                    <a:gd name="connsiteY1" fmla="*/ 0 h 4126"/>
                  </a:gdLst>
                  <a:ahLst/>
                  <a:cxnLst>
                    <a:cxn ang="0">
                      <a:pos x="connsiteX0" y="connsiteY0"/>
                    </a:cxn>
                    <a:cxn ang="0">
                      <a:pos x="connsiteX1" y="connsiteY1"/>
                    </a:cxn>
                  </a:cxnLst>
                  <a:rect l="l" t="t" r="r" b="b"/>
                  <a:pathLst>
                    <a:path w="49124" h="4126">
                      <a:moveTo>
                        <a:pt x="0" y="0"/>
                      </a:moveTo>
                      <a:lnTo>
                        <a:pt x="49124" y="0"/>
                      </a:lnTo>
                    </a:path>
                  </a:pathLst>
                </a:custGeom>
                <a:ln w="4127" cap="flat">
                  <a:noFill/>
                  <a:prstDash val="solid"/>
                  <a:miter/>
                </a:ln>
              </p:spPr>
              <p:txBody>
                <a:bodyPr rtlCol="0" anchor="ctr"/>
                <a:lstStyle/>
                <a:p>
                  <a:endParaRPr lang="en-US"/>
                </a:p>
              </p:txBody>
            </p:sp>
            <p:sp>
              <p:nvSpPr>
                <p:cNvPr id="133" name="Freeform 292">
                  <a:extLst>
                    <a:ext uri="{FF2B5EF4-FFF2-40B4-BE49-F238E27FC236}">
                      <a16:creationId xmlns:a16="http://schemas.microsoft.com/office/drawing/2014/main" id="{78DD411A-B92C-4C30-9A6E-A48754B0D692}"/>
                    </a:ext>
                  </a:extLst>
                </p:cNvPr>
                <p:cNvSpPr/>
                <p:nvPr/>
              </p:nvSpPr>
              <p:spPr>
                <a:xfrm>
                  <a:off x="4101422" y="3458654"/>
                  <a:ext cx="49124" cy="9491"/>
                </a:xfrm>
                <a:custGeom>
                  <a:avLst/>
                  <a:gdLst>
                    <a:gd name="connsiteX0" fmla="*/ 0 w 49124"/>
                    <a:gd name="connsiteY0" fmla="*/ 0 h 9491"/>
                    <a:gd name="connsiteX1" fmla="*/ 49124 w 49124"/>
                    <a:gd name="connsiteY1" fmla="*/ 0 h 9491"/>
                    <a:gd name="connsiteX2" fmla="*/ 49124 w 49124"/>
                    <a:gd name="connsiteY2" fmla="*/ 9491 h 9491"/>
                    <a:gd name="connsiteX3" fmla="*/ 0 w 49124"/>
                    <a:gd name="connsiteY3" fmla="*/ 9491 h 9491"/>
                  </a:gdLst>
                  <a:ahLst/>
                  <a:cxnLst>
                    <a:cxn ang="0">
                      <a:pos x="connsiteX0" y="connsiteY0"/>
                    </a:cxn>
                    <a:cxn ang="0">
                      <a:pos x="connsiteX1" y="connsiteY1"/>
                    </a:cxn>
                    <a:cxn ang="0">
                      <a:pos x="connsiteX2" y="connsiteY2"/>
                    </a:cxn>
                    <a:cxn ang="0">
                      <a:pos x="connsiteX3" y="connsiteY3"/>
                    </a:cxn>
                  </a:cxnLst>
                  <a:rect l="l" t="t" r="r" b="b"/>
                  <a:pathLst>
                    <a:path w="49124" h="9491">
                      <a:moveTo>
                        <a:pt x="0" y="0"/>
                      </a:moveTo>
                      <a:lnTo>
                        <a:pt x="49124" y="0"/>
                      </a:lnTo>
                      <a:lnTo>
                        <a:pt x="49124" y="9491"/>
                      </a:lnTo>
                      <a:lnTo>
                        <a:pt x="0" y="9491"/>
                      </a:lnTo>
                      <a:close/>
                    </a:path>
                  </a:pathLst>
                </a:custGeom>
                <a:solidFill>
                  <a:srgbClr val="000000"/>
                </a:solidFill>
                <a:ln w="4127" cap="flat">
                  <a:noFill/>
                  <a:prstDash val="solid"/>
                  <a:miter/>
                </a:ln>
              </p:spPr>
              <p:txBody>
                <a:bodyPr rtlCol="0" anchor="ctr"/>
                <a:lstStyle/>
                <a:p>
                  <a:endParaRPr lang="en-US"/>
                </a:p>
              </p:txBody>
            </p:sp>
          </p:grpSp>
          <p:grpSp>
            <p:nvGrpSpPr>
              <p:cNvPr id="126" name="Graphic 1533">
                <a:extLst>
                  <a:ext uri="{FF2B5EF4-FFF2-40B4-BE49-F238E27FC236}">
                    <a16:creationId xmlns:a16="http://schemas.microsoft.com/office/drawing/2014/main" id="{11017ABB-57E4-4030-92F8-BC6AAF363B35}"/>
                  </a:ext>
                </a:extLst>
              </p:cNvPr>
              <p:cNvGrpSpPr/>
              <p:nvPr/>
            </p:nvGrpSpPr>
            <p:grpSpPr>
              <a:xfrm>
                <a:off x="4101422" y="3428942"/>
                <a:ext cx="98249" cy="9491"/>
                <a:chOff x="4101422" y="3428942"/>
                <a:chExt cx="98249" cy="9491"/>
              </a:xfrm>
              <a:solidFill>
                <a:srgbClr val="000000"/>
              </a:solidFill>
            </p:grpSpPr>
            <p:sp>
              <p:nvSpPr>
                <p:cNvPr id="130" name="Freeform 289">
                  <a:extLst>
                    <a:ext uri="{FF2B5EF4-FFF2-40B4-BE49-F238E27FC236}">
                      <a16:creationId xmlns:a16="http://schemas.microsoft.com/office/drawing/2014/main" id="{BFB00CFF-9923-4BC2-8A2F-AC35DBCEBDC1}"/>
                    </a:ext>
                  </a:extLst>
                </p:cNvPr>
                <p:cNvSpPr/>
                <p:nvPr/>
              </p:nvSpPr>
              <p:spPr>
                <a:xfrm>
                  <a:off x="4101422" y="3433894"/>
                  <a:ext cx="97836" cy="4126"/>
                </a:xfrm>
                <a:custGeom>
                  <a:avLst/>
                  <a:gdLst>
                    <a:gd name="connsiteX0" fmla="*/ 0 w 97836"/>
                    <a:gd name="connsiteY0" fmla="*/ 0 h 4126"/>
                    <a:gd name="connsiteX1" fmla="*/ 97837 w 97836"/>
                    <a:gd name="connsiteY1" fmla="*/ 0 h 4126"/>
                  </a:gdLst>
                  <a:ahLst/>
                  <a:cxnLst>
                    <a:cxn ang="0">
                      <a:pos x="connsiteX0" y="connsiteY0"/>
                    </a:cxn>
                    <a:cxn ang="0">
                      <a:pos x="connsiteX1" y="connsiteY1"/>
                    </a:cxn>
                  </a:cxnLst>
                  <a:rect l="l" t="t" r="r" b="b"/>
                  <a:pathLst>
                    <a:path w="97836" h="4126">
                      <a:moveTo>
                        <a:pt x="0" y="0"/>
                      </a:moveTo>
                      <a:lnTo>
                        <a:pt x="97837" y="0"/>
                      </a:lnTo>
                    </a:path>
                  </a:pathLst>
                </a:custGeom>
                <a:ln w="4127" cap="flat">
                  <a:noFill/>
                  <a:prstDash val="solid"/>
                  <a:miter/>
                </a:ln>
              </p:spPr>
              <p:txBody>
                <a:bodyPr rtlCol="0" anchor="ctr"/>
                <a:lstStyle/>
                <a:p>
                  <a:endParaRPr lang="en-US"/>
                </a:p>
              </p:txBody>
            </p:sp>
            <p:sp>
              <p:nvSpPr>
                <p:cNvPr id="131" name="Freeform 290">
                  <a:extLst>
                    <a:ext uri="{FF2B5EF4-FFF2-40B4-BE49-F238E27FC236}">
                      <a16:creationId xmlns:a16="http://schemas.microsoft.com/office/drawing/2014/main" id="{B6EAEC50-E989-4022-9069-03B98AE560E1}"/>
                    </a:ext>
                  </a:extLst>
                </p:cNvPr>
                <p:cNvSpPr/>
                <p:nvPr/>
              </p:nvSpPr>
              <p:spPr>
                <a:xfrm>
                  <a:off x="4101422" y="3428942"/>
                  <a:ext cx="98249" cy="9491"/>
                </a:xfrm>
                <a:custGeom>
                  <a:avLst/>
                  <a:gdLst>
                    <a:gd name="connsiteX0" fmla="*/ 0 w 98249"/>
                    <a:gd name="connsiteY0" fmla="*/ 0 h 9491"/>
                    <a:gd name="connsiteX1" fmla="*/ 98250 w 98249"/>
                    <a:gd name="connsiteY1" fmla="*/ 0 h 9491"/>
                    <a:gd name="connsiteX2" fmla="*/ 98250 w 98249"/>
                    <a:gd name="connsiteY2" fmla="*/ 9491 h 9491"/>
                    <a:gd name="connsiteX3" fmla="*/ 0 w 98249"/>
                    <a:gd name="connsiteY3" fmla="*/ 9491 h 9491"/>
                  </a:gdLst>
                  <a:ahLst/>
                  <a:cxnLst>
                    <a:cxn ang="0">
                      <a:pos x="connsiteX0" y="connsiteY0"/>
                    </a:cxn>
                    <a:cxn ang="0">
                      <a:pos x="connsiteX1" y="connsiteY1"/>
                    </a:cxn>
                    <a:cxn ang="0">
                      <a:pos x="connsiteX2" y="connsiteY2"/>
                    </a:cxn>
                    <a:cxn ang="0">
                      <a:pos x="connsiteX3" y="connsiteY3"/>
                    </a:cxn>
                  </a:cxnLst>
                  <a:rect l="l" t="t" r="r" b="b"/>
                  <a:pathLst>
                    <a:path w="98249" h="9491">
                      <a:moveTo>
                        <a:pt x="0" y="0"/>
                      </a:moveTo>
                      <a:lnTo>
                        <a:pt x="98250" y="0"/>
                      </a:lnTo>
                      <a:lnTo>
                        <a:pt x="98250" y="9491"/>
                      </a:lnTo>
                      <a:lnTo>
                        <a:pt x="0" y="9491"/>
                      </a:lnTo>
                      <a:close/>
                    </a:path>
                  </a:pathLst>
                </a:custGeom>
                <a:solidFill>
                  <a:srgbClr val="000000"/>
                </a:solidFill>
                <a:ln w="4127" cap="flat">
                  <a:noFill/>
                  <a:prstDash val="solid"/>
                  <a:miter/>
                </a:ln>
              </p:spPr>
              <p:txBody>
                <a:bodyPr rtlCol="0" anchor="ctr"/>
                <a:lstStyle/>
                <a:p>
                  <a:endParaRPr lang="en-US"/>
                </a:p>
              </p:txBody>
            </p:sp>
          </p:grpSp>
          <p:grpSp>
            <p:nvGrpSpPr>
              <p:cNvPr id="127" name="Graphic 1533">
                <a:extLst>
                  <a:ext uri="{FF2B5EF4-FFF2-40B4-BE49-F238E27FC236}">
                    <a16:creationId xmlns:a16="http://schemas.microsoft.com/office/drawing/2014/main" id="{356E9BE9-0908-4D10-9CF0-E1A3DD8C8251}"/>
                  </a:ext>
                </a:extLst>
              </p:cNvPr>
              <p:cNvGrpSpPr/>
              <p:nvPr/>
            </p:nvGrpSpPr>
            <p:grpSpPr>
              <a:xfrm>
                <a:off x="4101422" y="3399229"/>
                <a:ext cx="146961" cy="9491"/>
                <a:chOff x="4101422" y="3399229"/>
                <a:chExt cx="146961" cy="9491"/>
              </a:xfrm>
              <a:solidFill>
                <a:srgbClr val="000000"/>
              </a:solidFill>
            </p:grpSpPr>
            <p:sp>
              <p:nvSpPr>
                <p:cNvPr id="128" name="Freeform 287">
                  <a:extLst>
                    <a:ext uri="{FF2B5EF4-FFF2-40B4-BE49-F238E27FC236}">
                      <a16:creationId xmlns:a16="http://schemas.microsoft.com/office/drawing/2014/main" id="{7005D7D4-7F03-49CE-BB9D-2B8A6F932E1C}"/>
                    </a:ext>
                  </a:extLst>
                </p:cNvPr>
                <p:cNvSpPr/>
                <p:nvPr/>
              </p:nvSpPr>
              <p:spPr>
                <a:xfrm>
                  <a:off x="4101422" y="3404181"/>
                  <a:ext cx="146961" cy="4126"/>
                </a:xfrm>
                <a:custGeom>
                  <a:avLst/>
                  <a:gdLst>
                    <a:gd name="connsiteX0" fmla="*/ 0 w 146961"/>
                    <a:gd name="connsiteY0" fmla="*/ 0 h 4126"/>
                    <a:gd name="connsiteX1" fmla="*/ 146961 w 146961"/>
                    <a:gd name="connsiteY1" fmla="*/ 0 h 4126"/>
                  </a:gdLst>
                  <a:ahLst/>
                  <a:cxnLst>
                    <a:cxn ang="0">
                      <a:pos x="connsiteX0" y="connsiteY0"/>
                    </a:cxn>
                    <a:cxn ang="0">
                      <a:pos x="connsiteX1" y="connsiteY1"/>
                    </a:cxn>
                  </a:cxnLst>
                  <a:rect l="l" t="t" r="r" b="b"/>
                  <a:pathLst>
                    <a:path w="146961" h="4126">
                      <a:moveTo>
                        <a:pt x="0" y="0"/>
                      </a:moveTo>
                      <a:lnTo>
                        <a:pt x="146961" y="0"/>
                      </a:lnTo>
                    </a:path>
                  </a:pathLst>
                </a:custGeom>
                <a:ln w="4127" cap="flat">
                  <a:noFill/>
                  <a:prstDash val="solid"/>
                  <a:miter/>
                </a:ln>
              </p:spPr>
              <p:txBody>
                <a:bodyPr rtlCol="0" anchor="ctr"/>
                <a:lstStyle/>
                <a:p>
                  <a:endParaRPr lang="en-US"/>
                </a:p>
              </p:txBody>
            </p:sp>
            <p:sp>
              <p:nvSpPr>
                <p:cNvPr id="129" name="Freeform 288">
                  <a:extLst>
                    <a:ext uri="{FF2B5EF4-FFF2-40B4-BE49-F238E27FC236}">
                      <a16:creationId xmlns:a16="http://schemas.microsoft.com/office/drawing/2014/main" id="{EF8E293C-17A5-423F-A2EA-6D84F85E3E60}"/>
                    </a:ext>
                  </a:extLst>
                </p:cNvPr>
                <p:cNvSpPr/>
                <p:nvPr/>
              </p:nvSpPr>
              <p:spPr>
                <a:xfrm>
                  <a:off x="4101422" y="3399229"/>
                  <a:ext cx="146961" cy="9491"/>
                </a:xfrm>
                <a:custGeom>
                  <a:avLst/>
                  <a:gdLst>
                    <a:gd name="connsiteX0" fmla="*/ 0 w 146961"/>
                    <a:gd name="connsiteY0" fmla="*/ 0 h 9491"/>
                    <a:gd name="connsiteX1" fmla="*/ 146962 w 146961"/>
                    <a:gd name="connsiteY1" fmla="*/ 0 h 9491"/>
                    <a:gd name="connsiteX2" fmla="*/ 146962 w 146961"/>
                    <a:gd name="connsiteY2" fmla="*/ 9492 h 9491"/>
                    <a:gd name="connsiteX3" fmla="*/ 0 w 146961"/>
                    <a:gd name="connsiteY3" fmla="*/ 9492 h 9491"/>
                  </a:gdLst>
                  <a:ahLst/>
                  <a:cxnLst>
                    <a:cxn ang="0">
                      <a:pos x="connsiteX0" y="connsiteY0"/>
                    </a:cxn>
                    <a:cxn ang="0">
                      <a:pos x="connsiteX1" y="connsiteY1"/>
                    </a:cxn>
                    <a:cxn ang="0">
                      <a:pos x="connsiteX2" y="connsiteY2"/>
                    </a:cxn>
                    <a:cxn ang="0">
                      <a:pos x="connsiteX3" y="connsiteY3"/>
                    </a:cxn>
                  </a:cxnLst>
                  <a:rect l="l" t="t" r="r" b="b"/>
                  <a:pathLst>
                    <a:path w="146961" h="9491">
                      <a:moveTo>
                        <a:pt x="0" y="0"/>
                      </a:moveTo>
                      <a:lnTo>
                        <a:pt x="146962" y="0"/>
                      </a:lnTo>
                      <a:lnTo>
                        <a:pt x="146962" y="9492"/>
                      </a:lnTo>
                      <a:lnTo>
                        <a:pt x="0" y="9492"/>
                      </a:lnTo>
                      <a:close/>
                    </a:path>
                  </a:pathLst>
                </a:custGeom>
                <a:solidFill>
                  <a:srgbClr val="000000"/>
                </a:solidFill>
                <a:ln w="4127" cap="flat">
                  <a:noFill/>
                  <a:prstDash val="solid"/>
                  <a:miter/>
                </a:ln>
              </p:spPr>
              <p:txBody>
                <a:bodyPr rtlCol="0" anchor="ctr"/>
                <a:lstStyle/>
                <a:p>
                  <a:endParaRPr lang="en-US"/>
                </a:p>
              </p:txBody>
            </p:sp>
          </p:grpSp>
        </p:grpSp>
        <p:sp>
          <p:nvSpPr>
            <p:cNvPr id="13" name="TextBox 12">
              <a:extLst>
                <a:ext uri="{FF2B5EF4-FFF2-40B4-BE49-F238E27FC236}">
                  <a16:creationId xmlns:a16="http://schemas.microsoft.com/office/drawing/2014/main" id="{71EF804C-51CD-4A78-B6F0-B410C6BF3FB9}"/>
                </a:ext>
              </a:extLst>
            </p:cNvPr>
            <p:cNvSpPr txBox="1"/>
            <p:nvPr/>
          </p:nvSpPr>
          <p:spPr>
            <a:xfrm>
              <a:off x="3899093" y="4167406"/>
              <a:ext cx="1757243" cy="576219"/>
            </a:xfrm>
            <a:prstGeom prst="rect">
              <a:avLst/>
            </a:prstGeom>
            <a:noFill/>
          </p:spPr>
          <p:txBody>
            <a:bodyPr wrap="none" rtlCol="0">
              <a:spAutoFit/>
            </a:bodyPr>
            <a:lstStyle/>
            <a:p>
              <a:pPr algn="ctr"/>
              <a:r>
                <a:rPr lang="en-US" sz="1820" b="1" spc="0" baseline="0" dirty="0">
                  <a:solidFill>
                    <a:srgbClr val="000000"/>
                  </a:solidFill>
                  <a:latin typeface="Avenir-Medium"/>
                  <a:sym typeface="Avenir-Medium"/>
                  <a:rtl val="0"/>
                </a:rPr>
                <a:t>ENVEJECIMIENTO</a:t>
              </a:r>
            </a:p>
            <a:p>
              <a:pPr algn="ctr"/>
              <a:r>
                <a:rPr lang="en-US" sz="1820" b="1" spc="0" baseline="0" dirty="0">
                  <a:solidFill>
                    <a:srgbClr val="000000"/>
                  </a:solidFill>
                  <a:latin typeface="Avenir-Medium"/>
                  <a:sym typeface="Avenir-Medium"/>
                  <a:rtl val="0"/>
                </a:rPr>
                <a:t>ACTIVO</a:t>
              </a:r>
            </a:p>
          </p:txBody>
        </p:sp>
        <p:grpSp>
          <p:nvGrpSpPr>
            <p:cNvPr id="15" name="Graphic 1533">
              <a:extLst>
                <a:ext uri="{FF2B5EF4-FFF2-40B4-BE49-F238E27FC236}">
                  <a16:creationId xmlns:a16="http://schemas.microsoft.com/office/drawing/2014/main" id="{CB3CD9CF-D1ED-44E8-B9CB-1A17C2105D84}"/>
                </a:ext>
              </a:extLst>
            </p:cNvPr>
            <p:cNvGrpSpPr/>
            <p:nvPr/>
          </p:nvGrpSpPr>
          <p:grpSpPr>
            <a:xfrm>
              <a:off x="5683319" y="3990177"/>
              <a:ext cx="1056799" cy="1040762"/>
              <a:chOff x="5683319" y="3990177"/>
              <a:chExt cx="1056799" cy="1040762"/>
            </a:xfrm>
          </p:grpSpPr>
          <p:sp>
            <p:nvSpPr>
              <p:cNvPr id="123" name="Freeform 282">
                <a:extLst>
                  <a:ext uri="{FF2B5EF4-FFF2-40B4-BE49-F238E27FC236}">
                    <a16:creationId xmlns:a16="http://schemas.microsoft.com/office/drawing/2014/main" id="{A6E97D9D-C9E8-4BCF-8ABA-0DB36B553964}"/>
                  </a:ext>
                </a:extLst>
              </p:cNvPr>
              <p:cNvSpPr/>
              <p:nvPr/>
            </p:nvSpPr>
            <p:spPr>
              <a:xfrm>
                <a:off x="5688273" y="3994304"/>
                <a:ext cx="1046892" cy="1031683"/>
              </a:xfrm>
              <a:custGeom>
                <a:avLst/>
                <a:gdLst>
                  <a:gd name="connsiteX0" fmla="*/ 1046892 w 1046892"/>
                  <a:gd name="connsiteY0" fmla="*/ 515842 h 1031683"/>
                  <a:gd name="connsiteX1" fmla="*/ 523446 w 1046892"/>
                  <a:gd name="connsiteY1" fmla="*/ 1031683 h 1031683"/>
                  <a:gd name="connsiteX2" fmla="*/ 0 w 1046892"/>
                  <a:gd name="connsiteY2" fmla="*/ 515842 h 1031683"/>
                  <a:gd name="connsiteX3" fmla="*/ 523446 w 1046892"/>
                  <a:gd name="connsiteY3" fmla="*/ 0 h 1031683"/>
                  <a:gd name="connsiteX4" fmla="*/ 1046892 w 1046892"/>
                  <a:gd name="connsiteY4" fmla="*/ 515842 h 1031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892" h="1031683">
                    <a:moveTo>
                      <a:pt x="1046892" y="515842"/>
                    </a:moveTo>
                    <a:cubicBezTo>
                      <a:pt x="1046892" y="800733"/>
                      <a:pt x="812538" y="1031683"/>
                      <a:pt x="523446" y="1031683"/>
                    </a:cubicBezTo>
                    <a:cubicBezTo>
                      <a:pt x="234354" y="1031683"/>
                      <a:pt x="0" y="800733"/>
                      <a:pt x="0" y="515842"/>
                    </a:cubicBezTo>
                    <a:cubicBezTo>
                      <a:pt x="0" y="230950"/>
                      <a:pt x="234354" y="0"/>
                      <a:pt x="523446" y="0"/>
                    </a:cubicBezTo>
                    <a:cubicBezTo>
                      <a:pt x="812538" y="0"/>
                      <a:pt x="1046892" y="230950"/>
                      <a:pt x="1046892" y="515842"/>
                    </a:cubicBezTo>
                    <a:close/>
                  </a:path>
                </a:pathLst>
              </a:custGeom>
              <a:solidFill>
                <a:srgbClr val="FFFFFF"/>
              </a:solidFill>
              <a:ln w="4127" cap="flat">
                <a:noFill/>
                <a:prstDash val="solid"/>
                <a:miter/>
              </a:ln>
            </p:spPr>
            <p:txBody>
              <a:bodyPr rtlCol="0" anchor="ctr"/>
              <a:lstStyle/>
              <a:p>
                <a:endParaRPr lang="en-US"/>
              </a:p>
            </p:txBody>
          </p:sp>
          <p:sp>
            <p:nvSpPr>
              <p:cNvPr id="124" name="Freeform 283">
                <a:extLst>
                  <a:ext uri="{FF2B5EF4-FFF2-40B4-BE49-F238E27FC236}">
                    <a16:creationId xmlns:a16="http://schemas.microsoft.com/office/drawing/2014/main" id="{6B36CA9A-061A-45A9-B4E5-CEE9A0AD9FE4}"/>
                  </a:ext>
                </a:extLst>
              </p:cNvPr>
              <p:cNvSpPr/>
              <p:nvPr/>
            </p:nvSpPr>
            <p:spPr>
              <a:xfrm>
                <a:off x="5683319" y="3990177"/>
                <a:ext cx="1056799" cy="1040762"/>
              </a:xfrm>
              <a:custGeom>
                <a:avLst/>
                <a:gdLst>
                  <a:gd name="connsiteX0" fmla="*/ 528400 w 1056799"/>
                  <a:gd name="connsiteY0" fmla="*/ 1040762 h 1040762"/>
                  <a:gd name="connsiteX1" fmla="*/ 0 w 1056799"/>
                  <a:gd name="connsiteY1" fmla="*/ 520381 h 1040762"/>
                  <a:gd name="connsiteX2" fmla="*/ 528400 w 1056799"/>
                  <a:gd name="connsiteY2" fmla="*/ 0 h 1040762"/>
                  <a:gd name="connsiteX3" fmla="*/ 1056800 w 1056799"/>
                  <a:gd name="connsiteY3" fmla="*/ 520381 h 1040762"/>
                  <a:gd name="connsiteX4" fmla="*/ 528400 w 1056799"/>
                  <a:gd name="connsiteY4" fmla="*/ 1040762 h 1040762"/>
                  <a:gd name="connsiteX5" fmla="*/ 528400 w 1056799"/>
                  <a:gd name="connsiteY5" fmla="*/ 9079 h 1040762"/>
                  <a:gd name="connsiteX6" fmla="*/ 9907 w 1056799"/>
                  <a:gd name="connsiteY6" fmla="*/ 519968 h 1040762"/>
                  <a:gd name="connsiteX7" fmla="*/ 528400 w 1056799"/>
                  <a:gd name="connsiteY7" fmla="*/ 1030858 h 1040762"/>
                  <a:gd name="connsiteX8" fmla="*/ 1046893 w 1056799"/>
                  <a:gd name="connsiteY8" fmla="*/ 519968 h 1040762"/>
                  <a:gd name="connsiteX9" fmla="*/ 528400 w 1056799"/>
                  <a:gd name="connsiteY9" fmla="*/ 9079 h 1040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6799" h="1040762">
                    <a:moveTo>
                      <a:pt x="528400" y="1040762"/>
                    </a:moveTo>
                    <a:cubicBezTo>
                      <a:pt x="236954" y="1040762"/>
                      <a:pt x="0" y="807189"/>
                      <a:pt x="0" y="520381"/>
                    </a:cubicBezTo>
                    <a:cubicBezTo>
                      <a:pt x="0" y="233160"/>
                      <a:pt x="236954" y="0"/>
                      <a:pt x="528400" y="0"/>
                    </a:cubicBezTo>
                    <a:cubicBezTo>
                      <a:pt x="819846" y="0"/>
                      <a:pt x="1056800" y="233573"/>
                      <a:pt x="1056800" y="520381"/>
                    </a:cubicBezTo>
                    <a:cubicBezTo>
                      <a:pt x="1056800" y="807189"/>
                      <a:pt x="819433" y="1040762"/>
                      <a:pt x="528400" y="1040762"/>
                    </a:cubicBezTo>
                    <a:close/>
                    <a:moveTo>
                      <a:pt x="528400" y="9079"/>
                    </a:moveTo>
                    <a:cubicBezTo>
                      <a:pt x="242321" y="9079"/>
                      <a:pt x="9907" y="238113"/>
                      <a:pt x="9907" y="519968"/>
                    </a:cubicBezTo>
                    <a:cubicBezTo>
                      <a:pt x="9907" y="801824"/>
                      <a:pt x="242734" y="1030858"/>
                      <a:pt x="528400" y="1030858"/>
                    </a:cubicBezTo>
                    <a:cubicBezTo>
                      <a:pt x="814479" y="1030858"/>
                      <a:pt x="1046893" y="801824"/>
                      <a:pt x="1046893" y="519968"/>
                    </a:cubicBezTo>
                    <a:cubicBezTo>
                      <a:pt x="1046893" y="238525"/>
                      <a:pt x="814066" y="9079"/>
                      <a:pt x="528400" y="9079"/>
                    </a:cubicBezTo>
                    <a:close/>
                  </a:path>
                </a:pathLst>
              </a:custGeom>
              <a:solidFill>
                <a:srgbClr val="000000"/>
              </a:solidFill>
              <a:ln w="4127" cap="flat">
                <a:noFill/>
                <a:prstDash val="solid"/>
                <a:miter/>
              </a:ln>
            </p:spPr>
            <p:txBody>
              <a:bodyPr rtlCol="0" anchor="ctr"/>
              <a:lstStyle/>
              <a:p>
                <a:endParaRPr lang="en-US"/>
              </a:p>
            </p:txBody>
          </p:sp>
        </p:grpSp>
        <p:sp>
          <p:nvSpPr>
            <p:cNvPr id="16" name="TextBox 15">
              <a:extLst>
                <a:ext uri="{FF2B5EF4-FFF2-40B4-BE49-F238E27FC236}">
                  <a16:creationId xmlns:a16="http://schemas.microsoft.com/office/drawing/2014/main" id="{55593385-0BE4-4D50-988F-58F7008EB598}"/>
                </a:ext>
              </a:extLst>
            </p:cNvPr>
            <p:cNvSpPr txBox="1"/>
            <p:nvPr/>
          </p:nvSpPr>
          <p:spPr>
            <a:xfrm>
              <a:off x="5707012" y="4352092"/>
              <a:ext cx="1013090" cy="337600"/>
            </a:xfrm>
            <a:prstGeom prst="rect">
              <a:avLst/>
            </a:prstGeom>
            <a:noFill/>
          </p:spPr>
          <p:txBody>
            <a:bodyPr wrap="none" rtlCol="0">
              <a:spAutoFit/>
            </a:bodyPr>
            <a:lstStyle/>
            <a:p>
              <a:pPr algn="ctr"/>
              <a:r>
                <a:rPr lang="en-US" sz="942" b="1" dirty="0">
                  <a:solidFill>
                    <a:srgbClr val="000000"/>
                  </a:solidFill>
                  <a:latin typeface="Avenir-Medium"/>
                  <a:sym typeface="Avenir-Medium"/>
                  <a:rtl val="0"/>
                </a:rPr>
                <a:t>DETERMINANTES </a:t>
              </a:r>
            </a:p>
            <a:p>
              <a:pPr algn="ctr"/>
              <a:r>
                <a:rPr lang="en-US" sz="942" b="1" spc="0" baseline="0" dirty="0">
                  <a:solidFill>
                    <a:srgbClr val="000000"/>
                  </a:solidFill>
                  <a:latin typeface="Avenir-Medium"/>
                  <a:sym typeface="Avenir-Medium"/>
                  <a:rtl val="0"/>
                </a:rPr>
                <a:t>C</a:t>
              </a:r>
              <a:r>
                <a:rPr lang="en-US" sz="942" b="1" dirty="0">
                  <a:solidFill>
                    <a:srgbClr val="000000"/>
                  </a:solidFill>
                  <a:latin typeface="Avenir-Medium"/>
                  <a:sym typeface="Avenir-Medium"/>
                  <a:rtl val="0"/>
                </a:rPr>
                <a:t>ONDUCTUALES</a:t>
              </a:r>
              <a:endParaRPr lang="en-US" sz="942" b="1" spc="0" baseline="0" dirty="0">
                <a:solidFill>
                  <a:srgbClr val="000000"/>
                </a:solidFill>
                <a:latin typeface="Avenir-Medium"/>
                <a:sym typeface="Avenir-Medium"/>
                <a:rtl val="0"/>
              </a:endParaRPr>
            </a:p>
          </p:txBody>
        </p:sp>
        <p:grpSp>
          <p:nvGrpSpPr>
            <p:cNvPr id="18" name="Graphic 1533">
              <a:extLst>
                <a:ext uri="{FF2B5EF4-FFF2-40B4-BE49-F238E27FC236}">
                  <a16:creationId xmlns:a16="http://schemas.microsoft.com/office/drawing/2014/main" id="{D6E13B3A-5D9A-441E-AE5B-14C4477A5606}"/>
                </a:ext>
              </a:extLst>
            </p:cNvPr>
            <p:cNvGrpSpPr/>
            <p:nvPr/>
          </p:nvGrpSpPr>
          <p:grpSpPr>
            <a:xfrm>
              <a:off x="5412513" y="3172671"/>
              <a:ext cx="1056799" cy="1040761"/>
              <a:chOff x="5412513" y="3172671"/>
              <a:chExt cx="1056799" cy="1040761"/>
            </a:xfrm>
          </p:grpSpPr>
          <p:sp>
            <p:nvSpPr>
              <p:cNvPr id="121" name="Freeform 280">
                <a:extLst>
                  <a:ext uri="{FF2B5EF4-FFF2-40B4-BE49-F238E27FC236}">
                    <a16:creationId xmlns:a16="http://schemas.microsoft.com/office/drawing/2014/main" id="{5F461655-17BA-44BA-8321-3BC8F2E9A39F}"/>
                  </a:ext>
                </a:extLst>
              </p:cNvPr>
              <p:cNvSpPr/>
              <p:nvPr/>
            </p:nvSpPr>
            <p:spPr>
              <a:xfrm>
                <a:off x="5417468" y="3176798"/>
                <a:ext cx="1046892" cy="1031683"/>
              </a:xfrm>
              <a:custGeom>
                <a:avLst/>
                <a:gdLst>
                  <a:gd name="connsiteX0" fmla="*/ 1046892 w 1046892"/>
                  <a:gd name="connsiteY0" fmla="*/ 515842 h 1031683"/>
                  <a:gd name="connsiteX1" fmla="*/ 523446 w 1046892"/>
                  <a:gd name="connsiteY1" fmla="*/ 1031683 h 1031683"/>
                  <a:gd name="connsiteX2" fmla="*/ -1 w 1046892"/>
                  <a:gd name="connsiteY2" fmla="*/ 515842 h 1031683"/>
                  <a:gd name="connsiteX3" fmla="*/ 523446 w 1046892"/>
                  <a:gd name="connsiteY3" fmla="*/ 0 h 1031683"/>
                  <a:gd name="connsiteX4" fmla="*/ 1046892 w 1046892"/>
                  <a:gd name="connsiteY4" fmla="*/ 515842 h 1031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892" h="1031683">
                    <a:moveTo>
                      <a:pt x="1046892" y="515842"/>
                    </a:moveTo>
                    <a:cubicBezTo>
                      <a:pt x="1046892" y="800733"/>
                      <a:pt x="812537" y="1031683"/>
                      <a:pt x="523446" y="1031683"/>
                    </a:cubicBezTo>
                    <a:cubicBezTo>
                      <a:pt x="234354" y="1031683"/>
                      <a:pt x="-1" y="800733"/>
                      <a:pt x="-1" y="515842"/>
                    </a:cubicBezTo>
                    <a:cubicBezTo>
                      <a:pt x="-1" y="230950"/>
                      <a:pt x="234354" y="0"/>
                      <a:pt x="523446" y="0"/>
                    </a:cubicBezTo>
                    <a:cubicBezTo>
                      <a:pt x="812537" y="0"/>
                      <a:pt x="1046892" y="230950"/>
                      <a:pt x="1046892" y="515842"/>
                    </a:cubicBezTo>
                    <a:close/>
                  </a:path>
                </a:pathLst>
              </a:custGeom>
              <a:solidFill>
                <a:srgbClr val="FFFFFF"/>
              </a:solidFill>
              <a:ln w="4127" cap="flat">
                <a:noFill/>
                <a:prstDash val="solid"/>
                <a:miter/>
              </a:ln>
            </p:spPr>
            <p:txBody>
              <a:bodyPr rtlCol="0" anchor="ctr"/>
              <a:lstStyle/>
              <a:p>
                <a:endParaRPr lang="en-US"/>
              </a:p>
            </p:txBody>
          </p:sp>
          <p:sp>
            <p:nvSpPr>
              <p:cNvPr id="122" name="Freeform 281">
                <a:extLst>
                  <a:ext uri="{FF2B5EF4-FFF2-40B4-BE49-F238E27FC236}">
                    <a16:creationId xmlns:a16="http://schemas.microsoft.com/office/drawing/2014/main" id="{890EEFC5-C591-4838-9F64-EC2CF4E0D4C1}"/>
                  </a:ext>
                </a:extLst>
              </p:cNvPr>
              <p:cNvSpPr/>
              <p:nvPr/>
            </p:nvSpPr>
            <p:spPr>
              <a:xfrm>
                <a:off x="5412513" y="3172671"/>
                <a:ext cx="1056799" cy="1040761"/>
              </a:xfrm>
              <a:custGeom>
                <a:avLst/>
                <a:gdLst>
                  <a:gd name="connsiteX0" fmla="*/ 528400 w 1056799"/>
                  <a:gd name="connsiteY0" fmla="*/ 1040762 h 1040761"/>
                  <a:gd name="connsiteX1" fmla="*/ 0 w 1056799"/>
                  <a:gd name="connsiteY1" fmla="*/ 520381 h 1040761"/>
                  <a:gd name="connsiteX2" fmla="*/ 528400 w 1056799"/>
                  <a:gd name="connsiteY2" fmla="*/ 0 h 1040761"/>
                  <a:gd name="connsiteX3" fmla="*/ 1056800 w 1056799"/>
                  <a:gd name="connsiteY3" fmla="*/ 520381 h 1040761"/>
                  <a:gd name="connsiteX4" fmla="*/ 528400 w 1056799"/>
                  <a:gd name="connsiteY4" fmla="*/ 1040762 h 1040761"/>
                  <a:gd name="connsiteX5" fmla="*/ 528400 w 1056799"/>
                  <a:gd name="connsiteY5" fmla="*/ 9079 h 1040761"/>
                  <a:gd name="connsiteX6" fmla="*/ 9908 w 1056799"/>
                  <a:gd name="connsiteY6" fmla="*/ 519968 h 1040761"/>
                  <a:gd name="connsiteX7" fmla="*/ 528400 w 1056799"/>
                  <a:gd name="connsiteY7" fmla="*/ 1030858 h 1040761"/>
                  <a:gd name="connsiteX8" fmla="*/ 1046893 w 1056799"/>
                  <a:gd name="connsiteY8" fmla="*/ 519968 h 1040761"/>
                  <a:gd name="connsiteX9" fmla="*/ 528400 w 1056799"/>
                  <a:gd name="connsiteY9" fmla="*/ 9079 h 104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6799" h="1040761">
                    <a:moveTo>
                      <a:pt x="528400" y="1040762"/>
                    </a:moveTo>
                    <a:cubicBezTo>
                      <a:pt x="236955" y="1040762"/>
                      <a:pt x="0" y="807189"/>
                      <a:pt x="0" y="520381"/>
                    </a:cubicBezTo>
                    <a:cubicBezTo>
                      <a:pt x="0" y="233160"/>
                      <a:pt x="236955" y="0"/>
                      <a:pt x="528400" y="0"/>
                    </a:cubicBezTo>
                    <a:cubicBezTo>
                      <a:pt x="819846" y="0"/>
                      <a:pt x="1056800" y="233573"/>
                      <a:pt x="1056800" y="520381"/>
                    </a:cubicBezTo>
                    <a:cubicBezTo>
                      <a:pt x="1056800" y="807189"/>
                      <a:pt x="819846" y="1040762"/>
                      <a:pt x="528400" y="1040762"/>
                    </a:cubicBezTo>
                    <a:close/>
                    <a:moveTo>
                      <a:pt x="528400" y="9079"/>
                    </a:moveTo>
                    <a:cubicBezTo>
                      <a:pt x="242322" y="9079"/>
                      <a:pt x="9908" y="238113"/>
                      <a:pt x="9908" y="519968"/>
                    </a:cubicBezTo>
                    <a:cubicBezTo>
                      <a:pt x="9908" y="801824"/>
                      <a:pt x="242734" y="1030858"/>
                      <a:pt x="528400" y="1030858"/>
                    </a:cubicBezTo>
                    <a:cubicBezTo>
                      <a:pt x="814479" y="1030858"/>
                      <a:pt x="1046893" y="801824"/>
                      <a:pt x="1046893" y="519968"/>
                    </a:cubicBezTo>
                    <a:cubicBezTo>
                      <a:pt x="1046893" y="238113"/>
                      <a:pt x="814479" y="9079"/>
                      <a:pt x="528400" y="9079"/>
                    </a:cubicBezTo>
                    <a:close/>
                  </a:path>
                </a:pathLst>
              </a:custGeom>
              <a:solidFill>
                <a:srgbClr val="000000"/>
              </a:solidFill>
              <a:ln w="4127" cap="flat">
                <a:noFill/>
                <a:prstDash val="solid"/>
                <a:miter/>
              </a:ln>
            </p:spPr>
            <p:txBody>
              <a:bodyPr rtlCol="0" anchor="ctr"/>
              <a:lstStyle/>
              <a:p>
                <a:endParaRPr lang="en-US"/>
              </a:p>
            </p:txBody>
          </p:sp>
        </p:grpSp>
        <p:sp>
          <p:nvSpPr>
            <p:cNvPr id="19" name="TextBox 18">
              <a:extLst>
                <a:ext uri="{FF2B5EF4-FFF2-40B4-BE49-F238E27FC236}">
                  <a16:creationId xmlns:a16="http://schemas.microsoft.com/office/drawing/2014/main" id="{FA39155E-6886-4C03-B238-D30E315540EA}"/>
                </a:ext>
              </a:extLst>
            </p:cNvPr>
            <p:cNvSpPr txBox="1"/>
            <p:nvPr/>
          </p:nvSpPr>
          <p:spPr>
            <a:xfrm>
              <a:off x="5531632" y="3452203"/>
              <a:ext cx="884053" cy="465631"/>
            </a:xfrm>
            <a:prstGeom prst="rect">
              <a:avLst/>
            </a:prstGeom>
            <a:noFill/>
          </p:spPr>
          <p:txBody>
            <a:bodyPr wrap="none" rtlCol="0">
              <a:spAutoFit/>
            </a:bodyPr>
            <a:lstStyle/>
            <a:p>
              <a:pPr algn="ctr"/>
              <a:r>
                <a:rPr lang="en-US" sz="942" b="1" spc="0" baseline="0" dirty="0">
                  <a:solidFill>
                    <a:srgbClr val="000000"/>
                  </a:solidFill>
                  <a:latin typeface="Avenir-Medium"/>
                  <a:sym typeface="Avenir-Medium"/>
                  <a:rtl val="0"/>
                </a:rPr>
                <a:t>SERVICIOS</a:t>
              </a:r>
            </a:p>
            <a:p>
              <a:pPr algn="ctr"/>
              <a:r>
                <a:rPr lang="en-US" sz="942" b="1" spc="0" baseline="0" dirty="0">
                  <a:solidFill>
                    <a:srgbClr val="000000"/>
                  </a:solidFill>
                  <a:latin typeface="Avenir-Medium"/>
                  <a:sym typeface="Avenir-Medium"/>
                  <a:rtl val="0"/>
                </a:rPr>
                <a:t> SANITARIOS Y </a:t>
              </a:r>
            </a:p>
            <a:p>
              <a:pPr algn="ctr"/>
              <a:r>
                <a:rPr lang="en-US" sz="942" b="1" spc="0" baseline="0" dirty="0">
                  <a:solidFill>
                    <a:srgbClr val="000000"/>
                  </a:solidFill>
                  <a:latin typeface="Avenir-Medium"/>
                  <a:sym typeface="Avenir-Medium"/>
                  <a:rtl val="0"/>
                </a:rPr>
                <a:t>SOCIALES</a:t>
              </a:r>
              <a:endParaRPr lang="en-US" sz="942" spc="0" baseline="0" dirty="0">
                <a:solidFill>
                  <a:srgbClr val="000000"/>
                </a:solidFill>
                <a:latin typeface="Avenir-Medium"/>
                <a:sym typeface="Avenir-Medium"/>
                <a:rtl val="0"/>
              </a:endParaRPr>
            </a:p>
          </p:txBody>
        </p:sp>
        <p:grpSp>
          <p:nvGrpSpPr>
            <p:cNvPr id="22" name="Graphic 1533">
              <a:extLst>
                <a:ext uri="{FF2B5EF4-FFF2-40B4-BE49-F238E27FC236}">
                  <a16:creationId xmlns:a16="http://schemas.microsoft.com/office/drawing/2014/main" id="{76C592F2-6716-4C27-8B14-A8DF6EA4050B}"/>
                </a:ext>
              </a:extLst>
            </p:cNvPr>
            <p:cNvGrpSpPr/>
            <p:nvPr/>
          </p:nvGrpSpPr>
          <p:grpSpPr>
            <a:xfrm>
              <a:off x="2707355" y="4020303"/>
              <a:ext cx="1056799" cy="1040761"/>
              <a:chOff x="2707355" y="4020303"/>
              <a:chExt cx="1056799" cy="1040761"/>
            </a:xfrm>
          </p:grpSpPr>
          <p:sp>
            <p:nvSpPr>
              <p:cNvPr id="119" name="Freeform 278">
                <a:extLst>
                  <a:ext uri="{FF2B5EF4-FFF2-40B4-BE49-F238E27FC236}">
                    <a16:creationId xmlns:a16="http://schemas.microsoft.com/office/drawing/2014/main" id="{00A22655-9368-461A-A547-B97F476D20C8}"/>
                  </a:ext>
                </a:extLst>
              </p:cNvPr>
              <p:cNvSpPr/>
              <p:nvPr/>
            </p:nvSpPr>
            <p:spPr>
              <a:xfrm>
                <a:off x="2712308" y="4024842"/>
                <a:ext cx="1046892" cy="1031683"/>
              </a:xfrm>
              <a:custGeom>
                <a:avLst/>
                <a:gdLst>
                  <a:gd name="connsiteX0" fmla="*/ 1046892 w 1046892"/>
                  <a:gd name="connsiteY0" fmla="*/ 515842 h 1031683"/>
                  <a:gd name="connsiteX1" fmla="*/ 523445 w 1046892"/>
                  <a:gd name="connsiteY1" fmla="*/ 1031683 h 1031683"/>
                  <a:gd name="connsiteX2" fmla="*/ -1 w 1046892"/>
                  <a:gd name="connsiteY2" fmla="*/ 515842 h 1031683"/>
                  <a:gd name="connsiteX3" fmla="*/ 523445 w 1046892"/>
                  <a:gd name="connsiteY3" fmla="*/ 0 h 1031683"/>
                  <a:gd name="connsiteX4" fmla="*/ 1046892 w 1046892"/>
                  <a:gd name="connsiteY4" fmla="*/ 515842 h 1031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892" h="1031683">
                    <a:moveTo>
                      <a:pt x="1046892" y="515842"/>
                    </a:moveTo>
                    <a:cubicBezTo>
                      <a:pt x="1046892" y="800733"/>
                      <a:pt x="812537" y="1031683"/>
                      <a:pt x="523445" y="1031683"/>
                    </a:cubicBezTo>
                    <a:cubicBezTo>
                      <a:pt x="234354" y="1031683"/>
                      <a:pt x="-1" y="800733"/>
                      <a:pt x="-1" y="515842"/>
                    </a:cubicBezTo>
                    <a:cubicBezTo>
                      <a:pt x="-1" y="230950"/>
                      <a:pt x="234354" y="0"/>
                      <a:pt x="523445" y="0"/>
                    </a:cubicBezTo>
                    <a:cubicBezTo>
                      <a:pt x="812537" y="0"/>
                      <a:pt x="1046892" y="230950"/>
                      <a:pt x="1046892" y="515842"/>
                    </a:cubicBezTo>
                    <a:close/>
                  </a:path>
                </a:pathLst>
              </a:custGeom>
              <a:solidFill>
                <a:srgbClr val="FFFFFF"/>
              </a:solidFill>
              <a:ln w="4127" cap="flat">
                <a:noFill/>
                <a:prstDash val="solid"/>
                <a:miter/>
              </a:ln>
            </p:spPr>
            <p:txBody>
              <a:bodyPr rtlCol="0" anchor="ctr"/>
              <a:lstStyle/>
              <a:p>
                <a:endParaRPr lang="en-US"/>
              </a:p>
            </p:txBody>
          </p:sp>
          <p:sp>
            <p:nvSpPr>
              <p:cNvPr id="120" name="Freeform 279">
                <a:extLst>
                  <a:ext uri="{FF2B5EF4-FFF2-40B4-BE49-F238E27FC236}">
                    <a16:creationId xmlns:a16="http://schemas.microsoft.com/office/drawing/2014/main" id="{09EE3B3A-C707-40A0-A271-F98B8DF57436}"/>
                  </a:ext>
                </a:extLst>
              </p:cNvPr>
              <p:cNvSpPr/>
              <p:nvPr/>
            </p:nvSpPr>
            <p:spPr>
              <a:xfrm>
                <a:off x="2707355" y="4020303"/>
                <a:ext cx="1056799" cy="1040761"/>
              </a:xfrm>
              <a:custGeom>
                <a:avLst/>
                <a:gdLst>
                  <a:gd name="connsiteX0" fmla="*/ 528400 w 1056799"/>
                  <a:gd name="connsiteY0" fmla="*/ 1040762 h 1040761"/>
                  <a:gd name="connsiteX1" fmla="*/ 0 w 1056799"/>
                  <a:gd name="connsiteY1" fmla="*/ 520381 h 1040761"/>
                  <a:gd name="connsiteX2" fmla="*/ 528400 w 1056799"/>
                  <a:gd name="connsiteY2" fmla="*/ 0 h 1040761"/>
                  <a:gd name="connsiteX3" fmla="*/ 1056800 w 1056799"/>
                  <a:gd name="connsiteY3" fmla="*/ 520381 h 1040761"/>
                  <a:gd name="connsiteX4" fmla="*/ 528400 w 1056799"/>
                  <a:gd name="connsiteY4" fmla="*/ 1040762 h 1040761"/>
                  <a:gd name="connsiteX5" fmla="*/ 528400 w 1056799"/>
                  <a:gd name="connsiteY5" fmla="*/ 9491 h 1040761"/>
                  <a:gd name="connsiteX6" fmla="*/ 9907 w 1056799"/>
                  <a:gd name="connsiteY6" fmla="*/ 520381 h 1040761"/>
                  <a:gd name="connsiteX7" fmla="*/ 528400 w 1056799"/>
                  <a:gd name="connsiteY7" fmla="*/ 1031271 h 1040761"/>
                  <a:gd name="connsiteX8" fmla="*/ 1046892 w 1056799"/>
                  <a:gd name="connsiteY8" fmla="*/ 520381 h 1040761"/>
                  <a:gd name="connsiteX9" fmla="*/ 528400 w 1056799"/>
                  <a:gd name="connsiteY9" fmla="*/ 9491 h 104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6799" h="1040761">
                    <a:moveTo>
                      <a:pt x="528400" y="1040762"/>
                    </a:moveTo>
                    <a:cubicBezTo>
                      <a:pt x="236954" y="1040762"/>
                      <a:pt x="0" y="807189"/>
                      <a:pt x="0" y="520381"/>
                    </a:cubicBezTo>
                    <a:cubicBezTo>
                      <a:pt x="0" y="233160"/>
                      <a:pt x="236954" y="0"/>
                      <a:pt x="528400" y="0"/>
                    </a:cubicBezTo>
                    <a:cubicBezTo>
                      <a:pt x="819845" y="0"/>
                      <a:pt x="1056800" y="233573"/>
                      <a:pt x="1056800" y="520381"/>
                    </a:cubicBezTo>
                    <a:cubicBezTo>
                      <a:pt x="1056800" y="807189"/>
                      <a:pt x="819845" y="1040762"/>
                      <a:pt x="528400" y="1040762"/>
                    </a:cubicBezTo>
                    <a:close/>
                    <a:moveTo>
                      <a:pt x="528400" y="9491"/>
                    </a:moveTo>
                    <a:cubicBezTo>
                      <a:pt x="242321" y="9491"/>
                      <a:pt x="9907" y="238525"/>
                      <a:pt x="9907" y="520381"/>
                    </a:cubicBezTo>
                    <a:cubicBezTo>
                      <a:pt x="9907" y="802237"/>
                      <a:pt x="242733" y="1031271"/>
                      <a:pt x="528400" y="1031271"/>
                    </a:cubicBezTo>
                    <a:cubicBezTo>
                      <a:pt x="814478" y="1031271"/>
                      <a:pt x="1046892" y="802237"/>
                      <a:pt x="1046892" y="520381"/>
                    </a:cubicBezTo>
                    <a:cubicBezTo>
                      <a:pt x="1047305" y="238525"/>
                      <a:pt x="814478" y="9491"/>
                      <a:pt x="528400" y="9491"/>
                    </a:cubicBezTo>
                    <a:close/>
                  </a:path>
                </a:pathLst>
              </a:custGeom>
              <a:solidFill>
                <a:srgbClr val="000000"/>
              </a:solidFill>
              <a:ln w="4127" cap="flat">
                <a:noFill/>
                <a:prstDash val="solid"/>
                <a:miter/>
              </a:ln>
            </p:spPr>
            <p:txBody>
              <a:bodyPr rtlCol="0" anchor="ctr"/>
              <a:lstStyle/>
              <a:p>
                <a:endParaRPr lang="en-US"/>
              </a:p>
            </p:txBody>
          </p:sp>
        </p:grpSp>
        <p:sp>
          <p:nvSpPr>
            <p:cNvPr id="24" name="TextBox 23">
              <a:extLst>
                <a:ext uri="{FF2B5EF4-FFF2-40B4-BE49-F238E27FC236}">
                  <a16:creationId xmlns:a16="http://schemas.microsoft.com/office/drawing/2014/main" id="{03BFD864-0EFE-4168-99DF-3B8FF2AF332F}"/>
                </a:ext>
              </a:extLst>
            </p:cNvPr>
            <p:cNvSpPr txBox="1"/>
            <p:nvPr/>
          </p:nvSpPr>
          <p:spPr>
            <a:xfrm>
              <a:off x="2765886" y="4415333"/>
              <a:ext cx="1013090" cy="337600"/>
            </a:xfrm>
            <a:prstGeom prst="rect">
              <a:avLst/>
            </a:prstGeom>
            <a:noFill/>
          </p:spPr>
          <p:txBody>
            <a:bodyPr wrap="none" rtlCol="0">
              <a:spAutoFit/>
            </a:bodyPr>
            <a:lstStyle/>
            <a:p>
              <a:pPr algn="ctr"/>
              <a:r>
                <a:rPr lang="en-US" sz="942" b="1" spc="0" baseline="0" dirty="0">
                  <a:solidFill>
                    <a:srgbClr val="000000"/>
                  </a:solidFill>
                  <a:latin typeface="Avenir-Medium"/>
                  <a:sym typeface="Avenir-Medium"/>
                  <a:rtl val="0"/>
                </a:rPr>
                <a:t>DETERMINANTES </a:t>
              </a:r>
            </a:p>
            <a:p>
              <a:pPr algn="ctr"/>
              <a:r>
                <a:rPr lang="en-US" sz="942" b="1" dirty="0">
                  <a:solidFill>
                    <a:srgbClr val="000000"/>
                  </a:solidFill>
                  <a:latin typeface="Avenir-Medium"/>
                  <a:sym typeface="Avenir-Medium"/>
                  <a:rtl val="0"/>
                </a:rPr>
                <a:t>SOCIALES</a:t>
              </a:r>
              <a:endParaRPr lang="en-US" sz="942" b="1" spc="0" baseline="0" dirty="0">
                <a:solidFill>
                  <a:srgbClr val="000000"/>
                </a:solidFill>
                <a:latin typeface="Avenir-Medium"/>
                <a:sym typeface="Avenir-Medium"/>
                <a:rtl val="0"/>
              </a:endParaRPr>
            </a:p>
          </p:txBody>
        </p:sp>
        <p:grpSp>
          <p:nvGrpSpPr>
            <p:cNvPr id="25" name="Graphic 1533">
              <a:extLst>
                <a:ext uri="{FF2B5EF4-FFF2-40B4-BE49-F238E27FC236}">
                  <a16:creationId xmlns:a16="http://schemas.microsoft.com/office/drawing/2014/main" id="{C44310D5-E134-488E-8313-1B68C5AA8149}"/>
                </a:ext>
              </a:extLst>
            </p:cNvPr>
            <p:cNvGrpSpPr/>
            <p:nvPr/>
          </p:nvGrpSpPr>
          <p:grpSpPr>
            <a:xfrm>
              <a:off x="3014487" y="3162355"/>
              <a:ext cx="1056799" cy="1040761"/>
              <a:chOff x="3014487" y="3162355"/>
              <a:chExt cx="1056799" cy="1040761"/>
            </a:xfrm>
          </p:grpSpPr>
          <p:sp>
            <p:nvSpPr>
              <p:cNvPr id="117" name="Freeform 276">
                <a:extLst>
                  <a:ext uri="{FF2B5EF4-FFF2-40B4-BE49-F238E27FC236}">
                    <a16:creationId xmlns:a16="http://schemas.microsoft.com/office/drawing/2014/main" id="{52D3D852-9783-47DB-8CCE-6C1E9FDA85D4}"/>
                  </a:ext>
                </a:extLst>
              </p:cNvPr>
              <p:cNvSpPr/>
              <p:nvPr/>
            </p:nvSpPr>
            <p:spPr>
              <a:xfrm>
                <a:off x="3019441" y="3166481"/>
                <a:ext cx="1046892" cy="1031683"/>
              </a:xfrm>
              <a:custGeom>
                <a:avLst/>
                <a:gdLst>
                  <a:gd name="connsiteX0" fmla="*/ 1046892 w 1046892"/>
                  <a:gd name="connsiteY0" fmla="*/ 515842 h 1031683"/>
                  <a:gd name="connsiteX1" fmla="*/ 523446 w 1046892"/>
                  <a:gd name="connsiteY1" fmla="*/ 1031683 h 1031683"/>
                  <a:gd name="connsiteX2" fmla="*/ 0 w 1046892"/>
                  <a:gd name="connsiteY2" fmla="*/ 515842 h 1031683"/>
                  <a:gd name="connsiteX3" fmla="*/ 523446 w 1046892"/>
                  <a:gd name="connsiteY3" fmla="*/ 0 h 1031683"/>
                  <a:gd name="connsiteX4" fmla="*/ 1046892 w 1046892"/>
                  <a:gd name="connsiteY4" fmla="*/ 515842 h 1031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892" h="1031683">
                    <a:moveTo>
                      <a:pt x="1046892" y="515842"/>
                    </a:moveTo>
                    <a:cubicBezTo>
                      <a:pt x="1046892" y="800733"/>
                      <a:pt x="812538" y="1031683"/>
                      <a:pt x="523446" y="1031683"/>
                    </a:cubicBezTo>
                    <a:cubicBezTo>
                      <a:pt x="234354" y="1031683"/>
                      <a:pt x="0" y="800733"/>
                      <a:pt x="0" y="515842"/>
                    </a:cubicBezTo>
                    <a:cubicBezTo>
                      <a:pt x="0" y="230950"/>
                      <a:pt x="234354" y="0"/>
                      <a:pt x="523446" y="0"/>
                    </a:cubicBezTo>
                    <a:cubicBezTo>
                      <a:pt x="812538" y="0"/>
                      <a:pt x="1046892" y="230950"/>
                      <a:pt x="1046892" y="515842"/>
                    </a:cubicBezTo>
                    <a:close/>
                  </a:path>
                </a:pathLst>
              </a:custGeom>
              <a:solidFill>
                <a:srgbClr val="FFFFFF"/>
              </a:solidFill>
              <a:ln w="4127" cap="flat">
                <a:noFill/>
                <a:prstDash val="solid"/>
                <a:miter/>
              </a:ln>
            </p:spPr>
            <p:txBody>
              <a:bodyPr rtlCol="0" anchor="ctr"/>
              <a:lstStyle/>
              <a:p>
                <a:endParaRPr lang="en-US"/>
              </a:p>
            </p:txBody>
          </p:sp>
          <p:sp>
            <p:nvSpPr>
              <p:cNvPr id="118" name="Freeform 277">
                <a:extLst>
                  <a:ext uri="{FF2B5EF4-FFF2-40B4-BE49-F238E27FC236}">
                    <a16:creationId xmlns:a16="http://schemas.microsoft.com/office/drawing/2014/main" id="{46330C69-C778-4474-BEF2-D13DAACD2F41}"/>
                  </a:ext>
                </a:extLst>
              </p:cNvPr>
              <p:cNvSpPr/>
              <p:nvPr/>
            </p:nvSpPr>
            <p:spPr>
              <a:xfrm>
                <a:off x="3014487" y="3162355"/>
                <a:ext cx="1056799" cy="1040761"/>
              </a:xfrm>
              <a:custGeom>
                <a:avLst/>
                <a:gdLst>
                  <a:gd name="connsiteX0" fmla="*/ 528400 w 1056799"/>
                  <a:gd name="connsiteY0" fmla="*/ 1040762 h 1040761"/>
                  <a:gd name="connsiteX1" fmla="*/ 0 w 1056799"/>
                  <a:gd name="connsiteY1" fmla="*/ 520381 h 1040761"/>
                  <a:gd name="connsiteX2" fmla="*/ 528400 w 1056799"/>
                  <a:gd name="connsiteY2" fmla="*/ 0 h 1040761"/>
                  <a:gd name="connsiteX3" fmla="*/ 1056800 w 1056799"/>
                  <a:gd name="connsiteY3" fmla="*/ 520381 h 1040761"/>
                  <a:gd name="connsiteX4" fmla="*/ 528400 w 1056799"/>
                  <a:gd name="connsiteY4" fmla="*/ 1040762 h 1040761"/>
                  <a:gd name="connsiteX5" fmla="*/ 528400 w 1056799"/>
                  <a:gd name="connsiteY5" fmla="*/ 9079 h 1040761"/>
                  <a:gd name="connsiteX6" fmla="*/ 9907 w 1056799"/>
                  <a:gd name="connsiteY6" fmla="*/ 519968 h 1040761"/>
                  <a:gd name="connsiteX7" fmla="*/ 528400 w 1056799"/>
                  <a:gd name="connsiteY7" fmla="*/ 1030858 h 1040761"/>
                  <a:gd name="connsiteX8" fmla="*/ 1046893 w 1056799"/>
                  <a:gd name="connsiteY8" fmla="*/ 519968 h 1040761"/>
                  <a:gd name="connsiteX9" fmla="*/ 528400 w 1056799"/>
                  <a:gd name="connsiteY9" fmla="*/ 9079 h 104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6799" h="1040761">
                    <a:moveTo>
                      <a:pt x="528400" y="1040762"/>
                    </a:moveTo>
                    <a:cubicBezTo>
                      <a:pt x="236954" y="1040762"/>
                      <a:pt x="0" y="807189"/>
                      <a:pt x="0" y="520381"/>
                    </a:cubicBezTo>
                    <a:cubicBezTo>
                      <a:pt x="0" y="233160"/>
                      <a:pt x="236954" y="0"/>
                      <a:pt x="528400" y="0"/>
                    </a:cubicBezTo>
                    <a:cubicBezTo>
                      <a:pt x="819846" y="0"/>
                      <a:pt x="1056800" y="233573"/>
                      <a:pt x="1056800" y="520381"/>
                    </a:cubicBezTo>
                    <a:cubicBezTo>
                      <a:pt x="1056800" y="807189"/>
                      <a:pt x="819433" y="1040762"/>
                      <a:pt x="528400" y="1040762"/>
                    </a:cubicBezTo>
                    <a:close/>
                    <a:moveTo>
                      <a:pt x="528400" y="9079"/>
                    </a:moveTo>
                    <a:cubicBezTo>
                      <a:pt x="242321" y="9079"/>
                      <a:pt x="9907" y="238113"/>
                      <a:pt x="9907" y="519968"/>
                    </a:cubicBezTo>
                    <a:cubicBezTo>
                      <a:pt x="9907" y="801824"/>
                      <a:pt x="242734" y="1030858"/>
                      <a:pt x="528400" y="1030858"/>
                    </a:cubicBezTo>
                    <a:cubicBezTo>
                      <a:pt x="814479" y="1030858"/>
                      <a:pt x="1046893" y="801824"/>
                      <a:pt x="1046893" y="519968"/>
                    </a:cubicBezTo>
                    <a:cubicBezTo>
                      <a:pt x="1046893" y="238113"/>
                      <a:pt x="814066" y="9079"/>
                      <a:pt x="528400" y="9079"/>
                    </a:cubicBezTo>
                    <a:close/>
                  </a:path>
                </a:pathLst>
              </a:custGeom>
              <a:solidFill>
                <a:srgbClr val="000000"/>
              </a:solidFill>
              <a:ln w="4127" cap="flat">
                <a:noFill/>
                <a:prstDash val="solid"/>
                <a:miter/>
              </a:ln>
            </p:spPr>
            <p:txBody>
              <a:bodyPr rtlCol="0" anchor="ctr"/>
              <a:lstStyle/>
              <a:p>
                <a:endParaRPr lang="en-US"/>
              </a:p>
            </p:txBody>
          </p:sp>
        </p:grpSp>
        <p:sp>
          <p:nvSpPr>
            <p:cNvPr id="26" name="TextBox 25">
              <a:extLst>
                <a:ext uri="{FF2B5EF4-FFF2-40B4-BE49-F238E27FC236}">
                  <a16:creationId xmlns:a16="http://schemas.microsoft.com/office/drawing/2014/main" id="{04C664ED-37E6-4937-B90A-5A4E8BE1ABFB}"/>
                </a:ext>
              </a:extLst>
            </p:cNvPr>
            <p:cNvSpPr txBox="1"/>
            <p:nvPr/>
          </p:nvSpPr>
          <p:spPr>
            <a:xfrm>
              <a:off x="3003980" y="3534506"/>
              <a:ext cx="1013090" cy="337600"/>
            </a:xfrm>
            <a:prstGeom prst="rect">
              <a:avLst/>
            </a:prstGeom>
            <a:noFill/>
          </p:spPr>
          <p:txBody>
            <a:bodyPr wrap="none" rtlCol="0">
              <a:spAutoFit/>
            </a:bodyPr>
            <a:lstStyle/>
            <a:p>
              <a:pPr algn="ctr"/>
              <a:r>
                <a:rPr lang="en-US" sz="942" b="1" spc="0" baseline="0" dirty="0">
                  <a:solidFill>
                    <a:srgbClr val="000000"/>
                  </a:solidFill>
                  <a:latin typeface="Avenir-Medium"/>
                  <a:sym typeface="Avenir-Medium"/>
                  <a:rtl val="0"/>
                </a:rPr>
                <a:t>DETERMINANTES </a:t>
              </a:r>
            </a:p>
            <a:p>
              <a:pPr algn="ctr"/>
              <a:r>
                <a:rPr lang="en-US" sz="942" b="1" spc="0" baseline="0" dirty="0">
                  <a:solidFill>
                    <a:srgbClr val="000000"/>
                  </a:solidFill>
                  <a:latin typeface="Avenir-Medium"/>
                  <a:sym typeface="Avenir-Medium"/>
                  <a:rtl val="0"/>
                </a:rPr>
                <a:t>ECONOMICOS</a:t>
              </a:r>
            </a:p>
          </p:txBody>
        </p:sp>
        <p:grpSp>
          <p:nvGrpSpPr>
            <p:cNvPr id="28" name="Graphic 1533">
              <a:extLst>
                <a:ext uri="{FF2B5EF4-FFF2-40B4-BE49-F238E27FC236}">
                  <a16:creationId xmlns:a16="http://schemas.microsoft.com/office/drawing/2014/main" id="{1F374DCB-2C95-4E10-912C-642CDE71589A}"/>
                </a:ext>
              </a:extLst>
            </p:cNvPr>
            <p:cNvGrpSpPr/>
            <p:nvPr/>
          </p:nvGrpSpPr>
          <p:grpSpPr>
            <a:xfrm>
              <a:off x="2985900" y="3906405"/>
              <a:ext cx="246964" cy="246778"/>
              <a:chOff x="2985900" y="3906405"/>
              <a:chExt cx="246964" cy="246778"/>
            </a:xfrm>
          </p:grpSpPr>
          <p:sp>
            <p:nvSpPr>
              <p:cNvPr id="102" name="Freeform 261">
                <a:extLst>
                  <a:ext uri="{FF2B5EF4-FFF2-40B4-BE49-F238E27FC236}">
                    <a16:creationId xmlns:a16="http://schemas.microsoft.com/office/drawing/2014/main" id="{4AB3BD31-1BDD-47E2-9896-494ED93F1F69}"/>
                  </a:ext>
                </a:extLst>
              </p:cNvPr>
              <p:cNvSpPr/>
              <p:nvPr/>
            </p:nvSpPr>
            <p:spPr>
              <a:xfrm>
                <a:off x="3009946" y="3906405"/>
                <a:ext cx="222918" cy="219542"/>
              </a:xfrm>
              <a:custGeom>
                <a:avLst/>
                <a:gdLst>
                  <a:gd name="connsiteX0" fmla="*/ 222918 w 222918"/>
                  <a:gd name="connsiteY0" fmla="*/ 109771 h 219542"/>
                  <a:gd name="connsiteX1" fmla="*/ 111459 w 222918"/>
                  <a:gd name="connsiteY1" fmla="*/ 219542 h 219542"/>
                  <a:gd name="connsiteX2" fmla="*/ 0 w 222918"/>
                  <a:gd name="connsiteY2" fmla="*/ 109771 h 219542"/>
                  <a:gd name="connsiteX3" fmla="*/ 111459 w 222918"/>
                  <a:gd name="connsiteY3" fmla="*/ 0 h 219542"/>
                  <a:gd name="connsiteX4" fmla="*/ 222918 w 222918"/>
                  <a:gd name="connsiteY4" fmla="*/ 109771 h 219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918" h="219542">
                    <a:moveTo>
                      <a:pt x="222918" y="109771"/>
                    </a:moveTo>
                    <a:cubicBezTo>
                      <a:pt x="222918" y="170396"/>
                      <a:pt x="173016" y="219542"/>
                      <a:pt x="111459" y="219542"/>
                    </a:cubicBezTo>
                    <a:cubicBezTo>
                      <a:pt x="49902" y="219542"/>
                      <a:pt x="0" y="170396"/>
                      <a:pt x="0" y="109771"/>
                    </a:cubicBezTo>
                    <a:cubicBezTo>
                      <a:pt x="0" y="49146"/>
                      <a:pt x="49902" y="0"/>
                      <a:pt x="111459" y="0"/>
                    </a:cubicBezTo>
                    <a:cubicBezTo>
                      <a:pt x="173016" y="0"/>
                      <a:pt x="222918" y="49146"/>
                      <a:pt x="222918" y="109771"/>
                    </a:cubicBezTo>
                    <a:close/>
                  </a:path>
                </a:pathLst>
              </a:custGeom>
              <a:solidFill>
                <a:srgbClr val="85D2E1"/>
              </a:solidFill>
              <a:ln w="4127" cap="flat">
                <a:noFill/>
                <a:prstDash val="solid"/>
                <a:miter/>
              </a:ln>
            </p:spPr>
            <p:txBody>
              <a:bodyPr rtlCol="0" anchor="ctr"/>
              <a:lstStyle/>
              <a:p>
                <a:endParaRPr lang="en-US"/>
              </a:p>
            </p:txBody>
          </p:sp>
          <p:grpSp>
            <p:nvGrpSpPr>
              <p:cNvPr id="103" name="Graphic 1533">
                <a:extLst>
                  <a:ext uri="{FF2B5EF4-FFF2-40B4-BE49-F238E27FC236}">
                    <a16:creationId xmlns:a16="http://schemas.microsoft.com/office/drawing/2014/main" id="{1ED9867E-99B0-4613-BEF6-B34017BE520B}"/>
                  </a:ext>
                </a:extLst>
              </p:cNvPr>
              <p:cNvGrpSpPr/>
              <p:nvPr/>
            </p:nvGrpSpPr>
            <p:grpSpPr>
              <a:xfrm>
                <a:off x="2988479" y="3924149"/>
                <a:ext cx="229936" cy="226557"/>
                <a:chOff x="2988479" y="3924149"/>
                <a:chExt cx="229936" cy="226557"/>
              </a:xfrm>
              <a:solidFill>
                <a:srgbClr val="000000"/>
              </a:solidFill>
            </p:grpSpPr>
            <p:grpSp>
              <p:nvGrpSpPr>
                <p:cNvPr id="105" name="Graphic 1533">
                  <a:extLst>
                    <a:ext uri="{FF2B5EF4-FFF2-40B4-BE49-F238E27FC236}">
                      <a16:creationId xmlns:a16="http://schemas.microsoft.com/office/drawing/2014/main" id="{A9B18887-7A46-426C-A601-C8BCF64A0E8B}"/>
                    </a:ext>
                  </a:extLst>
                </p:cNvPr>
                <p:cNvGrpSpPr/>
                <p:nvPr/>
              </p:nvGrpSpPr>
              <p:grpSpPr>
                <a:xfrm>
                  <a:off x="2988479" y="3924149"/>
                  <a:ext cx="134164" cy="132055"/>
                  <a:chOff x="2988479" y="3924149"/>
                  <a:chExt cx="134164" cy="132055"/>
                </a:xfrm>
                <a:solidFill>
                  <a:srgbClr val="000000"/>
                </a:solidFill>
              </p:grpSpPr>
              <p:sp>
                <p:nvSpPr>
                  <p:cNvPr id="115" name="Freeform 274">
                    <a:extLst>
                      <a:ext uri="{FF2B5EF4-FFF2-40B4-BE49-F238E27FC236}">
                        <a16:creationId xmlns:a16="http://schemas.microsoft.com/office/drawing/2014/main" id="{34FFA271-6EF8-4816-8477-ECB563D716C0}"/>
                      </a:ext>
                    </a:extLst>
                  </p:cNvPr>
                  <p:cNvSpPr/>
                  <p:nvPr/>
                </p:nvSpPr>
                <p:spPr>
                  <a:xfrm>
                    <a:off x="2991782" y="3927864"/>
                    <a:ext cx="127146" cy="125040"/>
                  </a:xfrm>
                  <a:custGeom>
                    <a:avLst/>
                    <a:gdLst>
                      <a:gd name="connsiteX0" fmla="*/ 127146 w 127146"/>
                      <a:gd name="connsiteY0" fmla="*/ 0 h 125040"/>
                      <a:gd name="connsiteX1" fmla="*/ 0 w 127146"/>
                      <a:gd name="connsiteY1" fmla="*/ 125040 h 125040"/>
                    </a:gdLst>
                    <a:ahLst/>
                    <a:cxnLst>
                      <a:cxn ang="0">
                        <a:pos x="connsiteX0" y="connsiteY0"/>
                      </a:cxn>
                      <a:cxn ang="0">
                        <a:pos x="connsiteX1" y="connsiteY1"/>
                      </a:cxn>
                    </a:cxnLst>
                    <a:rect l="l" t="t" r="r" b="b"/>
                    <a:pathLst>
                      <a:path w="127146" h="125040">
                        <a:moveTo>
                          <a:pt x="127146" y="0"/>
                        </a:moveTo>
                        <a:lnTo>
                          <a:pt x="0" y="125040"/>
                        </a:lnTo>
                      </a:path>
                    </a:pathLst>
                  </a:custGeom>
                  <a:ln w="4127" cap="flat">
                    <a:noFill/>
                    <a:prstDash val="solid"/>
                    <a:miter/>
                  </a:ln>
                </p:spPr>
                <p:txBody>
                  <a:bodyPr rtlCol="0" anchor="ctr"/>
                  <a:lstStyle/>
                  <a:p>
                    <a:endParaRPr lang="en-US"/>
                  </a:p>
                </p:txBody>
              </p:sp>
              <p:sp>
                <p:nvSpPr>
                  <p:cNvPr id="116" name="Freeform 275">
                    <a:extLst>
                      <a:ext uri="{FF2B5EF4-FFF2-40B4-BE49-F238E27FC236}">
                        <a16:creationId xmlns:a16="http://schemas.microsoft.com/office/drawing/2014/main" id="{F7850F1A-32CA-4848-82A3-81718D39B744}"/>
                      </a:ext>
                    </a:extLst>
                  </p:cNvPr>
                  <p:cNvSpPr/>
                  <p:nvPr/>
                </p:nvSpPr>
                <p:spPr>
                  <a:xfrm>
                    <a:off x="2988479" y="3924149"/>
                    <a:ext cx="134164" cy="132055"/>
                  </a:xfrm>
                  <a:custGeom>
                    <a:avLst/>
                    <a:gdLst>
                      <a:gd name="connsiteX0" fmla="*/ 7018 w 134164"/>
                      <a:gd name="connsiteY0" fmla="*/ 132055 h 132055"/>
                      <a:gd name="connsiteX1" fmla="*/ 0 w 134164"/>
                      <a:gd name="connsiteY1" fmla="*/ 125453 h 132055"/>
                      <a:gd name="connsiteX2" fmla="*/ 127146 w 134164"/>
                      <a:gd name="connsiteY2" fmla="*/ 0 h 132055"/>
                      <a:gd name="connsiteX3" fmla="*/ 134164 w 134164"/>
                      <a:gd name="connsiteY3" fmla="*/ 7016 h 132055"/>
                    </a:gdLst>
                    <a:ahLst/>
                    <a:cxnLst>
                      <a:cxn ang="0">
                        <a:pos x="connsiteX0" y="connsiteY0"/>
                      </a:cxn>
                      <a:cxn ang="0">
                        <a:pos x="connsiteX1" y="connsiteY1"/>
                      </a:cxn>
                      <a:cxn ang="0">
                        <a:pos x="connsiteX2" y="connsiteY2"/>
                      </a:cxn>
                      <a:cxn ang="0">
                        <a:pos x="connsiteX3" y="connsiteY3"/>
                      </a:cxn>
                    </a:cxnLst>
                    <a:rect l="l" t="t" r="r" b="b"/>
                    <a:pathLst>
                      <a:path w="134164" h="132055">
                        <a:moveTo>
                          <a:pt x="7018" y="132055"/>
                        </a:moveTo>
                        <a:lnTo>
                          <a:pt x="0" y="125453"/>
                        </a:lnTo>
                        <a:lnTo>
                          <a:pt x="127146" y="0"/>
                        </a:lnTo>
                        <a:lnTo>
                          <a:pt x="134164" y="7016"/>
                        </a:lnTo>
                        <a:close/>
                      </a:path>
                    </a:pathLst>
                  </a:custGeom>
                  <a:solidFill>
                    <a:srgbClr val="000000"/>
                  </a:solidFill>
                  <a:ln w="4127" cap="flat">
                    <a:noFill/>
                    <a:prstDash val="solid"/>
                    <a:miter/>
                  </a:ln>
                </p:spPr>
                <p:txBody>
                  <a:bodyPr rtlCol="0" anchor="ctr"/>
                  <a:lstStyle/>
                  <a:p>
                    <a:endParaRPr lang="en-US"/>
                  </a:p>
                </p:txBody>
              </p:sp>
            </p:grpSp>
            <p:grpSp>
              <p:nvGrpSpPr>
                <p:cNvPr id="106" name="Graphic 1533">
                  <a:extLst>
                    <a:ext uri="{FF2B5EF4-FFF2-40B4-BE49-F238E27FC236}">
                      <a16:creationId xmlns:a16="http://schemas.microsoft.com/office/drawing/2014/main" id="{CF07872C-486B-46CF-8B48-8BC0D4F359B8}"/>
                    </a:ext>
                  </a:extLst>
                </p:cNvPr>
                <p:cNvGrpSpPr/>
                <p:nvPr/>
              </p:nvGrpSpPr>
              <p:grpSpPr>
                <a:xfrm>
                  <a:off x="3006231" y="3941482"/>
                  <a:ext cx="162647" cy="160529"/>
                  <a:chOff x="3006231" y="3941482"/>
                  <a:chExt cx="162647" cy="160529"/>
                </a:xfrm>
                <a:solidFill>
                  <a:srgbClr val="000000"/>
                </a:solidFill>
              </p:grpSpPr>
              <p:sp>
                <p:nvSpPr>
                  <p:cNvPr id="113" name="Freeform 272">
                    <a:extLst>
                      <a:ext uri="{FF2B5EF4-FFF2-40B4-BE49-F238E27FC236}">
                        <a16:creationId xmlns:a16="http://schemas.microsoft.com/office/drawing/2014/main" id="{A99AD57D-1802-4071-BC4D-15D5ED1AC39F}"/>
                      </a:ext>
                    </a:extLst>
                  </p:cNvPr>
                  <p:cNvSpPr/>
                  <p:nvPr/>
                </p:nvSpPr>
                <p:spPr>
                  <a:xfrm>
                    <a:off x="3009533" y="3944783"/>
                    <a:ext cx="156043" cy="153514"/>
                  </a:xfrm>
                  <a:custGeom>
                    <a:avLst/>
                    <a:gdLst>
                      <a:gd name="connsiteX0" fmla="*/ 156043 w 156043"/>
                      <a:gd name="connsiteY0" fmla="*/ 0 h 153514"/>
                      <a:gd name="connsiteX1" fmla="*/ 0 w 156043"/>
                      <a:gd name="connsiteY1" fmla="*/ 153515 h 153514"/>
                    </a:gdLst>
                    <a:ahLst/>
                    <a:cxnLst>
                      <a:cxn ang="0">
                        <a:pos x="connsiteX0" y="connsiteY0"/>
                      </a:cxn>
                      <a:cxn ang="0">
                        <a:pos x="connsiteX1" y="connsiteY1"/>
                      </a:cxn>
                    </a:cxnLst>
                    <a:rect l="l" t="t" r="r" b="b"/>
                    <a:pathLst>
                      <a:path w="156043" h="153514">
                        <a:moveTo>
                          <a:pt x="156043" y="0"/>
                        </a:moveTo>
                        <a:lnTo>
                          <a:pt x="0" y="153515"/>
                        </a:lnTo>
                      </a:path>
                    </a:pathLst>
                  </a:custGeom>
                  <a:ln w="4127" cap="flat">
                    <a:noFill/>
                    <a:prstDash val="solid"/>
                    <a:miter/>
                  </a:ln>
                </p:spPr>
                <p:txBody>
                  <a:bodyPr rtlCol="0" anchor="ctr"/>
                  <a:lstStyle/>
                  <a:p>
                    <a:endParaRPr lang="en-US"/>
                  </a:p>
                </p:txBody>
              </p:sp>
              <p:sp>
                <p:nvSpPr>
                  <p:cNvPr id="114" name="Freeform 273">
                    <a:extLst>
                      <a:ext uri="{FF2B5EF4-FFF2-40B4-BE49-F238E27FC236}">
                        <a16:creationId xmlns:a16="http://schemas.microsoft.com/office/drawing/2014/main" id="{14F9F555-45D4-42E0-AACB-B0F0787678DC}"/>
                      </a:ext>
                    </a:extLst>
                  </p:cNvPr>
                  <p:cNvSpPr/>
                  <p:nvPr/>
                </p:nvSpPr>
                <p:spPr>
                  <a:xfrm>
                    <a:off x="3006231" y="3941482"/>
                    <a:ext cx="162647" cy="160529"/>
                  </a:xfrm>
                  <a:custGeom>
                    <a:avLst/>
                    <a:gdLst>
                      <a:gd name="connsiteX0" fmla="*/ 6605 w 162647"/>
                      <a:gd name="connsiteY0" fmla="*/ 160530 h 160529"/>
                      <a:gd name="connsiteX1" fmla="*/ 0 w 162647"/>
                      <a:gd name="connsiteY1" fmla="*/ 153514 h 160529"/>
                      <a:gd name="connsiteX2" fmla="*/ 155630 w 162647"/>
                      <a:gd name="connsiteY2" fmla="*/ 0 h 160529"/>
                      <a:gd name="connsiteX3" fmla="*/ 162648 w 162647"/>
                      <a:gd name="connsiteY3" fmla="*/ 7015 h 160529"/>
                    </a:gdLst>
                    <a:ahLst/>
                    <a:cxnLst>
                      <a:cxn ang="0">
                        <a:pos x="connsiteX0" y="connsiteY0"/>
                      </a:cxn>
                      <a:cxn ang="0">
                        <a:pos x="connsiteX1" y="connsiteY1"/>
                      </a:cxn>
                      <a:cxn ang="0">
                        <a:pos x="connsiteX2" y="connsiteY2"/>
                      </a:cxn>
                      <a:cxn ang="0">
                        <a:pos x="connsiteX3" y="connsiteY3"/>
                      </a:cxn>
                    </a:cxnLst>
                    <a:rect l="l" t="t" r="r" b="b"/>
                    <a:pathLst>
                      <a:path w="162647" h="160529">
                        <a:moveTo>
                          <a:pt x="6605" y="160530"/>
                        </a:moveTo>
                        <a:lnTo>
                          <a:pt x="0" y="153514"/>
                        </a:lnTo>
                        <a:lnTo>
                          <a:pt x="155630" y="0"/>
                        </a:lnTo>
                        <a:lnTo>
                          <a:pt x="162648" y="7015"/>
                        </a:lnTo>
                        <a:close/>
                      </a:path>
                    </a:pathLst>
                  </a:custGeom>
                  <a:solidFill>
                    <a:srgbClr val="000000"/>
                  </a:solidFill>
                  <a:ln w="4127" cap="flat">
                    <a:noFill/>
                    <a:prstDash val="solid"/>
                    <a:miter/>
                  </a:ln>
                </p:spPr>
                <p:txBody>
                  <a:bodyPr rtlCol="0" anchor="ctr"/>
                  <a:lstStyle/>
                  <a:p>
                    <a:endParaRPr lang="en-US"/>
                  </a:p>
                </p:txBody>
              </p:sp>
            </p:grpSp>
            <p:grpSp>
              <p:nvGrpSpPr>
                <p:cNvPr id="107" name="Graphic 1533">
                  <a:extLst>
                    <a:ext uri="{FF2B5EF4-FFF2-40B4-BE49-F238E27FC236}">
                      <a16:creationId xmlns:a16="http://schemas.microsoft.com/office/drawing/2014/main" id="{84A0AE95-AB99-4042-AAFD-DBABF614506A}"/>
                    </a:ext>
                  </a:extLst>
                </p:cNvPr>
                <p:cNvGrpSpPr/>
                <p:nvPr/>
              </p:nvGrpSpPr>
              <p:grpSpPr>
                <a:xfrm>
                  <a:off x="3038017" y="3972845"/>
                  <a:ext cx="162648" cy="160530"/>
                  <a:chOff x="3038017" y="3972845"/>
                  <a:chExt cx="162648" cy="160530"/>
                </a:xfrm>
                <a:solidFill>
                  <a:srgbClr val="000000"/>
                </a:solidFill>
              </p:grpSpPr>
              <p:sp>
                <p:nvSpPr>
                  <p:cNvPr id="111" name="Freeform 270">
                    <a:extLst>
                      <a:ext uri="{FF2B5EF4-FFF2-40B4-BE49-F238E27FC236}">
                        <a16:creationId xmlns:a16="http://schemas.microsoft.com/office/drawing/2014/main" id="{81D9AE47-B2C7-464F-B97F-7A452D04A70E}"/>
                      </a:ext>
                    </a:extLst>
                  </p:cNvPr>
                  <p:cNvSpPr/>
                  <p:nvPr/>
                </p:nvSpPr>
                <p:spPr>
                  <a:xfrm>
                    <a:off x="3041320" y="3976146"/>
                    <a:ext cx="156043" cy="153927"/>
                  </a:xfrm>
                  <a:custGeom>
                    <a:avLst/>
                    <a:gdLst>
                      <a:gd name="connsiteX0" fmla="*/ 156043 w 156043"/>
                      <a:gd name="connsiteY0" fmla="*/ 0 h 153927"/>
                      <a:gd name="connsiteX1" fmla="*/ 0 w 156043"/>
                      <a:gd name="connsiteY1" fmla="*/ 153927 h 153927"/>
                    </a:gdLst>
                    <a:ahLst/>
                    <a:cxnLst>
                      <a:cxn ang="0">
                        <a:pos x="connsiteX0" y="connsiteY0"/>
                      </a:cxn>
                      <a:cxn ang="0">
                        <a:pos x="connsiteX1" y="connsiteY1"/>
                      </a:cxn>
                    </a:cxnLst>
                    <a:rect l="l" t="t" r="r" b="b"/>
                    <a:pathLst>
                      <a:path w="156043" h="153927">
                        <a:moveTo>
                          <a:pt x="156043" y="0"/>
                        </a:moveTo>
                        <a:lnTo>
                          <a:pt x="0" y="153927"/>
                        </a:lnTo>
                      </a:path>
                    </a:pathLst>
                  </a:custGeom>
                  <a:ln w="4127" cap="flat">
                    <a:noFill/>
                    <a:prstDash val="solid"/>
                    <a:miter/>
                  </a:ln>
                </p:spPr>
                <p:txBody>
                  <a:bodyPr rtlCol="0" anchor="ctr"/>
                  <a:lstStyle/>
                  <a:p>
                    <a:endParaRPr lang="en-US"/>
                  </a:p>
                </p:txBody>
              </p:sp>
              <p:sp>
                <p:nvSpPr>
                  <p:cNvPr id="112" name="Freeform 271">
                    <a:extLst>
                      <a:ext uri="{FF2B5EF4-FFF2-40B4-BE49-F238E27FC236}">
                        <a16:creationId xmlns:a16="http://schemas.microsoft.com/office/drawing/2014/main" id="{43EE58CC-EFEC-4682-B3CE-69ED1EAE38AA}"/>
                      </a:ext>
                    </a:extLst>
                  </p:cNvPr>
                  <p:cNvSpPr/>
                  <p:nvPr/>
                </p:nvSpPr>
                <p:spPr>
                  <a:xfrm>
                    <a:off x="3038017" y="3972845"/>
                    <a:ext cx="162648" cy="160530"/>
                  </a:xfrm>
                  <a:custGeom>
                    <a:avLst/>
                    <a:gdLst>
                      <a:gd name="connsiteX0" fmla="*/ 7018 w 162648"/>
                      <a:gd name="connsiteY0" fmla="*/ 160530 h 160530"/>
                      <a:gd name="connsiteX1" fmla="*/ 0 w 162648"/>
                      <a:gd name="connsiteY1" fmla="*/ 153514 h 160530"/>
                      <a:gd name="connsiteX2" fmla="*/ 156043 w 162648"/>
                      <a:gd name="connsiteY2" fmla="*/ 0 h 160530"/>
                      <a:gd name="connsiteX3" fmla="*/ 162649 w 162648"/>
                      <a:gd name="connsiteY3" fmla="*/ 7015 h 160530"/>
                    </a:gdLst>
                    <a:ahLst/>
                    <a:cxnLst>
                      <a:cxn ang="0">
                        <a:pos x="connsiteX0" y="connsiteY0"/>
                      </a:cxn>
                      <a:cxn ang="0">
                        <a:pos x="connsiteX1" y="connsiteY1"/>
                      </a:cxn>
                      <a:cxn ang="0">
                        <a:pos x="connsiteX2" y="connsiteY2"/>
                      </a:cxn>
                      <a:cxn ang="0">
                        <a:pos x="connsiteX3" y="connsiteY3"/>
                      </a:cxn>
                    </a:cxnLst>
                    <a:rect l="l" t="t" r="r" b="b"/>
                    <a:pathLst>
                      <a:path w="162648" h="160530">
                        <a:moveTo>
                          <a:pt x="7018" y="160530"/>
                        </a:moveTo>
                        <a:lnTo>
                          <a:pt x="0" y="153514"/>
                        </a:lnTo>
                        <a:lnTo>
                          <a:pt x="156043" y="0"/>
                        </a:lnTo>
                        <a:lnTo>
                          <a:pt x="162649" y="7015"/>
                        </a:lnTo>
                        <a:close/>
                      </a:path>
                    </a:pathLst>
                  </a:custGeom>
                  <a:solidFill>
                    <a:srgbClr val="000000"/>
                  </a:solidFill>
                  <a:ln w="4127" cap="flat">
                    <a:noFill/>
                    <a:prstDash val="solid"/>
                    <a:miter/>
                  </a:ln>
                </p:spPr>
                <p:txBody>
                  <a:bodyPr rtlCol="0" anchor="ctr"/>
                  <a:lstStyle/>
                  <a:p>
                    <a:endParaRPr lang="en-US"/>
                  </a:p>
                </p:txBody>
              </p:sp>
            </p:grpSp>
            <p:grpSp>
              <p:nvGrpSpPr>
                <p:cNvPr id="108" name="Graphic 1533">
                  <a:extLst>
                    <a:ext uri="{FF2B5EF4-FFF2-40B4-BE49-F238E27FC236}">
                      <a16:creationId xmlns:a16="http://schemas.microsoft.com/office/drawing/2014/main" id="{F259E41B-F6C5-442A-A505-5563913C608D}"/>
                    </a:ext>
                  </a:extLst>
                </p:cNvPr>
                <p:cNvGrpSpPr/>
                <p:nvPr/>
              </p:nvGrpSpPr>
              <p:grpSpPr>
                <a:xfrm>
                  <a:off x="3084252" y="4018652"/>
                  <a:ext cx="134164" cy="132055"/>
                  <a:chOff x="3084252" y="4018652"/>
                  <a:chExt cx="134164" cy="132055"/>
                </a:xfrm>
                <a:solidFill>
                  <a:srgbClr val="000000"/>
                </a:solidFill>
              </p:grpSpPr>
              <p:sp>
                <p:nvSpPr>
                  <p:cNvPr id="109" name="Freeform 268">
                    <a:extLst>
                      <a:ext uri="{FF2B5EF4-FFF2-40B4-BE49-F238E27FC236}">
                        <a16:creationId xmlns:a16="http://schemas.microsoft.com/office/drawing/2014/main" id="{A2EF86EA-A40D-428E-8D0E-83C61F49439E}"/>
                      </a:ext>
                    </a:extLst>
                  </p:cNvPr>
                  <p:cNvSpPr/>
                  <p:nvPr/>
                </p:nvSpPr>
                <p:spPr>
                  <a:xfrm>
                    <a:off x="3087555" y="4021953"/>
                    <a:ext cx="127146" cy="125040"/>
                  </a:xfrm>
                  <a:custGeom>
                    <a:avLst/>
                    <a:gdLst>
                      <a:gd name="connsiteX0" fmla="*/ 127146 w 127146"/>
                      <a:gd name="connsiteY0" fmla="*/ 0 h 125040"/>
                      <a:gd name="connsiteX1" fmla="*/ 0 w 127146"/>
                      <a:gd name="connsiteY1" fmla="*/ 125040 h 125040"/>
                    </a:gdLst>
                    <a:ahLst/>
                    <a:cxnLst>
                      <a:cxn ang="0">
                        <a:pos x="connsiteX0" y="connsiteY0"/>
                      </a:cxn>
                      <a:cxn ang="0">
                        <a:pos x="connsiteX1" y="connsiteY1"/>
                      </a:cxn>
                    </a:cxnLst>
                    <a:rect l="l" t="t" r="r" b="b"/>
                    <a:pathLst>
                      <a:path w="127146" h="125040">
                        <a:moveTo>
                          <a:pt x="127146" y="0"/>
                        </a:moveTo>
                        <a:lnTo>
                          <a:pt x="0" y="125040"/>
                        </a:lnTo>
                      </a:path>
                    </a:pathLst>
                  </a:custGeom>
                  <a:ln w="4127" cap="flat">
                    <a:noFill/>
                    <a:prstDash val="solid"/>
                    <a:miter/>
                  </a:ln>
                </p:spPr>
                <p:txBody>
                  <a:bodyPr rtlCol="0" anchor="ctr"/>
                  <a:lstStyle/>
                  <a:p>
                    <a:endParaRPr lang="en-US"/>
                  </a:p>
                </p:txBody>
              </p:sp>
              <p:sp>
                <p:nvSpPr>
                  <p:cNvPr id="110" name="Freeform 269">
                    <a:extLst>
                      <a:ext uri="{FF2B5EF4-FFF2-40B4-BE49-F238E27FC236}">
                        <a16:creationId xmlns:a16="http://schemas.microsoft.com/office/drawing/2014/main" id="{98E7AC45-A20F-4888-8598-9E71BB7CBC5A}"/>
                      </a:ext>
                    </a:extLst>
                  </p:cNvPr>
                  <p:cNvSpPr/>
                  <p:nvPr/>
                </p:nvSpPr>
                <p:spPr>
                  <a:xfrm>
                    <a:off x="3084252" y="4018652"/>
                    <a:ext cx="134164" cy="132055"/>
                  </a:xfrm>
                  <a:custGeom>
                    <a:avLst/>
                    <a:gdLst>
                      <a:gd name="connsiteX0" fmla="*/ 7019 w 134164"/>
                      <a:gd name="connsiteY0" fmla="*/ 132055 h 132055"/>
                      <a:gd name="connsiteX1" fmla="*/ 0 w 134164"/>
                      <a:gd name="connsiteY1" fmla="*/ 125040 h 132055"/>
                      <a:gd name="connsiteX2" fmla="*/ 127146 w 134164"/>
                      <a:gd name="connsiteY2" fmla="*/ 0 h 132055"/>
                      <a:gd name="connsiteX3" fmla="*/ 134164 w 134164"/>
                      <a:gd name="connsiteY3" fmla="*/ 6603 h 132055"/>
                    </a:gdLst>
                    <a:ahLst/>
                    <a:cxnLst>
                      <a:cxn ang="0">
                        <a:pos x="connsiteX0" y="connsiteY0"/>
                      </a:cxn>
                      <a:cxn ang="0">
                        <a:pos x="connsiteX1" y="connsiteY1"/>
                      </a:cxn>
                      <a:cxn ang="0">
                        <a:pos x="connsiteX2" y="connsiteY2"/>
                      </a:cxn>
                      <a:cxn ang="0">
                        <a:pos x="connsiteX3" y="connsiteY3"/>
                      </a:cxn>
                    </a:cxnLst>
                    <a:rect l="l" t="t" r="r" b="b"/>
                    <a:pathLst>
                      <a:path w="134164" h="132055">
                        <a:moveTo>
                          <a:pt x="7019" y="132055"/>
                        </a:moveTo>
                        <a:lnTo>
                          <a:pt x="0" y="125040"/>
                        </a:lnTo>
                        <a:lnTo>
                          <a:pt x="127146" y="0"/>
                        </a:lnTo>
                        <a:lnTo>
                          <a:pt x="134164" y="6603"/>
                        </a:lnTo>
                        <a:close/>
                      </a:path>
                    </a:pathLst>
                  </a:custGeom>
                  <a:solidFill>
                    <a:srgbClr val="000000"/>
                  </a:solidFill>
                  <a:ln w="4127" cap="flat">
                    <a:noFill/>
                    <a:prstDash val="solid"/>
                    <a:miter/>
                  </a:ln>
                </p:spPr>
                <p:txBody>
                  <a:bodyPr rtlCol="0" anchor="ctr"/>
                  <a:lstStyle/>
                  <a:p>
                    <a:endParaRPr lang="en-US"/>
                  </a:p>
                </p:txBody>
              </p:sp>
            </p:grpSp>
          </p:grpSp>
          <p:sp>
            <p:nvSpPr>
              <p:cNvPr id="104" name="Freeform 263">
                <a:extLst>
                  <a:ext uri="{FF2B5EF4-FFF2-40B4-BE49-F238E27FC236}">
                    <a16:creationId xmlns:a16="http://schemas.microsoft.com/office/drawing/2014/main" id="{20B6404B-D2AA-4824-AE26-6B8FB1438EEA}"/>
                  </a:ext>
                </a:extLst>
              </p:cNvPr>
              <p:cNvSpPr/>
              <p:nvPr/>
            </p:nvSpPr>
            <p:spPr>
              <a:xfrm>
                <a:off x="2985900" y="3922189"/>
                <a:ext cx="234683" cy="230993"/>
              </a:xfrm>
              <a:custGeom>
                <a:avLst/>
                <a:gdLst>
                  <a:gd name="connsiteX0" fmla="*/ 117342 w 234683"/>
                  <a:gd name="connsiteY0" fmla="*/ 230994 h 230993"/>
                  <a:gd name="connsiteX1" fmla="*/ 34366 w 234683"/>
                  <a:gd name="connsiteY1" fmla="*/ 197155 h 230993"/>
                  <a:gd name="connsiteX2" fmla="*/ 34366 w 234683"/>
                  <a:gd name="connsiteY2" fmla="*/ 33736 h 230993"/>
                  <a:gd name="connsiteX3" fmla="*/ 200318 w 234683"/>
                  <a:gd name="connsiteY3" fmla="*/ 33736 h 230993"/>
                  <a:gd name="connsiteX4" fmla="*/ 200318 w 234683"/>
                  <a:gd name="connsiteY4" fmla="*/ 197155 h 230993"/>
                  <a:gd name="connsiteX5" fmla="*/ 200318 w 234683"/>
                  <a:gd name="connsiteY5" fmla="*/ 197155 h 230993"/>
                  <a:gd name="connsiteX6" fmla="*/ 117342 w 234683"/>
                  <a:gd name="connsiteY6" fmla="*/ 230994 h 230993"/>
                  <a:gd name="connsiteX7" fmla="*/ 117342 w 234683"/>
                  <a:gd name="connsiteY7" fmla="*/ 9388 h 230993"/>
                  <a:gd name="connsiteX8" fmla="*/ 41385 w 234683"/>
                  <a:gd name="connsiteY8" fmla="*/ 40339 h 230993"/>
                  <a:gd name="connsiteX9" fmla="*/ 41385 w 234683"/>
                  <a:gd name="connsiteY9" fmla="*/ 190139 h 230993"/>
                  <a:gd name="connsiteX10" fmla="*/ 193712 w 234683"/>
                  <a:gd name="connsiteY10" fmla="*/ 190139 h 230993"/>
                  <a:gd name="connsiteX11" fmla="*/ 193712 w 234683"/>
                  <a:gd name="connsiteY11" fmla="*/ 40339 h 230993"/>
                  <a:gd name="connsiteX12" fmla="*/ 117342 w 234683"/>
                  <a:gd name="connsiteY12" fmla="*/ 9388 h 23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683" h="230993">
                    <a:moveTo>
                      <a:pt x="117342" y="230994"/>
                    </a:moveTo>
                    <a:cubicBezTo>
                      <a:pt x="87206" y="230994"/>
                      <a:pt x="57071" y="219852"/>
                      <a:pt x="34366" y="197155"/>
                    </a:cubicBezTo>
                    <a:cubicBezTo>
                      <a:pt x="-11455" y="152173"/>
                      <a:pt x="-11455" y="78717"/>
                      <a:pt x="34366" y="33736"/>
                    </a:cubicBezTo>
                    <a:cubicBezTo>
                      <a:pt x="80189" y="-11245"/>
                      <a:pt x="154495" y="-11245"/>
                      <a:pt x="200318" y="33736"/>
                    </a:cubicBezTo>
                    <a:cubicBezTo>
                      <a:pt x="246139" y="78717"/>
                      <a:pt x="246139" y="152173"/>
                      <a:pt x="200318" y="197155"/>
                    </a:cubicBezTo>
                    <a:lnTo>
                      <a:pt x="200318" y="197155"/>
                    </a:lnTo>
                    <a:cubicBezTo>
                      <a:pt x="177613" y="219439"/>
                      <a:pt x="147477" y="230994"/>
                      <a:pt x="117342" y="230994"/>
                    </a:cubicBezTo>
                    <a:close/>
                    <a:moveTo>
                      <a:pt x="117342" y="9388"/>
                    </a:moveTo>
                    <a:cubicBezTo>
                      <a:pt x="89684" y="9388"/>
                      <a:pt x="62025" y="19705"/>
                      <a:pt x="41385" y="40339"/>
                    </a:cubicBezTo>
                    <a:cubicBezTo>
                      <a:pt x="-723" y="81606"/>
                      <a:pt x="-723" y="148872"/>
                      <a:pt x="41385" y="190139"/>
                    </a:cubicBezTo>
                    <a:cubicBezTo>
                      <a:pt x="83491" y="231406"/>
                      <a:pt x="151605" y="231406"/>
                      <a:pt x="193712" y="190139"/>
                    </a:cubicBezTo>
                    <a:cubicBezTo>
                      <a:pt x="235819" y="148872"/>
                      <a:pt x="235819" y="81606"/>
                      <a:pt x="193712" y="40339"/>
                    </a:cubicBezTo>
                    <a:cubicBezTo>
                      <a:pt x="172658" y="19705"/>
                      <a:pt x="145000" y="9388"/>
                      <a:pt x="117342" y="9388"/>
                    </a:cubicBezTo>
                    <a:close/>
                  </a:path>
                </a:pathLst>
              </a:custGeom>
              <a:solidFill>
                <a:srgbClr val="000000"/>
              </a:solidFill>
              <a:ln w="4127" cap="flat">
                <a:noFill/>
                <a:prstDash val="solid"/>
                <a:miter/>
              </a:ln>
            </p:spPr>
            <p:txBody>
              <a:bodyPr rtlCol="0" anchor="ctr"/>
              <a:lstStyle/>
              <a:p>
                <a:endParaRPr lang="en-US"/>
              </a:p>
            </p:txBody>
          </p:sp>
        </p:grpSp>
        <p:grpSp>
          <p:nvGrpSpPr>
            <p:cNvPr id="29" name="Graphic 1533">
              <a:extLst>
                <a:ext uri="{FF2B5EF4-FFF2-40B4-BE49-F238E27FC236}">
                  <a16:creationId xmlns:a16="http://schemas.microsoft.com/office/drawing/2014/main" id="{4165509C-78BD-4B40-8FC8-0EEBAB5E15F0}"/>
                </a:ext>
              </a:extLst>
            </p:cNvPr>
            <p:cNvGrpSpPr/>
            <p:nvPr/>
          </p:nvGrpSpPr>
          <p:grpSpPr>
            <a:xfrm>
              <a:off x="3226260" y="4773019"/>
              <a:ext cx="1056799" cy="1040761"/>
              <a:chOff x="3226260" y="4773019"/>
              <a:chExt cx="1056799" cy="1040761"/>
            </a:xfrm>
          </p:grpSpPr>
          <p:sp>
            <p:nvSpPr>
              <p:cNvPr id="100" name="Freeform 259">
                <a:extLst>
                  <a:ext uri="{FF2B5EF4-FFF2-40B4-BE49-F238E27FC236}">
                    <a16:creationId xmlns:a16="http://schemas.microsoft.com/office/drawing/2014/main" id="{BA7C15B9-FC84-42E5-AD14-8B82B862E235}"/>
                  </a:ext>
                </a:extLst>
              </p:cNvPr>
              <p:cNvSpPr/>
              <p:nvPr/>
            </p:nvSpPr>
            <p:spPr>
              <a:xfrm>
                <a:off x="3231213" y="4777145"/>
                <a:ext cx="1046892" cy="1031683"/>
              </a:xfrm>
              <a:custGeom>
                <a:avLst/>
                <a:gdLst>
                  <a:gd name="connsiteX0" fmla="*/ 1046893 w 1046892"/>
                  <a:gd name="connsiteY0" fmla="*/ 515842 h 1031683"/>
                  <a:gd name="connsiteX1" fmla="*/ 523446 w 1046892"/>
                  <a:gd name="connsiteY1" fmla="*/ 1031683 h 1031683"/>
                  <a:gd name="connsiteX2" fmla="*/ 0 w 1046892"/>
                  <a:gd name="connsiteY2" fmla="*/ 515842 h 1031683"/>
                  <a:gd name="connsiteX3" fmla="*/ 523446 w 1046892"/>
                  <a:gd name="connsiteY3" fmla="*/ 0 h 1031683"/>
                  <a:gd name="connsiteX4" fmla="*/ 1046893 w 1046892"/>
                  <a:gd name="connsiteY4" fmla="*/ 515842 h 1031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892" h="1031683">
                    <a:moveTo>
                      <a:pt x="1046893" y="515842"/>
                    </a:moveTo>
                    <a:cubicBezTo>
                      <a:pt x="1046893" y="800734"/>
                      <a:pt x="812538" y="1031683"/>
                      <a:pt x="523446" y="1031683"/>
                    </a:cubicBezTo>
                    <a:cubicBezTo>
                      <a:pt x="234355" y="1031683"/>
                      <a:pt x="0" y="800734"/>
                      <a:pt x="0" y="515842"/>
                    </a:cubicBezTo>
                    <a:cubicBezTo>
                      <a:pt x="0" y="230950"/>
                      <a:pt x="234355" y="0"/>
                      <a:pt x="523446" y="0"/>
                    </a:cubicBezTo>
                    <a:cubicBezTo>
                      <a:pt x="812538" y="0"/>
                      <a:pt x="1046893" y="230950"/>
                      <a:pt x="1046893" y="515842"/>
                    </a:cubicBezTo>
                    <a:close/>
                  </a:path>
                </a:pathLst>
              </a:custGeom>
              <a:solidFill>
                <a:srgbClr val="FFFFFF"/>
              </a:solidFill>
              <a:ln w="4127" cap="flat">
                <a:noFill/>
                <a:prstDash val="solid"/>
                <a:miter/>
              </a:ln>
            </p:spPr>
            <p:txBody>
              <a:bodyPr rtlCol="0" anchor="ctr"/>
              <a:lstStyle/>
              <a:p>
                <a:endParaRPr lang="en-US"/>
              </a:p>
            </p:txBody>
          </p:sp>
          <p:sp>
            <p:nvSpPr>
              <p:cNvPr id="101" name="Freeform 260">
                <a:extLst>
                  <a:ext uri="{FF2B5EF4-FFF2-40B4-BE49-F238E27FC236}">
                    <a16:creationId xmlns:a16="http://schemas.microsoft.com/office/drawing/2014/main" id="{C71A915D-9310-458A-A4F1-163973B396A4}"/>
                  </a:ext>
                </a:extLst>
              </p:cNvPr>
              <p:cNvSpPr/>
              <p:nvPr/>
            </p:nvSpPr>
            <p:spPr>
              <a:xfrm>
                <a:off x="3226260" y="4773019"/>
                <a:ext cx="1056799" cy="1040761"/>
              </a:xfrm>
              <a:custGeom>
                <a:avLst/>
                <a:gdLst>
                  <a:gd name="connsiteX0" fmla="*/ 528400 w 1056799"/>
                  <a:gd name="connsiteY0" fmla="*/ 1040762 h 1040761"/>
                  <a:gd name="connsiteX1" fmla="*/ 0 w 1056799"/>
                  <a:gd name="connsiteY1" fmla="*/ 520381 h 1040761"/>
                  <a:gd name="connsiteX2" fmla="*/ 528400 w 1056799"/>
                  <a:gd name="connsiteY2" fmla="*/ 0 h 1040761"/>
                  <a:gd name="connsiteX3" fmla="*/ 1056800 w 1056799"/>
                  <a:gd name="connsiteY3" fmla="*/ 520381 h 1040761"/>
                  <a:gd name="connsiteX4" fmla="*/ 528400 w 1056799"/>
                  <a:gd name="connsiteY4" fmla="*/ 1040762 h 1040761"/>
                  <a:gd name="connsiteX5" fmla="*/ 528400 w 1056799"/>
                  <a:gd name="connsiteY5" fmla="*/ 9079 h 1040761"/>
                  <a:gd name="connsiteX6" fmla="*/ 9907 w 1056799"/>
                  <a:gd name="connsiteY6" fmla="*/ 519968 h 1040761"/>
                  <a:gd name="connsiteX7" fmla="*/ 528400 w 1056799"/>
                  <a:gd name="connsiteY7" fmla="*/ 1030858 h 1040761"/>
                  <a:gd name="connsiteX8" fmla="*/ 1046892 w 1056799"/>
                  <a:gd name="connsiteY8" fmla="*/ 519968 h 1040761"/>
                  <a:gd name="connsiteX9" fmla="*/ 528400 w 1056799"/>
                  <a:gd name="connsiteY9" fmla="*/ 9079 h 104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6799" h="1040761">
                    <a:moveTo>
                      <a:pt x="528400" y="1040762"/>
                    </a:moveTo>
                    <a:cubicBezTo>
                      <a:pt x="236954" y="1040762"/>
                      <a:pt x="0" y="807189"/>
                      <a:pt x="0" y="520381"/>
                    </a:cubicBezTo>
                    <a:cubicBezTo>
                      <a:pt x="0" y="233160"/>
                      <a:pt x="236954" y="0"/>
                      <a:pt x="528400" y="0"/>
                    </a:cubicBezTo>
                    <a:cubicBezTo>
                      <a:pt x="819845" y="0"/>
                      <a:pt x="1056800" y="233573"/>
                      <a:pt x="1056800" y="520381"/>
                    </a:cubicBezTo>
                    <a:cubicBezTo>
                      <a:pt x="1056800" y="807189"/>
                      <a:pt x="819845" y="1040762"/>
                      <a:pt x="528400" y="1040762"/>
                    </a:cubicBezTo>
                    <a:close/>
                    <a:moveTo>
                      <a:pt x="528400" y="9079"/>
                    </a:moveTo>
                    <a:cubicBezTo>
                      <a:pt x="242321" y="9079"/>
                      <a:pt x="9907" y="238112"/>
                      <a:pt x="9907" y="519968"/>
                    </a:cubicBezTo>
                    <a:cubicBezTo>
                      <a:pt x="9907" y="801824"/>
                      <a:pt x="242734" y="1030858"/>
                      <a:pt x="528400" y="1030858"/>
                    </a:cubicBezTo>
                    <a:cubicBezTo>
                      <a:pt x="814479" y="1030858"/>
                      <a:pt x="1046892" y="801824"/>
                      <a:pt x="1046892" y="519968"/>
                    </a:cubicBezTo>
                    <a:cubicBezTo>
                      <a:pt x="1046892" y="238112"/>
                      <a:pt x="814479" y="9079"/>
                      <a:pt x="528400" y="9079"/>
                    </a:cubicBezTo>
                    <a:close/>
                  </a:path>
                </a:pathLst>
              </a:custGeom>
              <a:solidFill>
                <a:srgbClr val="000000"/>
              </a:solidFill>
              <a:ln w="4127" cap="flat">
                <a:noFill/>
                <a:prstDash val="solid"/>
                <a:miter/>
              </a:ln>
            </p:spPr>
            <p:txBody>
              <a:bodyPr rtlCol="0" anchor="ctr"/>
              <a:lstStyle/>
              <a:p>
                <a:endParaRPr lang="en-US"/>
              </a:p>
            </p:txBody>
          </p:sp>
        </p:grpSp>
        <p:sp>
          <p:nvSpPr>
            <p:cNvPr id="30" name="TextBox 29">
              <a:extLst>
                <a:ext uri="{FF2B5EF4-FFF2-40B4-BE49-F238E27FC236}">
                  <a16:creationId xmlns:a16="http://schemas.microsoft.com/office/drawing/2014/main" id="{79E9350E-64FD-4848-A849-03CADA757ADD}"/>
                </a:ext>
              </a:extLst>
            </p:cNvPr>
            <p:cNvSpPr txBox="1"/>
            <p:nvPr/>
          </p:nvSpPr>
          <p:spPr>
            <a:xfrm>
              <a:off x="3453303" y="5116740"/>
              <a:ext cx="675493" cy="337600"/>
            </a:xfrm>
            <a:prstGeom prst="rect">
              <a:avLst/>
            </a:prstGeom>
            <a:noFill/>
          </p:spPr>
          <p:txBody>
            <a:bodyPr wrap="none" rtlCol="0">
              <a:spAutoFit/>
            </a:bodyPr>
            <a:lstStyle/>
            <a:p>
              <a:pPr algn="ctr"/>
              <a:r>
                <a:rPr lang="en-US" sz="942" b="1" spc="0" baseline="0" dirty="0">
                  <a:solidFill>
                    <a:srgbClr val="000000"/>
                  </a:solidFill>
                  <a:latin typeface="Avenir-Medium"/>
                  <a:sym typeface="Avenir-Medium"/>
                  <a:rtl val="0"/>
                </a:rPr>
                <a:t>ENTO</a:t>
              </a:r>
              <a:r>
                <a:rPr lang="en-US" sz="942" b="1" dirty="0">
                  <a:solidFill>
                    <a:srgbClr val="000000"/>
                  </a:solidFill>
                  <a:latin typeface="Avenir-Medium"/>
                  <a:sym typeface="Avenir-Medium"/>
                  <a:rtl val="0"/>
                </a:rPr>
                <a:t>RNO </a:t>
              </a:r>
            </a:p>
            <a:p>
              <a:pPr algn="ctr"/>
              <a:r>
                <a:rPr lang="en-US" sz="942" b="1" dirty="0">
                  <a:solidFill>
                    <a:srgbClr val="000000"/>
                  </a:solidFill>
                  <a:latin typeface="Avenir-Medium"/>
                  <a:sym typeface="Avenir-Medium"/>
                  <a:rtl val="0"/>
                </a:rPr>
                <a:t>FÍSCO</a:t>
              </a:r>
              <a:endParaRPr lang="en-US" sz="942" b="1" spc="0" baseline="0" dirty="0">
                <a:solidFill>
                  <a:srgbClr val="000000"/>
                </a:solidFill>
                <a:latin typeface="Avenir-Medium"/>
                <a:sym typeface="Avenir-Medium"/>
                <a:rtl val="0"/>
              </a:endParaRPr>
            </a:p>
          </p:txBody>
        </p:sp>
        <p:grpSp>
          <p:nvGrpSpPr>
            <p:cNvPr id="32" name="Graphic 1533">
              <a:extLst>
                <a:ext uri="{FF2B5EF4-FFF2-40B4-BE49-F238E27FC236}">
                  <a16:creationId xmlns:a16="http://schemas.microsoft.com/office/drawing/2014/main" id="{5A855F77-564D-4EB9-B8A2-A9D81723E57F}"/>
                </a:ext>
              </a:extLst>
            </p:cNvPr>
            <p:cNvGrpSpPr/>
            <p:nvPr/>
          </p:nvGrpSpPr>
          <p:grpSpPr>
            <a:xfrm>
              <a:off x="3033476" y="5644172"/>
              <a:ext cx="345111" cy="9491"/>
              <a:chOff x="3033476" y="5644172"/>
              <a:chExt cx="345111" cy="9491"/>
            </a:xfrm>
            <a:solidFill>
              <a:srgbClr val="000000"/>
            </a:solidFill>
          </p:grpSpPr>
          <p:sp>
            <p:nvSpPr>
              <p:cNvPr id="98" name="Freeform 257">
                <a:extLst>
                  <a:ext uri="{FF2B5EF4-FFF2-40B4-BE49-F238E27FC236}">
                    <a16:creationId xmlns:a16="http://schemas.microsoft.com/office/drawing/2014/main" id="{A014DE5D-E545-4C9C-BF06-54E88F04C464}"/>
                  </a:ext>
                </a:extLst>
              </p:cNvPr>
              <p:cNvSpPr/>
              <p:nvPr/>
            </p:nvSpPr>
            <p:spPr>
              <a:xfrm>
                <a:off x="3033476" y="5648711"/>
                <a:ext cx="345111" cy="4126"/>
              </a:xfrm>
              <a:custGeom>
                <a:avLst/>
                <a:gdLst>
                  <a:gd name="connsiteX0" fmla="*/ 0 w 345111"/>
                  <a:gd name="connsiteY0" fmla="*/ 0 h 4126"/>
                  <a:gd name="connsiteX1" fmla="*/ 345111 w 345111"/>
                  <a:gd name="connsiteY1" fmla="*/ 0 h 4126"/>
                </a:gdLst>
                <a:ahLst/>
                <a:cxnLst>
                  <a:cxn ang="0">
                    <a:pos x="connsiteX0" y="connsiteY0"/>
                  </a:cxn>
                  <a:cxn ang="0">
                    <a:pos x="connsiteX1" y="connsiteY1"/>
                  </a:cxn>
                </a:cxnLst>
                <a:rect l="l" t="t" r="r" b="b"/>
                <a:pathLst>
                  <a:path w="345111" h="4126">
                    <a:moveTo>
                      <a:pt x="0" y="0"/>
                    </a:moveTo>
                    <a:lnTo>
                      <a:pt x="345111" y="0"/>
                    </a:lnTo>
                  </a:path>
                </a:pathLst>
              </a:custGeom>
              <a:ln w="4127" cap="flat">
                <a:noFill/>
                <a:prstDash val="solid"/>
                <a:miter/>
              </a:ln>
            </p:spPr>
            <p:txBody>
              <a:bodyPr rtlCol="0" anchor="ctr"/>
              <a:lstStyle/>
              <a:p>
                <a:endParaRPr lang="en-US"/>
              </a:p>
            </p:txBody>
          </p:sp>
          <p:sp>
            <p:nvSpPr>
              <p:cNvPr id="99" name="Freeform 258">
                <a:extLst>
                  <a:ext uri="{FF2B5EF4-FFF2-40B4-BE49-F238E27FC236}">
                    <a16:creationId xmlns:a16="http://schemas.microsoft.com/office/drawing/2014/main" id="{B414202E-44AE-4D18-A372-AF46D5836A37}"/>
                  </a:ext>
                </a:extLst>
              </p:cNvPr>
              <p:cNvSpPr/>
              <p:nvPr/>
            </p:nvSpPr>
            <p:spPr>
              <a:xfrm>
                <a:off x="3033476" y="5644172"/>
                <a:ext cx="345111" cy="9491"/>
              </a:xfrm>
              <a:custGeom>
                <a:avLst/>
                <a:gdLst>
                  <a:gd name="connsiteX0" fmla="*/ 0 w 345111"/>
                  <a:gd name="connsiteY0" fmla="*/ 0 h 9491"/>
                  <a:gd name="connsiteX1" fmla="*/ 345112 w 345111"/>
                  <a:gd name="connsiteY1" fmla="*/ 0 h 9491"/>
                  <a:gd name="connsiteX2" fmla="*/ 345112 w 345111"/>
                  <a:gd name="connsiteY2" fmla="*/ 9492 h 9491"/>
                  <a:gd name="connsiteX3" fmla="*/ 0 w 345111"/>
                  <a:gd name="connsiteY3" fmla="*/ 9492 h 9491"/>
                </a:gdLst>
                <a:ahLst/>
                <a:cxnLst>
                  <a:cxn ang="0">
                    <a:pos x="connsiteX0" y="connsiteY0"/>
                  </a:cxn>
                  <a:cxn ang="0">
                    <a:pos x="connsiteX1" y="connsiteY1"/>
                  </a:cxn>
                  <a:cxn ang="0">
                    <a:pos x="connsiteX2" y="connsiteY2"/>
                  </a:cxn>
                  <a:cxn ang="0">
                    <a:pos x="connsiteX3" y="connsiteY3"/>
                  </a:cxn>
                </a:cxnLst>
                <a:rect l="l" t="t" r="r" b="b"/>
                <a:pathLst>
                  <a:path w="345111" h="9491">
                    <a:moveTo>
                      <a:pt x="0" y="0"/>
                    </a:moveTo>
                    <a:lnTo>
                      <a:pt x="345112" y="0"/>
                    </a:lnTo>
                    <a:lnTo>
                      <a:pt x="345112" y="9492"/>
                    </a:lnTo>
                    <a:lnTo>
                      <a:pt x="0" y="9492"/>
                    </a:lnTo>
                    <a:close/>
                  </a:path>
                </a:pathLst>
              </a:custGeom>
              <a:solidFill>
                <a:srgbClr val="000000"/>
              </a:solidFill>
              <a:ln w="4127" cap="flat">
                <a:noFill/>
                <a:prstDash val="solid"/>
                <a:miter/>
              </a:ln>
            </p:spPr>
            <p:txBody>
              <a:bodyPr rtlCol="0" anchor="ctr"/>
              <a:lstStyle/>
              <a:p>
                <a:endParaRPr lang="en-US"/>
              </a:p>
            </p:txBody>
          </p:sp>
        </p:grpSp>
        <p:grpSp>
          <p:nvGrpSpPr>
            <p:cNvPr id="33" name="Graphic 1533">
              <a:extLst>
                <a:ext uri="{FF2B5EF4-FFF2-40B4-BE49-F238E27FC236}">
                  <a16:creationId xmlns:a16="http://schemas.microsoft.com/office/drawing/2014/main" id="{DBDACEC8-A9F2-4566-A604-32D388F6A330}"/>
                </a:ext>
              </a:extLst>
            </p:cNvPr>
            <p:cNvGrpSpPr/>
            <p:nvPr/>
          </p:nvGrpSpPr>
          <p:grpSpPr>
            <a:xfrm>
              <a:off x="2893120" y="5583509"/>
              <a:ext cx="145412" cy="142372"/>
              <a:chOff x="2893120" y="5583509"/>
              <a:chExt cx="145412" cy="142372"/>
            </a:xfrm>
          </p:grpSpPr>
          <p:sp>
            <p:nvSpPr>
              <p:cNvPr id="85" name="Freeform 244">
                <a:extLst>
                  <a:ext uri="{FF2B5EF4-FFF2-40B4-BE49-F238E27FC236}">
                    <a16:creationId xmlns:a16="http://schemas.microsoft.com/office/drawing/2014/main" id="{195E9358-B683-4184-8D8B-2B4B13A8DC89}"/>
                  </a:ext>
                </a:extLst>
              </p:cNvPr>
              <p:cNvSpPr/>
              <p:nvPr/>
            </p:nvSpPr>
            <p:spPr>
              <a:xfrm>
                <a:off x="2893120" y="5600428"/>
                <a:ext cx="127146" cy="125452"/>
              </a:xfrm>
              <a:custGeom>
                <a:avLst/>
                <a:gdLst>
                  <a:gd name="connsiteX0" fmla="*/ 127146 w 127146"/>
                  <a:gd name="connsiteY0" fmla="*/ 62726 h 125452"/>
                  <a:gd name="connsiteX1" fmla="*/ 63573 w 127146"/>
                  <a:gd name="connsiteY1" fmla="*/ 125452 h 125452"/>
                  <a:gd name="connsiteX2" fmla="*/ 0 w 127146"/>
                  <a:gd name="connsiteY2" fmla="*/ 62726 h 125452"/>
                  <a:gd name="connsiteX3" fmla="*/ 63573 w 127146"/>
                  <a:gd name="connsiteY3" fmla="*/ 0 h 125452"/>
                  <a:gd name="connsiteX4" fmla="*/ 127146 w 127146"/>
                  <a:gd name="connsiteY4" fmla="*/ 62726 h 125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146" h="125452">
                    <a:moveTo>
                      <a:pt x="127146" y="62726"/>
                    </a:moveTo>
                    <a:cubicBezTo>
                      <a:pt x="127146" y="97369"/>
                      <a:pt x="98683" y="125452"/>
                      <a:pt x="63573" y="125452"/>
                    </a:cubicBezTo>
                    <a:cubicBezTo>
                      <a:pt x="28463" y="125452"/>
                      <a:pt x="0" y="97369"/>
                      <a:pt x="0" y="62726"/>
                    </a:cubicBezTo>
                    <a:cubicBezTo>
                      <a:pt x="0" y="28083"/>
                      <a:pt x="28463" y="0"/>
                      <a:pt x="63573" y="0"/>
                    </a:cubicBezTo>
                    <a:cubicBezTo>
                      <a:pt x="98683" y="0"/>
                      <a:pt x="127146" y="28084"/>
                      <a:pt x="127146" y="62726"/>
                    </a:cubicBezTo>
                    <a:close/>
                  </a:path>
                </a:pathLst>
              </a:custGeom>
              <a:solidFill>
                <a:srgbClr val="FFD100"/>
              </a:solidFill>
              <a:ln w="4127" cap="flat">
                <a:noFill/>
                <a:prstDash val="solid"/>
                <a:miter/>
              </a:ln>
            </p:spPr>
            <p:txBody>
              <a:bodyPr rtlCol="0" anchor="ctr"/>
              <a:lstStyle/>
              <a:p>
                <a:endParaRPr lang="en-US"/>
              </a:p>
            </p:txBody>
          </p:sp>
          <p:grpSp>
            <p:nvGrpSpPr>
              <p:cNvPr id="86" name="Graphic 1533">
                <a:extLst>
                  <a:ext uri="{FF2B5EF4-FFF2-40B4-BE49-F238E27FC236}">
                    <a16:creationId xmlns:a16="http://schemas.microsoft.com/office/drawing/2014/main" id="{B2AC1919-7511-404A-88D7-DACB6DA24873}"/>
                  </a:ext>
                </a:extLst>
              </p:cNvPr>
              <p:cNvGrpSpPr/>
              <p:nvPr/>
            </p:nvGrpSpPr>
            <p:grpSpPr>
              <a:xfrm>
                <a:off x="2905814" y="5583509"/>
                <a:ext cx="132718" cy="130611"/>
                <a:chOff x="2905814" y="5583509"/>
                <a:chExt cx="132718" cy="130611"/>
              </a:xfrm>
              <a:solidFill>
                <a:srgbClr val="000000"/>
              </a:solidFill>
            </p:grpSpPr>
            <p:sp>
              <p:nvSpPr>
                <p:cNvPr id="87" name="Freeform 246">
                  <a:extLst>
                    <a:ext uri="{FF2B5EF4-FFF2-40B4-BE49-F238E27FC236}">
                      <a16:creationId xmlns:a16="http://schemas.microsoft.com/office/drawing/2014/main" id="{58CC8BCB-0294-4044-9E8A-E2FADF01D634}"/>
                    </a:ext>
                  </a:extLst>
                </p:cNvPr>
                <p:cNvSpPr/>
                <p:nvPr/>
              </p:nvSpPr>
              <p:spPr>
                <a:xfrm>
                  <a:off x="2905814" y="5583509"/>
                  <a:ext cx="132718" cy="130611"/>
                </a:xfrm>
                <a:custGeom>
                  <a:avLst/>
                  <a:gdLst>
                    <a:gd name="connsiteX0" fmla="*/ 66153 w 132718"/>
                    <a:gd name="connsiteY0" fmla="*/ 0 h 130611"/>
                    <a:gd name="connsiteX1" fmla="*/ 113214 w 132718"/>
                    <a:gd name="connsiteY1" fmla="*/ 18983 h 130611"/>
                    <a:gd name="connsiteX2" fmla="*/ 113214 w 132718"/>
                    <a:gd name="connsiteY2" fmla="*/ 111422 h 130611"/>
                    <a:gd name="connsiteX3" fmla="*/ 19505 w 132718"/>
                    <a:gd name="connsiteY3" fmla="*/ 111422 h 130611"/>
                    <a:gd name="connsiteX4" fmla="*/ 19505 w 132718"/>
                    <a:gd name="connsiteY4" fmla="*/ 18983 h 130611"/>
                    <a:gd name="connsiteX5" fmla="*/ 66153 w 132718"/>
                    <a:gd name="connsiteY5" fmla="*/ 0 h 130611"/>
                    <a:gd name="connsiteX6" fmla="*/ 66153 w 132718"/>
                    <a:gd name="connsiteY6" fmla="*/ 120913 h 130611"/>
                    <a:gd name="connsiteX7" fmla="*/ 106195 w 132718"/>
                    <a:gd name="connsiteY7" fmla="*/ 104819 h 130611"/>
                    <a:gd name="connsiteX8" fmla="*/ 106195 w 132718"/>
                    <a:gd name="connsiteY8" fmla="*/ 25999 h 130611"/>
                    <a:gd name="connsiteX9" fmla="*/ 26110 w 132718"/>
                    <a:gd name="connsiteY9" fmla="*/ 25999 h 130611"/>
                    <a:gd name="connsiteX10" fmla="*/ 26110 w 132718"/>
                    <a:gd name="connsiteY10" fmla="*/ 104819 h 130611"/>
                    <a:gd name="connsiteX11" fmla="*/ 66153 w 132718"/>
                    <a:gd name="connsiteY11" fmla="*/ 120913 h 130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718" h="130611">
                      <a:moveTo>
                        <a:pt x="66153" y="0"/>
                      </a:moveTo>
                      <a:cubicBezTo>
                        <a:pt x="83078" y="0"/>
                        <a:pt x="100003" y="6190"/>
                        <a:pt x="113214" y="18983"/>
                      </a:cubicBezTo>
                      <a:cubicBezTo>
                        <a:pt x="139220" y="44569"/>
                        <a:pt x="139220" y="85836"/>
                        <a:pt x="113214" y="111422"/>
                      </a:cubicBezTo>
                      <a:cubicBezTo>
                        <a:pt x="87207" y="137008"/>
                        <a:pt x="45100" y="137008"/>
                        <a:pt x="19505" y="111422"/>
                      </a:cubicBezTo>
                      <a:cubicBezTo>
                        <a:pt x="-6502" y="85836"/>
                        <a:pt x="-6502" y="44569"/>
                        <a:pt x="19505" y="18983"/>
                      </a:cubicBezTo>
                      <a:cubicBezTo>
                        <a:pt x="32302" y="6190"/>
                        <a:pt x="49228" y="0"/>
                        <a:pt x="66153" y="0"/>
                      </a:cubicBezTo>
                      <a:close/>
                      <a:moveTo>
                        <a:pt x="66153" y="120913"/>
                      </a:moveTo>
                      <a:cubicBezTo>
                        <a:pt x="80601" y="120913"/>
                        <a:pt x="95050" y="115549"/>
                        <a:pt x="106195" y="104819"/>
                      </a:cubicBezTo>
                      <a:cubicBezTo>
                        <a:pt x="128075" y="82948"/>
                        <a:pt x="128075" y="47871"/>
                        <a:pt x="106195" y="25999"/>
                      </a:cubicBezTo>
                      <a:cubicBezTo>
                        <a:pt x="84317" y="4127"/>
                        <a:pt x="48402" y="4127"/>
                        <a:pt x="26110" y="25999"/>
                      </a:cubicBezTo>
                      <a:cubicBezTo>
                        <a:pt x="4231" y="47871"/>
                        <a:pt x="4231" y="82948"/>
                        <a:pt x="26110" y="104819"/>
                      </a:cubicBezTo>
                      <a:cubicBezTo>
                        <a:pt x="37256" y="115549"/>
                        <a:pt x="51704" y="120913"/>
                        <a:pt x="66153" y="120913"/>
                      </a:cubicBezTo>
                      <a:close/>
                    </a:path>
                  </a:pathLst>
                </a:custGeom>
                <a:solidFill>
                  <a:srgbClr val="000000"/>
                </a:solidFill>
                <a:ln w="4127" cap="flat">
                  <a:noFill/>
                  <a:prstDash val="solid"/>
                  <a:miter/>
                </a:ln>
              </p:spPr>
              <p:txBody>
                <a:bodyPr rtlCol="0" anchor="ctr"/>
                <a:lstStyle/>
                <a:p>
                  <a:endParaRPr lang="en-US"/>
                </a:p>
              </p:txBody>
            </p:sp>
            <p:grpSp>
              <p:nvGrpSpPr>
                <p:cNvPr id="88" name="Graphic 1533">
                  <a:extLst>
                    <a:ext uri="{FF2B5EF4-FFF2-40B4-BE49-F238E27FC236}">
                      <a16:creationId xmlns:a16="http://schemas.microsoft.com/office/drawing/2014/main" id="{67DF889B-B329-4AF5-A317-813C27E02404}"/>
                    </a:ext>
                  </a:extLst>
                </p:cNvPr>
                <p:cNvGrpSpPr/>
                <p:nvPr/>
              </p:nvGrpSpPr>
              <p:grpSpPr>
                <a:xfrm>
                  <a:off x="2907569" y="5585572"/>
                  <a:ext cx="129209" cy="125452"/>
                  <a:chOff x="2907569" y="5585572"/>
                  <a:chExt cx="129209" cy="125452"/>
                </a:xfrm>
                <a:solidFill>
                  <a:srgbClr val="000000"/>
                </a:solidFill>
              </p:grpSpPr>
              <p:grpSp>
                <p:nvGrpSpPr>
                  <p:cNvPr id="89" name="Graphic 1533">
                    <a:extLst>
                      <a:ext uri="{FF2B5EF4-FFF2-40B4-BE49-F238E27FC236}">
                        <a16:creationId xmlns:a16="http://schemas.microsoft.com/office/drawing/2014/main" id="{4D7818EE-750C-4ED1-88B0-4585988E2B14}"/>
                      </a:ext>
                    </a:extLst>
                  </p:cNvPr>
                  <p:cNvGrpSpPr/>
                  <p:nvPr/>
                </p:nvGrpSpPr>
                <p:grpSpPr>
                  <a:xfrm>
                    <a:off x="2958757" y="5633855"/>
                    <a:ext cx="78021" cy="77169"/>
                    <a:chOff x="2958757" y="5633855"/>
                    <a:chExt cx="78021" cy="77169"/>
                  </a:xfrm>
                  <a:solidFill>
                    <a:srgbClr val="000000"/>
                  </a:solidFill>
                </p:grpSpPr>
                <p:sp>
                  <p:nvSpPr>
                    <p:cNvPr id="96" name="Freeform 255">
                      <a:extLst>
                        <a:ext uri="{FF2B5EF4-FFF2-40B4-BE49-F238E27FC236}">
                          <a16:creationId xmlns:a16="http://schemas.microsoft.com/office/drawing/2014/main" id="{055E5D76-B419-4C59-B2E0-6B26520845DD}"/>
                        </a:ext>
                      </a:extLst>
                    </p:cNvPr>
                    <p:cNvSpPr/>
                    <p:nvPr/>
                  </p:nvSpPr>
                  <p:spPr>
                    <a:xfrm>
                      <a:off x="2962060" y="5637569"/>
                      <a:ext cx="71416" cy="70154"/>
                    </a:xfrm>
                    <a:custGeom>
                      <a:avLst/>
                      <a:gdLst>
                        <a:gd name="connsiteX0" fmla="*/ 0 w 71416"/>
                        <a:gd name="connsiteY0" fmla="*/ 70155 h 70154"/>
                        <a:gd name="connsiteX1" fmla="*/ 71417 w 71416"/>
                        <a:gd name="connsiteY1" fmla="*/ 0 h 70154"/>
                      </a:gdLst>
                      <a:ahLst/>
                      <a:cxnLst>
                        <a:cxn ang="0">
                          <a:pos x="connsiteX0" y="connsiteY0"/>
                        </a:cxn>
                        <a:cxn ang="0">
                          <a:pos x="connsiteX1" y="connsiteY1"/>
                        </a:cxn>
                      </a:cxnLst>
                      <a:rect l="l" t="t" r="r" b="b"/>
                      <a:pathLst>
                        <a:path w="71416" h="70154">
                          <a:moveTo>
                            <a:pt x="0" y="70155"/>
                          </a:moveTo>
                          <a:lnTo>
                            <a:pt x="71417" y="0"/>
                          </a:lnTo>
                        </a:path>
                      </a:pathLst>
                    </a:custGeom>
                    <a:ln w="4127" cap="flat">
                      <a:noFill/>
                      <a:prstDash val="solid"/>
                      <a:miter/>
                    </a:ln>
                  </p:spPr>
                  <p:txBody>
                    <a:bodyPr rtlCol="0" anchor="ctr"/>
                    <a:lstStyle/>
                    <a:p>
                      <a:endParaRPr lang="en-US"/>
                    </a:p>
                  </p:txBody>
                </p:sp>
                <p:sp>
                  <p:nvSpPr>
                    <p:cNvPr id="97" name="Freeform 256">
                      <a:extLst>
                        <a:ext uri="{FF2B5EF4-FFF2-40B4-BE49-F238E27FC236}">
                          <a16:creationId xmlns:a16="http://schemas.microsoft.com/office/drawing/2014/main" id="{DB150681-41E0-4D33-9B68-378646E2436C}"/>
                        </a:ext>
                      </a:extLst>
                    </p:cNvPr>
                    <p:cNvSpPr/>
                    <p:nvPr/>
                  </p:nvSpPr>
                  <p:spPr>
                    <a:xfrm>
                      <a:off x="2958757" y="5633855"/>
                      <a:ext cx="78021" cy="77169"/>
                    </a:xfrm>
                    <a:custGeom>
                      <a:avLst/>
                      <a:gdLst>
                        <a:gd name="connsiteX0" fmla="*/ 71417 w 78021"/>
                        <a:gd name="connsiteY0" fmla="*/ 0 h 77169"/>
                        <a:gd name="connsiteX1" fmla="*/ 78021 w 78021"/>
                        <a:gd name="connsiteY1" fmla="*/ 7015 h 77169"/>
                        <a:gd name="connsiteX2" fmla="*/ 7018 w 78021"/>
                        <a:gd name="connsiteY2" fmla="*/ 77170 h 77169"/>
                        <a:gd name="connsiteX3" fmla="*/ 0 w 78021"/>
                        <a:gd name="connsiteY3" fmla="*/ 70567 h 77169"/>
                      </a:gdLst>
                      <a:ahLst/>
                      <a:cxnLst>
                        <a:cxn ang="0">
                          <a:pos x="connsiteX0" y="connsiteY0"/>
                        </a:cxn>
                        <a:cxn ang="0">
                          <a:pos x="connsiteX1" y="connsiteY1"/>
                        </a:cxn>
                        <a:cxn ang="0">
                          <a:pos x="connsiteX2" y="connsiteY2"/>
                        </a:cxn>
                        <a:cxn ang="0">
                          <a:pos x="connsiteX3" y="connsiteY3"/>
                        </a:cxn>
                      </a:cxnLst>
                      <a:rect l="l" t="t" r="r" b="b"/>
                      <a:pathLst>
                        <a:path w="78021" h="77169">
                          <a:moveTo>
                            <a:pt x="71417" y="0"/>
                          </a:moveTo>
                          <a:lnTo>
                            <a:pt x="78021" y="7015"/>
                          </a:lnTo>
                          <a:lnTo>
                            <a:pt x="7018" y="77170"/>
                          </a:lnTo>
                          <a:lnTo>
                            <a:pt x="0" y="70567"/>
                          </a:lnTo>
                          <a:close/>
                        </a:path>
                      </a:pathLst>
                    </a:custGeom>
                    <a:solidFill>
                      <a:srgbClr val="000000"/>
                    </a:solidFill>
                    <a:ln w="4127" cap="flat">
                      <a:noFill/>
                      <a:prstDash val="solid"/>
                      <a:miter/>
                    </a:ln>
                  </p:spPr>
                  <p:txBody>
                    <a:bodyPr rtlCol="0" anchor="ctr"/>
                    <a:lstStyle/>
                    <a:p>
                      <a:endParaRPr lang="en-US"/>
                    </a:p>
                  </p:txBody>
                </p:sp>
              </p:grpSp>
              <p:grpSp>
                <p:nvGrpSpPr>
                  <p:cNvPr id="90" name="Graphic 1533">
                    <a:extLst>
                      <a:ext uri="{FF2B5EF4-FFF2-40B4-BE49-F238E27FC236}">
                        <a16:creationId xmlns:a16="http://schemas.microsoft.com/office/drawing/2014/main" id="{01C3CBF2-D033-4FB0-94E2-A9AF568B6BF2}"/>
                      </a:ext>
                    </a:extLst>
                  </p:cNvPr>
                  <p:cNvGrpSpPr/>
                  <p:nvPr/>
                </p:nvGrpSpPr>
                <p:grpSpPr>
                  <a:xfrm>
                    <a:off x="2925319" y="5602905"/>
                    <a:ext cx="92057" cy="90788"/>
                    <a:chOff x="2925319" y="5602905"/>
                    <a:chExt cx="92057" cy="90788"/>
                  </a:xfrm>
                  <a:solidFill>
                    <a:srgbClr val="000000"/>
                  </a:solidFill>
                </p:grpSpPr>
                <p:sp>
                  <p:nvSpPr>
                    <p:cNvPr id="94" name="Freeform 253">
                      <a:extLst>
                        <a:ext uri="{FF2B5EF4-FFF2-40B4-BE49-F238E27FC236}">
                          <a16:creationId xmlns:a16="http://schemas.microsoft.com/office/drawing/2014/main" id="{705A7518-9BD6-4B9E-BC55-8D4407DED661}"/>
                        </a:ext>
                      </a:extLst>
                    </p:cNvPr>
                    <p:cNvSpPr/>
                    <p:nvPr/>
                  </p:nvSpPr>
                  <p:spPr>
                    <a:xfrm>
                      <a:off x="2928622" y="5606206"/>
                      <a:ext cx="85452" cy="84185"/>
                    </a:xfrm>
                    <a:custGeom>
                      <a:avLst/>
                      <a:gdLst>
                        <a:gd name="connsiteX0" fmla="*/ 0 w 85452"/>
                        <a:gd name="connsiteY0" fmla="*/ 84185 h 84185"/>
                        <a:gd name="connsiteX1" fmla="*/ 85452 w 85452"/>
                        <a:gd name="connsiteY1" fmla="*/ 0 h 84185"/>
                      </a:gdLst>
                      <a:ahLst/>
                      <a:cxnLst>
                        <a:cxn ang="0">
                          <a:pos x="connsiteX0" y="connsiteY0"/>
                        </a:cxn>
                        <a:cxn ang="0">
                          <a:pos x="connsiteX1" y="connsiteY1"/>
                        </a:cxn>
                      </a:cxnLst>
                      <a:rect l="l" t="t" r="r" b="b"/>
                      <a:pathLst>
                        <a:path w="85452" h="84185">
                          <a:moveTo>
                            <a:pt x="0" y="84185"/>
                          </a:moveTo>
                          <a:lnTo>
                            <a:pt x="85452" y="0"/>
                          </a:lnTo>
                        </a:path>
                      </a:pathLst>
                    </a:custGeom>
                    <a:ln w="4127" cap="flat">
                      <a:noFill/>
                      <a:prstDash val="solid"/>
                      <a:miter/>
                    </a:ln>
                  </p:spPr>
                  <p:txBody>
                    <a:bodyPr rtlCol="0" anchor="ctr"/>
                    <a:lstStyle/>
                    <a:p>
                      <a:endParaRPr lang="en-US"/>
                    </a:p>
                  </p:txBody>
                </p:sp>
                <p:sp>
                  <p:nvSpPr>
                    <p:cNvPr id="95" name="Freeform 254">
                      <a:extLst>
                        <a:ext uri="{FF2B5EF4-FFF2-40B4-BE49-F238E27FC236}">
                          <a16:creationId xmlns:a16="http://schemas.microsoft.com/office/drawing/2014/main" id="{8464A12D-510A-4AE2-8598-E7A70100D349}"/>
                        </a:ext>
                      </a:extLst>
                    </p:cNvPr>
                    <p:cNvSpPr/>
                    <p:nvPr/>
                  </p:nvSpPr>
                  <p:spPr>
                    <a:xfrm>
                      <a:off x="2925319" y="5602905"/>
                      <a:ext cx="92057" cy="90788"/>
                    </a:xfrm>
                    <a:custGeom>
                      <a:avLst/>
                      <a:gdLst>
                        <a:gd name="connsiteX0" fmla="*/ 85040 w 92057"/>
                        <a:gd name="connsiteY0" fmla="*/ 0 h 90788"/>
                        <a:gd name="connsiteX1" fmla="*/ 92057 w 92057"/>
                        <a:gd name="connsiteY1" fmla="*/ 6603 h 90788"/>
                        <a:gd name="connsiteX2" fmla="*/ 7019 w 92057"/>
                        <a:gd name="connsiteY2" fmla="*/ 90788 h 90788"/>
                        <a:gd name="connsiteX3" fmla="*/ 0 w 92057"/>
                        <a:gd name="connsiteY3" fmla="*/ 83772 h 90788"/>
                      </a:gdLst>
                      <a:ahLst/>
                      <a:cxnLst>
                        <a:cxn ang="0">
                          <a:pos x="connsiteX0" y="connsiteY0"/>
                        </a:cxn>
                        <a:cxn ang="0">
                          <a:pos x="connsiteX1" y="connsiteY1"/>
                        </a:cxn>
                        <a:cxn ang="0">
                          <a:pos x="connsiteX2" y="connsiteY2"/>
                        </a:cxn>
                        <a:cxn ang="0">
                          <a:pos x="connsiteX3" y="connsiteY3"/>
                        </a:cxn>
                      </a:cxnLst>
                      <a:rect l="l" t="t" r="r" b="b"/>
                      <a:pathLst>
                        <a:path w="92057" h="90788">
                          <a:moveTo>
                            <a:pt x="85040" y="0"/>
                          </a:moveTo>
                          <a:lnTo>
                            <a:pt x="92057" y="6603"/>
                          </a:lnTo>
                          <a:lnTo>
                            <a:pt x="7019" y="90788"/>
                          </a:lnTo>
                          <a:lnTo>
                            <a:pt x="0" y="83772"/>
                          </a:lnTo>
                          <a:close/>
                        </a:path>
                      </a:pathLst>
                    </a:custGeom>
                    <a:solidFill>
                      <a:srgbClr val="000000"/>
                    </a:solidFill>
                    <a:ln w="4127" cap="flat">
                      <a:noFill/>
                      <a:prstDash val="solid"/>
                      <a:miter/>
                    </a:ln>
                  </p:spPr>
                  <p:txBody>
                    <a:bodyPr rtlCol="0" anchor="ctr"/>
                    <a:lstStyle/>
                    <a:p>
                      <a:endParaRPr lang="en-US"/>
                    </a:p>
                  </p:txBody>
                </p:sp>
              </p:grpSp>
              <p:grpSp>
                <p:nvGrpSpPr>
                  <p:cNvPr id="91" name="Graphic 1533">
                    <a:extLst>
                      <a:ext uri="{FF2B5EF4-FFF2-40B4-BE49-F238E27FC236}">
                        <a16:creationId xmlns:a16="http://schemas.microsoft.com/office/drawing/2014/main" id="{2606D474-69DB-4CCF-93B7-9D9C06C28693}"/>
                      </a:ext>
                    </a:extLst>
                  </p:cNvPr>
                  <p:cNvGrpSpPr/>
                  <p:nvPr/>
                </p:nvGrpSpPr>
                <p:grpSpPr>
                  <a:xfrm>
                    <a:off x="2907569" y="5585572"/>
                    <a:ext cx="76370" cy="75106"/>
                    <a:chOff x="2907569" y="5585572"/>
                    <a:chExt cx="76370" cy="75106"/>
                  </a:xfrm>
                  <a:solidFill>
                    <a:srgbClr val="000000"/>
                  </a:solidFill>
                </p:grpSpPr>
                <p:sp>
                  <p:nvSpPr>
                    <p:cNvPr id="92" name="Freeform 251">
                      <a:extLst>
                        <a:ext uri="{FF2B5EF4-FFF2-40B4-BE49-F238E27FC236}">
                          <a16:creationId xmlns:a16="http://schemas.microsoft.com/office/drawing/2014/main" id="{EDE28C7B-BBA0-4FFD-9FCE-9E6D62D9CC26}"/>
                        </a:ext>
                      </a:extLst>
                    </p:cNvPr>
                    <p:cNvSpPr/>
                    <p:nvPr/>
                  </p:nvSpPr>
                  <p:spPr>
                    <a:xfrm>
                      <a:off x="2910871" y="5588874"/>
                      <a:ext cx="69765" cy="68503"/>
                    </a:xfrm>
                    <a:custGeom>
                      <a:avLst/>
                      <a:gdLst>
                        <a:gd name="connsiteX0" fmla="*/ 0 w 69765"/>
                        <a:gd name="connsiteY0" fmla="*/ 68504 h 68503"/>
                        <a:gd name="connsiteX1" fmla="*/ 69765 w 69765"/>
                        <a:gd name="connsiteY1" fmla="*/ 0 h 68503"/>
                      </a:gdLst>
                      <a:ahLst/>
                      <a:cxnLst>
                        <a:cxn ang="0">
                          <a:pos x="connsiteX0" y="connsiteY0"/>
                        </a:cxn>
                        <a:cxn ang="0">
                          <a:pos x="connsiteX1" y="connsiteY1"/>
                        </a:cxn>
                      </a:cxnLst>
                      <a:rect l="l" t="t" r="r" b="b"/>
                      <a:pathLst>
                        <a:path w="69765" h="68503">
                          <a:moveTo>
                            <a:pt x="0" y="68504"/>
                          </a:moveTo>
                          <a:lnTo>
                            <a:pt x="69765" y="0"/>
                          </a:lnTo>
                        </a:path>
                      </a:pathLst>
                    </a:custGeom>
                    <a:ln w="4127" cap="flat">
                      <a:noFill/>
                      <a:prstDash val="solid"/>
                      <a:miter/>
                    </a:ln>
                  </p:spPr>
                  <p:txBody>
                    <a:bodyPr rtlCol="0" anchor="ctr"/>
                    <a:lstStyle/>
                    <a:p>
                      <a:endParaRPr lang="en-US"/>
                    </a:p>
                  </p:txBody>
                </p:sp>
                <p:sp>
                  <p:nvSpPr>
                    <p:cNvPr id="93" name="Freeform 252">
                      <a:extLst>
                        <a:ext uri="{FF2B5EF4-FFF2-40B4-BE49-F238E27FC236}">
                          <a16:creationId xmlns:a16="http://schemas.microsoft.com/office/drawing/2014/main" id="{F775B849-5C91-486E-8B67-750AF137211E}"/>
                        </a:ext>
                      </a:extLst>
                    </p:cNvPr>
                    <p:cNvSpPr/>
                    <p:nvPr/>
                  </p:nvSpPr>
                  <p:spPr>
                    <a:xfrm>
                      <a:off x="2907569" y="5585572"/>
                      <a:ext cx="76370" cy="75106"/>
                    </a:xfrm>
                    <a:custGeom>
                      <a:avLst/>
                      <a:gdLst>
                        <a:gd name="connsiteX0" fmla="*/ 69352 w 76370"/>
                        <a:gd name="connsiteY0" fmla="*/ 0 h 75106"/>
                        <a:gd name="connsiteX1" fmla="*/ 76370 w 76370"/>
                        <a:gd name="connsiteY1" fmla="*/ 6603 h 75106"/>
                        <a:gd name="connsiteX2" fmla="*/ 7018 w 76370"/>
                        <a:gd name="connsiteY2" fmla="*/ 75107 h 75106"/>
                        <a:gd name="connsiteX3" fmla="*/ 0 w 76370"/>
                        <a:gd name="connsiteY3" fmla="*/ 68091 h 75106"/>
                      </a:gdLst>
                      <a:ahLst/>
                      <a:cxnLst>
                        <a:cxn ang="0">
                          <a:pos x="connsiteX0" y="connsiteY0"/>
                        </a:cxn>
                        <a:cxn ang="0">
                          <a:pos x="connsiteX1" y="connsiteY1"/>
                        </a:cxn>
                        <a:cxn ang="0">
                          <a:pos x="connsiteX2" y="connsiteY2"/>
                        </a:cxn>
                        <a:cxn ang="0">
                          <a:pos x="connsiteX3" y="connsiteY3"/>
                        </a:cxn>
                      </a:cxnLst>
                      <a:rect l="l" t="t" r="r" b="b"/>
                      <a:pathLst>
                        <a:path w="76370" h="75106">
                          <a:moveTo>
                            <a:pt x="69352" y="0"/>
                          </a:moveTo>
                          <a:lnTo>
                            <a:pt x="76370" y="6603"/>
                          </a:lnTo>
                          <a:lnTo>
                            <a:pt x="7018" y="75107"/>
                          </a:lnTo>
                          <a:lnTo>
                            <a:pt x="0" y="68091"/>
                          </a:lnTo>
                          <a:close/>
                        </a:path>
                      </a:pathLst>
                    </a:custGeom>
                    <a:solidFill>
                      <a:srgbClr val="000000"/>
                    </a:solidFill>
                    <a:ln w="4127" cap="flat">
                      <a:noFill/>
                      <a:prstDash val="solid"/>
                      <a:miter/>
                    </a:ln>
                  </p:spPr>
                  <p:txBody>
                    <a:bodyPr rtlCol="0" anchor="ctr"/>
                    <a:lstStyle/>
                    <a:p>
                      <a:endParaRPr lang="en-US"/>
                    </a:p>
                  </p:txBody>
                </p:sp>
              </p:grpSp>
            </p:grpSp>
          </p:grpSp>
        </p:grpSp>
        <p:grpSp>
          <p:nvGrpSpPr>
            <p:cNvPr id="34" name="Graphic 1533">
              <a:extLst>
                <a:ext uri="{FF2B5EF4-FFF2-40B4-BE49-F238E27FC236}">
                  <a16:creationId xmlns:a16="http://schemas.microsoft.com/office/drawing/2014/main" id="{75DC7840-0653-4035-A953-9E1BFF0D8AEC}"/>
                </a:ext>
              </a:extLst>
            </p:cNvPr>
            <p:cNvGrpSpPr/>
            <p:nvPr/>
          </p:nvGrpSpPr>
          <p:grpSpPr>
            <a:xfrm>
              <a:off x="2717262" y="5341682"/>
              <a:ext cx="392171" cy="68916"/>
              <a:chOff x="2717262" y="5341682"/>
              <a:chExt cx="392171" cy="68916"/>
            </a:xfrm>
            <a:solidFill>
              <a:srgbClr val="000000"/>
            </a:solidFill>
          </p:grpSpPr>
          <p:grpSp>
            <p:nvGrpSpPr>
              <p:cNvPr id="76" name="Graphic 1533">
                <a:extLst>
                  <a:ext uri="{FF2B5EF4-FFF2-40B4-BE49-F238E27FC236}">
                    <a16:creationId xmlns:a16="http://schemas.microsoft.com/office/drawing/2014/main" id="{1DA15227-899B-4856-8A9E-4EBAED1AEA1E}"/>
                  </a:ext>
                </a:extLst>
              </p:cNvPr>
              <p:cNvGrpSpPr/>
              <p:nvPr/>
            </p:nvGrpSpPr>
            <p:grpSpPr>
              <a:xfrm>
                <a:off x="2815099" y="5341682"/>
                <a:ext cx="196498" cy="9491"/>
                <a:chOff x="2815099" y="5341682"/>
                <a:chExt cx="196498" cy="9491"/>
              </a:xfrm>
              <a:solidFill>
                <a:srgbClr val="000000"/>
              </a:solidFill>
            </p:grpSpPr>
            <p:sp>
              <p:nvSpPr>
                <p:cNvPr id="83" name="Freeform 242">
                  <a:extLst>
                    <a:ext uri="{FF2B5EF4-FFF2-40B4-BE49-F238E27FC236}">
                      <a16:creationId xmlns:a16="http://schemas.microsoft.com/office/drawing/2014/main" id="{F6EB4B43-5D77-4079-868C-15B276F369C8}"/>
                    </a:ext>
                  </a:extLst>
                </p:cNvPr>
                <p:cNvSpPr/>
                <p:nvPr/>
              </p:nvSpPr>
              <p:spPr>
                <a:xfrm>
                  <a:off x="2815099" y="5346634"/>
                  <a:ext cx="196498" cy="4126"/>
                </a:xfrm>
                <a:custGeom>
                  <a:avLst/>
                  <a:gdLst>
                    <a:gd name="connsiteX0" fmla="*/ 196499 w 196498"/>
                    <a:gd name="connsiteY0" fmla="*/ 0 h 4126"/>
                    <a:gd name="connsiteX1" fmla="*/ 0 w 196498"/>
                    <a:gd name="connsiteY1" fmla="*/ 0 h 4126"/>
                  </a:gdLst>
                  <a:ahLst/>
                  <a:cxnLst>
                    <a:cxn ang="0">
                      <a:pos x="connsiteX0" y="connsiteY0"/>
                    </a:cxn>
                    <a:cxn ang="0">
                      <a:pos x="connsiteX1" y="connsiteY1"/>
                    </a:cxn>
                  </a:cxnLst>
                  <a:rect l="l" t="t" r="r" b="b"/>
                  <a:pathLst>
                    <a:path w="196498" h="4126">
                      <a:moveTo>
                        <a:pt x="196499" y="0"/>
                      </a:moveTo>
                      <a:lnTo>
                        <a:pt x="0" y="0"/>
                      </a:lnTo>
                    </a:path>
                  </a:pathLst>
                </a:custGeom>
                <a:ln w="4127" cap="flat">
                  <a:noFill/>
                  <a:prstDash val="solid"/>
                  <a:miter/>
                </a:ln>
              </p:spPr>
              <p:txBody>
                <a:bodyPr rtlCol="0" anchor="ctr"/>
                <a:lstStyle/>
                <a:p>
                  <a:endParaRPr lang="en-US"/>
                </a:p>
              </p:txBody>
            </p:sp>
            <p:sp>
              <p:nvSpPr>
                <p:cNvPr id="84" name="Freeform 243">
                  <a:extLst>
                    <a:ext uri="{FF2B5EF4-FFF2-40B4-BE49-F238E27FC236}">
                      <a16:creationId xmlns:a16="http://schemas.microsoft.com/office/drawing/2014/main" id="{1D3BA229-E698-4BCB-896E-18004F311704}"/>
                    </a:ext>
                  </a:extLst>
                </p:cNvPr>
                <p:cNvSpPr/>
                <p:nvPr/>
              </p:nvSpPr>
              <p:spPr>
                <a:xfrm>
                  <a:off x="2815099" y="5341682"/>
                  <a:ext cx="196085" cy="9491"/>
                </a:xfrm>
                <a:custGeom>
                  <a:avLst/>
                  <a:gdLst>
                    <a:gd name="connsiteX0" fmla="*/ 0 w 196085"/>
                    <a:gd name="connsiteY0" fmla="*/ 0 h 9491"/>
                    <a:gd name="connsiteX1" fmla="*/ 196086 w 196085"/>
                    <a:gd name="connsiteY1" fmla="*/ 0 h 9491"/>
                    <a:gd name="connsiteX2" fmla="*/ 196086 w 196085"/>
                    <a:gd name="connsiteY2" fmla="*/ 9492 h 9491"/>
                    <a:gd name="connsiteX3" fmla="*/ 0 w 196085"/>
                    <a:gd name="connsiteY3" fmla="*/ 9492 h 9491"/>
                  </a:gdLst>
                  <a:ahLst/>
                  <a:cxnLst>
                    <a:cxn ang="0">
                      <a:pos x="connsiteX0" y="connsiteY0"/>
                    </a:cxn>
                    <a:cxn ang="0">
                      <a:pos x="connsiteX1" y="connsiteY1"/>
                    </a:cxn>
                    <a:cxn ang="0">
                      <a:pos x="connsiteX2" y="connsiteY2"/>
                    </a:cxn>
                    <a:cxn ang="0">
                      <a:pos x="connsiteX3" y="connsiteY3"/>
                    </a:cxn>
                  </a:cxnLst>
                  <a:rect l="l" t="t" r="r" b="b"/>
                  <a:pathLst>
                    <a:path w="196085" h="9491">
                      <a:moveTo>
                        <a:pt x="0" y="0"/>
                      </a:moveTo>
                      <a:lnTo>
                        <a:pt x="196086" y="0"/>
                      </a:lnTo>
                      <a:lnTo>
                        <a:pt x="196086" y="9492"/>
                      </a:lnTo>
                      <a:lnTo>
                        <a:pt x="0" y="9492"/>
                      </a:lnTo>
                      <a:close/>
                    </a:path>
                  </a:pathLst>
                </a:custGeom>
                <a:solidFill>
                  <a:srgbClr val="000000"/>
                </a:solidFill>
                <a:ln w="4127" cap="flat">
                  <a:noFill/>
                  <a:prstDash val="solid"/>
                  <a:miter/>
                </a:ln>
              </p:spPr>
              <p:txBody>
                <a:bodyPr rtlCol="0" anchor="ctr"/>
                <a:lstStyle/>
                <a:p>
                  <a:endParaRPr lang="en-US"/>
                </a:p>
              </p:txBody>
            </p:sp>
          </p:grpSp>
          <p:grpSp>
            <p:nvGrpSpPr>
              <p:cNvPr id="77" name="Graphic 1533">
                <a:extLst>
                  <a:ext uri="{FF2B5EF4-FFF2-40B4-BE49-F238E27FC236}">
                    <a16:creationId xmlns:a16="http://schemas.microsoft.com/office/drawing/2014/main" id="{3D0688B9-91C1-4C11-97A7-2747E407B670}"/>
                  </a:ext>
                </a:extLst>
              </p:cNvPr>
              <p:cNvGrpSpPr/>
              <p:nvPr/>
            </p:nvGrpSpPr>
            <p:grpSpPr>
              <a:xfrm>
                <a:off x="2766387" y="5371395"/>
                <a:ext cx="294335" cy="9491"/>
                <a:chOff x="2766387" y="5371395"/>
                <a:chExt cx="294335" cy="9491"/>
              </a:xfrm>
              <a:solidFill>
                <a:srgbClr val="000000"/>
              </a:solidFill>
            </p:grpSpPr>
            <p:sp>
              <p:nvSpPr>
                <p:cNvPr id="81" name="Freeform 240">
                  <a:extLst>
                    <a:ext uri="{FF2B5EF4-FFF2-40B4-BE49-F238E27FC236}">
                      <a16:creationId xmlns:a16="http://schemas.microsoft.com/office/drawing/2014/main" id="{020494F4-C386-45DC-BF09-74807D0DDBD1}"/>
                    </a:ext>
                  </a:extLst>
                </p:cNvPr>
                <p:cNvSpPr/>
                <p:nvPr/>
              </p:nvSpPr>
              <p:spPr>
                <a:xfrm>
                  <a:off x="2766387" y="5376347"/>
                  <a:ext cx="293922" cy="4126"/>
                </a:xfrm>
                <a:custGeom>
                  <a:avLst/>
                  <a:gdLst>
                    <a:gd name="connsiteX0" fmla="*/ 293923 w 293922"/>
                    <a:gd name="connsiteY0" fmla="*/ 0 h 4126"/>
                    <a:gd name="connsiteX1" fmla="*/ 0 w 293922"/>
                    <a:gd name="connsiteY1" fmla="*/ 0 h 4126"/>
                  </a:gdLst>
                  <a:ahLst/>
                  <a:cxnLst>
                    <a:cxn ang="0">
                      <a:pos x="connsiteX0" y="connsiteY0"/>
                    </a:cxn>
                    <a:cxn ang="0">
                      <a:pos x="connsiteX1" y="connsiteY1"/>
                    </a:cxn>
                  </a:cxnLst>
                  <a:rect l="l" t="t" r="r" b="b"/>
                  <a:pathLst>
                    <a:path w="293922" h="4126">
                      <a:moveTo>
                        <a:pt x="293923" y="0"/>
                      </a:moveTo>
                      <a:lnTo>
                        <a:pt x="0" y="0"/>
                      </a:lnTo>
                    </a:path>
                  </a:pathLst>
                </a:custGeom>
                <a:ln w="4127" cap="flat">
                  <a:noFill/>
                  <a:prstDash val="solid"/>
                  <a:miter/>
                </a:ln>
              </p:spPr>
              <p:txBody>
                <a:bodyPr rtlCol="0" anchor="ctr"/>
                <a:lstStyle/>
                <a:p>
                  <a:endParaRPr lang="en-US"/>
                </a:p>
              </p:txBody>
            </p:sp>
            <p:sp>
              <p:nvSpPr>
                <p:cNvPr id="82" name="Freeform 241">
                  <a:extLst>
                    <a:ext uri="{FF2B5EF4-FFF2-40B4-BE49-F238E27FC236}">
                      <a16:creationId xmlns:a16="http://schemas.microsoft.com/office/drawing/2014/main" id="{0475EBC7-9A51-4A78-AD78-76E6DBA3C9A6}"/>
                    </a:ext>
                  </a:extLst>
                </p:cNvPr>
                <p:cNvSpPr/>
                <p:nvPr/>
              </p:nvSpPr>
              <p:spPr>
                <a:xfrm>
                  <a:off x="2766387" y="5371395"/>
                  <a:ext cx="294335" cy="9491"/>
                </a:xfrm>
                <a:custGeom>
                  <a:avLst/>
                  <a:gdLst>
                    <a:gd name="connsiteX0" fmla="*/ 0 w 294335"/>
                    <a:gd name="connsiteY0" fmla="*/ 0 h 9491"/>
                    <a:gd name="connsiteX1" fmla="*/ 294335 w 294335"/>
                    <a:gd name="connsiteY1" fmla="*/ 0 h 9491"/>
                    <a:gd name="connsiteX2" fmla="*/ 294335 w 294335"/>
                    <a:gd name="connsiteY2" fmla="*/ 9492 h 9491"/>
                    <a:gd name="connsiteX3" fmla="*/ 0 w 294335"/>
                    <a:gd name="connsiteY3" fmla="*/ 9492 h 9491"/>
                  </a:gdLst>
                  <a:ahLst/>
                  <a:cxnLst>
                    <a:cxn ang="0">
                      <a:pos x="connsiteX0" y="connsiteY0"/>
                    </a:cxn>
                    <a:cxn ang="0">
                      <a:pos x="connsiteX1" y="connsiteY1"/>
                    </a:cxn>
                    <a:cxn ang="0">
                      <a:pos x="connsiteX2" y="connsiteY2"/>
                    </a:cxn>
                    <a:cxn ang="0">
                      <a:pos x="connsiteX3" y="connsiteY3"/>
                    </a:cxn>
                  </a:cxnLst>
                  <a:rect l="l" t="t" r="r" b="b"/>
                  <a:pathLst>
                    <a:path w="294335" h="9491">
                      <a:moveTo>
                        <a:pt x="0" y="0"/>
                      </a:moveTo>
                      <a:lnTo>
                        <a:pt x="294335" y="0"/>
                      </a:lnTo>
                      <a:lnTo>
                        <a:pt x="294335" y="9492"/>
                      </a:lnTo>
                      <a:lnTo>
                        <a:pt x="0" y="9492"/>
                      </a:lnTo>
                      <a:close/>
                    </a:path>
                  </a:pathLst>
                </a:custGeom>
                <a:solidFill>
                  <a:srgbClr val="000000"/>
                </a:solidFill>
                <a:ln w="4127" cap="flat">
                  <a:noFill/>
                  <a:prstDash val="solid"/>
                  <a:miter/>
                </a:ln>
              </p:spPr>
              <p:txBody>
                <a:bodyPr rtlCol="0" anchor="ctr"/>
                <a:lstStyle/>
                <a:p>
                  <a:endParaRPr lang="en-US"/>
                </a:p>
              </p:txBody>
            </p:sp>
          </p:grpSp>
          <p:grpSp>
            <p:nvGrpSpPr>
              <p:cNvPr id="78" name="Graphic 1533">
                <a:extLst>
                  <a:ext uri="{FF2B5EF4-FFF2-40B4-BE49-F238E27FC236}">
                    <a16:creationId xmlns:a16="http://schemas.microsoft.com/office/drawing/2014/main" id="{25820967-DEF2-462A-95C8-DFBDE144F8B3}"/>
                  </a:ext>
                </a:extLst>
              </p:cNvPr>
              <p:cNvGrpSpPr/>
              <p:nvPr/>
            </p:nvGrpSpPr>
            <p:grpSpPr>
              <a:xfrm>
                <a:off x="2717262" y="5401107"/>
                <a:ext cx="392171" cy="9491"/>
                <a:chOff x="2717262" y="5401107"/>
                <a:chExt cx="392171" cy="9491"/>
              </a:xfrm>
              <a:solidFill>
                <a:srgbClr val="000000"/>
              </a:solidFill>
            </p:grpSpPr>
            <p:sp>
              <p:nvSpPr>
                <p:cNvPr id="79" name="Freeform 238">
                  <a:extLst>
                    <a:ext uri="{FF2B5EF4-FFF2-40B4-BE49-F238E27FC236}">
                      <a16:creationId xmlns:a16="http://schemas.microsoft.com/office/drawing/2014/main" id="{3184D6CE-0809-42F9-B89C-A3F5EB009C34}"/>
                    </a:ext>
                  </a:extLst>
                </p:cNvPr>
                <p:cNvSpPr/>
                <p:nvPr/>
              </p:nvSpPr>
              <p:spPr>
                <a:xfrm>
                  <a:off x="2717262" y="5406059"/>
                  <a:ext cx="392171" cy="4126"/>
                </a:xfrm>
                <a:custGeom>
                  <a:avLst/>
                  <a:gdLst>
                    <a:gd name="connsiteX0" fmla="*/ 392172 w 392171"/>
                    <a:gd name="connsiteY0" fmla="*/ 0 h 4126"/>
                    <a:gd name="connsiteX1" fmla="*/ 0 w 392171"/>
                    <a:gd name="connsiteY1" fmla="*/ 0 h 4126"/>
                  </a:gdLst>
                  <a:ahLst/>
                  <a:cxnLst>
                    <a:cxn ang="0">
                      <a:pos x="connsiteX0" y="connsiteY0"/>
                    </a:cxn>
                    <a:cxn ang="0">
                      <a:pos x="connsiteX1" y="connsiteY1"/>
                    </a:cxn>
                  </a:cxnLst>
                  <a:rect l="l" t="t" r="r" b="b"/>
                  <a:pathLst>
                    <a:path w="392171" h="4126">
                      <a:moveTo>
                        <a:pt x="392172" y="0"/>
                      </a:moveTo>
                      <a:lnTo>
                        <a:pt x="0" y="0"/>
                      </a:lnTo>
                    </a:path>
                  </a:pathLst>
                </a:custGeom>
                <a:ln w="4127" cap="flat">
                  <a:noFill/>
                  <a:prstDash val="solid"/>
                  <a:miter/>
                </a:ln>
              </p:spPr>
              <p:txBody>
                <a:bodyPr rtlCol="0" anchor="ctr"/>
                <a:lstStyle/>
                <a:p>
                  <a:endParaRPr lang="en-US"/>
                </a:p>
              </p:txBody>
            </p:sp>
            <p:sp>
              <p:nvSpPr>
                <p:cNvPr id="80" name="Freeform 239">
                  <a:extLst>
                    <a:ext uri="{FF2B5EF4-FFF2-40B4-BE49-F238E27FC236}">
                      <a16:creationId xmlns:a16="http://schemas.microsoft.com/office/drawing/2014/main" id="{50FD3752-5BA5-4B2A-84FC-D369565501F7}"/>
                    </a:ext>
                  </a:extLst>
                </p:cNvPr>
                <p:cNvSpPr/>
                <p:nvPr/>
              </p:nvSpPr>
              <p:spPr>
                <a:xfrm>
                  <a:off x="2717262" y="5401107"/>
                  <a:ext cx="392171" cy="9491"/>
                </a:xfrm>
                <a:custGeom>
                  <a:avLst/>
                  <a:gdLst>
                    <a:gd name="connsiteX0" fmla="*/ 0 w 392171"/>
                    <a:gd name="connsiteY0" fmla="*/ 0 h 9491"/>
                    <a:gd name="connsiteX1" fmla="*/ 392172 w 392171"/>
                    <a:gd name="connsiteY1" fmla="*/ 0 h 9491"/>
                    <a:gd name="connsiteX2" fmla="*/ 392172 w 392171"/>
                    <a:gd name="connsiteY2" fmla="*/ 9492 h 9491"/>
                    <a:gd name="connsiteX3" fmla="*/ 0 w 392171"/>
                    <a:gd name="connsiteY3" fmla="*/ 9492 h 9491"/>
                  </a:gdLst>
                  <a:ahLst/>
                  <a:cxnLst>
                    <a:cxn ang="0">
                      <a:pos x="connsiteX0" y="connsiteY0"/>
                    </a:cxn>
                    <a:cxn ang="0">
                      <a:pos x="connsiteX1" y="connsiteY1"/>
                    </a:cxn>
                    <a:cxn ang="0">
                      <a:pos x="connsiteX2" y="connsiteY2"/>
                    </a:cxn>
                    <a:cxn ang="0">
                      <a:pos x="connsiteX3" y="connsiteY3"/>
                    </a:cxn>
                  </a:cxnLst>
                  <a:rect l="l" t="t" r="r" b="b"/>
                  <a:pathLst>
                    <a:path w="392171" h="9491">
                      <a:moveTo>
                        <a:pt x="0" y="0"/>
                      </a:moveTo>
                      <a:lnTo>
                        <a:pt x="392172" y="0"/>
                      </a:lnTo>
                      <a:lnTo>
                        <a:pt x="392172" y="9492"/>
                      </a:lnTo>
                      <a:lnTo>
                        <a:pt x="0" y="9492"/>
                      </a:lnTo>
                      <a:close/>
                    </a:path>
                  </a:pathLst>
                </a:custGeom>
                <a:solidFill>
                  <a:srgbClr val="000000"/>
                </a:solidFill>
                <a:ln w="4127" cap="flat">
                  <a:noFill/>
                  <a:prstDash val="solid"/>
                  <a:miter/>
                </a:ln>
              </p:spPr>
              <p:txBody>
                <a:bodyPr rtlCol="0" anchor="ctr"/>
                <a:lstStyle/>
                <a:p>
                  <a:endParaRPr lang="en-US"/>
                </a:p>
              </p:txBody>
            </p:sp>
          </p:grpSp>
        </p:grpSp>
        <p:grpSp>
          <p:nvGrpSpPr>
            <p:cNvPr id="35" name="Graphic 1533">
              <a:extLst>
                <a:ext uri="{FF2B5EF4-FFF2-40B4-BE49-F238E27FC236}">
                  <a16:creationId xmlns:a16="http://schemas.microsoft.com/office/drawing/2014/main" id="{7FF0E45A-9C20-4EAA-879B-6DBDE7D69C7A}"/>
                </a:ext>
              </a:extLst>
            </p:cNvPr>
            <p:cNvGrpSpPr/>
            <p:nvPr/>
          </p:nvGrpSpPr>
          <p:grpSpPr>
            <a:xfrm>
              <a:off x="5207346" y="4780447"/>
              <a:ext cx="1056799" cy="1040762"/>
              <a:chOff x="5207346" y="4780447"/>
              <a:chExt cx="1056799" cy="1040762"/>
            </a:xfrm>
          </p:grpSpPr>
          <p:sp>
            <p:nvSpPr>
              <p:cNvPr id="74" name="Freeform 233">
                <a:extLst>
                  <a:ext uri="{FF2B5EF4-FFF2-40B4-BE49-F238E27FC236}">
                    <a16:creationId xmlns:a16="http://schemas.microsoft.com/office/drawing/2014/main" id="{A03D750F-BB69-4A76-AF2B-32C6E4D62C61}"/>
                  </a:ext>
                </a:extLst>
              </p:cNvPr>
              <p:cNvSpPr/>
              <p:nvPr/>
            </p:nvSpPr>
            <p:spPr>
              <a:xfrm>
                <a:off x="5212300" y="4784986"/>
                <a:ext cx="1046892" cy="1031683"/>
              </a:xfrm>
              <a:custGeom>
                <a:avLst/>
                <a:gdLst>
                  <a:gd name="connsiteX0" fmla="*/ 1046892 w 1046892"/>
                  <a:gd name="connsiteY0" fmla="*/ 515841 h 1031683"/>
                  <a:gd name="connsiteX1" fmla="*/ 523446 w 1046892"/>
                  <a:gd name="connsiteY1" fmla="*/ 1031683 h 1031683"/>
                  <a:gd name="connsiteX2" fmla="*/ 0 w 1046892"/>
                  <a:gd name="connsiteY2" fmla="*/ 515841 h 1031683"/>
                  <a:gd name="connsiteX3" fmla="*/ 523446 w 1046892"/>
                  <a:gd name="connsiteY3" fmla="*/ 0 h 1031683"/>
                  <a:gd name="connsiteX4" fmla="*/ 1046892 w 1046892"/>
                  <a:gd name="connsiteY4" fmla="*/ 515841 h 1031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892" h="1031683">
                    <a:moveTo>
                      <a:pt x="1046892" y="515841"/>
                    </a:moveTo>
                    <a:cubicBezTo>
                      <a:pt x="1046892" y="800733"/>
                      <a:pt x="812538" y="1031683"/>
                      <a:pt x="523446" y="1031683"/>
                    </a:cubicBezTo>
                    <a:cubicBezTo>
                      <a:pt x="234354" y="1031683"/>
                      <a:pt x="0" y="800733"/>
                      <a:pt x="0" y="515841"/>
                    </a:cubicBezTo>
                    <a:cubicBezTo>
                      <a:pt x="0" y="230950"/>
                      <a:pt x="234354" y="0"/>
                      <a:pt x="523446" y="0"/>
                    </a:cubicBezTo>
                    <a:cubicBezTo>
                      <a:pt x="812538" y="0"/>
                      <a:pt x="1046892" y="230950"/>
                      <a:pt x="1046892" y="515841"/>
                    </a:cubicBezTo>
                    <a:close/>
                  </a:path>
                </a:pathLst>
              </a:custGeom>
              <a:solidFill>
                <a:srgbClr val="FFFFFF"/>
              </a:solidFill>
              <a:ln w="4127" cap="flat">
                <a:noFill/>
                <a:prstDash val="solid"/>
                <a:miter/>
              </a:ln>
            </p:spPr>
            <p:txBody>
              <a:bodyPr rtlCol="0" anchor="ctr"/>
              <a:lstStyle/>
              <a:p>
                <a:endParaRPr lang="en-US"/>
              </a:p>
            </p:txBody>
          </p:sp>
          <p:sp>
            <p:nvSpPr>
              <p:cNvPr id="75" name="Freeform 234">
                <a:extLst>
                  <a:ext uri="{FF2B5EF4-FFF2-40B4-BE49-F238E27FC236}">
                    <a16:creationId xmlns:a16="http://schemas.microsoft.com/office/drawing/2014/main" id="{18518CD7-31C1-4105-8813-BE3C9F574572}"/>
                  </a:ext>
                </a:extLst>
              </p:cNvPr>
              <p:cNvSpPr/>
              <p:nvPr/>
            </p:nvSpPr>
            <p:spPr>
              <a:xfrm>
                <a:off x="5207346" y="4780447"/>
                <a:ext cx="1056799" cy="1040762"/>
              </a:xfrm>
              <a:custGeom>
                <a:avLst/>
                <a:gdLst>
                  <a:gd name="connsiteX0" fmla="*/ 528400 w 1056799"/>
                  <a:gd name="connsiteY0" fmla="*/ 1040762 h 1040762"/>
                  <a:gd name="connsiteX1" fmla="*/ 0 w 1056799"/>
                  <a:gd name="connsiteY1" fmla="*/ 520381 h 1040762"/>
                  <a:gd name="connsiteX2" fmla="*/ 528400 w 1056799"/>
                  <a:gd name="connsiteY2" fmla="*/ 0 h 1040762"/>
                  <a:gd name="connsiteX3" fmla="*/ 1056800 w 1056799"/>
                  <a:gd name="connsiteY3" fmla="*/ 520381 h 1040762"/>
                  <a:gd name="connsiteX4" fmla="*/ 528400 w 1056799"/>
                  <a:gd name="connsiteY4" fmla="*/ 1040762 h 1040762"/>
                  <a:gd name="connsiteX5" fmla="*/ 528400 w 1056799"/>
                  <a:gd name="connsiteY5" fmla="*/ 9492 h 1040762"/>
                  <a:gd name="connsiteX6" fmla="*/ 9908 w 1056799"/>
                  <a:gd name="connsiteY6" fmla="*/ 520381 h 1040762"/>
                  <a:gd name="connsiteX7" fmla="*/ 528400 w 1056799"/>
                  <a:gd name="connsiteY7" fmla="*/ 1031271 h 1040762"/>
                  <a:gd name="connsiteX8" fmla="*/ 1046893 w 1056799"/>
                  <a:gd name="connsiteY8" fmla="*/ 520381 h 1040762"/>
                  <a:gd name="connsiteX9" fmla="*/ 528400 w 1056799"/>
                  <a:gd name="connsiteY9" fmla="*/ 9492 h 1040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6799" h="1040762">
                    <a:moveTo>
                      <a:pt x="528400" y="1040762"/>
                    </a:moveTo>
                    <a:cubicBezTo>
                      <a:pt x="236955" y="1040762"/>
                      <a:pt x="0" y="807189"/>
                      <a:pt x="0" y="520381"/>
                    </a:cubicBezTo>
                    <a:cubicBezTo>
                      <a:pt x="0" y="233160"/>
                      <a:pt x="236955" y="0"/>
                      <a:pt x="528400" y="0"/>
                    </a:cubicBezTo>
                    <a:cubicBezTo>
                      <a:pt x="819846" y="0"/>
                      <a:pt x="1056800" y="233573"/>
                      <a:pt x="1056800" y="520381"/>
                    </a:cubicBezTo>
                    <a:cubicBezTo>
                      <a:pt x="1056800" y="807189"/>
                      <a:pt x="819846" y="1040762"/>
                      <a:pt x="528400" y="1040762"/>
                    </a:cubicBezTo>
                    <a:close/>
                    <a:moveTo>
                      <a:pt x="528400" y="9492"/>
                    </a:moveTo>
                    <a:cubicBezTo>
                      <a:pt x="242321" y="9492"/>
                      <a:pt x="9908" y="238525"/>
                      <a:pt x="9908" y="520381"/>
                    </a:cubicBezTo>
                    <a:cubicBezTo>
                      <a:pt x="9908" y="802237"/>
                      <a:pt x="242734" y="1031271"/>
                      <a:pt x="528400" y="1031271"/>
                    </a:cubicBezTo>
                    <a:cubicBezTo>
                      <a:pt x="814479" y="1031271"/>
                      <a:pt x="1046893" y="802237"/>
                      <a:pt x="1046893" y="520381"/>
                    </a:cubicBezTo>
                    <a:cubicBezTo>
                      <a:pt x="1046893" y="238525"/>
                      <a:pt x="814479" y="9492"/>
                      <a:pt x="528400" y="9492"/>
                    </a:cubicBezTo>
                    <a:close/>
                  </a:path>
                </a:pathLst>
              </a:custGeom>
              <a:solidFill>
                <a:srgbClr val="000000"/>
              </a:solidFill>
              <a:ln w="4127" cap="flat">
                <a:noFill/>
                <a:prstDash val="solid"/>
                <a:miter/>
              </a:ln>
            </p:spPr>
            <p:txBody>
              <a:bodyPr rtlCol="0" anchor="ctr"/>
              <a:lstStyle/>
              <a:p>
                <a:endParaRPr lang="en-US"/>
              </a:p>
            </p:txBody>
          </p:sp>
        </p:grpSp>
        <p:sp>
          <p:nvSpPr>
            <p:cNvPr id="36" name="TextBox 35">
              <a:extLst>
                <a:ext uri="{FF2B5EF4-FFF2-40B4-BE49-F238E27FC236}">
                  <a16:creationId xmlns:a16="http://schemas.microsoft.com/office/drawing/2014/main" id="{951C7188-D596-4F7F-9A32-2441A9836535}"/>
                </a:ext>
              </a:extLst>
            </p:cNvPr>
            <p:cNvSpPr txBox="1"/>
            <p:nvPr/>
          </p:nvSpPr>
          <p:spPr>
            <a:xfrm>
              <a:off x="5334449" y="5091441"/>
              <a:ext cx="912562" cy="337600"/>
            </a:xfrm>
            <a:prstGeom prst="rect">
              <a:avLst/>
            </a:prstGeom>
            <a:noFill/>
          </p:spPr>
          <p:txBody>
            <a:bodyPr wrap="none" rtlCol="0">
              <a:spAutoFit/>
            </a:bodyPr>
            <a:lstStyle/>
            <a:p>
              <a:pPr algn="ctr"/>
              <a:r>
                <a:rPr lang="en-US" sz="942" b="1" spc="0" baseline="0" dirty="0">
                  <a:solidFill>
                    <a:srgbClr val="000000"/>
                  </a:solidFill>
                  <a:latin typeface="Avenir-Medium"/>
                  <a:sym typeface="Avenir-Medium"/>
                  <a:rtl val="0"/>
                </a:rPr>
                <a:t>DETERMIANTES</a:t>
              </a:r>
            </a:p>
            <a:p>
              <a:pPr algn="ctr"/>
              <a:r>
                <a:rPr lang="en-US" sz="942" b="1" spc="0" baseline="0" dirty="0">
                  <a:solidFill>
                    <a:srgbClr val="000000"/>
                  </a:solidFill>
                  <a:latin typeface="Avenir-Medium"/>
                  <a:sym typeface="Avenir-Medium"/>
                  <a:rtl val="0"/>
                </a:rPr>
                <a:t>PERSONALES</a:t>
              </a:r>
            </a:p>
          </p:txBody>
        </p:sp>
        <p:grpSp>
          <p:nvGrpSpPr>
            <p:cNvPr id="38" name="Graphic 1533">
              <a:extLst>
                <a:ext uri="{FF2B5EF4-FFF2-40B4-BE49-F238E27FC236}">
                  <a16:creationId xmlns:a16="http://schemas.microsoft.com/office/drawing/2014/main" id="{80486E0E-6688-48A1-BA9A-3C948DA362D7}"/>
                </a:ext>
              </a:extLst>
            </p:cNvPr>
            <p:cNvGrpSpPr/>
            <p:nvPr/>
          </p:nvGrpSpPr>
          <p:grpSpPr>
            <a:xfrm>
              <a:off x="4759032" y="4982244"/>
              <a:ext cx="553581" cy="9491"/>
              <a:chOff x="4759032" y="4982244"/>
              <a:chExt cx="553581" cy="9491"/>
            </a:xfrm>
            <a:solidFill>
              <a:srgbClr val="000000"/>
            </a:solidFill>
          </p:grpSpPr>
          <p:sp>
            <p:nvSpPr>
              <p:cNvPr id="72" name="Freeform 231">
                <a:extLst>
                  <a:ext uri="{FF2B5EF4-FFF2-40B4-BE49-F238E27FC236}">
                    <a16:creationId xmlns:a16="http://schemas.microsoft.com/office/drawing/2014/main" id="{88973CA7-8DA8-4D6B-BCE1-CFEC27A60608}"/>
                  </a:ext>
                </a:extLst>
              </p:cNvPr>
              <p:cNvSpPr/>
              <p:nvPr/>
            </p:nvSpPr>
            <p:spPr>
              <a:xfrm>
                <a:off x="4759032" y="4987196"/>
                <a:ext cx="553581" cy="4126"/>
              </a:xfrm>
              <a:custGeom>
                <a:avLst/>
                <a:gdLst>
                  <a:gd name="connsiteX0" fmla="*/ 0 w 553581"/>
                  <a:gd name="connsiteY0" fmla="*/ 0 h 4126"/>
                  <a:gd name="connsiteX1" fmla="*/ 553581 w 553581"/>
                  <a:gd name="connsiteY1" fmla="*/ 0 h 4126"/>
                </a:gdLst>
                <a:ahLst/>
                <a:cxnLst>
                  <a:cxn ang="0">
                    <a:pos x="connsiteX0" y="connsiteY0"/>
                  </a:cxn>
                  <a:cxn ang="0">
                    <a:pos x="connsiteX1" y="connsiteY1"/>
                  </a:cxn>
                </a:cxnLst>
                <a:rect l="l" t="t" r="r" b="b"/>
                <a:pathLst>
                  <a:path w="553581" h="4126">
                    <a:moveTo>
                      <a:pt x="0" y="0"/>
                    </a:moveTo>
                    <a:lnTo>
                      <a:pt x="553581" y="0"/>
                    </a:lnTo>
                  </a:path>
                </a:pathLst>
              </a:custGeom>
              <a:ln w="4127" cap="flat">
                <a:noFill/>
                <a:prstDash val="solid"/>
                <a:miter/>
              </a:ln>
            </p:spPr>
            <p:txBody>
              <a:bodyPr rtlCol="0" anchor="ctr"/>
              <a:lstStyle/>
              <a:p>
                <a:endParaRPr lang="en-US"/>
              </a:p>
            </p:txBody>
          </p:sp>
          <p:sp>
            <p:nvSpPr>
              <p:cNvPr id="73" name="Freeform 232">
                <a:extLst>
                  <a:ext uri="{FF2B5EF4-FFF2-40B4-BE49-F238E27FC236}">
                    <a16:creationId xmlns:a16="http://schemas.microsoft.com/office/drawing/2014/main" id="{DC5C272F-02FB-4F97-BF58-816957823B47}"/>
                  </a:ext>
                </a:extLst>
              </p:cNvPr>
              <p:cNvSpPr/>
              <p:nvPr/>
            </p:nvSpPr>
            <p:spPr>
              <a:xfrm>
                <a:off x="4759032" y="4982244"/>
                <a:ext cx="553581" cy="9491"/>
              </a:xfrm>
              <a:custGeom>
                <a:avLst/>
                <a:gdLst>
                  <a:gd name="connsiteX0" fmla="*/ 0 w 553581"/>
                  <a:gd name="connsiteY0" fmla="*/ 0 h 9491"/>
                  <a:gd name="connsiteX1" fmla="*/ 553582 w 553581"/>
                  <a:gd name="connsiteY1" fmla="*/ 0 h 9491"/>
                  <a:gd name="connsiteX2" fmla="*/ 553582 w 553581"/>
                  <a:gd name="connsiteY2" fmla="*/ 9492 h 9491"/>
                  <a:gd name="connsiteX3" fmla="*/ 0 w 553581"/>
                  <a:gd name="connsiteY3" fmla="*/ 9492 h 9491"/>
                </a:gdLst>
                <a:ahLst/>
                <a:cxnLst>
                  <a:cxn ang="0">
                    <a:pos x="connsiteX0" y="connsiteY0"/>
                  </a:cxn>
                  <a:cxn ang="0">
                    <a:pos x="connsiteX1" y="connsiteY1"/>
                  </a:cxn>
                  <a:cxn ang="0">
                    <a:pos x="connsiteX2" y="connsiteY2"/>
                  </a:cxn>
                  <a:cxn ang="0">
                    <a:pos x="connsiteX3" y="connsiteY3"/>
                  </a:cxn>
                </a:cxnLst>
                <a:rect l="l" t="t" r="r" b="b"/>
                <a:pathLst>
                  <a:path w="553581" h="9491">
                    <a:moveTo>
                      <a:pt x="0" y="0"/>
                    </a:moveTo>
                    <a:lnTo>
                      <a:pt x="553582" y="0"/>
                    </a:lnTo>
                    <a:lnTo>
                      <a:pt x="553582" y="9492"/>
                    </a:lnTo>
                    <a:lnTo>
                      <a:pt x="0" y="9492"/>
                    </a:lnTo>
                    <a:close/>
                  </a:path>
                </a:pathLst>
              </a:custGeom>
              <a:solidFill>
                <a:srgbClr val="000000"/>
              </a:solidFill>
              <a:ln w="4127" cap="flat">
                <a:noFill/>
                <a:prstDash val="solid"/>
                <a:miter/>
              </a:ln>
            </p:spPr>
            <p:txBody>
              <a:bodyPr rtlCol="0" anchor="ctr"/>
              <a:lstStyle/>
              <a:p>
                <a:endParaRPr lang="en-US"/>
              </a:p>
            </p:txBody>
          </p:sp>
        </p:grpSp>
        <p:grpSp>
          <p:nvGrpSpPr>
            <p:cNvPr id="39" name="Graphic 1533">
              <a:extLst>
                <a:ext uri="{FF2B5EF4-FFF2-40B4-BE49-F238E27FC236}">
                  <a16:creationId xmlns:a16="http://schemas.microsoft.com/office/drawing/2014/main" id="{CA6AF451-C354-456E-9832-0EECFE9896FE}"/>
                </a:ext>
              </a:extLst>
            </p:cNvPr>
            <p:cNvGrpSpPr/>
            <p:nvPr/>
          </p:nvGrpSpPr>
          <p:grpSpPr>
            <a:xfrm>
              <a:off x="4674406" y="4943040"/>
              <a:ext cx="89992" cy="88312"/>
              <a:chOff x="4674406" y="4943040"/>
              <a:chExt cx="89992" cy="88312"/>
            </a:xfrm>
          </p:grpSpPr>
          <p:sp>
            <p:nvSpPr>
              <p:cNvPr id="70" name="Freeform 229">
                <a:extLst>
                  <a:ext uri="{FF2B5EF4-FFF2-40B4-BE49-F238E27FC236}">
                    <a16:creationId xmlns:a16="http://schemas.microsoft.com/office/drawing/2014/main" id="{E79481E0-95D5-4870-BF32-5EEBE74A0717}"/>
                  </a:ext>
                </a:extLst>
              </p:cNvPr>
              <p:cNvSpPr/>
              <p:nvPr/>
            </p:nvSpPr>
            <p:spPr>
              <a:xfrm>
                <a:off x="4679359" y="4947992"/>
                <a:ext cx="80085" cy="78407"/>
              </a:xfrm>
              <a:custGeom>
                <a:avLst/>
                <a:gdLst>
                  <a:gd name="connsiteX0" fmla="*/ 80085 w 80085"/>
                  <a:gd name="connsiteY0" fmla="*/ 39204 h 78407"/>
                  <a:gd name="connsiteX1" fmla="*/ 40043 w 80085"/>
                  <a:gd name="connsiteY1" fmla="*/ 78408 h 78407"/>
                  <a:gd name="connsiteX2" fmla="*/ 0 w 80085"/>
                  <a:gd name="connsiteY2" fmla="*/ 39204 h 78407"/>
                  <a:gd name="connsiteX3" fmla="*/ 40043 w 80085"/>
                  <a:gd name="connsiteY3" fmla="*/ 0 h 78407"/>
                  <a:gd name="connsiteX4" fmla="*/ 80085 w 80085"/>
                  <a:gd name="connsiteY4" fmla="*/ 39204 h 7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085" h="78407">
                    <a:moveTo>
                      <a:pt x="80085" y="39204"/>
                    </a:moveTo>
                    <a:cubicBezTo>
                      <a:pt x="80085" y="60856"/>
                      <a:pt x="62158" y="78408"/>
                      <a:pt x="40043" y="78408"/>
                    </a:cubicBezTo>
                    <a:cubicBezTo>
                      <a:pt x="17928" y="78408"/>
                      <a:pt x="0" y="60856"/>
                      <a:pt x="0" y="39204"/>
                    </a:cubicBezTo>
                    <a:cubicBezTo>
                      <a:pt x="0" y="17552"/>
                      <a:pt x="17928" y="0"/>
                      <a:pt x="40043" y="0"/>
                    </a:cubicBezTo>
                    <a:cubicBezTo>
                      <a:pt x="62158" y="0"/>
                      <a:pt x="80085" y="17552"/>
                      <a:pt x="80085" y="39204"/>
                    </a:cubicBezTo>
                    <a:close/>
                  </a:path>
                </a:pathLst>
              </a:custGeom>
              <a:solidFill>
                <a:srgbClr val="FFFFFF"/>
              </a:solidFill>
              <a:ln w="4127" cap="flat">
                <a:noFill/>
                <a:prstDash val="solid"/>
                <a:miter/>
              </a:ln>
            </p:spPr>
            <p:txBody>
              <a:bodyPr rtlCol="0" anchor="ctr"/>
              <a:lstStyle/>
              <a:p>
                <a:endParaRPr lang="en-US"/>
              </a:p>
            </p:txBody>
          </p:sp>
          <p:sp>
            <p:nvSpPr>
              <p:cNvPr id="71" name="Freeform 230">
                <a:extLst>
                  <a:ext uri="{FF2B5EF4-FFF2-40B4-BE49-F238E27FC236}">
                    <a16:creationId xmlns:a16="http://schemas.microsoft.com/office/drawing/2014/main" id="{AF5DC147-2F7E-458E-ACEC-CB21A9FB9652}"/>
                  </a:ext>
                </a:extLst>
              </p:cNvPr>
              <p:cNvSpPr/>
              <p:nvPr/>
            </p:nvSpPr>
            <p:spPr>
              <a:xfrm>
                <a:off x="4674406" y="4943040"/>
                <a:ext cx="89992" cy="88312"/>
              </a:xfrm>
              <a:custGeom>
                <a:avLst/>
                <a:gdLst>
                  <a:gd name="connsiteX0" fmla="*/ 44996 w 89992"/>
                  <a:gd name="connsiteY0" fmla="*/ 88312 h 88312"/>
                  <a:gd name="connsiteX1" fmla="*/ 0 w 89992"/>
                  <a:gd name="connsiteY1" fmla="*/ 44156 h 88312"/>
                  <a:gd name="connsiteX2" fmla="*/ 44996 w 89992"/>
                  <a:gd name="connsiteY2" fmla="*/ 0 h 88312"/>
                  <a:gd name="connsiteX3" fmla="*/ 89992 w 89992"/>
                  <a:gd name="connsiteY3" fmla="*/ 44156 h 88312"/>
                  <a:gd name="connsiteX4" fmla="*/ 44996 w 89992"/>
                  <a:gd name="connsiteY4" fmla="*/ 88312 h 88312"/>
                  <a:gd name="connsiteX5" fmla="*/ 44996 w 89992"/>
                  <a:gd name="connsiteY5" fmla="*/ 9492 h 88312"/>
                  <a:gd name="connsiteX6" fmla="*/ 9907 w 89992"/>
                  <a:gd name="connsiteY6" fmla="*/ 44156 h 88312"/>
                  <a:gd name="connsiteX7" fmla="*/ 44996 w 89992"/>
                  <a:gd name="connsiteY7" fmla="*/ 78821 h 88312"/>
                  <a:gd name="connsiteX8" fmla="*/ 80085 w 89992"/>
                  <a:gd name="connsiteY8" fmla="*/ 44156 h 88312"/>
                  <a:gd name="connsiteX9" fmla="*/ 44996 w 89992"/>
                  <a:gd name="connsiteY9" fmla="*/ 9492 h 88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992" h="88312">
                    <a:moveTo>
                      <a:pt x="44996" y="88312"/>
                    </a:moveTo>
                    <a:cubicBezTo>
                      <a:pt x="20227" y="88312"/>
                      <a:pt x="0" y="68504"/>
                      <a:pt x="0" y="44156"/>
                    </a:cubicBezTo>
                    <a:cubicBezTo>
                      <a:pt x="0" y="19809"/>
                      <a:pt x="20227" y="0"/>
                      <a:pt x="44996" y="0"/>
                    </a:cubicBezTo>
                    <a:cubicBezTo>
                      <a:pt x="69765" y="0"/>
                      <a:pt x="89992" y="19809"/>
                      <a:pt x="89992" y="44156"/>
                    </a:cubicBezTo>
                    <a:cubicBezTo>
                      <a:pt x="89992" y="68504"/>
                      <a:pt x="69352" y="88312"/>
                      <a:pt x="44996" y="88312"/>
                    </a:cubicBezTo>
                    <a:close/>
                    <a:moveTo>
                      <a:pt x="44996" y="9492"/>
                    </a:moveTo>
                    <a:cubicBezTo>
                      <a:pt x="25594" y="9492"/>
                      <a:pt x="9907" y="25173"/>
                      <a:pt x="9907" y="44156"/>
                    </a:cubicBezTo>
                    <a:cubicBezTo>
                      <a:pt x="9907" y="63139"/>
                      <a:pt x="25594" y="78821"/>
                      <a:pt x="44996" y="78821"/>
                    </a:cubicBezTo>
                    <a:cubicBezTo>
                      <a:pt x="64398" y="78821"/>
                      <a:pt x="80085" y="63139"/>
                      <a:pt x="80085" y="44156"/>
                    </a:cubicBezTo>
                    <a:cubicBezTo>
                      <a:pt x="80085" y="25173"/>
                      <a:pt x="63986" y="9492"/>
                      <a:pt x="44996" y="9492"/>
                    </a:cubicBezTo>
                    <a:close/>
                  </a:path>
                </a:pathLst>
              </a:custGeom>
              <a:solidFill>
                <a:srgbClr val="000000"/>
              </a:solidFill>
              <a:ln w="4127" cap="flat">
                <a:noFill/>
                <a:prstDash val="solid"/>
                <a:miter/>
              </a:ln>
            </p:spPr>
            <p:txBody>
              <a:bodyPr rtlCol="0" anchor="ctr"/>
              <a:lstStyle/>
              <a:p>
                <a:endParaRPr lang="en-US"/>
              </a:p>
            </p:txBody>
          </p:sp>
        </p:grpSp>
        <p:grpSp>
          <p:nvGrpSpPr>
            <p:cNvPr id="40" name="Graphic 1533">
              <a:extLst>
                <a:ext uri="{FF2B5EF4-FFF2-40B4-BE49-F238E27FC236}">
                  <a16:creationId xmlns:a16="http://schemas.microsoft.com/office/drawing/2014/main" id="{4E767C69-01EF-4503-9D21-E66AC51950ED}"/>
                </a:ext>
              </a:extLst>
            </p:cNvPr>
            <p:cNvGrpSpPr/>
            <p:nvPr/>
          </p:nvGrpSpPr>
          <p:grpSpPr>
            <a:xfrm>
              <a:off x="2544706" y="3930340"/>
              <a:ext cx="388869" cy="1217386"/>
              <a:chOff x="2544706" y="3930340"/>
              <a:chExt cx="388869" cy="1217386"/>
            </a:xfrm>
            <a:solidFill>
              <a:srgbClr val="000000"/>
            </a:solidFill>
          </p:grpSpPr>
          <p:sp>
            <p:nvSpPr>
              <p:cNvPr id="67" name="Freeform 226">
                <a:extLst>
                  <a:ext uri="{FF2B5EF4-FFF2-40B4-BE49-F238E27FC236}">
                    <a16:creationId xmlns:a16="http://schemas.microsoft.com/office/drawing/2014/main" id="{F37D99D8-17C9-41C6-8AE4-D1AF2B607891}"/>
                  </a:ext>
                </a:extLst>
              </p:cNvPr>
              <p:cNvSpPr/>
              <p:nvPr/>
            </p:nvSpPr>
            <p:spPr>
              <a:xfrm>
                <a:off x="2544706" y="4100361"/>
                <a:ext cx="348001" cy="1027143"/>
              </a:xfrm>
              <a:custGeom>
                <a:avLst/>
                <a:gdLst>
                  <a:gd name="connsiteX0" fmla="*/ 9908 w 348001"/>
                  <a:gd name="connsiteY0" fmla="*/ 440322 h 1027143"/>
                  <a:gd name="connsiteX1" fmla="*/ 170078 w 348001"/>
                  <a:gd name="connsiteY1" fmla="*/ 8253 h 1027143"/>
                  <a:gd name="connsiteX2" fmla="*/ 164300 w 348001"/>
                  <a:gd name="connsiteY2" fmla="*/ 0 h 1027143"/>
                  <a:gd name="connsiteX3" fmla="*/ 0 w 348001"/>
                  <a:gd name="connsiteY3" fmla="*/ 439910 h 1027143"/>
                  <a:gd name="connsiteX4" fmla="*/ 341809 w 348001"/>
                  <a:gd name="connsiteY4" fmla="*/ 1027143 h 1027143"/>
                  <a:gd name="connsiteX5" fmla="*/ 348001 w 348001"/>
                  <a:gd name="connsiteY5" fmla="*/ 1019716 h 1027143"/>
                  <a:gd name="connsiteX6" fmla="*/ 9908 w 348001"/>
                  <a:gd name="connsiteY6" fmla="*/ 440322 h 102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001" h="1027143">
                    <a:moveTo>
                      <a:pt x="9908" y="440322"/>
                    </a:moveTo>
                    <a:cubicBezTo>
                      <a:pt x="9908" y="276078"/>
                      <a:pt x="70178" y="125040"/>
                      <a:pt x="170078" y="8253"/>
                    </a:cubicBezTo>
                    <a:cubicBezTo>
                      <a:pt x="168014" y="5364"/>
                      <a:pt x="165950" y="2889"/>
                      <a:pt x="164300" y="0"/>
                    </a:cubicBezTo>
                    <a:cubicBezTo>
                      <a:pt x="61922" y="118850"/>
                      <a:pt x="0" y="272364"/>
                      <a:pt x="0" y="439910"/>
                    </a:cubicBezTo>
                    <a:cubicBezTo>
                      <a:pt x="0" y="689990"/>
                      <a:pt x="137467" y="908706"/>
                      <a:pt x="341809" y="1027143"/>
                    </a:cubicBezTo>
                    <a:cubicBezTo>
                      <a:pt x="343873" y="1024668"/>
                      <a:pt x="345937" y="1022192"/>
                      <a:pt x="348001" y="1019716"/>
                    </a:cubicBezTo>
                    <a:cubicBezTo>
                      <a:pt x="146136" y="903341"/>
                      <a:pt x="9908" y="687101"/>
                      <a:pt x="9908" y="440322"/>
                    </a:cubicBezTo>
                    <a:close/>
                  </a:path>
                </a:pathLst>
              </a:custGeom>
              <a:solidFill>
                <a:srgbClr val="000000"/>
              </a:solidFill>
              <a:ln w="4127" cap="flat">
                <a:noFill/>
                <a:prstDash val="solid"/>
                <a:miter/>
              </a:ln>
            </p:spPr>
            <p:txBody>
              <a:bodyPr rtlCol="0" anchor="ctr"/>
              <a:lstStyle/>
              <a:p>
                <a:endParaRPr lang="en-US"/>
              </a:p>
            </p:txBody>
          </p:sp>
          <p:sp>
            <p:nvSpPr>
              <p:cNvPr id="68" name="Freeform 227">
                <a:extLst>
                  <a:ext uri="{FF2B5EF4-FFF2-40B4-BE49-F238E27FC236}">
                    <a16:creationId xmlns:a16="http://schemas.microsoft.com/office/drawing/2014/main" id="{3E154660-395B-4C85-8A9C-8F9AB0A882A3}"/>
                  </a:ext>
                </a:extLst>
              </p:cNvPr>
              <p:cNvSpPr/>
              <p:nvPr/>
            </p:nvSpPr>
            <p:spPr>
              <a:xfrm>
                <a:off x="2737489" y="3930340"/>
                <a:ext cx="196085" cy="147324"/>
              </a:xfrm>
              <a:custGeom>
                <a:avLst/>
                <a:gdLst>
                  <a:gd name="connsiteX0" fmla="*/ 192371 w 196085"/>
                  <a:gd name="connsiteY0" fmla="*/ 0 h 147324"/>
                  <a:gd name="connsiteX1" fmla="*/ 0 w 196085"/>
                  <a:gd name="connsiteY1" fmla="*/ 139071 h 147324"/>
                  <a:gd name="connsiteX2" fmla="*/ 5780 w 196085"/>
                  <a:gd name="connsiteY2" fmla="*/ 147325 h 147324"/>
                  <a:gd name="connsiteX3" fmla="*/ 196086 w 196085"/>
                  <a:gd name="connsiteY3" fmla="*/ 9079 h 147324"/>
                  <a:gd name="connsiteX4" fmla="*/ 192371 w 196085"/>
                  <a:gd name="connsiteY4" fmla="*/ 0 h 147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085" h="147324">
                    <a:moveTo>
                      <a:pt x="192371" y="0"/>
                    </a:moveTo>
                    <a:cubicBezTo>
                      <a:pt x="120129" y="35077"/>
                      <a:pt x="55317" y="82535"/>
                      <a:pt x="0" y="139071"/>
                    </a:cubicBezTo>
                    <a:cubicBezTo>
                      <a:pt x="2064" y="141960"/>
                      <a:pt x="3716" y="144436"/>
                      <a:pt x="5780" y="147325"/>
                    </a:cubicBezTo>
                    <a:cubicBezTo>
                      <a:pt x="60271" y="91201"/>
                      <a:pt x="124670" y="44156"/>
                      <a:pt x="196086" y="9079"/>
                    </a:cubicBezTo>
                    <a:cubicBezTo>
                      <a:pt x="194848" y="5778"/>
                      <a:pt x="193610" y="2889"/>
                      <a:pt x="192371" y="0"/>
                    </a:cubicBezTo>
                    <a:close/>
                  </a:path>
                </a:pathLst>
              </a:custGeom>
              <a:solidFill>
                <a:srgbClr val="000000"/>
              </a:solidFill>
              <a:ln w="4127" cap="flat">
                <a:noFill/>
                <a:prstDash val="solid"/>
                <a:miter/>
              </a:ln>
            </p:spPr>
            <p:txBody>
              <a:bodyPr rtlCol="0" anchor="ctr"/>
              <a:lstStyle/>
              <a:p>
                <a:endParaRPr lang="en-US"/>
              </a:p>
            </p:txBody>
          </p:sp>
          <p:sp>
            <p:nvSpPr>
              <p:cNvPr id="69" name="Freeform 228">
                <a:extLst>
                  <a:ext uri="{FF2B5EF4-FFF2-40B4-BE49-F238E27FC236}">
                    <a16:creationId xmlns:a16="http://schemas.microsoft.com/office/drawing/2014/main" id="{4AE81C59-065B-4DC2-BBB2-48BDF8096042}"/>
                  </a:ext>
                </a:extLst>
              </p:cNvPr>
              <p:cNvSpPr/>
              <p:nvPr/>
            </p:nvSpPr>
            <p:spPr>
              <a:xfrm>
                <a:off x="2923255" y="5140298"/>
                <a:ext cx="6605" cy="7427"/>
              </a:xfrm>
              <a:custGeom>
                <a:avLst/>
                <a:gdLst>
                  <a:gd name="connsiteX0" fmla="*/ 6605 w 6605"/>
                  <a:gd name="connsiteY0" fmla="*/ 0 h 7427"/>
                  <a:gd name="connsiteX1" fmla="*/ 0 w 6605"/>
                  <a:gd name="connsiteY1" fmla="*/ 7428 h 7427"/>
                </a:gdLst>
                <a:ahLst/>
                <a:cxnLst>
                  <a:cxn ang="0">
                    <a:pos x="connsiteX0" y="connsiteY0"/>
                  </a:cxn>
                  <a:cxn ang="0">
                    <a:pos x="connsiteX1" y="connsiteY1"/>
                  </a:cxn>
                </a:cxnLst>
                <a:rect l="l" t="t" r="r" b="b"/>
                <a:pathLst>
                  <a:path w="6605" h="7427">
                    <a:moveTo>
                      <a:pt x="6605" y="0"/>
                    </a:moveTo>
                    <a:cubicBezTo>
                      <a:pt x="4541" y="2476"/>
                      <a:pt x="2064" y="4952"/>
                      <a:pt x="0" y="7428"/>
                    </a:cubicBezTo>
                  </a:path>
                </a:pathLst>
              </a:custGeom>
              <a:solidFill>
                <a:srgbClr val="000000"/>
              </a:solidFill>
              <a:ln w="4127" cap="flat">
                <a:noFill/>
                <a:prstDash val="solid"/>
                <a:miter/>
              </a:ln>
            </p:spPr>
            <p:txBody>
              <a:bodyPr rtlCol="0" anchor="ctr"/>
              <a:lstStyle/>
              <a:p>
                <a:endParaRPr lang="en-US"/>
              </a:p>
            </p:txBody>
          </p:sp>
        </p:grpSp>
        <p:grpSp>
          <p:nvGrpSpPr>
            <p:cNvPr id="41" name="Graphic 1533">
              <a:extLst>
                <a:ext uri="{FF2B5EF4-FFF2-40B4-BE49-F238E27FC236}">
                  <a16:creationId xmlns:a16="http://schemas.microsoft.com/office/drawing/2014/main" id="{D78B0E14-579A-4991-9135-A9D3CF5ABA66}"/>
                </a:ext>
              </a:extLst>
            </p:cNvPr>
            <p:cNvGrpSpPr/>
            <p:nvPr/>
          </p:nvGrpSpPr>
          <p:grpSpPr>
            <a:xfrm>
              <a:off x="6107071" y="4945929"/>
              <a:ext cx="190925" cy="190655"/>
              <a:chOff x="6107071" y="4945929"/>
              <a:chExt cx="190925" cy="190655"/>
            </a:xfrm>
          </p:grpSpPr>
          <p:sp>
            <p:nvSpPr>
              <p:cNvPr id="52" name="Freeform 211">
                <a:extLst>
                  <a:ext uri="{FF2B5EF4-FFF2-40B4-BE49-F238E27FC236}">
                    <a16:creationId xmlns:a16="http://schemas.microsoft.com/office/drawing/2014/main" id="{81DE73FB-3871-4AE2-BDCA-C30B551C49FE}"/>
                  </a:ext>
                </a:extLst>
              </p:cNvPr>
              <p:cNvSpPr/>
              <p:nvPr/>
            </p:nvSpPr>
            <p:spPr>
              <a:xfrm>
                <a:off x="6125441" y="4945929"/>
                <a:ext cx="172555" cy="170021"/>
              </a:xfrm>
              <a:custGeom>
                <a:avLst/>
                <a:gdLst>
                  <a:gd name="connsiteX0" fmla="*/ 172555 w 172555"/>
                  <a:gd name="connsiteY0" fmla="*/ 85011 h 170021"/>
                  <a:gd name="connsiteX1" fmla="*/ 86278 w 172555"/>
                  <a:gd name="connsiteY1" fmla="*/ 170022 h 170021"/>
                  <a:gd name="connsiteX2" fmla="*/ 0 w 172555"/>
                  <a:gd name="connsiteY2" fmla="*/ 85011 h 170021"/>
                  <a:gd name="connsiteX3" fmla="*/ 86278 w 172555"/>
                  <a:gd name="connsiteY3" fmla="*/ 0 h 170021"/>
                  <a:gd name="connsiteX4" fmla="*/ 172555 w 172555"/>
                  <a:gd name="connsiteY4" fmla="*/ 85011 h 170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555" h="170021">
                    <a:moveTo>
                      <a:pt x="172555" y="85011"/>
                    </a:moveTo>
                    <a:cubicBezTo>
                      <a:pt x="172555" y="131961"/>
                      <a:pt x="133928" y="170022"/>
                      <a:pt x="86278" y="170022"/>
                    </a:cubicBezTo>
                    <a:cubicBezTo>
                      <a:pt x="38628" y="170022"/>
                      <a:pt x="0" y="131961"/>
                      <a:pt x="0" y="85011"/>
                    </a:cubicBezTo>
                    <a:cubicBezTo>
                      <a:pt x="0" y="38061"/>
                      <a:pt x="38628" y="0"/>
                      <a:pt x="86278" y="0"/>
                    </a:cubicBezTo>
                    <a:cubicBezTo>
                      <a:pt x="133928" y="0"/>
                      <a:pt x="172555" y="38061"/>
                      <a:pt x="172555" y="85011"/>
                    </a:cubicBezTo>
                    <a:close/>
                  </a:path>
                </a:pathLst>
              </a:custGeom>
              <a:solidFill>
                <a:srgbClr val="85D2E1"/>
              </a:solidFill>
              <a:ln w="4127" cap="flat">
                <a:noFill/>
                <a:prstDash val="solid"/>
                <a:miter/>
              </a:ln>
            </p:spPr>
            <p:txBody>
              <a:bodyPr rtlCol="0" anchor="ctr"/>
              <a:lstStyle/>
              <a:p>
                <a:endParaRPr lang="en-US"/>
              </a:p>
            </p:txBody>
          </p:sp>
          <p:grpSp>
            <p:nvGrpSpPr>
              <p:cNvPr id="53" name="Graphic 1533">
                <a:extLst>
                  <a:ext uri="{FF2B5EF4-FFF2-40B4-BE49-F238E27FC236}">
                    <a16:creationId xmlns:a16="http://schemas.microsoft.com/office/drawing/2014/main" id="{0986C26A-95FF-451A-9701-BFA9D42E2029}"/>
                  </a:ext>
                </a:extLst>
              </p:cNvPr>
              <p:cNvGrpSpPr/>
              <p:nvPr/>
            </p:nvGrpSpPr>
            <p:grpSpPr>
              <a:xfrm>
                <a:off x="6108929" y="4959547"/>
                <a:ext cx="177509" cy="174973"/>
                <a:chOff x="6108929" y="4959547"/>
                <a:chExt cx="177509" cy="174973"/>
              </a:xfrm>
              <a:solidFill>
                <a:srgbClr val="000000"/>
              </a:solidFill>
            </p:grpSpPr>
            <p:grpSp>
              <p:nvGrpSpPr>
                <p:cNvPr id="55" name="Graphic 1533">
                  <a:extLst>
                    <a:ext uri="{FF2B5EF4-FFF2-40B4-BE49-F238E27FC236}">
                      <a16:creationId xmlns:a16="http://schemas.microsoft.com/office/drawing/2014/main" id="{D4C54FE3-2654-441D-91C3-1F7DE26763AF}"/>
                    </a:ext>
                  </a:extLst>
                </p:cNvPr>
                <p:cNvGrpSpPr/>
                <p:nvPr/>
              </p:nvGrpSpPr>
              <p:grpSpPr>
                <a:xfrm>
                  <a:off x="6108929" y="4959547"/>
                  <a:ext cx="103615" cy="102343"/>
                  <a:chOff x="6108929" y="4959547"/>
                  <a:chExt cx="103615" cy="102343"/>
                </a:xfrm>
                <a:solidFill>
                  <a:srgbClr val="000000"/>
                </a:solidFill>
              </p:grpSpPr>
              <p:sp>
                <p:nvSpPr>
                  <p:cNvPr id="65" name="Freeform 224">
                    <a:extLst>
                      <a:ext uri="{FF2B5EF4-FFF2-40B4-BE49-F238E27FC236}">
                        <a16:creationId xmlns:a16="http://schemas.microsoft.com/office/drawing/2014/main" id="{378C7193-890A-4B7F-8748-E8D610EDF1BD}"/>
                      </a:ext>
                    </a:extLst>
                  </p:cNvPr>
                  <p:cNvSpPr/>
                  <p:nvPr/>
                </p:nvSpPr>
                <p:spPr>
                  <a:xfrm>
                    <a:off x="6111405" y="4962436"/>
                    <a:ext cx="98249" cy="96565"/>
                  </a:xfrm>
                  <a:custGeom>
                    <a:avLst/>
                    <a:gdLst>
                      <a:gd name="connsiteX0" fmla="*/ 98249 w 98249"/>
                      <a:gd name="connsiteY0" fmla="*/ 0 h 96565"/>
                      <a:gd name="connsiteX1" fmla="*/ 0 w 98249"/>
                      <a:gd name="connsiteY1" fmla="*/ 96565 h 96565"/>
                    </a:gdLst>
                    <a:ahLst/>
                    <a:cxnLst>
                      <a:cxn ang="0">
                        <a:pos x="connsiteX0" y="connsiteY0"/>
                      </a:cxn>
                      <a:cxn ang="0">
                        <a:pos x="connsiteX1" y="connsiteY1"/>
                      </a:cxn>
                    </a:cxnLst>
                    <a:rect l="l" t="t" r="r" b="b"/>
                    <a:pathLst>
                      <a:path w="98249" h="96565">
                        <a:moveTo>
                          <a:pt x="98249" y="0"/>
                        </a:moveTo>
                        <a:lnTo>
                          <a:pt x="0" y="96565"/>
                        </a:lnTo>
                      </a:path>
                    </a:pathLst>
                  </a:custGeom>
                  <a:ln w="4127" cap="flat">
                    <a:noFill/>
                    <a:prstDash val="solid"/>
                    <a:miter/>
                  </a:ln>
                </p:spPr>
                <p:txBody>
                  <a:bodyPr rtlCol="0" anchor="ctr"/>
                  <a:lstStyle/>
                  <a:p>
                    <a:endParaRPr lang="en-US"/>
                  </a:p>
                </p:txBody>
              </p:sp>
              <p:sp>
                <p:nvSpPr>
                  <p:cNvPr id="66" name="Freeform 225">
                    <a:extLst>
                      <a:ext uri="{FF2B5EF4-FFF2-40B4-BE49-F238E27FC236}">
                        <a16:creationId xmlns:a16="http://schemas.microsoft.com/office/drawing/2014/main" id="{3075D0F3-3DA0-4803-8277-A8A18FF32A78}"/>
                      </a:ext>
                    </a:extLst>
                  </p:cNvPr>
                  <p:cNvSpPr/>
                  <p:nvPr/>
                </p:nvSpPr>
                <p:spPr>
                  <a:xfrm>
                    <a:off x="6108929" y="4959547"/>
                    <a:ext cx="103615" cy="102343"/>
                  </a:xfrm>
                  <a:custGeom>
                    <a:avLst/>
                    <a:gdLst>
                      <a:gd name="connsiteX0" fmla="*/ 5366 w 103615"/>
                      <a:gd name="connsiteY0" fmla="*/ 102343 h 102343"/>
                      <a:gd name="connsiteX1" fmla="*/ 0 w 103615"/>
                      <a:gd name="connsiteY1" fmla="*/ 96978 h 102343"/>
                      <a:gd name="connsiteX2" fmla="*/ 98249 w 103615"/>
                      <a:gd name="connsiteY2" fmla="*/ 0 h 102343"/>
                      <a:gd name="connsiteX3" fmla="*/ 103615 w 103615"/>
                      <a:gd name="connsiteY3" fmla="*/ 5365 h 102343"/>
                    </a:gdLst>
                    <a:ahLst/>
                    <a:cxnLst>
                      <a:cxn ang="0">
                        <a:pos x="connsiteX0" y="connsiteY0"/>
                      </a:cxn>
                      <a:cxn ang="0">
                        <a:pos x="connsiteX1" y="connsiteY1"/>
                      </a:cxn>
                      <a:cxn ang="0">
                        <a:pos x="connsiteX2" y="connsiteY2"/>
                      </a:cxn>
                      <a:cxn ang="0">
                        <a:pos x="connsiteX3" y="connsiteY3"/>
                      </a:cxn>
                    </a:cxnLst>
                    <a:rect l="l" t="t" r="r" b="b"/>
                    <a:pathLst>
                      <a:path w="103615" h="102343">
                        <a:moveTo>
                          <a:pt x="5366" y="102343"/>
                        </a:moveTo>
                        <a:lnTo>
                          <a:pt x="0" y="96978"/>
                        </a:lnTo>
                        <a:lnTo>
                          <a:pt x="98249" y="0"/>
                        </a:lnTo>
                        <a:lnTo>
                          <a:pt x="103615" y="5365"/>
                        </a:lnTo>
                        <a:close/>
                      </a:path>
                    </a:pathLst>
                  </a:custGeom>
                  <a:solidFill>
                    <a:srgbClr val="000000"/>
                  </a:solidFill>
                  <a:ln w="4127" cap="flat">
                    <a:noFill/>
                    <a:prstDash val="solid"/>
                    <a:miter/>
                  </a:ln>
                </p:spPr>
                <p:txBody>
                  <a:bodyPr rtlCol="0" anchor="ctr"/>
                  <a:lstStyle/>
                  <a:p>
                    <a:endParaRPr lang="en-US"/>
                  </a:p>
                </p:txBody>
              </p:sp>
            </p:grpSp>
            <p:grpSp>
              <p:nvGrpSpPr>
                <p:cNvPr id="56" name="Graphic 1533">
                  <a:extLst>
                    <a:ext uri="{FF2B5EF4-FFF2-40B4-BE49-F238E27FC236}">
                      <a16:creationId xmlns:a16="http://schemas.microsoft.com/office/drawing/2014/main" id="{62B33397-F7C6-4D32-B51B-A49248830C1C}"/>
                    </a:ext>
                  </a:extLst>
                </p:cNvPr>
                <p:cNvGrpSpPr/>
                <p:nvPr/>
              </p:nvGrpSpPr>
              <p:grpSpPr>
                <a:xfrm>
                  <a:off x="6122139" y="4973165"/>
                  <a:ext cx="125907" cy="123801"/>
                  <a:chOff x="6122139" y="4973165"/>
                  <a:chExt cx="125907" cy="123801"/>
                </a:xfrm>
                <a:solidFill>
                  <a:srgbClr val="000000"/>
                </a:solidFill>
              </p:grpSpPr>
              <p:sp>
                <p:nvSpPr>
                  <p:cNvPr id="63" name="Freeform 222">
                    <a:extLst>
                      <a:ext uri="{FF2B5EF4-FFF2-40B4-BE49-F238E27FC236}">
                        <a16:creationId xmlns:a16="http://schemas.microsoft.com/office/drawing/2014/main" id="{CB16EAD8-C37A-4C8A-954B-0385B4AAD55B}"/>
                      </a:ext>
                    </a:extLst>
                  </p:cNvPr>
                  <p:cNvSpPr/>
                  <p:nvPr/>
                </p:nvSpPr>
                <p:spPr>
                  <a:xfrm>
                    <a:off x="6125028" y="4975641"/>
                    <a:ext cx="120541" cy="118849"/>
                  </a:xfrm>
                  <a:custGeom>
                    <a:avLst/>
                    <a:gdLst>
                      <a:gd name="connsiteX0" fmla="*/ 120541 w 120541"/>
                      <a:gd name="connsiteY0" fmla="*/ 0 h 118849"/>
                      <a:gd name="connsiteX1" fmla="*/ 0 w 120541"/>
                      <a:gd name="connsiteY1" fmla="*/ 118850 h 118849"/>
                    </a:gdLst>
                    <a:ahLst/>
                    <a:cxnLst>
                      <a:cxn ang="0">
                        <a:pos x="connsiteX0" y="connsiteY0"/>
                      </a:cxn>
                      <a:cxn ang="0">
                        <a:pos x="connsiteX1" y="connsiteY1"/>
                      </a:cxn>
                    </a:cxnLst>
                    <a:rect l="l" t="t" r="r" b="b"/>
                    <a:pathLst>
                      <a:path w="120541" h="118849">
                        <a:moveTo>
                          <a:pt x="120541" y="0"/>
                        </a:moveTo>
                        <a:lnTo>
                          <a:pt x="0" y="118850"/>
                        </a:lnTo>
                      </a:path>
                    </a:pathLst>
                  </a:custGeom>
                  <a:ln w="4127" cap="flat">
                    <a:noFill/>
                    <a:prstDash val="solid"/>
                    <a:miter/>
                  </a:ln>
                </p:spPr>
                <p:txBody>
                  <a:bodyPr rtlCol="0" anchor="ctr"/>
                  <a:lstStyle/>
                  <a:p>
                    <a:endParaRPr lang="en-US"/>
                  </a:p>
                </p:txBody>
              </p:sp>
              <p:sp>
                <p:nvSpPr>
                  <p:cNvPr id="64" name="Freeform 223">
                    <a:extLst>
                      <a:ext uri="{FF2B5EF4-FFF2-40B4-BE49-F238E27FC236}">
                        <a16:creationId xmlns:a16="http://schemas.microsoft.com/office/drawing/2014/main" id="{95440D7E-A330-4238-9274-5C86CA9D7D93}"/>
                      </a:ext>
                    </a:extLst>
                  </p:cNvPr>
                  <p:cNvSpPr/>
                  <p:nvPr/>
                </p:nvSpPr>
                <p:spPr>
                  <a:xfrm>
                    <a:off x="6122139" y="4973165"/>
                    <a:ext cx="125907" cy="123801"/>
                  </a:xfrm>
                  <a:custGeom>
                    <a:avLst/>
                    <a:gdLst>
                      <a:gd name="connsiteX0" fmla="*/ 5367 w 125907"/>
                      <a:gd name="connsiteY0" fmla="*/ 123802 h 123801"/>
                      <a:gd name="connsiteX1" fmla="*/ 0 w 125907"/>
                      <a:gd name="connsiteY1" fmla="*/ 118437 h 123801"/>
                      <a:gd name="connsiteX2" fmla="*/ 120541 w 125907"/>
                      <a:gd name="connsiteY2" fmla="*/ 0 h 123801"/>
                      <a:gd name="connsiteX3" fmla="*/ 125908 w 125907"/>
                      <a:gd name="connsiteY3" fmla="*/ 5364 h 123801"/>
                    </a:gdLst>
                    <a:ahLst/>
                    <a:cxnLst>
                      <a:cxn ang="0">
                        <a:pos x="connsiteX0" y="connsiteY0"/>
                      </a:cxn>
                      <a:cxn ang="0">
                        <a:pos x="connsiteX1" y="connsiteY1"/>
                      </a:cxn>
                      <a:cxn ang="0">
                        <a:pos x="connsiteX2" y="connsiteY2"/>
                      </a:cxn>
                      <a:cxn ang="0">
                        <a:pos x="connsiteX3" y="connsiteY3"/>
                      </a:cxn>
                    </a:cxnLst>
                    <a:rect l="l" t="t" r="r" b="b"/>
                    <a:pathLst>
                      <a:path w="125907" h="123801">
                        <a:moveTo>
                          <a:pt x="5367" y="123802"/>
                        </a:moveTo>
                        <a:lnTo>
                          <a:pt x="0" y="118437"/>
                        </a:lnTo>
                        <a:lnTo>
                          <a:pt x="120541" y="0"/>
                        </a:lnTo>
                        <a:lnTo>
                          <a:pt x="125908" y="5364"/>
                        </a:lnTo>
                        <a:close/>
                      </a:path>
                    </a:pathLst>
                  </a:custGeom>
                  <a:solidFill>
                    <a:srgbClr val="000000"/>
                  </a:solidFill>
                  <a:ln w="4127" cap="flat">
                    <a:noFill/>
                    <a:prstDash val="solid"/>
                    <a:miter/>
                  </a:ln>
                </p:spPr>
                <p:txBody>
                  <a:bodyPr rtlCol="0" anchor="ctr"/>
                  <a:lstStyle/>
                  <a:p>
                    <a:endParaRPr lang="en-US"/>
                  </a:p>
                </p:txBody>
              </p:sp>
            </p:grpSp>
            <p:grpSp>
              <p:nvGrpSpPr>
                <p:cNvPr id="57" name="Graphic 1533">
                  <a:extLst>
                    <a:ext uri="{FF2B5EF4-FFF2-40B4-BE49-F238E27FC236}">
                      <a16:creationId xmlns:a16="http://schemas.microsoft.com/office/drawing/2014/main" id="{25762CAF-42BF-4A8A-82BD-47AFBC32869D}"/>
                    </a:ext>
                  </a:extLst>
                </p:cNvPr>
                <p:cNvGrpSpPr/>
                <p:nvPr/>
              </p:nvGrpSpPr>
              <p:grpSpPr>
                <a:xfrm>
                  <a:off x="6146907" y="4997513"/>
                  <a:ext cx="125907" cy="123801"/>
                  <a:chOff x="6146907" y="4997513"/>
                  <a:chExt cx="125907" cy="123801"/>
                </a:xfrm>
                <a:solidFill>
                  <a:srgbClr val="000000"/>
                </a:solidFill>
              </p:grpSpPr>
              <p:sp>
                <p:nvSpPr>
                  <p:cNvPr id="61" name="Freeform 220">
                    <a:extLst>
                      <a:ext uri="{FF2B5EF4-FFF2-40B4-BE49-F238E27FC236}">
                        <a16:creationId xmlns:a16="http://schemas.microsoft.com/office/drawing/2014/main" id="{CDAF1E63-607F-450A-8A4C-D81C35851EBC}"/>
                      </a:ext>
                    </a:extLst>
                  </p:cNvPr>
                  <p:cNvSpPr/>
                  <p:nvPr/>
                </p:nvSpPr>
                <p:spPr>
                  <a:xfrm>
                    <a:off x="6149797" y="4999989"/>
                    <a:ext cx="120541" cy="118849"/>
                  </a:xfrm>
                  <a:custGeom>
                    <a:avLst/>
                    <a:gdLst>
                      <a:gd name="connsiteX0" fmla="*/ 120541 w 120541"/>
                      <a:gd name="connsiteY0" fmla="*/ 0 h 118849"/>
                      <a:gd name="connsiteX1" fmla="*/ 0 w 120541"/>
                      <a:gd name="connsiteY1" fmla="*/ 118850 h 118849"/>
                    </a:gdLst>
                    <a:ahLst/>
                    <a:cxnLst>
                      <a:cxn ang="0">
                        <a:pos x="connsiteX0" y="connsiteY0"/>
                      </a:cxn>
                      <a:cxn ang="0">
                        <a:pos x="connsiteX1" y="connsiteY1"/>
                      </a:cxn>
                    </a:cxnLst>
                    <a:rect l="l" t="t" r="r" b="b"/>
                    <a:pathLst>
                      <a:path w="120541" h="118849">
                        <a:moveTo>
                          <a:pt x="120541" y="0"/>
                        </a:moveTo>
                        <a:lnTo>
                          <a:pt x="0" y="118850"/>
                        </a:lnTo>
                      </a:path>
                    </a:pathLst>
                  </a:custGeom>
                  <a:ln w="4127" cap="flat">
                    <a:noFill/>
                    <a:prstDash val="solid"/>
                    <a:miter/>
                  </a:ln>
                </p:spPr>
                <p:txBody>
                  <a:bodyPr rtlCol="0" anchor="ctr"/>
                  <a:lstStyle/>
                  <a:p>
                    <a:endParaRPr lang="en-US"/>
                  </a:p>
                </p:txBody>
              </p:sp>
              <p:sp>
                <p:nvSpPr>
                  <p:cNvPr id="62" name="Freeform 221">
                    <a:extLst>
                      <a:ext uri="{FF2B5EF4-FFF2-40B4-BE49-F238E27FC236}">
                        <a16:creationId xmlns:a16="http://schemas.microsoft.com/office/drawing/2014/main" id="{000BD2A9-8EC9-4BE2-AFBE-27E49906F734}"/>
                      </a:ext>
                    </a:extLst>
                  </p:cNvPr>
                  <p:cNvSpPr/>
                  <p:nvPr/>
                </p:nvSpPr>
                <p:spPr>
                  <a:xfrm>
                    <a:off x="6146907" y="4997513"/>
                    <a:ext cx="125907" cy="123801"/>
                  </a:xfrm>
                  <a:custGeom>
                    <a:avLst/>
                    <a:gdLst>
                      <a:gd name="connsiteX0" fmla="*/ 5367 w 125907"/>
                      <a:gd name="connsiteY0" fmla="*/ 123802 h 123801"/>
                      <a:gd name="connsiteX1" fmla="*/ 0 w 125907"/>
                      <a:gd name="connsiteY1" fmla="*/ 118438 h 123801"/>
                      <a:gd name="connsiteX2" fmla="*/ 120541 w 125907"/>
                      <a:gd name="connsiteY2" fmla="*/ 0 h 123801"/>
                      <a:gd name="connsiteX3" fmla="*/ 125908 w 125907"/>
                      <a:gd name="connsiteY3" fmla="*/ 4952 h 123801"/>
                    </a:gdLst>
                    <a:ahLst/>
                    <a:cxnLst>
                      <a:cxn ang="0">
                        <a:pos x="connsiteX0" y="connsiteY0"/>
                      </a:cxn>
                      <a:cxn ang="0">
                        <a:pos x="connsiteX1" y="connsiteY1"/>
                      </a:cxn>
                      <a:cxn ang="0">
                        <a:pos x="connsiteX2" y="connsiteY2"/>
                      </a:cxn>
                      <a:cxn ang="0">
                        <a:pos x="connsiteX3" y="connsiteY3"/>
                      </a:cxn>
                    </a:cxnLst>
                    <a:rect l="l" t="t" r="r" b="b"/>
                    <a:pathLst>
                      <a:path w="125907" h="123801">
                        <a:moveTo>
                          <a:pt x="5367" y="123802"/>
                        </a:moveTo>
                        <a:lnTo>
                          <a:pt x="0" y="118438"/>
                        </a:lnTo>
                        <a:lnTo>
                          <a:pt x="120541" y="0"/>
                        </a:lnTo>
                        <a:lnTo>
                          <a:pt x="125908" y="4952"/>
                        </a:lnTo>
                        <a:close/>
                      </a:path>
                    </a:pathLst>
                  </a:custGeom>
                  <a:solidFill>
                    <a:srgbClr val="000000"/>
                  </a:solidFill>
                  <a:ln w="4127" cap="flat">
                    <a:noFill/>
                    <a:prstDash val="solid"/>
                    <a:miter/>
                  </a:ln>
                </p:spPr>
                <p:txBody>
                  <a:bodyPr rtlCol="0" anchor="ctr"/>
                  <a:lstStyle/>
                  <a:p>
                    <a:endParaRPr lang="en-US"/>
                  </a:p>
                </p:txBody>
              </p:sp>
            </p:grpSp>
            <p:grpSp>
              <p:nvGrpSpPr>
                <p:cNvPr id="58" name="Graphic 1533">
                  <a:extLst>
                    <a:ext uri="{FF2B5EF4-FFF2-40B4-BE49-F238E27FC236}">
                      <a16:creationId xmlns:a16="http://schemas.microsoft.com/office/drawing/2014/main" id="{93FA270C-55DF-424C-A18F-16755D2D9908}"/>
                    </a:ext>
                  </a:extLst>
                </p:cNvPr>
                <p:cNvGrpSpPr/>
                <p:nvPr/>
              </p:nvGrpSpPr>
              <p:grpSpPr>
                <a:xfrm>
                  <a:off x="6182822" y="5032590"/>
                  <a:ext cx="103616" cy="101930"/>
                  <a:chOff x="6182822" y="5032590"/>
                  <a:chExt cx="103616" cy="101930"/>
                </a:xfrm>
                <a:solidFill>
                  <a:srgbClr val="000000"/>
                </a:solidFill>
              </p:grpSpPr>
              <p:sp>
                <p:nvSpPr>
                  <p:cNvPr id="59" name="Freeform 218">
                    <a:extLst>
                      <a:ext uri="{FF2B5EF4-FFF2-40B4-BE49-F238E27FC236}">
                        <a16:creationId xmlns:a16="http://schemas.microsoft.com/office/drawing/2014/main" id="{99B8FDE7-A9B2-4B4D-840B-602BADB26BC8}"/>
                      </a:ext>
                    </a:extLst>
                  </p:cNvPr>
                  <p:cNvSpPr/>
                  <p:nvPr/>
                </p:nvSpPr>
                <p:spPr>
                  <a:xfrm>
                    <a:off x="6185299" y="5035066"/>
                    <a:ext cx="98249" cy="96978"/>
                  </a:xfrm>
                  <a:custGeom>
                    <a:avLst/>
                    <a:gdLst>
                      <a:gd name="connsiteX0" fmla="*/ 98249 w 98249"/>
                      <a:gd name="connsiteY0" fmla="*/ 0 h 96978"/>
                      <a:gd name="connsiteX1" fmla="*/ 0 w 98249"/>
                      <a:gd name="connsiteY1" fmla="*/ 96978 h 96978"/>
                    </a:gdLst>
                    <a:ahLst/>
                    <a:cxnLst>
                      <a:cxn ang="0">
                        <a:pos x="connsiteX0" y="connsiteY0"/>
                      </a:cxn>
                      <a:cxn ang="0">
                        <a:pos x="connsiteX1" y="connsiteY1"/>
                      </a:cxn>
                    </a:cxnLst>
                    <a:rect l="l" t="t" r="r" b="b"/>
                    <a:pathLst>
                      <a:path w="98249" h="96978">
                        <a:moveTo>
                          <a:pt x="98249" y="0"/>
                        </a:moveTo>
                        <a:lnTo>
                          <a:pt x="0" y="96978"/>
                        </a:lnTo>
                      </a:path>
                    </a:pathLst>
                  </a:custGeom>
                  <a:ln w="4127" cap="flat">
                    <a:noFill/>
                    <a:prstDash val="solid"/>
                    <a:miter/>
                  </a:ln>
                </p:spPr>
                <p:txBody>
                  <a:bodyPr rtlCol="0" anchor="ctr"/>
                  <a:lstStyle/>
                  <a:p>
                    <a:endParaRPr lang="en-US"/>
                  </a:p>
                </p:txBody>
              </p:sp>
              <p:sp>
                <p:nvSpPr>
                  <p:cNvPr id="60" name="Freeform 219">
                    <a:extLst>
                      <a:ext uri="{FF2B5EF4-FFF2-40B4-BE49-F238E27FC236}">
                        <a16:creationId xmlns:a16="http://schemas.microsoft.com/office/drawing/2014/main" id="{21A8E752-7977-4971-8A03-2F13E444BF72}"/>
                      </a:ext>
                    </a:extLst>
                  </p:cNvPr>
                  <p:cNvSpPr/>
                  <p:nvPr/>
                </p:nvSpPr>
                <p:spPr>
                  <a:xfrm>
                    <a:off x="6182822" y="5032590"/>
                    <a:ext cx="103616" cy="101930"/>
                  </a:xfrm>
                  <a:custGeom>
                    <a:avLst/>
                    <a:gdLst>
                      <a:gd name="connsiteX0" fmla="*/ 5367 w 103616"/>
                      <a:gd name="connsiteY0" fmla="*/ 101931 h 101930"/>
                      <a:gd name="connsiteX1" fmla="*/ 0 w 103616"/>
                      <a:gd name="connsiteY1" fmla="*/ 96978 h 101930"/>
                      <a:gd name="connsiteX2" fmla="*/ 98250 w 103616"/>
                      <a:gd name="connsiteY2" fmla="*/ 0 h 101930"/>
                      <a:gd name="connsiteX3" fmla="*/ 103616 w 103616"/>
                      <a:gd name="connsiteY3" fmla="*/ 5365 h 101930"/>
                    </a:gdLst>
                    <a:ahLst/>
                    <a:cxnLst>
                      <a:cxn ang="0">
                        <a:pos x="connsiteX0" y="connsiteY0"/>
                      </a:cxn>
                      <a:cxn ang="0">
                        <a:pos x="connsiteX1" y="connsiteY1"/>
                      </a:cxn>
                      <a:cxn ang="0">
                        <a:pos x="connsiteX2" y="connsiteY2"/>
                      </a:cxn>
                      <a:cxn ang="0">
                        <a:pos x="connsiteX3" y="connsiteY3"/>
                      </a:cxn>
                    </a:cxnLst>
                    <a:rect l="l" t="t" r="r" b="b"/>
                    <a:pathLst>
                      <a:path w="103616" h="101930">
                        <a:moveTo>
                          <a:pt x="5367" y="101931"/>
                        </a:moveTo>
                        <a:lnTo>
                          <a:pt x="0" y="96978"/>
                        </a:lnTo>
                        <a:lnTo>
                          <a:pt x="98250" y="0"/>
                        </a:lnTo>
                        <a:lnTo>
                          <a:pt x="103616" y="5365"/>
                        </a:lnTo>
                        <a:close/>
                      </a:path>
                    </a:pathLst>
                  </a:custGeom>
                  <a:solidFill>
                    <a:srgbClr val="000000"/>
                  </a:solidFill>
                  <a:ln w="4127" cap="flat">
                    <a:noFill/>
                    <a:prstDash val="solid"/>
                    <a:miter/>
                  </a:ln>
                </p:spPr>
                <p:txBody>
                  <a:bodyPr rtlCol="0" anchor="ctr"/>
                  <a:lstStyle/>
                  <a:p>
                    <a:endParaRPr lang="en-US"/>
                  </a:p>
                </p:txBody>
              </p:sp>
            </p:grpSp>
          </p:grpSp>
          <p:sp>
            <p:nvSpPr>
              <p:cNvPr id="54" name="Freeform 213">
                <a:extLst>
                  <a:ext uri="{FF2B5EF4-FFF2-40B4-BE49-F238E27FC236}">
                    <a16:creationId xmlns:a16="http://schemas.microsoft.com/office/drawing/2014/main" id="{D561A895-234A-4A30-BD45-4622623A8BE5}"/>
                  </a:ext>
                </a:extLst>
              </p:cNvPr>
              <p:cNvSpPr/>
              <p:nvPr/>
            </p:nvSpPr>
            <p:spPr>
              <a:xfrm>
                <a:off x="6107071" y="4958309"/>
                <a:ext cx="181637" cy="178275"/>
              </a:xfrm>
              <a:custGeom>
                <a:avLst/>
                <a:gdLst>
                  <a:gd name="connsiteX0" fmla="*/ 90613 w 181637"/>
                  <a:gd name="connsiteY0" fmla="*/ 178275 h 178275"/>
                  <a:gd name="connsiteX1" fmla="*/ 26627 w 181637"/>
                  <a:gd name="connsiteY1" fmla="*/ 152276 h 178275"/>
                  <a:gd name="connsiteX2" fmla="*/ 26627 w 181637"/>
                  <a:gd name="connsiteY2" fmla="*/ 25998 h 178275"/>
                  <a:gd name="connsiteX3" fmla="*/ 155011 w 181637"/>
                  <a:gd name="connsiteY3" fmla="*/ 25998 h 178275"/>
                  <a:gd name="connsiteX4" fmla="*/ 155011 w 181637"/>
                  <a:gd name="connsiteY4" fmla="*/ 152276 h 178275"/>
                  <a:gd name="connsiteX5" fmla="*/ 155011 w 181637"/>
                  <a:gd name="connsiteY5" fmla="*/ 152276 h 178275"/>
                  <a:gd name="connsiteX6" fmla="*/ 90613 w 181637"/>
                  <a:gd name="connsiteY6" fmla="*/ 178275 h 178275"/>
                  <a:gd name="connsiteX7" fmla="*/ 90613 w 181637"/>
                  <a:gd name="connsiteY7" fmla="*/ 7016 h 178275"/>
                  <a:gd name="connsiteX8" fmla="*/ 31992 w 181637"/>
                  <a:gd name="connsiteY8" fmla="*/ 30950 h 178275"/>
                  <a:gd name="connsiteX9" fmla="*/ 31992 w 181637"/>
                  <a:gd name="connsiteY9" fmla="*/ 146912 h 178275"/>
                  <a:gd name="connsiteX10" fmla="*/ 149644 w 181637"/>
                  <a:gd name="connsiteY10" fmla="*/ 146912 h 178275"/>
                  <a:gd name="connsiteX11" fmla="*/ 149644 w 181637"/>
                  <a:gd name="connsiteY11" fmla="*/ 30950 h 178275"/>
                  <a:gd name="connsiteX12" fmla="*/ 90613 w 181637"/>
                  <a:gd name="connsiteY12" fmla="*/ 7016 h 178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637" h="178275">
                    <a:moveTo>
                      <a:pt x="90613" y="178275"/>
                    </a:moveTo>
                    <a:cubicBezTo>
                      <a:pt x="67495" y="178275"/>
                      <a:pt x="43965" y="169609"/>
                      <a:pt x="26627" y="152276"/>
                    </a:cubicBezTo>
                    <a:cubicBezTo>
                      <a:pt x="-8876" y="117612"/>
                      <a:pt x="-8876" y="60663"/>
                      <a:pt x="26627" y="25998"/>
                    </a:cubicBezTo>
                    <a:cubicBezTo>
                      <a:pt x="62128" y="-8666"/>
                      <a:pt x="119509" y="-8666"/>
                      <a:pt x="155011" y="25998"/>
                    </a:cubicBezTo>
                    <a:cubicBezTo>
                      <a:pt x="190513" y="60663"/>
                      <a:pt x="190513" y="117612"/>
                      <a:pt x="155011" y="152276"/>
                    </a:cubicBezTo>
                    <a:lnTo>
                      <a:pt x="155011" y="152276"/>
                    </a:lnTo>
                    <a:cubicBezTo>
                      <a:pt x="136847" y="169609"/>
                      <a:pt x="113730" y="178275"/>
                      <a:pt x="90613" y="178275"/>
                    </a:cubicBezTo>
                    <a:close/>
                    <a:moveTo>
                      <a:pt x="90613" y="7016"/>
                    </a:moveTo>
                    <a:cubicBezTo>
                      <a:pt x="69146" y="7016"/>
                      <a:pt x="48093" y="14857"/>
                      <a:pt x="31992" y="30950"/>
                    </a:cubicBezTo>
                    <a:cubicBezTo>
                      <a:pt x="-619" y="62727"/>
                      <a:pt x="-619" y="114723"/>
                      <a:pt x="31992" y="146912"/>
                    </a:cubicBezTo>
                    <a:cubicBezTo>
                      <a:pt x="64605" y="178688"/>
                      <a:pt x="117032" y="178688"/>
                      <a:pt x="149644" y="146912"/>
                    </a:cubicBezTo>
                    <a:cubicBezTo>
                      <a:pt x="182257" y="115136"/>
                      <a:pt x="182257" y="63139"/>
                      <a:pt x="149644" y="30950"/>
                    </a:cubicBezTo>
                    <a:cubicBezTo>
                      <a:pt x="133131" y="14857"/>
                      <a:pt x="111665" y="7016"/>
                      <a:pt x="90613" y="7016"/>
                    </a:cubicBezTo>
                    <a:close/>
                  </a:path>
                </a:pathLst>
              </a:custGeom>
              <a:solidFill>
                <a:srgbClr val="000000"/>
              </a:solidFill>
              <a:ln w="4127" cap="flat">
                <a:noFill/>
                <a:prstDash val="solid"/>
                <a:miter/>
              </a:ln>
            </p:spPr>
            <p:txBody>
              <a:bodyPr rtlCol="0" anchor="ctr"/>
              <a:lstStyle/>
              <a:p>
                <a:endParaRPr lang="en-US"/>
              </a:p>
            </p:txBody>
          </p:sp>
        </p:grpSp>
        <p:grpSp>
          <p:nvGrpSpPr>
            <p:cNvPr id="42" name="Graphic 1533">
              <a:extLst>
                <a:ext uri="{FF2B5EF4-FFF2-40B4-BE49-F238E27FC236}">
                  <a16:creationId xmlns:a16="http://schemas.microsoft.com/office/drawing/2014/main" id="{B60CA136-3661-4782-8AE3-E1B62DD3F3CE}"/>
                </a:ext>
              </a:extLst>
            </p:cNvPr>
            <p:cNvGrpSpPr/>
            <p:nvPr/>
          </p:nvGrpSpPr>
          <p:grpSpPr>
            <a:xfrm>
              <a:off x="4922093" y="4888567"/>
              <a:ext cx="345111" cy="9491"/>
              <a:chOff x="4922093" y="4888567"/>
              <a:chExt cx="345111" cy="9491"/>
            </a:xfrm>
            <a:solidFill>
              <a:srgbClr val="000000"/>
            </a:solidFill>
          </p:grpSpPr>
          <p:sp>
            <p:nvSpPr>
              <p:cNvPr id="50" name="Freeform 209">
                <a:extLst>
                  <a:ext uri="{FF2B5EF4-FFF2-40B4-BE49-F238E27FC236}">
                    <a16:creationId xmlns:a16="http://schemas.microsoft.com/office/drawing/2014/main" id="{400A19F3-C5A8-47C1-B2EC-5180823056FD}"/>
                  </a:ext>
                </a:extLst>
              </p:cNvPr>
              <p:cNvSpPr/>
              <p:nvPr/>
            </p:nvSpPr>
            <p:spPr>
              <a:xfrm>
                <a:off x="4922093" y="4893106"/>
                <a:ext cx="345111" cy="4126"/>
              </a:xfrm>
              <a:custGeom>
                <a:avLst/>
                <a:gdLst>
                  <a:gd name="connsiteX0" fmla="*/ 345111 w 345111"/>
                  <a:gd name="connsiteY0" fmla="*/ 0 h 4126"/>
                  <a:gd name="connsiteX1" fmla="*/ 0 w 345111"/>
                  <a:gd name="connsiteY1" fmla="*/ 0 h 4126"/>
                </a:gdLst>
                <a:ahLst/>
                <a:cxnLst>
                  <a:cxn ang="0">
                    <a:pos x="connsiteX0" y="connsiteY0"/>
                  </a:cxn>
                  <a:cxn ang="0">
                    <a:pos x="connsiteX1" y="connsiteY1"/>
                  </a:cxn>
                </a:cxnLst>
                <a:rect l="l" t="t" r="r" b="b"/>
                <a:pathLst>
                  <a:path w="345111" h="4126">
                    <a:moveTo>
                      <a:pt x="345111" y="0"/>
                    </a:moveTo>
                    <a:lnTo>
                      <a:pt x="0" y="0"/>
                    </a:lnTo>
                  </a:path>
                </a:pathLst>
              </a:custGeom>
              <a:ln w="4127" cap="flat">
                <a:noFill/>
                <a:prstDash val="solid"/>
                <a:miter/>
              </a:ln>
            </p:spPr>
            <p:txBody>
              <a:bodyPr rtlCol="0" anchor="ctr"/>
              <a:lstStyle/>
              <a:p>
                <a:endParaRPr lang="en-US"/>
              </a:p>
            </p:txBody>
          </p:sp>
          <p:sp>
            <p:nvSpPr>
              <p:cNvPr id="51" name="Freeform 210">
                <a:extLst>
                  <a:ext uri="{FF2B5EF4-FFF2-40B4-BE49-F238E27FC236}">
                    <a16:creationId xmlns:a16="http://schemas.microsoft.com/office/drawing/2014/main" id="{66F9AAAE-D333-4897-A085-478C1E07771B}"/>
                  </a:ext>
                </a:extLst>
              </p:cNvPr>
              <p:cNvSpPr/>
              <p:nvPr/>
            </p:nvSpPr>
            <p:spPr>
              <a:xfrm>
                <a:off x="4922093" y="4888567"/>
                <a:ext cx="345111" cy="9491"/>
              </a:xfrm>
              <a:custGeom>
                <a:avLst/>
                <a:gdLst>
                  <a:gd name="connsiteX0" fmla="*/ 0 w 345111"/>
                  <a:gd name="connsiteY0" fmla="*/ 0 h 9491"/>
                  <a:gd name="connsiteX1" fmla="*/ 345112 w 345111"/>
                  <a:gd name="connsiteY1" fmla="*/ 0 h 9491"/>
                  <a:gd name="connsiteX2" fmla="*/ 345112 w 345111"/>
                  <a:gd name="connsiteY2" fmla="*/ 9492 h 9491"/>
                  <a:gd name="connsiteX3" fmla="*/ 0 w 345111"/>
                  <a:gd name="connsiteY3" fmla="*/ 9492 h 9491"/>
                </a:gdLst>
                <a:ahLst/>
                <a:cxnLst>
                  <a:cxn ang="0">
                    <a:pos x="connsiteX0" y="connsiteY0"/>
                  </a:cxn>
                  <a:cxn ang="0">
                    <a:pos x="connsiteX1" y="connsiteY1"/>
                  </a:cxn>
                  <a:cxn ang="0">
                    <a:pos x="connsiteX2" y="connsiteY2"/>
                  </a:cxn>
                  <a:cxn ang="0">
                    <a:pos x="connsiteX3" y="connsiteY3"/>
                  </a:cxn>
                </a:cxnLst>
                <a:rect l="l" t="t" r="r" b="b"/>
                <a:pathLst>
                  <a:path w="345111" h="9491">
                    <a:moveTo>
                      <a:pt x="0" y="0"/>
                    </a:moveTo>
                    <a:lnTo>
                      <a:pt x="345112" y="0"/>
                    </a:lnTo>
                    <a:lnTo>
                      <a:pt x="345112" y="9492"/>
                    </a:lnTo>
                    <a:lnTo>
                      <a:pt x="0" y="9492"/>
                    </a:lnTo>
                    <a:close/>
                  </a:path>
                </a:pathLst>
              </a:custGeom>
              <a:solidFill>
                <a:srgbClr val="000000"/>
              </a:solidFill>
              <a:ln w="4127" cap="flat">
                <a:noFill/>
                <a:prstDash val="solid"/>
                <a:miter/>
              </a:ln>
            </p:spPr>
            <p:txBody>
              <a:bodyPr rtlCol="0" anchor="ctr"/>
              <a:lstStyle/>
              <a:p>
                <a:endParaRPr lang="en-US"/>
              </a:p>
            </p:txBody>
          </p:sp>
        </p:grpSp>
        <p:grpSp>
          <p:nvGrpSpPr>
            <p:cNvPr id="43" name="Graphic 1533">
              <a:extLst>
                <a:ext uri="{FF2B5EF4-FFF2-40B4-BE49-F238E27FC236}">
                  <a16:creationId xmlns:a16="http://schemas.microsoft.com/office/drawing/2014/main" id="{44859DEC-278C-47F5-8B70-C0891C1627EB}"/>
                </a:ext>
              </a:extLst>
            </p:cNvPr>
            <p:cNvGrpSpPr/>
            <p:nvPr/>
          </p:nvGrpSpPr>
          <p:grpSpPr>
            <a:xfrm>
              <a:off x="5253994" y="3510651"/>
              <a:ext cx="321168" cy="316932"/>
              <a:chOff x="5253994" y="3510651"/>
              <a:chExt cx="321168" cy="316932"/>
            </a:xfrm>
          </p:grpSpPr>
          <p:grpSp>
            <p:nvGrpSpPr>
              <p:cNvPr id="46" name="Graphic 1533">
                <a:extLst>
                  <a:ext uri="{FF2B5EF4-FFF2-40B4-BE49-F238E27FC236}">
                    <a16:creationId xmlns:a16="http://schemas.microsoft.com/office/drawing/2014/main" id="{3939B584-1E63-4914-B361-9F7A7CE6C410}"/>
                  </a:ext>
                </a:extLst>
              </p:cNvPr>
              <p:cNvGrpSpPr/>
              <p:nvPr/>
            </p:nvGrpSpPr>
            <p:grpSpPr>
              <a:xfrm>
                <a:off x="5253994" y="3510651"/>
                <a:ext cx="321168" cy="316932"/>
                <a:chOff x="5253994" y="3510651"/>
                <a:chExt cx="321168" cy="316932"/>
              </a:xfrm>
            </p:grpSpPr>
            <p:sp>
              <p:nvSpPr>
                <p:cNvPr id="48" name="Freeform 207">
                  <a:extLst>
                    <a:ext uri="{FF2B5EF4-FFF2-40B4-BE49-F238E27FC236}">
                      <a16:creationId xmlns:a16="http://schemas.microsoft.com/office/drawing/2014/main" id="{6A29BF8B-DE15-4FA3-8E97-1A180DAA311C}"/>
                    </a:ext>
                  </a:extLst>
                </p:cNvPr>
                <p:cNvSpPr/>
                <p:nvPr/>
              </p:nvSpPr>
              <p:spPr>
                <a:xfrm>
                  <a:off x="5258535" y="3515603"/>
                  <a:ext cx="312086" cy="307028"/>
                </a:xfrm>
                <a:custGeom>
                  <a:avLst/>
                  <a:gdLst>
                    <a:gd name="connsiteX0" fmla="*/ 312086 w 312086"/>
                    <a:gd name="connsiteY0" fmla="*/ 153514 h 307028"/>
                    <a:gd name="connsiteX1" fmla="*/ 156043 w 312086"/>
                    <a:gd name="connsiteY1" fmla="*/ 307029 h 307028"/>
                    <a:gd name="connsiteX2" fmla="*/ -1 w 312086"/>
                    <a:gd name="connsiteY2" fmla="*/ 153514 h 307028"/>
                    <a:gd name="connsiteX3" fmla="*/ 156043 w 312086"/>
                    <a:gd name="connsiteY3" fmla="*/ 0 h 307028"/>
                    <a:gd name="connsiteX4" fmla="*/ 312086 w 312086"/>
                    <a:gd name="connsiteY4" fmla="*/ 153514 h 3070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086" h="307028">
                      <a:moveTo>
                        <a:pt x="312086" y="153514"/>
                      </a:moveTo>
                      <a:cubicBezTo>
                        <a:pt x="312086" y="238298"/>
                        <a:pt x="242223" y="307029"/>
                        <a:pt x="156043" y="307029"/>
                      </a:cubicBezTo>
                      <a:cubicBezTo>
                        <a:pt x="69862" y="307029"/>
                        <a:pt x="-1" y="238298"/>
                        <a:pt x="-1" y="153514"/>
                      </a:cubicBezTo>
                      <a:cubicBezTo>
                        <a:pt x="-1" y="68731"/>
                        <a:pt x="69862" y="0"/>
                        <a:pt x="156043" y="0"/>
                      </a:cubicBezTo>
                      <a:cubicBezTo>
                        <a:pt x="242223" y="0"/>
                        <a:pt x="312086" y="68731"/>
                        <a:pt x="312086" y="153514"/>
                      </a:cubicBezTo>
                      <a:close/>
                    </a:path>
                  </a:pathLst>
                </a:custGeom>
                <a:solidFill>
                  <a:srgbClr val="FFFFFF"/>
                </a:solidFill>
                <a:ln w="4127" cap="flat">
                  <a:noFill/>
                  <a:prstDash val="solid"/>
                  <a:miter/>
                </a:ln>
              </p:spPr>
              <p:txBody>
                <a:bodyPr rtlCol="0" anchor="ctr"/>
                <a:lstStyle/>
                <a:p>
                  <a:endParaRPr lang="en-US"/>
                </a:p>
              </p:txBody>
            </p:sp>
            <p:sp>
              <p:nvSpPr>
                <p:cNvPr id="49" name="Freeform 208">
                  <a:extLst>
                    <a:ext uri="{FF2B5EF4-FFF2-40B4-BE49-F238E27FC236}">
                      <a16:creationId xmlns:a16="http://schemas.microsoft.com/office/drawing/2014/main" id="{59DB8B0F-E61B-4E4E-86FC-E4ED370EDF4B}"/>
                    </a:ext>
                  </a:extLst>
                </p:cNvPr>
                <p:cNvSpPr/>
                <p:nvPr/>
              </p:nvSpPr>
              <p:spPr>
                <a:xfrm>
                  <a:off x="5253994" y="3510651"/>
                  <a:ext cx="321168" cy="316932"/>
                </a:xfrm>
                <a:custGeom>
                  <a:avLst/>
                  <a:gdLst>
                    <a:gd name="connsiteX0" fmla="*/ 160584 w 321168"/>
                    <a:gd name="connsiteY0" fmla="*/ 316933 h 316932"/>
                    <a:gd name="connsiteX1" fmla="*/ 0 w 321168"/>
                    <a:gd name="connsiteY1" fmla="*/ 158466 h 316932"/>
                    <a:gd name="connsiteX2" fmla="*/ 160584 w 321168"/>
                    <a:gd name="connsiteY2" fmla="*/ 0 h 316932"/>
                    <a:gd name="connsiteX3" fmla="*/ 321168 w 321168"/>
                    <a:gd name="connsiteY3" fmla="*/ 158466 h 316932"/>
                    <a:gd name="connsiteX4" fmla="*/ 160584 w 321168"/>
                    <a:gd name="connsiteY4" fmla="*/ 316933 h 316932"/>
                    <a:gd name="connsiteX5" fmla="*/ 160584 w 321168"/>
                    <a:gd name="connsiteY5" fmla="*/ 9904 h 316932"/>
                    <a:gd name="connsiteX6" fmla="*/ 9495 w 321168"/>
                    <a:gd name="connsiteY6" fmla="*/ 158466 h 316932"/>
                    <a:gd name="connsiteX7" fmla="*/ 160584 w 321168"/>
                    <a:gd name="connsiteY7" fmla="*/ 307029 h 316932"/>
                    <a:gd name="connsiteX8" fmla="*/ 311673 w 321168"/>
                    <a:gd name="connsiteY8" fmla="*/ 158466 h 316932"/>
                    <a:gd name="connsiteX9" fmla="*/ 160584 w 321168"/>
                    <a:gd name="connsiteY9" fmla="*/ 9904 h 316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168" h="316932">
                      <a:moveTo>
                        <a:pt x="160584" y="316933"/>
                      </a:moveTo>
                      <a:cubicBezTo>
                        <a:pt x="71829" y="316933"/>
                        <a:pt x="0" y="245953"/>
                        <a:pt x="0" y="158466"/>
                      </a:cubicBezTo>
                      <a:cubicBezTo>
                        <a:pt x="0" y="70980"/>
                        <a:pt x="72242" y="0"/>
                        <a:pt x="160584" y="0"/>
                      </a:cubicBezTo>
                      <a:cubicBezTo>
                        <a:pt x="248926" y="0"/>
                        <a:pt x="321168" y="70980"/>
                        <a:pt x="321168" y="158466"/>
                      </a:cubicBezTo>
                      <a:cubicBezTo>
                        <a:pt x="321168" y="245953"/>
                        <a:pt x="249338" y="316933"/>
                        <a:pt x="160584" y="316933"/>
                      </a:cubicBezTo>
                      <a:close/>
                      <a:moveTo>
                        <a:pt x="160584" y="9904"/>
                      </a:moveTo>
                      <a:cubicBezTo>
                        <a:pt x="77196" y="9904"/>
                        <a:pt x="9495" y="76757"/>
                        <a:pt x="9495" y="158466"/>
                      </a:cubicBezTo>
                      <a:cubicBezTo>
                        <a:pt x="9495" y="240588"/>
                        <a:pt x="77196" y="307029"/>
                        <a:pt x="160584" y="307029"/>
                      </a:cubicBezTo>
                      <a:cubicBezTo>
                        <a:pt x="243973" y="307029"/>
                        <a:pt x="311673" y="240176"/>
                        <a:pt x="311673" y="158466"/>
                      </a:cubicBezTo>
                      <a:cubicBezTo>
                        <a:pt x="311673" y="76757"/>
                        <a:pt x="243973" y="9904"/>
                        <a:pt x="160584" y="9904"/>
                      </a:cubicBezTo>
                      <a:close/>
                    </a:path>
                  </a:pathLst>
                </a:custGeom>
                <a:solidFill>
                  <a:srgbClr val="000000"/>
                </a:solidFill>
                <a:ln w="4127" cap="flat">
                  <a:noFill/>
                  <a:prstDash val="solid"/>
                  <a:miter/>
                </a:ln>
              </p:spPr>
              <p:txBody>
                <a:bodyPr rtlCol="0" anchor="ctr"/>
                <a:lstStyle/>
                <a:p>
                  <a:endParaRPr lang="en-US"/>
                </a:p>
              </p:txBody>
            </p:sp>
          </p:grpSp>
          <p:sp>
            <p:nvSpPr>
              <p:cNvPr id="47" name="Freeform 206">
                <a:extLst>
                  <a:ext uri="{FF2B5EF4-FFF2-40B4-BE49-F238E27FC236}">
                    <a16:creationId xmlns:a16="http://schemas.microsoft.com/office/drawing/2014/main" id="{1D226534-C34A-4042-9C17-C2C8ACEB6F58}"/>
                  </a:ext>
                </a:extLst>
              </p:cNvPr>
              <p:cNvSpPr/>
              <p:nvPr/>
            </p:nvSpPr>
            <p:spPr>
              <a:xfrm>
                <a:off x="5293624" y="3549855"/>
                <a:ext cx="241908" cy="238525"/>
              </a:xfrm>
              <a:custGeom>
                <a:avLst/>
                <a:gdLst>
                  <a:gd name="connsiteX0" fmla="*/ 241908 w 241908"/>
                  <a:gd name="connsiteY0" fmla="*/ 119263 h 238525"/>
                  <a:gd name="connsiteX1" fmla="*/ 120954 w 241908"/>
                  <a:gd name="connsiteY1" fmla="*/ 238525 h 238525"/>
                  <a:gd name="connsiteX2" fmla="*/ -1 w 241908"/>
                  <a:gd name="connsiteY2" fmla="*/ 119262 h 238525"/>
                  <a:gd name="connsiteX3" fmla="*/ 120954 w 241908"/>
                  <a:gd name="connsiteY3" fmla="*/ 0 h 238525"/>
                  <a:gd name="connsiteX4" fmla="*/ 241908 w 241908"/>
                  <a:gd name="connsiteY4" fmla="*/ 119263 h 238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908" h="238525">
                    <a:moveTo>
                      <a:pt x="241908" y="119263"/>
                    </a:moveTo>
                    <a:cubicBezTo>
                      <a:pt x="241908" y="185129"/>
                      <a:pt x="187754" y="238525"/>
                      <a:pt x="120954" y="238525"/>
                    </a:cubicBezTo>
                    <a:cubicBezTo>
                      <a:pt x="54153" y="238525"/>
                      <a:pt x="-1" y="185129"/>
                      <a:pt x="-1" y="119262"/>
                    </a:cubicBezTo>
                    <a:cubicBezTo>
                      <a:pt x="-1" y="53395"/>
                      <a:pt x="54153" y="0"/>
                      <a:pt x="120954" y="0"/>
                    </a:cubicBezTo>
                    <a:cubicBezTo>
                      <a:pt x="187754" y="0"/>
                      <a:pt x="241908" y="53395"/>
                      <a:pt x="241908" y="119263"/>
                    </a:cubicBezTo>
                    <a:close/>
                  </a:path>
                </a:pathLst>
              </a:custGeom>
              <a:solidFill>
                <a:srgbClr val="FFD100"/>
              </a:solidFill>
              <a:ln w="4127" cap="flat">
                <a:noFill/>
                <a:prstDash val="solid"/>
                <a:miter/>
              </a:ln>
            </p:spPr>
            <p:txBody>
              <a:bodyPr rtlCol="0" anchor="ctr"/>
              <a:lstStyle/>
              <a:p>
                <a:endParaRPr lang="en-US"/>
              </a:p>
            </p:txBody>
          </p:sp>
        </p:grpSp>
        <p:sp>
          <p:nvSpPr>
            <p:cNvPr id="44" name="TextBox 43">
              <a:extLst>
                <a:ext uri="{FF2B5EF4-FFF2-40B4-BE49-F238E27FC236}">
                  <a16:creationId xmlns:a16="http://schemas.microsoft.com/office/drawing/2014/main" id="{90DF46FD-40A6-4C28-A7A1-AB2FFC562366}"/>
                </a:ext>
              </a:extLst>
            </p:cNvPr>
            <p:cNvSpPr txBox="1"/>
            <p:nvPr/>
          </p:nvSpPr>
          <p:spPr>
            <a:xfrm>
              <a:off x="4350882" y="2975843"/>
              <a:ext cx="762398" cy="271802"/>
            </a:xfrm>
            <a:prstGeom prst="rect">
              <a:avLst/>
            </a:prstGeom>
            <a:noFill/>
          </p:spPr>
          <p:txBody>
            <a:bodyPr wrap="none" rtlCol="0">
              <a:spAutoFit/>
            </a:bodyPr>
            <a:lstStyle/>
            <a:p>
              <a:pPr algn="l"/>
              <a:r>
                <a:rPr lang="en-US" sz="1400" b="1" spc="0" baseline="0" dirty="0">
                  <a:solidFill>
                    <a:srgbClr val="000000"/>
                  </a:solidFill>
                  <a:latin typeface="Avenir-Medium"/>
                  <a:sym typeface="Avenir-Medium"/>
                  <a:rtl val="0"/>
                </a:rPr>
                <a:t>GÉNERO</a:t>
              </a:r>
            </a:p>
          </p:txBody>
        </p:sp>
        <p:sp>
          <p:nvSpPr>
            <p:cNvPr id="45" name="TextBox 44">
              <a:extLst>
                <a:ext uri="{FF2B5EF4-FFF2-40B4-BE49-F238E27FC236}">
                  <a16:creationId xmlns:a16="http://schemas.microsoft.com/office/drawing/2014/main" id="{E1AFA1D5-4178-482A-9BF4-E0363E66E9F2}"/>
                </a:ext>
              </a:extLst>
            </p:cNvPr>
            <p:cNvSpPr txBox="1"/>
            <p:nvPr/>
          </p:nvSpPr>
          <p:spPr>
            <a:xfrm>
              <a:off x="4331315" y="5772641"/>
              <a:ext cx="817734" cy="271802"/>
            </a:xfrm>
            <a:prstGeom prst="rect">
              <a:avLst/>
            </a:prstGeom>
            <a:noFill/>
          </p:spPr>
          <p:txBody>
            <a:bodyPr wrap="none" rtlCol="0">
              <a:spAutoFit/>
            </a:bodyPr>
            <a:lstStyle/>
            <a:p>
              <a:pPr algn="l"/>
              <a:r>
                <a:rPr lang="en-US" sz="1400" b="1" spc="0" baseline="0" dirty="0">
                  <a:solidFill>
                    <a:srgbClr val="000000"/>
                  </a:solidFill>
                  <a:latin typeface="Avenir-Medium"/>
                  <a:sym typeface="Avenir-Medium"/>
                  <a:rtl val="0"/>
                </a:rPr>
                <a:t>CULTURA</a:t>
              </a:r>
            </a:p>
          </p:txBody>
        </p:sp>
      </p:grpSp>
      <p:sp>
        <p:nvSpPr>
          <p:cNvPr id="157" name="TextBox 156">
            <a:extLst>
              <a:ext uri="{FF2B5EF4-FFF2-40B4-BE49-F238E27FC236}">
                <a16:creationId xmlns:a16="http://schemas.microsoft.com/office/drawing/2014/main" id="{4FC080C0-65F6-4B3F-8A11-EC346DF05C4E}"/>
              </a:ext>
            </a:extLst>
          </p:cNvPr>
          <p:cNvSpPr txBox="1"/>
          <p:nvPr/>
        </p:nvSpPr>
        <p:spPr>
          <a:xfrm>
            <a:off x="6690268" y="5490887"/>
            <a:ext cx="6096000" cy="373885"/>
          </a:xfrm>
          <a:prstGeom prst="rect">
            <a:avLst/>
          </a:prstGeom>
          <a:noFill/>
        </p:spPr>
        <p:txBody>
          <a:bodyPr wrap="square" lIns="91440" tIns="45720" rIns="91440" bIns="45720" anchor="t">
            <a:spAutoFit/>
          </a:bodyPr>
          <a:lstStyle/>
          <a:p>
            <a:pPr>
              <a:lnSpc>
                <a:spcPct val="107000"/>
              </a:lnSpc>
              <a:spcAft>
                <a:spcPts val="800"/>
              </a:spcAft>
            </a:pPr>
            <a:r>
              <a:rPr lang="en-GB" sz="1800" i="1" dirty="0">
                <a:latin typeface="Avenir Book"/>
                <a:ea typeface="Calibri" panose="020F0502020204030204" pitchFamily="34" charset="0"/>
                <a:cs typeface="Times New Roman"/>
              </a:rPr>
              <a:t>(</a:t>
            </a:r>
            <a:r>
              <a:rPr lang="en-GB" sz="1800" i="1" dirty="0" err="1">
                <a:latin typeface="Avenir Book"/>
                <a:ea typeface="Calibri" panose="020F0502020204030204" pitchFamily="34" charset="0"/>
                <a:cs typeface="Times New Roman"/>
              </a:rPr>
              <a:t>Adaptada</a:t>
            </a:r>
            <a:r>
              <a:rPr lang="en-GB" sz="1800" i="1" dirty="0">
                <a:latin typeface="Avenir Book"/>
                <a:ea typeface="Calibri" panose="020F0502020204030204" pitchFamily="34" charset="0"/>
                <a:cs typeface="Times New Roman"/>
              </a:rPr>
              <a:t> de Active Ageing : Policy Framework, 2002)</a:t>
            </a:r>
          </a:p>
        </p:txBody>
      </p:sp>
    </p:spTree>
    <p:extLst>
      <p:ext uri="{BB962C8B-B14F-4D97-AF65-F5344CB8AC3E}">
        <p14:creationId xmlns:p14="http://schemas.microsoft.com/office/powerpoint/2010/main" val="1892288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085F6C-952E-46B8-8474-1E116D0EA691}"/>
              </a:ext>
            </a:extLst>
          </p:cNvPr>
          <p:cNvSpPr>
            <a:spLocks noGrp="1"/>
          </p:cNvSpPr>
          <p:nvPr>
            <p:ph type="body" sz="quarter" idx="18"/>
          </p:nvPr>
        </p:nvSpPr>
        <p:spPr>
          <a:xfrm>
            <a:off x="5839326" y="1675866"/>
            <a:ext cx="5553055" cy="4361793"/>
          </a:xfrm>
        </p:spPr>
        <p:txBody>
          <a:bodyPr vert="horz" lIns="91440" tIns="45720" rIns="91440" bIns="45720" rtlCol="0" anchor="t">
            <a:normAutofit/>
          </a:bodyPr>
          <a:lstStyle/>
          <a:p>
            <a:pPr indent="0" algn="ctr"/>
            <a:r>
              <a:rPr lang="es-ES" dirty="0"/>
              <a:t>Los determinantes del envejecimiento activo en relación con los aspectos económicos son los </a:t>
            </a:r>
            <a:r>
              <a:rPr lang="es-ES" b="1" dirty="0"/>
              <a:t>ingresos, el trabajo y la protección social</a:t>
            </a:r>
            <a:r>
              <a:rPr lang="es-ES" dirty="0"/>
              <a:t>. En algunos países de la UE, la armonización de los derechos de pensión plantea problemas estructurales. Aunque no hay que subestimar la pobreza entre la población mayor, muchas personas mayores disponen de importantes ingresos. </a:t>
            </a:r>
            <a:endParaRPr lang="en-US" dirty="0">
              <a:cs typeface="Calibri" panose="020F0502020204030204"/>
            </a:endParaRPr>
          </a:p>
        </p:txBody>
      </p:sp>
      <p:sp>
        <p:nvSpPr>
          <p:cNvPr id="3" name="Text Placeholder 2">
            <a:extLst>
              <a:ext uri="{FF2B5EF4-FFF2-40B4-BE49-F238E27FC236}">
                <a16:creationId xmlns:a16="http://schemas.microsoft.com/office/drawing/2014/main" id="{78638468-6370-44ED-9FC9-8209663A1C98}"/>
              </a:ext>
            </a:extLst>
          </p:cNvPr>
          <p:cNvSpPr>
            <a:spLocks noGrp="1"/>
          </p:cNvSpPr>
          <p:nvPr>
            <p:ph type="body" sz="quarter" idx="16"/>
          </p:nvPr>
        </p:nvSpPr>
        <p:spPr/>
        <p:txBody>
          <a:bodyPr>
            <a:normAutofit/>
          </a:bodyPr>
          <a:lstStyle/>
          <a:p>
            <a:r>
              <a:rPr lang="en-US" sz="3300" b="1" dirty="0" err="1"/>
              <a:t>Economía</a:t>
            </a:r>
            <a:endParaRPr lang="en-IE" sz="3300" b="1" dirty="0"/>
          </a:p>
        </p:txBody>
      </p:sp>
      <p:grpSp>
        <p:nvGrpSpPr>
          <p:cNvPr id="4" name="Graphic 2">
            <a:extLst>
              <a:ext uri="{FF2B5EF4-FFF2-40B4-BE49-F238E27FC236}">
                <a16:creationId xmlns:a16="http://schemas.microsoft.com/office/drawing/2014/main" id="{2978004E-0CE6-423B-904A-B402F2748F0E}"/>
              </a:ext>
            </a:extLst>
          </p:cNvPr>
          <p:cNvGrpSpPr/>
          <p:nvPr/>
        </p:nvGrpSpPr>
        <p:grpSpPr>
          <a:xfrm>
            <a:off x="10247299" y="521128"/>
            <a:ext cx="1209987" cy="825908"/>
            <a:chOff x="8782406" y="5397193"/>
            <a:chExt cx="872121" cy="595289"/>
          </a:xfrm>
        </p:grpSpPr>
        <p:sp>
          <p:nvSpPr>
            <p:cNvPr id="5" name="Freeform 388">
              <a:extLst>
                <a:ext uri="{FF2B5EF4-FFF2-40B4-BE49-F238E27FC236}">
                  <a16:creationId xmlns:a16="http://schemas.microsoft.com/office/drawing/2014/main" id="{4DC8D117-DB5E-4C18-99DC-91DEDD3C4B83}"/>
                </a:ext>
              </a:extLst>
            </p:cNvPr>
            <p:cNvSpPr/>
            <p:nvPr/>
          </p:nvSpPr>
          <p:spPr>
            <a:xfrm>
              <a:off x="8782406" y="5635670"/>
              <a:ext cx="125561" cy="294482"/>
            </a:xfrm>
            <a:custGeom>
              <a:avLst/>
              <a:gdLst>
                <a:gd name="connsiteX0" fmla="*/ 0 w 125561"/>
                <a:gd name="connsiteY0" fmla="*/ 0 h 294482"/>
                <a:gd name="connsiteX1" fmla="*/ 125562 w 125561"/>
                <a:gd name="connsiteY1" fmla="*/ 0 h 294482"/>
                <a:gd name="connsiteX2" fmla="*/ 125562 w 125561"/>
                <a:gd name="connsiteY2" fmla="*/ 294483 h 294482"/>
                <a:gd name="connsiteX3" fmla="*/ 0 w 125561"/>
                <a:gd name="connsiteY3" fmla="*/ 294483 h 294482"/>
              </a:gdLst>
              <a:ahLst/>
              <a:cxnLst>
                <a:cxn ang="0">
                  <a:pos x="connsiteX0" y="connsiteY0"/>
                </a:cxn>
                <a:cxn ang="0">
                  <a:pos x="connsiteX1" y="connsiteY1"/>
                </a:cxn>
                <a:cxn ang="0">
                  <a:pos x="connsiteX2" y="connsiteY2"/>
                </a:cxn>
                <a:cxn ang="0">
                  <a:pos x="connsiteX3" y="connsiteY3"/>
                </a:cxn>
              </a:cxnLst>
              <a:rect l="l" t="t" r="r" b="b"/>
              <a:pathLst>
                <a:path w="125561" h="294482">
                  <a:moveTo>
                    <a:pt x="0" y="0"/>
                  </a:moveTo>
                  <a:lnTo>
                    <a:pt x="125562" y="0"/>
                  </a:lnTo>
                  <a:lnTo>
                    <a:pt x="125562" y="294483"/>
                  </a:lnTo>
                  <a:lnTo>
                    <a:pt x="0" y="294483"/>
                  </a:lnTo>
                  <a:close/>
                </a:path>
              </a:pathLst>
            </a:custGeom>
            <a:solidFill>
              <a:srgbClr val="FFD100"/>
            </a:solidFill>
            <a:ln w="9028" cap="flat">
              <a:noFill/>
              <a:prstDash val="solid"/>
              <a:miter/>
            </a:ln>
          </p:spPr>
          <p:txBody>
            <a:bodyPr rtlCol="0" anchor="ctr"/>
            <a:lstStyle/>
            <a:p>
              <a:endParaRPr lang="en-US"/>
            </a:p>
          </p:txBody>
        </p:sp>
        <p:sp>
          <p:nvSpPr>
            <p:cNvPr id="6" name="Freeform 389">
              <a:extLst>
                <a:ext uri="{FF2B5EF4-FFF2-40B4-BE49-F238E27FC236}">
                  <a16:creationId xmlns:a16="http://schemas.microsoft.com/office/drawing/2014/main" id="{689CF432-A6E6-4694-9627-79B8364D69C5}"/>
                </a:ext>
              </a:extLst>
            </p:cNvPr>
            <p:cNvSpPr/>
            <p:nvPr/>
          </p:nvSpPr>
          <p:spPr>
            <a:xfrm>
              <a:off x="8782406" y="5623023"/>
              <a:ext cx="872121" cy="369458"/>
            </a:xfrm>
            <a:custGeom>
              <a:avLst/>
              <a:gdLst>
                <a:gd name="connsiteX0" fmla="*/ 820216 w 872121"/>
                <a:gd name="connsiteY0" fmla="*/ 125562 h 369458"/>
                <a:gd name="connsiteX1" fmla="*/ 494117 w 872121"/>
                <a:gd name="connsiteY1" fmla="*/ 315259 h 369458"/>
                <a:gd name="connsiteX2" fmla="*/ 470630 w 872121"/>
                <a:gd name="connsiteY2" fmla="*/ 320679 h 369458"/>
                <a:gd name="connsiteX3" fmla="*/ 343262 w 872121"/>
                <a:gd name="connsiteY3" fmla="*/ 320679 h 369458"/>
                <a:gd name="connsiteX4" fmla="*/ 331519 w 872121"/>
                <a:gd name="connsiteY4" fmla="*/ 320679 h 369458"/>
                <a:gd name="connsiteX5" fmla="*/ 224927 w 872121"/>
                <a:gd name="connsiteY5" fmla="*/ 294483 h 369458"/>
                <a:gd name="connsiteX6" fmla="*/ 207764 w 872121"/>
                <a:gd name="connsiteY6" fmla="*/ 291773 h 369458"/>
                <a:gd name="connsiteX7" fmla="*/ 184277 w 872121"/>
                <a:gd name="connsiteY7" fmla="*/ 291773 h 369458"/>
                <a:gd name="connsiteX8" fmla="*/ 184277 w 872121"/>
                <a:gd name="connsiteY8" fmla="*/ 93946 h 369458"/>
                <a:gd name="connsiteX9" fmla="*/ 236670 w 872121"/>
                <a:gd name="connsiteY9" fmla="*/ 93946 h 369458"/>
                <a:gd name="connsiteX10" fmla="*/ 260156 w 872121"/>
                <a:gd name="connsiteY10" fmla="*/ 91235 h 369458"/>
                <a:gd name="connsiteX11" fmla="*/ 323389 w 872121"/>
                <a:gd name="connsiteY11" fmla="*/ 70460 h 369458"/>
                <a:gd name="connsiteX12" fmla="*/ 349586 w 872121"/>
                <a:gd name="connsiteY12" fmla="*/ 70460 h 369458"/>
                <a:gd name="connsiteX13" fmla="*/ 537476 w 872121"/>
                <a:gd name="connsiteY13" fmla="*/ 120142 h 369458"/>
                <a:gd name="connsiteX14" fmla="*/ 569093 w 872121"/>
                <a:gd name="connsiteY14" fmla="*/ 175245 h 369458"/>
                <a:gd name="connsiteX15" fmla="*/ 513990 w 872121"/>
                <a:gd name="connsiteY15" fmla="*/ 206861 h 369458"/>
                <a:gd name="connsiteX16" fmla="*/ 369458 w 872121"/>
                <a:gd name="connsiteY16" fmla="*/ 171631 h 369458"/>
                <a:gd name="connsiteX17" fmla="*/ 364038 w 872121"/>
                <a:gd name="connsiteY17" fmla="*/ 200537 h 369458"/>
                <a:gd name="connsiteX18" fmla="*/ 505860 w 872121"/>
                <a:gd name="connsiteY18" fmla="*/ 235767 h 369458"/>
                <a:gd name="connsiteX19" fmla="*/ 580836 w 872121"/>
                <a:gd name="connsiteY19" fmla="*/ 214991 h 369458"/>
                <a:gd name="connsiteX20" fmla="*/ 597999 w 872121"/>
                <a:gd name="connsiteY20" fmla="*/ 139112 h 369458"/>
                <a:gd name="connsiteX21" fmla="*/ 776856 w 872121"/>
                <a:gd name="connsiteY21" fmla="*/ 46069 h 369458"/>
                <a:gd name="connsiteX22" fmla="*/ 822926 w 872121"/>
                <a:gd name="connsiteY22" fmla="*/ 46069 h 369458"/>
                <a:gd name="connsiteX23" fmla="*/ 846412 w 872121"/>
                <a:gd name="connsiteY23" fmla="*/ 86719 h 369458"/>
                <a:gd name="connsiteX24" fmla="*/ 820216 w 872121"/>
                <a:gd name="connsiteY24" fmla="*/ 125562 h 369458"/>
                <a:gd name="connsiteX25" fmla="*/ 863575 w 872121"/>
                <a:gd name="connsiteY25" fmla="*/ 46972 h 369458"/>
                <a:gd name="connsiteX26" fmla="*/ 759693 w 872121"/>
                <a:gd name="connsiteY26" fmla="*/ 18066 h 369458"/>
                <a:gd name="connsiteX27" fmla="*/ 580836 w 872121"/>
                <a:gd name="connsiteY27" fmla="*/ 111109 h 369458"/>
                <a:gd name="connsiteX28" fmla="*/ 542896 w 872121"/>
                <a:gd name="connsiteY28" fmla="*/ 87622 h 369458"/>
                <a:gd name="connsiteX29" fmla="*/ 355005 w 872121"/>
                <a:gd name="connsiteY29" fmla="*/ 37939 h 369458"/>
                <a:gd name="connsiteX30" fmla="*/ 311646 w 872121"/>
                <a:gd name="connsiteY30" fmla="*/ 37939 h 369458"/>
                <a:gd name="connsiteX31" fmla="*/ 248413 w 872121"/>
                <a:gd name="connsiteY31" fmla="*/ 58716 h 369458"/>
                <a:gd name="connsiteX32" fmla="*/ 233960 w 872121"/>
                <a:gd name="connsiteY32" fmla="*/ 61426 h 369458"/>
                <a:gd name="connsiteX33" fmla="*/ 181567 w 872121"/>
                <a:gd name="connsiteY33" fmla="*/ 61426 h 369458"/>
                <a:gd name="connsiteX34" fmla="*/ 181567 w 872121"/>
                <a:gd name="connsiteY34" fmla="*/ 0 h 369458"/>
                <a:gd name="connsiteX35" fmla="*/ 0 w 872121"/>
                <a:gd name="connsiteY35" fmla="*/ 0 h 369458"/>
                <a:gd name="connsiteX36" fmla="*/ 0 w 872121"/>
                <a:gd name="connsiteY36" fmla="*/ 31616 h 369458"/>
                <a:gd name="connsiteX37" fmla="*/ 152661 w 872121"/>
                <a:gd name="connsiteY37" fmla="*/ 31616 h 369458"/>
                <a:gd name="connsiteX38" fmla="*/ 152661 w 872121"/>
                <a:gd name="connsiteY38" fmla="*/ 337842 h 369458"/>
                <a:gd name="connsiteX39" fmla="*/ 0 w 872121"/>
                <a:gd name="connsiteY39" fmla="*/ 337842 h 369458"/>
                <a:gd name="connsiteX40" fmla="*/ 0 w 872121"/>
                <a:gd name="connsiteY40" fmla="*/ 369459 h 369458"/>
                <a:gd name="connsiteX41" fmla="*/ 181567 w 872121"/>
                <a:gd name="connsiteY41" fmla="*/ 369459 h 369458"/>
                <a:gd name="connsiteX42" fmla="*/ 181567 w 872121"/>
                <a:gd name="connsiteY42" fmla="*/ 322485 h 369458"/>
                <a:gd name="connsiteX43" fmla="*/ 205054 w 872121"/>
                <a:gd name="connsiteY43" fmla="*/ 322485 h 369458"/>
                <a:gd name="connsiteX44" fmla="*/ 216797 w 872121"/>
                <a:gd name="connsiteY44" fmla="*/ 322485 h 369458"/>
                <a:gd name="connsiteX45" fmla="*/ 323389 w 872121"/>
                <a:gd name="connsiteY45" fmla="*/ 348682 h 369458"/>
                <a:gd name="connsiteX46" fmla="*/ 340552 w 872121"/>
                <a:gd name="connsiteY46" fmla="*/ 351392 h 369458"/>
                <a:gd name="connsiteX47" fmla="*/ 467920 w 872121"/>
                <a:gd name="connsiteY47" fmla="*/ 351392 h 369458"/>
                <a:gd name="connsiteX48" fmla="*/ 505860 w 872121"/>
                <a:gd name="connsiteY48" fmla="*/ 339649 h 369458"/>
                <a:gd name="connsiteX49" fmla="*/ 831959 w 872121"/>
                <a:gd name="connsiteY49" fmla="*/ 149951 h 369458"/>
                <a:gd name="connsiteX50" fmla="*/ 869898 w 872121"/>
                <a:gd name="connsiteY50" fmla="*/ 83105 h 369458"/>
                <a:gd name="connsiteX51" fmla="*/ 863575 w 872121"/>
                <a:gd name="connsiteY51" fmla="*/ 46972 h 36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72121" h="369458">
                  <a:moveTo>
                    <a:pt x="820216" y="125562"/>
                  </a:moveTo>
                  <a:lnTo>
                    <a:pt x="494117" y="315259"/>
                  </a:lnTo>
                  <a:cubicBezTo>
                    <a:pt x="488697" y="317969"/>
                    <a:pt x="479663" y="320679"/>
                    <a:pt x="470630" y="320679"/>
                  </a:cubicBezTo>
                  <a:lnTo>
                    <a:pt x="343262" y="320679"/>
                  </a:lnTo>
                  <a:cubicBezTo>
                    <a:pt x="340552" y="320679"/>
                    <a:pt x="334229" y="320679"/>
                    <a:pt x="331519" y="320679"/>
                  </a:cubicBezTo>
                  <a:lnTo>
                    <a:pt x="224927" y="294483"/>
                  </a:lnTo>
                  <a:cubicBezTo>
                    <a:pt x="219507" y="291773"/>
                    <a:pt x="213184" y="291773"/>
                    <a:pt x="207764" y="291773"/>
                  </a:cubicBezTo>
                  <a:lnTo>
                    <a:pt x="184277" y="291773"/>
                  </a:lnTo>
                  <a:lnTo>
                    <a:pt x="184277" y="93946"/>
                  </a:lnTo>
                  <a:lnTo>
                    <a:pt x="236670" y="93946"/>
                  </a:lnTo>
                  <a:cubicBezTo>
                    <a:pt x="245704" y="93946"/>
                    <a:pt x="253833" y="93946"/>
                    <a:pt x="260156" y="91235"/>
                  </a:cubicBezTo>
                  <a:lnTo>
                    <a:pt x="323389" y="70460"/>
                  </a:lnTo>
                  <a:cubicBezTo>
                    <a:pt x="332422" y="67749"/>
                    <a:pt x="340552" y="67749"/>
                    <a:pt x="349586" y="70460"/>
                  </a:cubicBezTo>
                  <a:lnTo>
                    <a:pt x="537476" y="120142"/>
                  </a:lnTo>
                  <a:cubicBezTo>
                    <a:pt x="560962" y="125562"/>
                    <a:pt x="575416" y="151758"/>
                    <a:pt x="569093" y="175245"/>
                  </a:cubicBezTo>
                  <a:cubicBezTo>
                    <a:pt x="563672" y="198731"/>
                    <a:pt x="537476" y="213184"/>
                    <a:pt x="513990" y="206861"/>
                  </a:cubicBezTo>
                  <a:lnTo>
                    <a:pt x="369458" y="171631"/>
                  </a:lnTo>
                  <a:lnTo>
                    <a:pt x="364038" y="200537"/>
                  </a:lnTo>
                  <a:lnTo>
                    <a:pt x="505860" y="235767"/>
                  </a:lnTo>
                  <a:cubicBezTo>
                    <a:pt x="532056" y="241186"/>
                    <a:pt x="560962" y="235767"/>
                    <a:pt x="580836" y="214991"/>
                  </a:cubicBezTo>
                  <a:cubicBezTo>
                    <a:pt x="600709" y="194214"/>
                    <a:pt x="607032" y="165308"/>
                    <a:pt x="597999" y="139112"/>
                  </a:cubicBezTo>
                  <a:lnTo>
                    <a:pt x="776856" y="46069"/>
                  </a:lnTo>
                  <a:cubicBezTo>
                    <a:pt x="791309" y="37036"/>
                    <a:pt x="808473" y="37036"/>
                    <a:pt x="822926" y="46069"/>
                  </a:cubicBezTo>
                  <a:cubicBezTo>
                    <a:pt x="837379" y="55102"/>
                    <a:pt x="846412" y="69555"/>
                    <a:pt x="846412" y="86719"/>
                  </a:cubicBezTo>
                  <a:cubicBezTo>
                    <a:pt x="843702" y="102076"/>
                    <a:pt x="834669" y="116529"/>
                    <a:pt x="820216" y="125562"/>
                  </a:cubicBezTo>
                  <a:close/>
                  <a:moveTo>
                    <a:pt x="863575" y="46972"/>
                  </a:moveTo>
                  <a:cubicBezTo>
                    <a:pt x="843702" y="11744"/>
                    <a:pt x="796730" y="-2710"/>
                    <a:pt x="759693" y="18066"/>
                  </a:cubicBezTo>
                  <a:lnTo>
                    <a:pt x="580836" y="111109"/>
                  </a:lnTo>
                  <a:cubicBezTo>
                    <a:pt x="571802" y="99365"/>
                    <a:pt x="557349" y="90332"/>
                    <a:pt x="542896" y="87622"/>
                  </a:cubicBezTo>
                  <a:lnTo>
                    <a:pt x="355005" y="37939"/>
                  </a:lnTo>
                  <a:cubicBezTo>
                    <a:pt x="340552" y="35230"/>
                    <a:pt x="326099" y="35230"/>
                    <a:pt x="311646" y="37939"/>
                  </a:cubicBezTo>
                  <a:lnTo>
                    <a:pt x="248413" y="58716"/>
                  </a:lnTo>
                  <a:cubicBezTo>
                    <a:pt x="242993" y="61426"/>
                    <a:pt x="239380" y="61426"/>
                    <a:pt x="233960" y="61426"/>
                  </a:cubicBezTo>
                  <a:lnTo>
                    <a:pt x="181567" y="61426"/>
                  </a:lnTo>
                  <a:lnTo>
                    <a:pt x="181567" y="0"/>
                  </a:lnTo>
                  <a:lnTo>
                    <a:pt x="0" y="0"/>
                  </a:lnTo>
                  <a:lnTo>
                    <a:pt x="0" y="31616"/>
                  </a:lnTo>
                  <a:lnTo>
                    <a:pt x="152661" y="31616"/>
                  </a:lnTo>
                  <a:lnTo>
                    <a:pt x="152661" y="337842"/>
                  </a:lnTo>
                  <a:lnTo>
                    <a:pt x="0" y="337842"/>
                  </a:lnTo>
                  <a:lnTo>
                    <a:pt x="0" y="369459"/>
                  </a:lnTo>
                  <a:lnTo>
                    <a:pt x="181567" y="369459"/>
                  </a:lnTo>
                  <a:lnTo>
                    <a:pt x="181567" y="322485"/>
                  </a:lnTo>
                  <a:lnTo>
                    <a:pt x="205054" y="322485"/>
                  </a:lnTo>
                  <a:cubicBezTo>
                    <a:pt x="207764" y="322485"/>
                    <a:pt x="214087" y="322485"/>
                    <a:pt x="216797" y="322485"/>
                  </a:cubicBezTo>
                  <a:lnTo>
                    <a:pt x="323389" y="348682"/>
                  </a:lnTo>
                  <a:cubicBezTo>
                    <a:pt x="328809" y="351392"/>
                    <a:pt x="335132" y="351392"/>
                    <a:pt x="340552" y="351392"/>
                  </a:cubicBezTo>
                  <a:lnTo>
                    <a:pt x="467920" y="351392"/>
                  </a:lnTo>
                  <a:cubicBezTo>
                    <a:pt x="482373" y="351392"/>
                    <a:pt x="494117" y="348682"/>
                    <a:pt x="505860" y="339649"/>
                  </a:cubicBezTo>
                  <a:lnTo>
                    <a:pt x="831959" y="149951"/>
                  </a:lnTo>
                  <a:cubicBezTo>
                    <a:pt x="855446" y="135498"/>
                    <a:pt x="869898" y="112012"/>
                    <a:pt x="869898" y="83105"/>
                  </a:cubicBezTo>
                  <a:cubicBezTo>
                    <a:pt x="875318" y="73169"/>
                    <a:pt x="869898" y="58716"/>
                    <a:pt x="863575" y="46972"/>
                  </a:cubicBezTo>
                  <a:close/>
                </a:path>
              </a:pathLst>
            </a:custGeom>
            <a:solidFill>
              <a:srgbClr val="000000"/>
            </a:solidFill>
            <a:ln w="9028" cap="flat">
              <a:noFill/>
              <a:prstDash val="solid"/>
              <a:miter/>
            </a:ln>
          </p:spPr>
          <p:txBody>
            <a:bodyPr rtlCol="0" anchor="ctr"/>
            <a:lstStyle/>
            <a:p>
              <a:endParaRPr lang="en-US"/>
            </a:p>
          </p:txBody>
        </p:sp>
        <p:sp>
          <p:nvSpPr>
            <p:cNvPr id="7" name="Freeform 390">
              <a:extLst>
                <a:ext uri="{FF2B5EF4-FFF2-40B4-BE49-F238E27FC236}">
                  <a16:creationId xmlns:a16="http://schemas.microsoft.com/office/drawing/2014/main" id="{921C43DC-78BE-4640-8C51-45D92EC6701A}"/>
                </a:ext>
              </a:extLst>
            </p:cNvPr>
            <p:cNvSpPr/>
            <p:nvPr/>
          </p:nvSpPr>
          <p:spPr>
            <a:xfrm>
              <a:off x="9178060" y="5397193"/>
              <a:ext cx="281836" cy="289062"/>
            </a:xfrm>
            <a:custGeom>
              <a:avLst/>
              <a:gdLst>
                <a:gd name="connsiteX0" fmla="*/ 140918 w 281836"/>
                <a:gd name="connsiteY0" fmla="*/ 264674 h 289062"/>
                <a:gd name="connsiteX1" fmla="*/ 22583 w 281836"/>
                <a:gd name="connsiteY1" fmla="*/ 143628 h 289062"/>
                <a:gd name="connsiteX2" fmla="*/ 140918 w 281836"/>
                <a:gd name="connsiteY2" fmla="*/ 22583 h 289062"/>
                <a:gd name="connsiteX3" fmla="*/ 259253 w 281836"/>
                <a:gd name="connsiteY3" fmla="*/ 143628 h 289062"/>
                <a:gd name="connsiteX4" fmla="*/ 140918 w 281836"/>
                <a:gd name="connsiteY4" fmla="*/ 264674 h 289062"/>
                <a:gd name="connsiteX5" fmla="*/ 140918 w 281836"/>
                <a:gd name="connsiteY5" fmla="*/ 0 h 289062"/>
                <a:gd name="connsiteX6" fmla="*/ 0 w 281836"/>
                <a:gd name="connsiteY6" fmla="*/ 144531 h 289062"/>
                <a:gd name="connsiteX7" fmla="*/ 140918 w 281836"/>
                <a:gd name="connsiteY7" fmla="*/ 289063 h 289062"/>
                <a:gd name="connsiteX8" fmla="*/ 281836 w 281836"/>
                <a:gd name="connsiteY8" fmla="*/ 144531 h 289062"/>
                <a:gd name="connsiteX9" fmla="*/ 140918 w 281836"/>
                <a:gd name="connsiteY9" fmla="*/ 0 h 28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1836" h="289062">
                  <a:moveTo>
                    <a:pt x="140918" y="264674"/>
                  </a:moveTo>
                  <a:cubicBezTo>
                    <a:pt x="77685" y="264674"/>
                    <a:pt x="22583" y="211377"/>
                    <a:pt x="22583" y="143628"/>
                  </a:cubicBezTo>
                  <a:cubicBezTo>
                    <a:pt x="22583" y="75879"/>
                    <a:pt x="74072" y="22583"/>
                    <a:pt x="140918" y="22583"/>
                  </a:cubicBezTo>
                  <a:cubicBezTo>
                    <a:pt x="204150" y="22583"/>
                    <a:pt x="259253" y="75879"/>
                    <a:pt x="259253" y="143628"/>
                  </a:cubicBezTo>
                  <a:cubicBezTo>
                    <a:pt x="259253" y="211377"/>
                    <a:pt x="204150" y="264674"/>
                    <a:pt x="140918" y="264674"/>
                  </a:cubicBezTo>
                  <a:close/>
                  <a:moveTo>
                    <a:pt x="140918" y="0"/>
                  </a:moveTo>
                  <a:cubicBezTo>
                    <a:pt x="63233" y="0"/>
                    <a:pt x="0" y="65039"/>
                    <a:pt x="0" y="144531"/>
                  </a:cubicBezTo>
                  <a:cubicBezTo>
                    <a:pt x="0" y="224024"/>
                    <a:pt x="63233" y="289063"/>
                    <a:pt x="140918" y="289063"/>
                  </a:cubicBezTo>
                  <a:cubicBezTo>
                    <a:pt x="218604" y="289063"/>
                    <a:pt x="281836" y="224024"/>
                    <a:pt x="281836" y="144531"/>
                  </a:cubicBezTo>
                  <a:cubicBezTo>
                    <a:pt x="281836" y="65039"/>
                    <a:pt x="218604" y="0"/>
                    <a:pt x="140918" y="0"/>
                  </a:cubicBezTo>
                  <a:close/>
                </a:path>
              </a:pathLst>
            </a:custGeom>
            <a:solidFill>
              <a:srgbClr val="000000"/>
            </a:solidFill>
            <a:ln w="9028" cap="flat">
              <a:noFill/>
              <a:prstDash val="solid"/>
              <a:miter/>
            </a:ln>
          </p:spPr>
          <p:txBody>
            <a:bodyPr rtlCol="0" anchor="ctr"/>
            <a:lstStyle/>
            <a:p>
              <a:endParaRPr lang="en-US"/>
            </a:p>
          </p:txBody>
        </p:sp>
        <p:sp>
          <p:nvSpPr>
            <p:cNvPr id="8" name="Freeform 391">
              <a:extLst>
                <a:ext uri="{FF2B5EF4-FFF2-40B4-BE49-F238E27FC236}">
                  <a16:creationId xmlns:a16="http://schemas.microsoft.com/office/drawing/2014/main" id="{A1F1D262-B63C-4B0F-A333-74005ADF8773}"/>
                </a:ext>
              </a:extLst>
            </p:cNvPr>
            <p:cNvSpPr/>
            <p:nvPr/>
          </p:nvSpPr>
          <p:spPr>
            <a:xfrm>
              <a:off x="9240390" y="5465845"/>
              <a:ext cx="125561" cy="149048"/>
            </a:xfrm>
            <a:custGeom>
              <a:avLst/>
              <a:gdLst>
                <a:gd name="connsiteX0" fmla="*/ 2710 w 125561"/>
                <a:gd name="connsiteY0" fmla="*/ 54199 h 149048"/>
                <a:gd name="connsiteX1" fmla="*/ 2710 w 125561"/>
                <a:gd name="connsiteY1" fmla="*/ 54199 h 149048"/>
                <a:gd name="connsiteX2" fmla="*/ 17163 w 125561"/>
                <a:gd name="connsiteY2" fmla="*/ 51490 h 149048"/>
                <a:gd name="connsiteX3" fmla="*/ 90332 w 125561"/>
                <a:gd name="connsiteY3" fmla="*/ 0 h 149048"/>
                <a:gd name="connsiteX4" fmla="*/ 125561 w 125561"/>
                <a:gd name="connsiteY4" fmla="*/ 8130 h 149048"/>
                <a:gd name="connsiteX5" fmla="*/ 125561 w 125561"/>
                <a:gd name="connsiteY5" fmla="*/ 10840 h 149048"/>
                <a:gd name="connsiteX6" fmla="*/ 113818 w 125561"/>
                <a:gd name="connsiteY6" fmla="*/ 33424 h 149048"/>
                <a:gd name="connsiteX7" fmla="*/ 111108 w 125561"/>
                <a:gd name="connsiteY7" fmla="*/ 33424 h 149048"/>
                <a:gd name="connsiteX8" fmla="*/ 90332 w 125561"/>
                <a:gd name="connsiteY8" fmla="*/ 28003 h 149048"/>
                <a:gd name="connsiteX9" fmla="*/ 49683 w 125561"/>
                <a:gd name="connsiteY9" fmla="*/ 50586 h 149048"/>
                <a:gd name="connsiteX10" fmla="*/ 84912 w 125561"/>
                <a:gd name="connsiteY10" fmla="*/ 50586 h 149048"/>
                <a:gd name="connsiteX11" fmla="*/ 87622 w 125561"/>
                <a:gd name="connsiteY11" fmla="*/ 53296 h 149048"/>
                <a:gd name="connsiteX12" fmla="*/ 87622 w 125561"/>
                <a:gd name="connsiteY12" fmla="*/ 70460 h 149048"/>
                <a:gd name="connsiteX13" fmla="*/ 84912 w 125561"/>
                <a:gd name="connsiteY13" fmla="*/ 73169 h 149048"/>
                <a:gd name="connsiteX14" fmla="*/ 44262 w 125561"/>
                <a:gd name="connsiteY14" fmla="*/ 73169 h 149048"/>
                <a:gd name="connsiteX15" fmla="*/ 44262 w 125561"/>
                <a:gd name="connsiteY15" fmla="*/ 81299 h 149048"/>
                <a:gd name="connsiteX16" fmla="*/ 84912 w 125561"/>
                <a:gd name="connsiteY16" fmla="*/ 81299 h 149048"/>
                <a:gd name="connsiteX17" fmla="*/ 87622 w 125561"/>
                <a:gd name="connsiteY17" fmla="*/ 84009 h 149048"/>
                <a:gd name="connsiteX18" fmla="*/ 87622 w 125561"/>
                <a:gd name="connsiteY18" fmla="*/ 101173 h 149048"/>
                <a:gd name="connsiteX19" fmla="*/ 84912 w 125561"/>
                <a:gd name="connsiteY19" fmla="*/ 103882 h 149048"/>
                <a:gd name="connsiteX20" fmla="*/ 52393 w 125561"/>
                <a:gd name="connsiteY20" fmla="*/ 103882 h 149048"/>
                <a:gd name="connsiteX21" fmla="*/ 90332 w 125561"/>
                <a:gd name="connsiteY21" fmla="*/ 123756 h 149048"/>
                <a:gd name="connsiteX22" fmla="*/ 113818 w 125561"/>
                <a:gd name="connsiteY22" fmla="*/ 118335 h 149048"/>
                <a:gd name="connsiteX23" fmla="*/ 116528 w 125561"/>
                <a:gd name="connsiteY23" fmla="*/ 118335 h 149048"/>
                <a:gd name="connsiteX24" fmla="*/ 125561 w 125561"/>
                <a:gd name="connsiteY24" fmla="*/ 140918 h 149048"/>
                <a:gd name="connsiteX25" fmla="*/ 125561 w 125561"/>
                <a:gd name="connsiteY25" fmla="*/ 143628 h 149048"/>
                <a:gd name="connsiteX26" fmla="*/ 93042 w 125561"/>
                <a:gd name="connsiteY26" fmla="*/ 149048 h 149048"/>
                <a:gd name="connsiteX27" fmla="*/ 19873 w 125561"/>
                <a:gd name="connsiteY27" fmla="*/ 101173 h 149048"/>
                <a:gd name="connsiteX28" fmla="*/ 2710 w 125561"/>
                <a:gd name="connsiteY28" fmla="*/ 101173 h 149048"/>
                <a:gd name="connsiteX29" fmla="*/ 0 w 125561"/>
                <a:gd name="connsiteY29" fmla="*/ 98462 h 149048"/>
                <a:gd name="connsiteX30" fmla="*/ 0 w 125561"/>
                <a:gd name="connsiteY30" fmla="*/ 81299 h 149048"/>
                <a:gd name="connsiteX31" fmla="*/ 2710 w 125561"/>
                <a:gd name="connsiteY31" fmla="*/ 78590 h 149048"/>
                <a:gd name="connsiteX32" fmla="*/ 11743 w 125561"/>
                <a:gd name="connsiteY32" fmla="*/ 78590 h 149048"/>
                <a:gd name="connsiteX33" fmla="*/ 11743 w 125561"/>
                <a:gd name="connsiteY33" fmla="*/ 70460 h 149048"/>
                <a:gd name="connsiteX34" fmla="*/ 2710 w 125561"/>
                <a:gd name="connsiteY34" fmla="*/ 70460 h 149048"/>
                <a:gd name="connsiteX35" fmla="*/ 0 w 125561"/>
                <a:gd name="connsiteY35" fmla="*/ 67749 h 149048"/>
                <a:gd name="connsiteX36" fmla="*/ 0 w 125561"/>
                <a:gd name="connsiteY36" fmla="*/ 53296 h 149048"/>
                <a:gd name="connsiteX37" fmla="*/ 2710 w 125561"/>
                <a:gd name="connsiteY37" fmla="*/ 53296 h 14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5561" h="149048">
                  <a:moveTo>
                    <a:pt x="2710" y="54199"/>
                  </a:moveTo>
                  <a:lnTo>
                    <a:pt x="2710" y="54199"/>
                  </a:lnTo>
                  <a:lnTo>
                    <a:pt x="17163" y="51490"/>
                  </a:lnTo>
                  <a:cubicBezTo>
                    <a:pt x="26196" y="23487"/>
                    <a:pt x="49683" y="0"/>
                    <a:pt x="90332" y="0"/>
                  </a:cubicBezTo>
                  <a:cubicBezTo>
                    <a:pt x="104785" y="0"/>
                    <a:pt x="113818" y="2710"/>
                    <a:pt x="125561" y="8130"/>
                  </a:cubicBezTo>
                  <a:lnTo>
                    <a:pt x="125561" y="10840"/>
                  </a:lnTo>
                  <a:lnTo>
                    <a:pt x="113818" y="33424"/>
                  </a:lnTo>
                  <a:lnTo>
                    <a:pt x="111108" y="33424"/>
                  </a:lnTo>
                  <a:cubicBezTo>
                    <a:pt x="105688" y="30713"/>
                    <a:pt x="99365" y="28003"/>
                    <a:pt x="90332" y="28003"/>
                  </a:cubicBezTo>
                  <a:cubicBezTo>
                    <a:pt x="69555" y="28003"/>
                    <a:pt x="57812" y="36133"/>
                    <a:pt x="49683" y="50586"/>
                  </a:cubicBezTo>
                  <a:lnTo>
                    <a:pt x="84912" y="50586"/>
                  </a:lnTo>
                  <a:cubicBezTo>
                    <a:pt x="84912" y="50586"/>
                    <a:pt x="87622" y="50586"/>
                    <a:pt x="87622" y="53296"/>
                  </a:cubicBezTo>
                  <a:lnTo>
                    <a:pt x="87622" y="70460"/>
                  </a:lnTo>
                  <a:cubicBezTo>
                    <a:pt x="87622" y="70460"/>
                    <a:pt x="87622" y="73169"/>
                    <a:pt x="84912" y="73169"/>
                  </a:cubicBezTo>
                  <a:lnTo>
                    <a:pt x="44262" y="73169"/>
                  </a:lnTo>
                  <a:cubicBezTo>
                    <a:pt x="44262" y="75879"/>
                    <a:pt x="44262" y="78590"/>
                    <a:pt x="44262" y="81299"/>
                  </a:cubicBezTo>
                  <a:lnTo>
                    <a:pt x="84912" y="81299"/>
                  </a:lnTo>
                  <a:cubicBezTo>
                    <a:pt x="84912" y="81299"/>
                    <a:pt x="87622" y="81299"/>
                    <a:pt x="87622" y="84009"/>
                  </a:cubicBezTo>
                  <a:lnTo>
                    <a:pt x="87622" y="101173"/>
                  </a:lnTo>
                  <a:cubicBezTo>
                    <a:pt x="87622" y="101173"/>
                    <a:pt x="87622" y="103882"/>
                    <a:pt x="84912" y="103882"/>
                  </a:cubicBezTo>
                  <a:lnTo>
                    <a:pt x="52393" y="103882"/>
                  </a:lnTo>
                  <a:cubicBezTo>
                    <a:pt x="61426" y="115626"/>
                    <a:pt x="73169" y="123756"/>
                    <a:pt x="90332" y="123756"/>
                  </a:cubicBezTo>
                  <a:cubicBezTo>
                    <a:pt x="99365" y="123756"/>
                    <a:pt x="107495" y="121045"/>
                    <a:pt x="113818" y="118335"/>
                  </a:cubicBezTo>
                  <a:lnTo>
                    <a:pt x="116528" y="118335"/>
                  </a:lnTo>
                  <a:lnTo>
                    <a:pt x="125561" y="140918"/>
                  </a:lnTo>
                  <a:lnTo>
                    <a:pt x="125561" y="143628"/>
                  </a:lnTo>
                  <a:cubicBezTo>
                    <a:pt x="116528" y="149048"/>
                    <a:pt x="102075" y="149048"/>
                    <a:pt x="93042" y="149048"/>
                  </a:cubicBezTo>
                  <a:cubicBezTo>
                    <a:pt x="52393" y="149048"/>
                    <a:pt x="31616" y="129175"/>
                    <a:pt x="19873" y="101173"/>
                  </a:cubicBezTo>
                  <a:lnTo>
                    <a:pt x="2710" y="101173"/>
                  </a:lnTo>
                  <a:cubicBezTo>
                    <a:pt x="2710" y="101173"/>
                    <a:pt x="0" y="101173"/>
                    <a:pt x="0" y="98462"/>
                  </a:cubicBezTo>
                  <a:lnTo>
                    <a:pt x="0" y="81299"/>
                  </a:lnTo>
                  <a:cubicBezTo>
                    <a:pt x="0" y="81299"/>
                    <a:pt x="0" y="78590"/>
                    <a:pt x="2710" y="78590"/>
                  </a:cubicBezTo>
                  <a:lnTo>
                    <a:pt x="11743" y="78590"/>
                  </a:lnTo>
                  <a:cubicBezTo>
                    <a:pt x="11743" y="75879"/>
                    <a:pt x="11743" y="73169"/>
                    <a:pt x="11743" y="70460"/>
                  </a:cubicBezTo>
                  <a:lnTo>
                    <a:pt x="2710" y="70460"/>
                  </a:lnTo>
                  <a:cubicBezTo>
                    <a:pt x="2710" y="70460"/>
                    <a:pt x="0" y="70460"/>
                    <a:pt x="0" y="67749"/>
                  </a:cubicBezTo>
                  <a:lnTo>
                    <a:pt x="0" y="53296"/>
                  </a:lnTo>
                  <a:lnTo>
                    <a:pt x="2710" y="53296"/>
                  </a:lnTo>
                  <a:close/>
                </a:path>
              </a:pathLst>
            </a:custGeom>
            <a:solidFill>
              <a:srgbClr val="000000"/>
            </a:solidFill>
            <a:ln w="9028" cap="flat">
              <a:noFill/>
              <a:prstDash val="solid"/>
              <a:miter/>
            </a:ln>
          </p:spPr>
          <p:txBody>
            <a:bodyPr rtlCol="0" anchor="ctr"/>
            <a:lstStyle/>
            <a:p>
              <a:endParaRPr lang="en-US"/>
            </a:p>
          </p:txBody>
        </p:sp>
      </p:grpSp>
      <p:pic>
        <p:nvPicPr>
          <p:cNvPr id="10" name="Picture 9" descr="A stack of bank cards">
            <a:extLst>
              <a:ext uri="{FF2B5EF4-FFF2-40B4-BE49-F238E27FC236}">
                <a16:creationId xmlns:a16="http://schemas.microsoft.com/office/drawing/2014/main" id="{44C32828-5187-42B5-9063-95BEA3256FE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99619" y="1675866"/>
            <a:ext cx="3625985" cy="3411008"/>
          </a:xfrm>
          <a:prstGeom prst="rect">
            <a:avLst/>
          </a:prstGeom>
        </p:spPr>
      </p:pic>
    </p:spTree>
    <p:extLst>
      <p:ext uri="{BB962C8B-B14F-4D97-AF65-F5344CB8AC3E}">
        <p14:creationId xmlns:p14="http://schemas.microsoft.com/office/powerpoint/2010/main" val="3754350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9F066D-2330-4BC7-A9C6-F8E98EB68F47}"/>
              </a:ext>
            </a:extLst>
          </p:cNvPr>
          <p:cNvSpPr>
            <a:spLocks noGrp="1"/>
          </p:cNvSpPr>
          <p:nvPr>
            <p:ph type="body" sz="quarter" idx="18"/>
          </p:nvPr>
        </p:nvSpPr>
        <p:spPr>
          <a:xfrm>
            <a:off x="6096000" y="1684413"/>
            <a:ext cx="5525676" cy="3867704"/>
          </a:xfrm>
        </p:spPr>
        <p:txBody>
          <a:bodyPr vert="horz" lIns="91440" tIns="45720" rIns="91440" bIns="45720" rtlCol="0" anchor="t">
            <a:normAutofit fontScale="92500"/>
          </a:bodyPr>
          <a:lstStyle/>
          <a:p>
            <a:pPr indent="0" algn="just"/>
            <a:r>
              <a:rPr lang="es-ES" dirty="0"/>
              <a:t>El aislamiento social es un todo un reto para la tercera edad, siendo la jubilación sólo una de las causas. Por lo tanto, otros beneficios de la educación y la formación para las personas mayores son los beneficios para la salud mental y el aumento de la socialización y la interacción con la comunidad, lo que conduce a una menor privación social y a los desafíos de salud y bienestar asociados. Preservar y mejorar la movilidad de la población mayor es clave para un estilo de vida saludable y activo.</a:t>
            </a:r>
            <a:endParaRPr lang="en-IE" dirty="0">
              <a:cs typeface="Calibri" panose="020F0502020204030204"/>
            </a:endParaRPr>
          </a:p>
        </p:txBody>
      </p:sp>
      <p:sp>
        <p:nvSpPr>
          <p:cNvPr id="3" name="Text Placeholder 2">
            <a:extLst>
              <a:ext uri="{FF2B5EF4-FFF2-40B4-BE49-F238E27FC236}">
                <a16:creationId xmlns:a16="http://schemas.microsoft.com/office/drawing/2014/main" id="{CEF4EDF3-ECDD-49C5-A83A-9B91C2EEEA07}"/>
              </a:ext>
            </a:extLst>
          </p:cNvPr>
          <p:cNvSpPr>
            <a:spLocks noGrp="1"/>
          </p:cNvSpPr>
          <p:nvPr>
            <p:ph type="body" sz="quarter" idx="16"/>
          </p:nvPr>
        </p:nvSpPr>
        <p:spPr/>
        <p:txBody>
          <a:bodyPr>
            <a:normAutofit/>
          </a:bodyPr>
          <a:lstStyle/>
          <a:p>
            <a:r>
              <a:rPr lang="en-US" sz="3300" b="1"/>
              <a:t>Social</a:t>
            </a:r>
            <a:endParaRPr lang="en-IE" sz="3300" b="1"/>
          </a:p>
        </p:txBody>
      </p:sp>
      <p:grpSp>
        <p:nvGrpSpPr>
          <p:cNvPr id="4" name="Group 3">
            <a:extLst>
              <a:ext uri="{FF2B5EF4-FFF2-40B4-BE49-F238E27FC236}">
                <a16:creationId xmlns:a16="http://schemas.microsoft.com/office/drawing/2014/main" id="{CD6BBDCB-82D8-4077-A1E1-154ACAC1386F}"/>
              </a:ext>
            </a:extLst>
          </p:cNvPr>
          <p:cNvGrpSpPr/>
          <p:nvPr/>
        </p:nvGrpSpPr>
        <p:grpSpPr>
          <a:xfrm>
            <a:off x="10571752" y="486118"/>
            <a:ext cx="885534" cy="895928"/>
            <a:chOff x="7190753" y="5365577"/>
            <a:chExt cx="745522" cy="754273"/>
          </a:xfrm>
        </p:grpSpPr>
        <p:grpSp>
          <p:nvGrpSpPr>
            <p:cNvPr id="5" name="Graphic 2">
              <a:extLst>
                <a:ext uri="{FF2B5EF4-FFF2-40B4-BE49-F238E27FC236}">
                  <a16:creationId xmlns:a16="http://schemas.microsoft.com/office/drawing/2014/main" id="{3F1076BC-2DD3-4FBE-A709-700F74203C2D}"/>
                </a:ext>
              </a:extLst>
            </p:cNvPr>
            <p:cNvGrpSpPr/>
            <p:nvPr/>
          </p:nvGrpSpPr>
          <p:grpSpPr>
            <a:xfrm>
              <a:off x="7353351" y="5647412"/>
              <a:ext cx="420044" cy="75879"/>
              <a:chOff x="7353351" y="5647412"/>
              <a:chExt cx="420044" cy="75879"/>
            </a:xfrm>
            <a:solidFill>
              <a:srgbClr val="00BADE"/>
            </a:solidFill>
          </p:grpSpPr>
          <p:sp>
            <p:nvSpPr>
              <p:cNvPr id="16" name="Freeform 385">
                <a:extLst>
                  <a:ext uri="{FF2B5EF4-FFF2-40B4-BE49-F238E27FC236}">
                    <a16:creationId xmlns:a16="http://schemas.microsoft.com/office/drawing/2014/main" id="{C2455DBB-5CBE-461A-85F8-5888ADEA06BC}"/>
                  </a:ext>
                </a:extLst>
              </p:cNvPr>
              <p:cNvSpPr/>
              <p:nvPr/>
            </p:nvSpPr>
            <p:spPr>
              <a:xfrm>
                <a:off x="7353351" y="5649220"/>
                <a:ext cx="131884" cy="74071"/>
              </a:xfrm>
              <a:custGeom>
                <a:avLst/>
                <a:gdLst>
                  <a:gd name="connsiteX0" fmla="*/ 123755 w 131884"/>
                  <a:gd name="connsiteY0" fmla="*/ 23486 h 74071"/>
                  <a:gd name="connsiteX1" fmla="*/ 60523 w 131884"/>
                  <a:gd name="connsiteY1" fmla="*/ 74072 h 74071"/>
                  <a:gd name="connsiteX2" fmla="*/ 0 w 131884"/>
                  <a:gd name="connsiteY2" fmla="*/ 74072 h 74071"/>
                  <a:gd name="connsiteX3" fmla="*/ 0 w 131884"/>
                  <a:gd name="connsiteY3" fmla="*/ 63233 h 74071"/>
                  <a:gd name="connsiteX4" fmla="*/ 31616 w 131884"/>
                  <a:gd name="connsiteY4" fmla="*/ 27100 h 74071"/>
                  <a:gd name="connsiteX5" fmla="*/ 68652 w 131884"/>
                  <a:gd name="connsiteY5" fmla="*/ 18970 h 74071"/>
                  <a:gd name="connsiteX6" fmla="*/ 80396 w 131884"/>
                  <a:gd name="connsiteY6" fmla="*/ 5420 h 74071"/>
                  <a:gd name="connsiteX7" fmla="*/ 80396 w 131884"/>
                  <a:gd name="connsiteY7" fmla="*/ 0 h 74071"/>
                  <a:gd name="connsiteX8" fmla="*/ 89429 w 131884"/>
                  <a:gd name="connsiteY8" fmla="*/ 0 h 74071"/>
                  <a:gd name="connsiteX9" fmla="*/ 98462 w 131884"/>
                  <a:gd name="connsiteY9" fmla="*/ 0 h 74071"/>
                  <a:gd name="connsiteX10" fmla="*/ 98462 w 131884"/>
                  <a:gd name="connsiteY10" fmla="*/ 2709 h 74071"/>
                  <a:gd name="connsiteX11" fmla="*/ 103882 w 131884"/>
                  <a:gd name="connsiteY11" fmla="*/ 13550 h 74071"/>
                  <a:gd name="connsiteX12" fmla="*/ 109302 w 131884"/>
                  <a:gd name="connsiteY12" fmla="*/ 16259 h 74071"/>
                  <a:gd name="connsiteX13" fmla="*/ 131885 w 131884"/>
                  <a:gd name="connsiteY13" fmla="*/ 21680 h 74071"/>
                  <a:gd name="connsiteX14" fmla="*/ 123755 w 131884"/>
                  <a:gd name="connsiteY14" fmla="*/ 23486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884" h="74071">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grpFill/>
              <a:ln w="9028" cap="flat">
                <a:noFill/>
                <a:prstDash val="solid"/>
                <a:miter/>
              </a:ln>
            </p:spPr>
            <p:txBody>
              <a:bodyPr rtlCol="0" anchor="ctr"/>
              <a:lstStyle/>
              <a:p>
                <a:endParaRPr lang="en-US"/>
              </a:p>
            </p:txBody>
          </p:sp>
          <p:sp>
            <p:nvSpPr>
              <p:cNvPr id="17" name="Freeform 386">
                <a:extLst>
                  <a:ext uri="{FF2B5EF4-FFF2-40B4-BE49-F238E27FC236}">
                    <a16:creationId xmlns:a16="http://schemas.microsoft.com/office/drawing/2014/main" id="{C8B322C2-0D8B-4430-94DD-77CFA72E720B}"/>
                  </a:ext>
                </a:extLst>
              </p:cNvPr>
              <p:cNvSpPr/>
              <p:nvPr/>
            </p:nvSpPr>
            <p:spPr>
              <a:xfrm>
                <a:off x="7640607" y="5647412"/>
                <a:ext cx="132788" cy="75879"/>
              </a:xfrm>
              <a:custGeom>
                <a:avLst/>
                <a:gdLst>
                  <a:gd name="connsiteX0" fmla="*/ 132788 w 132788"/>
                  <a:gd name="connsiteY0" fmla="*/ 75879 h 75879"/>
                  <a:gd name="connsiteX1" fmla="*/ 72266 w 132788"/>
                  <a:gd name="connsiteY1" fmla="*/ 75879 h 75879"/>
                  <a:gd name="connsiteX2" fmla="*/ 9033 w 132788"/>
                  <a:gd name="connsiteY2" fmla="*/ 27100 h 75879"/>
                  <a:gd name="connsiteX3" fmla="*/ 0 w 132788"/>
                  <a:gd name="connsiteY3" fmla="*/ 24390 h 75879"/>
                  <a:gd name="connsiteX4" fmla="*/ 22583 w 132788"/>
                  <a:gd name="connsiteY4" fmla="*/ 18971 h 75879"/>
                  <a:gd name="connsiteX5" fmla="*/ 28003 w 132788"/>
                  <a:gd name="connsiteY5" fmla="*/ 16260 h 75879"/>
                  <a:gd name="connsiteX6" fmla="*/ 33423 w 132788"/>
                  <a:gd name="connsiteY6" fmla="*/ 5421 h 75879"/>
                  <a:gd name="connsiteX7" fmla="*/ 33423 w 132788"/>
                  <a:gd name="connsiteY7" fmla="*/ 0 h 75879"/>
                  <a:gd name="connsiteX8" fmla="*/ 42456 w 132788"/>
                  <a:gd name="connsiteY8" fmla="*/ 0 h 75879"/>
                  <a:gd name="connsiteX9" fmla="*/ 51489 w 132788"/>
                  <a:gd name="connsiteY9" fmla="*/ 0 h 75879"/>
                  <a:gd name="connsiteX10" fmla="*/ 51489 w 132788"/>
                  <a:gd name="connsiteY10" fmla="*/ 5421 h 75879"/>
                  <a:gd name="connsiteX11" fmla="*/ 63233 w 132788"/>
                  <a:gd name="connsiteY11" fmla="*/ 18971 h 75879"/>
                  <a:gd name="connsiteX12" fmla="*/ 100269 w 132788"/>
                  <a:gd name="connsiteY12" fmla="*/ 27100 h 75879"/>
                  <a:gd name="connsiteX13" fmla="*/ 131885 w 132788"/>
                  <a:gd name="connsiteY13" fmla="*/ 62329 h 75879"/>
                  <a:gd name="connsiteX14" fmla="*/ 131885 w 132788"/>
                  <a:gd name="connsiteY14" fmla="*/ 75879 h 7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788" h="75879">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grpFill/>
              <a:ln w="9028" cap="flat">
                <a:noFill/>
                <a:prstDash val="solid"/>
                <a:miter/>
              </a:ln>
            </p:spPr>
            <p:txBody>
              <a:bodyPr rtlCol="0" anchor="ctr"/>
              <a:lstStyle/>
              <a:p>
                <a:endParaRPr lang="en-US"/>
              </a:p>
            </p:txBody>
          </p:sp>
        </p:grpSp>
        <p:grpSp>
          <p:nvGrpSpPr>
            <p:cNvPr id="6" name="Graphic 2">
              <a:extLst>
                <a:ext uri="{FF2B5EF4-FFF2-40B4-BE49-F238E27FC236}">
                  <a16:creationId xmlns:a16="http://schemas.microsoft.com/office/drawing/2014/main" id="{482B8347-F430-466A-8F09-8892BB9C6E66}"/>
                </a:ext>
              </a:extLst>
            </p:cNvPr>
            <p:cNvGrpSpPr/>
            <p:nvPr/>
          </p:nvGrpSpPr>
          <p:grpSpPr>
            <a:xfrm>
              <a:off x="7190753" y="5365577"/>
              <a:ext cx="745522" cy="754273"/>
              <a:chOff x="7190753" y="5365577"/>
              <a:chExt cx="745522" cy="754273"/>
            </a:xfrm>
            <a:solidFill>
              <a:srgbClr val="000000"/>
            </a:solidFill>
          </p:grpSpPr>
          <p:sp>
            <p:nvSpPr>
              <p:cNvPr id="7" name="Freeform 376">
                <a:extLst>
                  <a:ext uri="{FF2B5EF4-FFF2-40B4-BE49-F238E27FC236}">
                    <a16:creationId xmlns:a16="http://schemas.microsoft.com/office/drawing/2014/main" id="{594252CB-D3A0-4062-8DA0-C17CB0C3C8C2}"/>
                  </a:ext>
                </a:extLst>
              </p:cNvPr>
              <p:cNvSpPr/>
              <p:nvPr/>
            </p:nvSpPr>
            <p:spPr>
              <a:xfrm>
                <a:off x="7304327" y="6055729"/>
                <a:ext cx="49268" cy="63218"/>
              </a:xfrm>
              <a:custGeom>
                <a:avLst/>
                <a:gdLst>
                  <a:gd name="connsiteX0" fmla="*/ 46314 w 49268"/>
                  <a:gd name="connsiteY0" fmla="*/ 38828 h 63218"/>
                  <a:gd name="connsiteX1" fmla="*/ 24634 w 49268"/>
                  <a:gd name="connsiteY1" fmla="*/ 6309 h 63218"/>
                  <a:gd name="connsiteX2" fmla="*/ 5664 w 49268"/>
                  <a:gd name="connsiteY2" fmla="*/ 3599 h 63218"/>
                  <a:gd name="connsiteX3" fmla="*/ 2955 w 49268"/>
                  <a:gd name="connsiteY3" fmla="*/ 24375 h 63218"/>
                  <a:gd name="connsiteX4" fmla="*/ 24634 w 49268"/>
                  <a:gd name="connsiteY4" fmla="*/ 56894 h 63218"/>
                  <a:gd name="connsiteX5" fmla="*/ 35474 w 49268"/>
                  <a:gd name="connsiteY5" fmla="*/ 63218 h 63218"/>
                  <a:gd name="connsiteX6" fmla="*/ 43604 w 49268"/>
                  <a:gd name="connsiteY6" fmla="*/ 60508 h 63218"/>
                  <a:gd name="connsiteX7" fmla="*/ 46314 w 49268"/>
                  <a:gd name="connsiteY7" fmla="*/ 38828 h 6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 h="6321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solidFill>
                <a:srgbClr val="000000"/>
              </a:solidFill>
              <a:ln w="9028" cap="flat">
                <a:noFill/>
                <a:prstDash val="solid"/>
                <a:miter/>
              </a:ln>
            </p:spPr>
            <p:txBody>
              <a:bodyPr rtlCol="0" anchor="ctr"/>
              <a:lstStyle/>
              <a:p>
                <a:endParaRPr lang="en-US"/>
              </a:p>
            </p:txBody>
          </p:sp>
          <p:sp>
            <p:nvSpPr>
              <p:cNvPr id="8" name="Freeform 377">
                <a:extLst>
                  <a:ext uri="{FF2B5EF4-FFF2-40B4-BE49-F238E27FC236}">
                    <a16:creationId xmlns:a16="http://schemas.microsoft.com/office/drawing/2014/main" id="{AB2CF0CC-6B0A-44FF-A725-EC582844C2A7}"/>
                  </a:ext>
                </a:extLst>
              </p:cNvPr>
              <p:cNvSpPr/>
              <p:nvPr/>
            </p:nvSpPr>
            <p:spPr>
              <a:xfrm>
                <a:off x="7190753" y="5591308"/>
                <a:ext cx="332214" cy="524928"/>
              </a:xfrm>
              <a:custGeom>
                <a:avLst/>
                <a:gdLst>
                  <a:gd name="connsiteX0" fmla="*/ 331519 w 332214"/>
                  <a:gd name="connsiteY0" fmla="*/ 506862 h 524928"/>
                  <a:gd name="connsiteX1" fmla="*/ 308032 w 332214"/>
                  <a:gd name="connsiteY1" fmla="*/ 392141 h 524928"/>
                  <a:gd name="connsiteX2" fmla="*/ 214990 w 332214"/>
                  <a:gd name="connsiteY2" fmla="*/ 257546 h 524928"/>
                  <a:gd name="connsiteX3" fmla="*/ 162598 w 332214"/>
                  <a:gd name="connsiteY3" fmla="*/ 223219 h 524928"/>
                  <a:gd name="connsiteX4" fmla="*/ 95752 w 332214"/>
                  <a:gd name="connsiteY4" fmla="*/ 228640 h 524928"/>
                  <a:gd name="connsiteX5" fmla="*/ 95752 w 332214"/>
                  <a:gd name="connsiteY5" fmla="*/ 49782 h 524928"/>
                  <a:gd name="connsiteX6" fmla="*/ 57813 w 332214"/>
                  <a:gd name="connsiteY6" fmla="*/ 1002 h 524928"/>
                  <a:gd name="connsiteX7" fmla="*/ 17163 w 332214"/>
                  <a:gd name="connsiteY7" fmla="*/ 10035 h 524928"/>
                  <a:gd name="connsiteX8" fmla="*/ 0 w 332214"/>
                  <a:gd name="connsiteY8" fmla="*/ 47071 h 524928"/>
                  <a:gd name="connsiteX9" fmla="*/ 0 w 332214"/>
                  <a:gd name="connsiteY9" fmla="*/ 273806 h 524928"/>
                  <a:gd name="connsiteX10" fmla="*/ 26197 w 332214"/>
                  <a:gd name="connsiteY10" fmla="*/ 356911 h 524928"/>
                  <a:gd name="connsiteX11" fmla="*/ 52393 w 332214"/>
                  <a:gd name="connsiteY11" fmla="*/ 393947 h 524928"/>
                  <a:gd name="connsiteX12" fmla="*/ 64136 w 332214"/>
                  <a:gd name="connsiteY12" fmla="*/ 399367 h 524928"/>
                  <a:gd name="connsiteX13" fmla="*/ 73169 w 332214"/>
                  <a:gd name="connsiteY13" fmla="*/ 396658 h 524928"/>
                  <a:gd name="connsiteX14" fmla="*/ 75879 w 332214"/>
                  <a:gd name="connsiteY14" fmla="*/ 376784 h 524928"/>
                  <a:gd name="connsiteX15" fmla="*/ 49683 w 332214"/>
                  <a:gd name="connsiteY15" fmla="*/ 339748 h 524928"/>
                  <a:gd name="connsiteX16" fmla="*/ 28906 w 332214"/>
                  <a:gd name="connsiteY16" fmla="*/ 273806 h 524928"/>
                  <a:gd name="connsiteX17" fmla="*/ 28906 w 332214"/>
                  <a:gd name="connsiteY17" fmla="*/ 47071 h 524928"/>
                  <a:gd name="connsiteX18" fmla="*/ 37940 w 332214"/>
                  <a:gd name="connsiteY18" fmla="*/ 32619 h 524928"/>
                  <a:gd name="connsiteX19" fmla="*/ 55102 w 332214"/>
                  <a:gd name="connsiteY19" fmla="*/ 29909 h 524928"/>
                  <a:gd name="connsiteX20" fmla="*/ 69556 w 332214"/>
                  <a:gd name="connsiteY20" fmla="*/ 49782 h 524928"/>
                  <a:gd name="connsiteX21" fmla="*/ 69556 w 332214"/>
                  <a:gd name="connsiteY21" fmla="*/ 230446 h 524928"/>
                  <a:gd name="connsiteX22" fmla="*/ 95752 w 332214"/>
                  <a:gd name="connsiteY22" fmla="*/ 299098 h 524928"/>
                  <a:gd name="connsiteX23" fmla="*/ 98462 w 332214"/>
                  <a:gd name="connsiteY23" fmla="*/ 301809 h 524928"/>
                  <a:gd name="connsiteX24" fmla="*/ 130079 w 332214"/>
                  <a:gd name="connsiteY24" fmla="*/ 336134 h 524928"/>
                  <a:gd name="connsiteX25" fmla="*/ 144531 w 332214"/>
                  <a:gd name="connsiteY25" fmla="*/ 353298 h 524928"/>
                  <a:gd name="connsiteX26" fmla="*/ 168018 w 332214"/>
                  <a:gd name="connsiteY26" fmla="*/ 375881 h 524928"/>
                  <a:gd name="connsiteX27" fmla="*/ 188794 w 332214"/>
                  <a:gd name="connsiteY27" fmla="*/ 375881 h 524928"/>
                  <a:gd name="connsiteX28" fmla="*/ 188794 w 332214"/>
                  <a:gd name="connsiteY28" fmla="*/ 356008 h 524928"/>
                  <a:gd name="connsiteX29" fmla="*/ 150855 w 332214"/>
                  <a:gd name="connsiteY29" fmla="*/ 315359 h 524928"/>
                  <a:gd name="connsiteX30" fmla="*/ 115625 w 332214"/>
                  <a:gd name="connsiteY30" fmla="*/ 281032 h 524928"/>
                  <a:gd name="connsiteX31" fmla="*/ 115625 w 332214"/>
                  <a:gd name="connsiteY31" fmla="*/ 249416 h 524928"/>
                  <a:gd name="connsiteX32" fmla="*/ 144531 w 332214"/>
                  <a:gd name="connsiteY32" fmla="*/ 246706 h 524928"/>
                  <a:gd name="connsiteX33" fmla="*/ 196924 w 332214"/>
                  <a:gd name="connsiteY33" fmla="*/ 281032 h 524928"/>
                  <a:gd name="connsiteX34" fmla="*/ 278223 w 332214"/>
                  <a:gd name="connsiteY34" fmla="*/ 398464 h 524928"/>
                  <a:gd name="connsiteX35" fmla="*/ 301710 w 332214"/>
                  <a:gd name="connsiteY35" fmla="*/ 513186 h 524928"/>
                  <a:gd name="connsiteX36" fmla="*/ 316163 w 332214"/>
                  <a:gd name="connsiteY36" fmla="*/ 524929 h 524928"/>
                  <a:gd name="connsiteX37" fmla="*/ 318872 w 332214"/>
                  <a:gd name="connsiteY37" fmla="*/ 524929 h 524928"/>
                  <a:gd name="connsiteX38" fmla="*/ 331519 w 332214"/>
                  <a:gd name="connsiteY38" fmla="*/ 506862 h 5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2214" h="524928">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solidFill>
                <a:srgbClr val="000000"/>
              </a:solidFill>
              <a:ln w="9028" cap="flat">
                <a:noFill/>
                <a:prstDash val="solid"/>
                <a:miter/>
              </a:ln>
            </p:spPr>
            <p:txBody>
              <a:bodyPr rtlCol="0" anchor="ctr"/>
              <a:lstStyle/>
              <a:p>
                <a:endParaRPr lang="en-US"/>
              </a:p>
            </p:txBody>
          </p:sp>
          <p:sp>
            <p:nvSpPr>
              <p:cNvPr id="9" name="Freeform 378">
                <a:extLst>
                  <a:ext uri="{FF2B5EF4-FFF2-40B4-BE49-F238E27FC236}">
                    <a16:creationId xmlns:a16="http://schemas.microsoft.com/office/drawing/2014/main" id="{9856376D-A382-43E2-81C8-B9AF72478FB7}"/>
                  </a:ext>
                </a:extLst>
              </p:cNvPr>
              <p:cNvSpPr/>
              <p:nvPr/>
            </p:nvSpPr>
            <p:spPr>
              <a:xfrm>
                <a:off x="7272067" y="6011466"/>
                <a:ext cx="31338" cy="31602"/>
              </a:xfrm>
              <a:custGeom>
                <a:avLst/>
                <a:gdLst>
                  <a:gd name="connsiteX0" fmla="*/ 27988 w 31338"/>
                  <a:gd name="connsiteY0" fmla="*/ 6309 h 31602"/>
                  <a:gd name="connsiteX1" fmla="*/ 27988 w 31338"/>
                  <a:gd name="connsiteY1" fmla="*/ 6309 h 31602"/>
                  <a:gd name="connsiteX2" fmla="*/ 6309 w 31338"/>
                  <a:gd name="connsiteY2" fmla="*/ 3599 h 31602"/>
                  <a:gd name="connsiteX3" fmla="*/ 3599 w 31338"/>
                  <a:gd name="connsiteY3" fmla="*/ 25279 h 31602"/>
                  <a:gd name="connsiteX4" fmla="*/ 16245 w 31338"/>
                  <a:gd name="connsiteY4" fmla="*/ 31602 h 31602"/>
                  <a:gd name="connsiteX5" fmla="*/ 25278 w 31338"/>
                  <a:gd name="connsiteY5" fmla="*/ 28892 h 31602"/>
                  <a:gd name="connsiteX6" fmla="*/ 27988 w 31338"/>
                  <a:gd name="connsiteY6" fmla="*/ 6309 h 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8" h="31602">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solidFill>
                <a:srgbClr val="000000"/>
              </a:solidFill>
              <a:ln w="9028" cap="flat">
                <a:noFill/>
                <a:prstDash val="solid"/>
                <a:miter/>
              </a:ln>
            </p:spPr>
            <p:txBody>
              <a:bodyPr rtlCol="0" anchor="ctr"/>
              <a:lstStyle/>
              <a:p>
                <a:endParaRPr lang="en-US"/>
              </a:p>
            </p:txBody>
          </p:sp>
          <p:sp>
            <p:nvSpPr>
              <p:cNvPr id="10" name="Freeform 379">
                <a:extLst>
                  <a:ext uri="{FF2B5EF4-FFF2-40B4-BE49-F238E27FC236}">
                    <a16:creationId xmlns:a16="http://schemas.microsoft.com/office/drawing/2014/main" id="{7385337A-23DD-45CA-B5B1-A45D654DACBA}"/>
                  </a:ext>
                </a:extLst>
              </p:cNvPr>
              <p:cNvSpPr/>
              <p:nvPr/>
            </p:nvSpPr>
            <p:spPr>
              <a:xfrm>
                <a:off x="7610098" y="5598136"/>
                <a:ext cx="326177" cy="521713"/>
              </a:xfrm>
              <a:custGeom>
                <a:avLst/>
                <a:gdLst>
                  <a:gd name="connsiteX0" fmla="*/ 308732 w 326177"/>
                  <a:gd name="connsiteY0" fmla="*/ 9531 h 521713"/>
                  <a:gd name="connsiteX1" fmla="*/ 268987 w 326177"/>
                  <a:gd name="connsiteY1" fmla="*/ 1401 h 521713"/>
                  <a:gd name="connsiteX2" fmla="*/ 231950 w 326177"/>
                  <a:gd name="connsiteY2" fmla="*/ 50180 h 521713"/>
                  <a:gd name="connsiteX3" fmla="*/ 231950 w 326177"/>
                  <a:gd name="connsiteY3" fmla="*/ 227231 h 521713"/>
                  <a:gd name="connsiteX4" fmla="*/ 166008 w 326177"/>
                  <a:gd name="connsiteY4" fmla="*/ 221811 h 521713"/>
                  <a:gd name="connsiteX5" fmla="*/ 114518 w 326177"/>
                  <a:gd name="connsiteY5" fmla="*/ 256137 h 521713"/>
                  <a:gd name="connsiteX6" fmla="*/ 23283 w 326177"/>
                  <a:gd name="connsiteY6" fmla="*/ 390732 h 521713"/>
                  <a:gd name="connsiteX7" fmla="*/ 700 w 326177"/>
                  <a:gd name="connsiteY7" fmla="*/ 504550 h 521713"/>
                  <a:gd name="connsiteX8" fmla="*/ 12443 w 326177"/>
                  <a:gd name="connsiteY8" fmla="*/ 521714 h 521713"/>
                  <a:gd name="connsiteX9" fmla="*/ 15153 w 326177"/>
                  <a:gd name="connsiteY9" fmla="*/ 521714 h 521713"/>
                  <a:gd name="connsiteX10" fmla="*/ 29606 w 326177"/>
                  <a:gd name="connsiteY10" fmla="*/ 509970 h 521713"/>
                  <a:gd name="connsiteX11" fmla="*/ 52189 w 326177"/>
                  <a:gd name="connsiteY11" fmla="*/ 396152 h 521713"/>
                  <a:gd name="connsiteX12" fmla="*/ 131682 w 326177"/>
                  <a:gd name="connsiteY12" fmla="*/ 278720 h 521713"/>
                  <a:gd name="connsiteX13" fmla="*/ 183171 w 326177"/>
                  <a:gd name="connsiteY13" fmla="*/ 244394 h 521713"/>
                  <a:gd name="connsiteX14" fmla="*/ 212077 w 326177"/>
                  <a:gd name="connsiteY14" fmla="*/ 247104 h 521713"/>
                  <a:gd name="connsiteX15" fmla="*/ 212077 w 326177"/>
                  <a:gd name="connsiteY15" fmla="*/ 278720 h 521713"/>
                  <a:gd name="connsiteX16" fmla="*/ 140715 w 326177"/>
                  <a:gd name="connsiteY16" fmla="*/ 352793 h 521713"/>
                  <a:gd name="connsiteX17" fmla="*/ 140715 w 326177"/>
                  <a:gd name="connsiteY17" fmla="*/ 372666 h 521713"/>
                  <a:gd name="connsiteX18" fmla="*/ 160588 w 326177"/>
                  <a:gd name="connsiteY18" fmla="*/ 372666 h 521713"/>
                  <a:gd name="connsiteX19" fmla="*/ 229240 w 326177"/>
                  <a:gd name="connsiteY19" fmla="*/ 298594 h 521713"/>
                  <a:gd name="connsiteX20" fmla="*/ 231950 w 326177"/>
                  <a:gd name="connsiteY20" fmla="*/ 295883 h 521713"/>
                  <a:gd name="connsiteX21" fmla="*/ 257243 w 326177"/>
                  <a:gd name="connsiteY21" fmla="*/ 227231 h 521713"/>
                  <a:gd name="connsiteX22" fmla="*/ 257243 w 326177"/>
                  <a:gd name="connsiteY22" fmla="*/ 47470 h 521713"/>
                  <a:gd name="connsiteX23" fmla="*/ 271696 w 326177"/>
                  <a:gd name="connsiteY23" fmla="*/ 27597 h 521713"/>
                  <a:gd name="connsiteX24" fmla="*/ 288860 w 326177"/>
                  <a:gd name="connsiteY24" fmla="*/ 30307 h 521713"/>
                  <a:gd name="connsiteX25" fmla="*/ 296989 w 326177"/>
                  <a:gd name="connsiteY25" fmla="*/ 44759 h 521713"/>
                  <a:gd name="connsiteX26" fmla="*/ 296989 w 326177"/>
                  <a:gd name="connsiteY26" fmla="*/ 270590 h 521713"/>
                  <a:gd name="connsiteX27" fmla="*/ 277116 w 326177"/>
                  <a:gd name="connsiteY27" fmla="*/ 336533 h 521713"/>
                  <a:gd name="connsiteX28" fmla="*/ 166008 w 326177"/>
                  <a:gd name="connsiteY28" fmla="*/ 491001 h 521713"/>
                  <a:gd name="connsiteX29" fmla="*/ 168718 w 326177"/>
                  <a:gd name="connsiteY29" fmla="*/ 510874 h 521713"/>
                  <a:gd name="connsiteX30" fmla="*/ 176848 w 326177"/>
                  <a:gd name="connsiteY30" fmla="*/ 513584 h 521713"/>
                  <a:gd name="connsiteX31" fmla="*/ 188591 w 326177"/>
                  <a:gd name="connsiteY31" fmla="*/ 508164 h 521713"/>
                  <a:gd name="connsiteX32" fmla="*/ 299699 w 326177"/>
                  <a:gd name="connsiteY32" fmla="*/ 353696 h 521713"/>
                  <a:gd name="connsiteX33" fmla="*/ 324993 w 326177"/>
                  <a:gd name="connsiteY33" fmla="*/ 270590 h 521713"/>
                  <a:gd name="connsiteX34" fmla="*/ 324993 w 326177"/>
                  <a:gd name="connsiteY34" fmla="*/ 44759 h 521713"/>
                  <a:gd name="connsiteX35" fmla="*/ 308732 w 326177"/>
                  <a:gd name="connsiteY35" fmla="*/ 9531 h 52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6177" h="521713">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solidFill>
                <a:srgbClr val="000000"/>
              </a:solidFill>
              <a:ln w="9028" cap="flat">
                <a:noFill/>
                <a:prstDash val="solid"/>
                <a:miter/>
              </a:ln>
            </p:spPr>
            <p:txBody>
              <a:bodyPr rtlCol="0" anchor="ctr"/>
              <a:lstStyle/>
              <a:p>
                <a:endParaRPr lang="en-US"/>
              </a:p>
            </p:txBody>
          </p:sp>
          <p:sp>
            <p:nvSpPr>
              <p:cNvPr id="11" name="Freeform 380">
                <a:extLst>
                  <a:ext uri="{FF2B5EF4-FFF2-40B4-BE49-F238E27FC236}">
                    <a16:creationId xmlns:a16="http://schemas.microsoft.com/office/drawing/2014/main" id="{DA4A84D5-D510-42D2-A5B9-F385D91BF4A4}"/>
                  </a:ext>
                </a:extLst>
              </p:cNvPr>
              <p:cNvSpPr/>
              <p:nvPr/>
            </p:nvSpPr>
            <p:spPr>
              <a:xfrm>
                <a:off x="7328058" y="5441456"/>
                <a:ext cx="477856" cy="383008"/>
              </a:xfrm>
              <a:custGeom>
                <a:avLst/>
                <a:gdLst>
                  <a:gd name="connsiteX0" fmla="*/ 448047 w 477856"/>
                  <a:gd name="connsiteY0" fmla="*/ 284546 h 383008"/>
                  <a:gd name="connsiteX1" fmla="*/ 387525 w 477856"/>
                  <a:gd name="connsiteY1" fmla="*/ 284546 h 383008"/>
                  <a:gd name="connsiteX2" fmla="*/ 324292 w 477856"/>
                  <a:gd name="connsiteY2" fmla="*/ 233056 h 383008"/>
                  <a:gd name="connsiteX3" fmla="*/ 315259 w 477856"/>
                  <a:gd name="connsiteY3" fmla="*/ 230347 h 383008"/>
                  <a:gd name="connsiteX4" fmla="*/ 337842 w 477856"/>
                  <a:gd name="connsiteY4" fmla="*/ 224927 h 383008"/>
                  <a:gd name="connsiteX5" fmla="*/ 343262 w 477856"/>
                  <a:gd name="connsiteY5" fmla="*/ 222217 h 383008"/>
                  <a:gd name="connsiteX6" fmla="*/ 348682 w 477856"/>
                  <a:gd name="connsiteY6" fmla="*/ 210473 h 383008"/>
                  <a:gd name="connsiteX7" fmla="*/ 348682 w 477856"/>
                  <a:gd name="connsiteY7" fmla="*/ 205054 h 383008"/>
                  <a:gd name="connsiteX8" fmla="*/ 357715 w 477856"/>
                  <a:gd name="connsiteY8" fmla="*/ 205054 h 383008"/>
                  <a:gd name="connsiteX9" fmla="*/ 366748 w 477856"/>
                  <a:gd name="connsiteY9" fmla="*/ 205054 h 383008"/>
                  <a:gd name="connsiteX10" fmla="*/ 366748 w 477856"/>
                  <a:gd name="connsiteY10" fmla="*/ 210473 h 383008"/>
                  <a:gd name="connsiteX11" fmla="*/ 378491 w 477856"/>
                  <a:gd name="connsiteY11" fmla="*/ 224927 h 383008"/>
                  <a:gd name="connsiteX12" fmla="*/ 415528 w 477856"/>
                  <a:gd name="connsiteY12" fmla="*/ 233056 h 383008"/>
                  <a:gd name="connsiteX13" fmla="*/ 447144 w 477856"/>
                  <a:gd name="connsiteY13" fmla="*/ 270093 h 383008"/>
                  <a:gd name="connsiteX14" fmla="*/ 447144 w 477856"/>
                  <a:gd name="connsiteY14" fmla="*/ 284546 h 383008"/>
                  <a:gd name="connsiteX15" fmla="*/ 284546 w 477856"/>
                  <a:gd name="connsiteY15" fmla="*/ 207764 h 383008"/>
                  <a:gd name="connsiteX16" fmla="*/ 284546 w 477856"/>
                  <a:gd name="connsiteY16" fmla="*/ 207764 h 383008"/>
                  <a:gd name="connsiteX17" fmla="*/ 310742 w 477856"/>
                  <a:gd name="connsiteY17" fmla="*/ 182471 h 383008"/>
                  <a:gd name="connsiteX18" fmla="*/ 322486 w 477856"/>
                  <a:gd name="connsiteY18" fmla="*/ 194214 h 383008"/>
                  <a:gd name="connsiteX19" fmla="*/ 322486 w 477856"/>
                  <a:gd name="connsiteY19" fmla="*/ 199634 h 383008"/>
                  <a:gd name="connsiteX20" fmla="*/ 296289 w 477856"/>
                  <a:gd name="connsiteY20" fmla="*/ 205054 h 383008"/>
                  <a:gd name="connsiteX21" fmla="*/ 284546 w 477856"/>
                  <a:gd name="connsiteY21" fmla="*/ 207764 h 383008"/>
                  <a:gd name="connsiteX22" fmla="*/ 238477 w 477856"/>
                  <a:gd name="connsiteY22" fmla="*/ 193311 h 383008"/>
                  <a:gd name="connsiteX23" fmla="*/ 180664 w 477856"/>
                  <a:gd name="connsiteY23" fmla="*/ 136401 h 383008"/>
                  <a:gd name="connsiteX24" fmla="*/ 180664 w 477856"/>
                  <a:gd name="connsiteY24" fmla="*/ 121948 h 383008"/>
                  <a:gd name="connsiteX25" fmla="*/ 200537 w 477856"/>
                  <a:gd name="connsiteY25" fmla="*/ 121948 h 383008"/>
                  <a:gd name="connsiteX26" fmla="*/ 263770 w 477856"/>
                  <a:gd name="connsiteY26" fmla="*/ 99365 h 383008"/>
                  <a:gd name="connsiteX27" fmla="*/ 295386 w 477856"/>
                  <a:gd name="connsiteY27" fmla="*/ 116529 h 383008"/>
                  <a:gd name="connsiteX28" fmla="*/ 295386 w 477856"/>
                  <a:gd name="connsiteY28" fmla="*/ 139112 h 383008"/>
                  <a:gd name="connsiteX29" fmla="*/ 238477 w 477856"/>
                  <a:gd name="connsiteY29" fmla="*/ 193311 h 383008"/>
                  <a:gd name="connsiteX30" fmla="*/ 255640 w 477856"/>
                  <a:gd name="connsiteY30" fmla="*/ 230347 h 383008"/>
                  <a:gd name="connsiteX31" fmla="*/ 238477 w 477856"/>
                  <a:gd name="connsiteY31" fmla="*/ 270093 h 383008"/>
                  <a:gd name="connsiteX32" fmla="*/ 221314 w 477856"/>
                  <a:gd name="connsiteY32" fmla="*/ 230347 h 383008"/>
                  <a:gd name="connsiteX33" fmla="*/ 221314 w 477856"/>
                  <a:gd name="connsiteY33" fmla="*/ 218603 h 383008"/>
                  <a:gd name="connsiteX34" fmla="*/ 238477 w 477856"/>
                  <a:gd name="connsiteY34" fmla="*/ 221314 h 383008"/>
                  <a:gd name="connsiteX35" fmla="*/ 255640 w 477856"/>
                  <a:gd name="connsiteY35" fmla="*/ 218603 h 383008"/>
                  <a:gd name="connsiteX36" fmla="*/ 255640 w 477856"/>
                  <a:gd name="connsiteY36" fmla="*/ 230347 h 383008"/>
                  <a:gd name="connsiteX37" fmla="*/ 193310 w 477856"/>
                  <a:gd name="connsiteY37" fmla="*/ 207764 h 383008"/>
                  <a:gd name="connsiteX38" fmla="*/ 181567 w 477856"/>
                  <a:gd name="connsiteY38" fmla="*/ 205054 h 383008"/>
                  <a:gd name="connsiteX39" fmla="*/ 155371 w 477856"/>
                  <a:gd name="connsiteY39" fmla="*/ 199634 h 383008"/>
                  <a:gd name="connsiteX40" fmla="*/ 155371 w 477856"/>
                  <a:gd name="connsiteY40" fmla="*/ 194214 h 383008"/>
                  <a:gd name="connsiteX41" fmla="*/ 167114 w 477856"/>
                  <a:gd name="connsiteY41" fmla="*/ 182471 h 383008"/>
                  <a:gd name="connsiteX42" fmla="*/ 193310 w 477856"/>
                  <a:gd name="connsiteY42" fmla="*/ 207764 h 383008"/>
                  <a:gd name="connsiteX43" fmla="*/ 149951 w 477856"/>
                  <a:gd name="connsiteY43" fmla="*/ 230347 h 383008"/>
                  <a:gd name="connsiteX44" fmla="*/ 86719 w 477856"/>
                  <a:gd name="connsiteY44" fmla="*/ 281836 h 383008"/>
                  <a:gd name="connsiteX45" fmla="*/ 26196 w 477856"/>
                  <a:gd name="connsiteY45" fmla="*/ 281836 h 383008"/>
                  <a:gd name="connsiteX46" fmla="*/ 26196 w 477856"/>
                  <a:gd name="connsiteY46" fmla="*/ 270093 h 383008"/>
                  <a:gd name="connsiteX47" fmla="*/ 57812 w 477856"/>
                  <a:gd name="connsiteY47" fmla="*/ 233056 h 383008"/>
                  <a:gd name="connsiteX48" fmla="*/ 94849 w 477856"/>
                  <a:gd name="connsiteY48" fmla="*/ 224927 h 383008"/>
                  <a:gd name="connsiteX49" fmla="*/ 106592 w 477856"/>
                  <a:gd name="connsiteY49" fmla="*/ 210473 h 383008"/>
                  <a:gd name="connsiteX50" fmla="*/ 106592 w 477856"/>
                  <a:gd name="connsiteY50" fmla="*/ 205054 h 383008"/>
                  <a:gd name="connsiteX51" fmla="*/ 115625 w 477856"/>
                  <a:gd name="connsiteY51" fmla="*/ 205054 h 383008"/>
                  <a:gd name="connsiteX52" fmla="*/ 124658 w 477856"/>
                  <a:gd name="connsiteY52" fmla="*/ 205054 h 383008"/>
                  <a:gd name="connsiteX53" fmla="*/ 124658 w 477856"/>
                  <a:gd name="connsiteY53" fmla="*/ 207764 h 383008"/>
                  <a:gd name="connsiteX54" fmla="*/ 130078 w 477856"/>
                  <a:gd name="connsiteY54" fmla="*/ 219506 h 383008"/>
                  <a:gd name="connsiteX55" fmla="*/ 135498 w 477856"/>
                  <a:gd name="connsiteY55" fmla="*/ 222217 h 383008"/>
                  <a:gd name="connsiteX56" fmla="*/ 158081 w 477856"/>
                  <a:gd name="connsiteY56" fmla="*/ 227637 h 383008"/>
                  <a:gd name="connsiteX57" fmla="*/ 149951 w 477856"/>
                  <a:gd name="connsiteY57" fmla="*/ 230347 h 383008"/>
                  <a:gd name="connsiteX58" fmla="*/ 81299 w 477856"/>
                  <a:gd name="connsiteY58" fmla="*/ 133691 h 383008"/>
                  <a:gd name="connsiteX59" fmla="*/ 101172 w 477856"/>
                  <a:gd name="connsiteY59" fmla="*/ 133691 h 383008"/>
                  <a:gd name="connsiteX60" fmla="*/ 152661 w 477856"/>
                  <a:gd name="connsiteY60" fmla="*/ 121948 h 383008"/>
                  <a:gd name="connsiteX61" fmla="*/ 152661 w 477856"/>
                  <a:gd name="connsiteY61" fmla="*/ 139112 h 383008"/>
                  <a:gd name="connsiteX62" fmla="*/ 115625 w 477856"/>
                  <a:gd name="connsiteY62" fmla="*/ 176148 h 383008"/>
                  <a:gd name="connsiteX63" fmla="*/ 78589 w 477856"/>
                  <a:gd name="connsiteY63" fmla="*/ 139112 h 383008"/>
                  <a:gd name="connsiteX64" fmla="*/ 78589 w 477856"/>
                  <a:gd name="connsiteY64" fmla="*/ 133691 h 383008"/>
                  <a:gd name="connsiteX65" fmla="*/ 81299 w 477856"/>
                  <a:gd name="connsiteY65" fmla="*/ 133691 h 383008"/>
                  <a:gd name="connsiteX66" fmla="*/ 115625 w 477856"/>
                  <a:gd name="connsiteY66" fmla="*/ 70458 h 383008"/>
                  <a:gd name="connsiteX67" fmla="*/ 149951 w 477856"/>
                  <a:gd name="connsiteY67" fmla="*/ 93041 h 383008"/>
                  <a:gd name="connsiteX68" fmla="*/ 101172 w 477856"/>
                  <a:gd name="connsiteY68" fmla="*/ 104785 h 383008"/>
                  <a:gd name="connsiteX69" fmla="*/ 81299 w 477856"/>
                  <a:gd name="connsiteY69" fmla="*/ 104785 h 383008"/>
                  <a:gd name="connsiteX70" fmla="*/ 115625 w 477856"/>
                  <a:gd name="connsiteY70" fmla="*/ 70458 h 383008"/>
                  <a:gd name="connsiteX71" fmla="*/ 181567 w 477856"/>
                  <a:gd name="connsiteY71" fmla="*/ 87622 h 383008"/>
                  <a:gd name="connsiteX72" fmla="*/ 181567 w 477856"/>
                  <a:gd name="connsiteY72" fmla="*/ 87622 h 383008"/>
                  <a:gd name="connsiteX73" fmla="*/ 239380 w 477856"/>
                  <a:gd name="connsiteY73" fmla="*/ 30713 h 383008"/>
                  <a:gd name="connsiteX74" fmla="*/ 293579 w 477856"/>
                  <a:gd name="connsiteY74" fmla="*/ 79492 h 383008"/>
                  <a:gd name="connsiteX75" fmla="*/ 267383 w 477856"/>
                  <a:gd name="connsiteY75" fmla="*/ 65039 h 383008"/>
                  <a:gd name="connsiteX76" fmla="*/ 247510 w 477856"/>
                  <a:gd name="connsiteY76" fmla="*/ 67749 h 383008"/>
                  <a:gd name="connsiteX77" fmla="*/ 198731 w 477856"/>
                  <a:gd name="connsiteY77" fmla="*/ 90332 h 383008"/>
                  <a:gd name="connsiteX78" fmla="*/ 181567 w 477856"/>
                  <a:gd name="connsiteY78" fmla="*/ 87622 h 383008"/>
                  <a:gd name="connsiteX79" fmla="*/ 325196 w 477856"/>
                  <a:gd name="connsiteY79" fmla="*/ 139112 h 383008"/>
                  <a:gd name="connsiteX80" fmla="*/ 325196 w 477856"/>
                  <a:gd name="connsiteY80" fmla="*/ 139112 h 383008"/>
                  <a:gd name="connsiteX81" fmla="*/ 325196 w 477856"/>
                  <a:gd name="connsiteY81" fmla="*/ 124658 h 383008"/>
                  <a:gd name="connsiteX82" fmla="*/ 376685 w 477856"/>
                  <a:gd name="connsiteY82" fmla="*/ 136401 h 383008"/>
                  <a:gd name="connsiteX83" fmla="*/ 396558 w 477856"/>
                  <a:gd name="connsiteY83" fmla="*/ 136401 h 383008"/>
                  <a:gd name="connsiteX84" fmla="*/ 396558 w 477856"/>
                  <a:gd name="connsiteY84" fmla="*/ 141821 h 383008"/>
                  <a:gd name="connsiteX85" fmla="*/ 359522 w 477856"/>
                  <a:gd name="connsiteY85" fmla="*/ 178857 h 383008"/>
                  <a:gd name="connsiteX86" fmla="*/ 325196 w 477856"/>
                  <a:gd name="connsiteY86" fmla="*/ 139112 h 383008"/>
                  <a:gd name="connsiteX87" fmla="*/ 359522 w 477856"/>
                  <a:gd name="connsiteY87" fmla="*/ 70458 h 383008"/>
                  <a:gd name="connsiteX88" fmla="*/ 396558 w 477856"/>
                  <a:gd name="connsiteY88" fmla="*/ 104785 h 383008"/>
                  <a:gd name="connsiteX89" fmla="*/ 376685 w 477856"/>
                  <a:gd name="connsiteY89" fmla="*/ 104785 h 383008"/>
                  <a:gd name="connsiteX90" fmla="*/ 327906 w 477856"/>
                  <a:gd name="connsiteY90" fmla="*/ 93041 h 383008"/>
                  <a:gd name="connsiteX91" fmla="*/ 359522 w 477856"/>
                  <a:gd name="connsiteY91" fmla="*/ 70458 h 383008"/>
                  <a:gd name="connsiteX92" fmla="*/ 425464 w 477856"/>
                  <a:gd name="connsiteY92" fmla="*/ 205054 h 383008"/>
                  <a:gd name="connsiteX93" fmla="*/ 399268 w 477856"/>
                  <a:gd name="connsiteY93" fmla="*/ 199634 h 383008"/>
                  <a:gd name="connsiteX94" fmla="*/ 399268 w 477856"/>
                  <a:gd name="connsiteY94" fmla="*/ 194214 h 383008"/>
                  <a:gd name="connsiteX95" fmla="*/ 428174 w 477856"/>
                  <a:gd name="connsiteY95" fmla="*/ 140015 h 383008"/>
                  <a:gd name="connsiteX96" fmla="*/ 428174 w 477856"/>
                  <a:gd name="connsiteY96" fmla="*/ 105688 h 383008"/>
                  <a:gd name="connsiteX97" fmla="*/ 362232 w 477856"/>
                  <a:gd name="connsiteY97" fmla="*/ 39746 h 383008"/>
                  <a:gd name="connsiteX98" fmla="*/ 318872 w 477856"/>
                  <a:gd name="connsiteY98" fmla="*/ 54199 h 383008"/>
                  <a:gd name="connsiteX99" fmla="*/ 238477 w 477856"/>
                  <a:gd name="connsiteY99" fmla="*/ 0 h 383008"/>
                  <a:gd name="connsiteX100" fmla="*/ 158081 w 477856"/>
                  <a:gd name="connsiteY100" fmla="*/ 54199 h 383008"/>
                  <a:gd name="connsiteX101" fmla="*/ 114722 w 477856"/>
                  <a:gd name="connsiteY101" fmla="*/ 37036 h 383008"/>
                  <a:gd name="connsiteX102" fmla="*/ 48779 w 477856"/>
                  <a:gd name="connsiteY102" fmla="*/ 102979 h 383008"/>
                  <a:gd name="connsiteX103" fmla="*/ 48779 w 477856"/>
                  <a:gd name="connsiteY103" fmla="*/ 105688 h 383008"/>
                  <a:gd name="connsiteX104" fmla="*/ 48779 w 477856"/>
                  <a:gd name="connsiteY104" fmla="*/ 137304 h 383008"/>
                  <a:gd name="connsiteX105" fmla="*/ 77685 w 477856"/>
                  <a:gd name="connsiteY105" fmla="*/ 191504 h 383008"/>
                  <a:gd name="connsiteX106" fmla="*/ 77685 w 477856"/>
                  <a:gd name="connsiteY106" fmla="*/ 196923 h 383008"/>
                  <a:gd name="connsiteX107" fmla="*/ 51489 w 477856"/>
                  <a:gd name="connsiteY107" fmla="*/ 202344 h 383008"/>
                  <a:gd name="connsiteX108" fmla="*/ 0 w 477856"/>
                  <a:gd name="connsiteY108" fmla="*/ 268286 h 383008"/>
                  <a:gd name="connsiteX109" fmla="*/ 0 w 477856"/>
                  <a:gd name="connsiteY109" fmla="*/ 297193 h 383008"/>
                  <a:gd name="connsiteX110" fmla="*/ 14453 w 477856"/>
                  <a:gd name="connsiteY110" fmla="*/ 311646 h 383008"/>
                  <a:gd name="connsiteX111" fmla="*/ 80395 w 477856"/>
                  <a:gd name="connsiteY111" fmla="*/ 311646 h 383008"/>
                  <a:gd name="connsiteX112" fmla="*/ 80395 w 477856"/>
                  <a:gd name="connsiteY112" fmla="*/ 317066 h 383008"/>
                  <a:gd name="connsiteX113" fmla="*/ 80395 w 477856"/>
                  <a:gd name="connsiteY113" fmla="*/ 368555 h 383008"/>
                  <a:gd name="connsiteX114" fmla="*/ 94849 w 477856"/>
                  <a:gd name="connsiteY114" fmla="*/ 383009 h 383008"/>
                  <a:gd name="connsiteX115" fmla="*/ 184277 w 477856"/>
                  <a:gd name="connsiteY115" fmla="*/ 383009 h 383008"/>
                  <a:gd name="connsiteX116" fmla="*/ 198731 w 477856"/>
                  <a:gd name="connsiteY116" fmla="*/ 368555 h 383008"/>
                  <a:gd name="connsiteX117" fmla="*/ 184277 w 477856"/>
                  <a:gd name="connsiteY117" fmla="*/ 354102 h 383008"/>
                  <a:gd name="connsiteX118" fmla="*/ 169824 w 477856"/>
                  <a:gd name="connsiteY118" fmla="*/ 354102 h 383008"/>
                  <a:gd name="connsiteX119" fmla="*/ 169824 w 477856"/>
                  <a:gd name="connsiteY119" fmla="*/ 322485 h 383008"/>
                  <a:gd name="connsiteX120" fmla="*/ 155371 w 477856"/>
                  <a:gd name="connsiteY120" fmla="*/ 308032 h 383008"/>
                  <a:gd name="connsiteX121" fmla="*/ 140918 w 477856"/>
                  <a:gd name="connsiteY121" fmla="*/ 322485 h 383008"/>
                  <a:gd name="connsiteX122" fmla="*/ 140918 w 477856"/>
                  <a:gd name="connsiteY122" fmla="*/ 354102 h 383008"/>
                  <a:gd name="connsiteX123" fmla="*/ 112012 w 477856"/>
                  <a:gd name="connsiteY123" fmla="*/ 354102 h 383008"/>
                  <a:gd name="connsiteX124" fmla="*/ 112012 w 477856"/>
                  <a:gd name="connsiteY124" fmla="*/ 317066 h 383008"/>
                  <a:gd name="connsiteX125" fmla="*/ 158081 w 477856"/>
                  <a:gd name="connsiteY125" fmla="*/ 257447 h 383008"/>
                  <a:gd name="connsiteX126" fmla="*/ 197827 w 477856"/>
                  <a:gd name="connsiteY126" fmla="*/ 249317 h 383008"/>
                  <a:gd name="connsiteX127" fmla="*/ 224024 w 477856"/>
                  <a:gd name="connsiteY127" fmla="*/ 308936 h 383008"/>
                  <a:gd name="connsiteX128" fmla="*/ 238477 w 477856"/>
                  <a:gd name="connsiteY128" fmla="*/ 317066 h 383008"/>
                  <a:gd name="connsiteX129" fmla="*/ 252930 w 477856"/>
                  <a:gd name="connsiteY129" fmla="*/ 308936 h 383008"/>
                  <a:gd name="connsiteX130" fmla="*/ 279126 w 477856"/>
                  <a:gd name="connsiteY130" fmla="*/ 249317 h 383008"/>
                  <a:gd name="connsiteX131" fmla="*/ 319775 w 477856"/>
                  <a:gd name="connsiteY131" fmla="*/ 257447 h 383008"/>
                  <a:gd name="connsiteX132" fmla="*/ 365845 w 477856"/>
                  <a:gd name="connsiteY132" fmla="*/ 317066 h 383008"/>
                  <a:gd name="connsiteX133" fmla="*/ 365845 w 477856"/>
                  <a:gd name="connsiteY133" fmla="*/ 354102 h 383008"/>
                  <a:gd name="connsiteX134" fmla="*/ 336939 w 477856"/>
                  <a:gd name="connsiteY134" fmla="*/ 354102 h 383008"/>
                  <a:gd name="connsiteX135" fmla="*/ 336939 w 477856"/>
                  <a:gd name="connsiteY135" fmla="*/ 322485 h 383008"/>
                  <a:gd name="connsiteX136" fmla="*/ 322486 w 477856"/>
                  <a:gd name="connsiteY136" fmla="*/ 308032 h 383008"/>
                  <a:gd name="connsiteX137" fmla="*/ 308032 w 477856"/>
                  <a:gd name="connsiteY137" fmla="*/ 322485 h 383008"/>
                  <a:gd name="connsiteX138" fmla="*/ 308032 w 477856"/>
                  <a:gd name="connsiteY138" fmla="*/ 354102 h 383008"/>
                  <a:gd name="connsiteX139" fmla="*/ 290870 w 477856"/>
                  <a:gd name="connsiteY139" fmla="*/ 354102 h 383008"/>
                  <a:gd name="connsiteX140" fmla="*/ 276416 w 477856"/>
                  <a:gd name="connsiteY140" fmla="*/ 368555 h 383008"/>
                  <a:gd name="connsiteX141" fmla="*/ 290870 w 477856"/>
                  <a:gd name="connsiteY141" fmla="*/ 383009 h 383008"/>
                  <a:gd name="connsiteX142" fmla="*/ 380298 w 477856"/>
                  <a:gd name="connsiteY142" fmla="*/ 383009 h 383008"/>
                  <a:gd name="connsiteX143" fmla="*/ 394752 w 477856"/>
                  <a:gd name="connsiteY143" fmla="*/ 368555 h 383008"/>
                  <a:gd name="connsiteX144" fmla="*/ 394752 w 477856"/>
                  <a:gd name="connsiteY144" fmla="*/ 317066 h 383008"/>
                  <a:gd name="connsiteX145" fmla="*/ 394752 w 477856"/>
                  <a:gd name="connsiteY145" fmla="*/ 311646 h 383008"/>
                  <a:gd name="connsiteX146" fmla="*/ 463404 w 477856"/>
                  <a:gd name="connsiteY146" fmla="*/ 311646 h 383008"/>
                  <a:gd name="connsiteX147" fmla="*/ 477857 w 477856"/>
                  <a:gd name="connsiteY147" fmla="*/ 297193 h 383008"/>
                  <a:gd name="connsiteX148" fmla="*/ 477857 w 477856"/>
                  <a:gd name="connsiteY148" fmla="*/ 268286 h 383008"/>
                  <a:gd name="connsiteX149" fmla="*/ 425464 w 477856"/>
                  <a:gd name="connsiteY149" fmla="*/ 205054 h 38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77856" h="383008">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solidFill>
                <a:srgbClr val="000000"/>
              </a:solidFill>
              <a:ln w="9028" cap="flat">
                <a:noFill/>
                <a:prstDash val="solid"/>
                <a:miter/>
              </a:ln>
            </p:spPr>
            <p:txBody>
              <a:bodyPr rtlCol="0" anchor="ctr"/>
              <a:lstStyle/>
              <a:p>
                <a:endParaRPr lang="en-US"/>
              </a:p>
            </p:txBody>
          </p:sp>
          <p:sp>
            <p:nvSpPr>
              <p:cNvPr id="12" name="Freeform 381">
                <a:extLst>
                  <a:ext uri="{FF2B5EF4-FFF2-40B4-BE49-F238E27FC236}">
                    <a16:creationId xmlns:a16="http://schemas.microsoft.com/office/drawing/2014/main" id="{7FC6425D-3C49-4E3D-95DD-F9CA8D5B2CFB}"/>
                  </a:ext>
                </a:extLst>
              </p:cNvPr>
              <p:cNvSpPr/>
              <p:nvPr/>
            </p:nvSpPr>
            <p:spPr>
              <a:xfrm>
                <a:off x="7549372" y="5799171"/>
                <a:ext cx="30028" cy="30713"/>
              </a:xfrm>
              <a:custGeom>
                <a:avLst/>
                <a:gdLst>
                  <a:gd name="connsiteX0" fmla="*/ 26196 w 30028"/>
                  <a:gd name="connsiteY0" fmla="*/ 2710 h 30713"/>
                  <a:gd name="connsiteX1" fmla="*/ 14453 w 30028"/>
                  <a:gd name="connsiteY1" fmla="*/ 0 h 30713"/>
                  <a:gd name="connsiteX2" fmla="*/ 2710 w 30028"/>
                  <a:gd name="connsiteY2" fmla="*/ 2710 h 30713"/>
                  <a:gd name="connsiteX3" fmla="*/ 0 w 30028"/>
                  <a:gd name="connsiteY3" fmla="*/ 15356 h 30713"/>
                  <a:gd name="connsiteX4" fmla="*/ 2710 w 30028"/>
                  <a:gd name="connsiteY4" fmla="*/ 28003 h 30713"/>
                  <a:gd name="connsiteX5" fmla="*/ 14453 w 30028"/>
                  <a:gd name="connsiteY5" fmla="*/ 30713 h 30713"/>
                  <a:gd name="connsiteX6" fmla="*/ 26196 w 30028"/>
                  <a:gd name="connsiteY6" fmla="*/ 28003 h 30713"/>
                  <a:gd name="connsiteX7" fmla="*/ 28906 w 30028"/>
                  <a:gd name="connsiteY7" fmla="*/ 15356 h 30713"/>
                  <a:gd name="connsiteX8" fmla="*/ 26196 w 30028"/>
                  <a:gd name="connsiteY8" fmla="*/ 2710 h 3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28" h="30713">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solidFill>
                <a:srgbClr val="000000"/>
              </a:solidFill>
              <a:ln w="9028" cap="flat">
                <a:noFill/>
                <a:prstDash val="solid"/>
                <a:miter/>
              </a:ln>
            </p:spPr>
            <p:txBody>
              <a:bodyPr rtlCol="0" anchor="ctr"/>
              <a:lstStyle/>
              <a:p>
                <a:endParaRPr lang="en-US"/>
              </a:p>
            </p:txBody>
          </p:sp>
          <p:sp>
            <p:nvSpPr>
              <p:cNvPr id="13" name="Freeform 382">
                <a:extLst>
                  <a:ext uri="{FF2B5EF4-FFF2-40B4-BE49-F238E27FC236}">
                    <a16:creationId xmlns:a16="http://schemas.microsoft.com/office/drawing/2014/main" id="{BF644F18-E794-4A0B-A495-D5414DB075E0}"/>
                  </a:ext>
                </a:extLst>
              </p:cNvPr>
              <p:cNvSpPr/>
              <p:nvPr/>
            </p:nvSpPr>
            <p:spPr>
              <a:xfrm>
                <a:off x="7553889" y="5365577"/>
                <a:ext cx="25292" cy="49682"/>
              </a:xfrm>
              <a:custGeom>
                <a:avLst/>
                <a:gdLst>
                  <a:gd name="connsiteX0" fmla="*/ 12646 w 25292"/>
                  <a:gd name="connsiteY0" fmla="*/ 0 h 49682"/>
                  <a:gd name="connsiteX1" fmla="*/ 0 w 25292"/>
                  <a:gd name="connsiteY1" fmla="*/ 13550 h 49682"/>
                  <a:gd name="connsiteX2" fmla="*/ 0 w 25292"/>
                  <a:gd name="connsiteY2" fmla="*/ 36133 h 49682"/>
                  <a:gd name="connsiteX3" fmla="*/ 12646 w 25292"/>
                  <a:gd name="connsiteY3" fmla="*/ 49683 h 49682"/>
                  <a:gd name="connsiteX4" fmla="*/ 25293 w 25292"/>
                  <a:gd name="connsiteY4" fmla="*/ 36133 h 49682"/>
                  <a:gd name="connsiteX5" fmla="*/ 25293 w 25292"/>
                  <a:gd name="connsiteY5" fmla="*/ 13550 h 49682"/>
                  <a:gd name="connsiteX6" fmla="*/ 12646 w 25292"/>
                  <a:gd name="connsiteY6" fmla="*/ 0 h 4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2" h="4968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solidFill>
                <a:srgbClr val="000000"/>
              </a:solidFill>
              <a:ln w="9028" cap="flat">
                <a:noFill/>
                <a:prstDash val="solid"/>
                <a:miter/>
              </a:ln>
            </p:spPr>
            <p:txBody>
              <a:bodyPr rtlCol="0" anchor="ctr"/>
              <a:lstStyle/>
              <a:p>
                <a:endParaRPr lang="en-US"/>
              </a:p>
            </p:txBody>
          </p:sp>
          <p:sp>
            <p:nvSpPr>
              <p:cNvPr id="14" name="Freeform 383">
                <a:extLst>
                  <a:ext uri="{FF2B5EF4-FFF2-40B4-BE49-F238E27FC236}">
                    <a16:creationId xmlns:a16="http://schemas.microsoft.com/office/drawing/2014/main" id="{09DABA73-D7C0-470F-84F8-4EDE0CAAC75E}"/>
                  </a:ext>
                </a:extLst>
              </p:cNvPr>
              <p:cNvSpPr/>
              <p:nvPr/>
            </p:nvSpPr>
            <p:spPr>
              <a:xfrm>
                <a:off x="7473945" y="5390644"/>
                <a:ext cx="43084" cy="43585"/>
              </a:xfrm>
              <a:custGeom>
                <a:avLst/>
                <a:gdLst>
                  <a:gd name="connsiteX0" fmla="*/ 38391 w 43084"/>
                  <a:gd name="connsiteY0" fmla="*/ 20099 h 43585"/>
                  <a:gd name="connsiteX1" fmla="*/ 23938 w 43084"/>
                  <a:gd name="connsiteY1" fmla="*/ 4743 h 43585"/>
                  <a:gd name="connsiteX2" fmla="*/ 4065 w 43084"/>
                  <a:gd name="connsiteY2" fmla="*/ 4743 h 43585"/>
                  <a:gd name="connsiteX3" fmla="*/ 4065 w 43084"/>
                  <a:gd name="connsiteY3" fmla="*/ 25519 h 43585"/>
                  <a:gd name="connsiteX4" fmla="*/ 18518 w 43084"/>
                  <a:gd name="connsiteY4" fmla="*/ 40875 h 43585"/>
                  <a:gd name="connsiteX5" fmla="*/ 30261 w 43084"/>
                  <a:gd name="connsiteY5" fmla="*/ 43585 h 43585"/>
                  <a:gd name="connsiteX6" fmla="*/ 42004 w 43084"/>
                  <a:gd name="connsiteY6" fmla="*/ 40875 h 43585"/>
                  <a:gd name="connsiteX7" fmla="*/ 38391 w 43084"/>
                  <a:gd name="connsiteY7" fmla="*/ 20099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4" h="43585">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solidFill>
                <a:srgbClr val="000000"/>
              </a:solidFill>
              <a:ln w="9028" cap="flat">
                <a:noFill/>
                <a:prstDash val="solid"/>
                <a:miter/>
              </a:ln>
            </p:spPr>
            <p:txBody>
              <a:bodyPr rtlCol="0" anchor="ctr"/>
              <a:lstStyle/>
              <a:p>
                <a:endParaRPr lang="en-US"/>
              </a:p>
            </p:txBody>
          </p:sp>
          <p:sp>
            <p:nvSpPr>
              <p:cNvPr id="15" name="Freeform 384">
                <a:extLst>
                  <a:ext uri="{FF2B5EF4-FFF2-40B4-BE49-F238E27FC236}">
                    <a16:creationId xmlns:a16="http://schemas.microsoft.com/office/drawing/2014/main" id="{689EFC00-0A74-462E-88C4-08DEF4B714CB}"/>
                  </a:ext>
                </a:extLst>
              </p:cNvPr>
              <p:cNvSpPr/>
              <p:nvPr/>
            </p:nvSpPr>
            <p:spPr>
              <a:xfrm>
                <a:off x="7617572" y="5390644"/>
                <a:ext cx="43724" cy="43585"/>
              </a:xfrm>
              <a:custGeom>
                <a:avLst/>
                <a:gdLst>
                  <a:gd name="connsiteX0" fmla="*/ 38391 w 43724"/>
                  <a:gd name="connsiteY0" fmla="*/ 4743 h 43585"/>
                  <a:gd name="connsiteX1" fmla="*/ 18518 w 43724"/>
                  <a:gd name="connsiteY1" fmla="*/ 4743 h 43585"/>
                  <a:gd name="connsiteX2" fmla="*/ 4065 w 43724"/>
                  <a:gd name="connsiteY2" fmla="*/ 20099 h 43585"/>
                  <a:gd name="connsiteX3" fmla="*/ 4065 w 43724"/>
                  <a:gd name="connsiteY3" fmla="*/ 40875 h 43585"/>
                  <a:gd name="connsiteX4" fmla="*/ 15808 w 43724"/>
                  <a:gd name="connsiteY4" fmla="*/ 43585 h 43585"/>
                  <a:gd name="connsiteX5" fmla="*/ 27551 w 43724"/>
                  <a:gd name="connsiteY5" fmla="*/ 40875 h 43585"/>
                  <a:gd name="connsiteX6" fmla="*/ 42005 w 43724"/>
                  <a:gd name="connsiteY6" fmla="*/ 25519 h 43585"/>
                  <a:gd name="connsiteX7" fmla="*/ 38391 w 43724"/>
                  <a:gd name="connsiteY7" fmla="*/ 4743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4" h="43585">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solidFill>
                <a:srgbClr val="000000"/>
              </a:solidFill>
              <a:ln w="9028" cap="flat">
                <a:noFill/>
                <a:prstDash val="solid"/>
                <a:miter/>
              </a:ln>
            </p:spPr>
            <p:txBody>
              <a:bodyPr rtlCol="0" anchor="ctr"/>
              <a:lstStyle/>
              <a:p>
                <a:endParaRPr lang="en-US"/>
              </a:p>
            </p:txBody>
          </p:sp>
        </p:grpSp>
      </p:grpSp>
      <p:pic>
        <p:nvPicPr>
          <p:cNvPr id="19" name="Picture 18" descr="Old gay couple in coffee shop">
            <a:extLst>
              <a:ext uri="{FF2B5EF4-FFF2-40B4-BE49-F238E27FC236}">
                <a16:creationId xmlns:a16="http://schemas.microsoft.com/office/drawing/2014/main" id="{2BD3CBDE-7428-465F-A079-4125D6CBDED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34714" y="1723254"/>
            <a:ext cx="4090737" cy="3411492"/>
          </a:xfrm>
          <a:prstGeom prst="rect">
            <a:avLst/>
          </a:prstGeom>
        </p:spPr>
      </p:pic>
    </p:spTree>
    <p:extLst>
      <p:ext uri="{BB962C8B-B14F-4D97-AF65-F5344CB8AC3E}">
        <p14:creationId xmlns:p14="http://schemas.microsoft.com/office/powerpoint/2010/main" val="5224559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8EE678-8437-4031-8593-82E342C2ABEC}"/>
              </a:ext>
            </a:extLst>
          </p:cNvPr>
          <p:cNvSpPr>
            <a:spLocks noGrp="1"/>
          </p:cNvSpPr>
          <p:nvPr>
            <p:ph type="body" sz="quarter" idx="18"/>
          </p:nvPr>
        </p:nvSpPr>
        <p:spPr>
          <a:xfrm>
            <a:off x="289786" y="1646036"/>
            <a:ext cx="11424744" cy="4141076"/>
          </a:xfrm>
        </p:spPr>
        <p:txBody>
          <a:bodyPr vert="horz" lIns="91440" tIns="45720" rIns="91440" bIns="45720" rtlCol="0" anchor="t">
            <a:normAutofit fontScale="92500" lnSpcReduction="10000"/>
          </a:bodyPr>
          <a:lstStyle/>
          <a:p>
            <a:pPr indent="0" algn="just"/>
            <a:r>
              <a:rPr lang="es-ES" dirty="0"/>
              <a:t>Los determinantes del envejecimiento activo relacionados con el entorno físico son el transporte y la vivienda. Gran parte de los servicios de transporte existentes para las personas mayores y discapacitadas dependen en gran medida de los voluntarios. Esto es importante en el contexto de los comportamientos de compra de los mayores. </a:t>
            </a:r>
          </a:p>
          <a:p>
            <a:pPr indent="0" algn="just"/>
            <a:r>
              <a:rPr lang="es-ES" dirty="0"/>
              <a:t>La mayoría de las personas mayores prefieren permanecer en su propia casa a medida que envejecen. En la actualidad, muchas viviendas no están construidas para adaptarse a estos cambios, ni incluyen soluciones de hogar inteligente. Las soluciones adaptables e inteligentes para el hogar pueden ayudar a actualizar y apoyar mejor la vida independiente de las personas mayores. Permitir que las personas mayores permanezcan en su propio hogar reduce la presión sobre el sector sanitario y asistencial, en el que se retrasa el paso a la asistencia residencial. En nuestros estudios de caso vemos cómo las formas innovadoras de servicios de comida a domicilio son un área de crecimiento de los productos/servicios alimentarios. </a:t>
            </a:r>
            <a:r>
              <a:rPr lang="en-GB" dirty="0">
                <a:highlight>
                  <a:srgbClr val="FFFF00"/>
                </a:highlight>
                <a:hlinkClick r:id="rId2"/>
              </a:rPr>
              <a:t>Link a </a:t>
            </a:r>
            <a:r>
              <a:rPr lang="en-GB" dirty="0" err="1">
                <a:highlight>
                  <a:srgbClr val="FFFF00"/>
                </a:highlight>
                <a:hlinkClick r:id="rId2"/>
              </a:rPr>
              <a:t>nuestro</a:t>
            </a:r>
            <a:r>
              <a:rPr lang="en-GB" dirty="0">
                <a:highlight>
                  <a:srgbClr val="FFFF00"/>
                </a:highlight>
                <a:hlinkClick r:id="rId2"/>
              </a:rPr>
              <a:t> </a:t>
            </a:r>
            <a:r>
              <a:rPr lang="en-GB" dirty="0" err="1">
                <a:highlight>
                  <a:srgbClr val="FFFF00"/>
                </a:highlight>
                <a:hlinkClick r:id="rId2"/>
              </a:rPr>
              <a:t>caso</a:t>
            </a:r>
            <a:r>
              <a:rPr lang="en-GB" dirty="0">
                <a:highlight>
                  <a:srgbClr val="FFFF00"/>
                </a:highlight>
                <a:hlinkClick r:id="rId2"/>
              </a:rPr>
              <a:t> de </a:t>
            </a:r>
            <a:r>
              <a:rPr lang="en-GB" dirty="0" err="1">
                <a:highlight>
                  <a:srgbClr val="FFFF00"/>
                </a:highlight>
                <a:hlinkClick r:id="rId2"/>
              </a:rPr>
              <a:t>estudio</a:t>
            </a:r>
            <a:r>
              <a:rPr lang="en-GB" dirty="0">
                <a:highlight>
                  <a:srgbClr val="FFFF00"/>
                </a:highlight>
                <a:hlinkClick r:id="rId2"/>
              </a:rPr>
              <a:t> </a:t>
            </a:r>
            <a:endParaRPr lang="en-IE" dirty="0">
              <a:highlight>
                <a:srgbClr val="FFFF00"/>
              </a:highlight>
            </a:endParaRPr>
          </a:p>
          <a:p>
            <a:pPr indent="0"/>
            <a:endParaRPr lang="en-IE" dirty="0"/>
          </a:p>
        </p:txBody>
      </p:sp>
      <p:sp>
        <p:nvSpPr>
          <p:cNvPr id="3" name="Text Placeholder 2">
            <a:extLst>
              <a:ext uri="{FF2B5EF4-FFF2-40B4-BE49-F238E27FC236}">
                <a16:creationId xmlns:a16="http://schemas.microsoft.com/office/drawing/2014/main" id="{49A973B5-82D3-44F3-B4D1-78948C57EDD0}"/>
              </a:ext>
            </a:extLst>
          </p:cNvPr>
          <p:cNvSpPr>
            <a:spLocks noGrp="1"/>
          </p:cNvSpPr>
          <p:nvPr>
            <p:ph type="body" sz="quarter" idx="16"/>
          </p:nvPr>
        </p:nvSpPr>
        <p:spPr/>
        <p:txBody>
          <a:bodyPr>
            <a:normAutofit/>
          </a:bodyPr>
          <a:lstStyle/>
          <a:p>
            <a:r>
              <a:rPr lang="en-US" sz="3300" b="1" dirty="0" err="1"/>
              <a:t>Entorno</a:t>
            </a:r>
            <a:r>
              <a:rPr lang="en-US" sz="3300" b="1" dirty="0"/>
              <a:t> </a:t>
            </a:r>
            <a:r>
              <a:rPr lang="en-US" sz="3300" b="1" dirty="0" err="1"/>
              <a:t>físico</a:t>
            </a:r>
            <a:endParaRPr lang="en-IE" sz="3300" b="1" dirty="0"/>
          </a:p>
        </p:txBody>
      </p:sp>
      <p:pic>
        <p:nvPicPr>
          <p:cNvPr id="5" name="Graphic 4" descr="House outline">
            <a:extLst>
              <a:ext uri="{FF2B5EF4-FFF2-40B4-BE49-F238E27FC236}">
                <a16:creationId xmlns:a16="http://schemas.microsoft.com/office/drawing/2014/main" id="{CC907BA2-1090-48F6-9D2C-5588A113AE0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42886" y="476882"/>
            <a:ext cx="914400" cy="914400"/>
          </a:xfrm>
          <a:prstGeom prst="rect">
            <a:avLst/>
          </a:prstGeom>
        </p:spPr>
      </p:pic>
      <p:sp>
        <p:nvSpPr>
          <p:cNvPr id="6" name="Rectangle 5">
            <a:extLst>
              <a:ext uri="{FF2B5EF4-FFF2-40B4-BE49-F238E27FC236}">
                <a16:creationId xmlns:a16="http://schemas.microsoft.com/office/drawing/2014/main" id="{301F7397-E7D4-4EE9-BB2D-079951D4F0C2}"/>
              </a:ext>
            </a:extLst>
          </p:cNvPr>
          <p:cNvSpPr/>
          <p:nvPr/>
        </p:nvSpPr>
        <p:spPr>
          <a:xfrm>
            <a:off x="10787973" y="1070888"/>
            <a:ext cx="85653" cy="69484"/>
          </a:xfrm>
          <a:prstGeom prst="rect">
            <a:avLst/>
          </a:prstGeom>
          <a:solidFill>
            <a:srgbClr val="FFD100"/>
          </a:solidFill>
          <a:ln>
            <a:solidFill>
              <a:srgbClr val="FF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Rectangle 6">
            <a:extLst>
              <a:ext uri="{FF2B5EF4-FFF2-40B4-BE49-F238E27FC236}">
                <a16:creationId xmlns:a16="http://schemas.microsoft.com/office/drawing/2014/main" id="{E8AED00F-5CBE-4D4E-BE60-E6DE3079FBBB}"/>
              </a:ext>
            </a:extLst>
          </p:cNvPr>
          <p:cNvSpPr/>
          <p:nvPr/>
        </p:nvSpPr>
        <p:spPr>
          <a:xfrm>
            <a:off x="11118713" y="1069035"/>
            <a:ext cx="85653" cy="71337"/>
          </a:xfrm>
          <a:prstGeom prst="rect">
            <a:avLst/>
          </a:prstGeom>
          <a:solidFill>
            <a:srgbClr val="FFD100"/>
          </a:solidFill>
          <a:ln>
            <a:solidFill>
              <a:srgbClr val="FF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485045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C44D54-72DE-49BE-B5BC-40C1BC91E211}"/>
              </a:ext>
            </a:extLst>
          </p:cNvPr>
          <p:cNvSpPr>
            <a:spLocks noGrp="1"/>
          </p:cNvSpPr>
          <p:nvPr>
            <p:ph type="body" sz="quarter" idx="18"/>
          </p:nvPr>
        </p:nvSpPr>
        <p:spPr>
          <a:xfrm>
            <a:off x="419878" y="1379530"/>
            <a:ext cx="5756021" cy="3867704"/>
          </a:xfrm>
        </p:spPr>
        <p:txBody>
          <a:bodyPr>
            <a:normAutofit lnSpcReduction="10000"/>
          </a:bodyPr>
          <a:lstStyle/>
          <a:p>
            <a:pPr indent="0" algn="just">
              <a:lnSpc>
                <a:spcPct val="100000"/>
              </a:lnSpc>
            </a:pPr>
            <a:r>
              <a:rPr lang="es-ES" dirty="0" err="1"/>
              <a:t>Pioneering</a:t>
            </a:r>
            <a:r>
              <a:rPr lang="es-ES" dirty="0"/>
              <a:t> Innovative </a:t>
            </a:r>
            <a:r>
              <a:rPr lang="es-ES" dirty="0" err="1"/>
              <a:t>Food</a:t>
            </a:r>
            <a:r>
              <a:rPr lang="es-ES" dirty="0"/>
              <a:t> </a:t>
            </a:r>
            <a:r>
              <a:rPr lang="es-ES" dirty="0" err="1"/>
              <a:t>for</a:t>
            </a:r>
            <a:r>
              <a:rPr lang="es-ES" dirty="0"/>
              <a:t> Seniors (PIFS) es un programa de formación de código abierto dirigido a las pequeñas y medianas empresas (PYME) del sector alimentario, para ayudarles a comercializar alimentos enriquecidos con nutrientes para personas mayores.</a:t>
            </a:r>
          </a:p>
          <a:p>
            <a:pPr indent="0" algn="ctr">
              <a:lnSpc>
                <a:spcPct val="100000"/>
              </a:lnSpc>
            </a:pPr>
            <a:r>
              <a:rPr lang="en-US" dirty="0"/>
              <a:t>“</a:t>
            </a:r>
            <a:r>
              <a:rPr lang="es-ES" i="1" dirty="0"/>
              <a:t>Las personas mayores pueden ser nuestro principal motor económico</a:t>
            </a:r>
            <a:r>
              <a:rPr lang="en-US" i="1" dirty="0"/>
              <a:t>”</a:t>
            </a:r>
          </a:p>
          <a:p>
            <a:pPr indent="0" algn="ctr">
              <a:lnSpc>
                <a:spcPct val="100000"/>
              </a:lnSpc>
            </a:pPr>
            <a:r>
              <a:rPr lang="en-US" dirty="0"/>
              <a:t>- </a:t>
            </a:r>
            <a:r>
              <a:rPr lang="en-US" dirty="0" err="1"/>
              <a:t>Comisión</a:t>
            </a:r>
            <a:r>
              <a:rPr lang="en-US" dirty="0"/>
              <a:t> </a:t>
            </a:r>
            <a:r>
              <a:rPr lang="en-US" dirty="0" err="1"/>
              <a:t>Europea</a:t>
            </a:r>
            <a:endParaRPr lang="en-IE" dirty="0"/>
          </a:p>
        </p:txBody>
      </p:sp>
      <p:sp>
        <p:nvSpPr>
          <p:cNvPr id="3" name="Text Placeholder 2">
            <a:extLst>
              <a:ext uri="{FF2B5EF4-FFF2-40B4-BE49-F238E27FC236}">
                <a16:creationId xmlns:a16="http://schemas.microsoft.com/office/drawing/2014/main" id="{792385E9-05D9-45CE-9F77-A6A4D8C14FE4}"/>
              </a:ext>
            </a:extLst>
          </p:cNvPr>
          <p:cNvSpPr>
            <a:spLocks noGrp="1"/>
          </p:cNvSpPr>
          <p:nvPr>
            <p:ph type="body" sz="quarter" idx="16"/>
          </p:nvPr>
        </p:nvSpPr>
        <p:spPr>
          <a:xfrm>
            <a:off x="734715" y="370643"/>
            <a:ext cx="4983180" cy="996593"/>
          </a:xfrm>
        </p:spPr>
        <p:txBody>
          <a:bodyPr>
            <a:normAutofit/>
          </a:bodyPr>
          <a:lstStyle/>
          <a:p>
            <a:r>
              <a:rPr lang="es-ES" sz="2400" b="1" dirty="0"/>
              <a:t>Pioneros en la alimentación innovadora para personas mayores</a:t>
            </a:r>
            <a:endParaRPr lang="en-IE" sz="2400" b="1" dirty="0"/>
          </a:p>
        </p:txBody>
      </p:sp>
      <p:pic>
        <p:nvPicPr>
          <p:cNvPr id="6" name="Picture Placeholder 5" descr="Smiling mature male food truck employee leaning on counter with pen and pad in food truck">
            <a:extLst>
              <a:ext uri="{FF2B5EF4-FFF2-40B4-BE49-F238E27FC236}">
                <a16:creationId xmlns:a16="http://schemas.microsoft.com/office/drawing/2014/main" id="{371BDF0B-6DC0-44EF-BA41-E928642C883F}"/>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6360402" y="164805"/>
            <a:ext cx="5564883" cy="5447571"/>
          </a:xfrm>
        </p:spPr>
      </p:pic>
    </p:spTree>
    <p:extLst>
      <p:ext uri="{BB962C8B-B14F-4D97-AF65-F5344CB8AC3E}">
        <p14:creationId xmlns:p14="http://schemas.microsoft.com/office/powerpoint/2010/main" val="183247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612AC6-DCD1-487A-8A0F-D6C194803384}"/>
              </a:ext>
            </a:extLst>
          </p:cNvPr>
          <p:cNvSpPr>
            <a:spLocks noGrp="1"/>
          </p:cNvSpPr>
          <p:nvPr>
            <p:ph type="body" sz="quarter" idx="18"/>
          </p:nvPr>
        </p:nvSpPr>
        <p:spPr>
          <a:xfrm>
            <a:off x="408562" y="1557372"/>
            <a:ext cx="11430000" cy="4067343"/>
          </a:xfrm>
        </p:spPr>
        <p:txBody>
          <a:bodyPr vert="horz" lIns="91440" tIns="45720" rIns="91440" bIns="45720" rtlCol="0" anchor="t">
            <a:normAutofit/>
          </a:bodyPr>
          <a:lstStyle/>
          <a:p>
            <a:pPr indent="0" algn="just"/>
            <a:r>
              <a:rPr lang="es-ES" dirty="0"/>
              <a:t>Por término medio, el consumo de asistencia sanitaria aumenta con la edad. Por ello, el número de personas mayores de 65 años que necesitarán asistencia sanitaria (de larga duración) aumentará sustancialmente en la UE en los próximos años, lo que supone una presión directa sobre el sistema sanitario. </a:t>
            </a:r>
            <a:endParaRPr lang="es-ES"/>
          </a:p>
          <a:p>
            <a:pPr indent="0" algn="just"/>
            <a:r>
              <a:rPr lang="es-ES" dirty="0"/>
              <a:t>El sector de la asistencia social también se ve sometido a presión, ya que con el aumento de la edad, las personas se ven más limitadas en sus movimientos y necesitan apoyo adicional en las tareas cotidianas. Así pues, la inclusión de soluciones tecnológicas y digitales en el sistema sanitario y asistencial, así como en el suministro de alimentos y bebidas, puede considerarse una oportunidad para las empresas. Se pueden llevar soluciones más personalizadas a su puerta. Los países de la UE que adopten este tipo de soluciones pueden aumentar la eficiencia de la prestación de cuidados.</a:t>
            </a:r>
            <a:endParaRPr lang="en-IE" dirty="0">
              <a:cs typeface="Calibri" panose="020F0502020204030204"/>
            </a:endParaRPr>
          </a:p>
        </p:txBody>
      </p:sp>
      <p:sp>
        <p:nvSpPr>
          <p:cNvPr id="3" name="Text Placeholder 2">
            <a:extLst>
              <a:ext uri="{FF2B5EF4-FFF2-40B4-BE49-F238E27FC236}">
                <a16:creationId xmlns:a16="http://schemas.microsoft.com/office/drawing/2014/main" id="{E036DB87-F6DB-431F-A43B-13BE3B5CA5D2}"/>
              </a:ext>
            </a:extLst>
          </p:cNvPr>
          <p:cNvSpPr>
            <a:spLocks noGrp="1"/>
          </p:cNvSpPr>
          <p:nvPr>
            <p:ph type="body" sz="quarter" idx="16"/>
          </p:nvPr>
        </p:nvSpPr>
        <p:spPr/>
        <p:txBody>
          <a:bodyPr>
            <a:normAutofit/>
          </a:bodyPr>
          <a:lstStyle/>
          <a:p>
            <a:r>
              <a:rPr lang="en-US" sz="3300" b="1" dirty="0" err="1"/>
              <a:t>Salud</a:t>
            </a:r>
            <a:r>
              <a:rPr lang="en-US" sz="3300" b="1" dirty="0"/>
              <a:t> y </a:t>
            </a:r>
            <a:r>
              <a:rPr lang="en-US" sz="3300" b="1" dirty="0" err="1"/>
              <a:t>servicios</a:t>
            </a:r>
            <a:r>
              <a:rPr lang="en-US" sz="3300" b="1" dirty="0"/>
              <a:t> </a:t>
            </a:r>
            <a:r>
              <a:rPr lang="en-US" sz="3300" b="1" dirty="0" err="1"/>
              <a:t>sociales</a:t>
            </a:r>
            <a:endParaRPr lang="en-US" sz="3300" b="1" dirty="0"/>
          </a:p>
        </p:txBody>
      </p:sp>
      <p:pic>
        <p:nvPicPr>
          <p:cNvPr id="8" name="Graphic 7" descr="Medical outline">
            <a:extLst>
              <a:ext uri="{FF2B5EF4-FFF2-40B4-BE49-F238E27FC236}">
                <a16:creationId xmlns:a16="http://schemas.microsoft.com/office/drawing/2014/main" id="{33933CE6-7E1D-4D08-BE13-BD27968C526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2886" y="476882"/>
            <a:ext cx="914400" cy="914400"/>
          </a:xfrm>
          <a:prstGeom prst="rect">
            <a:avLst/>
          </a:prstGeom>
        </p:spPr>
      </p:pic>
    </p:spTree>
    <p:extLst>
      <p:ext uri="{BB962C8B-B14F-4D97-AF65-F5344CB8AC3E}">
        <p14:creationId xmlns:p14="http://schemas.microsoft.com/office/powerpoint/2010/main" val="1649072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FE8E9D-11D1-44E1-B79D-D0F901B998A2}"/>
              </a:ext>
            </a:extLst>
          </p:cNvPr>
          <p:cNvSpPr>
            <a:spLocks noGrp="1"/>
          </p:cNvSpPr>
          <p:nvPr>
            <p:ph type="body" sz="quarter" idx="18"/>
          </p:nvPr>
        </p:nvSpPr>
        <p:spPr>
          <a:xfrm>
            <a:off x="457200" y="1757011"/>
            <a:ext cx="11085616" cy="3867704"/>
          </a:xfrm>
        </p:spPr>
        <p:txBody>
          <a:bodyPr vert="horz" lIns="91440" tIns="45720" rIns="91440" bIns="45720" rtlCol="0" anchor="t">
            <a:normAutofit/>
          </a:bodyPr>
          <a:lstStyle/>
          <a:p>
            <a:pPr indent="0" algn="just"/>
            <a:r>
              <a:rPr lang="es-ES" dirty="0"/>
              <a:t>Los factores determinantes del comportamiento, como la alimentación sana, la actividad física y el uso de medicamentos, son fundamentales para llevar un estilo de vida activo y saludable. La esperanza de vida ha aumentado considerablemente en toda la UE y, por término medio, la esperanza de vida al nacer es ahora de 78 años para los hombres y de casi 84 años para las mujeres. Sin embargo, la esperanza de vida saludable a los 65 años es de 18 años para los hombres y de 22 años para las mujeres, con 8,6 años de vida saludable para ambos. (</a:t>
            </a:r>
            <a:r>
              <a:rPr lang="en-US" dirty="0">
                <a:solidFill>
                  <a:srgbClr val="1D599B"/>
                </a:solidFill>
                <a:hlinkClick r:id="rId2">
                  <a:extLst>
                    <a:ext uri="{A12FA001-AC4F-418D-AE19-62706E023703}">
                      <ahyp:hlinkClr xmlns:ahyp="http://schemas.microsoft.com/office/drawing/2018/hyperlinkcolor" val="tx"/>
                    </a:ext>
                  </a:extLst>
                </a:hlinkClick>
              </a:rPr>
              <a:t>Eurostat, 2014</a:t>
            </a:r>
            <a:r>
              <a:rPr lang="en-US" dirty="0"/>
              <a:t>). So active and healthy ageing solutions can also play a role in the treatment of diseases. The EU and global market for active and healthy ageing is therefore expected to be sizable and growing. </a:t>
            </a:r>
            <a:endParaRPr lang="es-ES"/>
          </a:p>
          <a:p>
            <a:pPr indent="0"/>
            <a:endParaRPr lang="en-IE" dirty="0"/>
          </a:p>
        </p:txBody>
      </p:sp>
      <p:sp>
        <p:nvSpPr>
          <p:cNvPr id="3" name="Text Placeholder 2">
            <a:extLst>
              <a:ext uri="{FF2B5EF4-FFF2-40B4-BE49-F238E27FC236}">
                <a16:creationId xmlns:a16="http://schemas.microsoft.com/office/drawing/2014/main" id="{57FCB0BD-838C-4D5E-AEFB-18A5BF760B0A}"/>
              </a:ext>
            </a:extLst>
          </p:cNvPr>
          <p:cNvSpPr>
            <a:spLocks noGrp="1"/>
          </p:cNvSpPr>
          <p:nvPr>
            <p:ph type="body" sz="quarter" idx="16"/>
          </p:nvPr>
        </p:nvSpPr>
        <p:spPr/>
        <p:txBody>
          <a:bodyPr>
            <a:normAutofit/>
          </a:bodyPr>
          <a:lstStyle/>
          <a:p>
            <a:r>
              <a:rPr lang="en-IE" sz="3300" b="1" dirty="0" err="1"/>
              <a:t>Determinantes</a:t>
            </a:r>
            <a:r>
              <a:rPr lang="en-IE" sz="3300" b="1" dirty="0"/>
              <a:t> </a:t>
            </a:r>
            <a:r>
              <a:rPr lang="en-IE" sz="3300" b="1" dirty="0" err="1"/>
              <a:t>conductuales</a:t>
            </a:r>
            <a:endParaRPr lang="en-IE" sz="3300" b="1" dirty="0"/>
          </a:p>
        </p:txBody>
      </p:sp>
      <p:pic>
        <p:nvPicPr>
          <p:cNvPr id="4" name="Graphic 3" descr="Lunch Box with solid fill">
            <a:extLst>
              <a:ext uri="{FF2B5EF4-FFF2-40B4-BE49-F238E27FC236}">
                <a16:creationId xmlns:a16="http://schemas.microsoft.com/office/drawing/2014/main" id="{A0B93A30-2821-4E07-82E9-E67E0FC19D9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28416" y="476882"/>
            <a:ext cx="914400" cy="914400"/>
          </a:xfrm>
          <a:prstGeom prst="rect">
            <a:avLst/>
          </a:prstGeom>
        </p:spPr>
      </p:pic>
      <p:sp>
        <p:nvSpPr>
          <p:cNvPr id="5" name="Minus Sign 4">
            <a:extLst>
              <a:ext uri="{FF2B5EF4-FFF2-40B4-BE49-F238E27FC236}">
                <a16:creationId xmlns:a16="http://schemas.microsoft.com/office/drawing/2014/main" id="{AC822B2F-493B-4C12-8572-FFC1A8C5C874}"/>
              </a:ext>
            </a:extLst>
          </p:cNvPr>
          <p:cNvSpPr/>
          <p:nvPr/>
        </p:nvSpPr>
        <p:spPr>
          <a:xfrm rot="1593491">
            <a:off x="10971171" y="524458"/>
            <a:ext cx="258731" cy="194553"/>
          </a:xfrm>
          <a:prstGeom prst="mathMinus">
            <a:avLst/>
          </a:prstGeom>
          <a:solidFill>
            <a:srgbClr val="FFD100"/>
          </a:solidFill>
          <a:ln>
            <a:solidFill>
              <a:srgbClr val="FF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904700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1707CB-0BFF-43FD-A43C-C0FEA70B0260}"/>
              </a:ext>
            </a:extLst>
          </p:cNvPr>
          <p:cNvSpPr>
            <a:spLocks noGrp="1"/>
          </p:cNvSpPr>
          <p:nvPr>
            <p:ph type="body" sz="quarter" idx="18"/>
          </p:nvPr>
        </p:nvSpPr>
        <p:spPr>
          <a:xfrm>
            <a:off x="476655" y="1757011"/>
            <a:ext cx="11066161" cy="3867704"/>
          </a:xfrm>
        </p:spPr>
        <p:txBody>
          <a:bodyPr vert="horz" lIns="91440" tIns="45720" rIns="91440" bIns="45720" rtlCol="0" anchor="t">
            <a:normAutofit/>
          </a:bodyPr>
          <a:lstStyle/>
          <a:p>
            <a:pPr indent="0" algn="just"/>
            <a:r>
              <a:rPr lang="es-ES" dirty="0"/>
              <a:t>Los determinantes personales del envejecimiento activo incluyen características biológicas y genéticas, que influyen en el modo en que una persona envejece, y factores psicológicos como la capacidad cognitiva. Un reto específico de la vejez es la demencia, y casi el 6% de la población de la UE mayor de 60 años vive con ella. Las personas con síntomas graves de demencia a menudo no pueden vivir solas, ya que pueden ponerse en peligro</a:t>
            </a:r>
            <a:r>
              <a:rPr lang="en-US" dirty="0"/>
              <a:t>. </a:t>
            </a:r>
            <a:endParaRPr lang="es-ES"/>
          </a:p>
          <a:p>
            <a:pPr indent="0" algn="just"/>
            <a:r>
              <a:rPr lang="es-ES" dirty="0"/>
              <a:t>Existe un mercado para la medicina y la nutrición personalizadas que ayudan a un envejecimiento activo y saludable. Además, el desarrollo de nuevas tecnologías integradas y/o tecnología vestible que pueda utilizarse para recoger información sobre la salud y el bienestar y proporcionar asesoramiento para aumentar aún más la salud y el bienestar. </a:t>
            </a:r>
            <a:endParaRPr lang="en-IE" dirty="0">
              <a:cs typeface="Calibri" panose="020F0502020204030204"/>
            </a:endParaRPr>
          </a:p>
        </p:txBody>
      </p:sp>
      <p:sp>
        <p:nvSpPr>
          <p:cNvPr id="3" name="Text Placeholder 2">
            <a:extLst>
              <a:ext uri="{FF2B5EF4-FFF2-40B4-BE49-F238E27FC236}">
                <a16:creationId xmlns:a16="http://schemas.microsoft.com/office/drawing/2014/main" id="{B890FF0C-1556-4552-B238-749F17BFE9DB}"/>
              </a:ext>
            </a:extLst>
          </p:cNvPr>
          <p:cNvSpPr>
            <a:spLocks noGrp="1"/>
          </p:cNvSpPr>
          <p:nvPr>
            <p:ph type="body" sz="quarter" idx="16"/>
          </p:nvPr>
        </p:nvSpPr>
        <p:spPr/>
        <p:txBody>
          <a:bodyPr>
            <a:normAutofit/>
          </a:bodyPr>
          <a:lstStyle/>
          <a:p>
            <a:r>
              <a:rPr lang="en-US" sz="3300" b="1" dirty="0" err="1"/>
              <a:t>Determinantes</a:t>
            </a:r>
            <a:r>
              <a:rPr lang="en-US" sz="3300" b="1" dirty="0"/>
              <a:t> </a:t>
            </a:r>
            <a:r>
              <a:rPr lang="en-US" sz="3300" b="1" dirty="0" err="1"/>
              <a:t>personales</a:t>
            </a:r>
            <a:r>
              <a:rPr lang="en-US" sz="3300" b="1" dirty="0"/>
              <a:t> </a:t>
            </a:r>
            <a:endParaRPr lang="en-IE" sz="3300" b="1" dirty="0"/>
          </a:p>
        </p:txBody>
      </p:sp>
      <p:grpSp>
        <p:nvGrpSpPr>
          <p:cNvPr id="4" name="Graphic 3">
            <a:extLst>
              <a:ext uri="{FF2B5EF4-FFF2-40B4-BE49-F238E27FC236}">
                <a16:creationId xmlns:a16="http://schemas.microsoft.com/office/drawing/2014/main" id="{0E4A3BB9-51AD-4023-8603-9FC05A40C9A2}"/>
              </a:ext>
            </a:extLst>
          </p:cNvPr>
          <p:cNvGrpSpPr/>
          <p:nvPr/>
        </p:nvGrpSpPr>
        <p:grpSpPr>
          <a:xfrm>
            <a:off x="10387607" y="399243"/>
            <a:ext cx="1069679" cy="1069677"/>
            <a:chOff x="4621636" y="3685754"/>
            <a:chExt cx="1069679" cy="1069677"/>
          </a:xfrm>
        </p:grpSpPr>
        <p:sp>
          <p:nvSpPr>
            <p:cNvPr id="5" name="Freeform 1160">
              <a:extLst>
                <a:ext uri="{FF2B5EF4-FFF2-40B4-BE49-F238E27FC236}">
                  <a16:creationId xmlns:a16="http://schemas.microsoft.com/office/drawing/2014/main" id="{A9AE6C29-CC8B-460D-8BD1-ABFC9559EDB8}"/>
                </a:ext>
              </a:extLst>
            </p:cNvPr>
            <p:cNvSpPr/>
            <p:nvPr/>
          </p:nvSpPr>
          <p:spPr>
            <a:xfrm>
              <a:off x="4972710" y="3981972"/>
              <a:ext cx="123424" cy="551295"/>
            </a:xfrm>
            <a:custGeom>
              <a:avLst/>
              <a:gdLst>
                <a:gd name="connsiteX0" fmla="*/ 123425 w 123424"/>
                <a:gd name="connsiteY0" fmla="*/ 148109 h 551295"/>
                <a:gd name="connsiteX1" fmla="*/ 123425 w 123424"/>
                <a:gd name="connsiteY1" fmla="*/ 0 h 551295"/>
                <a:gd name="connsiteX2" fmla="*/ 0 w 123424"/>
                <a:gd name="connsiteY2" fmla="*/ 0 h 551295"/>
                <a:gd name="connsiteX3" fmla="*/ 0 w 123424"/>
                <a:gd name="connsiteY3" fmla="*/ 148109 h 551295"/>
                <a:gd name="connsiteX4" fmla="*/ 49369 w 123424"/>
                <a:gd name="connsiteY4" fmla="*/ 197479 h 551295"/>
                <a:gd name="connsiteX5" fmla="*/ 54855 w 123424"/>
                <a:gd name="connsiteY5" fmla="*/ 211193 h 551295"/>
                <a:gd name="connsiteX6" fmla="*/ 38399 w 123424"/>
                <a:gd name="connsiteY6" fmla="*/ 523868 h 551295"/>
                <a:gd name="connsiteX7" fmla="*/ 43885 w 123424"/>
                <a:gd name="connsiteY7" fmla="*/ 543067 h 551295"/>
                <a:gd name="connsiteX8" fmla="*/ 43885 w 123424"/>
                <a:gd name="connsiteY8" fmla="*/ 543067 h 551295"/>
                <a:gd name="connsiteX9" fmla="*/ 79541 w 123424"/>
                <a:gd name="connsiteY9" fmla="*/ 543067 h 551295"/>
                <a:gd name="connsiteX10" fmla="*/ 85027 w 123424"/>
                <a:gd name="connsiteY10" fmla="*/ 523868 h 551295"/>
                <a:gd name="connsiteX11" fmla="*/ 68569 w 123424"/>
                <a:gd name="connsiteY11" fmla="*/ 211193 h 551295"/>
                <a:gd name="connsiteX12" fmla="*/ 74055 w 123424"/>
                <a:gd name="connsiteY12" fmla="*/ 197479 h 551295"/>
                <a:gd name="connsiteX13" fmla="*/ 123425 w 123424"/>
                <a:gd name="connsiteY13" fmla="*/ 148109 h 551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424" h="551295">
                  <a:moveTo>
                    <a:pt x="123425" y="148109"/>
                  </a:moveTo>
                  <a:lnTo>
                    <a:pt x="123425" y="0"/>
                  </a:lnTo>
                  <a:lnTo>
                    <a:pt x="0" y="0"/>
                  </a:lnTo>
                  <a:lnTo>
                    <a:pt x="0" y="148109"/>
                  </a:lnTo>
                  <a:lnTo>
                    <a:pt x="49369" y="197479"/>
                  </a:lnTo>
                  <a:cubicBezTo>
                    <a:pt x="52113" y="200222"/>
                    <a:pt x="54855" y="205707"/>
                    <a:pt x="54855" y="211193"/>
                  </a:cubicBezTo>
                  <a:lnTo>
                    <a:pt x="38399" y="523868"/>
                  </a:lnTo>
                  <a:cubicBezTo>
                    <a:pt x="38399" y="529353"/>
                    <a:pt x="41142" y="537582"/>
                    <a:pt x="43885" y="543067"/>
                  </a:cubicBezTo>
                  <a:cubicBezTo>
                    <a:pt x="43885" y="543067"/>
                    <a:pt x="43885" y="543067"/>
                    <a:pt x="43885" y="543067"/>
                  </a:cubicBezTo>
                  <a:cubicBezTo>
                    <a:pt x="54855" y="554038"/>
                    <a:pt x="68569" y="554038"/>
                    <a:pt x="79541" y="543067"/>
                  </a:cubicBezTo>
                  <a:cubicBezTo>
                    <a:pt x="85027" y="537582"/>
                    <a:pt x="87769" y="532096"/>
                    <a:pt x="85027" y="523868"/>
                  </a:cubicBezTo>
                  <a:lnTo>
                    <a:pt x="68569" y="211193"/>
                  </a:lnTo>
                  <a:cubicBezTo>
                    <a:pt x="68569" y="205707"/>
                    <a:pt x="71313" y="200222"/>
                    <a:pt x="74055" y="197479"/>
                  </a:cubicBezTo>
                  <a:lnTo>
                    <a:pt x="123425" y="148109"/>
                  </a:lnTo>
                  <a:close/>
                </a:path>
              </a:pathLst>
            </a:custGeom>
            <a:solidFill>
              <a:srgbClr val="00BADE"/>
            </a:solidFill>
            <a:ln w="27426" cap="flat">
              <a:noFill/>
              <a:prstDash val="solid"/>
              <a:miter/>
            </a:ln>
          </p:spPr>
          <p:txBody>
            <a:bodyPr rtlCol="0" anchor="ctr"/>
            <a:lstStyle/>
            <a:p>
              <a:endParaRPr lang="en-US"/>
            </a:p>
          </p:txBody>
        </p:sp>
        <p:grpSp>
          <p:nvGrpSpPr>
            <p:cNvPr id="6" name="Graphic 3">
              <a:extLst>
                <a:ext uri="{FF2B5EF4-FFF2-40B4-BE49-F238E27FC236}">
                  <a16:creationId xmlns:a16="http://schemas.microsoft.com/office/drawing/2014/main" id="{B2411E8D-94D5-4907-9921-24B82F5A4050}"/>
                </a:ext>
              </a:extLst>
            </p:cNvPr>
            <p:cNvGrpSpPr/>
            <p:nvPr/>
          </p:nvGrpSpPr>
          <p:grpSpPr>
            <a:xfrm>
              <a:off x="4621636" y="3685754"/>
              <a:ext cx="1069679" cy="1069677"/>
              <a:chOff x="4621636" y="3685754"/>
              <a:chExt cx="1069679" cy="1069677"/>
            </a:xfrm>
          </p:grpSpPr>
          <p:grpSp>
            <p:nvGrpSpPr>
              <p:cNvPr id="7" name="Graphic 3">
                <a:extLst>
                  <a:ext uri="{FF2B5EF4-FFF2-40B4-BE49-F238E27FC236}">
                    <a16:creationId xmlns:a16="http://schemas.microsoft.com/office/drawing/2014/main" id="{993E0B7A-5A46-4582-92C6-2E6C0579D009}"/>
                  </a:ext>
                </a:extLst>
              </p:cNvPr>
              <p:cNvGrpSpPr/>
              <p:nvPr/>
            </p:nvGrpSpPr>
            <p:grpSpPr>
              <a:xfrm>
                <a:off x="4621636" y="3685754"/>
                <a:ext cx="1069679" cy="1069677"/>
                <a:chOff x="4621636" y="3685754"/>
                <a:chExt cx="1069679" cy="1069677"/>
              </a:xfrm>
              <a:solidFill>
                <a:srgbClr val="000000"/>
              </a:solidFill>
            </p:grpSpPr>
            <p:sp>
              <p:nvSpPr>
                <p:cNvPr id="9" name="Freeform 1164">
                  <a:extLst>
                    <a:ext uri="{FF2B5EF4-FFF2-40B4-BE49-F238E27FC236}">
                      <a16:creationId xmlns:a16="http://schemas.microsoft.com/office/drawing/2014/main" id="{0A214FC5-6966-4953-91AC-29E937FCD111}"/>
                    </a:ext>
                  </a:extLst>
                </p:cNvPr>
                <p:cNvSpPr/>
                <p:nvPr/>
              </p:nvSpPr>
              <p:spPr>
                <a:xfrm>
                  <a:off x="5191271" y="3950485"/>
                  <a:ext cx="196653" cy="605466"/>
                </a:xfrm>
                <a:custGeom>
                  <a:avLst/>
                  <a:gdLst>
                    <a:gd name="connsiteX0" fmla="*/ 187368 w 196653"/>
                    <a:gd name="connsiteY0" fmla="*/ 94571 h 605466"/>
                    <a:gd name="connsiteX1" fmla="*/ 176398 w 196653"/>
                    <a:gd name="connsiteY1" fmla="*/ 56172 h 605466"/>
                    <a:gd name="connsiteX2" fmla="*/ 72173 w 196653"/>
                    <a:gd name="connsiteY2" fmla="*/ 4059 h 605466"/>
                    <a:gd name="connsiteX3" fmla="*/ 20059 w 196653"/>
                    <a:gd name="connsiteY3" fmla="*/ 56172 h 605466"/>
                    <a:gd name="connsiteX4" fmla="*/ 9088 w 196653"/>
                    <a:gd name="connsiteY4" fmla="*/ 94571 h 605466"/>
                    <a:gd name="connsiteX5" fmla="*/ 3604 w 196653"/>
                    <a:gd name="connsiteY5" fmla="*/ 193310 h 605466"/>
                    <a:gd name="connsiteX6" fmla="*/ 50229 w 196653"/>
                    <a:gd name="connsiteY6" fmla="*/ 256393 h 605466"/>
                    <a:gd name="connsiteX7" fmla="*/ 36515 w 196653"/>
                    <a:gd name="connsiteY7" fmla="*/ 541641 h 605466"/>
                    <a:gd name="connsiteX8" fmla="*/ 50229 w 196653"/>
                    <a:gd name="connsiteY8" fmla="*/ 585525 h 605466"/>
                    <a:gd name="connsiteX9" fmla="*/ 137998 w 196653"/>
                    <a:gd name="connsiteY9" fmla="*/ 588268 h 605466"/>
                    <a:gd name="connsiteX10" fmla="*/ 140742 w 196653"/>
                    <a:gd name="connsiteY10" fmla="*/ 585525 h 605466"/>
                    <a:gd name="connsiteX11" fmla="*/ 154456 w 196653"/>
                    <a:gd name="connsiteY11" fmla="*/ 541641 h 605466"/>
                    <a:gd name="connsiteX12" fmla="*/ 140742 w 196653"/>
                    <a:gd name="connsiteY12" fmla="*/ 253651 h 605466"/>
                    <a:gd name="connsiteX13" fmla="*/ 187368 w 196653"/>
                    <a:gd name="connsiteY13" fmla="*/ 190567 h 605466"/>
                    <a:gd name="connsiteX14" fmla="*/ 187368 w 196653"/>
                    <a:gd name="connsiteY14" fmla="*/ 94571 h 605466"/>
                    <a:gd name="connsiteX15" fmla="*/ 159940 w 196653"/>
                    <a:gd name="connsiteY15" fmla="*/ 185082 h 605466"/>
                    <a:gd name="connsiteX16" fmla="*/ 124284 w 196653"/>
                    <a:gd name="connsiteY16" fmla="*/ 228966 h 605466"/>
                    <a:gd name="connsiteX17" fmla="*/ 113314 w 196653"/>
                    <a:gd name="connsiteY17" fmla="*/ 245422 h 605466"/>
                    <a:gd name="connsiteX18" fmla="*/ 127028 w 196653"/>
                    <a:gd name="connsiteY18" fmla="*/ 547126 h 605466"/>
                    <a:gd name="connsiteX19" fmla="*/ 121542 w 196653"/>
                    <a:gd name="connsiteY19" fmla="*/ 563583 h 605466"/>
                    <a:gd name="connsiteX20" fmla="*/ 83143 w 196653"/>
                    <a:gd name="connsiteY20" fmla="*/ 563583 h 605466"/>
                    <a:gd name="connsiteX21" fmla="*/ 77657 w 196653"/>
                    <a:gd name="connsiteY21" fmla="*/ 547126 h 605466"/>
                    <a:gd name="connsiteX22" fmla="*/ 91371 w 196653"/>
                    <a:gd name="connsiteY22" fmla="*/ 248165 h 605466"/>
                    <a:gd name="connsiteX23" fmla="*/ 80401 w 196653"/>
                    <a:gd name="connsiteY23" fmla="*/ 231709 h 605466"/>
                    <a:gd name="connsiteX24" fmla="*/ 44745 w 196653"/>
                    <a:gd name="connsiteY24" fmla="*/ 187824 h 605466"/>
                    <a:gd name="connsiteX25" fmla="*/ 50229 w 196653"/>
                    <a:gd name="connsiteY25" fmla="*/ 105541 h 605466"/>
                    <a:gd name="connsiteX26" fmla="*/ 61201 w 196653"/>
                    <a:gd name="connsiteY26" fmla="*/ 67143 h 605466"/>
                    <a:gd name="connsiteX27" fmla="*/ 121542 w 196653"/>
                    <a:gd name="connsiteY27" fmla="*/ 39715 h 605466"/>
                    <a:gd name="connsiteX28" fmla="*/ 148970 w 196653"/>
                    <a:gd name="connsiteY28" fmla="*/ 67143 h 605466"/>
                    <a:gd name="connsiteX29" fmla="*/ 159940 w 196653"/>
                    <a:gd name="connsiteY29" fmla="*/ 105541 h 605466"/>
                    <a:gd name="connsiteX30" fmla="*/ 159940 w 196653"/>
                    <a:gd name="connsiteY30" fmla="*/ 185082 h 605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6653" h="605466">
                      <a:moveTo>
                        <a:pt x="187368" y="94571"/>
                      </a:moveTo>
                      <a:lnTo>
                        <a:pt x="176398" y="56172"/>
                      </a:lnTo>
                      <a:cubicBezTo>
                        <a:pt x="162684" y="12288"/>
                        <a:pt x="116056" y="-9655"/>
                        <a:pt x="72173" y="4059"/>
                      </a:cubicBezTo>
                      <a:cubicBezTo>
                        <a:pt x="47487" y="12288"/>
                        <a:pt x="28287" y="31487"/>
                        <a:pt x="20059" y="56172"/>
                      </a:cubicBezTo>
                      <a:lnTo>
                        <a:pt x="9088" y="94571"/>
                      </a:lnTo>
                      <a:cubicBezTo>
                        <a:pt x="-1882" y="127484"/>
                        <a:pt x="-1882" y="160397"/>
                        <a:pt x="3604" y="193310"/>
                      </a:cubicBezTo>
                      <a:cubicBezTo>
                        <a:pt x="9088" y="220737"/>
                        <a:pt x="25545" y="245422"/>
                        <a:pt x="50229" y="256393"/>
                      </a:cubicBezTo>
                      <a:lnTo>
                        <a:pt x="36515" y="541641"/>
                      </a:lnTo>
                      <a:cubicBezTo>
                        <a:pt x="33773" y="558097"/>
                        <a:pt x="39259" y="574554"/>
                        <a:pt x="50229" y="585525"/>
                      </a:cubicBezTo>
                      <a:cubicBezTo>
                        <a:pt x="72173" y="610210"/>
                        <a:pt x="113314" y="612952"/>
                        <a:pt x="137998" y="588268"/>
                      </a:cubicBezTo>
                      <a:cubicBezTo>
                        <a:pt x="137998" y="588268"/>
                        <a:pt x="140742" y="585525"/>
                        <a:pt x="140742" y="585525"/>
                      </a:cubicBezTo>
                      <a:cubicBezTo>
                        <a:pt x="151712" y="574554"/>
                        <a:pt x="157198" y="558097"/>
                        <a:pt x="154456" y="541641"/>
                      </a:cubicBezTo>
                      <a:lnTo>
                        <a:pt x="140742" y="253651"/>
                      </a:lnTo>
                      <a:cubicBezTo>
                        <a:pt x="165426" y="239937"/>
                        <a:pt x="181883" y="217995"/>
                        <a:pt x="187368" y="190567"/>
                      </a:cubicBezTo>
                      <a:cubicBezTo>
                        <a:pt x="201081" y="160397"/>
                        <a:pt x="198339" y="127484"/>
                        <a:pt x="187368" y="94571"/>
                      </a:cubicBezTo>
                      <a:close/>
                      <a:moveTo>
                        <a:pt x="159940" y="185082"/>
                      </a:moveTo>
                      <a:cubicBezTo>
                        <a:pt x="157198" y="204281"/>
                        <a:pt x="140742" y="220737"/>
                        <a:pt x="124284" y="228966"/>
                      </a:cubicBezTo>
                      <a:cubicBezTo>
                        <a:pt x="116056" y="231709"/>
                        <a:pt x="113314" y="239937"/>
                        <a:pt x="113314" y="245422"/>
                      </a:cubicBezTo>
                      <a:lnTo>
                        <a:pt x="127028" y="547126"/>
                      </a:lnTo>
                      <a:cubicBezTo>
                        <a:pt x="127028" y="552612"/>
                        <a:pt x="127028" y="558097"/>
                        <a:pt x="121542" y="563583"/>
                      </a:cubicBezTo>
                      <a:cubicBezTo>
                        <a:pt x="110570" y="574554"/>
                        <a:pt x="94115" y="574554"/>
                        <a:pt x="83143" y="563583"/>
                      </a:cubicBezTo>
                      <a:cubicBezTo>
                        <a:pt x="77657" y="558097"/>
                        <a:pt x="77657" y="552612"/>
                        <a:pt x="77657" y="547126"/>
                      </a:cubicBezTo>
                      <a:lnTo>
                        <a:pt x="91371" y="248165"/>
                      </a:lnTo>
                      <a:cubicBezTo>
                        <a:pt x="91371" y="239937"/>
                        <a:pt x="85887" y="234451"/>
                        <a:pt x="80401" y="231709"/>
                      </a:cubicBezTo>
                      <a:cubicBezTo>
                        <a:pt x="61201" y="226223"/>
                        <a:pt x="47487" y="209766"/>
                        <a:pt x="44745" y="187824"/>
                      </a:cubicBezTo>
                      <a:cubicBezTo>
                        <a:pt x="39259" y="160397"/>
                        <a:pt x="42001" y="132969"/>
                        <a:pt x="50229" y="105541"/>
                      </a:cubicBezTo>
                      <a:lnTo>
                        <a:pt x="61201" y="67143"/>
                      </a:lnTo>
                      <a:cubicBezTo>
                        <a:pt x="69429" y="42458"/>
                        <a:pt x="96857" y="31487"/>
                        <a:pt x="121542" y="39715"/>
                      </a:cubicBezTo>
                      <a:cubicBezTo>
                        <a:pt x="135256" y="45201"/>
                        <a:pt x="143484" y="53429"/>
                        <a:pt x="148970" y="67143"/>
                      </a:cubicBezTo>
                      <a:lnTo>
                        <a:pt x="159940" y="105541"/>
                      </a:lnTo>
                      <a:cubicBezTo>
                        <a:pt x="162684" y="130227"/>
                        <a:pt x="162684" y="160397"/>
                        <a:pt x="159940" y="185082"/>
                      </a:cubicBezTo>
                      <a:close/>
                    </a:path>
                  </a:pathLst>
                </a:custGeom>
                <a:solidFill>
                  <a:srgbClr val="000000"/>
                </a:solidFill>
                <a:ln w="27426" cap="flat">
                  <a:noFill/>
                  <a:prstDash val="solid"/>
                  <a:miter/>
                </a:ln>
              </p:spPr>
              <p:txBody>
                <a:bodyPr rtlCol="0" anchor="ctr"/>
                <a:lstStyle/>
                <a:p>
                  <a:endParaRPr lang="en-US"/>
                </a:p>
              </p:txBody>
            </p:sp>
            <p:sp>
              <p:nvSpPr>
                <p:cNvPr id="10" name="Freeform 1165">
                  <a:extLst>
                    <a:ext uri="{FF2B5EF4-FFF2-40B4-BE49-F238E27FC236}">
                      <a16:creationId xmlns:a16="http://schemas.microsoft.com/office/drawing/2014/main" id="{6F521D17-6B7E-4491-94BC-024C75BF6092}"/>
                    </a:ext>
                  </a:extLst>
                </p:cNvPr>
                <p:cNvSpPr/>
                <p:nvPr/>
              </p:nvSpPr>
              <p:spPr>
                <a:xfrm>
                  <a:off x="4931568" y="3951802"/>
                  <a:ext cx="191993" cy="603597"/>
                </a:xfrm>
                <a:custGeom>
                  <a:avLst/>
                  <a:gdLst>
                    <a:gd name="connsiteX0" fmla="*/ 172794 w 191993"/>
                    <a:gd name="connsiteY0" fmla="*/ 0 h 603597"/>
                    <a:gd name="connsiteX1" fmla="*/ 156338 w 191993"/>
                    <a:gd name="connsiteY1" fmla="*/ 16457 h 603597"/>
                    <a:gd name="connsiteX2" fmla="*/ 156338 w 191993"/>
                    <a:gd name="connsiteY2" fmla="*/ 170052 h 603597"/>
                    <a:gd name="connsiteX3" fmla="*/ 106969 w 191993"/>
                    <a:gd name="connsiteY3" fmla="*/ 219421 h 603597"/>
                    <a:gd name="connsiteX4" fmla="*/ 101483 w 191993"/>
                    <a:gd name="connsiteY4" fmla="*/ 233135 h 603597"/>
                    <a:gd name="connsiteX5" fmla="*/ 117939 w 191993"/>
                    <a:gd name="connsiteY5" fmla="*/ 545810 h 603597"/>
                    <a:gd name="connsiteX6" fmla="*/ 112454 w 191993"/>
                    <a:gd name="connsiteY6" fmla="*/ 565009 h 603597"/>
                    <a:gd name="connsiteX7" fmla="*/ 76797 w 191993"/>
                    <a:gd name="connsiteY7" fmla="*/ 565009 h 603597"/>
                    <a:gd name="connsiteX8" fmla="*/ 76797 w 191993"/>
                    <a:gd name="connsiteY8" fmla="*/ 565009 h 603597"/>
                    <a:gd name="connsiteX9" fmla="*/ 71313 w 191993"/>
                    <a:gd name="connsiteY9" fmla="*/ 545810 h 603597"/>
                    <a:gd name="connsiteX10" fmla="*/ 87769 w 191993"/>
                    <a:gd name="connsiteY10" fmla="*/ 233135 h 603597"/>
                    <a:gd name="connsiteX11" fmla="*/ 82283 w 191993"/>
                    <a:gd name="connsiteY11" fmla="*/ 219421 h 603597"/>
                    <a:gd name="connsiteX12" fmla="*/ 32914 w 191993"/>
                    <a:gd name="connsiteY12" fmla="*/ 170052 h 603597"/>
                    <a:gd name="connsiteX13" fmla="*/ 32914 w 191993"/>
                    <a:gd name="connsiteY13" fmla="*/ 16457 h 603597"/>
                    <a:gd name="connsiteX14" fmla="*/ 16458 w 191993"/>
                    <a:gd name="connsiteY14" fmla="*/ 0 h 603597"/>
                    <a:gd name="connsiteX15" fmla="*/ 0 w 191993"/>
                    <a:gd name="connsiteY15" fmla="*/ 16457 h 603597"/>
                    <a:gd name="connsiteX16" fmla="*/ 0 w 191993"/>
                    <a:gd name="connsiteY16" fmla="*/ 175537 h 603597"/>
                    <a:gd name="connsiteX17" fmla="*/ 5486 w 191993"/>
                    <a:gd name="connsiteY17" fmla="*/ 189251 h 603597"/>
                    <a:gd name="connsiteX18" fmla="*/ 52113 w 191993"/>
                    <a:gd name="connsiteY18" fmla="*/ 235878 h 603597"/>
                    <a:gd name="connsiteX19" fmla="*/ 35656 w 191993"/>
                    <a:gd name="connsiteY19" fmla="*/ 540325 h 603597"/>
                    <a:gd name="connsiteX20" fmla="*/ 93255 w 191993"/>
                    <a:gd name="connsiteY20" fmla="*/ 603408 h 603597"/>
                    <a:gd name="connsiteX21" fmla="*/ 156338 w 191993"/>
                    <a:gd name="connsiteY21" fmla="*/ 545810 h 603597"/>
                    <a:gd name="connsiteX22" fmla="*/ 156338 w 191993"/>
                    <a:gd name="connsiteY22" fmla="*/ 540325 h 603597"/>
                    <a:gd name="connsiteX23" fmla="*/ 139882 w 191993"/>
                    <a:gd name="connsiteY23" fmla="*/ 235878 h 603597"/>
                    <a:gd name="connsiteX24" fmla="*/ 186508 w 191993"/>
                    <a:gd name="connsiteY24" fmla="*/ 189251 h 603597"/>
                    <a:gd name="connsiteX25" fmla="*/ 191994 w 191993"/>
                    <a:gd name="connsiteY25" fmla="*/ 175537 h 603597"/>
                    <a:gd name="connsiteX26" fmla="*/ 191994 w 191993"/>
                    <a:gd name="connsiteY26" fmla="*/ 16457 h 603597"/>
                    <a:gd name="connsiteX27" fmla="*/ 172794 w 191993"/>
                    <a:gd name="connsiteY27" fmla="*/ 0 h 603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1993" h="603597">
                      <a:moveTo>
                        <a:pt x="172794" y="0"/>
                      </a:moveTo>
                      <a:cubicBezTo>
                        <a:pt x="161824" y="0"/>
                        <a:pt x="156338" y="8228"/>
                        <a:pt x="156338" y="16457"/>
                      </a:cubicBezTo>
                      <a:lnTo>
                        <a:pt x="156338" y="170052"/>
                      </a:lnTo>
                      <a:lnTo>
                        <a:pt x="106969" y="219421"/>
                      </a:lnTo>
                      <a:cubicBezTo>
                        <a:pt x="104225" y="222164"/>
                        <a:pt x="101483" y="227649"/>
                        <a:pt x="101483" y="233135"/>
                      </a:cubicBezTo>
                      <a:lnTo>
                        <a:pt x="117939" y="545810"/>
                      </a:lnTo>
                      <a:cubicBezTo>
                        <a:pt x="117939" y="551295"/>
                        <a:pt x="115197" y="559524"/>
                        <a:pt x="112454" y="565009"/>
                      </a:cubicBezTo>
                      <a:cubicBezTo>
                        <a:pt x="101483" y="575980"/>
                        <a:pt x="87769" y="575980"/>
                        <a:pt x="76797" y="565009"/>
                      </a:cubicBezTo>
                      <a:cubicBezTo>
                        <a:pt x="76797" y="565009"/>
                        <a:pt x="76797" y="565009"/>
                        <a:pt x="76797" y="565009"/>
                      </a:cubicBezTo>
                      <a:cubicBezTo>
                        <a:pt x="71313" y="559524"/>
                        <a:pt x="68569" y="554038"/>
                        <a:pt x="71313" y="545810"/>
                      </a:cubicBezTo>
                      <a:lnTo>
                        <a:pt x="87769" y="233135"/>
                      </a:lnTo>
                      <a:cubicBezTo>
                        <a:pt x="87769" y="227649"/>
                        <a:pt x="85027" y="222164"/>
                        <a:pt x="82283" y="219421"/>
                      </a:cubicBezTo>
                      <a:lnTo>
                        <a:pt x="32914" y="170052"/>
                      </a:lnTo>
                      <a:lnTo>
                        <a:pt x="32914" y="16457"/>
                      </a:lnTo>
                      <a:cubicBezTo>
                        <a:pt x="32914" y="5486"/>
                        <a:pt x="24686" y="0"/>
                        <a:pt x="16458" y="0"/>
                      </a:cubicBezTo>
                      <a:cubicBezTo>
                        <a:pt x="5486" y="0"/>
                        <a:pt x="0" y="8228"/>
                        <a:pt x="0" y="16457"/>
                      </a:cubicBezTo>
                      <a:lnTo>
                        <a:pt x="0" y="175537"/>
                      </a:lnTo>
                      <a:cubicBezTo>
                        <a:pt x="0" y="181022"/>
                        <a:pt x="2744" y="183765"/>
                        <a:pt x="5486" y="189251"/>
                      </a:cubicBezTo>
                      <a:lnTo>
                        <a:pt x="52113" y="235878"/>
                      </a:lnTo>
                      <a:lnTo>
                        <a:pt x="35656" y="540325"/>
                      </a:lnTo>
                      <a:cubicBezTo>
                        <a:pt x="32914" y="573238"/>
                        <a:pt x="60341" y="600665"/>
                        <a:pt x="93255" y="603408"/>
                      </a:cubicBezTo>
                      <a:cubicBezTo>
                        <a:pt x="126168" y="606151"/>
                        <a:pt x="153596" y="578723"/>
                        <a:pt x="156338" y="545810"/>
                      </a:cubicBezTo>
                      <a:cubicBezTo>
                        <a:pt x="156338" y="543067"/>
                        <a:pt x="156338" y="543067"/>
                        <a:pt x="156338" y="540325"/>
                      </a:cubicBezTo>
                      <a:lnTo>
                        <a:pt x="139882" y="235878"/>
                      </a:lnTo>
                      <a:lnTo>
                        <a:pt x="186508" y="189251"/>
                      </a:lnTo>
                      <a:cubicBezTo>
                        <a:pt x="189252" y="186508"/>
                        <a:pt x="191994" y="181022"/>
                        <a:pt x="191994" y="175537"/>
                      </a:cubicBezTo>
                      <a:lnTo>
                        <a:pt x="191994" y="16457"/>
                      </a:lnTo>
                      <a:cubicBezTo>
                        <a:pt x="189252" y="8228"/>
                        <a:pt x="181024" y="0"/>
                        <a:pt x="172794" y="0"/>
                      </a:cubicBezTo>
                      <a:close/>
                    </a:path>
                  </a:pathLst>
                </a:custGeom>
                <a:solidFill>
                  <a:srgbClr val="000000"/>
                </a:solidFill>
                <a:ln w="27426" cap="flat">
                  <a:noFill/>
                  <a:prstDash val="solid"/>
                  <a:miter/>
                </a:ln>
              </p:spPr>
              <p:txBody>
                <a:bodyPr rtlCol="0" anchor="ctr"/>
                <a:lstStyle/>
                <a:p>
                  <a:endParaRPr lang="en-US"/>
                </a:p>
              </p:txBody>
            </p:sp>
            <p:sp>
              <p:nvSpPr>
                <p:cNvPr id="11" name="Freeform 1166">
                  <a:extLst>
                    <a:ext uri="{FF2B5EF4-FFF2-40B4-BE49-F238E27FC236}">
                      <a16:creationId xmlns:a16="http://schemas.microsoft.com/office/drawing/2014/main" id="{991078FA-458A-4096-AFF1-067B0FC862A5}"/>
                    </a:ext>
                  </a:extLst>
                </p:cNvPr>
                <p:cNvSpPr/>
                <p:nvPr/>
              </p:nvSpPr>
              <p:spPr>
                <a:xfrm>
                  <a:off x="4980938" y="3951802"/>
                  <a:ext cx="32913" cy="175537"/>
                </a:xfrm>
                <a:custGeom>
                  <a:avLst/>
                  <a:gdLst>
                    <a:gd name="connsiteX0" fmla="*/ 16458 w 32913"/>
                    <a:gd name="connsiteY0" fmla="*/ 0 h 175537"/>
                    <a:gd name="connsiteX1" fmla="*/ 0 w 32913"/>
                    <a:gd name="connsiteY1" fmla="*/ 16457 h 175537"/>
                    <a:gd name="connsiteX2" fmla="*/ 0 w 32913"/>
                    <a:gd name="connsiteY2" fmla="*/ 159080 h 175537"/>
                    <a:gd name="connsiteX3" fmla="*/ 16458 w 32913"/>
                    <a:gd name="connsiteY3" fmla="*/ 175537 h 175537"/>
                    <a:gd name="connsiteX4" fmla="*/ 32914 w 32913"/>
                    <a:gd name="connsiteY4" fmla="*/ 159080 h 175537"/>
                    <a:gd name="connsiteX5" fmla="*/ 32914 w 32913"/>
                    <a:gd name="connsiteY5" fmla="*/ 16457 h 175537"/>
                    <a:gd name="connsiteX6" fmla="*/ 16458 w 32913"/>
                    <a:gd name="connsiteY6"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3" h="175537">
                      <a:moveTo>
                        <a:pt x="16458" y="0"/>
                      </a:moveTo>
                      <a:cubicBezTo>
                        <a:pt x="5486" y="0"/>
                        <a:pt x="0" y="8228"/>
                        <a:pt x="0" y="16457"/>
                      </a:cubicBezTo>
                      <a:lnTo>
                        <a:pt x="0" y="159080"/>
                      </a:lnTo>
                      <a:cubicBezTo>
                        <a:pt x="0" y="170052"/>
                        <a:pt x="8230" y="175537"/>
                        <a:pt x="16458" y="175537"/>
                      </a:cubicBezTo>
                      <a:cubicBezTo>
                        <a:pt x="27428" y="175537"/>
                        <a:pt x="32914" y="167309"/>
                        <a:pt x="32914" y="159080"/>
                      </a:cubicBezTo>
                      <a:lnTo>
                        <a:pt x="32914" y="16457"/>
                      </a:lnTo>
                      <a:cubicBezTo>
                        <a:pt x="32914" y="8228"/>
                        <a:pt x="24686" y="0"/>
                        <a:pt x="16458" y="0"/>
                      </a:cubicBezTo>
                      <a:close/>
                    </a:path>
                  </a:pathLst>
                </a:custGeom>
                <a:solidFill>
                  <a:srgbClr val="000000"/>
                </a:solidFill>
                <a:ln w="27426" cap="flat">
                  <a:noFill/>
                  <a:prstDash val="solid"/>
                  <a:miter/>
                </a:ln>
              </p:spPr>
              <p:txBody>
                <a:bodyPr rtlCol="0" anchor="ctr"/>
                <a:lstStyle/>
                <a:p>
                  <a:endParaRPr lang="en-US"/>
                </a:p>
              </p:txBody>
            </p:sp>
            <p:sp>
              <p:nvSpPr>
                <p:cNvPr id="12" name="Freeform 1167">
                  <a:extLst>
                    <a:ext uri="{FF2B5EF4-FFF2-40B4-BE49-F238E27FC236}">
                      <a16:creationId xmlns:a16="http://schemas.microsoft.com/office/drawing/2014/main" id="{FDC57209-78F0-407C-A1F5-DA820C1968BD}"/>
                    </a:ext>
                  </a:extLst>
                </p:cNvPr>
                <p:cNvSpPr/>
                <p:nvPr/>
              </p:nvSpPr>
              <p:spPr>
                <a:xfrm>
                  <a:off x="5033051" y="3951802"/>
                  <a:ext cx="33444" cy="175537"/>
                </a:xfrm>
                <a:custGeom>
                  <a:avLst/>
                  <a:gdLst>
                    <a:gd name="connsiteX0" fmla="*/ 16456 w 33444"/>
                    <a:gd name="connsiteY0" fmla="*/ 0 h 175537"/>
                    <a:gd name="connsiteX1" fmla="*/ 0 w 33444"/>
                    <a:gd name="connsiteY1" fmla="*/ 16457 h 175537"/>
                    <a:gd name="connsiteX2" fmla="*/ 0 w 33444"/>
                    <a:gd name="connsiteY2" fmla="*/ 159080 h 175537"/>
                    <a:gd name="connsiteX3" fmla="*/ 16456 w 33444"/>
                    <a:gd name="connsiteY3" fmla="*/ 175537 h 175537"/>
                    <a:gd name="connsiteX4" fmla="*/ 32914 w 33444"/>
                    <a:gd name="connsiteY4" fmla="*/ 159080 h 175537"/>
                    <a:gd name="connsiteX5" fmla="*/ 32914 w 33444"/>
                    <a:gd name="connsiteY5" fmla="*/ 16457 h 175537"/>
                    <a:gd name="connsiteX6" fmla="*/ 16456 w 33444"/>
                    <a:gd name="connsiteY6"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44" h="175537">
                      <a:moveTo>
                        <a:pt x="16456" y="0"/>
                      </a:moveTo>
                      <a:cubicBezTo>
                        <a:pt x="5486" y="0"/>
                        <a:pt x="0" y="8228"/>
                        <a:pt x="0" y="16457"/>
                      </a:cubicBezTo>
                      <a:lnTo>
                        <a:pt x="0" y="159080"/>
                      </a:lnTo>
                      <a:cubicBezTo>
                        <a:pt x="0" y="170052"/>
                        <a:pt x="8228" y="175537"/>
                        <a:pt x="16456" y="175537"/>
                      </a:cubicBezTo>
                      <a:cubicBezTo>
                        <a:pt x="27428" y="175537"/>
                        <a:pt x="32914" y="167309"/>
                        <a:pt x="32914" y="159080"/>
                      </a:cubicBezTo>
                      <a:lnTo>
                        <a:pt x="32914" y="16457"/>
                      </a:lnTo>
                      <a:cubicBezTo>
                        <a:pt x="35656" y="8228"/>
                        <a:pt x="27428" y="0"/>
                        <a:pt x="16456" y="0"/>
                      </a:cubicBezTo>
                      <a:close/>
                    </a:path>
                  </a:pathLst>
                </a:custGeom>
                <a:solidFill>
                  <a:srgbClr val="000000"/>
                </a:solidFill>
                <a:ln w="27426" cap="flat">
                  <a:noFill/>
                  <a:prstDash val="solid"/>
                  <a:miter/>
                </a:ln>
              </p:spPr>
              <p:txBody>
                <a:bodyPr rtlCol="0" anchor="ctr"/>
                <a:lstStyle/>
                <a:p>
                  <a:endParaRPr lang="en-US"/>
                </a:p>
              </p:txBody>
            </p:sp>
            <p:sp>
              <p:nvSpPr>
                <p:cNvPr id="13" name="Freeform 1168">
                  <a:extLst>
                    <a:ext uri="{FF2B5EF4-FFF2-40B4-BE49-F238E27FC236}">
                      <a16:creationId xmlns:a16="http://schemas.microsoft.com/office/drawing/2014/main" id="{911872F4-55C3-46E4-A574-6AA3234D2F08}"/>
                    </a:ext>
                  </a:extLst>
                </p:cNvPr>
                <p:cNvSpPr/>
                <p:nvPr/>
              </p:nvSpPr>
              <p:spPr>
                <a:xfrm>
                  <a:off x="4621636" y="3685754"/>
                  <a:ext cx="1069679" cy="1069677"/>
                </a:xfrm>
                <a:custGeom>
                  <a:avLst/>
                  <a:gdLst>
                    <a:gd name="connsiteX0" fmla="*/ 534840 w 1069679"/>
                    <a:gd name="connsiteY0" fmla="*/ 0 h 1069677"/>
                    <a:gd name="connsiteX1" fmla="*/ 0 w 1069679"/>
                    <a:gd name="connsiteY1" fmla="*/ 534839 h 1069677"/>
                    <a:gd name="connsiteX2" fmla="*/ 534840 w 1069679"/>
                    <a:gd name="connsiteY2" fmla="*/ 1069677 h 1069677"/>
                    <a:gd name="connsiteX3" fmla="*/ 1069679 w 1069679"/>
                    <a:gd name="connsiteY3" fmla="*/ 534839 h 1069677"/>
                    <a:gd name="connsiteX4" fmla="*/ 534840 w 1069679"/>
                    <a:gd name="connsiteY4" fmla="*/ 0 h 1069677"/>
                    <a:gd name="connsiteX5" fmla="*/ 534840 w 1069679"/>
                    <a:gd name="connsiteY5" fmla="*/ 1031279 h 1069677"/>
                    <a:gd name="connsiteX6" fmla="*/ 35656 w 1069679"/>
                    <a:gd name="connsiteY6" fmla="*/ 532096 h 1069677"/>
                    <a:gd name="connsiteX7" fmla="*/ 534840 w 1069679"/>
                    <a:gd name="connsiteY7" fmla="*/ 32913 h 1069677"/>
                    <a:gd name="connsiteX8" fmla="*/ 1034024 w 1069679"/>
                    <a:gd name="connsiteY8" fmla="*/ 532096 h 1069677"/>
                    <a:gd name="connsiteX9" fmla="*/ 534840 w 1069679"/>
                    <a:gd name="connsiteY9" fmla="*/ 1031279 h 1069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9679" h="1069677">
                      <a:moveTo>
                        <a:pt x="534840" y="0"/>
                      </a:moveTo>
                      <a:cubicBezTo>
                        <a:pt x="238621" y="0"/>
                        <a:pt x="0" y="238620"/>
                        <a:pt x="0" y="534839"/>
                      </a:cubicBezTo>
                      <a:cubicBezTo>
                        <a:pt x="0" y="831057"/>
                        <a:pt x="238621" y="1069677"/>
                        <a:pt x="534840" y="1069677"/>
                      </a:cubicBezTo>
                      <a:cubicBezTo>
                        <a:pt x="831058" y="1069677"/>
                        <a:pt x="1069679" y="831057"/>
                        <a:pt x="1069679" y="534839"/>
                      </a:cubicBezTo>
                      <a:cubicBezTo>
                        <a:pt x="1069679" y="238620"/>
                        <a:pt x="831058" y="0"/>
                        <a:pt x="534840" y="0"/>
                      </a:cubicBezTo>
                      <a:close/>
                      <a:moveTo>
                        <a:pt x="534840" y="1031279"/>
                      </a:moveTo>
                      <a:cubicBezTo>
                        <a:pt x="260563" y="1031279"/>
                        <a:pt x="35656" y="809115"/>
                        <a:pt x="35656" y="532096"/>
                      </a:cubicBezTo>
                      <a:cubicBezTo>
                        <a:pt x="35656" y="257820"/>
                        <a:pt x="257821" y="32913"/>
                        <a:pt x="534840" y="32913"/>
                      </a:cubicBezTo>
                      <a:cubicBezTo>
                        <a:pt x="809116" y="32913"/>
                        <a:pt x="1034024" y="255077"/>
                        <a:pt x="1034024" y="532096"/>
                      </a:cubicBezTo>
                      <a:cubicBezTo>
                        <a:pt x="1034024" y="809115"/>
                        <a:pt x="811858" y="1031279"/>
                        <a:pt x="534840" y="1031279"/>
                      </a:cubicBezTo>
                      <a:close/>
                    </a:path>
                  </a:pathLst>
                </a:custGeom>
                <a:solidFill>
                  <a:srgbClr val="000000"/>
                </a:solidFill>
                <a:ln w="27426" cap="flat">
                  <a:noFill/>
                  <a:prstDash val="solid"/>
                  <a:miter/>
                </a:ln>
              </p:spPr>
              <p:txBody>
                <a:bodyPr rtlCol="0" anchor="ctr"/>
                <a:lstStyle/>
                <a:p>
                  <a:endParaRPr lang="en-US"/>
                </a:p>
              </p:txBody>
            </p:sp>
            <p:sp>
              <p:nvSpPr>
                <p:cNvPr id="14" name="Freeform 1169">
                  <a:extLst>
                    <a:ext uri="{FF2B5EF4-FFF2-40B4-BE49-F238E27FC236}">
                      <a16:creationId xmlns:a16="http://schemas.microsoft.com/office/drawing/2014/main" id="{DEEA45A5-D1ED-4ED4-9B37-BE0579F7E4F5}"/>
                    </a:ext>
                  </a:extLst>
                </p:cNvPr>
                <p:cNvSpPr/>
                <p:nvPr/>
              </p:nvSpPr>
              <p:spPr>
                <a:xfrm>
                  <a:off x="5098878" y="4536010"/>
                  <a:ext cx="115733" cy="37713"/>
                </a:xfrm>
                <a:custGeom>
                  <a:avLst/>
                  <a:gdLst>
                    <a:gd name="connsiteX0" fmla="*/ 115195 w 115733"/>
                    <a:gd name="connsiteY0" fmla="*/ 16457 h 37713"/>
                    <a:gd name="connsiteX1" fmla="*/ 95997 w 115733"/>
                    <a:gd name="connsiteY1" fmla="*/ 0 h 37713"/>
                    <a:gd name="connsiteX2" fmla="*/ 95997 w 115733"/>
                    <a:gd name="connsiteY2" fmla="*/ 0 h 37713"/>
                    <a:gd name="connsiteX3" fmla="*/ 95997 w 115733"/>
                    <a:gd name="connsiteY3" fmla="*/ 0 h 37713"/>
                    <a:gd name="connsiteX4" fmla="*/ 19198 w 115733"/>
                    <a:gd name="connsiteY4" fmla="*/ 0 h 37713"/>
                    <a:gd name="connsiteX5" fmla="*/ 0 w 115733"/>
                    <a:gd name="connsiteY5" fmla="*/ 16457 h 37713"/>
                    <a:gd name="connsiteX6" fmla="*/ 16456 w 115733"/>
                    <a:gd name="connsiteY6" fmla="*/ 35656 h 37713"/>
                    <a:gd name="connsiteX7" fmla="*/ 101481 w 115733"/>
                    <a:gd name="connsiteY7" fmla="*/ 35656 h 37713"/>
                    <a:gd name="connsiteX8" fmla="*/ 115195 w 115733"/>
                    <a:gd name="connsiteY8" fmla="*/ 16457 h 3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733" h="37713">
                      <a:moveTo>
                        <a:pt x="115195" y="16457"/>
                      </a:moveTo>
                      <a:cubicBezTo>
                        <a:pt x="115195" y="5485"/>
                        <a:pt x="104225" y="0"/>
                        <a:pt x="95997" y="0"/>
                      </a:cubicBezTo>
                      <a:cubicBezTo>
                        <a:pt x="95997" y="0"/>
                        <a:pt x="95997" y="0"/>
                        <a:pt x="95997" y="0"/>
                      </a:cubicBezTo>
                      <a:lnTo>
                        <a:pt x="95997" y="0"/>
                      </a:lnTo>
                      <a:cubicBezTo>
                        <a:pt x="71311" y="2743"/>
                        <a:pt x="46626" y="2743"/>
                        <a:pt x="19198" y="0"/>
                      </a:cubicBezTo>
                      <a:cubicBezTo>
                        <a:pt x="8228" y="0"/>
                        <a:pt x="0" y="5485"/>
                        <a:pt x="0" y="16457"/>
                      </a:cubicBezTo>
                      <a:cubicBezTo>
                        <a:pt x="0" y="27428"/>
                        <a:pt x="5484" y="35656"/>
                        <a:pt x="16456" y="35656"/>
                      </a:cubicBezTo>
                      <a:cubicBezTo>
                        <a:pt x="43884" y="38399"/>
                        <a:pt x="71311" y="38399"/>
                        <a:pt x="101481" y="35656"/>
                      </a:cubicBezTo>
                      <a:cubicBezTo>
                        <a:pt x="109711" y="35656"/>
                        <a:pt x="117939" y="27428"/>
                        <a:pt x="115195" y="16457"/>
                      </a:cubicBezTo>
                      <a:close/>
                    </a:path>
                  </a:pathLst>
                </a:custGeom>
                <a:solidFill>
                  <a:srgbClr val="000000"/>
                </a:solidFill>
                <a:ln w="27426" cap="flat">
                  <a:noFill/>
                  <a:prstDash val="solid"/>
                  <a:miter/>
                </a:ln>
              </p:spPr>
              <p:txBody>
                <a:bodyPr rtlCol="0" anchor="ctr"/>
                <a:lstStyle/>
                <a:p>
                  <a:endParaRPr lang="en-US"/>
                </a:p>
              </p:txBody>
            </p:sp>
            <p:sp>
              <p:nvSpPr>
                <p:cNvPr id="15" name="Freeform 1170">
                  <a:extLst>
                    <a:ext uri="{FF2B5EF4-FFF2-40B4-BE49-F238E27FC236}">
                      <a16:creationId xmlns:a16="http://schemas.microsoft.com/office/drawing/2014/main" id="{4A2FBE56-A12C-40B4-9288-847CD2A644A3}"/>
                    </a:ext>
                  </a:extLst>
                </p:cNvPr>
                <p:cNvSpPr/>
                <p:nvPr/>
              </p:nvSpPr>
              <p:spPr>
                <a:xfrm>
                  <a:off x="5377954" y="3983635"/>
                  <a:ext cx="135765" cy="492720"/>
                </a:xfrm>
                <a:custGeom>
                  <a:avLst/>
                  <a:gdLst>
                    <a:gd name="connsiteX0" fmla="*/ 52798 w 135765"/>
                    <a:gd name="connsiteY0" fmla="*/ 6566 h 492720"/>
                    <a:gd name="connsiteX1" fmla="*/ 28113 w 135765"/>
                    <a:gd name="connsiteY1" fmla="*/ 3823 h 492720"/>
                    <a:gd name="connsiteX2" fmla="*/ 28113 w 135765"/>
                    <a:gd name="connsiteY2" fmla="*/ 3823 h 492720"/>
                    <a:gd name="connsiteX3" fmla="*/ 25371 w 135765"/>
                    <a:gd name="connsiteY3" fmla="*/ 28508 h 492720"/>
                    <a:gd name="connsiteX4" fmla="*/ 6171 w 135765"/>
                    <a:gd name="connsiteY4" fmla="*/ 461864 h 492720"/>
                    <a:gd name="connsiteX5" fmla="*/ 6171 w 135765"/>
                    <a:gd name="connsiteY5" fmla="*/ 486549 h 492720"/>
                    <a:gd name="connsiteX6" fmla="*/ 30857 w 135765"/>
                    <a:gd name="connsiteY6" fmla="*/ 486549 h 492720"/>
                    <a:gd name="connsiteX7" fmla="*/ 52798 w 135765"/>
                    <a:gd name="connsiteY7" fmla="*/ 6566 h 49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765" h="492720">
                      <a:moveTo>
                        <a:pt x="52798" y="6566"/>
                      </a:moveTo>
                      <a:cubicBezTo>
                        <a:pt x="47312" y="-1662"/>
                        <a:pt x="36342" y="-1662"/>
                        <a:pt x="28113" y="3823"/>
                      </a:cubicBezTo>
                      <a:cubicBezTo>
                        <a:pt x="28113" y="3823"/>
                        <a:pt x="28113" y="3823"/>
                        <a:pt x="28113" y="3823"/>
                      </a:cubicBezTo>
                      <a:cubicBezTo>
                        <a:pt x="19885" y="9308"/>
                        <a:pt x="19885" y="20280"/>
                        <a:pt x="25371" y="28508"/>
                      </a:cubicBezTo>
                      <a:cubicBezTo>
                        <a:pt x="132339" y="154675"/>
                        <a:pt x="124110" y="343926"/>
                        <a:pt x="6171" y="461864"/>
                      </a:cubicBezTo>
                      <a:cubicBezTo>
                        <a:pt x="-2057" y="470093"/>
                        <a:pt x="-2057" y="481064"/>
                        <a:pt x="6171" y="486549"/>
                      </a:cubicBezTo>
                      <a:cubicBezTo>
                        <a:pt x="14399" y="494778"/>
                        <a:pt x="25371" y="494778"/>
                        <a:pt x="30857" y="486549"/>
                      </a:cubicBezTo>
                      <a:cubicBezTo>
                        <a:pt x="162509" y="357640"/>
                        <a:pt x="170737" y="146447"/>
                        <a:pt x="52798" y="6566"/>
                      </a:cubicBezTo>
                      <a:close/>
                    </a:path>
                  </a:pathLst>
                </a:custGeom>
                <a:solidFill>
                  <a:srgbClr val="000000"/>
                </a:solidFill>
                <a:ln w="27426" cap="flat">
                  <a:noFill/>
                  <a:prstDash val="solid"/>
                  <a:miter/>
                </a:ln>
              </p:spPr>
              <p:txBody>
                <a:bodyPr rtlCol="0" anchor="ctr"/>
                <a:lstStyle/>
                <a:p>
                  <a:endParaRPr lang="en-US"/>
                </a:p>
              </p:txBody>
            </p:sp>
            <p:grpSp>
              <p:nvGrpSpPr>
                <p:cNvPr id="16" name="Graphic 3">
                  <a:extLst>
                    <a:ext uri="{FF2B5EF4-FFF2-40B4-BE49-F238E27FC236}">
                      <a16:creationId xmlns:a16="http://schemas.microsoft.com/office/drawing/2014/main" id="{4549A90C-1A31-48ED-8E33-CDBF9D107939}"/>
                    </a:ext>
                  </a:extLst>
                </p:cNvPr>
                <p:cNvGrpSpPr/>
                <p:nvPr/>
              </p:nvGrpSpPr>
              <p:grpSpPr>
                <a:xfrm>
                  <a:off x="5021366" y="3862855"/>
                  <a:ext cx="233848" cy="56033"/>
                  <a:chOff x="5021366" y="3862855"/>
                  <a:chExt cx="233848" cy="56033"/>
                </a:xfrm>
                <a:solidFill>
                  <a:srgbClr val="000000"/>
                </a:solidFill>
              </p:grpSpPr>
              <p:sp>
                <p:nvSpPr>
                  <p:cNvPr id="18" name="Freeform 1173">
                    <a:extLst>
                      <a:ext uri="{FF2B5EF4-FFF2-40B4-BE49-F238E27FC236}">
                        <a16:creationId xmlns:a16="http://schemas.microsoft.com/office/drawing/2014/main" id="{E8F45CFE-55D1-43B7-ACDC-99D07ED2C74C}"/>
                      </a:ext>
                    </a:extLst>
                  </p:cNvPr>
                  <p:cNvSpPr/>
                  <p:nvPr/>
                </p:nvSpPr>
                <p:spPr>
                  <a:xfrm>
                    <a:off x="5038537" y="3918888"/>
                    <a:ext cx="27427" cy="27427"/>
                  </a:xfrm>
                  <a:custGeom>
                    <a:avLst/>
                    <a:gdLst>
                      <a:gd name="connsiteX0" fmla="*/ 0 w 27427"/>
                      <a:gd name="connsiteY0" fmla="*/ 0 h 27427"/>
                      <a:gd name="connsiteX1" fmla="*/ 0 w 27427"/>
                      <a:gd name="connsiteY1" fmla="*/ 0 h 27427"/>
                      <a:gd name="connsiteX2" fmla="*/ 0 w 27427"/>
                      <a:gd name="connsiteY2" fmla="*/ 0 h 27427"/>
                      <a:gd name="connsiteX3" fmla="*/ 0 w 27427"/>
                      <a:gd name="connsiteY3" fmla="*/ 0 h 27427"/>
                    </a:gdLst>
                    <a:ahLst/>
                    <a:cxnLst>
                      <a:cxn ang="0">
                        <a:pos x="connsiteX0" y="connsiteY0"/>
                      </a:cxn>
                      <a:cxn ang="0">
                        <a:pos x="connsiteX1" y="connsiteY1"/>
                      </a:cxn>
                      <a:cxn ang="0">
                        <a:pos x="connsiteX2" y="connsiteY2"/>
                      </a:cxn>
                      <a:cxn ang="0">
                        <a:pos x="connsiteX3" y="connsiteY3"/>
                      </a:cxn>
                    </a:cxnLst>
                    <a:rect l="l" t="t" r="r" b="b"/>
                    <a:pathLst>
                      <a:path w="27427" h="27427">
                        <a:moveTo>
                          <a:pt x="0" y="0"/>
                        </a:moveTo>
                        <a:cubicBezTo>
                          <a:pt x="0" y="0"/>
                          <a:pt x="0" y="0"/>
                          <a:pt x="0" y="0"/>
                        </a:cubicBezTo>
                        <a:cubicBezTo>
                          <a:pt x="0" y="0"/>
                          <a:pt x="0" y="0"/>
                          <a:pt x="0" y="0"/>
                        </a:cubicBezTo>
                        <a:lnTo>
                          <a:pt x="0" y="0"/>
                        </a:lnTo>
                        <a:close/>
                      </a:path>
                    </a:pathLst>
                  </a:custGeom>
                  <a:solidFill>
                    <a:srgbClr val="000000"/>
                  </a:solidFill>
                  <a:ln w="27426" cap="flat">
                    <a:noFill/>
                    <a:prstDash val="solid"/>
                    <a:miter/>
                  </a:ln>
                </p:spPr>
                <p:txBody>
                  <a:bodyPr rtlCol="0" anchor="ctr"/>
                  <a:lstStyle/>
                  <a:p>
                    <a:endParaRPr lang="en-US"/>
                  </a:p>
                </p:txBody>
              </p:sp>
              <p:sp>
                <p:nvSpPr>
                  <p:cNvPr id="19" name="Freeform 1174">
                    <a:extLst>
                      <a:ext uri="{FF2B5EF4-FFF2-40B4-BE49-F238E27FC236}">
                        <a16:creationId xmlns:a16="http://schemas.microsoft.com/office/drawing/2014/main" id="{D19E746D-FFCD-44B4-A063-411F417995EB}"/>
                      </a:ext>
                    </a:extLst>
                  </p:cNvPr>
                  <p:cNvSpPr/>
                  <p:nvPr/>
                </p:nvSpPr>
                <p:spPr>
                  <a:xfrm>
                    <a:off x="5021366" y="3862855"/>
                    <a:ext cx="233848" cy="56033"/>
                  </a:xfrm>
                  <a:custGeom>
                    <a:avLst/>
                    <a:gdLst>
                      <a:gd name="connsiteX0" fmla="*/ 220135 w 233848"/>
                      <a:gd name="connsiteY0" fmla="*/ 9407 h 56033"/>
                      <a:gd name="connsiteX1" fmla="*/ 11685 w 233848"/>
                      <a:gd name="connsiteY1" fmla="*/ 23121 h 56033"/>
                      <a:gd name="connsiteX2" fmla="*/ 713 w 233848"/>
                      <a:gd name="connsiteY2" fmla="*/ 45063 h 56033"/>
                      <a:gd name="connsiteX3" fmla="*/ 17171 w 233848"/>
                      <a:gd name="connsiteY3" fmla="*/ 56034 h 56033"/>
                      <a:gd name="connsiteX4" fmla="*/ 22657 w 233848"/>
                      <a:gd name="connsiteY4" fmla="*/ 56034 h 56033"/>
                      <a:gd name="connsiteX5" fmla="*/ 211907 w 233848"/>
                      <a:gd name="connsiteY5" fmla="*/ 45063 h 56033"/>
                      <a:gd name="connsiteX6" fmla="*/ 233848 w 233848"/>
                      <a:gd name="connsiteY6" fmla="*/ 31349 h 56033"/>
                      <a:gd name="connsiteX7" fmla="*/ 220135 w 233848"/>
                      <a:gd name="connsiteY7" fmla="*/ 9407 h 5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848" h="56033">
                        <a:moveTo>
                          <a:pt x="220135" y="9407"/>
                        </a:moveTo>
                        <a:cubicBezTo>
                          <a:pt x="151565" y="-7050"/>
                          <a:pt x="77512" y="-1564"/>
                          <a:pt x="11685" y="23121"/>
                        </a:cubicBezTo>
                        <a:cubicBezTo>
                          <a:pt x="3457" y="25864"/>
                          <a:pt x="-2029" y="36834"/>
                          <a:pt x="713" y="45063"/>
                        </a:cubicBezTo>
                        <a:cubicBezTo>
                          <a:pt x="3457" y="53291"/>
                          <a:pt x="8943" y="56034"/>
                          <a:pt x="17171" y="56034"/>
                        </a:cubicBezTo>
                        <a:cubicBezTo>
                          <a:pt x="19913" y="56034"/>
                          <a:pt x="22657" y="56034"/>
                          <a:pt x="22657" y="56034"/>
                        </a:cubicBezTo>
                        <a:cubicBezTo>
                          <a:pt x="82996" y="34092"/>
                          <a:pt x="148823" y="28606"/>
                          <a:pt x="211907" y="45063"/>
                        </a:cubicBezTo>
                        <a:cubicBezTo>
                          <a:pt x="220135" y="47805"/>
                          <a:pt x="231106" y="42320"/>
                          <a:pt x="233848" y="31349"/>
                        </a:cubicBezTo>
                        <a:cubicBezTo>
                          <a:pt x="233848" y="23121"/>
                          <a:pt x="228364" y="12150"/>
                          <a:pt x="220135" y="9407"/>
                        </a:cubicBezTo>
                        <a:close/>
                      </a:path>
                    </a:pathLst>
                  </a:custGeom>
                  <a:solidFill>
                    <a:srgbClr val="000000"/>
                  </a:solidFill>
                  <a:ln w="27426" cap="flat">
                    <a:noFill/>
                    <a:prstDash val="solid"/>
                    <a:miter/>
                  </a:ln>
                </p:spPr>
                <p:txBody>
                  <a:bodyPr rtlCol="0" anchor="ctr"/>
                  <a:lstStyle/>
                  <a:p>
                    <a:endParaRPr lang="en-US"/>
                  </a:p>
                </p:txBody>
              </p:sp>
            </p:grpSp>
            <p:sp>
              <p:nvSpPr>
                <p:cNvPr id="17" name="Freeform 1172">
                  <a:extLst>
                    <a:ext uri="{FF2B5EF4-FFF2-40B4-BE49-F238E27FC236}">
                      <a16:creationId xmlns:a16="http://schemas.microsoft.com/office/drawing/2014/main" id="{EEFDAD6B-340D-436F-8F9B-D4DE05425053}"/>
                    </a:ext>
                  </a:extLst>
                </p:cNvPr>
                <p:cNvSpPr/>
                <p:nvPr/>
              </p:nvSpPr>
              <p:spPr>
                <a:xfrm>
                  <a:off x="4799828" y="4002834"/>
                  <a:ext cx="134190" cy="473521"/>
                </a:xfrm>
                <a:custGeom>
                  <a:avLst/>
                  <a:gdLst>
                    <a:gd name="connsiteX0" fmla="*/ 128998 w 134190"/>
                    <a:gd name="connsiteY0" fmla="*/ 442665 h 473521"/>
                    <a:gd name="connsiteX1" fmla="*/ 35743 w 134190"/>
                    <a:gd name="connsiteY1" fmla="*/ 217759 h 473521"/>
                    <a:gd name="connsiteX2" fmla="*/ 96084 w 134190"/>
                    <a:gd name="connsiteY2" fmla="*/ 28508 h 473521"/>
                    <a:gd name="connsiteX3" fmla="*/ 93342 w 134190"/>
                    <a:gd name="connsiteY3" fmla="*/ 3823 h 473521"/>
                    <a:gd name="connsiteX4" fmla="*/ 68656 w 134190"/>
                    <a:gd name="connsiteY4" fmla="*/ 6566 h 473521"/>
                    <a:gd name="connsiteX5" fmla="*/ 68656 w 134190"/>
                    <a:gd name="connsiteY5" fmla="*/ 6566 h 473521"/>
                    <a:gd name="connsiteX6" fmla="*/ 104312 w 134190"/>
                    <a:gd name="connsiteY6" fmla="*/ 467350 h 473521"/>
                    <a:gd name="connsiteX7" fmla="*/ 128998 w 134190"/>
                    <a:gd name="connsiteY7" fmla="*/ 467350 h 473521"/>
                    <a:gd name="connsiteX8" fmla="*/ 128998 w 134190"/>
                    <a:gd name="connsiteY8" fmla="*/ 442665 h 4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90" h="473521">
                      <a:moveTo>
                        <a:pt x="128998" y="442665"/>
                      </a:moveTo>
                      <a:cubicBezTo>
                        <a:pt x="68656" y="382324"/>
                        <a:pt x="35743" y="300041"/>
                        <a:pt x="35743" y="217759"/>
                      </a:cubicBezTo>
                      <a:cubicBezTo>
                        <a:pt x="35743" y="149189"/>
                        <a:pt x="57685" y="83363"/>
                        <a:pt x="96084" y="28508"/>
                      </a:cubicBezTo>
                      <a:cubicBezTo>
                        <a:pt x="101570" y="20280"/>
                        <a:pt x="101570" y="9309"/>
                        <a:pt x="93342" y="3823"/>
                      </a:cubicBezTo>
                      <a:cubicBezTo>
                        <a:pt x="85112" y="-1662"/>
                        <a:pt x="74142" y="-1662"/>
                        <a:pt x="68656" y="6566"/>
                      </a:cubicBezTo>
                      <a:cubicBezTo>
                        <a:pt x="68656" y="6566"/>
                        <a:pt x="68656" y="6566"/>
                        <a:pt x="68656" y="6566"/>
                      </a:cubicBezTo>
                      <a:cubicBezTo>
                        <a:pt x="-35568" y="149189"/>
                        <a:pt x="-19112" y="343926"/>
                        <a:pt x="104312" y="467350"/>
                      </a:cubicBezTo>
                      <a:cubicBezTo>
                        <a:pt x="112540" y="475578"/>
                        <a:pt x="123512" y="475578"/>
                        <a:pt x="128998" y="467350"/>
                      </a:cubicBezTo>
                      <a:cubicBezTo>
                        <a:pt x="134484" y="459122"/>
                        <a:pt x="137226" y="448151"/>
                        <a:pt x="128998" y="442665"/>
                      </a:cubicBezTo>
                      <a:close/>
                    </a:path>
                  </a:pathLst>
                </a:custGeom>
                <a:solidFill>
                  <a:srgbClr val="000000"/>
                </a:solidFill>
                <a:ln w="27426" cap="flat">
                  <a:noFill/>
                  <a:prstDash val="solid"/>
                  <a:miter/>
                </a:ln>
              </p:spPr>
              <p:txBody>
                <a:bodyPr rtlCol="0" anchor="ctr"/>
                <a:lstStyle/>
                <a:p>
                  <a:endParaRPr lang="en-US"/>
                </a:p>
              </p:txBody>
            </p:sp>
          </p:grpSp>
          <p:sp>
            <p:nvSpPr>
              <p:cNvPr id="8" name="Freeform 1163">
                <a:extLst>
                  <a:ext uri="{FF2B5EF4-FFF2-40B4-BE49-F238E27FC236}">
                    <a16:creationId xmlns:a16="http://schemas.microsoft.com/office/drawing/2014/main" id="{852B63E1-909D-4D83-9001-A13C3EA4BE77}"/>
                  </a:ext>
                </a:extLst>
              </p:cNvPr>
              <p:cNvSpPr/>
              <p:nvPr/>
            </p:nvSpPr>
            <p:spPr>
              <a:xfrm>
                <a:off x="5235905" y="3987499"/>
                <a:ext cx="121217" cy="534797"/>
              </a:xfrm>
              <a:custGeom>
                <a:avLst/>
                <a:gdLst>
                  <a:gd name="connsiteX0" fmla="*/ 118050 w 121217"/>
                  <a:gd name="connsiteY0" fmla="*/ 148068 h 534797"/>
                  <a:gd name="connsiteX1" fmla="*/ 82395 w 121217"/>
                  <a:gd name="connsiteY1" fmla="*/ 191952 h 534797"/>
                  <a:gd name="connsiteX2" fmla="*/ 71423 w 121217"/>
                  <a:gd name="connsiteY2" fmla="*/ 208409 h 534797"/>
                  <a:gd name="connsiteX3" fmla="*/ 85137 w 121217"/>
                  <a:gd name="connsiteY3" fmla="*/ 510113 h 534797"/>
                  <a:gd name="connsiteX4" fmla="*/ 79651 w 121217"/>
                  <a:gd name="connsiteY4" fmla="*/ 526569 h 534797"/>
                  <a:gd name="connsiteX5" fmla="*/ 41253 w 121217"/>
                  <a:gd name="connsiteY5" fmla="*/ 526569 h 534797"/>
                  <a:gd name="connsiteX6" fmla="*/ 35767 w 121217"/>
                  <a:gd name="connsiteY6" fmla="*/ 510113 h 534797"/>
                  <a:gd name="connsiteX7" fmla="*/ 49481 w 121217"/>
                  <a:gd name="connsiteY7" fmla="*/ 211151 h 534797"/>
                  <a:gd name="connsiteX8" fmla="*/ 38510 w 121217"/>
                  <a:gd name="connsiteY8" fmla="*/ 194695 h 534797"/>
                  <a:gd name="connsiteX9" fmla="*/ 2854 w 121217"/>
                  <a:gd name="connsiteY9" fmla="*/ 150810 h 534797"/>
                  <a:gd name="connsiteX10" fmla="*/ 8340 w 121217"/>
                  <a:gd name="connsiteY10" fmla="*/ 68528 h 534797"/>
                  <a:gd name="connsiteX11" fmla="*/ 19310 w 121217"/>
                  <a:gd name="connsiteY11" fmla="*/ 30129 h 534797"/>
                  <a:gd name="connsiteX12" fmla="*/ 79651 w 121217"/>
                  <a:gd name="connsiteY12" fmla="*/ 2701 h 534797"/>
                  <a:gd name="connsiteX13" fmla="*/ 107079 w 121217"/>
                  <a:gd name="connsiteY13" fmla="*/ 30129 h 534797"/>
                  <a:gd name="connsiteX14" fmla="*/ 118050 w 121217"/>
                  <a:gd name="connsiteY14" fmla="*/ 68528 h 534797"/>
                  <a:gd name="connsiteX15" fmla="*/ 118050 w 121217"/>
                  <a:gd name="connsiteY15" fmla="*/ 148068 h 534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217" h="534797">
                    <a:moveTo>
                      <a:pt x="118050" y="148068"/>
                    </a:moveTo>
                    <a:cubicBezTo>
                      <a:pt x="115307" y="167267"/>
                      <a:pt x="98851" y="183724"/>
                      <a:pt x="82395" y="191952"/>
                    </a:cubicBezTo>
                    <a:cubicBezTo>
                      <a:pt x="74165" y="194695"/>
                      <a:pt x="71423" y="202923"/>
                      <a:pt x="71423" y="208409"/>
                    </a:cubicBezTo>
                    <a:lnTo>
                      <a:pt x="85137" y="510113"/>
                    </a:lnTo>
                    <a:cubicBezTo>
                      <a:pt x="85137" y="515598"/>
                      <a:pt x="85137" y="521083"/>
                      <a:pt x="79651" y="526569"/>
                    </a:cubicBezTo>
                    <a:cubicBezTo>
                      <a:pt x="68681" y="537540"/>
                      <a:pt x="52223" y="537540"/>
                      <a:pt x="41253" y="526569"/>
                    </a:cubicBezTo>
                    <a:cubicBezTo>
                      <a:pt x="35767" y="521083"/>
                      <a:pt x="35767" y="515598"/>
                      <a:pt x="35767" y="510113"/>
                    </a:cubicBezTo>
                    <a:lnTo>
                      <a:pt x="49481" y="211151"/>
                    </a:lnTo>
                    <a:cubicBezTo>
                      <a:pt x="49481" y="202923"/>
                      <a:pt x="43995" y="197437"/>
                      <a:pt x="38510" y="194695"/>
                    </a:cubicBezTo>
                    <a:cubicBezTo>
                      <a:pt x="19310" y="189209"/>
                      <a:pt x="5596" y="172753"/>
                      <a:pt x="2854" y="150810"/>
                    </a:cubicBezTo>
                    <a:cubicBezTo>
                      <a:pt x="-2632" y="123383"/>
                      <a:pt x="112" y="95955"/>
                      <a:pt x="8340" y="68528"/>
                    </a:cubicBezTo>
                    <a:lnTo>
                      <a:pt x="19310" y="30129"/>
                    </a:lnTo>
                    <a:cubicBezTo>
                      <a:pt x="27539" y="5444"/>
                      <a:pt x="54967" y="-5527"/>
                      <a:pt x="79651" y="2701"/>
                    </a:cubicBezTo>
                    <a:cubicBezTo>
                      <a:pt x="93365" y="8187"/>
                      <a:pt x="101593" y="16415"/>
                      <a:pt x="107079" y="30129"/>
                    </a:cubicBezTo>
                    <a:lnTo>
                      <a:pt x="118050" y="68528"/>
                    </a:lnTo>
                    <a:cubicBezTo>
                      <a:pt x="120793" y="93213"/>
                      <a:pt x="123536" y="123383"/>
                      <a:pt x="118050" y="148068"/>
                    </a:cubicBezTo>
                    <a:close/>
                  </a:path>
                </a:pathLst>
              </a:custGeom>
              <a:solidFill>
                <a:srgbClr val="00BADE"/>
              </a:solid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9089067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bowl of food&#10;&#10;Description automatically generated with low confidence">
            <a:extLst>
              <a:ext uri="{FF2B5EF4-FFF2-40B4-BE49-F238E27FC236}">
                <a16:creationId xmlns:a16="http://schemas.microsoft.com/office/drawing/2014/main" id="{8019C897-A932-4D41-A3F6-9A04C563EE15}"/>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9226" r="9226"/>
          <a:stretch>
            <a:fillRect/>
          </a:stretch>
        </p:blipFill>
        <p:spPr/>
      </p:pic>
      <p:sp>
        <p:nvSpPr>
          <p:cNvPr id="3" name="Text Placeholder 2">
            <a:extLst>
              <a:ext uri="{FF2B5EF4-FFF2-40B4-BE49-F238E27FC236}">
                <a16:creationId xmlns:a16="http://schemas.microsoft.com/office/drawing/2014/main" id="{BEF25424-932E-433D-BC09-0160B2650120}"/>
              </a:ext>
            </a:extLst>
          </p:cNvPr>
          <p:cNvSpPr>
            <a:spLocks noGrp="1"/>
          </p:cNvSpPr>
          <p:nvPr>
            <p:ph type="body" sz="quarter" idx="18"/>
          </p:nvPr>
        </p:nvSpPr>
        <p:spPr>
          <a:xfrm>
            <a:off x="1455938" y="1408386"/>
            <a:ext cx="5193437" cy="5182914"/>
          </a:xfrm>
        </p:spPr>
        <p:txBody>
          <a:bodyPr vert="horz" lIns="91440" tIns="45720" rIns="91440" bIns="45720" rtlCol="0" anchor="t">
            <a:normAutofit/>
          </a:bodyPr>
          <a:lstStyle/>
          <a:p>
            <a:pPr marL="71755" algn="ctr">
              <a:lnSpc>
                <a:spcPct val="100000"/>
              </a:lnSpc>
            </a:pPr>
            <a:r>
              <a:rPr lang="es-ES" dirty="0"/>
              <a:t>Para estar preparados para afrontar el envejecimiento de nuestra población europea, es esencial tener en cuenta no sólo los retos, sino llamar más la atención sobre las oportunidades que ofrece la creciente longevidad... </a:t>
            </a:r>
            <a:endParaRPr lang="es-ES"/>
          </a:p>
          <a:p>
            <a:pPr marL="71755" algn="ctr">
              <a:lnSpc>
                <a:spcPct val="100000"/>
              </a:lnSpc>
            </a:pPr>
            <a:r>
              <a:rPr lang="en-US" b="1" dirty="0"/>
              <a:t>- </a:t>
            </a:r>
            <a:r>
              <a:rPr lang="es-ES" b="1" dirty="0"/>
              <a:t>El desarrollo y la comercialización de alimentos y productos adecuados o enriquecidos con nutrientes para las personas mayores. </a:t>
            </a:r>
          </a:p>
          <a:p>
            <a:pPr marL="71755" indent="0">
              <a:lnSpc>
                <a:spcPct val="100000"/>
              </a:lnSpc>
            </a:pPr>
            <a:endParaRPr lang="en-IE" dirty="0">
              <a:cs typeface="Calibri" panose="020F0502020204030204"/>
            </a:endParaRPr>
          </a:p>
        </p:txBody>
      </p:sp>
      <p:sp>
        <p:nvSpPr>
          <p:cNvPr id="4" name="Text Placeholder 3">
            <a:extLst>
              <a:ext uri="{FF2B5EF4-FFF2-40B4-BE49-F238E27FC236}">
                <a16:creationId xmlns:a16="http://schemas.microsoft.com/office/drawing/2014/main" id="{3F5788A0-2728-4B33-80DA-88A02ED86A73}"/>
              </a:ext>
            </a:extLst>
          </p:cNvPr>
          <p:cNvSpPr>
            <a:spLocks noGrp="1"/>
          </p:cNvSpPr>
          <p:nvPr>
            <p:ph type="body" sz="quarter" idx="16"/>
          </p:nvPr>
        </p:nvSpPr>
        <p:spPr>
          <a:xfrm>
            <a:off x="1560905" y="500917"/>
            <a:ext cx="4716425" cy="582221"/>
          </a:xfrm>
        </p:spPr>
        <p:txBody>
          <a:bodyPr>
            <a:normAutofit fontScale="92500"/>
          </a:bodyPr>
          <a:lstStyle/>
          <a:p>
            <a:r>
              <a:rPr lang="en-US" sz="3300" b="1" dirty="0" err="1"/>
              <a:t>Preparados</a:t>
            </a:r>
            <a:r>
              <a:rPr lang="en-US" sz="3300" b="1" dirty="0"/>
              <a:t> para </a:t>
            </a:r>
            <a:r>
              <a:rPr lang="en-US" sz="3300" b="1" dirty="0" err="1"/>
              <a:t>el</a:t>
            </a:r>
            <a:r>
              <a:rPr lang="en-US" sz="3300" b="1" dirty="0"/>
              <a:t> </a:t>
            </a:r>
            <a:r>
              <a:rPr lang="en-US" sz="3300" b="1" dirty="0" err="1"/>
              <a:t>cambio</a:t>
            </a:r>
            <a:endParaRPr lang="en-IE" sz="3300" b="1" dirty="0"/>
          </a:p>
        </p:txBody>
      </p:sp>
    </p:spTree>
    <p:extLst>
      <p:ext uri="{BB962C8B-B14F-4D97-AF65-F5344CB8AC3E}">
        <p14:creationId xmlns:p14="http://schemas.microsoft.com/office/powerpoint/2010/main" val="41096282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Bright ladder against dull ladders">
            <a:extLst>
              <a:ext uri="{FF2B5EF4-FFF2-40B4-BE49-F238E27FC236}">
                <a16:creationId xmlns:a16="http://schemas.microsoft.com/office/drawing/2014/main" id="{B5825549-2B27-465D-8E33-A6672FA703DE}"/>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6852062" y="228600"/>
            <a:ext cx="5105121" cy="6362700"/>
          </a:xfrm>
        </p:spPr>
      </p:pic>
      <p:sp>
        <p:nvSpPr>
          <p:cNvPr id="3" name="Text Placeholder 2">
            <a:extLst>
              <a:ext uri="{FF2B5EF4-FFF2-40B4-BE49-F238E27FC236}">
                <a16:creationId xmlns:a16="http://schemas.microsoft.com/office/drawing/2014/main" id="{87C570EC-F362-4ABA-83BD-45754E47C86B}"/>
              </a:ext>
            </a:extLst>
          </p:cNvPr>
          <p:cNvSpPr>
            <a:spLocks noGrp="1"/>
          </p:cNvSpPr>
          <p:nvPr>
            <p:ph type="body" sz="quarter" idx="18"/>
          </p:nvPr>
        </p:nvSpPr>
        <p:spPr>
          <a:xfrm>
            <a:off x="1454331" y="1545020"/>
            <a:ext cx="5397731" cy="5046279"/>
          </a:xfrm>
        </p:spPr>
        <p:txBody>
          <a:bodyPr vert="horz" lIns="91440" tIns="45720" rIns="91440" bIns="45720" rtlCol="0" anchor="t">
            <a:normAutofit/>
          </a:bodyPr>
          <a:lstStyle/>
          <a:p>
            <a:pPr marL="71755" indent="0" algn="just">
              <a:lnSpc>
                <a:spcPct val="100000"/>
              </a:lnSpc>
            </a:pPr>
            <a:r>
              <a:rPr lang="es-ES" sz="2300" dirty="0"/>
              <a:t>El desarrollo de productos innovadores de éxito es un reto: la industria alimentaria se considera tradicionalmente un sector con baja intensidad de investigación y es bastante conservadora en cuanto al tipo de innovaciones que introduce en el mercado. </a:t>
            </a:r>
            <a:endParaRPr lang="es-ES"/>
          </a:p>
          <a:p>
            <a:pPr marL="71755" indent="0" algn="just">
              <a:lnSpc>
                <a:spcPct val="100000"/>
              </a:lnSpc>
            </a:pPr>
            <a:r>
              <a:rPr lang="es-ES" sz="2300" dirty="0"/>
              <a:t>El uso de nuevos métodos para potenciar la innovación y la capacidad empresarial es esencial para que las empresas respondan a la creciente demanda de nuevos productos y servicios alimentarios dentro de la economía plateada. </a:t>
            </a:r>
            <a:endParaRPr lang="en-IE" sz="2300" dirty="0">
              <a:cs typeface="Calibri" panose="020F0502020204030204"/>
            </a:endParaRPr>
          </a:p>
        </p:txBody>
      </p:sp>
      <p:sp>
        <p:nvSpPr>
          <p:cNvPr id="4" name="Text Placeholder 3">
            <a:extLst>
              <a:ext uri="{FF2B5EF4-FFF2-40B4-BE49-F238E27FC236}">
                <a16:creationId xmlns:a16="http://schemas.microsoft.com/office/drawing/2014/main" id="{3112D074-6014-4986-BB26-2293A1E1AD56}"/>
              </a:ext>
            </a:extLst>
          </p:cNvPr>
          <p:cNvSpPr>
            <a:spLocks noGrp="1"/>
          </p:cNvSpPr>
          <p:nvPr>
            <p:ph type="body" sz="quarter" idx="16"/>
          </p:nvPr>
        </p:nvSpPr>
        <p:spPr/>
        <p:txBody>
          <a:bodyPr>
            <a:normAutofit/>
          </a:bodyPr>
          <a:lstStyle/>
          <a:p>
            <a:r>
              <a:rPr lang="en-IE" sz="3300" b="1" dirty="0"/>
              <a:t>Ser </a:t>
            </a:r>
            <a:r>
              <a:rPr lang="en-IE" sz="3300" b="1" dirty="0" err="1"/>
              <a:t>innovadores</a:t>
            </a:r>
            <a:endParaRPr lang="en-IE" sz="3300" b="1" dirty="0"/>
          </a:p>
        </p:txBody>
      </p:sp>
    </p:spTree>
    <p:extLst>
      <p:ext uri="{BB962C8B-B14F-4D97-AF65-F5344CB8AC3E}">
        <p14:creationId xmlns:p14="http://schemas.microsoft.com/office/powerpoint/2010/main" val="25420797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57AABE-F8B2-4C22-8C38-A55E443C4311}"/>
              </a:ext>
            </a:extLst>
          </p:cNvPr>
          <p:cNvSpPr>
            <a:spLocks noGrp="1"/>
          </p:cNvSpPr>
          <p:nvPr>
            <p:ph type="body" sz="quarter" idx="16"/>
          </p:nvPr>
        </p:nvSpPr>
        <p:spPr>
          <a:xfrm>
            <a:off x="2149154" y="934084"/>
            <a:ext cx="4083695" cy="3682304"/>
          </a:xfrm>
        </p:spPr>
        <p:txBody>
          <a:bodyPr>
            <a:normAutofit/>
          </a:bodyPr>
          <a:lstStyle/>
          <a:p>
            <a:r>
              <a:rPr lang="es-ES" dirty="0"/>
              <a:t>Utilizar la innovación para crear oportunidades </a:t>
            </a:r>
            <a:endParaRPr lang="en-IE" dirty="0"/>
          </a:p>
        </p:txBody>
      </p:sp>
      <p:sp>
        <p:nvSpPr>
          <p:cNvPr id="3" name="Text Placeholder 2">
            <a:extLst>
              <a:ext uri="{FF2B5EF4-FFF2-40B4-BE49-F238E27FC236}">
                <a16:creationId xmlns:a16="http://schemas.microsoft.com/office/drawing/2014/main" id="{A62A8D1E-118D-4511-989E-C166AFA731AB}"/>
              </a:ext>
            </a:extLst>
          </p:cNvPr>
          <p:cNvSpPr>
            <a:spLocks noGrp="1"/>
          </p:cNvSpPr>
          <p:nvPr>
            <p:ph type="body" sz="quarter" idx="17"/>
          </p:nvPr>
        </p:nvSpPr>
        <p:spPr/>
        <p:txBody>
          <a:bodyPr>
            <a:normAutofit fontScale="85000" lnSpcReduction="20000"/>
          </a:bodyPr>
          <a:lstStyle/>
          <a:p>
            <a:r>
              <a:rPr lang="en-US"/>
              <a:t>2</a:t>
            </a:r>
            <a:endParaRPr lang="en-IE"/>
          </a:p>
        </p:txBody>
      </p:sp>
    </p:spTree>
    <p:extLst>
      <p:ext uri="{BB962C8B-B14F-4D97-AF65-F5344CB8AC3E}">
        <p14:creationId xmlns:p14="http://schemas.microsoft.com/office/powerpoint/2010/main" val="16322802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Green peas with one open pea with seeds">
            <a:extLst>
              <a:ext uri="{FF2B5EF4-FFF2-40B4-BE49-F238E27FC236}">
                <a16:creationId xmlns:a16="http://schemas.microsoft.com/office/drawing/2014/main" id="{71DAC84B-8465-4B24-BCC3-31C45976DFB9}"/>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6852062" y="228600"/>
            <a:ext cx="5105121" cy="6362700"/>
          </a:xfrm>
        </p:spPr>
      </p:pic>
      <p:sp>
        <p:nvSpPr>
          <p:cNvPr id="3" name="Text Placeholder 2">
            <a:extLst>
              <a:ext uri="{FF2B5EF4-FFF2-40B4-BE49-F238E27FC236}">
                <a16:creationId xmlns:a16="http://schemas.microsoft.com/office/drawing/2014/main" id="{940F5B38-FAD3-4D81-BEA7-946BAEFBE9E0}"/>
              </a:ext>
            </a:extLst>
          </p:cNvPr>
          <p:cNvSpPr>
            <a:spLocks noGrp="1"/>
          </p:cNvSpPr>
          <p:nvPr>
            <p:ph type="body" sz="quarter" idx="18"/>
          </p:nvPr>
        </p:nvSpPr>
        <p:spPr>
          <a:xfrm>
            <a:off x="1477371" y="1321904"/>
            <a:ext cx="5232188" cy="5450371"/>
          </a:xfrm>
        </p:spPr>
        <p:txBody>
          <a:bodyPr vert="horz" lIns="91440" tIns="45720" rIns="91440" bIns="45720" rtlCol="0" anchor="t">
            <a:normAutofit fontScale="85000" lnSpcReduction="10000"/>
          </a:bodyPr>
          <a:lstStyle/>
          <a:p>
            <a:pPr marL="71755" algn="ctr">
              <a:lnSpc>
                <a:spcPct val="120000"/>
              </a:lnSpc>
            </a:pPr>
            <a:r>
              <a:rPr lang="es-ES" dirty="0"/>
              <a:t>Como hemos visto en la sección 1, las necesidades de nuestros consumidores de la economía plateada evolucionan constantemente.  Como PYME del sector alimentario, debe ser capaz de mejorar las distintas áreas de su negocio para resolver los problemas que van surgiendo y </a:t>
            </a:r>
            <a:r>
              <a:rPr lang="es-ES" b="1" dirty="0"/>
              <a:t>seguir creando nuevo valor para los nuevos clientes</a:t>
            </a:r>
            <a:r>
              <a:rPr lang="es-ES" dirty="0"/>
              <a:t>.</a:t>
            </a:r>
            <a:endParaRPr lang="es-ES"/>
          </a:p>
          <a:p>
            <a:pPr marL="71755" algn="ctr">
              <a:lnSpc>
                <a:spcPct val="120000"/>
              </a:lnSpc>
            </a:pPr>
            <a:r>
              <a:rPr lang="es-ES" dirty="0"/>
              <a:t>Por lo tanto, saber qué tipos de innovación perseguir puede ayudarle a descubrir las nuevas oportunidades más adecuadas para su negocio</a:t>
            </a:r>
            <a:r>
              <a:rPr lang="en-US" dirty="0"/>
              <a:t>. </a:t>
            </a:r>
            <a:endParaRPr lang="en-US" dirty="0">
              <a:cs typeface="Calibri" panose="020F0502020204030204"/>
            </a:endParaRPr>
          </a:p>
          <a:p>
            <a:pPr marL="71755" algn="ctr">
              <a:lnSpc>
                <a:spcPct val="120000"/>
              </a:lnSpc>
            </a:pPr>
            <a:r>
              <a:rPr lang="es-ES" dirty="0">
                <a:highlight>
                  <a:srgbClr val="85D2E1"/>
                </a:highlight>
                <a:ea typeface="+mn-lt"/>
                <a:cs typeface="+mn-lt"/>
              </a:rPr>
              <a:t>Ponga a prueba la capacidad de innovación de su empresa con nuestra herramienta de autoevaluación: </a:t>
            </a:r>
            <a:r>
              <a:rPr lang="es-ES" b="1" dirty="0">
                <a:highlight>
                  <a:srgbClr val="85D2E1"/>
                </a:highlight>
                <a:ea typeface="+mn-lt"/>
                <a:cs typeface="+mn-lt"/>
              </a:rPr>
              <a:t>Haga clic aquí para saber más</a:t>
            </a:r>
            <a:endParaRPr lang="en-IE" b="1" dirty="0">
              <a:highlight>
                <a:srgbClr val="85D2E1"/>
              </a:highlight>
              <a:cs typeface="Calibri" panose="020F0502020204030204"/>
            </a:endParaRPr>
          </a:p>
        </p:txBody>
      </p:sp>
      <p:sp>
        <p:nvSpPr>
          <p:cNvPr id="4" name="Text Placeholder 3">
            <a:extLst>
              <a:ext uri="{FF2B5EF4-FFF2-40B4-BE49-F238E27FC236}">
                <a16:creationId xmlns:a16="http://schemas.microsoft.com/office/drawing/2014/main" id="{CE336CD2-C647-4DAD-A2CD-E0CDE142CC34}"/>
              </a:ext>
            </a:extLst>
          </p:cNvPr>
          <p:cNvSpPr>
            <a:spLocks noGrp="1"/>
          </p:cNvSpPr>
          <p:nvPr>
            <p:ph type="body" sz="quarter" idx="16"/>
          </p:nvPr>
        </p:nvSpPr>
        <p:spPr>
          <a:xfrm>
            <a:off x="1718561" y="595510"/>
            <a:ext cx="4990998" cy="582221"/>
          </a:xfrm>
        </p:spPr>
        <p:txBody>
          <a:bodyPr>
            <a:noAutofit/>
          </a:bodyPr>
          <a:lstStyle/>
          <a:p>
            <a:r>
              <a:rPr lang="es-ES" sz="2400" b="1" dirty="0"/>
              <a:t>Encontrar la mejor opción para usted</a:t>
            </a:r>
            <a:endParaRPr lang="en-IE" sz="2400" b="1" dirty="0"/>
          </a:p>
        </p:txBody>
      </p:sp>
    </p:spTree>
    <p:extLst>
      <p:ext uri="{BB962C8B-B14F-4D97-AF65-F5344CB8AC3E}">
        <p14:creationId xmlns:p14="http://schemas.microsoft.com/office/powerpoint/2010/main" val="1620243526"/>
      </p:ext>
    </p:extLst>
  </p:cSld>
  <p:clrMapOvr>
    <a:masterClrMapping/>
  </p:clrMapOvr>
  <p:extLst>
    <p:ext uri="{6950BFC3-D8DA-4A85-94F7-54DA5524770B}">
      <p188:commentRel xmlns:p188="http://schemas.microsoft.com/office/powerpoint/2018/8/main" r:id="rId2"/>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Crumpled paper light bulb">
            <a:extLst>
              <a:ext uri="{FF2B5EF4-FFF2-40B4-BE49-F238E27FC236}">
                <a16:creationId xmlns:a16="http://schemas.microsoft.com/office/drawing/2014/main" id="{237545D2-25E7-45D9-9F60-271E675C235A}"/>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6852062" y="228600"/>
            <a:ext cx="5105121" cy="6362700"/>
          </a:xfrm>
        </p:spPr>
      </p:pic>
      <p:sp>
        <p:nvSpPr>
          <p:cNvPr id="3" name="Text Placeholder 2">
            <a:extLst>
              <a:ext uri="{FF2B5EF4-FFF2-40B4-BE49-F238E27FC236}">
                <a16:creationId xmlns:a16="http://schemas.microsoft.com/office/drawing/2014/main" id="{96CA0088-593B-4A4B-8AE2-5E7210CFBE4A}"/>
              </a:ext>
            </a:extLst>
          </p:cNvPr>
          <p:cNvSpPr>
            <a:spLocks noGrp="1"/>
          </p:cNvSpPr>
          <p:nvPr>
            <p:ph type="body" sz="quarter" idx="18"/>
          </p:nvPr>
        </p:nvSpPr>
        <p:spPr>
          <a:xfrm>
            <a:off x="1450427" y="1408386"/>
            <a:ext cx="5401635" cy="5449614"/>
          </a:xfrm>
        </p:spPr>
        <p:txBody>
          <a:bodyPr vert="horz" lIns="91440" tIns="45720" rIns="91440" bIns="45720" rtlCol="0" anchor="t">
            <a:noAutofit/>
          </a:bodyPr>
          <a:lstStyle/>
          <a:p>
            <a:pPr marL="71755" indent="0" algn="just">
              <a:lnSpc>
                <a:spcPct val="100000"/>
              </a:lnSpc>
              <a:spcBef>
                <a:spcPts val="600"/>
              </a:spcBef>
            </a:pPr>
            <a:r>
              <a:rPr lang="es-ES" sz="2200" dirty="0"/>
              <a:t>La innovación puede ser un tema confuso, ya que hay muchos tipos diferentes de innovación. A menudo se oye hablar de innovación en términos de tecnología y, aunque es cierto que la innovación tecnológica ha sido, y probablemente seguirá siendo, la forma más obvia de innovación, también tiene otras formas</a:t>
            </a:r>
            <a:r>
              <a:rPr lang="en-US" sz="2200" dirty="0"/>
              <a:t>.</a:t>
            </a:r>
            <a:endParaRPr lang="es-ES"/>
          </a:p>
          <a:p>
            <a:pPr marL="71755" indent="0" algn="just">
              <a:lnSpc>
                <a:spcPct val="100000"/>
              </a:lnSpc>
              <a:spcBef>
                <a:spcPts val="600"/>
              </a:spcBef>
            </a:pPr>
            <a:r>
              <a:rPr lang="es-ES" sz="2200" dirty="0"/>
              <a:t>La mayoría de las innovaciones son pequeñas mejoras graduales de los productos, procesos y servicios existentes, mientras que algunas innovaciones pueden ser esos inventos o modelos de negocio revolucionarios que transforman las industrias.</a:t>
            </a:r>
            <a:endParaRPr lang="en-IE" sz="2200" dirty="0">
              <a:cs typeface="Calibri" panose="020F0502020204030204"/>
            </a:endParaRPr>
          </a:p>
        </p:txBody>
      </p:sp>
      <p:sp>
        <p:nvSpPr>
          <p:cNvPr id="4" name="Text Placeholder 3">
            <a:extLst>
              <a:ext uri="{FF2B5EF4-FFF2-40B4-BE49-F238E27FC236}">
                <a16:creationId xmlns:a16="http://schemas.microsoft.com/office/drawing/2014/main" id="{5527D05E-CF1F-4D4B-B375-92B1968E9CD7}"/>
              </a:ext>
            </a:extLst>
          </p:cNvPr>
          <p:cNvSpPr>
            <a:spLocks noGrp="1"/>
          </p:cNvSpPr>
          <p:nvPr>
            <p:ph type="body" sz="quarter" idx="16"/>
          </p:nvPr>
        </p:nvSpPr>
        <p:spPr/>
        <p:txBody>
          <a:bodyPr>
            <a:normAutofit lnSpcReduction="10000"/>
          </a:bodyPr>
          <a:lstStyle/>
          <a:p>
            <a:r>
              <a:rPr lang="en-US" b="1" dirty="0" err="1"/>
              <a:t>Qué</a:t>
            </a:r>
            <a:r>
              <a:rPr lang="en-US" b="1" dirty="0"/>
              <a:t> es la </a:t>
            </a:r>
            <a:r>
              <a:rPr lang="en-US" b="1" dirty="0" err="1"/>
              <a:t>innovación</a:t>
            </a:r>
            <a:r>
              <a:rPr lang="en-US" b="1" dirty="0"/>
              <a:t>...</a:t>
            </a:r>
          </a:p>
        </p:txBody>
      </p:sp>
    </p:spTree>
    <p:extLst>
      <p:ext uri="{BB962C8B-B14F-4D97-AF65-F5344CB8AC3E}">
        <p14:creationId xmlns:p14="http://schemas.microsoft.com/office/powerpoint/2010/main" val="575294484"/>
      </p:ext>
    </p:extLst>
  </p:cSld>
  <p:clrMapOvr>
    <a:masterClrMapping/>
  </p:clrMapOvr>
  <p:extLst>
    <p:ext uri="{6950BFC3-D8DA-4A85-94F7-54DA5524770B}">
      <p188:commentRel xmlns:p188="http://schemas.microsoft.com/office/powerpoint/2018/8/main" r:id="rId2"/>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8ED8DFA-B5AF-40F1-A72D-E5136FDB2855}"/>
              </a:ext>
            </a:extLst>
          </p:cNvPr>
          <p:cNvSpPr>
            <a:spLocks noGrp="1"/>
          </p:cNvSpPr>
          <p:nvPr>
            <p:ph type="body" sz="quarter" idx="18"/>
          </p:nvPr>
        </p:nvSpPr>
        <p:spPr>
          <a:xfrm>
            <a:off x="1631913" y="1484848"/>
            <a:ext cx="4716424" cy="4525954"/>
          </a:xfrm>
        </p:spPr>
        <p:txBody>
          <a:bodyPr vert="horz" lIns="91440" tIns="45720" rIns="91440" bIns="45720" rtlCol="0" anchor="t">
            <a:normAutofit/>
          </a:bodyPr>
          <a:lstStyle/>
          <a:p>
            <a:pPr marL="71755" indent="0" algn="just"/>
            <a:r>
              <a:rPr lang="es-ES" dirty="0"/>
              <a:t>Una forma de clasificar la innovación es hacerlo en función de dos dimensiones: la tecnología que utiliza y el mercado en el que opera</a:t>
            </a:r>
            <a:r>
              <a:rPr lang="en-US" dirty="0"/>
              <a:t>. </a:t>
            </a:r>
            <a:endParaRPr lang="es-ES">
              <a:cs typeface="Calibri" panose="020F0502020204030204"/>
            </a:endParaRPr>
          </a:p>
          <a:p>
            <a:pPr marL="71755" indent="0" algn="just"/>
            <a:r>
              <a:rPr lang="es-ES" dirty="0"/>
              <a:t>Podemos utilizar la matriz de innovación para visualizar los cuatro tipos de innovación más comunes</a:t>
            </a:r>
            <a:r>
              <a:rPr lang="en-US" dirty="0"/>
              <a:t>:</a:t>
            </a:r>
            <a:endParaRPr lang="en-US" dirty="0">
              <a:cs typeface="Calibri" panose="020F0502020204030204"/>
            </a:endParaRPr>
          </a:p>
          <a:p>
            <a:pPr marL="1143000" lvl="1" indent="-457200" algn="just">
              <a:buFont typeface="+mj-lt"/>
              <a:buAutoNum type="arabicPeriod"/>
            </a:pPr>
            <a:r>
              <a:rPr lang="en-US" sz="2400" b="1" dirty="0">
                <a:solidFill>
                  <a:srgbClr val="000000"/>
                </a:solidFill>
                <a:latin typeface="+mn-lt"/>
              </a:rPr>
              <a:t>Incremental</a:t>
            </a:r>
            <a:endParaRPr lang="en-US" sz="2400" b="1" dirty="0">
              <a:solidFill>
                <a:srgbClr val="000000"/>
              </a:solidFill>
              <a:latin typeface="+mn-lt"/>
              <a:cs typeface="Calibri" panose="020F0502020204030204"/>
            </a:endParaRPr>
          </a:p>
          <a:p>
            <a:pPr marL="1143000" lvl="1" indent="-457200" algn="just">
              <a:buFont typeface="+mj-lt"/>
              <a:buAutoNum type="arabicPeriod"/>
            </a:pPr>
            <a:r>
              <a:rPr lang="en-US" sz="2400" b="1" dirty="0" err="1">
                <a:solidFill>
                  <a:srgbClr val="000000"/>
                </a:solidFill>
                <a:latin typeface="+mn-lt"/>
              </a:rPr>
              <a:t>Disruptiva</a:t>
            </a:r>
            <a:endParaRPr lang="en-US" sz="2400" b="1" dirty="0">
              <a:solidFill>
                <a:srgbClr val="000000"/>
              </a:solidFill>
              <a:latin typeface="+mn-lt"/>
              <a:cs typeface="Calibri" panose="020F0502020204030204"/>
            </a:endParaRPr>
          </a:p>
          <a:p>
            <a:pPr marL="1143000" lvl="1" indent="-457200" algn="just">
              <a:buFont typeface="+mj-lt"/>
              <a:buAutoNum type="arabicPeriod"/>
            </a:pPr>
            <a:r>
              <a:rPr lang="en-US" sz="2400" b="1" dirty="0" err="1">
                <a:solidFill>
                  <a:srgbClr val="000000"/>
                </a:solidFill>
                <a:latin typeface="+mn-lt"/>
              </a:rPr>
              <a:t>Sostenible</a:t>
            </a:r>
            <a:endParaRPr lang="en-US" sz="2400" b="1" dirty="0">
              <a:solidFill>
                <a:srgbClr val="000000"/>
              </a:solidFill>
              <a:latin typeface="+mn-lt"/>
              <a:cs typeface="Calibri" panose="020F0502020204030204"/>
            </a:endParaRPr>
          </a:p>
          <a:p>
            <a:pPr marL="1143000" lvl="1" indent="-457200">
              <a:buFont typeface="+mj-lt"/>
              <a:buAutoNum type="arabicPeriod"/>
            </a:pPr>
            <a:r>
              <a:rPr lang="en-US" sz="2400" b="1" dirty="0">
                <a:solidFill>
                  <a:srgbClr val="000000"/>
                </a:solidFill>
                <a:latin typeface="+mn-lt"/>
              </a:rPr>
              <a:t>Radical</a:t>
            </a:r>
            <a:endParaRPr lang="en-IE" sz="2400" b="1" dirty="0">
              <a:solidFill>
                <a:srgbClr val="000000"/>
              </a:solidFill>
              <a:latin typeface="+mn-lt"/>
            </a:endParaRPr>
          </a:p>
        </p:txBody>
      </p:sp>
      <p:sp>
        <p:nvSpPr>
          <p:cNvPr id="4" name="Text Placeholder 3">
            <a:extLst>
              <a:ext uri="{FF2B5EF4-FFF2-40B4-BE49-F238E27FC236}">
                <a16:creationId xmlns:a16="http://schemas.microsoft.com/office/drawing/2014/main" id="{4CEA963E-EBDF-4B9F-A0F2-BC2B3AB3F8F9}"/>
              </a:ext>
            </a:extLst>
          </p:cNvPr>
          <p:cNvSpPr>
            <a:spLocks noGrp="1"/>
          </p:cNvSpPr>
          <p:nvPr>
            <p:ph type="body" sz="quarter" idx="16"/>
          </p:nvPr>
        </p:nvSpPr>
        <p:spPr/>
        <p:txBody>
          <a:bodyPr>
            <a:normAutofit/>
          </a:bodyPr>
          <a:lstStyle/>
          <a:p>
            <a:r>
              <a:rPr lang="es-ES" sz="3300" b="1" dirty="0"/>
              <a:t>La matriz de la innovación</a:t>
            </a:r>
            <a:endParaRPr lang="en-IE" sz="3300" b="1" dirty="0"/>
          </a:p>
        </p:txBody>
      </p:sp>
      <p:sp>
        <p:nvSpPr>
          <p:cNvPr id="6" name="TextBox 5">
            <a:extLst>
              <a:ext uri="{FF2B5EF4-FFF2-40B4-BE49-F238E27FC236}">
                <a16:creationId xmlns:a16="http://schemas.microsoft.com/office/drawing/2014/main" id="{F0315E77-28BE-4284-818F-D5D2ECA30651}"/>
              </a:ext>
            </a:extLst>
          </p:cNvPr>
          <p:cNvSpPr txBox="1"/>
          <p:nvPr/>
        </p:nvSpPr>
        <p:spPr>
          <a:xfrm>
            <a:off x="8312727" y="1679171"/>
            <a:ext cx="1504604" cy="1271847"/>
          </a:xfrm>
          <a:prstGeom prst="rect">
            <a:avLst/>
          </a:prstGeom>
          <a:noFill/>
        </p:spPr>
        <p:txBody>
          <a:bodyPr wrap="square" rtlCol="0">
            <a:spAutoFit/>
          </a:bodyPr>
          <a:lstStyle/>
          <a:p>
            <a:endParaRPr lang="en-IE"/>
          </a:p>
        </p:txBody>
      </p:sp>
      <p:sp>
        <p:nvSpPr>
          <p:cNvPr id="8" name="TextBox 7">
            <a:extLst>
              <a:ext uri="{FF2B5EF4-FFF2-40B4-BE49-F238E27FC236}">
                <a16:creationId xmlns:a16="http://schemas.microsoft.com/office/drawing/2014/main" id="{FB0BEAEA-A4B6-4575-AE6D-79D00526E4EE}"/>
              </a:ext>
            </a:extLst>
          </p:cNvPr>
          <p:cNvSpPr txBox="1"/>
          <p:nvPr/>
        </p:nvSpPr>
        <p:spPr>
          <a:xfrm>
            <a:off x="8465127" y="1831571"/>
            <a:ext cx="1504604" cy="1271847"/>
          </a:xfrm>
          <a:prstGeom prst="rect">
            <a:avLst/>
          </a:prstGeom>
          <a:noFill/>
        </p:spPr>
        <p:txBody>
          <a:bodyPr wrap="square" rtlCol="0">
            <a:spAutoFit/>
          </a:bodyPr>
          <a:lstStyle/>
          <a:p>
            <a:endParaRPr lang="en-IE"/>
          </a:p>
        </p:txBody>
      </p:sp>
      <p:sp>
        <p:nvSpPr>
          <p:cNvPr id="9" name="TextBox 8">
            <a:extLst>
              <a:ext uri="{FF2B5EF4-FFF2-40B4-BE49-F238E27FC236}">
                <a16:creationId xmlns:a16="http://schemas.microsoft.com/office/drawing/2014/main" id="{29183E16-CCEC-4E59-9F06-BD38EBBE79C1}"/>
              </a:ext>
            </a:extLst>
          </p:cNvPr>
          <p:cNvSpPr txBox="1"/>
          <p:nvPr/>
        </p:nvSpPr>
        <p:spPr>
          <a:xfrm>
            <a:off x="7732589" y="1484848"/>
            <a:ext cx="1790007" cy="1523494"/>
          </a:xfrm>
          <a:prstGeom prst="rect">
            <a:avLst/>
          </a:prstGeom>
          <a:solidFill>
            <a:srgbClr val="85D2E1"/>
          </a:solidFill>
        </p:spPr>
        <p:txBody>
          <a:bodyPr wrap="square" rtlCol="0">
            <a:spAutoFit/>
          </a:bodyPr>
          <a:lstStyle/>
          <a:p>
            <a:pPr algn="ctr"/>
            <a:r>
              <a:rPr lang="en-US" sz="1400" b="1" u="sng" dirty="0" err="1"/>
              <a:t>Sostenible</a:t>
            </a:r>
            <a:endParaRPr lang="en-US" sz="1400" b="1" u="sng" dirty="0"/>
          </a:p>
          <a:p>
            <a:pPr algn="ctr"/>
            <a:r>
              <a:rPr lang="es-ES" sz="1300" dirty="0"/>
              <a:t>Una mejora significativa de un producto que pretende mantener una posición en un mercado existente</a:t>
            </a:r>
            <a:r>
              <a:rPr lang="es-ES" sz="1400" dirty="0"/>
              <a:t>.</a:t>
            </a:r>
            <a:endParaRPr lang="en-IE" sz="1400" dirty="0"/>
          </a:p>
        </p:txBody>
      </p:sp>
      <p:sp>
        <p:nvSpPr>
          <p:cNvPr id="10" name="TextBox 9">
            <a:extLst>
              <a:ext uri="{FF2B5EF4-FFF2-40B4-BE49-F238E27FC236}">
                <a16:creationId xmlns:a16="http://schemas.microsoft.com/office/drawing/2014/main" id="{ED5717D1-FB5B-4356-9840-E34F50337507}"/>
              </a:ext>
            </a:extLst>
          </p:cNvPr>
          <p:cNvSpPr txBox="1"/>
          <p:nvPr/>
        </p:nvSpPr>
        <p:spPr>
          <a:xfrm>
            <a:off x="9713789" y="1486074"/>
            <a:ext cx="1790007" cy="1384995"/>
          </a:xfrm>
          <a:prstGeom prst="rect">
            <a:avLst/>
          </a:prstGeom>
          <a:solidFill>
            <a:srgbClr val="8CBF4B"/>
          </a:solidFill>
        </p:spPr>
        <p:txBody>
          <a:bodyPr wrap="square" rtlCol="0">
            <a:spAutoFit/>
          </a:bodyPr>
          <a:lstStyle/>
          <a:p>
            <a:pPr algn="ctr"/>
            <a:r>
              <a:rPr lang="en-US" sz="1400" b="1" u="sng" dirty="0" err="1"/>
              <a:t>Disruptiva</a:t>
            </a:r>
            <a:endParaRPr lang="en-US" sz="1400" b="1" u="sng" dirty="0"/>
          </a:p>
          <a:p>
            <a:pPr algn="ctr"/>
            <a:r>
              <a:rPr lang="es-ES" sz="1400" dirty="0"/>
              <a:t>Tecnología o nuevo modelo de negocio que perturba el mercado existente</a:t>
            </a:r>
          </a:p>
          <a:p>
            <a:pPr algn="ctr"/>
            <a:endParaRPr lang="en-IE" sz="1400" dirty="0"/>
          </a:p>
        </p:txBody>
      </p:sp>
      <p:sp>
        <p:nvSpPr>
          <p:cNvPr id="11" name="TextBox 10">
            <a:extLst>
              <a:ext uri="{FF2B5EF4-FFF2-40B4-BE49-F238E27FC236}">
                <a16:creationId xmlns:a16="http://schemas.microsoft.com/office/drawing/2014/main" id="{B0AADE65-E71C-42BB-B9F4-B4213771E69C}"/>
              </a:ext>
            </a:extLst>
          </p:cNvPr>
          <p:cNvSpPr txBox="1"/>
          <p:nvPr/>
        </p:nvSpPr>
        <p:spPr>
          <a:xfrm>
            <a:off x="7732589" y="3041999"/>
            <a:ext cx="1773382" cy="1384995"/>
          </a:xfrm>
          <a:prstGeom prst="rect">
            <a:avLst/>
          </a:prstGeom>
          <a:solidFill>
            <a:srgbClr val="FFD100"/>
          </a:solidFill>
        </p:spPr>
        <p:txBody>
          <a:bodyPr wrap="square" rtlCol="0">
            <a:spAutoFit/>
          </a:bodyPr>
          <a:lstStyle/>
          <a:p>
            <a:pPr algn="ctr"/>
            <a:r>
              <a:rPr lang="en-US" sz="1400" b="1" u="sng" dirty="0"/>
              <a:t>Incremental</a:t>
            </a:r>
          </a:p>
          <a:p>
            <a:pPr algn="ctr"/>
            <a:r>
              <a:rPr lang="es-ES" sz="1400" dirty="0"/>
              <a:t>Mejoras graduales y continuas de los productos y servicios existentes</a:t>
            </a:r>
          </a:p>
          <a:p>
            <a:pPr algn="ctr"/>
            <a:endParaRPr lang="en-IE" sz="1400" dirty="0"/>
          </a:p>
        </p:txBody>
      </p:sp>
      <p:sp>
        <p:nvSpPr>
          <p:cNvPr id="12" name="TextBox 11">
            <a:extLst>
              <a:ext uri="{FF2B5EF4-FFF2-40B4-BE49-F238E27FC236}">
                <a16:creationId xmlns:a16="http://schemas.microsoft.com/office/drawing/2014/main" id="{5460DC5B-AD6A-4861-B170-F9F2F182F5CC}"/>
              </a:ext>
            </a:extLst>
          </p:cNvPr>
          <p:cNvSpPr txBox="1"/>
          <p:nvPr/>
        </p:nvSpPr>
        <p:spPr>
          <a:xfrm>
            <a:off x="9713789" y="3041999"/>
            <a:ext cx="1773382" cy="1384995"/>
          </a:xfrm>
          <a:prstGeom prst="rect">
            <a:avLst/>
          </a:prstGeom>
          <a:solidFill>
            <a:srgbClr val="003366"/>
          </a:solidFill>
        </p:spPr>
        <p:txBody>
          <a:bodyPr wrap="square" rtlCol="0">
            <a:spAutoFit/>
          </a:bodyPr>
          <a:lstStyle/>
          <a:p>
            <a:pPr algn="ctr"/>
            <a:r>
              <a:rPr lang="en-US" sz="1400" b="1" u="sng" dirty="0">
                <a:solidFill>
                  <a:srgbClr val="85D2E1"/>
                </a:solidFill>
              </a:rPr>
              <a:t>Radical</a:t>
            </a:r>
          </a:p>
          <a:p>
            <a:pPr algn="ctr"/>
            <a:r>
              <a:rPr lang="es-ES" sz="1400" dirty="0">
                <a:solidFill>
                  <a:srgbClr val="85D2E1"/>
                </a:solidFill>
              </a:rPr>
              <a:t>El avance tecnológico que transforma las industrias, a menudo crea un nuevo mercado</a:t>
            </a:r>
            <a:endParaRPr lang="en-IE" sz="1400" dirty="0">
              <a:solidFill>
                <a:srgbClr val="85D2E1"/>
              </a:solidFill>
            </a:endParaRPr>
          </a:p>
        </p:txBody>
      </p:sp>
      <p:sp>
        <p:nvSpPr>
          <p:cNvPr id="13" name="Arrow: Up 12">
            <a:extLst>
              <a:ext uri="{FF2B5EF4-FFF2-40B4-BE49-F238E27FC236}">
                <a16:creationId xmlns:a16="http://schemas.microsoft.com/office/drawing/2014/main" id="{B226F1EC-E4E3-4BAD-A4A9-5056A0AB1D52}"/>
              </a:ext>
            </a:extLst>
          </p:cNvPr>
          <p:cNvSpPr/>
          <p:nvPr/>
        </p:nvSpPr>
        <p:spPr>
          <a:xfrm>
            <a:off x="7461040" y="1296785"/>
            <a:ext cx="80356" cy="3399906"/>
          </a:xfrm>
          <a:prstGeom prst="upArrow">
            <a:avLst/>
          </a:prstGeom>
          <a:solidFill>
            <a:srgbClr val="85D2E1"/>
          </a:solidFill>
          <a:ln>
            <a:solidFill>
              <a:srgbClr val="85D2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Arrow: Up 13">
            <a:extLst>
              <a:ext uri="{FF2B5EF4-FFF2-40B4-BE49-F238E27FC236}">
                <a16:creationId xmlns:a16="http://schemas.microsoft.com/office/drawing/2014/main" id="{936C8AFD-1336-4DB5-BD16-7B91FCED4F7A}"/>
              </a:ext>
            </a:extLst>
          </p:cNvPr>
          <p:cNvSpPr/>
          <p:nvPr/>
        </p:nvSpPr>
        <p:spPr>
          <a:xfrm rot="5400000">
            <a:off x="9501814" y="2636980"/>
            <a:ext cx="80356" cy="4081549"/>
          </a:xfrm>
          <a:prstGeom prst="upArrow">
            <a:avLst/>
          </a:prstGeom>
          <a:solidFill>
            <a:srgbClr val="85D2E1"/>
          </a:solidFill>
          <a:ln>
            <a:solidFill>
              <a:srgbClr val="85D2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TextBox 14">
            <a:extLst>
              <a:ext uri="{FF2B5EF4-FFF2-40B4-BE49-F238E27FC236}">
                <a16:creationId xmlns:a16="http://schemas.microsoft.com/office/drawing/2014/main" id="{0175BE85-5A2B-4A3E-B2B2-2A0D5BBDD1B1}"/>
              </a:ext>
            </a:extLst>
          </p:cNvPr>
          <p:cNvSpPr txBox="1"/>
          <p:nvPr/>
        </p:nvSpPr>
        <p:spPr>
          <a:xfrm rot="16200000">
            <a:off x="6167349" y="2878840"/>
            <a:ext cx="2146600" cy="307777"/>
          </a:xfrm>
          <a:prstGeom prst="rect">
            <a:avLst/>
          </a:prstGeom>
          <a:noFill/>
        </p:spPr>
        <p:txBody>
          <a:bodyPr wrap="square" rtlCol="0">
            <a:spAutoFit/>
          </a:bodyPr>
          <a:lstStyle/>
          <a:p>
            <a:r>
              <a:rPr lang="en-US" sz="1400" b="1" dirty="0">
                <a:solidFill>
                  <a:srgbClr val="1BA19A"/>
                </a:solidFill>
              </a:rPr>
              <a:t>IMPACTO EN EL MERCADO</a:t>
            </a:r>
            <a:endParaRPr lang="en-IE" sz="1400" b="1" dirty="0">
              <a:solidFill>
                <a:srgbClr val="1BA19A"/>
              </a:solidFill>
            </a:endParaRPr>
          </a:p>
        </p:txBody>
      </p:sp>
      <p:sp>
        <p:nvSpPr>
          <p:cNvPr id="16" name="TextBox 15">
            <a:extLst>
              <a:ext uri="{FF2B5EF4-FFF2-40B4-BE49-F238E27FC236}">
                <a16:creationId xmlns:a16="http://schemas.microsoft.com/office/drawing/2014/main" id="{C83CC39C-F363-4696-B0D9-F477DF687EBD}"/>
              </a:ext>
            </a:extLst>
          </p:cNvPr>
          <p:cNvSpPr txBox="1"/>
          <p:nvPr/>
        </p:nvSpPr>
        <p:spPr>
          <a:xfrm>
            <a:off x="8619280" y="5024940"/>
            <a:ext cx="2324792" cy="307777"/>
          </a:xfrm>
          <a:prstGeom prst="rect">
            <a:avLst/>
          </a:prstGeom>
          <a:noFill/>
        </p:spPr>
        <p:txBody>
          <a:bodyPr wrap="square" rtlCol="0">
            <a:spAutoFit/>
          </a:bodyPr>
          <a:lstStyle/>
          <a:p>
            <a:r>
              <a:rPr lang="en-US" sz="1400" b="1" dirty="0"/>
              <a:t>NOVEDADES TECNOLÓGICAS</a:t>
            </a:r>
            <a:endParaRPr lang="en-IE" sz="1400" b="1" dirty="0"/>
          </a:p>
        </p:txBody>
      </p:sp>
      <p:sp>
        <p:nvSpPr>
          <p:cNvPr id="17" name="TextBox 16">
            <a:extLst>
              <a:ext uri="{FF2B5EF4-FFF2-40B4-BE49-F238E27FC236}">
                <a16:creationId xmlns:a16="http://schemas.microsoft.com/office/drawing/2014/main" id="{2F0B9D04-E7A3-488E-ABAE-C91B2A4BF56F}"/>
              </a:ext>
            </a:extLst>
          </p:cNvPr>
          <p:cNvSpPr txBox="1"/>
          <p:nvPr/>
        </p:nvSpPr>
        <p:spPr>
          <a:xfrm>
            <a:off x="7581206" y="4717931"/>
            <a:ext cx="638695" cy="307777"/>
          </a:xfrm>
          <a:prstGeom prst="rect">
            <a:avLst/>
          </a:prstGeom>
          <a:noFill/>
        </p:spPr>
        <p:txBody>
          <a:bodyPr wrap="square" rtlCol="0">
            <a:spAutoFit/>
          </a:bodyPr>
          <a:lstStyle/>
          <a:p>
            <a:r>
              <a:rPr lang="en-US" sz="1400" dirty="0"/>
              <a:t>BAJO</a:t>
            </a:r>
            <a:endParaRPr lang="en-IE" sz="1400" dirty="0"/>
          </a:p>
        </p:txBody>
      </p:sp>
      <p:sp>
        <p:nvSpPr>
          <p:cNvPr id="18" name="TextBox 17">
            <a:extLst>
              <a:ext uri="{FF2B5EF4-FFF2-40B4-BE49-F238E27FC236}">
                <a16:creationId xmlns:a16="http://schemas.microsoft.com/office/drawing/2014/main" id="{4C784C44-D5FA-4A7F-835E-2F333E8B8601}"/>
              </a:ext>
            </a:extLst>
          </p:cNvPr>
          <p:cNvSpPr txBox="1"/>
          <p:nvPr/>
        </p:nvSpPr>
        <p:spPr>
          <a:xfrm>
            <a:off x="10944072" y="4717931"/>
            <a:ext cx="638695" cy="307777"/>
          </a:xfrm>
          <a:prstGeom prst="rect">
            <a:avLst/>
          </a:prstGeom>
          <a:noFill/>
        </p:spPr>
        <p:txBody>
          <a:bodyPr wrap="square" rtlCol="0">
            <a:spAutoFit/>
          </a:bodyPr>
          <a:lstStyle/>
          <a:p>
            <a:r>
              <a:rPr lang="en-US" sz="1400" dirty="0"/>
              <a:t>ALTO</a:t>
            </a:r>
            <a:endParaRPr lang="en-IE" sz="1400" dirty="0"/>
          </a:p>
        </p:txBody>
      </p:sp>
    </p:spTree>
    <p:extLst>
      <p:ext uri="{BB962C8B-B14F-4D97-AF65-F5344CB8AC3E}">
        <p14:creationId xmlns:p14="http://schemas.microsoft.com/office/powerpoint/2010/main" val="28234567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413B3E-E826-47F6-A410-9E2931FDBEE0}"/>
              </a:ext>
            </a:extLst>
          </p:cNvPr>
          <p:cNvSpPr>
            <a:spLocks noGrp="1"/>
          </p:cNvSpPr>
          <p:nvPr>
            <p:ph type="body" sz="quarter" idx="18"/>
          </p:nvPr>
        </p:nvSpPr>
        <p:spPr>
          <a:xfrm>
            <a:off x="0" y="2360661"/>
            <a:ext cx="4467496" cy="3892094"/>
          </a:xfrm>
        </p:spPr>
        <p:txBody>
          <a:bodyPr vert="horz" lIns="91440" tIns="45720" rIns="91440" bIns="45720" rtlCol="0" anchor="t">
            <a:normAutofit fontScale="92500" lnSpcReduction="20000"/>
          </a:bodyPr>
          <a:lstStyle/>
          <a:p>
            <a:pPr indent="0" algn="just">
              <a:lnSpc>
                <a:spcPct val="120000"/>
              </a:lnSpc>
            </a:pPr>
            <a:r>
              <a:rPr lang="es-ES" b="0" i="0" dirty="0">
                <a:solidFill>
                  <a:srgbClr val="030303"/>
                </a:solidFill>
                <a:effectLst/>
              </a:rPr>
              <a:t>Existen muchas categorías y tipos diferentes de innovación. En este vídeo se explican las formas más comunes de clasificar la innovación y se explica cómo el hecho de observar la innovación desde diferentes ángulos puede ayudarle a comprender mejor cómo funciona realmente y a encontrar nuevas oportunidades para generar valor con ella.</a:t>
            </a:r>
            <a:endParaRPr lang="en-IE" dirty="0">
              <a:cs typeface="Calibri" panose="020F0502020204030204"/>
            </a:endParaRPr>
          </a:p>
        </p:txBody>
      </p:sp>
      <p:sp>
        <p:nvSpPr>
          <p:cNvPr id="3" name="Text Placeholder 2">
            <a:extLst>
              <a:ext uri="{FF2B5EF4-FFF2-40B4-BE49-F238E27FC236}">
                <a16:creationId xmlns:a16="http://schemas.microsoft.com/office/drawing/2014/main" id="{ACAD9D62-5811-4BFF-B0DD-C5356D9182B6}"/>
              </a:ext>
            </a:extLst>
          </p:cNvPr>
          <p:cNvSpPr>
            <a:spLocks noGrp="1"/>
          </p:cNvSpPr>
          <p:nvPr>
            <p:ph type="body" sz="quarter" idx="16"/>
          </p:nvPr>
        </p:nvSpPr>
        <p:spPr>
          <a:xfrm>
            <a:off x="254000" y="416972"/>
            <a:ext cx="4431211" cy="582221"/>
          </a:xfrm>
        </p:spPr>
        <p:txBody>
          <a:bodyPr>
            <a:noAutofit/>
          </a:bodyPr>
          <a:lstStyle/>
          <a:p>
            <a:r>
              <a:rPr lang="es-ES" b="1" dirty="0"/>
              <a:t>Una introducción a la innovación</a:t>
            </a:r>
            <a:endParaRPr lang="en-IE" b="1" dirty="0"/>
          </a:p>
        </p:txBody>
      </p:sp>
      <p:pic>
        <p:nvPicPr>
          <p:cNvPr id="4" name="Online Media 3" title="Different Types of Innovation Explained">
            <a:hlinkClick r:id="" action="ppaction://media"/>
            <a:extLst>
              <a:ext uri="{FF2B5EF4-FFF2-40B4-BE49-F238E27FC236}">
                <a16:creationId xmlns:a16="http://schemas.microsoft.com/office/drawing/2014/main" id="{0AC213EE-0A3C-40EF-B284-77CF2A01B786}"/>
              </a:ext>
            </a:extLst>
          </p:cNvPr>
          <p:cNvPicPr>
            <a:picLocks noRot="1" noChangeAspect="1"/>
          </p:cNvPicPr>
          <p:nvPr>
            <a:videoFile r:link="rId1"/>
          </p:nvPr>
        </p:nvPicPr>
        <p:blipFill>
          <a:blip r:embed="rId3"/>
          <a:stretch>
            <a:fillRect/>
          </a:stretch>
        </p:blipFill>
        <p:spPr>
          <a:xfrm>
            <a:off x="4890286" y="1234439"/>
            <a:ext cx="6834995" cy="4158103"/>
          </a:xfrm>
          <a:prstGeom prst="rect">
            <a:avLst/>
          </a:prstGeom>
        </p:spPr>
      </p:pic>
      <p:sp>
        <p:nvSpPr>
          <p:cNvPr id="6" name="TextBox 5">
            <a:extLst>
              <a:ext uri="{FF2B5EF4-FFF2-40B4-BE49-F238E27FC236}">
                <a16:creationId xmlns:a16="http://schemas.microsoft.com/office/drawing/2014/main" id="{00E68BD4-4117-4408-96F2-43F699075634}"/>
              </a:ext>
            </a:extLst>
          </p:cNvPr>
          <p:cNvSpPr txBox="1"/>
          <p:nvPr/>
        </p:nvSpPr>
        <p:spPr>
          <a:xfrm>
            <a:off x="4974771" y="6068089"/>
            <a:ext cx="6135188" cy="369332"/>
          </a:xfrm>
          <a:prstGeom prst="rect">
            <a:avLst/>
          </a:prstGeom>
          <a:noFill/>
        </p:spPr>
        <p:txBody>
          <a:bodyPr wrap="square">
            <a:spAutoFit/>
          </a:bodyPr>
          <a:lstStyle/>
          <a:p>
            <a:r>
              <a:rPr lang="en-US">
                <a:solidFill>
                  <a:srgbClr val="85D2E1"/>
                </a:solidFill>
                <a:hlinkClick r:id="rId4">
                  <a:extLst>
                    <a:ext uri="{A12FA001-AC4F-418D-AE19-62706E023703}">
                      <ahyp:hlinkClr xmlns:ahyp="http://schemas.microsoft.com/office/drawing/2018/hyperlinkcolor" val="tx"/>
                    </a:ext>
                  </a:extLst>
                </a:hlinkClick>
              </a:rPr>
              <a:t>Different Types of Innovation Explained - YouTube</a:t>
            </a:r>
            <a:endParaRPr lang="en-IE">
              <a:solidFill>
                <a:srgbClr val="85D2E1"/>
              </a:solidFill>
            </a:endParaRPr>
          </a:p>
        </p:txBody>
      </p:sp>
    </p:spTree>
    <p:extLst>
      <p:ext uri="{BB962C8B-B14F-4D97-AF65-F5344CB8AC3E}">
        <p14:creationId xmlns:p14="http://schemas.microsoft.com/office/powerpoint/2010/main" val="2494185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22B5DAD-04A7-4C4C-A7A8-7C2874AE4EC7}"/>
              </a:ext>
            </a:extLst>
          </p:cNvPr>
          <p:cNvSpPr>
            <a:spLocks noGrp="1"/>
          </p:cNvSpPr>
          <p:nvPr>
            <p:ph type="body" sz="quarter" idx="18"/>
          </p:nvPr>
        </p:nvSpPr>
        <p:spPr>
          <a:xfrm>
            <a:off x="488272" y="1757011"/>
            <a:ext cx="5486400" cy="3867704"/>
          </a:xfrm>
        </p:spPr>
        <p:txBody>
          <a:bodyPr vert="horz" lIns="91440" tIns="45720" rIns="91440" bIns="45720" rtlCol="0" anchor="t">
            <a:normAutofit fontScale="92500" lnSpcReduction="10000"/>
          </a:bodyPr>
          <a:lstStyle/>
          <a:p>
            <a:pPr indent="0" algn="just">
              <a:lnSpc>
                <a:spcPct val="100000"/>
              </a:lnSpc>
            </a:pPr>
            <a:r>
              <a:rPr lang="es-ES" dirty="0"/>
              <a:t>El futuro demográfico de Europa puede resumirse en un color</a:t>
            </a:r>
            <a:r>
              <a:rPr lang="en-US" dirty="0"/>
              <a:t>: </a:t>
            </a:r>
            <a:r>
              <a:rPr lang="en-US" b="1" dirty="0"/>
              <a:t>El </a:t>
            </a:r>
            <a:r>
              <a:rPr lang="en-US" b="1" dirty="0" err="1"/>
              <a:t>plateado</a:t>
            </a:r>
            <a:endParaRPr lang="en-US" dirty="0">
              <a:cs typeface="Calibri" panose="020F0502020204030204"/>
            </a:endParaRPr>
          </a:p>
          <a:p>
            <a:pPr indent="0" algn="just">
              <a:lnSpc>
                <a:spcPct val="100000"/>
              </a:lnSpc>
            </a:pPr>
            <a:r>
              <a:rPr lang="es-ES" dirty="0"/>
              <a:t>La población envejece, con menos nacimientos y una mayor esperanza de vida. Sin embargo, las personas mayores corren el riesgo de padecer inseguridad alimentaria, con una disponibilidad limitada o incierta de alimentos nutricionalmente adecuados y seguros, o una capacidad limitada o incierta para adquirir alimentos aceptables de forma socialmente aceptable</a:t>
            </a:r>
            <a:endParaRPr lang="en-IE" dirty="0">
              <a:cs typeface="Calibri" panose="020F0502020204030204"/>
            </a:endParaRPr>
          </a:p>
        </p:txBody>
      </p:sp>
      <p:sp>
        <p:nvSpPr>
          <p:cNvPr id="3" name="Text Placeholder 2">
            <a:extLst>
              <a:ext uri="{FF2B5EF4-FFF2-40B4-BE49-F238E27FC236}">
                <a16:creationId xmlns:a16="http://schemas.microsoft.com/office/drawing/2014/main" id="{F1F61FF0-C1E5-421E-973A-4274F868A4D1}"/>
              </a:ext>
            </a:extLst>
          </p:cNvPr>
          <p:cNvSpPr>
            <a:spLocks noGrp="1"/>
          </p:cNvSpPr>
          <p:nvPr>
            <p:ph type="body" sz="quarter" idx="16"/>
          </p:nvPr>
        </p:nvSpPr>
        <p:spPr/>
        <p:txBody>
          <a:bodyPr>
            <a:normAutofit/>
          </a:bodyPr>
          <a:lstStyle/>
          <a:p>
            <a:r>
              <a:rPr lang="en-US" sz="3300" b="1" dirty="0" err="1"/>
              <a:t>Identificar</a:t>
            </a:r>
            <a:r>
              <a:rPr lang="en-US" sz="3300" b="1" dirty="0"/>
              <a:t> la </a:t>
            </a:r>
            <a:r>
              <a:rPr lang="en-US" sz="3300" b="1" dirty="0" err="1"/>
              <a:t>necesidad</a:t>
            </a:r>
            <a:r>
              <a:rPr lang="en-US" sz="3300" b="1" dirty="0"/>
              <a:t>:</a:t>
            </a:r>
            <a:endParaRPr lang="en-IE" sz="3300" b="1" dirty="0"/>
          </a:p>
        </p:txBody>
      </p:sp>
      <p:pic>
        <p:nvPicPr>
          <p:cNvPr id="16" name="Picture Placeholder 15" descr="Man wearing old-fashioned hat">
            <a:extLst>
              <a:ext uri="{FF2B5EF4-FFF2-40B4-BE49-F238E27FC236}">
                <a16:creationId xmlns:a16="http://schemas.microsoft.com/office/drawing/2014/main" id="{74D89269-FCB1-4F55-9F96-A3D353A399CF}"/>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6392300" y="177144"/>
            <a:ext cx="5564883" cy="5447571"/>
          </a:xfrm>
        </p:spPr>
      </p:pic>
    </p:spTree>
    <p:extLst>
      <p:ext uri="{BB962C8B-B14F-4D97-AF65-F5344CB8AC3E}">
        <p14:creationId xmlns:p14="http://schemas.microsoft.com/office/powerpoint/2010/main" val="3696937482"/>
      </p:ext>
    </p:extLst>
  </p:cSld>
  <p:clrMapOvr>
    <a:masterClrMapping/>
  </p:clrMapOvr>
  <p:extLst>
    <p:ext uri="{6950BFC3-D8DA-4A85-94F7-54DA5524770B}">
      <p188:commentRel xmlns:p188="http://schemas.microsoft.com/office/powerpoint/2018/8/main" r:id="rId2"/>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9931C2F-CC20-448B-B354-330A55200343}"/>
              </a:ext>
            </a:extLst>
          </p:cNvPr>
          <p:cNvSpPr>
            <a:spLocks noGrp="1"/>
          </p:cNvSpPr>
          <p:nvPr>
            <p:ph type="body" sz="quarter" idx="18"/>
          </p:nvPr>
        </p:nvSpPr>
        <p:spPr>
          <a:xfrm>
            <a:off x="1612669" y="1571104"/>
            <a:ext cx="5029199" cy="5020195"/>
          </a:xfrm>
        </p:spPr>
        <p:txBody>
          <a:bodyPr vert="horz" lIns="91440" tIns="45720" rIns="91440" bIns="45720" rtlCol="0" anchor="t">
            <a:normAutofit fontScale="85000" lnSpcReduction="10000"/>
          </a:bodyPr>
          <a:lstStyle/>
          <a:p>
            <a:pPr marL="71755" algn="just">
              <a:lnSpc>
                <a:spcPct val="120000"/>
              </a:lnSpc>
            </a:pPr>
            <a:r>
              <a:rPr lang="es-ES" dirty="0"/>
              <a:t>Cuando la gente, y especialmente la prensa, habla de innovación, suele referirse a tipos de innovaciones disruptivas, y a menudo basadas en la tecnología</a:t>
            </a:r>
            <a:r>
              <a:rPr lang="en-US" dirty="0"/>
              <a:t>.</a:t>
            </a:r>
            <a:endParaRPr lang="es-ES"/>
          </a:p>
          <a:p>
            <a:pPr marL="71755" algn="just">
              <a:lnSpc>
                <a:spcPct val="120000"/>
              </a:lnSpc>
            </a:pPr>
            <a:r>
              <a:rPr lang="es-ES" dirty="0"/>
              <a:t>Sin embargo, esto es sólo una pequeña parte del rompecabezas de la innovación. De hecho, la mayor parte de la innovación que se produce en las empresas de todos los sectores es de naturaleza mucho más trivial.</a:t>
            </a:r>
            <a:endParaRPr lang="en-US" dirty="0">
              <a:cs typeface="Calibri" panose="020F0502020204030204"/>
            </a:endParaRPr>
          </a:p>
          <a:p>
            <a:pPr marL="71755" algn="just">
              <a:lnSpc>
                <a:spcPct val="120000"/>
              </a:lnSpc>
            </a:pPr>
            <a:r>
              <a:rPr lang="es-ES" dirty="0"/>
              <a:t>La </a:t>
            </a:r>
            <a:r>
              <a:rPr lang="es-ES" b="1" dirty="0"/>
              <a:t>Innovación Incremental</a:t>
            </a:r>
            <a:r>
              <a:rPr lang="es-ES" dirty="0"/>
              <a:t> tiende a ser un factor importante detrás de las empresas más exitosas, incluso cuando su éxito podría haberse originado en la innovación disruptiva.</a:t>
            </a:r>
            <a:endParaRPr lang="en-IE" dirty="0">
              <a:cs typeface="Calibri" panose="020F0502020204030204"/>
            </a:endParaRPr>
          </a:p>
        </p:txBody>
      </p:sp>
      <p:sp>
        <p:nvSpPr>
          <p:cNvPr id="4" name="Text Placeholder 3">
            <a:extLst>
              <a:ext uri="{FF2B5EF4-FFF2-40B4-BE49-F238E27FC236}">
                <a16:creationId xmlns:a16="http://schemas.microsoft.com/office/drawing/2014/main" id="{8399E088-9A8E-4F0D-9DD4-14E666C9FF91}"/>
              </a:ext>
            </a:extLst>
          </p:cNvPr>
          <p:cNvSpPr>
            <a:spLocks noGrp="1"/>
          </p:cNvSpPr>
          <p:nvPr>
            <p:ph type="body" sz="quarter" idx="16"/>
          </p:nvPr>
        </p:nvSpPr>
        <p:spPr/>
        <p:txBody>
          <a:bodyPr>
            <a:normAutofit fontScale="92500"/>
          </a:bodyPr>
          <a:lstStyle/>
          <a:p>
            <a:r>
              <a:rPr lang="en-US" sz="3300" b="1" dirty="0"/>
              <a:t>1.  </a:t>
            </a:r>
            <a:r>
              <a:rPr lang="en-US" sz="3300" b="1" dirty="0" err="1"/>
              <a:t>Innovación</a:t>
            </a:r>
            <a:r>
              <a:rPr lang="en-US" sz="3300" b="1" dirty="0"/>
              <a:t> incremental</a:t>
            </a:r>
            <a:endParaRPr lang="en-IE" sz="3300" b="1" dirty="0"/>
          </a:p>
        </p:txBody>
      </p:sp>
      <p:sp>
        <p:nvSpPr>
          <p:cNvPr id="6" name="TextBox 5">
            <a:extLst>
              <a:ext uri="{FF2B5EF4-FFF2-40B4-BE49-F238E27FC236}">
                <a16:creationId xmlns:a16="http://schemas.microsoft.com/office/drawing/2014/main" id="{96B57848-87F6-4E20-91A5-3EBF5D4CDA16}"/>
              </a:ext>
            </a:extLst>
          </p:cNvPr>
          <p:cNvSpPr txBox="1"/>
          <p:nvPr/>
        </p:nvSpPr>
        <p:spPr>
          <a:xfrm>
            <a:off x="7410723" y="1047902"/>
            <a:ext cx="4644427" cy="2862322"/>
          </a:xfrm>
          <a:prstGeom prst="rect">
            <a:avLst/>
          </a:prstGeom>
          <a:noFill/>
        </p:spPr>
        <p:txBody>
          <a:bodyPr wrap="square">
            <a:spAutoFit/>
          </a:bodyPr>
          <a:lstStyle/>
          <a:p>
            <a:r>
              <a:rPr lang="en-US" b="1" dirty="0">
                <a:solidFill>
                  <a:srgbClr val="000000"/>
                </a:solidFill>
              </a:rPr>
              <a:t>Danone: </a:t>
            </a:r>
            <a:r>
              <a:rPr lang="es-ES" dirty="0">
                <a:solidFill>
                  <a:srgbClr val="000000"/>
                </a:solidFill>
              </a:rPr>
              <a:t>Danone tiene una sólida posición de liderazgo en todos sus mercados. La empresa se basa en una cartera única de marcas sólidas y en una innovación constante. Danone ha hecho que el yogur pase de ser un simple producto lácteo fermentado a una amplia gama de formas, sabores, funciones y consistencias, y ahora incluso a opciones sin lácteos. Evolucionan para responder a un mundo cambiante.</a:t>
            </a:r>
            <a:endParaRPr lang="en-IE" dirty="0">
              <a:solidFill>
                <a:srgbClr val="000000"/>
              </a:solidFill>
            </a:endParaRPr>
          </a:p>
        </p:txBody>
      </p:sp>
      <p:pic>
        <p:nvPicPr>
          <p:cNvPr id="1028" name="Picture 4" descr="Danone overhauls insight offering to 'shape shopper marketing around  customer' – Marketing Week">
            <a:extLst>
              <a:ext uri="{FF2B5EF4-FFF2-40B4-BE49-F238E27FC236}">
                <a16:creationId xmlns:a16="http://schemas.microsoft.com/office/drawing/2014/main" id="{EC6AD9CE-C2A7-4EAA-9442-FDCDF210661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548563" y="5205675"/>
            <a:ext cx="4197554" cy="14999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anone Plans to Boost Growth with Vegan Yogurt | News">
            <a:extLst>
              <a:ext uri="{FF2B5EF4-FFF2-40B4-BE49-F238E27FC236}">
                <a16:creationId xmlns:a16="http://schemas.microsoft.com/office/drawing/2014/main" id="{7F4FEC45-6CFD-41C1-8E40-7AE2F36B760C}"/>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8920163" y="152399"/>
            <a:ext cx="1214437" cy="80010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hronology of Danone's yogurts in jars packshots from 1919 to 2017">
            <a:extLst>
              <a:ext uri="{FF2B5EF4-FFF2-40B4-BE49-F238E27FC236}">
                <a16:creationId xmlns:a16="http://schemas.microsoft.com/office/drawing/2014/main" id="{D687BADF-9014-4880-B6BB-478E7FE0F3AE}"/>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410724" y="3885900"/>
            <a:ext cx="4572000" cy="1319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8230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White stairs with a blue arrow drawn in the middle pointing upwards">
            <a:extLst>
              <a:ext uri="{FF2B5EF4-FFF2-40B4-BE49-F238E27FC236}">
                <a16:creationId xmlns:a16="http://schemas.microsoft.com/office/drawing/2014/main" id="{6638418B-EBC4-4257-AD81-05D301E9E5FE}"/>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21E620EC-CF4E-4C71-B169-3F63D870E1B2}"/>
              </a:ext>
            </a:extLst>
          </p:cNvPr>
          <p:cNvSpPr>
            <a:spLocks noGrp="1"/>
          </p:cNvSpPr>
          <p:nvPr>
            <p:ph type="body" sz="quarter" idx="18"/>
          </p:nvPr>
        </p:nvSpPr>
        <p:spPr>
          <a:xfrm>
            <a:off x="1540042" y="1297262"/>
            <a:ext cx="5206737" cy="5295206"/>
          </a:xfrm>
        </p:spPr>
        <p:txBody>
          <a:bodyPr vert="horz" lIns="91440" tIns="45720" rIns="91440" bIns="45720" rtlCol="0" anchor="t">
            <a:noAutofit/>
          </a:bodyPr>
          <a:lstStyle/>
          <a:p>
            <a:pPr marL="71755" algn="just">
              <a:lnSpc>
                <a:spcPct val="100000"/>
              </a:lnSpc>
            </a:pPr>
            <a:r>
              <a:rPr lang="es-ES" sz="1900" dirty="0"/>
              <a:t>En esencia, la innovación incremental es el proceso de introducir pequeñas mejoras en productos, servicios, procesos, métodos o incluso en la propia organización. Si un </a:t>
            </a:r>
            <a:r>
              <a:rPr lang="es-ES" sz="1900" b="1" dirty="0"/>
              <a:t>cambio cualquiera, crea valor</a:t>
            </a:r>
            <a:r>
              <a:rPr lang="es-ES" sz="1900" dirty="0"/>
              <a:t> y tiene algún </a:t>
            </a:r>
            <a:r>
              <a:rPr lang="es-ES" sz="1900" b="1" dirty="0"/>
              <a:t>elemento de novedad</a:t>
            </a:r>
            <a:r>
              <a:rPr lang="es-ES" sz="1900" dirty="0"/>
              <a:t>, puede clasificarse como proliferación innovadora.</a:t>
            </a:r>
            <a:endParaRPr lang="es-ES"/>
          </a:p>
          <a:p>
            <a:pPr marL="71755" algn="just">
              <a:lnSpc>
                <a:spcPct val="100000"/>
              </a:lnSpc>
            </a:pPr>
            <a:r>
              <a:rPr lang="es-ES" sz="1900" dirty="0"/>
              <a:t>En comparación con las innovaciones radicales o disruptivas, las innovaciones incrementales no requieren grandes saltos tecnológicos y suelen aprovechar la tecnología y el modelo de negocio existente, por lo que no suelen tener mucho impacto en la dinámica del mercado. Suelen ser mucho más rápidas y fáciles de aplicar que otros tipos de innovaciones, y hay menos incertidumbre, lo que las hace mucho más predecibles y, por tanto, más seguras para la organización.</a:t>
            </a:r>
            <a:endParaRPr lang="en-IE" sz="1900" dirty="0">
              <a:cs typeface="Calibri" panose="020F0502020204030204"/>
            </a:endParaRPr>
          </a:p>
        </p:txBody>
      </p:sp>
      <p:sp>
        <p:nvSpPr>
          <p:cNvPr id="5" name="Text Placeholder 3">
            <a:extLst>
              <a:ext uri="{FF2B5EF4-FFF2-40B4-BE49-F238E27FC236}">
                <a16:creationId xmlns:a16="http://schemas.microsoft.com/office/drawing/2014/main" id="{3DB34C07-AA6F-428A-85CF-DCA9C8127329}"/>
              </a:ext>
            </a:extLst>
          </p:cNvPr>
          <p:cNvSpPr>
            <a:spLocks noGrp="1"/>
          </p:cNvSpPr>
          <p:nvPr>
            <p:ph type="body" sz="quarter" idx="16"/>
          </p:nvPr>
        </p:nvSpPr>
        <p:spPr>
          <a:xfrm>
            <a:off x="1719263" y="595313"/>
            <a:ext cx="4716462" cy="582612"/>
          </a:xfrm>
        </p:spPr>
        <p:txBody>
          <a:bodyPr>
            <a:normAutofit/>
          </a:bodyPr>
          <a:lstStyle/>
          <a:p>
            <a:r>
              <a:rPr lang="en-US" sz="3300" b="1" dirty="0"/>
              <a:t>1. </a:t>
            </a:r>
            <a:r>
              <a:rPr lang="en-US" sz="3300" b="1" dirty="0" err="1"/>
              <a:t>Innovación</a:t>
            </a:r>
            <a:r>
              <a:rPr lang="en-US" sz="3300" b="1" dirty="0"/>
              <a:t> Incremental</a:t>
            </a:r>
            <a:endParaRPr lang="en-IE" sz="3300" b="1" dirty="0"/>
          </a:p>
        </p:txBody>
      </p:sp>
    </p:spTree>
    <p:extLst>
      <p:ext uri="{BB962C8B-B14F-4D97-AF65-F5344CB8AC3E}">
        <p14:creationId xmlns:p14="http://schemas.microsoft.com/office/powerpoint/2010/main" val="36741397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C19CF3-622F-4D45-878C-D0DB14386C3C}"/>
              </a:ext>
            </a:extLst>
          </p:cNvPr>
          <p:cNvSpPr>
            <a:spLocks noGrp="1"/>
          </p:cNvSpPr>
          <p:nvPr>
            <p:ph type="body" sz="quarter" idx="18"/>
          </p:nvPr>
        </p:nvSpPr>
        <p:spPr>
          <a:xfrm>
            <a:off x="1579418" y="1396538"/>
            <a:ext cx="5278582" cy="5461462"/>
          </a:xfrm>
        </p:spPr>
        <p:txBody>
          <a:bodyPr vert="horz" lIns="91440" tIns="45720" rIns="91440" bIns="45720" rtlCol="0" anchor="t">
            <a:noAutofit/>
          </a:bodyPr>
          <a:lstStyle/>
          <a:p>
            <a:pPr marL="71755" algn="just">
              <a:lnSpc>
                <a:spcPct val="100000"/>
              </a:lnSpc>
              <a:spcBef>
                <a:spcPts val="600"/>
              </a:spcBef>
            </a:pPr>
            <a:r>
              <a:rPr lang="es-ES" sz="2100" dirty="0"/>
              <a:t>Los productos pueden hacerse más pequeños, más fáciles de usar, tener extensiones de línea o ser más atractivos sin cambiar su funcionalidad principal. Los servicios suelen ser más eficientes gracias a la mejora constante.</a:t>
            </a:r>
            <a:endParaRPr lang="es-ES"/>
          </a:p>
          <a:p>
            <a:pPr marL="71755" algn="just">
              <a:lnSpc>
                <a:spcPct val="100000"/>
              </a:lnSpc>
              <a:spcBef>
                <a:spcPts val="600"/>
              </a:spcBef>
            </a:pPr>
            <a:r>
              <a:rPr lang="es-ES" sz="2100" dirty="0"/>
              <a:t>Aunque la innovación </a:t>
            </a:r>
            <a:r>
              <a:rPr lang="es-ES" sz="2100" b="1" dirty="0"/>
              <a:t>incremental no crea nuevos mercados</a:t>
            </a:r>
            <a:r>
              <a:rPr lang="es-ES" sz="2100" dirty="0"/>
              <a:t> y a menudo no utiliza una tecnología radicalmente nueva, puede atraer a clientes que pagan más, ya que satisface las necesidades de los clientes identificadas. </a:t>
            </a:r>
            <a:endParaRPr lang="es-ES" sz="2100" dirty="0">
              <a:cs typeface="Calibri" panose="020F0502020204030204"/>
            </a:endParaRPr>
          </a:p>
          <a:p>
            <a:pPr marL="71755" algn="just">
              <a:lnSpc>
                <a:spcPct val="100000"/>
              </a:lnSpc>
              <a:spcBef>
                <a:spcPts val="600"/>
              </a:spcBef>
            </a:pPr>
            <a:r>
              <a:rPr lang="es-ES" sz="2100" dirty="0"/>
              <a:t>El producto o servicio también puede resultar atractivo para un mercado mayoritario si se ofrecen las mismas funcionalidades y el mismo valor a un coste menor.</a:t>
            </a:r>
            <a:endParaRPr lang="es-ES" sz="2100" dirty="0">
              <a:cs typeface="Calibri" panose="020F0502020204030204"/>
            </a:endParaRPr>
          </a:p>
          <a:p>
            <a:pPr marL="71755">
              <a:lnSpc>
                <a:spcPct val="100000"/>
              </a:lnSpc>
              <a:spcBef>
                <a:spcPts val="600"/>
              </a:spcBef>
            </a:pPr>
            <a:endParaRPr lang="es-ES" sz="2100" dirty="0">
              <a:cs typeface="Calibri" panose="020F0502020204030204"/>
            </a:endParaRPr>
          </a:p>
        </p:txBody>
      </p:sp>
      <p:sp>
        <p:nvSpPr>
          <p:cNvPr id="5" name="Text Placeholder 3">
            <a:extLst>
              <a:ext uri="{FF2B5EF4-FFF2-40B4-BE49-F238E27FC236}">
                <a16:creationId xmlns:a16="http://schemas.microsoft.com/office/drawing/2014/main" id="{9A1F4139-4D77-48EB-8BE8-22AE51CD14BC}"/>
              </a:ext>
            </a:extLst>
          </p:cNvPr>
          <p:cNvSpPr>
            <a:spLocks noGrp="1"/>
          </p:cNvSpPr>
          <p:nvPr>
            <p:ph type="body" sz="quarter" idx="16"/>
          </p:nvPr>
        </p:nvSpPr>
        <p:spPr>
          <a:xfrm>
            <a:off x="1652761" y="595313"/>
            <a:ext cx="4716462" cy="582612"/>
          </a:xfrm>
        </p:spPr>
        <p:txBody>
          <a:bodyPr>
            <a:normAutofit/>
          </a:bodyPr>
          <a:lstStyle/>
          <a:p>
            <a:r>
              <a:rPr lang="en-US" sz="3300" b="1" dirty="0"/>
              <a:t>1. </a:t>
            </a:r>
            <a:r>
              <a:rPr lang="en-US" sz="3300" b="1" dirty="0" err="1"/>
              <a:t>Innovación</a:t>
            </a:r>
            <a:r>
              <a:rPr lang="en-US" sz="3300" b="1" dirty="0"/>
              <a:t> Incremental</a:t>
            </a:r>
            <a:endParaRPr lang="en-IE" sz="3300" b="1" dirty="0"/>
          </a:p>
        </p:txBody>
      </p:sp>
      <p:sp>
        <p:nvSpPr>
          <p:cNvPr id="17" name="TextBox 16">
            <a:extLst>
              <a:ext uri="{FF2B5EF4-FFF2-40B4-BE49-F238E27FC236}">
                <a16:creationId xmlns:a16="http://schemas.microsoft.com/office/drawing/2014/main" id="{49CF5454-6235-4238-BD87-38630C2E08ED}"/>
              </a:ext>
            </a:extLst>
          </p:cNvPr>
          <p:cNvSpPr txBox="1"/>
          <p:nvPr/>
        </p:nvSpPr>
        <p:spPr>
          <a:xfrm>
            <a:off x="7264734" y="632078"/>
            <a:ext cx="4407267" cy="3785652"/>
          </a:xfrm>
          <a:prstGeom prst="rect">
            <a:avLst/>
          </a:prstGeom>
          <a:noFill/>
        </p:spPr>
        <p:txBody>
          <a:bodyPr wrap="square" rtlCol="0">
            <a:spAutoFit/>
          </a:bodyPr>
          <a:lstStyle/>
          <a:p>
            <a:pPr algn="ctr"/>
            <a:r>
              <a:rPr lang="es-ES" sz="2000" dirty="0">
                <a:solidFill>
                  <a:srgbClr val="000000"/>
                </a:solidFill>
              </a:rPr>
              <a:t>Cadbury ha innovado progresivamente introduciendo extensiones de línea. Además de desarrollar nuevos sabores, la marca también ha creado nuevos formatos. Tomemos el ejemplo de </a:t>
            </a:r>
            <a:r>
              <a:rPr lang="es-ES" sz="2000" dirty="0" err="1">
                <a:solidFill>
                  <a:srgbClr val="000000"/>
                </a:solidFill>
              </a:rPr>
              <a:t>Wispa</a:t>
            </a:r>
            <a:r>
              <a:rPr lang="es-ES" sz="2000" dirty="0">
                <a:solidFill>
                  <a:srgbClr val="000000"/>
                </a:solidFill>
              </a:rPr>
              <a:t>: la popular barra de chocolate está ahora disponible en forma de chocolate caliente y de bolsa de aperitivos. Al utilizar un enfoque incremental de la innovación, Cadbury ha sido capaz de abrir nuevas fuentes de ingresos.</a:t>
            </a:r>
            <a:endParaRPr lang="en-IE" sz="2000" dirty="0">
              <a:solidFill>
                <a:srgbClr val="000000"/>
              </a:solidFill>
            </a:endParaRPr>
          </a:p>
        </p:txBody>
      </p:sp>
      <p:pic>
        <p:nvPicPr>
          <p:cNvPr id="18" name="Picture 17">
            <a:extLst>
              <a:ext uri="{FF2B5EF4-FFF2-40B4-BE49-F238E27FC236}">
                <a16:creationId xmlns:a16="http://schemas.microsoft.com/office/drawing/2014/main" id="{104E0AA0-6F0A-4B20-A57C-8D4990529405}"/>
              </a:ext>
            </a:extLst>
          </p:cNvPr>
          <p:cNvPicPr>
            <a:picLocks noChangeAspect="1"/>
          </p:cNvPicPr>
          <p:nvPr/>
        </p:nvPicPr>
        <p:blipFill>
          <a:blip r:embed="rId2"/>
          <a:stretch>
            <a:fillRect/>
          </a:stretch>
        </p:blipFill>
        <p:spPr>
          <a:xfrm>
            <a:off x="7664334" y="4709074"/>
            <a:ext cx="1804034" cy="1804034"/>
          </a:xfrm>
          <a:prstGeom prst="rect">
            <a:avLst/>
          </a:prstGeom>
        </p:spPr>
      </p:pic>
      <p:pic>
        <p:nvPicPr>
          <p:cNvPr id="19" name="Picture 18">
            <a:extLst>
              <a:ext uri="{FF2B5EF4-FFF2-40B4-BE49-F238E27FC236}">
                <a16:creationId xmlns:a16="http://schemas.microsoft.com/office/drawing/2014/main" id="{52E65D8B-BE71-4A7E-85E8-A6D262AE0049}"/>
              </a:ext>
            </a:extLst>
          </p:cNvPr>
          <p:cNvPicPr>
            <a:picLocks noChangeAspect="1"/>
          </p:cNvPicPr>
          <p:nvPr/>
        </p:nvPicPr>
        <p:blipFill>
          <a:blip r:embed="rId3"/>
          <a:stretch>
            <a:fillRect/>
          </a:stretch>
        </p:blipFill>
        <p:spPr>
          <a:xfrm>
            <a:off x="10058766" y="4959277"/>
            <a:ext cx="1303627" cy="1303627"/>
          </a:xfrm>
          <a:prstGeom prst="rect">
            <a:avLst/>
          </a:prstGeom>
        </p:spPr>
      </p:pic>
    </p:spTree>
    <p:extLst>
      <p:ext uri="{BB962C8B-B14F-4D97-AF65-F5344CB8AC3E}">
        <p14:creationId xmlns:p14="http://schemas.microsoft.com/office/powerpoint/2010/main" val="19037883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54889D9-A623-4CAB-A2E0-B1A13C7497E4}"/>
              </a:ext>
            </a:extLst>
          </p:cNvPr>
          <p:cNvSpPr>
            <a:spLocks noGrp="1"/>
          </p:cNvSpPr>
          <p:nvPr>
            <p:ph type="body" sz="quarter" idx="18"/>
          </p:nvPr>
        </p:nvSpPr>
        <p:spPr>
          <a:xfrm>
            <a:off x="1421476" y="1438102"/>
            <a:ext cx="5430586" cy="5419898"/>
          </a:xfrm>
        </p:spPr>
        <p:txBody>
          <a:bodyPr vert="horz" lIns="91440" tIns="45720" rIns="91440" bIns="45720" rtlCol="0" anchor="t">
            <a:normAutofit fontScale="77500" lnSpcReduction="20000"/>
          </a:bodyPr>
          <a:lstStyle/>
          <a:p>
            <a:pPr marL="71755" indent="0" algn="just">
              <a:lnSpc>
                <a:spcPct val="120000"/>
              </a:lnSpc>
            </a:pPr>
            <a:r>
              <a:rPr lang="es-ES" b="0" i="0" u="sng" strike="noStrike" dirty="0">
                <a:effectLst/>
              </a:rPr>
              <a:t>La innovación disruptiva </a:t>
            </a:r>
            <a:r>
              <a:rPr lang="es-ES" b="0" i="0" u="none" strike="noStrike" dirty="0">
                <a:effectLst/>
              </a:rPr>
              <a:t>es un concepto introducido por el profesor, académico y consultor empresarial Clayton Christensen primero en un </a:t>
            </a:r>
            <a:r>
              <a:rPr lang="es-ES" b="0" i="0" u="sng" strike="noStrike" dirty="0">
                <a:effectLst/>
              </a:rPr>
              <a:t>artículo de HBR </a:t>
            </a:r>
            <a:r>
              <a:rPr lang="es-ES" b="0" i="0" u="none" strike="noStrike" dirty="0">
                <a:effectLst/>
              </a:rPr>
              <a:t>y después en su libro titulado </a:t>
            </a:r>
            <a:r>
              <a:rPr lang="es-ES" b="0" i="0" u="sng" strike="noStrike" dirty="0" err="1">
                <a:effectLst/>
              </a:rPr>
              <a:t>Innovator's</a:t>
            </a:r>
            <a:r>
              <a:rPr lang="es-ES" b="0" i="0" u="sng" strike="noStrike" dirty="0">
                <a:effectLst/>
              </a:rPr>
              <a:t> </a:t>
            </a:r>
            <a:r>
              <a:rPr lang="es-ES" b="0" i="0" u="sng" strike="noStrike" dirty="0" err="1">
                <a:effectLst/>
              </a:rPr>
              <a:t>Dilemma</a:t>
            </a:r>
            <a:r>
              <a:rPr lang="en-US" b="0" i="1" dirty="0">
                <a:effectLst/>
              </a:rPr>
              <a:t>.</a:t>
            </a:r>
            <a:endParaRPr lang="en-US" b="0" i="0" dirty="0">
              <a:effectLst/>
              <a:cs typeface="Calibri" panose="020F0502020204030204"/>
            </a:endParaRPr>
          </a:p>
          <a:p>
            <a:pPr marL="71755" indent="0" algn="just">
              <a:lnSpc>
                <a:spcPct val="120000"/>
              </a:lnSpc>
            </a:pPr>
            <a:r>
              <a:rPr lang="es-ES" b="0" i="0" dirty="0">
                <a:effectLst/>
              </a:rPr>
              <a:t>La innovación disruptiva es una teoría que se refiere a un concepto, producto o servicio </a:t>
            </a:r>
            <a:r>
              <a:rPr lang="es-ES" b="1" i="0" dirty="0">
                <a:effectLst/>
              </a:rPr>
              <a:t>que crea una nueva red de valor</a:t>
            </a:r>
            <a:r>
              <a:rPr lang="es-ES" b="0" i="0" dirty="0">
                <a:effectLst/>
              </a:rPr>
              <a:t>, ya sea entrando en un mercado existente o creando un mercado completamente nuevo. Al principio, las innovaciones disruptivas tienen un rendimiento menor cuando se miden con las métricas de valor tradicionales, pero tienen aspectos diferentes que son valorados por un pequeño segmento del mercado. Este tipo de innovaciones suelen ser capaces de convertir a los no clientes en clientes, pero no necesariamente apelan a las necesidades y preferencias de los clientes principales, al menos no todavía.</a:t>
            </a:r>
            <a:endParaRPr lang="en-IE" dirty="0">
              <a:cs typeface="Calibri" panose="020F0502020204030204"/>
            </a:endParaRPr>
          </a:p>
        </p:txBody>
      </p:sp>
      <p:sp>
        <p:nvSpPr>
          <p:cNvPr id="4" name="Text Placeholder 3">
            <a:extLst>
              <a:ext uri="{FF2B5EF4-FFF2-40B4-BE49-F238E27FC236}">
                <a16:creationId xmlns:a16="http://schemas.microsoft.com/office/drawing/2014/main" id="{C6007CDE-A237-4532-B852-EBDB5E8C8D4B}"/>
              </a:ext>
            </a:extLst>
          </p:cNvPr>
          <p:cNvSpPr>
            <a:spLocks noGrp="1"/>
          </p:cNvSpPr>
          <p:nvPr>
            <p:ph type="body" sz="quarter" idx="16"/>
          </p:nvPr>
        </p:nvSpPr>
        <p:spPr>
          <a:xfrm>
            <a:off x="1566161" y="427068"/>
            <a:ext cx="4716425" cy="582221"/>
          </a:xfrm>
        </p:spPr>
        <p:txBody>
          <a:bodyPr>
            <a:normAutofit/>
          </a:bodyPr>
          <a:lstStyle/>
          <a:p>
            <a:r>
              <a:rPr lang="en-US" sz="3300" b="1" dirty="0"/>
              <a:t>2. </a:t>
            </a:r>
            <a:r>
              <a:rPr lang="en-US" sz="3300" b="1" dirty="0" err="1"/>
              <a:t>Innovación</a:t>
            </a:r>
            <a:r>
              <a:rPr lang="en-US" sz="3300" b="1" dirty="0"/>
              <a:t> </a:t>
            </a:r>
            <a:r>
              <a:rPr lang="en-US" sz="3300" b="1" dirty="0" err="1"/>
              <a:t>disruptiva</a:t>
            </a:r>
            <a:endParaRPr lang="en-IE" sz="3300" b="1" dirty="0"/>
          </a:p>
        </p:txBody>
      </p:sp>
      <p:sp>
        <p:nvSpPr>
          <p:cNvPr id="7" name="TextBox 6">
            <a:extLst>
              <a:ext uri="{FF2B5EF4-FFF2-40B4-BE49-F238E27FC236}">
                <a16:creationId xmlns:a16="http://schemas.microsoft.com/office/drawing/2014/main" id="{A668C8DC-18C7-486B-A382-C9CEDC96BF0A}"/>
              </a:ext>
            </a:extLst>
          </p:cNvPr>
          <p:cNvSpPr txBox="1"/>
          <p:nvPr/>
        </p:nvSpPr>
        <p:spPr>
          <a:xfrm>
            <a:off x="7063273" y="1779687"/>
            <a:ext cx="5128727" cy="5078313"/>
          </a:xfrm>
          <a:prstGeom prst="rect">
            <a:avLst/>
          </a:prstGeom>
          <a:noFill/>
        </p:spPr>
        <p:txBody>
          <a:bodyPr wrap="square">
            <a:spAutoFit/>
          </a:bodyPr>
          <a:lstStyle/>
          <a:p>
            <a:r>
              <a:rPr lang="es-ES" b="1" dirty="0">
                <a:solidFill>
                  <a:srgbClr val="000000"/>
                </a:solidFill>
              </a:rPr>
              <a:t>UN EJEMPLO DE INNOVACIÓN DISRUPTIVA en la industria alimentaria es la sustitución de la carne por proteínas de origen vegetal, creando productos sin carne de origen animal.</a:t>
            </a:r>
          </a:p>
          <a:p>
            <a:r>
              <a:rPr lang="es-ES" b="0" i="0" dirty="0">
                <a:solidFill>
                  <a:srgbClr val="000000"/>
                </a:solidFill>
                <a:effectLst/>
              </a:rPr>
              <a:t>Empresas emergentes como </a:t>
            </a:r>
            <a:r>
              <a:rPr lang="es-ES" b="0" i="0" dirty="0" err="1">
                <a:solidFill>
                  <a:srgbClr val="000000"/>
                </a:solidFill>
                <a:effectLst/>
              </a:rPr>
              <a:t>Brecks</a:t>
            </a:r>
            <a:r>
              <a:rPr lang="es-ES" b="0" i="0" dirty="0">
                <a:solidFill>
                  <a:srgbClr val="000000"/>
                </a:solidFill>
                <a:effectLst/>
              </a:rPr>
              <a:t> </a:t>
            </a:r>
            <a:r>
              <a:rPr lang="es-ES" b="0" i="0" dirty="0" err="1">
                <a:solidFill>
                  <a:srgbClr val="000000"/>
                </a:solidFill>
                <a:effectLst/>
              </a:rPr>
              <a:t>Food</a:t>
            </a:r>
            <a:r>
              <a:rPr lang="es-ES" b="0" i="0" dirty="0">
                <a:solidFill>
                  <a:srgbClr val="000000"/>
                </a:solidFill>
                <a:effectLst/>
              </a:rPr>
              <a:t> (Reino Unido) e </a:t>
            </a:r>
            <a:r>
              <a:rPr lang="es-ES" b="0" i="0" dirty="0" err="1">
                <a:solidFill>
                  <a:srgbClr val="000000"/>
                </a:solidFill>
                <a:effectLst/>
              </a:rPr>
              <a:t>Impossible</a:t>
            </a:r>
            <a:r>
              <a:rPr lang="es-ES" b="0" i="0" dirty="0">
                <a:solidFill>
                  <a:srgbClr val="000000"/>
                </a:solidFill>
                <a:effectLst/>
              </a:rPr>
              <a:t> </a:t>
            </a:r>
            <a:r>
              <a:rPr lang="es-ES" b="0" i="0" dirty="0" err="1">
                <a:solidFill>
                  <a:srgbClr val="000000"/>
                </a:solidFill>
                <a:effectLst/>
              </a:rPr>
              <a:t>Foods</a:t>
            </a:r>
            <a:r>
              <a:rPr lang="es-ES" b="0" i="0" dirty="0">
                <a:solidFill>
                  <a:srgbClr val="000000"/>
                </a:solidFill>
                <a:effectLst/>
              </a:rPr>
              <a:t> (EE.UU.) suelen utilizar la ciencia de los alimentos y la tecnología de secuenciación genética para simular equivalentes de proteínas vegetales a los productos de origen animal. La hamburguesa </a:t>
            </a:r>
            <a:r>
              <a:rPr lang="es-ES" b="0" i="0" dirty="0" err="1">
                <a:solidFill>
                  <a:srgbClr val="000000"/>
                </a:solidFill>
                <a:effectLst/>
              </a:rPr>
              <a:t>Impossible</a:t>
            </a:r>
            <a:r>
              <a:rPr lang="es-ES" b="0" i="0" dirty="0">
                <a:solidFill>
                  <a:srgbClr val="000000"/>
                </a:solidFill>
                <a:effectLst/>
              </a:rPr>
              <a:t>, descrita por algunos como "el cambio de juego en la industria alimentaria, está hecha con </a:t>
            </a:r>
            <a:r>
              <a:rPr lang="es-ES" b="0" i="0" dirty="0" err="1">
                <a:solidFill>
                  <a:srgbClr val="000000"/>
                </a:solidFill>
                <a:effectLst/>
              </a:rPr>
              <a:t>leghemoglobina</a:t>
            </a:r>
            <a:r>
              <a:rPr lang="es-ES" b="0" i="0" dirty="0">
                <a:solidFill>
                  <a:srgbClr val="000000"/>
                </a:solidFill>
                <a:effectLst/>
              </a:rPr>
              <a:t> de soja, una proteína que lleva hemo, imitando el sabor de la carne real". Tal y como avanza la investigación, se espera que los alimentos de carne vegetal lleguen a la par (en pruebas a ciegas) y puedan obviar la necesidad de los tradicionales animales de cría intensiva, trastornando así toda una industria.</a:t>
            </a:r>
          </a:p>
        </p:txBody>
      </p:sp>
      <p:pic>
        <p:nvPicPr>
          <p:cNvPr id="2050" name="Picture 2" descr="brecks_logo">
            <a:extLst>
              <a:ext uri="{FF2B5EF4-FFF2-40B4-BE49-F238E27FC236}">
                <a16:creationId xmlns:a16="http://schemas.microsoft.com/office/drawing/2014/main" id="{3D1CCE8A-6283-4DDB-9EBF-CDF4DF205FD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706309" y="794153"/>
            <a:ext cx="1285291" cy="91916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possible Logo">
            <a:extLst>
              <a:ext uri="{FF2B5EF4-FFF2-40B4-BE49-F238E27FC236}">
                <a16:creationId xmlns:a16="http://schemas.microsoft.com/office/drawing/2014/main" id="{539695BB-5EC5-4EE3-A52B-7661FC168F7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670711" y="925997"/>
            <a:ext cx="2171700" cy="492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75561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6835383C-C632-4944-BC5E-1528260BDB70}"/>
              </a:ext>
            </a:extLst>
          </p:cNvPr>
          <p:cNvSpPr txBox="1"/>
          <p:nvPr/>
        </p:nvSpPr>
        <p:spPr>
          <a:xfrm>
            <a:off x="7040880" y="216132"/>
            <a:ext cx="4979324" cy="1184826"/>
          </a:xfrm>
          <a:prstGeom prst="rect">
            <a:avLst/>
          </a:prstGeom>
          <a:solidFill>
            <a:srgbClr val="85D2E1"/>
          </a:solidFill>
        </p:spPr>
        <p:txBody>
          <a:bodyPr wrap="square" rtlCol="0">
            <a:spAutoFit/>
          </a:bodyPr>
          <a:lstStyle/>
          <a:p>
            <a:endParaRPr lang="en-IE"/>
          </a:p>
        </p:txBody>
      </p:sp>
      <p:sp>
        <p:nvSpPr>
          <p:cNvPr id="3" name="Text Placeholder 2">
            <a:extLst>
              <a:ext uri="{FF2B5EF4-FFF2-40B4-BE49-F238E27FC236}">
                <a16:creationId xmlns:a16="http://schemas.microsoft.com/office/drawing/2014/main" id="{BB4C88D4-E805-4222-BD7C-B9047020BF02}"/>
              </a:ext>
            </a:extLst>
          </p:cNvPr>
          <p:cNvSpPr>
            <a:spLocks noGrp="1"/>
          </p:cNvSpPr>
          <p:nvPr>
            <p:ph type="body" sz="quarter" idx="18"/>
          </p:nvPr>
        </p:nvSpPr>
        <p:spPr>
          <a:xfrm>
            <a:off x="1549172" y="1400958"/>
            <a:ext cx="5245331" cy="5070764"/>
          </a:xfrm>
        </p:spPr>
        <p:txBody>
          <a:bodyPr vert="horz" lIns="91440" tIns="45720" rIns="91440" bIns="45720" rtlCol="0" anchor="t">
            <a:noAutofit/>
          </a:bodyPr>
          <a:lstStyle/>
          <a:p>
            <a:pPr marL="71755" indent="0" algn="just">
              <a:lnSpc>
                <a:spcPct val="110000"/>
              </a:lnSpc>
            </a:pPr>
            <a:r>
              <a:rPr lang="es-ES" sz="1800" dirty="0"/>
              <a:t>Lo que dificulta la innovación disruptiva es que las organizaciones establecidas son completamente racionales a la hora de tomar decisiones relacionadas con su negocio actual. Entonces no se adaptan a la nueva competencia porque están demasiado centradas en optimizar la oferta existente o el modelo de negocio que ha tenido éxito en el mercado hasta ahora.</a:t>
            </a:r>
            <a:endParaRPr lang="es-ES"/>
          </a:p>
          <a:p>
            <a:pPr marL="71755" indent="0" algn="just">
              <a:lnSpc>
                <a:spcPct val="110000"/>
              </a:lnSpc>
            </a:pPr>
            <a:r>
              <a:rPr lang="es-ES" sz="1800" b="1" dirty="0"/>
              <a:t>Por lo tanto, el mercado suele ser perturbado por un nuevo participante y no por un titular.</a:t>
            </a:r>
            <a:endParaRPr lang="es-ES" sz="1800" b="1" dirty="0">
              <a:cs typeface="Calibri" panose="020F0502020204030204"/>
            </a:endParaRPr>
          </a:p>
          <a:p>
            <a:pPr marL="71755" indent="0" algn="just">
              <a:lnSpc>
                <a:spcPct val="110000"/>
              </a:lnSpc>
            </a:pPr>
            <a:r>
              <a:rPr lang="es-ES" sz="1800" dirty="0"/>
              <a:t>Una vez que los titulares se dan cuenta de que las nuevas innovaciones disruptivas se han generalizado, a menudo es demasiado tarde para que se pongan al día a pesar de la cantidad de recursos de que disponen.</a:t>
            </a:r>
            <a:endParaRPr lang="es-ES" sz="1800" dirty="0">
              <a:cs typeface="Calibri" panose="020F0502020204030204"/>
            </a:endParaRPr>
          </a:p>
        </p:txBody>
      </p:sp>
      <p:sp>
        <p:nvSpPr>
          <p:cNvPr id="5" name="Text Placeholder 3">
            <a:extLst>
              <a:ext uri="{FF2B5EF4-FFF2-40B4-BE49-F238E27FC236}">
                <a16:creationId xmlns:a16="http://schemas.microsoft.com/office/drawing/2014/main" id="{BC690035-7491-4B13-9A05-F3CACCABB921}"/>
              </a:ext>
            </a:extLst>
          </p:cNvPr>
          <p:cNvSpPr>
            <a:spLocks noGrp="1"/>
          </p:cNvSpPr>
          <p:nvPr>
            <p:ph type="body" sz="quarter" idx="16"/>
          </p:nvPr>
        </p:nvSpPr>
        <p:spPr>
          <a:xfrm>
            <a:off x="1623010" y="450934"/>
            <a:ext cx="4716462" cy="582612"/>
          </a:xfrm>
        </p:spPr>
        <p:txBody>
          <a:bodyPr>
            <a:normAutofit/>
          </a:bodyPr>
          <a:lstStyle/>
          <a:p>
            <a:r>
              <a:rPr lang="en-US" sz="3300" b="1" dirty="0"/>
              <a:t>2. </a:t>
            </a:r>
            <a:r>
              <a:rPr lang="en-US" sz="3300" b="1" dirty="0" err="1"/>
              <a:t>Innovación</a:t>
            </a:r>
            <a:r>
              <a:rPr lang="en-US" sz="3300" b="1" dirty="0"/>
              <a:t> </a:t>
            </a:r>
            <a:r>
              <a:rPr lang="en-US" sz="3300" b="1" dirty="0" err="1"/>
              <a:t>disruptiva</a:t>
            </a:r>
            <a:endParaRPr lang="en-IE" sz="3300" b="1" dirty="0"/>
          </a:p>
        </p:txBody>
      </p:sp>
      <p:sp>
        <p:nvSpPr>
          <p:cNvPr id="6" name="Isosceles Triangle 5">
            <a:extLst>
              <a:ext uri="{FF2B5EF4-FFF2-40B4-BE49-F238E27FC236}">
                <a16:creationId xmlns:a16="http://schemas.microsoft.com/office/drawing/2014/main" id="{90AB04CC-E2BD-45A1-AC19-468419A84225}"/>
              </a:ext>
            </a:extLst>
          </p:cNvPr>
          <p:cNvSpPr/>
          <p:nvPr/>
        </p:nvSpPr>
        <p:spPr>
          <a:xfrm>
            <a:off x="8964047" y="5361709"/>
            <a:ext cx="881149" cy="74814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Minus Sign 6">
            <a:extLst>
              <a:ext uri="{FF2B5EF4-FFF2-40B4-BE49-F238E27FC236}">
                <a16:creationId xmlns:a16="http://schemas.microsoft.com/office/drawing/2014/main" id="{57C2973A-B6DF-4B39-B7F0-826376EB8F6F}"/>
              </a:ext>
            </a:extLst>
          </p:cNvPr>
          <p:cNvSpPr/>
          <p:nvPr/>
        </p:nvSpPr>
        <p:spPr>
          <a:xfrm rot="698713">
            <a:off x="6914959" y="4892040"/>
            <a:ext cx="4979323" cy="806334"/>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Flowchart: Connector 7">
            <a:extLst>
              <a:ext uri="{FF2B5EF4-FFF2-40B4-BE49-F238E27FC236}">
                <a16:creationId xmlns:a16="http://schemas.microsoft.com/office/drawing/2014/main" id="{26C4F948-0330-41CA-8991-6E0E48357112}"/>
              </a:ext>
            </a:extLst>
          </p:cNvPr>
          <p:cNvSpPr/>
          <p:nvPr/>
        </p:nvSpPr>
        <p:spPr>
          <a:xfrm>
            <a:off x="7606145" y="3480262"/>
            <a:ext cx="1438180" cy="1457498"/>
          </a:xfrm>
          <a:prstGeom prst="flowChartConnector">
            <a:avLst/>
          </a:prstGeom>
          <a:solidFill>
            <a:srgbClr val="8CBF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1188A3"/>
                </a:solidFill>
              </a:rPr>
              <a:t>Disruptive</a:t>
            </a:r>
          </a:p>
          <a:p>
            <a:pPr algn="ctr"/>
            <a:r>
              <a:rPr lang="en-US" sz="1400" b="1">
                <a:solidFill>
                  <a:srgbClr val="1188A3"/>
                </a:solidFill>
              </a:rPr>
              <a:t>Innovation</a:t>
            </a:r>
            <a:endParaRPr lang="en-IE" sz="1400" b="1">
              <a:solidFill>
                <a:srgbClr val="1188A3"/>
              </a:solidFill>
            </a:endParaRPr>
          </a:p>
        </p:txBody>
      </p:sp>
      <p:sp>
        <p:nvSpPr>
          <p:cNvPr id="9" name="Flowchart: Connector 8">
            <a:extLst>
              <a:ext uri="{FF2B5EF4-FFF2-40B4-BE49-F238E27FC236}">
                <a16:creationId xmlns:a16="http://schemas.microsoft.com/office/drawing/2014/main" id="{962CB5A2-9FEF-47CC-98E4-B2D3BC1F1AA7}"/>
              </a:ext>
            </a:extLst>
          </p:cNvPr>
          <p:cNvSpPr/>
          <p:nvPr/>
        </p:nvSpPr>
        <p:spPr>
          <a:xfrm>
            <a:off x="10091573" y="4015047"/>
            <a:ext cx="1438180" cy="1457498"/>
          </a:xfrm>
          <a:prstGeom prst="flowChartConnector">
            <a:avLst/>
          </a:prstGeom>
          <a:solidFill>
            <a:srgbClr val="85D2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1188A3"/>
                </a:solidFill>
              </a:rPr>
              <a:t>Sustaining</a:t>
            </a:r>
          </a:p>
          <a:p>
            <a:pPr algn="ctr"/>
            <a:r>
              <a:rPr lang="en-US" sz="1400" b="1">
                <a:solidFill>
                  <a:srgbClr val="1188A3"/>
                </a:solidFill>
              </a:rPr>
              <a:t>Innovation</a:t>
            </a:r>
            <a:endParaRPr lang="en-IE" sz="1400" b="1">
              <a:solidFill>
                <a:srgbClr val="1188A3"/>
              </a:solidFill>
            </a:endParaRPr>
          </a:p>
        </p:txBody>
      </p:sp>
      <p:sp>
        <p:nvSpPr>
          <p:cNvPr id="10" name="TextBox 9">
            <a:extLst>
              <a:ext uri="{FF2B5EF4-FFF2-40B4-BE49-F238E27FC236}">
                <a16:creationId xmlns:a16="http://schemas.microsoft.com/office/drawing/2014/main" id="{F9727B5E-B581-4AC3-8C81-AC5769318036}"/>
              </a:ext>
            </a:extLst>
          </p:cNvPr>
          <p:cNvSpPr txBox="1"/>
          <p:nvPr/>
        </p:nvSpPr>
        <p:spPr>
          <a:xfrm>
            <a:off x="9883794" y="1895691"/>
            <a:ext cx="1853738" cy="1384995"/>
          </a:xfrm>
          <a:prstGeom prst="rect">
            <a:avLst/>
          </a:prstGeom>
          <a:noFill/>
        </p:spPr>
        <p:txBody>
          <a:bodyPr wrap="square" rtlCol="0">
            <a:spAutoFit/>
          </a:bodyPr>
          <a:lstStyle/>
          <a:p>
            <a:pPr algn="ctr"/>
            <a:r>
              <a:rPr lang="en-US" sz="1400" b="1" u="sng" dirty="0" err="1">
                <a:solidFill>
                  <a:srgbClr val="1188A3"/>
                </a:solidFill>
              </a:rPr>
              <a:t>Inicialmente</a:t>
            </a:r>
            <a:endParaRPr lang="en-US" sz="1400" b="1" dirty="0">
              <a:solidFill>
                <a:srgbClr val="1188A3"/>
              </a:solidFill>
            </a:endParaRPr>
          </a:p>
          <a:p>
            <a:pPr marL="285750" indent="-285750">
              <a:buFont typeface="Arial" panose="020B0604020202020204" pitchFamily="34" charset="0"/>
              <a:buChar char="•"/>
            </a:pPr>
            <a:r>
              <a:rPr lang="en-US" sz="1400" b="1" dirty="0">
                <a:solidFill>
                  <a:srgbClr val="1188A3"/>
                </a:solidFill>
              </a:rPr>
              <a:t>Mercado </a:t>
            </a:r>
            <a:r>
              <a:rPr lang="en-US" sz="1400" b="1" dirty="0" err="1">
                <a:solidFill>
                  <a:srgbClr val="1188A3"/>
                </a:solidFill>
              </a:rPr>
              <a:t>grande</a:t>
            </a:r>
            <a:endParaRPr lang="en-US" sz="1400" b="1" dirty="0">
              <a:solidFill>
                <a:srgbClr val="1188A3"/>
              </a:solidFill>
            </a:endParaRPr>
          </a:p>
          <a:p>
            <a:pPr marL="285750" indent="-285750">
              <a:buFont typeface="Arial" panose="020B0604020202020204" pitchFamily="34" charset="0"/>
              <a:buChar char="•"/>
            </a:pPr>
            <a:r>
              <a:rPr lang="en-US" sz="1400" b="1" dirty="0" err="1">
                <a:solidFill>
                  <a:srgbClr val="1188A3"/>
                </a:solidFill>
              </a:rPr>
              <a:t>Márgenes</a:t>
            </a:r>
            <a:r>
              <a:rPr lang="en-US" sz="1400" b="1" dirty="0">
                <a:solidFill>
                  <a:srgbClr val="1188A3"/>
                </a:solidFill>
              </a:rPr>
              <a:t> </a:t>
            </a:r>
            <a:r>
              <a:rPr lang="en-US" sz="1400" b="1" dirty="0" err="1">
                <a:solidFill>
                  <a:srgbClr val="1188A3"/>
                </a:solidFill>
              </a:rPr>
              <a:t>amplios</a:t>
            </a:r>
            <a:endParaRPr lang="en-US" sz="1400" b="1" dirty="0">
              <a:solidFill>
                <a:srgbClr val="1188A3"/>
              </a:solidFill>
            </a:endParaRPr>
          </a:p>
          <a:p>
            <a:pPr marL="285750" indent="-285750">
              <a:buFont typeface="Arial" panose="020B0604020202020204" pitchFamily="34" charset="0"/>
              <a:buChar char="•"/>
            </a:pPr>
            <a:r>
              <a:rPr lang="en-US" sz="1400" b="1" dirty="0" err="1">
                <a:solidFill>
                  <a:srgbClr val="1188A3"/>
                </a:solidFill>
              </a:rPr>
              <a:t>Riesgo</a:t>
            </a:r>
            <a:r>
              <a:rPr lang="en-US" sz="1400" b="1" dirty="0">
                <a:solidFill>
                  <a:srgbClr val="1188A3"/>
                </a:solidFill>
              </a:rPr>
              <a:t> bajo</a:t>
            </a:r>
          </a:p>
          <a:p>
            <a:pPr marL="285750" indent="-285750">
              <a:buFont typeface="Arial" panose="020B0604020202020204" pitchFamily="34" charset="0"/>
              <a:buChar char="•"/>
            </a:pPr>
            <a:r>
              <a:rPr lang="en-US" sz="1400" b="1" dirty="0" err="1">
                <a:solidFill>
                  <a:srgbClr val="1188A3"/>
                </a:solidFill>
              </a:rPr>
              <a:t>Menor</a:t>
            </a:r>
            <a:r>
              <a:rPr lang="en-US" sz="1400" b="1" dirty="0">
                <a:solidFill>
                  <a:srgbClr val="1188A3"/>
                </a:solidFill>
              </a:rPr>
              <a:t> </a:t>
            </a:r>
            <a:r>
              <a:rPr lang="en-US" sz="1400" b="1" dirty="0" err="1">
                <a:solidFill>
                  <a:srgbClr val="1188A3"/>
                </a:solidFill>
              </a:rPr>
              <a:t>potencial</a:t>
            </a:r>
            <a:r>
              <a:rPr lang="en-US" sz="1400" b="1" dirty="0">
                <a:solidFill>
                  <a:srgbClr val="1188A3"/>
                </a:solidFill>
              </a:rPr>
              <a:t> de </a:t>
            </a:r>
            <a:r>
              <a:rPr lang="en-US" sz="1400" b="1" dirty="0" err="1">
                <a:solidFill>
                  <a:srgbClr val="1188A3"/>
                </a:solidFill>
              </a:rPr>
              <a:t>crecimiento</a:t>
            </a:r>
            <a:endParaRPr lang="en-US" sz="1400" b="1" dirty="0">
              <a:solidFill>
                <a:srgbClr val="1188A3"/>
              </a:solidFill>
            </a:endParaRPr>
          </a:p>
        </p:txBody>
      </p:sp>
      <p:sp>
        <p:nvSpPr>
          <p:cNvPr id="11" name="TextBox 10">
            <a:extLst>
              <a:ext uri="{FF2B5EF4-FFF2-40B4-BE49-F238E27FC236}">
                <a16:creationId xmlns:a16="http://schemas.microsoft.com/office/drawing/2014/main" id="{1BC31457-CD94-4ED4-9204-9D97195F7835}"/>
              </a:ext>
            </a:extLst>
          </p:cNvPr>
          <p:cNvSpPr txBox="1"/>
          <p:nvPr/>
        </p:nvSpPr>
        <p:spPr>
          <a:xfrm>
            <a:off x="7676804" y="1879824"/>
            <a:ext cx="1853738" cy="1600438"/>
          </a:xfrm>
          <a:prstGeom prst="rect">
            <a:avLst/>
          </a:prstGeom>
          <a:noFill/>
        </p:spPr>
        <p:txBody>
          <a:bodyPr wrap="square" rtlCol="0">
            <a:spAutoFit/>
          </a:bodyPr>
          <a:lstStyle/>
          <a:p>
            <a:pPr algn="ctr"/>
            <a:r>
              <a:rPr lang="en-US" sz="1400" b="1" u="sng" dirty="0" err="1">
                <a:solidFill>
                  <a:srgbClr val="1188A3"/>
                </a:solidFill>
              </a:rPr>
              <a:t>Inicialmente</a:t>
            </a:r>
            <a:endParaRPr lang="en-US" sz="1400" b="1" u="sng" dirty="0">
              <a:solidFill>
                <a:srgbClr val="1188A3"/>
              </a:solidFill>
            </a:endParaRPr>
          </a:p>
          <a:p>
            <a:pPr marL="285750" indent="-285750">
              <a:buFont typeface="Arial" panose="020B0604020202020204" pitchFamily="34" charset="0"/>
              <a:buChar char="•"/>
            </a:pPr>
            <a:r>
              <a:rPr lang="en-US" sz="1400" b="1" dirty="0">
                <a:solidFill>
                  <a:srgbClr val="1188A3"/>
                </a:solidFill>
              </a:rPr>
              <a:t>Mercado </a:t>
            </a:r>
            <a:r>
              <a:rPr lang="en-US" sz="1400" b="1" dirty="0" err="1">
                <a:solidFill>
                  <a:srgbClr val="1188A3"/>
                </a:solidFill>
              </a:rPr>
              <a:t>pequeño</a:t>
            </a:r>
            <a:endParaRPr lang="en-US" sz="1400" b="1" dirty="0">
              <a:solidFill>
                <a:srgbClr val="1188A3"/>
              </a:solidFill>
            </a:endParaRPr>
          </a:p>
          <a:p>
            <a:pPr marL="285750" indent="-285750">
              <a:buFont typeface="Arial" panose="020B0604020202020204" pitchFamily="34" charset="0"/>
              <a:buChar char="•"/>
            </a:pPr>
            <a:r>
              <a:rPr lang="en-US" sz="1400" b="1" dirty="0" err="1">
                <a:solidFill>
                  <a:srgbClr val="1188A3"/>
                </a:solidFill>
              </a:rPr>
              <a:t>Márgenes</a:t>
            </a:r>
            <a:r>
              <a:rPr lang="en-US" sz="1400" b="1" dirty="0">
                <a:solidFill>
                  <a:srgbClr val="1188A3"/>
                </a:solidFill>
              </a:rPr>
              <a:t> </a:t>
            </a:r>
            <a:r>
              <a:rPr lang="en-US" sz="1400" b="1" dirty="0" err="1">
                <a:solidFill>
                  <a:srgbClr val="1188A3"/>
                </a:solidFill>
              </a:rPr>
              <a:t>reducidos</a:t>
            </a:r>
            <a:endParaRPr lang="en-US" sz="1400" b="1" dirty="0">
              <a:solidFill>
                <a:srgbClr val="1188A3"/>
              </a:solidFill>
            </a:endParaRPr>
          </a:p>
          <a:p>
            <a:pPr marL="285750" indent="-285750">
              <a:buFont typeface="Arial" panose="020B0604020202020204" pitchFamily="34" charset="0"/>
              <a:buChar char="•"/>
            </a:pPr>
            <a:r>
              <a:rPr lang="en-US" sz="1400" b="1" dirty="0" err="1">
                <a:solidFill>
                  <a:srgbClr val="1188A3"/>
                </a:solidFill>
              </a:rPr>
              <a:t>Riesgo</a:t>
            </a:r>
            <a:r>
              <a:rPr lang="en-US" sz="1400" b="1" dirty="0">
                <a:solidFill>
                  <a:srgbClr val="1188A3"/>
                </a:solidFill>
              </a:rPr>
              <a:t> alto</a:t>
            </a:r>
          </a:p>
          <a:p>
            <a:pPr marL="285750" indent="-285750">
              <a:buFont typeface="Arial" panose="020B0604020202020204" pitchFamily="34" charset="0"/>
              <a:buChar char="•"/>
            </a:pPr>
            <a:r>
              <a:rPr lang="en-US" sz="1400" b="1" dirty="0">
                <a:solidFill>
                  <a:srgbClr val="1188A3"/>
                </a:solidFill>
              </a:rPr>
              <a:t>Gran </a:t>
            </a:r>
            <a:r>
              <a:rPr lang="en-US" sz="1400" b="1" dirty="0" err="1">
                <a:solidFill>
                  <a:srgbClr val="1188A3"/>
                </a:solidFill>
              </a:rPr>
              <a:t>potencial</a:t>
            </a:r>
            <a:r>
              <a:rPr lang="en-US" sz="1400" b="1" dirty="0">
                <a:solidFill>
                  <a:srgbClr val="1188A3"/>
                </a:solidFill>
              </a:rPr>
              <a:t> de </a:t>
            </a:r>
            <a:r>
              <a:rPr lang="en-US" sz="1400" b="1" dirty="0" err="1">
                <a:solidFill>
                  <a:srgbClr val="1188A3"/>
                </a:solidFill>
              </a:rPr>
              <a:t>crecimiento</a:t>
            </a:r>
            <a:endParaRPr lang="en-US" sz="1400" b="1" dirty="0">
              <a:solidFill>
                <a:srgbClr val="1188A3"/>
              </a:solidFill>
            </a:endParaRPr>
          </a:p>
        </p:txBody>
      </p:sp>
      <p:sp>
        <p:nvSpPr>
          <p:cNvPr id="13" name="TextBox 12">
            <a:extLst>
              <a:ext uri="{FF2B5EF4-FFF2-40B4-BE49-F238E27FC236}">
                <a16:creationId xmlns:a16="http://schemas.microsoft.com/office/drawing/2014/main" id="{BD26DCD0-060C-4376-8518-FC66667976EA}"/>
              </a:ext>
            </a:extLst>
          </p:cNvPr>
          <p:cNvSpPr txBox="1"/>
          <p:nvPr/>
        </p:nvSpPr>
        <p:spPr>
          <a:xfrm>
            <a:off x="7268548" y="302002"/>
            <a:ext cx="4822124" cy="954107"/>
          </a:xfrm>
          <a:prstGeom prst="rect">
            <a:avLst/>
          </a:prstGeom>
          <a:noFill/>
        </p:spPr>
        <p:txBody>
          <a:bodyPr wrap="square">
            <a:spAutoFit/>
          </a:bodyPr>
          <a:lstStyle/>
          <a:p>
            <a:r>
              <a:rPr lang="es-ES" sz="1400" b="1" dirty="0"/>
              <a:t>La innovación disruptiva es aquella en la que los métodos empresariales tradicionales fracasan y requieren nuevas capacidades. Aunque los riesgos son grandes, hay un enorme potencial de crecimiento si todo sale bien</a:t>
            </a:r>
            <a:endParaRPr lang="en-IE" sz="1400" b="1" dirty="0"/>
          </a:p>
        </p:txBody>
      </p:sp>
    </p:spTree>
    <p:extLst>
      <p:ext uri="{BB962C8B-B14F-4D97-AF65-F5344CB8AC3E}">
        <p14:creationId xmlns:p14="http://schemas.microsoft.com/office/powerpoint/2010/main" val="27982221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Circular maze labyrinth">
            <a:extLst>
              <a:ext uri="{FF2B5EF4-FFF2-40B4-BE49-F238E27FC236}">
                <a16:creationId xmlns:a16="http://schemas.microsoft.com/office/drawing/2014/main" id="{E165CD32-2F3C-4AB8-88A6-4C25BFB4C8C3}"/>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159FF903-4432-4AB0-BBBC-234083A11455}"/>
              </a:ext>
            </a:extLst>
          </p:cNvPr>
          <p:cNvSpPr>
            <a:spLocks noGrp="1"/>
          </p:cNvSpPr>
          <p:nvPr>
            <p:ph type="body" sz="quarter" idx="18"/>
          </p:nvPr>
        </p:nvSpPr>
        <p:spPr>
          <a:xfrm>
            <a:off x="2606566" y="989215"/>
            <a:ext cx="9585433" cy="4392082"/>
          </a:xfrm>
          <a:solidFill>
            <a:srgbClr val="FFD100"/>
          </a:solidFill>
        </p:spPr>
        <p:txBody>
          <a:bodyPr anchor="ctr">
            <a:noAutofit/>
          </a:bodyPr>
          <a:lstStyle/>
          <a:p>
            <a:pPr marL="71755" algn="just">
              <a:lnSpc>
                <a:spcPct val="120000"/>
              </a:lnSpc>
            </a:pPr>
            <a:r>
              <a:rPr lang="es-ES" sz="2200" b="1" dirty="0"/>
              <a:t>Jugando a ponerse al día:</a:t>
            </a:r>
            <a:endParaRPr lang="es-ES"/>
          </a:p>
          <a:p>
            <a:pPr marL="71755" algn="just">
              <a:lnSpc>
                <a:spcPct val="120000"/>
              </a:lnSpc>
            </a:pPr>
            <a:r>
              <a:rPr lang="es-ES" sz="2200" dirty="0"/>
              <a:t>La razón de este problema no es que las empresas no desarrollen tecnologías disruptivas. Por el contrario, el problema se produce cuando los operadores tradicionales intentan aplicar las nuevas tecnologías a sus redes de valor existentes o rechazan entrar en nuevos mercados porque los consideran demasiado pequeños para impulsar los objetivos de crecimiento o simplemente se percibe que tienen márgenes demasiado bajos</a:t>
            </a:r>
            <a:r>
              <a:rPr lang="en-US" sz="2200" dirty="0"/>
              <a:t>. </a:t>
            </a:r>
            <a:r>
              <a:rPr lang="en-US" sz="2200" dirty="0">
                <a:hlinkClick r:id="rId3"/>
              </a:rPr>
              <a:t>Fuente</a:t>
            </a:r>
            <a:r>
              <a:rPr lang="en-US" sz="2200" dirty="0"/>
              <a:t>.  </a:t>
            </a:r>
            <a:endParaRPr lang="en-US" sz="2200" dirty="0">
              <a:cs typeface="Calibri" panose="020F0502020204030204"/>
            </a:endParaRPr>
          </a:p>
          <a:p>
            <a:pPr marL="71755" algn="just">
              <a:lnSpc>
                <a:spcPct val="120000"/>
              </a:lnSpc>
            </a:pPr>
            <a:r>
              <a:rPr lang="es-ES" sz="2200" b="1" dirty="0"/>
              <a:t>Si quiere que la innovación se produzca en una PYME, la mejor manera de hacerlo es tratar su proyecto de innovación como una acción independiente.</a:t>
            </a:r>
            <a:endParaRPr lang="en-IE" sz="2200" b="1" dirty="0">
              <a:cs typeface="Calibri" panose="020F0502020204030204"/>
            </a:endParaRPr>
          </a:p>
        </p:txBody>
      </p:sp>
    </p:spTree>
    <p:extLst>
      <p:ext uri="{BB962C8B-B14F-4D97-AF65-F5344CB8AC3E}">
        <p14:creationId xmlns:p14="http://schemas.microsoft.com/office/powerpoint/2010/main" val="20666209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4B9DE20-DB43-4B68-A4CB-5174F2008B39}"/>
              </a:ext>
            </a:extLst>
          </p:cNvPr>
          <p:cNvSpPr>
            <a:spLocks noGrp="1"/>
          </p:cNvSpPr>
          <p:nvPr>
            <p:ph type="body" sz="quarter" idx="18"/>
          </p:nvPr>
        </p:nvSpPr>
        <p:spPr>
          <a:xfrm>
            <a:off x="1502979" y="1496290"/>
            <a:ext cx="5349083" cy="5295207"/>
          </a:xfrm>
        </p:spPr>
        <p:txBody>
          <a:bodyPr vert="horz" lIns="91440" tIns="45720" rIns="91440" bIns="45720" rtlCol="0" anchor="t">
            <a:normAutofit fontScale="85000" lnSpcReduction="20000"/>
          </a:bodyPr>
          <a:lstStyle/>
          <a:p>
            <a:pPr marL="71755" algn="just">
              <a:lnSpc>
                <a:spcPct val="120000"/>
              </a:lnSpc>
            </a:pPr>
            <a:r>
              <a:rPr lang="es-ES" dirty="0"/>
              <a:t>La innovación sostenible es lo contrario de la innovación disruptiva, ya que existe en el mercado actual y, en lugar de crear nuevas redes de valor, mejora y hace crecer las existentes satisfaciendo las necesidades de un cliente.</a:t>
            </a:r>
            <a:endParaRPr lang="es-ES"/>
          </a:p>
          <a:p>
            <a:pPr marL="71755" algn="just">
              <a:lnSpc>
                <a:spcPct val="120000"/>
              </a:lnSpc>
            </a:pPr>
            <a:r>
              <a:rPr lang="es-ES" dirty="0"/>
              <a:t>Al igual que la innovación incremental, el rendimiento del producto de la innovación sostenida mejora ligeramente con cada iteración, reduciendo los defectos. La nueva versión mejorada del producto puede ser más cara y tener márgenes más altos que la anterior si se dirige a clientes más exigentes y de alto nivel con mejores prestaciones que las que había antes</a:t>
            </a:r>
            <a:r>
              <a:rPr lang="en-US" dirty="0"/>
              <a:t>.</a:t>
            </a:r>
            <a:endParaRPr lang="en-US" dirty="0">
              <a:cs typeface="Calibri" panose="020F0502020204030204"/>
            </a:endParaRPr>
          </a:p>
          <a:p>
            <a:pPr marL="71755" algn="just">
              <a:lnSpc>
                <a:spcPct val="120000"/>
              </a:lnSpc>
            </a:pPr>
            <a:r>
              <a:rPr lang="es-ES" dirty="0"/>
              <a:t>Sin embargo, también podría ser más barato si se traduce en mayores volúmenes y, por tanto, en mayores beneficios absolutos.</a:t>
            </a:r>
            <a:endParaRPr lang="es-ES" dirty="0">
              <a:cs typeface="Calibri" panose="020F0502020204030204"/>
            </a:endParaRPr>
          </a:p>
        </p:txBody>
      </p:sp>
      <p:sp>
        <p:nvSpPr>
          <p:cNvPr id="4" name="Text Placeholder 3">
            <a:extLst>
              <a:ext uri="{FF2B5EF4-FFF2-40B4-BE49-F238E27FC236}">
                <a16:creationId xmlns:a16="http://schemas.microsoft.com/office/drawing/2014/main" id="{4636A34E-A431-43AB-9447-0755FCE9A139}"/>
              </a:ext>
            </a:extLst>
          </p:cNvPr>
          <p:cNvSpPr>
            <a:spLocks noGrp="1"/>
          </p:cNvSpPr>
          <p:nvPr>
            <p:ph type="body" sz="quarter" idx="16"/>
          </p:nvPr>
        </p:nvSpPr>
        <p:spPr>
          <a:xfrm>
            <a:off x="1613457" y="443110"/>
            <a:ext cx="4716425" cy="582221"/>
          </a:xfrm>
        </p:spPr>
        <p:txBody>
          <a:bodyPr>
            <a:normAutofit/>
          </a:bodyPr>
          <a:lstStyle/>
          <a:p>
            <a:r>
              <a:rPr lang="en-US" sz="3300" b="1" dirty="0"/>
              <a:t>3. </a:t>
            </a:r>
            <a:r>
              <a:rPr lang="en-US" sz="3300" b="1" dirty="0" err="1"/>
              <a:t>Innovación</a:t>
            </a:r>
            <a:r>
              <a:rPr lang="en-US" sz="3300" b="1" dirty="0"/>
              <a:t> </a:t>
            </a:r>
            <a:r>
              <a:rPr lang="en-US" sz="3300" b="1" dirty="0" err="1"/>
              <a:t>sostenida</a:t>
            </a:r>
            <a:endParaRPr lang="en-IE" sz="3300" b="1" dirty="0"/>
          </a:p>
        </p:txBody>
      </p:sp>
      <p:sp>
        <p:nvSpPr>
          <p:cNvPr id="5" name="TextBox 4">
            <a:extLst>
              <a:ext uri="{FF2B5EF4-FFF2-40B4-BE49-F238E27FC236}">
                <a16:creationId xmlns:a16="http://schemas.microsoft.com/office/drawing/2014/main" id="{64A4847D-3420-418A-91A1-CEFF0D608A28}"/>
              </a:ext>
            </a:extLst>
          </p:cNvPr>
          <p:cNvSpPr txBox="1"/>
          <p:nvPr/>
        </p:nvSpPr>
        <p:spPr>
          <a:xfrm>
            <a:off x="7273637" y="657874"/>
            <a:ext cx="4763192" cy="2308324"/>
          </a:xfrm>
          <a:prstGeom prst="rect">
            <a:avLst/>
          </a:prstGeom>
          <a:noFill/>
        </p:spPr>
        <p:txBody>
          <a:bodyPr wrap="square" rtlCol="0">
            <a:spAutoFit/>
          </a:bodyPr>
          <a:lstStyle/>
          <a:p>
            <a:pPr algn="ctr"/>
            <a:r>
              <a:rPr lang="es-ES" b="1" dirty="0">
                <a:solidFill>
                  <a:srgbClr val="000000"/>
                </a:solidFill>
              </a:rPr>
              <a:t>Un ejemplo </a:t>
            </a:r>
            <a:r>
              <a:rPr lang="es-ES" dirty="0">
                <a:solidFill>
                  <a:srgbClr val="000000"/>
                </a:solidFill>
              </a:rPr>
              <a:t>de innovación sostenible sería la introducción de la anilla de apertura en las latas de comida. Esto eliminó la necesidad de un abrelatas, pero el producto siguió siendo el mismo... simplemente se hizo más fácil de abrir/usar y entonces satisface las necesidades del consumidor de manera más efectiva... aquí es donde está el valor.</a:t>
            </a:r>
          </a:p>
        </p:txBody>
      </p:sp>
      <p:pic>
        <p:nvPicPr>
          <p:cNvPr id="6" name="Picture Placeholder 12">
            <a:extLst>
              <a:ext uri="{FF2B5EF4-FFF2-40B4-BE49-F238E27FC236}">
                <a16:creationId xmlns:a16="http://schemas.microsoft.com/office/drawing/2014/main" id="{CB0C73F1-882F-4646-AA1E-87518084DDF5}"/>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8374307" y="3173004"/>
            <a:ext cx="2428816" cy="3027122"/>
          </a:xfrm>
          <a:prstGeom prst="rect">
            <a:avLst/>
          </a:prstGeom>
        </p:spPr>
      </p:pic>
    </p:spTree>
    <p:extLst>
      <p:ext uri="{BB962C8B-B14F-4D97-AF65-F5344CB8AC3E}">
        <p14:creationId xmlns:p14="http://schemas.microsoft.com/office/powerpoint/2010/main" val="23333039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Top view of berries">
            <a:extLst>
              <a:ext uri="{FF2B5EF4-FFF2-40B4-BE49-F238E27FC236}">
                <a16:creationId xmlns:a16="http://schemas.microsoft.com/office/drawing/2014/main" id="{F816786B-3E55-4EE9-AA84-393860A4BF1F}"/>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6852062" y="228600"/>
            <a:ext cx="5105121" cy="6362700"/>
          </a:xfrm>
        </p:spPr>
      </p:pic>
      <p:sp>
        <p:nvSpPr>
          <p:cNvPr id="3" name="Text Placeholder 2">
            <a:extLst>
              <a:ext uri="{FF2B5EF4-FFF2-40B4-BE49-F238E27FC236}">
                <a16:creationId xmlns:a16="http://schemas.microsoft.com/office/drawing/2014/main" id="{57384D5A-7571-4159-AFAD-02AEAFCC2EF9}"/>
              </a:ext>
            </a:extLst>
          </p:cNvPr>
          <p:cNvSpPr>
            <a:spLocks noGrp="1"/>
          </p:cNvSpPr>
          <p:nvPr>
            <p:ph type="body" sz="quarter" idx="18"/>
          </p:nvPr>
        </p:nvSpPr>
        <p:spPr>
          <a:xfrm>
            <a:off x="1483923" y="1514877"/>
            <a:ext cx="5187142" cy="5174337"/>
          </a:xfrm>
        </p:spPr>
        <p:txBody>
          <a:bodyPr vert="horz" lIns="91440" tIns="45720" rIns="91440" bIns="45720" rtlCol="0" anchor="t">
            <a:normAutofit fontScale="85000" lnSpcReduction="20000"/>
          </a:bodyPr>
          <a:lstStyle/>
          <a:p>
            <a:pPr marL="71755" algn="just">
              <a:lnSpc>
                <a:spcPct val="110000"/>
              </a:lnSpc>
            </a:pPr>
            <a:r>
              <a:rPr lang="es-ES" dirty="0"/>
              <a:t>Los métodos empresariales tradicionales y las innovaciones sostenidas suelen ser suficientes porque son los más rentables y los riesgos son menores. </a:t>
            </a:r>
            <a:endParaRPr lang="es-ES"/>
          </a:p>
          <a:p>
            <a:pPr marL="71755" algn="just">
              <a:lnSpc>
                <a:spcPct val="110000"/>
              </a:lnSpc>
            </a:pPr>
            <a:r>
              <a:rPr lang="es-ES" dirty="0"/>
              <a:t>Las disrupciones, en cambio, suelen permitir el crecimiento de los ingresos: un gran aumento de la cuota de mercado o la creación de un mercado totalmente nuevo, pero no suelen ser rentables durante mucho tiempo porque requieren una fuerte inversión inicial para crecer.</a:t>
            </a:r>
            <a:endParaRPr lang="es-ES" dirty="0">
              <a:cs typeface="Calibri" panose="020F0502020204030204"/>
            </a:endParaRPr>
          </a:p>
          <a:p>
            <a:pPr marL="71755" algn="just">
              <a:lnSpc>
                <a:spcPct val="110000"/>
              </a:lnSpc>
            </a:pPr>
            <a:r>
              <a:rPr lang="es-ES" dirty="0"/>
              <a:t>A su vez, las innovaciones sostenidas </a:t>
            </a:r>
            <a:r>
              <a:rPr lang="es-ES" b="1" dirty="0"/>
              <a:t>siguen haciendo crecer el mercado lentamente</a:t>
            </a:r>
            <a:r>
              <a:rPr lang="es-ES" dirty="0"/>
              <a:t>, pero ya no en la misma proporción</a:t>
            </a:r>
            <a:r>
              <a:rPr lang="es-ES" b="1" dirty="0"/>
              <a:t>.</a:t>
            </a:r>
            <a:r>
              <a:rPr lang="es-ES" dirty="0"/>
              <a:t> Llegados a este punto, la atención se desplaza hacia el aumento de los beneficios.</a:t>
            </a:r>
            <a:endParaRPr lang="es-ES" dirty="0">
              <a:cs typeface="Calibri" panose="020F0502020204030204"/>
            </a:endParaRPr>
          </a:p>
        </p:txBody>
      </p:sp>
      <p:sp>
        <p:nvSpPr>
          <p:cNvPr id="5" name="Text Placeholder 3">
            <a:extLst>
              <a:ext uri="{FF2B5EF4-FFF2-40B4-BE49-F238E27FC236}">
                <a16:creationId xmlns:a16="http://schemas.microsoft.com/office/drawing/2014/main" id="{3F967D3A-9B8E-4047-A597-3B9821D42F22}"/>
              </a:ext>
            </a:extLst>
          </p:cNvPr>
          <p:cNvSpPr>
            <a:spLocks noGrp="1"/>
          </p:cNvSpPr>
          <p:nvPr>
            <p:ph type="body" sz="quarter" idx="16"/>
          </p:nvPr>
        </p:nvSpPr>
        <p:spPr>
          <a:xfrm>
            <a:off x="1598947" y="410829"/>
            <a:ext cx="4716462" cy="582612"/>
          </a:xfrm>
        </p:spPr>
        <p:txBody>
          <a:bodyPr>
            <a:normAutofit/>
          </a:bodyPr>
          <a:lstStyle/>
          <a:p>
            <a:r>
              <a:rPr lang="en-US" sz="3300" b="1" dirty="0"/>
              <a:t>3. </a:t>
            </a:r>
            <a:r>
              <a:rPr lang="en-US" sz="3300" b="1" dirty="0" err="1"/>
              <a:t>Innovación</a:t>
            </a:r>
            <a:r>
              <a:rPr lang="en-US" sz="3300" b="1" dirty="0"/>
              <a:t> </a:t>
            </a:r>
            <a:r>
              <a:rPr lang="en-US" sz="3300" b="1" dirty="0" err="1"/>
              <a:t>Sostenida</a:t>
            </a:r>
            <a:endParaRPr lang="en-IE" sz="3300" b="1" dirty="0"/>
          </a:p>
        </p:txBody>
      </p:sp>
    </p:spTree>
    <p:extLst>
      <p:ext uri="{BB962C8B-B14F-4D97-AF65-F5344CB8AC3E}">
        <p14:creationId xmlns:p14="http://schemas.microsoft.com/office/powerpoint/2010/main" val="3722288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Small white light bulbs with one large yellow light bulb drawn on a black surface">
            <a:extLst>
              <a:ext uri="{FF2B5EF4-FFF2-40B4-BE49-F238E27FC236}">
                <a16:creationId xmlns:a16="http://schemas.microsoft.com/office/drawing/2014/main" id="{E09CE397-58BC-4829-A8FE-A28CE9B88F21}"/>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7E45F2AE-C1B5-4FE5-A41D-EF4EED37A9F8}"/>
              </a:ext>
            </a:extLst>
          </p:cNvPr>
          <p:cNvSpPr>
            <a:spLocks noGrp="1"/>
          </p:cNvSpPr>
          <p:nvPr>
            <p:ph type="body" sz="quarter" idx="18"/>
          </p:nvPr>
        </p:nvSpPr>
        <p:spPr>
          <a:xfrm>
            <a:off x="2627586" y="989215"/>
            <a:ext cx="9564413" cy="4505498"/>
          </a:xfrm>
          <a:solidFill>
            <a:srgbClr val="FFD100"/>
          </a:solidFill>
        </p:spPr>
        <p:txBody>
          <a:bodyPr anchor="ctr">
            <a:normAutofit/>
          </a:bodyPr>
          <a:lstStyle/>
          <a:p>
            <a:pPr algn="ctr">
              <a:lnSpc>
                <a:spcPct val="100000"/>
              </a:lnSpc>
            </a:pPr>
            <a:r>
              <a:rPr lang="en-US" i="1" dirty="0"/>
              <a:t>“</a:t>
            </a:r>
            <a:r>
              <a:rPr lang="es-ES" sz="2000" i="1" dirty="0"/>
              <a:t>Algunas innovaciones sostenidas son las mejoras incrementales año tras año que todas las buenas empresas consiguen. Otras innovaciones sostenibles son productos rompedores, que superan a la competencia. Sin embargo, no importa lo difícil que sea la innovación desde el punto de vista tecnológico: Los competidores establecidos casi siempre ganan las batallas de la tecnología sostenible</a:t>
            </a:r>
            <a:r>
              <a:rPr lang="en-US" sz="2000" i="1" dirty="0"/>
              <a:t>.</a:t>
            </a:r>
          </a:p>
          <a:p>
            <a:pPr algn="ctr">
              <a:lnSpc>
                <a:spcPct val="100000"/>
              </a:lnSpc>
            </a:pPr>
            <a:r>
              <a:rPr lang="es-ES" sz="2000" i="1" dirty="0"/>
              <a:t>Como esta estrategia implica fabricar un producto mejor que puedan vender con mayores márgenes de beneficio a sus mejores clientes, los competidores establecidos tienen poderosas motivaciones para librar batallas sostenidas. Y tienen los recursos para ganar</a:t>
            </a:r>
            <a:r>
              <a:rPr lang="en-US" sz="2000" i="1" dirty="0"/>
              <a:t>.”</a:t>
            </a:r>
          </a:p>
          <a:p>
            <a:pPr algn="r">
              <a:lnSpc>
                <a:spcPct val="100000"/>
              </a:lnSpc>
            </a:pPr>
            <a:r>
              <a:rPr lang="en-IE" i="1" dirty="0"/>
              <a:t> </a:t>
            </a:r>
            <a:r>
              <a:rPr lang="en-IE" dirty="0"/>
              <a:t>– Clayton Christensen</a:t>
            </a:r>
          </a:p>
        </p:txBody>
      </p:sp>
    </p:spTree>
    <p:extLst>
      <p:ext uri="{BB962C8B-B14F-4D97-AF65-F5344CB8AC3E}">
        <p14:creationId xmlns:p14="http://schemas.microsoft.com/office/powerpoint/2010/main" val="40908170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Wi-Fi logo art">
            <a:extLst>
              <a:ext uri="{FF2B5EF4-FFF2-40B4-BE49-F238E27FC236}">
                <a16:creationId xmlns:a16="http://schemas.microsoft.com/office/drawing/2014/main" id="{E9528DC0-6069-4FAE-B82C-C3879EE6C31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15859" y="3529037"/>
            <a:ext cx="4547645" cy="3183352"/>
          </a:xfrm>
          <a:prstGeom prst="rect">
            <a:avLst/>
          </a:prstGeom>
        </p:spPr>
      </p:pic>
      <p:sp>
        <p:nvSpPr>
          <p:cNvPr id="3" name="Text Placeholder 2">
            <a:extLst>
              <a:ext uri="{FF2B5EF4-FFF2-40B4-BE49-F238E27FC236}">
                <a16:creationId xmlns:a16="http://schemas.microsoft.com/office/drawing/2014/main" id="{57F00125-A8D7-4363-BC9F-90E26892EB9A}"/>
              </a:ext>
            </a:extLst>
          </p:cNvPr>
          <p:cNvSpPr>
            <a:spLocks noGrp="1"/>
          </p:cNvSpPr>
          <p:nvPr>
            <p:ph type="body" sz="quarter" idx="18"/>
          </p:nvPr>
        </p:nvSpPr>
        <p:spPr>
          <a:xfrm>
            <a:off x="1518051" y="1283796"/>
            <a:ext cx="5297214" cy="5428593"/>
          </a:xfrm>
        </p:spPr>
        <p:txBody>
          <a:bodyPr vert="horz" lIns="91440" tIns="45720" rIns="91440" bIns="45720" rtlCol="0" anchor="t">
            <a:normAutofit fontScale="85000" lnSpcReduction="10000"/>
          </a:bodyPr>
          <a:lstStyle/>
          <a:p>
            <a:pPr marL="71755" algn="just">
              <a:lnSpc>
                <a:spcPct val="120000"/>
              </a:lnSpc>
            </a:pPr>
            <a:r>
              <a:rPr lang="es-ES" dirty="0"/>
              <a:t>La innovación radical es poco frecuente, ya que tiene características similares a la innovación disruptiva, pero es diferente porque utiliza </a:t>
            </a:r>
            <a:r>
              <a:rPr lang="es-ES" b="1" dirty="0"/>
              <a:t>simultáneamente una tecnología revolucionaria y un nuevo modelo de negocio</a:t>
            </a:r>
            <a:r>
              <a:rPr lang="es-ES" dirty="0"/>
              <a:t>. </a:t>
            </a:r>
            <a:endParaRPr lang="es-ES"/>
          </a:p>
          <a:p>
            <a:pPr marL="71755" algn="just">
              <a:lnSpc>
                <a:spcPct val="120000"/>
              </a:lnSpc>
            </a:pPr>
            <a:r>
              <a:rPr lang="es-ES" dirty="0"/>
              <a:t>La innovación radical resuelve problemas globales y aborda necesidades de formas completamente nuevas a las que estamos acostumbrados e incluso proporciona soluciones a necesidades y problemas que no sabíamos que existían, transformando completamente el mercado o incluso toda la economía.</a:t>
            </a:r>
            <a:endParaRPr lang="es-ES" dirty="0">
              <a:cs typeface="Calibri" panose="020F0502020204030204"/>
            </a:endParaRPr>
          </a:p>
          <a:p>
            <a:pPr marL="71755" algn="just">
              <a:lnSpc>
                <a:spcPct val="120000"/>
              </a:lnSpc>
            </a:pPr>
            <a:r>
              <a:rPr lang="es-ES" dirty="0"/>
              <a:t>Aunque las innovaciones radicales son poco frecuentes, en los últimos tiempos se han multiplicado</a:t>
            </a:r>
            <a:endParaRPr lang="en-IE" dirty="0">
              <a:cs typeface="Calibri" panose="020F0502020204030204"/>
            </a:endParaRPr>
          </a:p>
        </p:txBody>
      </p:sp>
      <p:sp>
        <p:nvSpPr>
          <p:cNvPr id="4" name="Text Placeholder 3">
            <a:extLst>
              <a:ext uri="{FF2B5EF4-FFF2-40B4-BE49-F238E27FC236}">
                <a16:creationId xmlns:a16="http://schemas.microsoft.com/office/drawing/2014/main" id="{D388E49B-20DD-409B-AF58-7970DE08E910}"/>
              </a:ext>
            </a:extLst>
          </p:cNvPr>
          <p:cNvSpPr>
            <a:spLocks noGrp="1"/>
          </p:cNvSpPr>
          <p:nvPr>
            <p:ph type="body" sz="quarter" idx="16"/>
          </p:nvPr>
        </p:nvSpPr>
        <p:spPr>
          <a:xfrm>
            <a:off x="1598246" y="442038"/>
            <a:ext cx="4716425" cy="582221"/>
          </a:xfrm>
        </p:spPr>
        <p:txBody>
          <a:bodyPr>
            <a:normAutofit/>
          </a:bodyPr>
          <a:lstStyle/>
          <a:p>
            <a:r>
              <a:rPr lang="en-US" sz="3300" b="1" dirty="0"/>
              <a:t>4. </a:t>
            </a:r>
            <a:r>
              <a:rPr lang="en-US" sz="3300" b="1" dirty="0" err="1"/>
              <a:t>Innovación</a:t>
            </a:r>
            <a:r>
              <a:rPr lang="en-US" sz="3300" b="1" dirty="0"/>
              <a:t> Radical</a:t>
            </a:r>
            <a:endParaRPr lang="en-IE" sz="3300" b="1" dirty="0"/>
          </a:p>
        </p:txBody>
      </p:sp>
      <p:sp>
        <p:nvSpPr>
          <p:cNvPr id="5" name="TextBox 4">
            <a:extLst>
              <a:ext uri="{FF2B5EF4-FFF2-40B4-BE49-F238E27FC236}">
                <a16:creationId xmlns:a16="http://schemas.microsoft.com/office/drawing/2014/main" id="{A0B0B7AE-9A8E-4F30-8855-3A86C8A127E7}"/>
              </a:ext>
            </a:extLst>
          </p:cNvPr>
          <p:cNvSpPr txBox="1"/>
          <p:nvPr/>
        </p:nvSpPr>
        <p:spPr>
          <a:xfrm>
            <a:off x="7315858" y="733148"/>
            <a:ext cx="4547645" cy="2585323"/>
          </a:xfrm>
          <a:prstGeom prst="rect">
            <a:avLst/>
          </a:prstGeom>
          <a:noFill/>
        </p:spPr>
        <p:txBody>
          <a:bodyPr wrap="square" rtlCol="0">
            <a:spAutoFit/>
          </a:bodyPr>
          <a:lstStyle/>
          <a:p>
            <a:pPr algn="just"/>
            <a:r>
              <a:rPr lang="es-ES" dirty="0">
                <a:solidFill>
                  <a:srgbClr val="000000"/>
                </a:solidFill>
              </a:rPr>
              <a:t>Las innovaciones tecnológicas, como los ordenadores personales e Internet, son ejemplos de innovaciones radicales que han transformado el modo en que el mundo entero funciona y se comunica. Estas innovaciones disruptivas proporcionan a nuestra sociedad una plataforma sobre la que construir, lo que conduce a un crecimiento económico muy acelerado.</a:t>
            </a:r>
          </a:p>
        </p:txBody>
      </p:sp>
      <p:pic>
        <p:nvPicPr>
          <p:cNvPr id="9" name="Picture 8" descr="People in a video call">
            <a:extLst>
              <a:ext uri="{FF2B5EF4-FFF2-40B4-BE49-F238E27FC236}">
                <a16:creationId xmlns:a16="http://schemas.microsoft.com/office/drawing/2014/main" id="{259D3DBD-6296-4314-8ADD-C7F79FCF7FD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183532" y="4262577"/>
            <a:ext cx="2943399" cy="2036618"/>
          </a:xfrm>
          <a:prstGeom prst="rect">
            <a:avLst/>
          </a:prstGeom>
        </p:spPr>
      </p:pic>
    </p:spTree>
    <p:extLst>
      <p:ext uri="{BB962C8B-B14F-4D97-AF65-F5344CB8AC3E}">
        <p14:creationId xmlns:p14="http://schemas.microsoft.com/office/powerpoint/2010/main" val="3027707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D172A5-3961-40C5-87D8-CB6D62AEB8CE}"/>
              </a:ext>
            </a:extLst>
          </p:cNvPr>
          <p:cNvSpPr>
            <a:spLocks noGrp="1"/>
          </p:cNvSpPr>
          <p:nvPr>
            <p:ph type="body" sz="quarter" idx="18"/>
          </p:nvPr>
        </p:nvSpPr>
        <p:spPr>
          <a:xfrm>
            <a:off x="399494" y="1495148"/>
            <a:ext cx="5696505" cy="3867704"/>
          </a:xfrm>
        </p:spPr>
        <p:txBody>
          <a:bodyPr vert="horz" lIns="91440" tIns="45720" rIns="91440" bIns="45720" rtlCol="0" anchor="t">
            <a:normAutofit fontScale="92500"/>
          </a:bodyPr>
          <a:lstStyle/>
          <a:p>
            <a:pPr indent="0" algn="ctr">
              <a:lnSpc>
                <a:spcPct val="100000"/>
              </a:lnSpc>
            </a:pPr>
            <a:r>
              <a:rPr lang="es-ES" dirty="0"/>
              <a:t>La industria alimentaria tiene que responder; sin embargo, se considera un sector con poco interés en la investigación. El PIFS responde a la estrategia de innovación de Europa 2020: "</a:t>
            </a:r>
            <a:r>
              <a:rPr lang="es-ES" b="1" dirty="0"/>
              <a:t>Con el envejecimiento de la población y la fuerte presión competitiva de la globalización, el futuro crecimiento económico y el empleo de Europa tendrán que provenir cada vez más de la innovación en productos, servicios y modelos de negocio</a:t>
            </a:r>
            <a:r>
              <a:rPr lang="es-ES" dirty="0"/>
              <a:t>". </a:t>
            </a:r>
            <a:endParaRPr lang="en-IE" b="1" dirty="0">
              <a:cs typeface="Calibri" panose="020F0502020204030204"/>
            </a:endParaRPr>
          </a:p>
        </p:txBody>
      </p:sp>
      <p:sp>
        <p:nvSpPr>
          <p:cNvPr id="3" name="Text Placeholder 2">
            <a:extLst>
              <a:ext uri="{FF2B5EF4-FFF2-40B4-BE49-F238E27FC236}">
                <a16:creationId xmlns:a16="http://schemas.microsoft.com/office/drawing/2014/main" id="{796DDA6B-8365-4932-9EB1-97BC455FCBA9}"/>
              </a:ext>
            </a:extLst>
          </p:cNvPr>
          <p:cNvSpPr>
            <a:spLocks noGrp="1"/>
          </p:cNvSpPr>
          <p:nvPr>
            <p:ph type="body" sz="quarter" idx="16"/>
          </p:nvPr>
        </p:nvSpPr>
        <p:spPr>
          <a:xfrm>
            <a:off x="734714" y="642972"/>
            <a:ext cx="5361286" cy="582221"/>
          </a:xfrm>
        </p:spPr>
        <p:txBody>
          <a:bodyPr>
            <a:normAutofit lnSpcReduction="10000"/>
          </a:bodyPr>
          <a:lstStyle/>
          <a:p>
            <a:r>
              <a:rPr lang="en-US" b="1" dirty="0" err="1"/>
              <a:t>Respondamos</a:t>
            </a:r>
            <a:endParaRPr lang="en-IE" b="1" dirty="0"/>
          </a:p>
        </p:txBody>
      </p:sp>
      <p:pic>
        <p:nvPicPr>
          <p:cNvPr id="6" name="Picture Placeholder 5" descr="Light bulb with hanging lights background">
            <a:extLst>
              <a:ext uri="{FF2B5EF4-FFF2-40B4-BE49-F238E27FC236}">
                <a16:creationId xmlns:a16="http://schemas.microsoft.com/office/drawing/2014/main" id="{9F80DF6D-683B-445F-BCA8-44BF27DA1B83}"/>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6392300" y="228600"/>
            <a:ext cx="5564883" cy="5447571"/>
          </a:xfrm>
        </p:spPr>
      </p:pic>
    </p:spTree>
    <p:extLst>
      <p:ext uri="{BB962C8B-B14F-4D97-AF65-F5344CB8AC3E}">
        <p14:creationId xmlns:p14="http://schemas.microsoft.com/office/powerpoint/2010/main" val="1839937541"/>
      </p:ext>
    </p:extLst>
  </p:cSld>
  <p:clrMapOvr>
    <a:masterClrMapping/>
  </p:clrMapOvr>
  <p:extLst>
    <p:ext uri="{6950BFC3-D8DA-4A85-94F7-54DA5524770B}">
      <p188:commentRel xmlns:p188="http://schemas.microsoft.com/office/powerpoint/2018/8/main" r:id="rId2"/>
    </p:ext>
  </p:extLs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7108EDEB-F3C1-475D-A536-2B2B9BF28656}"/>
              </a:ext>
            </a:extLst>
          </p:cNvPr>
          <p:cNvSpPr txBox="1"/>
          <p:nvPr/>
        </p:nvSpPr>
        <p:spPr>
          <a:xfrm>
            <a:off x="11072706" y="2119745"/>
            <a:ext cx="797929" cy="2219499"/>
          </a:xfrm>
          <a:prstGeom prst="rect">
            <a:avLst/>
          </a:prstGeom>
          <a:solidFill>
            <a:schemeClr val="bg1"/>
          </a:solidFill>
        </p:spPr>
        <p:txBody>
          <a:bodyPr wrap="square" rtlCol="0">
            <a:spAutoFit/>
          </a:bodyPr>
          <a:lstStyle/>
          <a:p>
            <a:endParaRPr lang="en-IE"/>
          </a:p>
        </p:txBody>
      </p:sp>
      <p:sp>
        <p:nvSpPr>
          <p:cNvPr id="3" name="Text Placeholder 2">
            <a:extLst>
              <a:ext uri="{FF2B5EF4-FFF2-40B4-BE49-F238E27FC236}">
                <a16:creationId xmlns:a16="http://schemas.microsoft.com/office/drawing/2014/main" id="{0BA7F2AD-0566-4136-BD6E-581074D3F499}"/>
              </a:ext>
            </a:extLst>
          </p:cNvPr>
          <p:cNvSpPr>
            <a:spLocks noGrp="1"/>
          </p:cNvSpPr>
          <p:nvPr>
            <p:ph type="body" sz="quarter" idx="18"/>
          </p:nvPr>
        </p:nvSpPr>
        <p:spPr>
          <a:xfrm>
            <a:off x="1475727" y="1366345"/>
            <a:ext cx="5220150" cy="5491655"/>
          </a:xfrm>
        </p:spPr>
        <p:txBody>
          <a:bodyPr vert="horz" lIns="91440" tIns="45720" rIns="91440" bIns="45720" rtlCol="0" anchor="t">
            <a:normAutofit fontScale="77500" lnSpcReduction="20000"/>
          </a:bodyPr>
          <a:lstStyle/>
          <a:p>
            <a:pPr marL="71755" algn="just">
              <a:lnSpc>
                <a:spcPct val="120000"/>
              </a:lnSpc>
            </a:pPr>
            <a:r>
              <a:rPr lang="es-ES" dirty="0"/>
              <a:t>Actualmente hay una nueva ola de innovaciones radicales aún mayor que se considera que está a punto de convertirse en la corriente principal. Se trata de la robótica, la inteligencia artificial (IA), la tecnología </a:t>
            </a:r>
            <a:r>
              <a:rPr lang="es-ES" dirty="0" err="1"/>
              <a:t>blockchain</a:t>
            </a:r>
            <a:r>
              <a:rPr lang="es-ES" dirty="0"/>
              <a:t>, el almacenamiento de energía y la secuenciación del genoma.</a:t>
            </a:r>
            <a:endParaRPr lang="es-ES"/>
          </a:p>
          <a:p>
            <a:pPr marL="71755" algn="just">
              <a:lnSpc>
                <a:spcPct val="120000"/>
              </a:lnSpc>
            </a:pPr>
            <a:r>
              <a:rPr lang="es-ES" dirty="0"/>
              <a:t>Como la innovación radical es tan diferente de lo que la gente está acostumbrada, suele enfrentarse a una importante resistencia al principio. Estos tipos de innovación suelen requerir mucho tiempo y desarrollo tecnológico antes de estar listos para los mercados principales.</a:t>
            </a:r>
            <a:endParaRPr lang="es-ES" dirty="0">
              <a:cs typeface="Calibri" panose="020F0502020204030204"/>
            </a:endParaRPr>
          </a:p>
          <a:p>
            <a:pPr marL="71755" algn="just">
              <a:lnSpc>
                <a:spcPct val="120000"/>
              </a:lnSpc>
            </a:pPr>
            <a:r>
              <a:rPr lang="es-ES" dirty="0"/>
              <a:t>Sin embargo, cuando se ejecuta con éxito, suele significar el comienzo de una nueva era que afecta a muchos sectores y geografías.</a:t>
            </a:r>
            <a:endParaRPr lang="es-ES" dirty="0">
              <a:cs typeface="Calibri" panose="020F0502020204030204"/>
            </a:endParaRPr>
          </a:p>
        </p:txBody>
      </p:sp>
      <p:sp>
        <p:nvSpPr>
          <p:cNvPr id="5" name="Text Placeholder 3">
            <a:extLst>
              <a:ext uri="{FF2B5EF4-FFF2-40B4-BE49-F238E27FC236}">
                <a16:creationId xmlns:a16="http://schemas.microsoft.com/office/drawing/2014/main" id="{17980CFE-3BBA-473E-AB21-D992B15780D3}"/>
              </a:ext>
            </a:extLst>
          </p:cNvPr>
          <p:cNvSpPr>
            <a:spLocks noGrp="1"/>
          </p:cNvSpPr>
          <p:nvPr>
            <p:ph type="body" sz="quarter" idx="16"/>
          </p:nvPr>
        </p:nvSpPr>
        <p:spPr>
          <a:xfrm>
            <a:off x="1623010" y="378744"/>
            <a:ext cx="4716462" cy="582612"/>
          </a:xfrm>
        </p:spPr>
        <p:txBody>
          <a:bodyPr>
            <a:normAutofit/>
          </a:bodyPr>
          <a:lstStyle/>
          <a:p>
            <a:r>
              <a:rPr lang="en-US" sz="3300" b="1" dirty="0"/>
              <a:t>4. </a:t>
            </a:r>
            <a:r>
              <a:rPr lang="en-US" sz="3300" b="1" dirty="0" err="1"/>
              <a:t>Innovación</a:t>
            </a:r>
            <a:r>
              <a:rPr lang="en-US" sz="3300" b="1" dirty="0"/>
              <a:t> Radical</a:t>
            </a:r>
            <a:endParaRPr lang="en-IE" sz="3300" b="1" dirty="0"/>
          </a:p>
        </p:txBody>
      </p:sp>
      <p:pic>
        <p:nvPicPr>
          <p:cNvPr id="7" name="Picture 6">
            <a:extLst>
              <a:ext uri="{FF2B5EF4-FFF2-40B4-BE49-F238E27FC236}">
                <a16:creationId xmlns:a16="http://schemas.microsoft.com/office/drawing/2014/main" id="{69F9A2E5-8EA2-4513-AF6F-4E807D647277}"/>
              </a:ext>
            </a:extLst>
          </p:cNvPr>
          <p:cNvPicPr>
            <a:picLocks noChangeAspect="1"/>
          </p:cNvPicPr>
          <p:nvPr/>
        </p:nvPicPr>
        <p:blipFill>
          <a:blip r:embed="rId2"/>
          <a:stretch>
            <a:fillRect/>
          </a:stretch>
        </p:blipFill>
        <p:spPr>
          <a:xfrm>
            <a:off x="6957813" y="1763873"/>
            <a:ext cx="4912822" cy="3353268"/>
          </a:xfrm>
          <a:prstGeom prst="rect">
            <a:avLst/>
          </a:prstGeom>
        </p:spPr>
      </p:pic>
      <p:sp>
        <p:nvSpPr>
          <p:cNvPr id="8" name="TextBox 7">
            <a:extLst>
              <a:ext uri="{FF2B5EF4-FFF2-40B4-BE49-F238E27FC236}">
                <a16:creationId xmlns:a16="http://schemas.microsoft.com/office/drawing/2014/main" id="{82BB4783-750C-4E39-9895-0DF4FD1DCDDC}"/>
              </a:ext>
            </a:extLst>
          </p:cNvPr>
          <p:cNvSpPr txBox="1"/>
          <p:nvPr/>
        </p:nvSpPr>
        <p:spPr>
          <a:xfrm rot="16200000">
            <a:off x="6131976" y="2768137"/>
            <a:ext cx="1895302" cy="276999"/>
          </a:xfrm>
          <a:prstGeom prst="rect">
            <a:avLst/>
          </a:prstGeom>
          <a:solidFill>
            <a:schemeClr val="bg1"/>
          </a:solidFill>
        </p:spPr>
        <p:txBody>
          <a:bodyPr wrap="square" rtlCol="0">
            <a:spAutoFit/>
          </a:bodyPr>
          <a:lstStyle/>
          <a:p>
            <a:r>
              <a:rPr lang="en-US" sz="1200" b="1" dirty="0" err="1"/>
              <a:t>Actividad</a:t>
            </a:r>
            <a:r>
              <a:rPr lang="en-US" sz="1200" b="1" dirty="0"/>
              <a:t> </a:t>
            </a:r>
            <a:r>
              <a:rPr lang="en-US" sz="1200" b="1" dirty="0" err="1"/>
              <a:t>económica</a:t>
            </a:r>
            <a:endParaRPr lang="en-IE" sz="1200" b="1" dirty="0"/>
          </a:p>
        </p:txBody>
      </p:sp>
      <p:sp>
        <p:nvSpPr>
          <p:cNvPr id="9" name="TextBox 8">
            <a:extLst>
              <a:ext uri="{FF2B5EF4-FFF2-40B4-BE49-F238E27FC236}">
                <a16:creationId xmlns:a16="http://schemas.microsoft.com/office/drawing/2014/main" id="{02E5C26C-596A-40D4-88FD-7522E7DB2FCD}"/>
              </a:ext>
            </a:extLst>
          </p:cNvPr>
          <p:cNvSpPr txBox="1"/>
          <p:nvPr/>
        </p:nvSpPr>
        <p:spPr>
          <a:xfrm>
            <a:off x="7218127" y="3325091"/>
            <a:ext cx="540327" cy="369332"/>
          </a:xfrm>
          <a:prstGeom prst="rect">
            <a:avLst/>
          </a:prstGeom>
          <a:solidFill>
            <a:schemeClr val="bg1"/>
          </a:solidFill>
        </p:spPr>
        <p:txBody>
          <a:bodyPr wrap="square" rtlCol="0">
            <a:spAutoFit/>
          </a:bodyPr>
          <a:lstStyle/>
          <a:p>
            <a:r>
              <a:rPr lang="en-US" sz="900">
                <a:solidFill>
                  <a:srgbClr val="000000"/>
                </a:solidFill>
              </a:rPr>
              <a:t>Steam Engine</a:t>
            </a:r>
            <a:endParaRPr lang="en-IE" sz="900">
              <a:solidFill>
                <a:srgbClr val="000000"/>
              </a:solidFill>
            </a:endParaRPr>
          </a:p>
        </p:txBody>
      </p:sp>
      <p:sp>
        <p:nvSpPr>
          <p:cNvPr id="10" name="TextBox 9">
            <a:extLst>
              <a:ext uri="{FF2B5EF4-FFF2-40B4-BE49-F238E27FC236}">
                <a16:creationId xmlns:a16="http://schemas.microsoft.com/office/drawing/2014/main" id="{D525128B-2CD2-4943-83A2-7FCE225678D9}"/>
              </a:ext>
            </a:extLst>
          </p:cNvPr>
          <p:cNvSpPr txBox="1"/>
          <p:nvPr/>
        </p:nvSpPr>
        <p:spPr>
          <a:xfrm>
            <a:off x="7694647" y="3405024"/>
            <a:ext cx="664927" cy="230832"/>
          </a:xfrm>
          <a:prstGeom prst="rect">
            <a:avLst/>
          </a:prstGeom>
          <a:solidFill>
            <a:schemeClr val="bg1"/>
          </a:solidFill>
        </p:spPr>
        <p:txBody>
          <a:bodyPr wrap="square" rtlCol="0">
            <a:spAutoFit/>
          </a:bodyPr>
          <a:lstStyle/>
          <a:p>
            <a:r>
              <a:rPr lang="en-US" sz="900">
                <a:solidFill>
                  <a:srgbClr val="000000"/>
                </a:solidFill>
              </a:rPr>
              <a:t>Railway</a:t>
            </a:r>
            <a:endParaRPr lang="en-IE" sz="900">
              <a:solidFill>
                <a:srgbClr val="000000"/>
              </a:solidFill>
            </a:endParaRPr>
          </a:p>
        </p:txBody>
      </p:sp>
      <p:sp>
        <p:nvSpPr>
          <p:cNvPr id="12" name="TextBox 11">
            <a:extLst>
              <a:ext uri="{FF2B5EF4-FFF2-40B4-BE49-F238E27FC236}">
                <a16:creationId xmlns:a16="http://schemas.microsoft.com/office/drawing/2014/main" id="{BEA14088-B57D-4EDE-9A87-D6CE45BDCEDB}"/>
              </a:ext>
            </a:extLst>
          </p:cNvPr>
          <p:cNvSpPr txBox="1"/>
          <p:nvPr/>
        </p:nvSpPr>
        <p:spPr>
          <a:xfrm>
            <a:off x="8359574" y="3129554"/>
            <a:ext cx="759488" cy="230832"/>
          </a:xfrm>
          <a:prstGeom prst="rect">
            <a:avLst/>
          </a:prstGeom>
          <a:solidFill>
            <a:schemeClr val="bg1"/>
          </a:solidFill>
        </p:spPr>
        <p:txBody>
          <a:bodyPr wrap="square" rtlCol="0">
            <a:spAutoFit/>
          </a:bodyPr>
          <a:lstStyle/>
          <a:p>
            <a:r>
              <a:rPr lang="en-US" sz="900">
                <a:solidFill>
                  <a:srgbClr val="000000"/>
                </a:solidFill>
              </a:rPr>
              <a:t>Telephone</a:t>
            </a:r>
            <a:endParaRPr lang="en-IE" sz="900">
              <a:solidFill>
                <a:srgbClr val="000000"/>
              </a:solidFill>
            </a:endParaRPr>
          </a:p>
        </p:txBody>
      </p:sp>
      <p:sp>
        <p:nvSpPr>
          <p:cNvPr id="13" name="TextBox 12">
            <a:extLst>
              <a:ext uri="{FF2B5EF4-FFF2-40B4-BE49-F238E27FC236}">
                <a16:creationId xmlns:a16="http://schemas.microsoft.com/office/drawing/2014/main" id="{124D31FA-B652-4B33-A608-FCA3C51D9485}"/>
              </a:ext>
            </a:extLst>
          </p:cNvPr>
          <p:cNvSpPr txBox="1"/>
          <p:nvPr/>
        </p:nvSpPr>
        <p:spPr>
          <a:xfrm>
            <a:off x="8511974" y="2898722"/>
            <a:ext cx="759488" cy="230832"/>
          </a:xfrm>
          <a:prstGeom prst="rect">
            <a:avLst/>
          </a:prstGeom>
          <a:solidFill>
            <a:schemeClr val="bg1"/>
          </a:solidFill>
        </p:spPr>
        <p:txBody>
          <a:bodyPr wrap="square" rtlCol="0">
            <a:spAutoFit/>
          </a:bodyPr>
          <a:lstStyle/>
          <a:p>
            <a:r>
              <a:rPr lang="en-US" sz="900">
                <a:solidFill>
                  <a:srgbClr val="000000"/>
                </a:solidFill>
              </a:rPr>
              <a:t>Automobile</a:t>
            </a:r>
            <a:endParaRPr lang="en-IE" sz="900">
              <a:solidFill>
                <a:srgbClr val="000000"/>
              </a:solidFill>
            </a:endParaRPr>
          </a:p>
        </p:txBody>
      </p:sp>
      <p:sp>
        <p:nvSpPr>
          <p:cNvPr id="14" name="TextBox 13">
            <a:extLst>
              <a:ext uri="{FF2B5EF4-FFF2-40B4-BE49-F238E27FC236}">
                <a16:creationId xmlns:a16="http://schemas.microsoft.com/office/drawing/2014/main" id="{D13C1495-A888-4764-BFDC-EB34FC27AE40}"/>
              </a:ext>
            </a:extLst>
          </p:cNvPr>
          <p:cNvSpPr txBox="1"/>
          <p:nvPr/>
        </p:nvSpPr>
        <p:spPr>
          <a:xfrm>
            <a:off x="8938998" y="2675804"/>
            <a:ext cx="664927" cy="230832"/>
          </a:xfrm>
          <a:prstGeom prst="rect">
            <a:avLst/>
          </a:prstGeom>
          <a:solidFill>
            <a:schemeClr val="bg1"/>
          </a:solidFill>
        </p:spPr>
        <p:txBody>
          <a:bodyPr wrap="square" rtlCol="0">
            <a:spAutoFit/>
          </a:bodyPr>
          <a:lstStyle/>
          <a:p>
            <a:r>
              <a:rPr lang="en-US" sz="900">
                <a:solidFill>
                  <a:srgbClr val="000000"/>
                </a:solidFill>
              </a:rPr>
              <a:t>Electricity</a:t>
            </a:r>
            <a:endParaRPr lang="en-IE" sz="900">
              <a:solidFill>
                <a:srgbClr val="000000"/>
              </a:solidFill>
            </a:endParaRPr>
          </a:p>
        </p:txBody>
      </p:sp>
      <p:sp>
        <p:nvSpPr>
          <p:cNvPr id="15" name="TextBox 14">
            <a:extLst>
              <a:ext uri="{FF2B5EF4-FFF2-40B4-BE49-F238E27FC236}">
                <a16:creationId xmlns:a16="http://schemas.microsoft.com/office/drawing/2014/main" id="{FC2F7BD1-0549-4644-A75F-8DBCED5D6441}"/>
              </a:ext>
            </a:extLst>
          </p:cNvPr>
          <p:cNvSpPr txBox="1"/>
          <p:nvPr/>
        </p:nvSpPr>
        <p:spPr>
          <a:xfrm>
            <a:off x="9603926" y="3509757"/>
            <a:ext cx="770100" cy="230832"/>
          </a:xfrm>
          <a:prstGeom prst="rect">
            <a:avLst/>
          </a:prstGeom>
          <a:solidFill>
            <a:schemeClr val="bg1"/>
          </a:solidFill>
        </p:spPr>
        <p:txBody>
          <a:bodyPr wrap="square" rtlCol="0">
            <a:spAutoFit/>
          </a:bodyPr>
          <a:lstStyle/>
          <a:p>
            <a:r>
              <a:rPr lang="en-US" sz="900">
                <a:solidFill>
                  <a:srgbClr val="000000"/>
                </a:solidFill>
              </a:rPr>
              <a:t>Computers</a:t>
            </a:r>
            <a:endParaRPr lang="en-IE" sz="900">
              <a:solidFill>
                <a:srgbClr val="000000"/>
              </a:solidFill>
            </a:endParaRPr>
          </a:p>
        </p:txBody>
      </p:sp>
      <p:sp>
        <p:nvSpPr>
          <p:cNvPr id="16" name="TextBox 15">
            <a:extLst>
              <a:ext uri="{FF2B5EF4-FFF2-40B4-BE49-F238E27FC236}">
                <a16:creationId xmlns:a16="http://schemas.microsoft.com/office/drawing/2014/main" id="{40E922CB-188B-47FC-95C1-12E1C3CFDE89}"/>
              </a:ext>
            </a:extLst>
          </p:cNvPr>
          <p:cNvSpPr txBox="1"/>
          <p:nvPr/>
        </p:nvSpPr>
        <p:spPr>
          <a:xfrm>
            <a:off x="10231349" y="3325091"/>
            <a:ext cx="664927" cy="230832"/>
          </a:xfrm>
          <a:prstGeom prst="rect">
            <a:avLst/>
          </a:prstGeom>
          <a:solidFill>
            <a:schemeClr val="bg1"/>
          </a:solidFill>
        </p:spPr>
        <p:txBody>
          <a:bodyPr wrap="square" rtlCol="0">
            <a:spAutoFit/>
          </a:bodyPr>
          <a:lstStyle/>
          <a:p>
            <a:r>
              <a:rPr lang="en-US" sz="900">
                <a:solidFill>
                  <a:srgbClr val="000000"/>
                </a:solidFill>
              </a:rPr>
              <a:t>Internet</a:t>
            </a:r>
            <a:endParaRPr lang="en-IE" sz="900">
              <a:solidFill>
                <a:srgbClr val="000000"/>
              </a:solidFill>
            </a:endParaRPr>
          </a:p>
        </p:txBody>
      </p:sp>
      <p:sp>
        <p:nvSpPr>
          <p:cNvPr id="17" name="TextBox 16">
            <a:extLst>
              <a:ext uri="{FF2B5EF4-FFF2-40B4-BE49-F238E27FC236}">
                <a16:creationId xmlns:a16="http://schemas.microsoft.com/office/drawing/2014/main" id="{E7B2794C-6354-445E-AB36-39A6CDC6C16E}"/>
              </a:ext>
            </a:extLst>
          </p:cNvPr>
          <p:cNvSpPr txBox="1"/>
          <p:nvPr/>
        </p:nvSpPr>
        <p:spPr>
          <a:xfrm>
            <a:off x="11072706" y="2151399"/>
            <a:ext cx="972650" cy="338554"/>
          </a:xfrm>
          <a:prstGeom prst="rect">
            <a:avLst/>
          </a:prstGeom>
          <a:solidFill>
            <a:schemeClr val="bg1"/>
          </a:solidFill>
        </p:spPr>
        <p:txBody>
          <a:bodyPr wrap="square" rtlCol="0">
            <a:spAutoFit/>
          </a:bodyPr>
          <a:lstStyle/>
          <a:p>
            <a:r>
              <a:rPr lang="en-US" sz="800" b="1">
                <a:solidFill>
                  <a:srgbClr val="000000"/>
                </a:solidFill>
              </a:rPr>
              <a:t>Blockchain</a:t>
            </a:r>
          </a:p>
          <a:p>
            <a:r>
              <a:rPr lang="en-US" sz="800" b="1">
                <a:solidFill>
                  <a:srgbClr val="000000"/>
                </a:solidFill>
              </a:rPr>
              <a:t>Technology</a:t>
            </a:r>
            <a:endParaRPr lang="en-IE" sz="800" b="1">
              <a:solidFill>
                <a:srgbClr val="000000"/>
              </a:solidFill>
            </a:endParaRPr>
          </a:p>
        </p:txBody>
      </p:sp>
      <p:sp>
        <p:nvSpPr>
          <p:cNvPr id="19" name="TextBox 18">
            <a:extLst>
              <a:ext uri="{FF2B5EF4-FFF2-40B4-BE49-F238E27FC236}">
                <a16:creationId xmlns:a16="http://schemas.microsoft.com/office/drawing/2014/main" id="{1BBA98C2-9401-429C-9ACF-E19FB23F67D9}"/>
              </a:ext>
            </a:extLst>
          </p:cNvPr>
          <p:cNvSpPr txBox="1"/>
          <p:nvPr/>
        </p:nvSpPr>
        <p:spPr>
          <a:xfrm>
            <a:off x="11076680" y="2705503"/>
            <a:ext cx="1115320" cy="215444"/>
          </a:xfrm>
          <a:prstGeom prst="rect">
            <a:avLst/>
          </a:prstGeom>
          <a:solidFill>
            <a:schemeClr val="bg1"/>
          </a:solidFill>
        </p:spPr>
        <p:txBody>
          <a:bodyPr wrap="square" rtlCol="0">
            <a:spAutoFit/>
          </a:bodyPr>
          <a:lstStyle/>
          <a:p>
            <a:r>
              <a:rPr lang="en-US" sz="800" b="1">
                <a:solidFill>
                  <a:srgbClr val="000000"/>
                </a:solidFill>
              </a:rPr>
              <a:t>Genome Sequencing</a:t>
            </a:r>
            <a:endParaRPr lang="en-IE" sz="800" b="1">
              <a:solidFill>
                <a:srgbClr val="000000"/>
              </a:solidFill>
            </a:endParaRPr>
          </a:p>
        </p:txBody>
      </p:sp>
      <p:sp>
        <p:nvSpPr>
          <p:cNvPr id="20" name="TextBox 19">
            <a:extLst>
              <a:ext uri="{FF2B5EF4-FFF2-40B4-BE49-F238E27FC236}">
                <a16:creationId xmlns:a16="http://schemas.microsoft.com/office/drawing/2014/main" id="{4FD6FBA9-4199-412C-BEEC-C3CAC3585094}"/>
              </a:ext>
            </a:extLst>
          </p:cNvPr>
          <p:cNvSpPr txBox="1"/>
          <p:nvPr/>
        </p:nvSpPr>
        <p:spPr>
          <a:xfrm>
            <a:off x="11072706" y="3050996"/>
            <a:ext cx="972650" cy="215444"/>
          </a:xfrm>
          <a:prstGeom prst="rect">
            <a:avLst/>
          </a:prstGeom>
          <a:solidFill>
            <a:schemeClr val="bg1"/>
          </a:solidFill>
        </p:spPr>
        <p:txBody>
          <a:bodyPr wrap="square" rtlCol="0">
            <a:spAutoFit/>
          </a:bodyPr>
          <a:lstStyle/>
          <a:p>
            <a:r>
              <a:rPr lang="en-US" sz="800" b="1">
                <a:solidFill>
                  <a:srgbClr val="000000"/>
                </a:solidFill>
              </a:rPr>
              <a:t>Robotics</a:t>
            </a:r>
            <a:endParaRPr lang="en-IE" sz="800" b="1">
              <a:solidFill>
                <a:srgbClr val="000000"/>
              </a:solidFill>
            </a:endParaRPr>
          </a:p>
        </p:txBody>
      </p:sp>
      <p:sp>
        <p:nvSpPr>
          <p:cNvPr id="21" name="TextBox 20">
            <a:extLst>
              <a:ext uri="{FF2B5EF4-FFF2-40B4-BE49-F238E27FC236}">
                <a16:creationId xmlns:a16="http://schemas.microsoft.com/office/drawing/2014/main" id="{D17DE4E7-E4D9-41D2-939B-4207058028DE}"/>
              </a:ext>
            </a:extLst>
          </p:cNvPr>
          <p:cNvSpPr txBox="1"/>
          <p:nvPr/>
        </p:nvSpPr>
        <p:spPr>
          <a:xfrm>
            <a:off x="11076680" y="3509757"/>
            <a:ext cx="972650" cy="215444"/>
          </a:xfrm>
          <a:prstGeom prst="rect">
            <a:avLst/>
          </a:prstGeom>
          <a:solidFill>
            <a:schemeClr val="bg1"/>
          </a:solidFill>
        </p:spPr>
        <p:txBody>
          <a:bodyPr wrap="square" rtlCol="0">
            <a:spAutoFit/>
          </a:bodyPr>
          <a:lstStyle/>
          <a:p>
            <a:r>
              <a:rPr lang="en-US" sz="800" b="1">
                <a:solidFill>
                  <a:srgbClr val="000000"/>
                </a:solidFill>
              </a:rPr>
              <a:t>Energy Storage</a:t>
            </a:r>
            <a:endParaRPr lang="en-IE" sz="800" b="1">
              <a:solidFill>
                <a:srgbClr val="000000"/>
              </a:solidFill>
            </a:endParaRPr>
          </a:p>
        </p:txBody>
      </p:sp>
      <p:sp>
        <p:nvSpPr>
          <p:cNvPr id="22" name="TextBox 21">
            <a:extLst>
              <a:ext uri="{FF2B5EF4-FFF2-40B4-BE49-F238E27FC236}">
                <a16:creationId xmlns:a16="http://schemas.microsoft.com/office/drawing/2014/main" id="{D3A6AFAB-864C-4F05-B954-22CD72C37CBC}"/>
              </a:ext>
            </a:extLst>
          </p:cNvPr>
          <p:cNvSpPr txBox="1"/>
          <p:nvPr/>
        </p:nvSpPr>
        <p:spPr>
          <a:xfrm>
            <a:off x="11076680" y="3878990"/>
            <a:ext cx="972650" cy="338554"/>
          </a:xfrm>
          <a:prstGeom prst="rect">
            <a:avLst/>
          </a:prstGeom>
          <a:solidFill>
            <a:schemeClr val="bg1"/>
          </a:solidFill>
        </p:spPr>
        <p:txBody>
          <a:bodyPr wrap="square" rtlCol="0">
            <a:spAutoFit/>
          </a:bodyPr>
          <a:lstStyle/>
          <a:p>
            <a:r>
              <a:rPr lang="en-US" sz="800" b="1">
                <a:solidFill>
                  <a:srgbClr val="000000"/>
                </a:solidFill>
              </a:rPr>
              <a:t>Artificial Intelligence</a:t>
            </a:r>
            <a:endParaRPr lang="en-IE" sz="800" b="1">
              <a:solidFill>
                <a:srgbClr val="000000"/>
              </a:solidFill>
            </a:endParaRPr>
          </a:p>
        </p:txBody>
      </p:sp>
      <p:sp>
        <p:nvSpPr>
          <p:cNvPr id="23" name="TextBox 22">
            <a:extLst>
              <a:ext uri="{FF2B5EF4-FFF2-40B4-BE49-F238E27FC236}">
                <a16:creationId xmlns:a16="http://schemas.microsoft.com/office/drawing/2014/main" id="{2EBAAB03-F1F8-43C2-9F1B-39698E800CBE}"/>
              </a:ext>
            </a:extLst>
          </p:cNvPr>
          <p:cNvSpPr txBox="1"/>
          <p:nvPr/>
        </p:nvSpPr>
        <p:spPr>
          <a:xfrm>
            <a:off x="8229600" y="4978641"/>
            <a:ext cx="2334212" cy="276999"/>
          </a:xfrm>
          <a:prstGeom prst="rect">
            <a:avLst/>
          </a:prstGeom>
          <a:solidFill>
            <a:schemeClr val="bg1"/>
          </a:solidFill>
        </p:spPr>
        <p:txBody>
          <a:bodyPr wrap="square" rtlCol="0">
            <a:spAutoFit/>
          </a:bodyPr>
          <a:lstStyle/>
          <a:p>
            <a:r>
              <a:rPr lang="es-ES" sz="1200" b="1" dirty="0"/>
              <a:t>Año (en incrementos de 20 años)</a:t>
            </a:r>
            <a:endParaRPr lang="en-IE" sz="1200" b="1" dirty="0"/>
          </a:p>
        </p:txBody>
      </p:sp>
      <p:sp>
        <p:nvSpPr>
          <p:cNvPr id="25" name="TextBox 24">
            <a:extLst>
              <a:ext uri="{FF2B5EF4-FFF2-40B4-BE49-F238E27FC236}">
                <a16:creationId xmlns:a16="http://schemas.microsoft.com/office/drawing/2014/main" id="{D02085FB-5520-41F1-8BDB-CCDE99C7F47B}"/>
              </a:ext>
            </a:extLst>
          </p:cNvPr>
          <p:cNvSpPr txBox="1"/>
          <p:nvPr/>
        </p:nvSpPr>
        <p:spPr>
          <a:xfrm>
            <a:off x="9773689" y="5484409"/>
            <a:ext cx="2144522" cy="338554"/>
          </a:xfrm>
          <a:prstGeom prst="rect">
            <a:avLst/>
          </a:prstGeom>
          <a:noFill/>
        </p:spPr>
        <p:txBody>
          <a:bodyPr wrap="square">
            <a:spAutoFit/>
          </a:bodyPr>
          <a:lstStyle/>
          <a:p>
            <a:r>
              <a:rPr lang="en-IE" sz="1600" b="0" i="1" dirty="0">
                <a:solidFill>
                  <a:srgbClr val="999999"/>
                </a:solidFill>
                <a:effectLst/>
              </a:rPr>
              <a:t>Source: </a:t>
            </a:r>
            <a:r>
              <a:rPr lang="en-IE" sz="1600" b="0" i="1" u="none" strike="noStrike" dirty="0">
                <a:solidFill>
                  <a:srgbClr val="999999"/>
                </a:solidFill>
                <a:effectLst/>
                <a:hlinkClick r:id="rId3"/>
              </a:rPr>
              <a:t>ARK Invest</a:t>
            </a:r>
            <a:endParaRPr lang="en-IE" sz="1600" dirty="0"/>
          </a:p>
        </p:txBody>
      </p:sp>
      <p:sp>
        <p:nvSpPr>
          <p:cNvPr id="26" name="TextBox 25">
            <a:extLst>
              <a:ext uri="{FF2B5EF4-FFF2-40B4-BE49-F238E27FC236}">
                <a16:creationId xmlns:a16="http://schemas.microsoft.com/office/drawing/2014/main" id="{B3F59507-F42C-482A-A263-F1A4E206589E}"/>
              </a:ext>
            </a:extLst>
          </p:cNvPr>
          <p:cNvSpPr txBox="1"/>
          <p:nvPr/>
        </p:nvSpPr>
        <p:spPr>
          <a:xfrm>
            <a:off x="7373495" y="1086814"/>
            <a:ext cx="4098175" cy="400110"/>
          </a:xfrm>
          <a:prstGeom prst="rect">
            <a:avLst/>
          </a:prstGeom>
          <a:noFill/>
          <a:ln>
            <a:solidFill>
              <a:srgbClr val="1188A3"/>
            </a:solidFill>
          </a:ln>
        </p:spPr>
        <p:txBody>
          <a:bodyPr wrap="square" rtlCol="0">
            <a:spAutoFit/>
          </a:bodyPr>
          <a:lstStyle/>
          <a:p>
            <a:pPr algn="ctr"/>
            <a:r>
              <a:rPr lang="en-US" sz="2000" b="1" dirty="0"/>
              <a:t>Ola de </a:t>
            </a:r>
            <a:r>
              <a:rPr lang="en-US" sz="2000" b="1" dirty="0" err="1"/>
              <a:t>innovaciones</a:t>
            </a:r>
            <a:r>
              <a:rPr lang="en-US" sz="2000" b="1" dirty="0"/>
              <a:t> </a:t>
            </a:r>
            <a:r>
              <a:rPr lang="en-US" sz="2000" b="1" dirty="0" err="1"/>
              <a:t>radicales</a:t>
            </a:r>
            <a:endParaRPr lang="en-IE" sz="2000" b="1" dirty="0"/>
          </a:p>
        </p:txBody>
      </p:sp>
    </p:spTree>
    <p:extLst>
      <p:ext uri="{BB962C8B-B14F-4D97-AF65-F5344CB8AC3E}">
        <p14:creationId xmlns:p14="http://schemas.microsoft.com/office/powerpoint/2010/main" val="4512542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D6A587-570D-41E5-A7EE-5341129F224C}"/>
              </a:ext>
            </a:extLst>
          </p:cNvPr>
          <p:cNvSpPr>
            <a:spLocks noGrp="1"/>
          </p:cNvSpPr>
          <p:nvPr>
            <p:ph type="body" sz="quarter" idx="18"/>
          </p:nvPr>
        </p:nvSpPr>
        <p:spPr>
          <a:xfrm>
            <a:off x="477018" y="1460937"/>
            <a:ext cx="11152487" cy="4477407"/>
          </a:xfrm>
        </p:spPr>
        <p:txBody>
          <a:bodyPr vert="horz" lIns="91440" tIns="45720" rIns="91440" bIns="45720" rtlCol="0" anchor="t">
            <a:normAutofit fontScale="85000" lnSpcReduction="20000"/>
          </a:bodyPr>
          <a:lstStyle/>
          <a:p>
            <a:pPr indent="0" algn="just">
              <a:lnSpc>
                <a:spcPct val="120000"/>
              </a:lnSpc>
            </a:pPr>
            <a:r>
              <a:rPr lang="es-ES" dirty="0"/>
              <a:t>Cuando oímos hablar de innovación, a menudo la utilizamos como sinónimo de nuevos productos, o quizás de nuevas características en productos existentes. En realidad, esta es una visión bastante limitada de la innovación y es una de las causas fundamentales de los errores que cometen los innovadores sin experiencia.</a:t>
            </a:r>
            <a:endParaRPr lang="es-ES"/>
          </a:p>
          <a:p>
            <a:pPr indent="0" algn="just">
              <a:lnSpc>
                <a:spcPct val="120000"/>
              </a:lnSpc>
            </a:pPr>
            <a:r>
              <a:rPr lang="es-ES" dirty="0"/>
              <a:t>Superar las implicaciones causadas por esto puede ser a menudo un reto, especialmente en las grandes PYMES donde todo el mundo no está familiarizado con la innovación.</a:t>
            </a:r>
            <a:endParaRPr lang="es-ES" dirty="0">
              <a:cs typeface="Calibri" panose="020F0502020204030204"/>
            </a:endParaRPr>
          </a:p>
          <a:p>
            <a:pPr indent="0" algn="just">
              <a:lnSpc>
                <a:spcPct val="120000"/>
              </a:lnSpc>
            </a:pPr>
            <a:r>
              <a:rPr lang="es-ES" dirty="0"/>
              <a:t>Sin embargo, estos retos no son precisamente algo nuevo. La consultora de innovación </a:t>
            </a:r>
            <a:r>
              <a:rPr lang="es-ES" dirty="0">
                <a:hlinkClick r:id="rId2"/>
              </a:rPr>
              <a:t>Doblin</a:t>
            </a:r>
            <a:r>
              <a:rPr lang="es-ES" dirty="0"/>
              <a:t> se dio cuenta de ello en los años 90 y desarrolló el "Marco de los diez tipos de innovación" para ayudar a resolver el problema. Es una herramienta sencilla, elegante y práctica de la que todo innovador puede beneficiarse.</a:t>
            </a:r>
            <a:endParaRPr lang="es-ES" dirty="0">
              <a:cs typeface="Calibri" panose="020F0502020204030204"/>
            </a:endParaRPr>
          </a:p>
          <a:p>
            <a:pPr indent="0" algn="just">
              <a:lnSpc>
                <a:spcPct val="120000"/>
              </a:lnSpc>
            </a:pPr>
            <a:r>
              <a:rPr lang="es-ES" dirty="0"/>
              <a:t>Tras una amplia investigación, Doblin descubrió que todas las innovaciones se componen en realidad de los mismos 10 elementos básicos.</a:t>
            </a:r>
            <a:endParaRPr lang="es-ES" dirty="0">
              <a:cs typeface="Calibri" panose="020F0502020204030204"/>
            </a:endParaRPr>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US" dirty="0"/>
          </a:p>
          <a:p>
            <a:pPr indent="0">
              <a:lnSpc>
                <a:spcPct val="120000"/>
              </a:lnSpc>
            </a:pPr>
            <a:endParaRPr lang="en-IE" dirty="0"/>
          </a:p>
        </p:txBody>
      </p:sp>
      <p:sp>
        <p:nvSpPr>
          <p:cNvPr id="3" name="Text Placeholder 2">
            <a:extLst>
              <a:ext uri="{FF2B5EF4-FFF2-40B4-BE49-F238E27FC236}">
                <a16:creationId xmlns:a16="http://schemas.microsoft.com/office/drawing/2014/main" id="{10F0597D-126B-463E-B634-779B13A427E1}"/>
              </a:ext>
            </a:extLst>
          </p:cNvPr>
          <p:cNvSpPr>
            <a:spLocks noGrp="1"/>
          </p:cNvSpPr>
          <p:nvPr>
            <p:ph type="body" sz="quarter" idx="16"/>
          </p:nvPr>
        </p:nvSpPr>
        <p:spPr/>
        <p:txBody>
          <a:bodyPr>
            <a:normAutofit/>
          </a:bodyPr>
          <a:lstStyle/>
          <a:p>
            <a:r>
              <a:rPr lang="es-ES" sz="3300" b="1" dirty="0"/>
              <a:t>Los diez tipos de innovación de Doblin</a:t>
            </a:r>
          </a:p>
        </p:txBody>
      </p:sp>
    </p:spTree>
    <p:extLst>
      <p:ext uri="{BB962C8B-B14F-4D97-AF65-F5344CB8AC3E}">
        <p14:creationId xmlns:p14="http://schemas.microsoft.com/office/powerpoint/2010/main" val="41670430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6A5364-E619-4AD6-9915-C36C0F93E89A}"/>
              </a:ext>
            </a:extLst>
          </p:cNvPr>
          <p:cNvSpPr>
            <a:spLocks noGrp="1"/>
          </p:cNvSpPr>
          <p:nvPr>
            <p:ph type="body" sz="quarter" idx="16"/>
          </p:nvPr>
        </p:nvSpPr>
        <p:spPr>
          <a:xfrm>
            <a:off x="798827" y="427310"/>
            <a:ext cx="10594345" cy="582221"/>
          </a:xfrm>
        </p:spPr>
        <p:txBody>
          <a:bodyPr vert="horz" lIns="91440" tIns="45720" rIns="91440" bIns="45720" rtlCol="0" anchor="t">
            <a:normAutofit lnSpcReduction="10000"/>
          </a:bodyPr>
          <a:lstStyle/>
          <a:p>
            <a:r>
              <a:rPr lang="en-US" dirty="0">
                <a:ea typeface="+mn-lt"/>
                <a:cs typeface="+mn-lt"/>
              </a:rPr>
              <a:t>Marco de </a:t>
            </a:r>
            <a:r>
              <a:rPr lang="en-US" dirty="0" err="1">
                <a:ea typeface="+mn-lt"/>
                <a:cs typeface="+mn-lt"/>
              </a:rPr>
              <a:t>los</a:t>
            </a:r>
            <a:r>
              <a:rPr lang="en-US" dirty="0">
                <a:ea typeface="+mn-lt"/>
                <a:cs typeface="+mn-lt"/>
              </a:rPr>
              <a:t> </a:t>
            </a:r>
            <a:r>
              <a:rPr lang="en-US" dirty="0" err="1">
                <a:ea typeface="+mn-lt"/>
                <a:cs typeface="+mn-lt"/>
              </a:rPr>
              <a:t>diez</a:t>
            </a:r>
            <a:r>
              <a:rPr lang="en-US" dirty="0">
                <a:ea typeface="+mn-lt"/>
                <a:cs typeface="+mn-lt"/>
              </a:rPr>
              <a:t> </a:t>
            </a:r>
            <a:r>
              <a:rPr lang="en-US" dirty="0" err="1">
                <a:ea typeface="+mn-lt"/>
                <a:cs typeface="+mn-lt"/>
              </a:rPr>
              <a:t>tipos</a:t>
            </a:r>
            <a:r>
              <a:rPr lang="en-US" dirty="0">
                <a:ea typeface="+mn-lt"/>
                <a:cs typeface="+mn-lt"/>
              </a:rPr>
              <a:t> de </a:t>
            </a:r>
            <a:r>
              <a:rPr lang="en-US" dirty="0" err="1">
                <a:ea typeface="+mn-lt"/>
                <a:cs typeface="+mn-lt"/>
              </a:rPr>
              <a:t>innovación</a:t>
            </a:r>
            <a:r>
              <a:rPr lang="en-US" dirty="0">
                <a:ea typeface="+mn-lt"/>
                <a:cs typeface="+mn-lt"/>
              </a:rPr>
              <a:t> de Doblin</a:t>
            </a:r>
            <a:endParaRPr lang="es-ES" dirty="0"/>
          </a:p>
        </p:txBody>
      </p:sp>
      <p:sp>
        <p:nvSpPr>
          <p:cNvPr id="4" name="Rectangle 3">
            <a:extLst>
              <a:ext uri="{FF2B5EF4-FFF2-40B4-BE49-F238E27FC236}">
                <a16:creationId xmlns:a16="http://schemas.microsoft.com/office/drawing/2014/main" id="{74522C2B-FA95-4004-B33D-9659FC1C5260}"/>
              </a:ext>
            </a:extLst>
          </p:cNvPr>
          <p:cNvSpPr/>
          <p:nvPr/>
        </p:nvSpPr>
        <p:spPr>
          <a:xfrm>
            <a:off x="1813561" y="2448098"/>
            <a:ext cx="764076" cy="84374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err="1">
                <a:solidFill>
                  <a:schemeClr val="bg1"/>
                </a:solidFill>
              </a:rPr>
              <a:t>Modelo</a:t>
            </a:r>
            <a:r>
              <a:rPr lang="en-US" sz="1000" b="1" dirty="0">
                <a:solidFill>
                  <a:schemeClr val="bg1"/>
                </a:solidFill>
              </a:rPr>
              <a:t> de </a:t>
            </a:r>
            <a:r>
              <a:rPr lang="en-US" sz="1000" b="1" dirty="0" err="1">
                <a:solidFill>
                  <a:schemeClr val="bg1"/>
                </a:solidFill>
              </a:rPr>
              <a:t>Beneficios</a:t>
            </a:r>
            <a:endParaRPr lang="en-US" sz="1000" b="1" dirty="0">
              <a:solidFill>
                <a:schemeClr val="bg1"/>
              </a:solidFill>
            </a:endParaRPr>
          </a:p>
        </p:txBody>
      </p:sp>
      <p:sp>
        <p:nvSpPr>
          <p:cNvPr id="5" name="Rectangle 4">
            <a:extLst>
              <a:ext uri="{FF2B5EF4-FFF2-40B4-BE49-F238E27FC236}">
                <a16:creationId xmlns:a16="http://schemas.microsoft.com/office/drawing/2014/main" id="{04D4032F-F65C-4187-AD19-4F4D97D1B7D2}"/>
              </a:ext>
            </a:extLst>
          </p:cNvPr>
          <p:cNvSpPr/>
          <p:nvPr/>
        </p:nvSpPr>
        <p:spPr>
          <a:xfrm>
            <a:off x="2752896" y="2432061"/>
            <a:ext cx="640080" cy="84374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0" b="1" dirty="0">
                <a:solidFill>
                  <a:schemeClr val="bg1"/>
                </a:solidFill>
              </a:rPr>
              <a:t>Redes</a:t>
            </a:r>
            <a:endParaRPr lang="en-IE" sz="950" b="1" dirty="0">
              <a:solidFill>
                <a:schemeClr val="bg1"/>
              </a:solidFill>
            </a:endParaRPr>
          </a:p>
        </p:txBody>
      </p:sp>
      <p:sp>
        <p:nvSpPr>
          <p:cNvPr id="6" name="Rectangle 5">
            <a:extLst>
              <a:ext uri="{FF2B5EF4-FFF2-40B4-BE49-F238E27FC236}">
                <a16:creationId xmlns:a16="http://schemas.microsoft.com/office/drawing/2014/main" id="{5E6ED6F8-E755-49B5-8137-6925DDEEEB7F}"/>
              </a:ext>
            </a:extLst>
          </p:cNvPr>
          <p:cNvSpPr/>
          <p:nvPr/>
        </p:nvSpPr>
        <p:spPr>
          <a:xfrm>
            <a:off x="3558540" y="2442556"/>
            <a:ext cx="686495" cy="84374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err="1">
                <a:solidFill>
                  <a:schemeClr val="bg1"/>
                </a:solidFill>
              </a:rPr>
              <a:t>Estructura</a:t>
            </a:r>
            <a:endParaRPr lang="en-IE" sz="900" b="1" dirty="0">
              <a:solidFill>
                <a:schemeClr val="bg1"/>
              </a:solidFill>
            </a:endParaRPr>
          </a:p>
        </p:txBody>
      </p:sp>
      <p:sp>
        <p:nvSpPr>
          <p:cNvPr id="7" name="Rectangle 6">
            <a:extLst>
              <a:ext uri="{FF2B5EF4-FFF2-40B4-BE49-F238E27FC236}">
                <a16:creationId xmlns:a16="http://schemas.microsoft.com/office/drawing/2014/main" id="{D59E6770-925F-4BE0-8538-23D50A1B6B0F}"/>
              </a:ext>
            </a:extLst>
          </p:cNvPr>
          <p:cNvSpPr/>
          <p:nvPr/>
        </p:nvSpPr>
        <p:spPr>
          <a:xfrm>
            <a:off x="4445923" y="2448098"/>
            <a:ext cx="696887" cy="84374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err="1">
                <a:solidFill>
                  <a:schemeClr val="bg1"/>
                </a:solidFill>
              </a:rPr>
              <a:t>Procesos</a:t>
            </a:r>
            <a:endParaRPr lang="en-IE" sz="1000" b="1" dirty="0">
              <a:solidFill>
                <a:schemeClr val="bg1"/>
              </a:solidFill>
            </a:endParaRPr>
          </a:p>
        </p:txBody>
      </p:sp>
      <p:sp>
        <p:nvSpPr>
          <p:cNvPr id="9" name="Rectangle 8">
            <a:extLst>
              <a:ext uri="{FF2B5EF4-FFF2-40B4-BE49-F238E27FC236}">
                <a16:creationId xmlns:a16="http://schemas.microsoft.com/office/drawing/2014/main" id="{139F030A-0E90-41F2-ACF3-81C389E87D88}"/>
              </a:ext>
            </a:extLst>
          </p:cNvPr>
          <p:cNvSpPr/>
          <p:nvPr/>
        </p:nvSpPr>
        <p:spPr>
          <a:xfrm>
            <a:off x="5343698" y="2448098"/>
            <a:ext cx="696887" cy="843742"/>
          </a:xfrm>
          <a:prstGeom prst="rect">
            <a:avLst/>
          </a:prstGeom>
          <a:solidFill>
            <a:srgbClr val="E78E0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err="1">
                <a:solidFill>
                  <a:schemeClr val="bg1"/>
                </a:solidFill>
              </a:rPr>
              <a:t>Rendi-miento</a:t>
            </a:r>
            <a:r>
              <a:rPr lang="en-US" sz="1000" b="1" dirty="0">
                <a:solidFill>
                  <a:schemeClr val="bg1"/>
                </a:solidFill>
              </a:rPr>
              <a:t> del </a:t>
            </a:r>
            <a:r>
              <a:rPr lang="en-US" sz="1000" b="1" dirty="0" err="1">
                <a:solidFill>
                  <a:schemeClr val="bg1"/>
                </a:solidFill>
              </a:rPr>
              <a:t>producto</a:t>
            </a:r>
            <a:endParaRPr lang="en-IE" sz="1000" b="1" dirty="0">
              <a:solidFill>
                <a:schemeClr val="bg1"/>
              </a:solidFill>
            </a:endParaRPr>
          </a:p>
        </p:txBody>
      </p:sp>
      <p:sp>
        <p:nvSpPr>
          <p:cNvPr id="10" name="Rectangle 9">
            <a:extLst>
              <a:ext uri="{FF2B5EF4-FFF2-40B4-BE49-F238E27FC236}">
                <a16:creationId xmlns:a16="http://schemas.microsoft.com/office/drawing/2014/main" id="{ED0C90C5-7F76-4D48-BE83-E7ED06C5C653}"/>
              </a:ext>
            </a:extLst>
          </p:cNvPr>
          <p:cNvSpPr/>
          <p:nvPr/>
        </p:nvSpPr>
        <p:spPr>
          <a:xfrm>
            <a:off x="6241774" y="2448098"/>
            <a:ext cx="639780" cy="843742"/>
          </a:xfrm>
          <a:prstGeom prst="rect">
            <a:avLst/>
          </a:prstGeom>
          <a:solidFill>
            <a:srgbClr val="E78E0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1"/>
                </a:solidFill>
              </a:rPr>
              <a:t>Sistema de product-</a:t>
            </a:r>
            <a:r>
              <a:rPr lang="en-US" sz="1000" b="1" dirty="0" err="1">
                <a:solidFill>
                  <a:schemeClr val="bg1"/>
                </a:solidFill>
              </a:rPr>
              <a:t>os</a:t>
            </a:r>
            <a:endParaRPr lang="en-IE" sz="1000" b="1" dirty="0">
              <a:solidFill>
                <a:schemeClr val="bg1"/>
              </a:solidFill>
            </a:endParaRPr>
          </a:p>
        </p:txBody>
      </p:sp>
      <p:sp>
        <p:nvSpPr>
          <p:cNvPr id="11" name="Rectangle 10">
            <a:extLst>
              <a:ext uri="{FF2B5EF4-FFF2-40B4-BE49-F238E27FC236}">
                <a16:creationId xmlns:a16="http://schemas.microsoft.com/office/drawing/2014/main" id="{80F0FE77-7E06-4A57-BEBF-BBBFA26046E1}"/>
              </a:ext>
            </a:extLst>
          </p:cNvPr>
          <p:cNvSpPr/>
          <p:nvPr/>
        </p:nvSpPr>
        <p:spPr>
          <a:xfrm>
            <a:off x="7108770" y="2448098"/>
            <a:ext cx="640080" cy="843742"/>
          </a:xfrm>
          <a:prstGeom prst="rect">
            <a:avLst/>
          </a:prstGeom>
          <a:solidFill>
            <a:srgbClr val="FA6A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err="1">
                <a:solidFill>
                  <a:schemeClr val="bg1"/>
                </a:solidFill>
              </a:rPr>
              <a:t>Servicio</a:t>
            </a:r>
            <a:endParaRPr lang="en-IE" sz="1000" b="1" dirty="0">
              <a:solidFill>
                <a:schemeClr val="bg1"/>
              </a:solidFill>
            </a:endParaRPr>
          </a:p>
        </p:txBody>
      </p:sp>
      <p:sp>
        <p:nvSpPr>
          <p:cNvPr id="12" name="Rectangle 11">
            <a:extLst>
              <a:ext uri="{FF2B5EF4-FFF2-40B4-BE49-F238E27FC236}">
                <a16:creationId xmlns:a16="http://schemas.microsoft.com/office/drawing/2014/main" id="{BA3343EF-635A-4A88-B7FA-B51D4FFACDE4}"/>
              </a:ext>
            </a:extLst>
          </p:cNvPr>
          <p:cNvSpPr/>
          <p:nvPr/>
        </p:nvSpPr>
        <p:spPr>
          <a:xfrm>
            <a:off x="7949738" y="2442556"/>
            <a:ext cx="640080" cy="843742"/>
          </a:xfrm>
          <a:prstGeom prst="rect">
            <a:avLst/>
          </a:prstGeom>
          <a:solidFill>
            <a:srgbClr val="FA6A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1"/>
                </a:solidFill>
              </a:rPr>
              <a:t>Canal</a:t>
            </a:r>
            <a:endParaRPr lang="en-IE" sz="1000" b="1" dirty="0">
              <a:solidFill>
                <a:schemeClr val="bg1"/>
              </a:solidFill>
            </a:endParaRPr>
          </a:p>
        </p:txBody>
      </p:sp>
      <p:sp>
        <p:nvSpPr>
          <p:cNvPr id="13" name="Rectangle 12">
            <a:extLst>
              <a:ext uri="{FF2B5EF4-FFF2-40B4-BE49-F238E27FC236}">
                <a16:creationId xmlns:a16="http://schemas.microsoft.com/office/drawing/2014/main" id="{BDA09D30-A8D2-4072-8467-9FB28614C3B3}"/>
              </a:ext>
            </a:extLst>
          </p:cNvPr>
          <p:cNvSpPr/>
          <p:nvPr/>
        </p:nvSpPr>
        <p:spPr>
          <a:xfrm>
            <a:off x="8799025" y="2448098"/>
            <a:ext cx="640080" cy="843742"/>
          </a:xfrm>
          <a:prstGeom prst="rect">
            <a:avLst/>
          </a:prstGeom>
          <a:solidFill>
            <a:srgbClr val="FA6A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1"/>
                </a:solidFill>
              </a:rPr>
              <a:t>Marca</a:t>
            </a:r>
            <a:endParaRPr lang="en-IE" sz="1000" b="1" dirty="0">
              <a:solidFill>
                <a:schemeClr val="bg1"/>
              </a:solidFill>
            </a:endParaRPr>
          </a:p>
        </p:txBody>
      </p:sp>
      <p:sp>
        <p:nvSpPr>
          <p:cNvPr id="14" name="Rectangle 13">
            <a:extLst>
              <a:ext uri="{FF2B5EF4-FFF2-40B4-BE49-F238E27FC236}">
                <a16:creationId xmlns:a16="http://schemas.microsoft.com/office/drawing/2014/main" id="{8506BF5A-833B-43B7-83A8-E226984CFF26}"/>
              </a:ext>
            </a:extLst>
          </p:cNvPr>
          <p:cNvSpPr/>
          <p:nvPr/>
        </p:nvSpPr>
        <p:spPr>
          <a:xfrm>
            <a:off x="9639993" y="2442556"/>
            <a:ext cx="640080" cy="843742"/>
          </a:xfrm>
          <a:prstGeom prst="rect">
            <a:avLst/>
          </a:prstGeom>
          <a:solidFill>
            <a:srgbClr val="FA6A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900" b="1" dirty="0" err="1">
                <a:solidFill>
                  <a:schemeClr val="bg1"/>
                </a:solidFill>
              </a:rPr>
              <a:t>Compromiso</a:t>
            </a:r>
            <a:r>
              <a:rPr lang="en-IE" sz="900" b="1" dirty="0">
                <a:solidFill>
                  <a:schemeClr val="bg1"/>
                </a:solidFill>
              </a:rPr>
              <a:t> con </a:t>
            </a:r>
            <a:r>
              <a:rPr lang="en-IE" sz="900" b="1" dirty="0" err="1">
                <a:solidFill>
                  <a:schemeClr val="bg1"/>
                </a:solidFill>
              </a:rPr>
              <a:t>el</a:t>
            </a:r>
            <a:r>
              <a:rPr lang="en-IE" sz="900" b="1" dirty="0">
                <a:solidFill>
                  <a:schemeClr val="bg1"/>
                </a:solidFill>
              </a:rPr>
              <a:t> </a:t>
            </a:r>
            <a:r>
              <a:rPr lang="en-IE" sz="900" b="1" dirty="0" err="1">
                <a:solidFill>
                  <a:schemeClr val="bg1"/>
                </a:solidFill>
              </a:rPr>
              <a:t>cliente</a:t>
            </a:r>
            <a:endParaRPr lang="en-IE" sz="900" b="1" dirty="0">
              <a:solidFill>
                <a:schemeClr val="bg1"/>
              </a:solidFill>
            </a:endParaRPr>
          </a:p>
        </p:txBody>
      </p:sp>
      <p:sp>
        <p:nvSpPr>
          <p:cNvPr id="19" name="Rectangle 18">
            <a:extLst>
              <a:ext uri="{FF2B5EF4-FFF2-40B4-BE49-F238E27FC236}">
                <a16:creationId xmlns:a16="http://schemas.microsoft.com/office/drawing/2014/main" id="{E80D5B8D-D260-42FF-B51A-CEB1B9632EB9}"/>
              </a:ext>
            </a:extLst>
          </p:cNvPr>
          <p:cNvSpPr/>
          <p:nvPr/>
        </p:nvSpPr>
        <p:spPr>
          <a:xfrm>
            <a:off x="1813561" y="3649287"/>
            <a:ext cx="3272443" cy="23275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err="1">
                <a:solidFill>
                  <a:schemeClr val="bg1"/>
                </a:solidFill>
              </a:rPr>
              <a:t>Configuración</a:t>
            </a:r>
            <a:endParaRPr lang="en-IE" sz="1400" b="1" dirty="0">
              <a:solidFill>
                <a:schemeClr val="bg1"/>
              </a:solidFill>
            </a:endParaRPr>
          </a:p>
        </p:txBody>
      </p:sp>
      <p:sp>
        <p:nvSpPr>
          <p:cNvPr id="20" name="Rectangle 19">
            <a:extLst>
              <a:ext uri="{FF2B5EF4-FFF2-40B4-BE49-F238E27FC236}">
                <a16:creationId xmlns:a16="http://schemas.microsoft.com/office/drawing/2014/main" id="{CA73CC71-4AB8-48A0-BB86-6FC60A74531B}"/>
              </a:ext>
            </a:extLst>
          </p:cNvPr>
          <p:cNvSpPr/>
          <p:nvPr/>
        </p:nvSpPr>
        <p:spPr>
          <a:xfrm>
            <a:off x="7115935" y="3649287"/>
            <a:ext cx="3272443" cy="232756"/>
          </a:xfrm>
          <a:prstGeom prst="rect">
            <a:avLst/>
          </a:prstGeom>
          <a:solidFill>
            <a:srgbClr val="FA6A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err="1">
                <a:solidFill>
                  <a:schemeClr val="bg1"/>
                </a:solidFill>
              </a:rPr>
              <a:t>Experiencia</a:t>
            </a:r>
            <a:endParaRPr lang="en-IE" sz="1400" b="1" dirty="0">
              <a:solidFill>
                <a:schemeClr val="bg1"/>
              </a:solidFill>
            </a:endParaRPr>
          </a:p>
        </p:txBody>
      </p:sp>
      <p:sp>
        <p:nvSpPr>
          <p:cNvPr id="21" name="Rectangle 20">
            <a:extLst>
              <a:ext uri="{FF2B5EF4-FFF2-40B4-BE49-F238E27FC236}">
                <a16:creationId xmlns:a16="http://schemas.microsoft.com/office/drawing/2014/main" id="{26A7527D-1AB4-4C8A-90AB-108FB4E2B1A5}"/>
              </a:ext>
            </a:extLst>
          </p:cNvPr>
          <p:cNvSpPr/>
          <p:nvPr/>
        </p:nvSpPr>
        <p:spPr>
          <a:xfrm>
            <a:off x="5343699" y="3652057"/>
            <a:ext cx="1537855" cy="229986"/>
          </a:xfrm>
          <a:prstGeom prst="rect">
            <a:avLst/>
          </a:prstGeom>
          <a:solidFill>
            <a:srgbClr val="E78E0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err="1"/>
              <a:t>Oferta</a:t>
            </a:r>
            <a:endParaRPr lang="en-IE" sz="1400" b="1" dirty="0"/>
          </a:p>
        </p:txBody>
      </p:sp>
      <p:cxnSp>
        <p:nvCxnSpPr>
          <p:cNvPr id="23" name="Straight Connector 22">
            <a:extLst>
              <a:ext uri="{FF2B5EF4-FFF2-40B4-BE49-F238E27FC236}">
                <a16:creationId xmlns:a16="http://schemas.microsoft.com/office/drawing/2014/main" id="{F6D07E9F-D2BA-4055-B123-A3D637858EDA}"/>
              </a:ext>
            </a:extLst>
          </p:cNvPr>
          <p:cNvCxnSpPr/>
          <p:nvPr/>
        </p:nvCxnSpPr>
        <p:spPr>
          <a:xfrm>
            <a:off x="2579718" y="2078182"/>
            <a:ext cx="0" cy="3643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68681FF-E2AD-449E-BF6B-A0AF92085921}"/>
              </a:ext>
            </a:extLst>
          </p:cNvPr>
          <p:cNvCxnSpPr/>
          <p:nvPr/>
        </p:nvCxnSpPr>
        <p:spPr>
          <a:xfrm>
            <a:off x="7869384" y="2048395"/>
            <a:ext cx="0" cy="3643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6C76FC9-232F-4F11-907F-C2B98DAB2290}"/>
              </a:ext>
            </a:extLst>
          </p:cNvPr>
          <p:cNvCxnSpPr/>
          <p:nvPr/>
        </p:nvCxnSpPr>
        <p:spPr>
          <a:xfrm>
            <a:off x="6174972" y="2068484"/>
            <a:ext cx="0" cy="3643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AA69E4-2D16-4A78-BD2B-FB5EA1561CE4}"/>
              </a:ext>
            </a:extLst>
          </p:cNvPr>
          <p:cNvCxnSpPr/>
          <p:nvPr/>
        </p:nvCxnSpPr>
        <p:spPr>
          <a:xfrm>
            <a:off x="4387735" y="2068484"/>
            <a:ext cx="0" cy="3643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62446B0-A900-4088-872C-8B25BF14A26E}"/>
              </a:ext>
            </a:extLst>
          </p:cNvPr>
          <p:cNvCxnSpPr/>
          <p:nvPr/>
        </p:nvCxnSpPr>
        <p:spPr>
          <a:xfrm>
            <a:off x="9570722" y="2078182"/>
            <a:ext cx="0" cy="3643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7F480DB-FF56-4521-A893-EC840B122FAA}"/>
              </a:ext>
            </a:extLst>
          </p:cNvPr>
          <p:cNvCxnSpPr/>
          <p:nvPr/>
        </p:nvCxnSpPr>
        <p:spPr>
          <a:xfrm>
            <a:off x="1813561" y="3948546"/>
            <a:ext cx="0" cy="3643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87A04E9-5ADD-4B3D-8803-2095359B6EAD}"/>
              </a:ext>
            </a:extLst>
          </p:cNvPr>
          <p:cNvCxnSpPr/>
          <p:nvPr/>
        </p:nvCxnSpPr>
        <p:spPr>
          <a:xfrm>
            <a:off x="3449782" y="3950624"/>
            <a:ext cx="0" cy="364374"/>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FE1EBBE-CC9C-47D1-A500-34D6968C2751}"/>
              </a:ext>
            </a:extLst>
          </p:cNvPr>
          <p:cNvCxnSpPr/>
          <p:nvPr/>
        </p:nvCxnSpPr>
        <p:spPr>
          <a:xfrm>
            <a:off x="5268884" y="3950624"/>
            <a:ext cx="0" cy="364374"/>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E534E23-FEF3-4A55-BDC4-C0B951ABFBE5}"/>
              </a:ext>
            </a:extLst>
          </p:cNvPr>
          <p:cNvCxnSpPr/>
          <p:nvPr/>
        </p:nvCxnSpPr>
        <p:spPr>
          <a:xfrm>
            <a:off x="7108770" y="3950624"/>
            <a:ext cx="0" cy="364374"/>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871CDF3-E9F8-4B72-A0F8-D98E0B6DBDC6}"/>
              </a:ext>
            </a:extLst>
          </p:cNvPr>
          <p:cNvCxnSpPr/>
          <p:nvPr/>
        </p:nvCxnSpPr>
        <p:spPr>
          <a:xfrm>
            <a:off x="8907089" y="3950624"/>
            <a:ext cx="0" cy="364374"/>
          </a:xfrm>
          <a:prstGeom prst="line">
            <a:avLst/>
          </a:prstGeom>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76224375-0530-49A3-BCD6-946FE341BF0F}"/>
              </a:ext>
            </a:extLst>
          </p:cNvPr>
          <p:cNvSpPr txBox="1"/>
          <p:nvPr/>
        </p:nvSpPr>
        <p:spPr>
          <a:xfrm>
            <a:off x="3558541" y="4328160"/>
            <a:ext cx="1072342" cy="784830"/>
          </a:xfrm>
          <a:prstGeom prst="rect">
            <a:avLst/>
          </a:prstGeom>
          <a:noFill/>
        </p:spPr>
        <p:txBody>
          <a:bodyPr wrap="square" rtlCol="0">
            <a:spAutoFit/>
          </a:bodyPr>
          <a:lstStyle/>
          <a:p>
            <a:r>
              <a:rPr lang="en-US" sz="1200" b="1" dirty="0" err="1">
                <a:solidFill>
                  <a:srgbClr val="000000"/>
                </a:solidFill>
              </a:rPr>
              <a:t>Estructura</a:t>
            </a:r>
            <a:endParaRPr lang="en-US" sz="1200" b="1" dirty="0">
              <a:solidFill>
                <a:srgbClr val="000000"/>
              </a:solidFill>
            </a:endParaRPr>
          </a:p>
          <a:p>
            <a:endParaRPr lang="en-US" sz="1200" b="1" dirty="0">
              <a:solidFill>
                <a:schemeClr val="bg2">
                  <a:lumMod val="50000"/>
                </a:schemeClr>
              </a:solidFill>
            </a:endParaRPr>
          </a:p>
          <a:p>
            <a:r>
              <a:rPr lang="es-ES" sz="1050" dirty="0">
                <a:solidFill>
                  <a:schemeClr val="bg2">
                    <a:lumMod val="50000"/>
                  </a:schemeClr>
                </a:solidFill>
              </a:rPr>
              <a:t>Alineación de su talento y activos</a:t>
            </a:r>
          </a:p>
        </p:txBody>
      </p:sp>
      <p:sp>
        <p:nvSpPr>
          <p:cNvPr id="35" name="TextBox 34">
            <a:extLst>
              <a:ext uri="{FF2B5EF4-FFF2-40B4-BE49-F238E27FC236}">
                <a16:creationId xmlns:a16="http://schemas.microsoft.com/office/drawing/2014/main" id="{98EB4030-F445-44D4-B40F-528028F3C861}"/>
              </a:ext>
            </a:extLst>
          </p:cNvPr>
          <p:cNvSpPr txBox="1"/>
          <p:nvPr/>
        </p:nvSpPr>
        <p:spPr>
          <a:xfrm>
            <a:off x="5348201" y="4312920"/>
            <a:ext cx="1072342" cy="1131079"/>
          </a:xfrm>
          <a:prstGeom prst="rect">
            <a:avLst/>
          </a:prstGeom>
          <a:noFill/>
        </p:spPr>
        <p:txBody>
          <a:bodyPr wrap="square" rtlCol="0">
            <a:spAutoFit/>
          </a:bodyPr>
          <a:lstStyle/>
          <a:p>
            <a:r>
              <a:rPr lang="en-US" sz="1200" b="1" dirty="0" err="1">
                <a:solidFill>
                  <a:srgbClr val="000000"/>
                </a:solidFill>
              </a:rPr>
              <a:t>Acción</a:t>
            </a:r>
            <a:r>
              <a:rPr lang="en-US" sz="1200" b="1" dirty="0">
                <a:solidFill>
                  <a:srgbClr val="000000"/>
                </a:solidFill>
              </a:rPr>
              <a:t> del </a:t>
            </a:r>
            <a:r>
              <a:rPr lang="en-US" sz="1200" b="1" dirty="0" err="1">
                <a:solidFill>
                  <a:srgbClr val="000000"/>
                </a:solidFill>
              </a:rPr>
              <a:t>producto</a:t>
            </a:r>
            <a:endParaRPr lang="en-US" sz="1200" b="1" dirty="0">
              <a:solidFill>
                <a:srgbClr val="000000"/>
              </a:solidFill>
            </a:endParaRPr>
          </a:p>
          <a:p>
            <a:endParaRPr lang="en-US" sz="1200" b="1" dirty="0">
              <a:solidFill>
                <a:schemeClr val="bg2">
                  <a:lumMod val="50000"/>
                </a:schemeClr>
              </a:solidFill>
            </a:endParaRPr>
          </a:p>
          <a:p>
            <a:r>
              <a:rPr lang="en-US" sz="1050" dirty="0" err="1">
                <a:solidFill>
                  <a:schemeClr val="bg2">
                    <a:lumMod val="50000"/>
                  </a:schemeClr>
                </a:solidFill>
              </a:rPr>
              <a:t>Características</a:t>
            </a:r>
            <a:r>
              <a:rPr lang="en-US" sz="1050" dirty="0">
                <a:solidFill>
                  <a:schemeClr val="bg2">
                    <a:lumMod val="50000"/>
                  </a:schemeClr>
                </a:solidFill>
              </a:rPr>
              <a:t> </a:t>
            </a:r>
            <a:r>
              <a:rPr lang="en-US" sz="1050" dirty="0" err="1">
                <a:solidFill>
                  <a:schemeClr val="bg2">
                    <a:lumMod val="50000"/>
                  </a:schemeClr>
                </a:solidFill>
              </a:rPr>
              <a:t>distintivas</a:t>
            </a:r>
            <a:r>
              <a:rPr lang="en-US" sz="1050" dirty="0">
                <a:solidFill>
                  <a:schemeClr val="bg2">
                    <a:lumMod val="50000"/>
                  </a:schemeClr>
                </a:solidFill>
              </a:rPr>
              <a:t> y </a:t>
            </a:r>
            <a:r>
              <a:rPr lang="en-US" sz="1050" dirty="0" err="1">
                <a:solidFill>
                  <a:schemeClr val="bg2">
                    <a:lumMod val="50000"/>
                  </a:schemeClr>
                </a:solidFill>
              </a:rPr>
              <a:t>funcionalidad</a:t>
            </a:r>
            <a:endParaRPr lang="en-US" sz="1050" dirty="0">
              <a:solidFill>
                <a:schemeClr val="bg2">
                  <a:lumMod val="50000"/>
                </a:schemeClr>
              </a:solidFill>
            </a:endParaRPr>
          </a:p>
        </p:txBody>
      </p:sp>
      <p:sp>
        <p:nvSpPr>
          <p:cNvPr id="36" name="TextBox 35">
            <a:extLst>
              <a:ext uri="{FF2B5EF4-FFF2-40B4-BE49-F238E27FC236}">
                <a16:creationId xmlns:a16="http://schemas.microsoft.com/office/drawing/2014/main" id="{3CD757A5-3702-4E10-9840-AB3612BEE1AA}"/>
              </a:ext>
            </a:extLst>
          </p:cNvPr>
          <p:cNvSpPr txBox="1"/>
          <p:nvPr/>
        </p:nvSpPr>
        <p:spPr>
          <a:xfrm>
            <a:off x="7137861" y="4314998"/>
            <a:ext cx="1072342" cy="1107996"/>
          </a:xfrm>
          <a:prstGeom prst="rect">
            <a:avLst/>
          </a:prstGeom>
          <a:noFill/>
        </p:spPr>
        <p:txBody>
          <a:bodyPr wrap="square" rtlCol="0">
            <a:spAutoFit/>
          </a:bodyPr>
          <a:lstStyle/>
          <a:p>
            <a:r>
              <a:rPr lang="en-US" sz="1200" b="1" dirty="0" err="1">
                <a:solidFill>
                  <a:srgbClr val="000000"/>
                </a:solidFill>
              </a:rPr>
              <a:t>Servicio</a:t>
            </a:r>
            <a:endParaRPr lang="en-US" sz="1200" b="1" dirty="0">
              <a:solidFill>
                <a:srgbClr val="000000"/>
              </a:solidFill>
            </a:endParaRPr>
          </a:p>
          <a:p>
            <a:endParaRPr lang="en-US" sz="1200" b="1" dirty="0">
              <a:solidFill>
                <a:schemeClr val="bg2">
                  <a:lumMod val="50000"/>
                </a:schemeClr>
              </a:solidFill>
            </a:endParaRPr>
          </a:p>
          <a:p>
            <a:r>
              <a:rPr lang="es-ES" sz="1050" dirty="0">
                <a:solidFill>
                  <a:schemeClr val="bg2">
                    <a:lumMod val="50000"/>
                  </a:schemeClr>
                </a:solidFill>
              </a:rPr>
              <a:t>Mejoras de apoyo que rodean sus ofertas</a:t>
            </a:r>
          </a:p>
        </p:txBody>
      </p:sp>
      <p:sp>
        <p:nvSpPr>
          <p:cNvPr id="37" name="TextBox 36">
            <a:extLst>
              <a:ext uri="{FF2B5EF4-FFF2-40B4-BE49-F238E27FC236}">
                <a16:creationId xmlns:a16="http://schemas.microsoft.com/office/drawing/2014/main" id="{8036707D-2957-45F3-B1F1-65BE9BEA209B}"/>
              </a:ext>
            </a:extLst>
          </p:cNvPr>
          <p:cNvSpPr txBox="1"/>
          <p:nvPr/>
        </p:nvSpPr>
        <p:spPr>
          <a:xfrm>
            <a:off x="8907088" y="4328160"/>
            <a:ext cx="1134683" cy="946413"/>
          </a:xfrm>
          <a:prstGeom prst="rect">
            <a:avLst/>
          </a:prstGeom>
          <a:noFill/>
        </p:spPr>
        <p:txBody>
          <a:bodyPr wrap="square" rtlCol="0">
            <a:spAutoFit/>
          </a:bodyPr>
          <a:lstStyle/>
          <a:p>
            <a:r>
              <a:rPr lang="en-US" sz="1200" b="1" dirty="0">
                <a:solidFill>
                  <a:srgbClr val="000000"/>
                </a:solidFill>
              </a:rPr>
              <a:t>Marca</a:t>
            </a:r>
          </a:p>
          <a:p>
            <a:endParaRPr lang="en-US" sz="1200" b="1" dirty="0">
              <a:solidFill>
                <a:schemeClr val="bg2">
                  <a:lumMod val="50000"/>
                </a:schemeClr>
              </a:solidFill>
            </a:endParaRPr>
          </a:p>
          <a:p>
            <a:r>
              <a:rPr lang="es-ES" sz="1050" dirty="0">
                <a:solidFill>
                  <a:schemeClr val="bg2">
                    <a:lumMod val="50000"/>
                  </a:schemeClr>
                </a:solidFill>
              </a:rPr>
              <a:t>Representación de sus ofertas y negocios</a:t>
            </a:r>
          </a:p>
        </p:txBody>
      </p:sp>
      <p:sp>
        <p:nvSpPr>
          <p:cNvPr id="38" name="TextBox 37">
            <a:extLst>
              <a:ext uri="{FF2B5EF4-FFF2-40B4-BE49-F238E27FC236}">
                <a16:creationId xmlns:a16="http://schemas.microsoft.com/office/drawing/2014/main" id="{C4E39CC7-2AD3-4C43-91E2-5342BB6FF64A}"/>
              </a:ext>
            </a:extLst>
          </p:cNvPr>
          <p:cNvSpPr txBox="1"/>
          <p:nvPr/>
        </p:nvSpPr>
        <p:spPr>
          <a:xfrm>
            <a:off x="9646920" y="1328429"/>
            <a:ext cx="1072342" cy="1069524"/>
          </a:xfrm>
          <a:prstGeom prst="rect">
            <a:avLst/>
          </a:prstGeom>
          <a:noFill/>
        </p:spPr>
        <p:txBody>
          <a:bodyPr wrap="square" rtlCol="0">
            <a:spAutoFit/>
          </a:bodyPr>
          <a:lstStyle/>
          <a:p>
            <a:r>
              <a:rPr lang="en-US" sz="1200" b="1" dirty="0" err="1">
                <a:solidFill>
                  <a:srgbClr val="000000"/>
                </a:solidFill>
              </a:rPr>
              <a:t>Compromiso</a:t>
            </a:r>
            <a:r>
              <a:rPr lang="en-US" sz="1200" b="1" dirty="0">
                <a:solidFill>
                  <a:srgbClr val="000000"/>
                </a:solidFill>
              </a:rPr>
              <a:t> con </a:t>
            </a:r>
            <a:r>
              <a:rPr lang="en-US" sz="1200" b="1" dirty="0" err="1">
                <a:solidFill>
                  <a:srgbClr val="000000"/>
                </a:solidFill>
              </a:rPr>
              <a:t>el</a:t>
            </a:r>
            <a:r>
              <a:rPr lang="en-US" sz="1200" b="1" dirty="0">
                <a:solidFill>
                  <a:srgbClr val="000000"/>
                </a:solidFill>
              </a:rPr>
              <a:t> </a:t>
            </a:r>
            <a:r>
              <a:rPr lang="en-US" sz="1200" b="1" dirty="0" err="1">
                <a:solidFill>
                  <a:srgbClr val="000000"/>
                </a:solidFill>
              </a:rPr>
              <a:t>cliente</a:t>
            </a:r>
            <a:endParaRPr lang="en-US" sz="1200" b="1" dirty="0">
              <a:solidFill>
                <a:srgbClr val="000000"/>
              </a:solidFill>
            </a:endParaRPr>
          </a:p>
          <a:p>
            <a:endParaRPr lang="en-US" sz="800" b="1" dirty="0">
              <a:solidFill>
                <a:schemeClr val="bg2">
                  <a:lumMod val="50000"/>
                </a:schemeClr>
              </a:solidFill>
            </a:endParaRPr>
          </a:p>
          <a:p>
            <a:r>
              <a:rPr lang="en-US" sz="1050" dirty="0" err="1">
                <a:solidFill>
                  <a:schemeClr val="bg2">
                    <a:lumMod val="50000"/>
                  </a:schemeClr>
                </a:solidFill>
              </a:rPr>
              <a:t>Interacciones</a:t>
            </a:r>
            <a:r>
              <a:rPr lang="en-US" sz="1050" dirty="0">
                <a:solidFill>
                  <a:schemeClr val="bg2">
                    <a:lumMod val="50000"/>
                  </a:schemeClr>
                </a:solidFill>
              </a:rPr>
              <a:t> </a:t>
            </a:r>
            <a:r>
              <a:rPr lang="en-US" sz="1050" dirty="0" err="1">
                <a:solidFill>
                  <a:schemeClr val="bg2">
                    <a:lumMod val="50000"/>
                  </a:schemeClr>
                </a:solidFill>
              </a:rPr>
              <a:t>distintivas</a:t>
            </a:r>
            <a:r>
              <a:rPr lang="en-US" sz="1050" dirty="0">
                <a:solidFill>
                  <a:schemeClr val="bg2">
                    <a:lumMod val="50000"/>
                  </a:schemeClr>
                </a:solidFill>
              </a:rPr>
              <a:t> que </a:t>
            </a:r>
            <a:r>
              <a:rPr lang="en-US" sz="1050" dirty="0" err="1">
                <a:solidFill>
                  <a:schemeClr val="bg2">
                    <a:lumMod val="50000"/>
                  </a:schemeClr>
                </a:solidFill>
              </a:rPr>
              <a:t>fomentas</a:t>
            </a:r>
            <a:endParaRPr lang="en-US" sz="1050" dirty="0">
              <a:solidFill>
                <a:schemeClr val="bg2">
                  <a:lumMod val="50000"/>
                </a:schemeClr>
              </a:solidFill>
            </a:endParaRPr>
          </a:p>
        </p:txBody>
      </p:sp>
      <p:sp>
        <p:nvSpPr>
          <p:cNvPr id="39" name="TextBox 38">
            <a:extLst>
              <a:ext uri="{FF2B5EF4-FFF2-40B4-BE49-F238E27FC236}">
                <a16:creationId xmlns:a16="http://schemas.microsoft.com/office/drawing/2014/main" id="{AC125C5C-79EF-4412-A69C-80F35AE720C6}"/>
              </a:ext>
            </a:extLst>
          </p:cNvPr>
          <p:cNvSpPr txBox="1"/>
          <p:nvPr/>
        </p:nvSpPr>
        <p:spPr>
          <a:xfrm>
            <a:off x="4439778" y="1280344"/>
            <a:ext cx="1112433" cy="1046440"/>
          </a:xfrm>
          <a:prstGeom prst="rect">
            <a:avLst/>
          </a:prstGeom>
          <a:noFill/>
        </p:spPr>
        <p:txBody>
          <a:bodyPr wrap="square" rtlCol="0">
            <a:spAutoFit/>
          </a:bodyPr>
          <a:lstStyle/>
          <a:p>
            <a:r>
              <a:rPr lang="en-US" sz="1200" b="1" dirty="0" err="1">
                <a:solidFill>
                  <a:srgbClr val="000000"/>
                </a:solidFill>
              </a:rPr>
              <a:t>Proceso</a:t>
            </a:r>
            <a:endParaRPr lang="en-US" sz="1200" b="1" dirty="0">
              <a:solidFill>
                <a:srgbClr val="000000"/>
              </a:solidFill>
            </a:endParaRPr>
          </a:p>
          <a:p>
            <a:endParaRPr lang="en-US" sz="800" b="1" dirty="0">
              <a:solidFill>
                <a:schemeClr val="bg2">
                  <a:lumMod val="50000"/>
                </a:schemeClr>
              </a:solidFill>
            </a:endParaRPr>
          </a:p>
          <a:p>
            <a:r>
              <a:rPr lang="es-ES" sz="1050" dirty="0">
                <a:solidFill>
                  <a:schemeClr val="bg2">
                    <a:lumMod val="50000"/>
                  </a:schemeClr>
                </a:solidFill>
              </a:rPr>
              <a:t>Firma o métodos superiores para realizar su trabajo</a:t>
            </a:r>
            <a:endParaRPr lang="en-IE" sz="1050" dirty="0">
              <a:solidFill>
                <a:schemeClr val="bg2">
                  <a:lumMod val="50000"/>
                </a:schemeClr>
              </a:solidFill>
            </a:endParaRPr>
          </a:p>
        </p:txBody>
      </p:sp>
      <p:sp>
        <p:nvSpPr>
          <p:cNvPr id="40" name="TextBox 39">
            <a:extLst>
              <a:ext uri="{FF2B5EF4-FFF2-40B4-BE49-F238E27FC236}">
                <a16:creationId xmlns:a16="http://schemas.microsoft.com/office/drawing/2014/main" id="{1D9A17FA-9B99-45CD-B71A-6FA1B17B0661}"/>
              </a:ext>
            </a:extLst>
          </p:cNvPr>
          <p:cNvSpPr txBox="1"/>
          <p:nvPr/>
        </p:nvSpPr>
        <p:spPr>
          <a:xfrm>
            <a:off x="6243551" y="1328429"/>
            <a:ext cx="1159625" cy="1069524"/>
          </a:xfrm>
          <a:prstGeom prst="rect">
            <a:avLst/>
          </a:prstGeom>
          <a:noFill/>
        </p:spPr>
        <p:txBody>
          <a:bodyPr wrap="square" rtlCol="0">
            <a:spAutoFit/>
          </a:bodyPr>
          <a:lstStyle/>
          <a:p>
            <a:r>
              <a:rPr lang="en-US" sz="1200" b="1" dirty="0">
                <a:solidFill>
                  <a:srgbClr val="000000"/>
                </a:solidFill>
              </a:rPr>
              <a:t>Sistema de </a:t>
            </a:r>
            <a:r>
              <a:rPr lang="en-US" sz="1200" b="1" dirty="0" err="1">
                <a:solidFill>
                  <a:srgbClr val="000000"/>
                </a:solidFill>
              </a:rPr>
              <a:t>productos</a:t>
            </a:r>
            <a:endParaRPr lang="en-US" sz="1200" b="1" dirty="0">
              <a:solidFill>
                <a:srgbClr val="000000"/>
              </a:solidFill>
            </a:endParaRPr>
          </a:p>
          <a:p>
            <a:endParaRPr lang="en-US" sz="800" b="1" dirty="0">
              <a:solidFill>
                <a:schemeClr val="bg2">
                  <a:lumMod val="50000"/>
                </a:schemeClr>
              </a:solidFill>
            </a:endParaRPr>
          </a:p>
          <a:p>
            <a:r>
              <a:rPr lang="en-US" sz="1050" dirty="0" err="1">
                <a:solidFill>
                  <a:schemeClr val="bg2">
                    <a:lumMod val="50000"/>
                  </a:schemeClr>
                </a:solidFill>
              </a:rPr>
              <a:t>Productos</a:t>
            </a:r>
            <a:r>
              <a:rPr lang="en-US" sz="1050" dirty="0">
                <a:solidFill>
                  <a:schemeClr val="bg2">
                    <a:lumMod val="50000"/>
                  </a:schemeClr>
                </a:solidFill>
              </a:rPr>
              <a:t> y </a:t>
            </a:r>
            <a:r>
              <a:rPr lang="en-US" sz="1050" dirty="0" err="1">
                <a:solidFill>
                  <a:schemeClr val="bg2">
                    <a:lumMod val="50000"/>
                  </a:schemeClr>
                </a:solidFill>
              </a:rPr>
              <a:t>servicios</a:t>
            </a:r>
            <a:r>
              <a:rPr lang="en-US" sz="1050" dirty="0">
                <a:solidFill>
                  <a:schemeClr val="bg2">
                    <a:lumMod val="50000"/>
                  </a:schemeClr>
                </a:solidFill>
              </a:rPr>
              <a:t> </a:t>
            </a:r>
            <a:r>
              <a:rPr lang="en-US" sz="1050" dirty="0" err="1">
                <a:solidFill>
                  <a:schemeClr val="bg2">
                    <a:lumMod val="50000"/>
                  </a:schemeClr>
                </a:solidFill>
              </a:rPr>
              <a:t>complementarios</a:t>
            </a:r>
            <a:endParaRPr lang="en-US" sz="1050" dirty="0">
              <a:solidFill>
                <a:schemeClr val="bg2">
                  <a:lumMod val="50000"/>
                </a:schemeClr>
              </a:solidFill>
            </a:endParaRPr>
          </a:p>
        </p:txBody>
      </p:sp>
      <p:sp>
        <p:nvSpPr>
          <p:cNvPr id="41" name="TextBox 40">
            <a:extLst>
              <a:ext uri="{FF2B5EF4-FFF2-40B4-BE49-F238E27FC236}">
                <a16:creationId xmlns:a16="http://schemas.microsoft.com/office/drawing/2014/main" id="{7237A0AE-247C-405F-8477-9E0353F311D3}"/>
              </a:ext>
            </a:extLst>
          </p:cNvPr>
          <p:cNvSpPr txBox="1"/>
          <p:nvPr/>
        </p:nvSpPr>
        <p:spPr>
          <a:xfrm>
            <a:off x="7937962" y="1328702"/>
            <a:ext cx="1264225" cy="884858"/>
          </a:xfrm>
          <a:prstGeom prst="rect">
            <a:avLst/>
          </a:prstGeom>
          <a:noFill/>
        </p:spPr>
        <p:txBody>
          <a:bodyPr wrap="square" rtlCol="0">
            <a:spAutoFit/>
          </a:bodyPr>
          <a:lstStyle/>
          <a:p>
            <a:r>
              <a:rPr lang="en-US" sz="1200" b="1" dirty="0">
                <a:solidFill>
                  <a:srgbClr val="000000"/>
                </a:solidFill>
              </a:rPr>
              <a:t>Canal</a:t>
            </a:r>
          </a:p>
          <a:p>
            <a:endParaRPr lang="en-US" sz="800" b="1" dirty="0">
              <a:solidFill>
                <a:schemeClr val="bg2">
                  <a:lumMod val="50000"/>
                </a:schemeClr>
              </a:solidFill>
            </a:endParaRPr>
          </a:p>
          <a:p>
            <a:r>
              <a:rPr lang="es-ES" sz="1050" dirty="0">
                <a:solidFill>
                  <a:schemeClr val="bg2">
                    <a:lumMod val="50000"/>
                  </a:schemeClr>
                </a:solidFill>
              </a:rPr>
              <a:t>Cómo se entregan sus ofertas a los clientes y usuarios</a:t>
            </a:r>
            <a:endParaRPr lang="en-IE" sz="1050" dirty="0">
              <a:solidFill>
                <a:schemeClr val="bg2">
                  <a:lumMod val="50000"/>
                </a:schemeClr>
              </a:solidFill>
            </a:endParaRPr>
          </a:p>
        </p:txBody>
      </p:sp>
      <p:sp>
        <p:nvSpPr>
          <p:cNvPr id="42" name="TextBox 41">
            <a:extLst>
              <a:ext uri="{FF2B5EF4-FFF2-40B4-BE49-F238E27FC236}">
                <a16:creationId xmlns:a16="http://schemas.microsoft.com/office/drawing/2014/main" id="{33482923-0F5F-4AB1-8CA6-F19F96E18E2A}"/>
              </a:ext>
            </a:extLst>
          </p:cNvPr>
          <p:cNvSpPr txBox="1"/>
          <p:nvPr/>
        </p:nvSpPr>
        <p:spPr>
          <a:xfrm>
            <a:off x="2617124" y="1280344"/>
            <a:ext cx="1072342" cy="946413"/>
          </a:xfrm>
          <a:prstGeom prst="rect">
            <a:avLst/>
          </a:prstGeom>
          <a:noFill/>
        </p:spPr>
        <p:txBody>
          <a:bodyPr wrap="square" rtlCol="0">
            <a:spAutoFit/>
          </a:bodyPr>
          <a:lstStyle/>
          <a:p>
            <a:r>
              <a:rPr lang="en-US" sz="1200" b="1" dirty="0" err="1">
                <a:solidFill>
                  <a:srgbClr val="000000"/>
                </a:solidFill>
              </a:rPr>
              <a:t>Modelo</a:t>
            </a:r>
            <a:r>
              <a:rPr lang="en-US" sz="1200" b="1" dirty="0">
                <a:solidFill>
                  <a:srgbClr val="000000"/>
                </a:solidFill>
              </a:rPr>
              <a:t> de </a:t>
            </a:r>
            <a:r>
              <a:rPr lang="en-US" sz="1200" b="1" dirty="0" err="1">
                <a:solidFill>
                  <a:srgbClr val="000000"/>
                </a:solidFill>
              </a:rPr>
              <a:t>Beneficios</a:t>
            </a:r>
            <a:endParaRPr lang="en-US" sz="1200" b="1" dirty="0">
              <a:solidFill>
                <a:srgbClr val="000000"/>
              </a:solidFill>
            </a:endParaRPr>
          </a:p>
          <a:p>
            <a:endParaRPr lang="en-US" sz="1050" dirty="0">
              <a:solidFill>
                <a:schemeClr val="bg2">
                  <a:lumMod val="50000"/>
                </a:schemeClr>
              </a:solidFill>
            </a:endParaRPr>
          </a:p>
          <a:p>
            <a:r>
              <a:rPr lang="es-ES" sz="1050" dirty="0">
                <a:solidFill>
                  <a:schemeClr val="bg2">
                    <a:lumMod val="50000"/>
                  </a:schemeClr>
                </a:solidFill>
              </a:rPr>
              <a:t>La forma de ganar dinero</a:t>
            </a:r>
            <a:endParaRPr lang="en-IE" sz="1050" dirty="0">
              <a:solidFill>
                <a:schemeClr val="bg2">
                  <a:lumMod val="50000"/>
                </a:schemeClr>
              </a:solidFill>
            </a:endParaRPr>
          </a:p>
        </p:txBody>
      </p:sp>
      <p:sp>
        <p:nvSpPr>
          <p:cNvPr id="43" name="TextBox 41">
            <a:extLst>
              <a:ext uri="{FF2B5EF4-FFF2-40B4-BE49-F238E27FC236}">
                <a16:creationId xmlns:a16="http://schemas.microsoft.com/office/drawing/2014/main" id="{DC7EFB0C-8EDE-423C-9DB0-836C828FE30B}"/>
              </a:ext>
            </a:extLst>
          </p:cNvPr>
          <p:cNvSpPr txBox="1"/>
          <p:nvPr/>
        </p:nvSpPr>
        <p:spPr>
          <a:xfrm>
            <a:off x="1865305" y="4328160"/>
            <a:ext cx="1072342" cy="946413"/>
          </a:xfrm>
          <a:prstGeom prst="rect">
            <a:avLst/>
          </a:prstGeom>
          <a:noFill/>
        </p:spPr>
        <p:txBody>
          <a:bodyPr wrap="square" rtlCol="0">
            <a:spAutoFit/>
          </a:bodyPr>
          <a:lstStyle/>
          <a:p>
            <a:r>
              <a:rPr lang="en-US" sz="1200" b="1" dirty="0" err="1">
                <a:solidFill>
                  <a:srgbClr val="000000"/>
                </a:solidFill>
              </a:rPr>
              <a:t>Modelo</a:t>
            </a:r>
            <a:r>
              <a:rPr lang="en-US" sz="1200" b="1" dirty="0">
                <a:solidFill>
                  <a:srgbClr val="000000"/>
                </a:solidFill>
              </a:rPr>
              <a:t> de </a:t>
            </a:r>
            <a:r>
              <a:rPr lang="en-US" sz="1200" b="1" dirty="0" err="1">
                <a:solidFill>
                  <a:srgbClr val="000000"/>
                </a:solidFill>
              </a:rPr>
              <a:t>Beneficios</a:t>
            </a:r>
            <a:endParaRPr lang="en-US" sz="1200" b="1" dirty="0">
              <a:solidFill>
                <a:srgbClr val="000000"/>
              </a:solidFill>
            </a:endParaRPr>
          </a:p>
          <a:p>
            <a:endParaRPr lang="en-US" sz="1050" dirty="0">
              <a:solidFill>
                <a:schemeClr val="bg2">
                  <a:lumMod val="50000"/>
                </a:schemeClr>
              </a:solidFill>
            </a:endParaRPr>
          </a:p>
          <a:p>
            <a:r>
              <a:rPr lang="es-ES" sz="1050" dirty="0">
                <a:solidFill>
                  <a:schemeClr val="bg2">
                    <a:lumMod val="50000"/>
                  </a:schemeClr>
                </a:solidFill>
              </a:rPr>
              <a:t>La forma de ganar dinero</a:t>
            </a:r>
            <a:endParaRPr lang="en-IE" sz="1050" dirty="0">
              <a:solidFill>
                <a:schemeClr val="bg2">
                  <a:lumMod val="50000"/>
                </a:schemeClr>
              </a:solidFill>
            </a:endParaRPr>
          </a:p>
        </p:txBody>
      </p:sp>
    </p:spTree>
    <p:extLst>
      <p:ext uri="{BB962C8B-B14F-4D97-AF65-F5344CB8AC3E}">
        <p14:creationId xmlns:p14="http://schemas.microsoft.com/office/powerpoint/2010/main" val="3060876902"/>
      </p:ext>
    </p:extLst>
  </p:cSld>
  <p:clrMapOvr>
    <a:masterClrMapping/>
  </p:clrMapOvr>
  <p:extLst>
    <p:ext uri="{6950BFC3-D8DA-4A85-94F7-54DA5524770B}">
      <p188:commentRel xmlns:p188="http://schemas.microsoft.com/office/powerpoint/2018/8/main" r:id="rId2"/>
    </p:ext>
  </p:extLs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682DAC1-7214-468E-86F1-79D5DF163A1B}"/>
              </a:ext>
            </a:extLst>
          </p:cNvPr>
          <p:cNvSpPr>
            <a:spLocks noGrp="1"/>
          </p:cNvSpPr>
          <p:nvPr>
            <p:ph type="body" sz="quarter" idx="18"/>
          </p:nvPr>
        </p:nvSpPr>
        <p:spPr>
          <a:xfrm>
            <a:off x="1464959" y="1381269"/>
            <a:ext cx="5360834" cy="5528442"/>
          </a:xfrm>
        </p:spPr>
        <p:txBody>
          <a:bodyPr vert="horz" lIns="91440" tIns="45720" rIns="91440" bIns="45720" rtlCol="0" anchor="t">
            <a:normAutofit fontScale="92500" lnSpcReduction="20000"/>
          </a:bodyPr>
          <a:lstStyle/>
          <a:p>
            <a:pPr marL="71755">
              <a:lnSpc>
                <a:spcPct val="110000"/>
              </a:lnSpc>
            </a:pPr>
            <a:r>
              <a:rPr lang="en-US" dirty="0">
                <a:ea typeface="+mn-lt"/>
                <a:cs typeface="+mn-lt"/>
              </a:rPr>
              <a:t>Los </a:t>
            </a:r>
            <a:r>
              <a:rPr lang="en-US" dirty="0" err="1">
                <a:ea typeface="+mn-lt"/>
                <a:cs typeface="+mn-lt"/>
              </a:rPr>
              <a:t>diez</a:t>
            </a:r>
            <a:r>
              <a:rPr lang="en-US" dirty="0">
                <a:ea typeface="+mn-lt"/>
                <a:cs typeface="+mn-lt"/>
              </a:rPr>
              <a:t> </a:t>
            </a:r>
            <a:r>
              <a:rPr lang="en-US" dirty="0" err="1">
                <a:ea typeface="+mn-lt"/>
                <a:cs typeface="+mn-lt"/>
              </a:rPr>
              <a:t>elementos</a:t>
            </a:r>
            <a:r>
              <a:rPr lang="en-US" dirty="0">
                <a:ea typeface="+mn-lt"/>
                <a:cs typeface="+mn-lt"/>
              </a:rPr>
              <a:t> se </a:t>
            </a:r>
            <a:r>
              <a:rPr lang="en-US" dirty="0" err="1">
                <a:ea typeface="+mn-lt"/>
                <a:cs typeface="+mn-lt"/>
              </a:rPr>
              <a:t>agrupan</a:t>
            </a:r>
            <a:r>
              <a:rPr lang="en-US" dirty="0">
                <a:ea typeface="+mn-lt"/>
                <a:cs typeface="+mn-lt"/>
              </a:rPr>
              <a:t> a </a:t>
            </a:r>
            <a:r>
              <a:rPr lang="en-US" dirty="0" err="1">
                <a:ea typeface="+mn-lt"/>
                <a:cs typeface="+mn-lt"/>
              </a:rPr>
              <a:t>su</a:t>
            </a:r>
            <a:r>
              <a:rPr lang="en-US" dirty="0">
                <a:ea typeface="+mn-lt"/>
                <a:cs typeface="+mn-lt"/>
              </a:rPr>
              <a:t> </a:t>
            </a:r>
            <a:r>
              <a:rPr lang="en-US" dirty="0" err="1">
                <a:ea typeface="+mn-lt"/>
                <a:cs typeface="+mn-lt"/>
              </a:rPr>
              <a:t>vez</a:t>
            </a:r>
            <a:r>
              <a:rPr lang="en-US" dirty="0">
                <a:ea typeface="+mn-lt"/>
                <a:cs typeface="+mn-lt"/>
              </a:rPr>
              <a:t> </a:t>
            </a:r>
            <a:r>
              <a:rPr lang="en-US" dirty="0" err="1">
                <a:ea typeface="+mn-lt"/>
                <a:cs typeface="+mn-lt"/>
              </a:rPr>
              <a:t>en</a:t>
            </a:r>
            <a:r>
              <a:rPr lang="en-US" dirty="0">
                <a:ea typeface="+mn-lt"/>
                <a:cs typeface="+mn-lt"/>
              </a:rPr>
              <a:t> </a:t>
            </a:r>
            <a:r>
              <a:rPr lang="en-US" dirty="0" err="1">
                <a:ea typeface="+mn-lt"/>
                <a:cs typeface="+mn-lt"/>
              </a:rPr>
              <a:t>tres</a:t>
            </a:r>
            <a:r>
              <a:rPr lang="en-US" dirty="0">
                <a:ea typeface="+mn-lt"/>
                <a:cs typeface="+mn-lt"/>
              </a:rPr>
              <a:t> </a:t>
            </a:r>
            <a:r>
              <a:rPr lang="en-US" dirty="0" err="1">
                <a:ea typeface="+mn-lt"/>
                <a:cs typeface="+mn-lt"/>
              </a:rPr>
              <a:t>áreas</a:t>
            </a:r>
            <a:r>
              <a:rPr lang="en-US" dirty="0">
                <a:ea typeface="+mn-lt"/>
                <a:cs typeface="+mn-lt"/>
              </a:rPr>
              <a:t> </a:t>
            </a:r>
            <a:r>
              <a:rPr lang="en-US" dirty="0" err="1">
                <a:ea typeface="+mn-lt"/>
                <a:cs typeface="+mn-lt"/>
              </a:rPr>
              <a:t>principales</a:t>
            </a:r>
            <a:r>
              <a:rPr lang="en-US" dirty="0">
                <a:ea typeface="+mn-lt"/>
                <a:cs typeface="+mn-lt"/>
              </a:rPr>
              <a:t>:</a:t>
            </a:r>
            <a:endParaRPr lang="es-ES" dirty="0">
              <a:ea typeface="+mn-lt"/>
              <a:cs typeface="+mn-lt"/>
            </a:endParaRPr>
          </a:p>
          <a:p>
            <a:pPr marL="565150" indent="-457200">
              <a:lnSpc>
                <a:spcPct val="110000"/>
              </a:lnSpc>
              <a:buFont typeface="+mj-lt"/>
              <a:buAutoNum type="arabicPeriod"/>
            </a:pPr>
            <a:r>
              <a:rPr lang="es-ES" b="1" dirty="0"/>
              <a:t>La configuración </a:t>
            </a:r>
            <a:r>
              <a:rPr lang="es-ES" dirty="0"/>
              <a:t>abarca esencialmente el funcionamiento interno de la organización y su modelo de negocio, etc.</a:t>
            </a:r>
            <a:endParaRPr lang="es-ES" dirty="0">
              <a:cs typeface="Calibri" panose="020F0502020204030204"/>
            </a:endParaRPr>
          </a:p>
          <a:p>
            <a:pPr marL="565150" indent="-457200">
              <a:lnSpc>
                <a:spcPct val="110000"/>
              </a:lnSpc>
              <a:buFont typeface="+mj-lt"/>
              <a:buAutoNum type="arabicPeriod"/>
            </a:pPr>
            <a:r>
              <a:rPr lang="es-ES" b="1" dirty="0"/>
              <a:t>La oferta </a:t>
            </a:r>
            <a:r>
              <a:rPr lang="es-ES" dirty="0"/>
              <a:t>cubre los aspectos clave de los productos y/o servicios que ofrece la organización.</a:t>
            </a:r>
            <a:endParaRPr lang="es-ES" dirty="0">
              <a:cs typeface="Calibri" panose="020F0502020204030204"/>
            </a:endParaRPr>
          </a:p>
          <a:p>
            <a:pPr marL="565150" indent="-457200">
              <a:lnSpc>
                <a:spcPct val="110000"/>
              </a:lnSpc>
              <a:buFont typeface="+mj-lt"/>
              <a:buAutoNum type="arabicPeriod"/>
            </a:pPr>
            <a:r>
              <a:rPr lang="es-ES" dirty="0"/>
              <a:t>Por último, los elementos de cara al exterior de la empresa, o lo que es lo mismo, toda la </a:t>
            </a:r>
            <a:r>
              <a:rPr lang="es-ES" b="1" dirty="0"/>
              <a:t>experiencia del cliente</a:t>
            </a:r>
            <a:r>
              <a:rPr lang="es-ES" dirty="0"/>
              <a:t>.</a:t>
            </a:r>
            <a:endParaRPr lang="es-ES" dirty="0">
              <a:cs typeface="Calibri" panose="020F0502020204030204"/>
            </a:endParaRPr>
          </a:p>
          <a:p>
            <a:pPr marL="107950">
              <a:lnSpc>
                <a:spcPct val="110000"/>
              </a:lnSpc>
            </a:pPr>
            <a:r>
              <a:rPr lang="es-ES" dirty="0"/>
              <a:t>Doblin destacó que, según sus investigaciones, cuantos más tipos de innovación utilizaba una organización, mejores eran sus resultados.</a:t>
            </a:r>
            <a:endParaRPr lang="es-ES" dirty="0">
              <a:cs typeface="Calibri" panose="020F0502020204030204"/>
            </a:endParaRPr>
          </a:p>
        </p:txBody>
      </p:sp>
      <p:pic>
        <p:nvPicPr>
          <p:cNvPr id="1026" name="Picture 2" descr="Top Innovator Performance">
            <a:extLst>
              <a:ext uri="{FF2B5EF4-FFF2-40B4-BE49-F238E27FC236}">
                <a16:creationId xmlns:a16="http://schemas.microsoft.com/office/drawing/2014/main" id="{63D464DB-9630-49C1-AF12-4222F796983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946933" y="1776967"/>
            <a:ext cx="5287400" cy="34535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3F7628A-DBE0-42F5-8C52-C323DD68FD4F}"/>
              </a:ext>
            </a:extLst>
          </p:cNvPr>
          <p:cNvSpPr txBox="1"/>
          <p:nvPr/>
        </p:nvSpPr>
        <p:spPr>
          <a:xfrm rot="16200000">
            <a:off x="5516984" y="3479124"/>
            <a:ext cx="3031022" cy="276999"/>
          </a:xfrm>
          <a:prstGeom prst="rect">
            <a:avLst/>
          </a:prstGeom>
          <a:solidFill>
            <a:schemeClr val="tx2"/>
          </a:solidFill>
        </p:spPr>
        <p:txBody>
          <a:bodyPr wrap="square" lIns="91440" tIns="45720" rIns="91440" bIns="45720" rtlCol="0" anchor="t">
            <a:spAutoFit/>
          </a:bodyPr>
          <a:lstStyle/>
          <a:p>
            <a:r>
              <a:rPr lang="es-ES" sz="1200" b="1" dirty="0"/>
              <a:t>Precio de las acciones (indexado a 100)</a:t>
            </a:r>
          </a:p>
        </p:txBody>
      </p:sp>
      <p:sp>
        <p:nvSpPr>
          <p:cNvPr id="6" name="TextBox 5">
            <a:extLst>
              <a:ext uri="{FF2B5EF4-FFF2-40B4-BE49-F238E27FC236}">
                <a16:creationId xmlns:a16="http://schemas.microsoft.com/office/drawing/2014/main" id="{E7CB50A5-6333-4BE2-AD2D-5D9D9F6F4709}"/>
              </a:ext>
            </a:extLst>
          </p:cNvPr>
          <p:cNvSpPr txBox="1"/>
          <p:nvPr/>
        </p:nvSpPr>
        <p:spPr>
          <a:xfrm>
            <a:off x="11666483" y="2490952"/>
            <a:ext cx="525517" cy="369332"/>
          </a:xfrm>
          <a:prstGeom prst="rect">
            <a:avLst/>
          </a:prstGeom>
          <a:solidFill>
            <a:schemeClr val="bg2"/>
          </a:solidFill>
        </p:spPr>
        <p:txBody>
          <a:bodyPr wrap="square" rtlCol="0">
            <a:spAutoFit/>
          </a:bodyPr>
          <a:lstStyle/>
          <a:p>
            <a:r>
              <a:rPr lang="en-US" sz="900" b="1" dirty="0"/>
              <a:t>5+ </a:t>
            </a:r>
            <a:r>
              <a:rPr lang="en-US" sz="900" b="1" dirty="0" err="1"/>
              <a:t>Tipos</a:t>
            </a:r>
            <a:endParaRPr lang="en-IE" sz="900" b="1" dirty="0"/>
          </a:p>
        </p:txBody>
      </p:sp>
      <p:sp>
        <p:nvSpPr>
          <p:cNvPr id="8" name="TextBox 7">
            <a:extLst>
              <a:ext uri="{FF2B5EF4-FFF2-40B4-BE49-F238E27FC236}">
                <a16:creationId xmlns:a16="http://schemas.microsoft.com/office/drawing/2014/main" id="{C4A6B3DA-C4D4-4B18-AABE-00D92722957C}"/>
              </a:ext>
            </a:extLst>
          </p:cNvPr>
          <p:cNvSpPr txBox="1"/>
          <p:nvPr/>
        </p:nvSpPr>
        <p:spPr>
          <a:xfrm>
            <a:off x="11666483" y="3134394"/>
            <a:ext cx="525517" cy="369332"/>
          </a:xfrm>
          <a:prstGeom prst="rect">
            <a:avLst/>
          </a:prstGeom>
          <a:solidFill>
            <a:schemeClr val="bg2"/>
          </a:solidFill>
        </p:spPr>
        <p:txBody>
          <a:bodyPr wrap="square" rtlCol="0">
            <a:spAutoFit/>
          </a:bodyPr>
          <a:lstStyle/>
          <a:p>
            <a:r>
              <a:rPr lang="en-US" sz="900" b="1" dirty="0"/>
              <a:t>3-4 </a:t>
            </a:r>
            <a:r>
              <a:rPr lang="en-US" sz="900" b="1" dirty="0" err="1"/>
              <a:t>Tipos</a:t>
            </a:r>
            <a:endParaRPr lang="en-IE" sz="900" b="1" dirty="0"/>
          </a:p>
        </p:txBody>
      </p:sp>
      <p:sp>
        <p:nvSpPr>
          <p:cNvPr id="9" name="TextBox 8">
            <a:extLst>
              <a:ext uri="{FF2B5EF4-FFF2-40B4-BE49-F238E27FC236}">
                <a16:creationId xmlns:a16="http://schemas.microsoft.com/office/drawing/2014/main" id="{363BA592-B9A8-4956-AA02-8218C9F317EE}"/>
              </a:ext>
            </a:extLst>
          </p:cNvPr>
          <p:cNvSpPr txBox="1"/>
          <p:nvPr/>
        </p:nvSpPr>
        <p:spPr>
          <a:xfrm>
            <a:off x="11655973" y="3455276"/>
            <a:ext cx="525517" cy="369332"/>
          </a:xfrm>
          <a:prstGeom prst="rect">
            <a:avLst/>
          </a:prstGeom>
          <a:solidFill>
            <a:schemeClr val="bg2"/>
          </a:solidFill>
        </p:spPr>
        <p:txBody>
          <a:bodyPr wrap="square" rtlCol="0">
            <a:spAutoFit/>
          </a:bodyPr>
          <a:lstStyle/>
          <a:p>
            <a:r>
              <a:rPr lang="en-US" sz="900" b="1" dirty="0"/>
              <a:t>1 -2 </a:t>
            </a:r>
            <a:r>
              <a:rPr lang="en-US" sz="900" b="1" dirty="0" err="1"/>
              <a:t>Tipos</a:t>
            </a:r>
            <a:endParaRPr lang="en-IE" sz="900" b="1" dirty="0"/>
          </a:p>
        </p:txBody>
      </p:sp>
      <p:sp>
        <p:nvSpPr>
          <p:cNvPr id="10" name="TextBox 9">
            <a:extLst>
              <a:ext uri="{FF2B5EF4-FFF2-40B4-BE49-F238E27FC236}">
                <a16:creationId xmlns:a16="http://schemas.microsoft.com/office/drawing/2014/main" id="{8B470DD4-F112-4987-90E5-B669A8A4EAB9}"/>
              </a:ext>
            </a:extLst>
          </p:cNvPr>
          <p:cNvSpPr txBox="1"/>
          <p:nvPr/>
        </p:nvSpPr>
        <p:spPr>
          <a:xfrm>
            <a:off x="11676993" y="3960824"/>
            <a:ext cx="525517" cy="369332"/>
          </a:xfrm>
          <a:prstGeom prst="rect">
            <a:avLst/>
          </a:prstGeom>
          <a:solidFill>
            <a:schemeClr val="bg2"/>
          </a:solidFill>
        </p:spPr>
        <p:txBody>
          <a:bodyPr wrap="square" rtlCol="0">
            <a:spAutoFit/>
          </a:bodyPr>
          <a:lstStyle/>
          <a:p>
            <a:r>
              <a:rPr lang="en-US" sz="900" b="1"/>
              <a:t>S&amp;P 500</a:t>
            </a:r>
            <a:endParaRPr lang="en-IE" sz="900" b="1"/>
          </a:p>
        </p:txBody>
      </p:sp>
      <p:sp>
        <p:nvSpPr>
          <p:cNvPr id="12" name="TextBox 11">
            <a:extLst>
              <a:ext uri="{FF2B5EF4-FFF2-40B4-BE49-F238E27FC236}">
                <a16:creationId xmlns:a16="http://schemas.microsoft.com/office/drawing/2014/main" id="{873BC480-4A87-4EEC-B0C6-ED630CDCC872}"/>
              </a:ext>
            </a:extLst>
          </p:cNvPr>
          <p:cNvSpPr txBox="1"/>
          <p:nvPr/>
        </p:nvSpPr>
        <p:spPr>
          <a:xfrm>
            <a:off x="8067655" y="5481890"/>
            <a:ext cx="2961289" cy="738664"/>
          </a:xfrm>
          <a:prstGeom prst="rect">
            <a:avLst/>
          </a:prstGeom>
          <a:noFill/>
        </p:spPr>
        <p:txBody>
          <a:bodyPr wrap="square">
            <a:spAutoFit/>
          </a:bodyPr>
          <a:lstStyle/>
          <a:p>
            <a:r>
              <a:rPr lang="en-US" sz="1400" b="0" i="1" dirty="0">
                <a:solidFill>
                  <a:srgbClr val="999999"/>
                </a:solidFill>
                <a:effectLst/>
                <a:latin typeface="Noto Sans" panose="020B0502040504020204" pitchFamily="34" charset="0"/>
              </a:rPr>
              <a:t>Fuente: Ten Types of Innovation: The Discipline of Building Breakthroughs, 2013, Wiley</a:t>
            </a:r>
            <a:endParaRPr lang="en-IE" sz="1400" dirty="0"/>
          </a:p>
        </p:txBody>
      </p:sp>
      <p:sp>
        <p:nvSpPr>
          <p:cNvPr id="13" name="Text Placeholder 2">
            <a:extLst>
              <a:ext uri="{FF2B5EF4-FFF2-40B4-BE49-F238E27FC236}">
                <a16:creationId xmlns:a16="http://schemas.microsoft.com/office/drawing/2014/main" id="{FFB3691A-C0F5-4D38-B321-D31CB37CBFF3}"/>
              </a:ext>
            </a:extLst>
          </p:cNvPr>
          <p:cNvSpPr>
            <a:spLocks noGrp="1"/>
          </p:cNvSpPr>
          <p:nvPr>
            <p:ph type="body" sz="quarter" idx="16"/>
          </p:nvPr>
        </p:nvSpPr>
        <p:spPr>
          <a:xfrm>
            <a:off x="1376401" y="317900"/>
            <a:ext cx="5844994" cy="895374"/>
          </a:xfrm>
        </p:spPr>
        <p:txBody>
          <a:bodyPr>
            <a:normAutofit fontScale="92500" lnSpcReduction="10000"/>
          </a:bodyPr>
          <a:lstStyle/>
          <a:p>
            <a:r>
              <a:rPr lang="es-ES" sz="3300" b="1" dirty="0"/>
              <a:t>El Marco Teórico de Doblin explicado</a:t>
            </a:r>
            <a:endParaRPr lang="en-IE" sz="3300" b="1" dirty="0"/>
          </a:p>
        </p:txBody>
      </p:sp>
      <p:pic>
        <p:nvPicPr>
          <p:cNvPr id="15" name="Imagen 14">
            <a:extLst>
              <a:ext uri="{FF2B5EF4-FFF2-40B4-BE49-F238E27FC236}">
                <a16:creationId xmlns:a16="http://schemas.microsoft.com/office/drawing/2014/main" id="{75A31BCC-9ADA-499E-94FE-AE191FCC8B3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032495" y="1381269"/>
            <a:ext cx="3408460" cy="792764"/>
          </a:xfrm>
          <a:prstGeom prst="rect">
            <a:avLst/>
          </a:prstGeom>
        </p:spPr>
      </p:pic>
    </p:spTree>
    <p:extLst>
      <p:ext uri="{BB962C8B-B14F-4D97-AF65-F5344CB8AC3E}">
        <p14:creationId xmlns:p14="http://schemas.microsoft.com/office/powerpoint/2010/main" val="40324639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929625-CE09-42C0-BB8F-5A45E29E2B23}"/>
              </a:ext>
            </a:extLst>
          </p:cNvPr>
          <p:cNvSpPr>
            <a:spLocks noGrp="1"/>
          </p:cNvSpPr>
          <p:nvPr>
            <p:ph type="body" sz="quarter" idx="31"/>
          </p:nvPr>
        </p:nvSpPr>
        <p:spPr>
          <a:xfrm>
            <a:off x="1025987" y="4032977"/>
            <a:ext cx="3401236" cy="1416101"/>
          </a:xfrm>
        </p:spPr>
        <p:txBody>
          <a:bodyPr>
            <a:noAutofit/>
          </a:bodyPr>
          <a:lstStyle/>
          <a:p>
            <a:r>
              <a:rPr lang="es-ES" sz="2400" b="1" dirty="0">
                <a:latin typeface="+mn-lt"/>
              </a:rPr>
              <a:t>Determine </a:t>
            </a:r>
            <a:r>
              <a:rPr lang="es-ES" sz="2400" dirty="0">
                <a:latin typeface="+mn-lt"/>
              </a:rPr>
              <a:t>el grado </a:t>
            </a:r>
            <a:r>
              <a:rPr lang="es-ES" sz="2400" b="1" dirty="0">
                <a:latin typeface="+mn-lt"/>
              </a:rPr>
              <a:t>de innovación </a:t>
            </a:r>
            <a:r>
              <a:rPr lang="es-ES" sz="2400" dirty="0">
                <a:latin typeface="+mn-lt"/>
              </a:rPr>
              <a:t>de su empresa y de sus servicios y productos.</a:t>
            </a:r>
          </a:p>
          <a:p>
            <a:endParaRPr lang="en-IE" sz="2400" dirty="0">
              <a:latin typeface="+mn-lt"/>
            </a:endParaRPr>
          </a:p>
        </p:txBody>
      </p:sp>
      <p:sp>
        <p:nvSpPr>
          <p:cNvPr id="3" name="Text Placeholder 2">
            <a:extLst>
              <a:ext uri="{FF2B5EF4-FFF2-40B4-BE49-F238E27FC236}">
                <a16:creationId xmlns:a16="http://schemas.microsoft.com/office/drawing/2014/main" id="{09E8451B-8009-4DB8-ADEB-5791586DDC7A}"/>
              </a:ext>
            </a:extLst>
          </p:cNvPr>
          <p:cNvSpPr>
            <a:spLocks noGrp="1"/>
          </p:cNvSpPr>
          <p:nvPr>
            <p:ph type="body" sz="quarter" idx="33"/>
          </p:nvPr>
        </p:nvSpPr>
        <p:spPr>
          <a:xfrm>
            <a:off x="4473346" y="4032977"/>
            <a:ext cx="3264281" cy="1988058"/>
          </a:xfrm>
        </p:spPr>
        <p:txBody>
          <a:bodyPr>
            <a:noAutofit/>
          </a:bodyPr>
          <a:lstStyle/>
          <a:p>
            <a:r>
              <a:rPr lang="es-ES" sz="2400" dirty="0">
                <a:latin typeface="+mn-lt"/>
              </a:rPr>
              <a:t>Intente </a:t>
            </a:r>
            <a:r>
              <a:rPr lang="es-ES" sz="2400" b="1" dirty="0">
                <a:latin typeface="+mn-lt"/>
              </a:rPr>
              <a:t>comprender</a:t>
            </a:r>
            <a:r>
              <a:rPr lang="es-ES" sz="2400" dirty="0">
                <a:latin typeface="+mn-lt"/>
              </a:rPr>
              <a:t> el mercado e </a:t>
            </a:r>
            <a:r>
              <a:rPr lang="es-ES" sz="2400" b="1" dirty="0">
                <a:latin typeface="+mn-lt"/>
              </a:rPr>
              <a:t>identifique las oportunidades </a:t>
            </a:r>
            <a:r>
              <a:rPr lang="es-ES" sz="2400" dirty="0">
                <a:latin typeface="+mn-lt"/>
              </a:rPr>
              <a:t>de innovación dentro de él.</a:t>
            </a:r>
          </a:p>
          <a:p>
            <a:endParaRPr lang="en-IE" sz="2400" dirty="0">
              <a:latin typeface="+mn-lt"/>
            </a:endParaRPr>
          </a:p>
        </p:txBody>
      </p:sp>
      <p:sp>
        <p:nvSpPr>
          <p:cNvPr id="4" name="Text Placeholder 3">
            <a:extLst>
              <a:ext uri="{FF2B5EF4-FFF2-40B4-BE49-F238E27FC236}">
                <a16:creationId xmlns:a16="http://schemas.microsoft.com/office/drawing/2014/main" id="{BDC8BEE6-8AEE-41D0-B958-6FBF89131E87}"/>
              </a:ext>
            </a:extLst>
          </p:cNvPr>
          <p:cNvSpPr>
            <a:spLocks noGrp="1"/>
          </p:cNvSpPr>
          <p:nvPr>
            <p:ph type="body" sz="quarter" idx="35"/>
          </p:nvPr>
        </p:nvSpPr>
        <p:spPr>
          <a:xfrm>
            <a:off x="7737627" y="4032977"/>
            <a:ext cx="4035755" cy="1988058"/>
          </a:xfrm>
        </p:spPr>
        <p:txBody>
          <a:bodyPr>
            <a:noAutofit/>
          </a:bodyPr>
          <a:lstStyle/>
          <a:p>
            <a:r>
              <a:rPr lang="es-ES" sz="2200" b="1" dirty="0">
                <a:latin typeface="+mn-lt"/>
              </a:rPr>
              <a:t>Evalúe su oferta o mercado </a:t>
            </a:r>
            <a:r>
              <a:rPr lang="es-ES" sz="2200" dirty="0">
                <a:latin typeface="+mn-lt"/>
              </a:rPr>
              <a:t>en cada uno de los diez elementos, e </a:t>
            </a:r>
            <a:r>
              <a:rPr lang="es-ES" sz="2200" b="1" dirty="0">
                <a:latin typeface="+mn-lt"/>
              </a:rPr>
              <a:t>identifique</a:t>
            </a:r>
            <a:r>
              <a:rPr lang="es-ES" sz="2200" dirty="0">
                <a:latin typeface="+mn-lt"/>
              </a:rPr>
              <a:t> las cosas que se hacen bien y las que se pueden mejorar e innovar.</a:t>
            </a:r>
          </a:p>
          <a:p>
            <a:endParaRPr lang="en-IE" sz="2300" dirty="0">
              <a:latin typeface="+mn-lt"/>
            </a:endParaRPr>
          </a:p>
        </p:txBody>
      </p:sp>
      <p:sp>
        <p:nvSpPr>
          <p:cNvPr id="5" name="Text Placeholder 4">
            <a:extLst>
              <a:ext uri="{FF2B5EF4-FFF2-40B4-BE49-F238E27FC236}">
                <a16:creationId xmlns:a16="http://schemas.microsoft.com/office/drawing/2014/main" id="{57422C9A-8F7B-421F-B07A-0DA343141CAA}"/>
              </a:ext>
            </a:extLst>
          </p:cNvPr>
          <p:cNvSpPr>
            <a:spLocks noGrp="1"/>
          </p:cNvSpPr>
          <p:nvPr>
            <p:ph type="body" sz="quarter" idx="29"/>
          </p:nvPr>
        </p:nvSpPr>
        <p:spPr>
          <a:xfrm>
            <a:off x="592812" y="675505"/>
            <a:ext cx="11025353" cy="763507"/>
          </a:xfrm>
          <a:solidFill>
            <a:srgbClr val="85D2E1"/>
          </a:solidFill>
        </p:spPr>
        <p:txBody>
          <a:bodyPr>
            <a:normAutofit fontScale="77500" lnSpcReduction="20000"/>
          </a:bodyPr>
          <a:lstStyle/>
          <a:p>
            <a:r>
              <a:rPr lang="es-ES" dirty="0"/>
              <a:t>El marco es una herramienta muy versátil y práctica que, además de para diseñar nuevas innovaciones, puede utilizarse para:</a:t>
            </a:r>
            <a:endParaRPr lang="en-IE" dirty="0"/>
          </a:p>
        </p:txBody>
      </p:sp>
      <p:sp>
        <p:nvSpPr>
          <p:cNvPr id="6" name="TextBox 5">
            <a:extLst>
              <a:ext uri="{FF2B5EF4-FFF2-40B4-BE49-F238E27FC236}">
                <a16:creationId xmlns:a16="http://schemas.microsoft.com/office/drawing/2014/main" id="{5373F281-E17D-45F2-86B8-33DD544E6308}"/>
              </a:ext>
            </a:extLst>
          </p:cNvPr>
          <p:cNvSpPr txBox="1"/>
          <p:nvPr/>
        </p:nvSpPr>
        <p:spPr>
          <a:xfrm>
            <a:off x="592812" y="126124"/>
            <a:ext cx="11006376" cy="549381"/>
          </a:xfrm>
          <a:prstGeom prst="rect">
            <a:avLst/>
          </a:prstGeom>
          <a:solidFill>
            <a:srgbClr val="85D2E1"/>
          </a:solidFill>
        </p:spPr>
        <p:txBody>
          <a:bodyPr wrap="square" rtlCol="0">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300" b="1" i="0" u="none" strike="noStrike" kern="1200" cap="none" spc="0" normalizeH="0" baseline="0" noProof="0" dirty="0" err="1">
                <a:ln>
                  <a:noFill/>
                </a:ln>
                <a:solidFill>
                  <a:srgbClr val="000000"/>
                </a:solidFill>
                <a:effectLst/>
                <a:uLnTx/>
                <a:uFillTx/>
                <a:latin typeface="Calibri" panose="020F0502020204030204"/>
                <a:ea typeface="+mn-ea"/>
                <a:cs typeface="+mn-cs"/>
              </a:rPr>
              <a:t>Convertirse</a:t>
            </a:r>
            <a:r>
              <a:rPr kumimoji="0" lang="en-US" sz="3300" b="1"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3300" b="1" i="0" u="none" strike="noStrike" kern="1200" cap="none" spc="0" normalizeH="0" baseline="0" noProof="0" dirty="0" err="1">
                <a:ln>
                  <a:noFill/>
                </a:ln>
                <a:solidFill>
                  <a:srgbClr val="000000"/>
                </a:solidFill>
                <a:effectLst/>
                <a:uLnTx/>
                <a:uFillTx/>
                <a:latin typeface="Calibri" panose="020F0502020204030204"/>
                <a:ea typeface="+mn-ea"/>
                <a:cs typeface="+mn-cs"/>
              </a:rPr>
              <a:t>en</a:t>
            </a:r>
            <a:r>
              <a:rPr kumimoji="0" lang="en-US" sz="3300" b="1" i="0" u="none" strike="noStrike" kern="1200" cap="none" spc="0" normalizeH="0" baseline="0" noProof="0" dirty="0">
                <a:ln>
                  <a:noFill/>
                </a:ln>
                <a:solidFill>
                  <a:srgbClr val="000000"/>
                </a:solidFill>
                <a:effectLst/>
                <a:uLnTx/>
                <a:uFillTx/>
                <a:latin typeface="Calibri" panose="020F0502020204030204"/>
                <a:ea typeface="+mn-ea"/>
                <a:cs typeface="+mn-cs"/>
              </a:rPr>
              <a:t> una </a:t>
            </a:r>
            <a:r>
              <a:rPr kumimoji="0" lang="en-US" sz="3300" b="1" i="0" u="none" strike="noStrike" kern="1200" cap="none" spc="0" normalizeH="0" baseline="0" noProof="0" dirty="0" err="1">
                <a:ln>
                  <a:noFill/>
                </a:ln>
                <a:solidFill>
                  <a:srgbClr val="000000"/>
                </a:solidFill>
                <a:effectLst/>
                <a:uLnTx/>
                <a:uFillTx/>
                <a:latin typeface="Calibri" panose="020F0502020204030204"/>
                <a:ea typeface="+mn-ea"/>
                <a:cs typeface="+mn-cs"/>
              </a:rPr>
              <a:t>empresa</a:t>
            </a:r>
            <a:r>
              <a:rPr kumimoji="0" lang="en-US" sz="3300" b="1"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3300" b="1" i="0" u="none" strike="noStrike" kern="1200" cap="none" spc="0" normalizeH="0" baseline="0" noProof="0" dirty="0" err="1">
                <a:ln>
                  <a:noFill/>
                </a:ln>
                <a:solidFill>
                  <a:srgbClr val="000000"/>
                </a:solidFill>
                <a:effectLst/>
                <a:uLnTx/>
                <a:uFillTx/>
                <a:latin typeface="Calibri" panose="020F0502020204030204"/>
                <a:ea typeface="+mn-ea"/>
                <a:cs typeface="+mn-cs"/>
              </a:rPr>
              <a:t>innovadora</a:t>
            </a:r>
            <a:endParaRPr kumimoji="0" lang="en-IE" sz="33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8" name="Graphic 7" descr="Badge 1 outline">
            <a:extLst>
              <a:ext uri="{FF2B5EF4-FFF2-40B4-BE49-F238E27FC236}">
                <a16:creationId xmlns:a16="http://schemas.microsoft.com/office/drawing/2014/main" id="{AB29DE07-4A38-41A8-9246-5319A5DB1FE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30034" y="2057400"/>
            <a:ext cx="914400" cy="914400"/>
          </a:xfrm>
          <a:prstGeom prst="rect">
            <a:avLst/>
          </a:prstGeom>
        </p:spPr>
      </p:pic>
      <p:pic>
        <p:nvPicPr>
          <p:cNvPr id="10" name="Graphic 9" descr="Badge outline">
            <a:extLst>
              <a:ext uri="{FF2B5EF4-FFF2-40B4-BE49-F238E27FC236}">
                <a16:creationId xmlns:a16="http://schemas.microsoft.com/office/drawing/2014/main" id="{5C2F6F88-C495-44AB-A8FC-1933714CE12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48287" y="2109952"/>
            <a:ext cx="914400" cy="884244"/>
          </a:xfrm>
          <a:prstGeom prst="rect">
            <a:avLst/>
          </a:prstGeom>
        </p:spPr>
      </p:pic>
      <p:pic>
        <p:nvPicPr>
          <p:cNvPr id="12" name="Graphic 11" descr="Badge 3 outline">
            <a:extLst>
              <a:ext uri="{FF2B5EF4-FFF2-40B4-BE49-F238E27FC236}">
                <a16:creationId xmlns:a16="http://schemas.microsoft.com/office/drawing/2014/main" id="{9E905AD6-AFAC-45B1-8695-84092A75EEB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106191" y="2109952"/>
            <a:ext cx="914400" cy="884244"/>
          </a:xfrm>
          <a:prstGeom prst="rect">
            <a:avLst/>
          </a:prstGeom>
        </p:spPr>
      </p:pic>
      <p:sp>
        <p:nvSpPr>
          <p:cNvPr id="11" name="TextBox 8">
            <a:extLst>
              <a:ext uri="{FF2B5EF4-FFF2-40B4-BE49-F238E27FC236}">
                <a16:creationId xmlns:a16="http://schemas.microsoft.com/office/drawing/2014/main" id="{05197FF4-7497-4FA1-BFAC-34A07D48E905}"/>
              </a:ext>
            </a:extLst>
          </p:cNvPr>
          <p:cNvSpPr txBox="1"/>
          <p:nvPr/>
        </p:nvSpPr>
        <p:spPr>
          <a:xfrm>
            <a:off x="1299498" y="6013970"/>
            <a:ext cx="2918097" cy="830997"/>
          </a:xfrm>
          <a:prstGeom prst="rect">
            <a:avLst/>
          </a:prstGeom>
          <a:solidFill>
            <a:srgbClr val="85D2E1"/>
          </a:solidFill>
        </p:spPr>
        <p:txBody>
          <a:bodyPr wrap="square" rtlCol="0">
            <a:spAutoFit/>
          </a:bodyPr>
          <a:lstStyle/>
          <a:p>
            <a:pPr algn="ctr"/>
            <a:r>
              <a:rPr lang="es-ES" sz="1600" b="1" dirty="0">
                <a:solidFill>
                  <a:srgbClr val="000000"/>
                </a:solidFill>
              </a:rPr>
              <a:t>Realice nuestra prueba de preparación para la innovación: ¡haga clic aquí!</a:t>
            </a:r>
            <a:endParaRPr lang="en-IE" sz="1600" b="1" dirty="0">
              <a:solidFill>
                <a:srgbClr val="000000"/>
              </a:solidFill>
            </a:endParaRPr>
          </a:p>
        </p:txBody>
      </p:sp>
      <p:sp>
        <p:nvSpPr>
          <p:cNvPr id="13" name="TextBox 12">
            <a:extLst>
              <a:ext uri="{FF2B5EF4-FFF2-40B4-BE49-F238E27FC236}">
                <a16:creationId xmlns:a16="http://schemas.microsoft.com/office/drawing/2014/main" id="{5CEA3084-2E5F-4070-9D80-9DBB643223ED}"/>
              </a:ext>
            </a:extLst>
          </p:cNvPr>
          <p:cNvSpPr txBox="1"/>
          <p:nvPr/>
        </p:nvSpPr>
        <p:spPr>
          <a:xfrm>
            <a:off x="4627389" y="5978887"/>
            <a:ext cx="3145547" cy="877163"/>
          </a:xfrm>
          <a:prstGeom prst="rect">
            <a:avLst/>
          </a:prstGeom>
          <a:solidFill>
            <a:srgbClr val="85D2E1"/>
          </a:solidFill>
        </p:spPr>
        <p:txBody>
          <a:bodyPr wrap="square" rtlCol="0">
            <a:spAutoFit/>
          </a:bodyPr>
          <a:lstStyle/>
          <a:p>
            <a:pPr algn="ctr"/>
            <a:r>
              <a:rPr lang="es-ES" sz="1700" b="1" dirty="0">
                <a:solidFill>
                  <a:srgbClr val="000000"/>
                </a:solidFill>
              </a:rPr>
              <a:t>Continúe su viaje en el aprendizaje con los módulos 3 y 6</a:t>
            </a:r>
          </a:p>
        </p:txBody>
      </p:sp>
      <p:sp>
        <p:nvSpPr>
          <p:cNvPr id="14" name="TextBox 13">
            <a:extLst>
              <a:ext uri="{FF2B5EF4-FFF2-40B4-BE49-F238E27FC236}">
                <a16:creationId xmlns:a16="http://schemas.microsoft.com/office/drawing/2014/main" id="{671B95D4-B241-4E81-8DDB-AE94EA94A544}"/>
              </a:ext>
            </a:extLst>
          </p:cNvPr>
          <p:cNvSpPr txBox="1"/>
          <p:nvPr/>
        </p:nvSpPr>
        <p:spPr>
          <a:xfrm>
            <a:off x="8200385" y="6001969"/>
            <a:ext cx="3145548" cy="830997"/>
          </a:xfrm>
          <a:prstGeom prst="rect">
            <a:avLst/>
          </a:prstGeom>
          <a:solidFill>
            <a:srgbClr val="85D2E1"/>
          </a:solidFill>
        </p:spPr>
        <p:txBody>
          <a:bodyPr wrap="square" rtlCol="0">
            <a:spAutoFit/>
          </a:bodyPr>
          <a:lstStyle/>
          <a:p>
            <a:pPr algn="ctr"/>
            <a:r>
              <a:rPr lang="es-ES" sz="1600" b="1" dirty="0">
                <a:solidFill>
                  <a:srgbClr val="000000"/>
                </a:solidFill>
              </a:rPr>
              <a:t>Utilice los módulos 4 y 5 para ayudar a la comercialización y al desarrollo de nuevos productos.</a:t>
            </a:r>
          </a:p>
        </p:txBody>
      </p:sp>
    </p:spTree>
    <p:extLst>
      <p:ext uri="{BB962C8B-B14F-4D97-AF65-F5344CB8AC3E}">
        <p14:creationId xmlns:p14="http://schemas.microsoft.com/office/powerpoint/2010/main" val="32759489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1C1AA2-8841-43C8-BB10-0A2CB9713450}"/>
              </a:ext>
            </a:extLst>
          </p:cNvPr>
          <p:cNvSpPr>
            <a:spLocks noGrp="1"/>
          </p:cNvSpPr>
          <p:nvPr>
            <p:ph type="body" sz="quarter" idx="18"/>
          </p:nvPr>
        </p:nvSpPr>
        <p:spPr>
          <a:xfrm>
            <a:off x="315310" y="1555531"/>
            <a:ext cx="11577145" cy="4340772"/>
          </a:xfrm>
        </p:spPr>
        <p:txBody>
          <a:bodyPr vert="horz" lIns="91440" tIns="45720" rIns="91440" bIns="45720" rtlCol="0" anchor="t">
            <a:normAutofit fontScale="92500" lnSpcReduction="10000"/>
          </a:bodyPr>
          <a:lstStyle/>
          <a:p>
            <a:pPr indent="0" algn="just">
              <a:lnSpc>
                <a:spcPct val="120000"/>
              </a:lnSpc>
            </a:pPr>
            <a:r>
              <a:rPr lang="es-ES" dirty="0"/>
              <a:t>Tanto si se está iniciando en la innovación, como si ya ha adquirido cierta experiencia de éxito con ella o es un veterano innovador curtido en mil batallas, puede intentar encontrar nuevas oportunidades de crecimiento en su PYME alimentaria, independientemente de su nivel actual. Su enfoque de la innovación depende principalmente de sus capacidades únicas y de sus objetivos estratégicos. En última instancia, la gestión de la innovación no es diferente de la gestión de cualquier otro cambio importante, y se aplican más o menos los mismos principios.</a:t>
            </a:r>
            <a:endParaRPr lang="es-ES"/>
          </a:p>
          <a:p>
            <a:pPr indent="0" algn="just">
              <a:lnSpc>
                <a:spcPct val="120000"/>
              </a:lnSpc>
            </a:pPr>
            <a:r>
              <a:rPr lang="es-ES" dirty="0"/>
              <a:t>Aunque es importante actuar con rapidez, no hay que morder más de lo que se puede masticar. Para evitar estragos innecesarios, conviene utilizar el marco para analizar su negocio y luego:</a:t>
            </a:r>
            <a:endParaRPr lang="en-US" dirty="0">
              <a:cs typeface="Calibri"/>
            </a:endParaRPr>
          </a:p>
          <a:p>
            <a:pPr marL="342900" indent="0" algn="just">
              <a:lnSpc>
                <a:spcPct val="120000"/>
              </a:lnSpc>
              <a:spcBef>
                <a:spcPts val="600"/>
              </a:spcBef>
              <a:buFont typeface="Arial" panose="020B0604020202020204" pitchFamily="34" charset="0"/>
              <a:buChar char="•"/>
            </a:pPr>
            <a:r>
              <a:rPr lang="es-ES" b="1" dirty="0"/>
              <a:t>Divida sus objetivos estratégicos en partes más pequeñas y fáciles de implementar</a:t>
            </a:r>
            <a:endParaRPr lang="es-ES" b="1" dirty="0">
              <a:cs typeface="Calibri" panose="020F0502020204030204"/>
            </a:endParaRPr>
          </a:p>
          <a:p>
            <a:pPr marL="342900" indent="0" algn="just">
              <a:lnSpc>
                <a:spcPct val="120000"/>
              </a:lnSpc>
              <a:spcBef>
                <a:spcPts val="600"/>
              </a:spcBef>
              <a:buFont typeface="Arial" panose="020B0604020202020204" pitchFamily="34" charset="0"/>
              <a:buChar char="•"/>
            </a:pPr>
            <a:r>
              <a:rPr lang="en-US" b="1" dirty="0" err="1"/>
              <a:t>Comprometerse</a:t>
            </a:r>
            <a:r>
              <a:rPr lang="en-US" b="1" dirty="0"/>
              <a:t> con </a:t>
            </a:r>
            <a:r>
              <a:rPr lang="en-US" b="1" dirty="0" err="1"/>
              <a:t>el</a:t>
            </a:r>
            <a:r>
              <a:rPr lang="en-US" b="1" dirty="0"/>
              <a:t> </a:t>
            </a:r>
            <a:r>
              <a:rPr lang="en-US" b="1" dirty="0" err="1"/>
              <a:t>proceso</a:t>
            </a:r>
            <a:endParaRPr lang="en-IE" b="1" dirty="0">
              <a:cs typeface="Calibri"/>
            </a:endParaRPr>
          </a:p>
        </p:txBody>
      </p:sp>
      <p:sp>
        <p:nvSpPr>
          <p:cNvPr id="3" name="Text Placeholder 2">
            <a:extLst>
              <a:ext uri="{FF2B5EF4-FFF2-40B4-BE49-F238E27FC236}">
                <a16:creationId xmlns:a16="http://schemas.microsoft.com/office/drawing/2014/main" id="{CF1E85D5-9924-4CB9-81D2-BEEDDE5D2F93}"/>
              </a:ext>
            </a:extLst>
          </p:cNvPr>
          <p:cNvSpPr>
            <a:spLocks noGrp="1"/>
          </p:cNvSpPr>
          <p:nvPr>
            <p:ph type="body" sz="quarter" idx="16"/>
          </p:nvPr>
        </p:nvSpPr>
        <p:spPr>
          <a:xfrm>
            <a:off x="609600" y="670586"/>
            <a:ext cx="10933216" cy="582221"/>
          </a:xfrm>
        </p:spPr>
        <p:txBody>
          <a:bodyPr>
            <a:normAutofit/>
          </a:bodyPr>
          <a:lstStyle/>
          <a:p>
            <a:r>
              <a:rPr lang="en-US" sz="3300" b="1" dirty="0" err="1"/>
              <a:t>Iniciarse</a:t>
            </a:r>
            <a:r>
              <a:rPr lang="en-US" sz="3300" b="1" dirty="0"/>
              <a:t> </a:t>
            </a:r>
            <a:r>
              <a:rPr lang="en-US" sz="3300" b="1" dirty="0" err="1"/>
              <a:t>en</a:t>
            </a:r>
            <a:r>
              <a:rPr lang="en-US" sz="3300" b="1" dirty="0"/>
              <a:t> la </a:t>
            </a:r>
            <a:r>
              <a:rPr lang="en-US" sz="3300" b="1" dirty="0" err="1"/>
              <a:t>innovación</a:t>
            </a:r>
            <a:r>
              <a:rPr lang="en-US" sz="3300" b="1" dirty="0"/>
              <a:t>...</a:t>
            </a:r>
            <a:endParaRPr lang="en-IE" sz="3300" b="1" dirty="0"/>
          </a:p>
        </p:txBody>
      </p:sp>
      <p:grpSp>
        <p:nvGrpSpPr>
          <p:cNvPr id="7" name="Graphic 3">
            <a:extLst>
              <a:ext uri="{FF2B5EF4-FFF2-40B4-BE49-F238E27FC236}">
                <a16:creationId xmlns:a16="http://schemas.microsoft.com/office/drawing/2014/main" id="{9F644B26-31C7-4655-88A4-B65364DC2DD7}"/>
              </a:ext>
            </a:extLst>
          </p:cNvPr>
          <p:cNvGrpSpPr/>
          <p:nvPr/>
        </p:nvGrpSpPr>
        <p:grpSpPr>
          <a:xfrm>
            <a:off x="10036153" y="461142"/>
            <a:ext cx="1066935" cy="1001108"/>
            <a:chOff x="6615628" y="2116894"/>
            <a:chExt cx="1066935" cy="1001108"/>
          </a:xfrm>
        </p:grpSpPr>
        <p:sp>
          <p:nvSpPr>
            <p:cNvPr id="8" name="Freeform 1128">
              <a:extLst>
                <a:ext uri="{FF2B5EF4-FFF2-40B4-BE49-F238E27FC236}">
                  <a16:creationId xmlns:a16="http://schemas.microsoft.com/office/drawing/2014/main" id="{9753B257-13B3-40A6-A54A-9B2C88DF8897}"/>
                </a:ext>
              </a:extLst>
            </p:cNvPr>
            <p:cNvSpPr/>
            <p:nvPr/>
          </p:nvSpPr>
          <p:spPr>
            <a:xfrm>
              <a:off x="7183381" y="2256775"/>
              <a:ext cx="285542" cy="320903"/>
            </a:xfrm>
            <a:custGeom>
              <a:avLst/>
              <a:gdLst>
                <a:gd name="connsiteX0" fmla="*/ 0 w 285542"/>
                <a:gd name="connsiteY0" fmla="*/ 148109 h 320903"/>
                <a:gd name="connsiteX1" fmla="*/ 139880 w 285542"/>
                <a:gd name="connsiteY1" fmla="*/ 0 h 320903"/>
                <a:gd name="connsiteX2" fmla="*/ 142623 w 285542"/>
                <a:gd name="connsiteY2" fmla="*/ 0 h 320903"/>
                <a:gd name="connsiteX3" fmla="*/ 241363 w 285542"/>
                <a:gd name="connsiteY3" fmla="*/ 41141 h 320903"/>
                <a:gd name="connsiteX4" fmla="*/ 285247 w 285542"/>
                <a:gd name="connsiteY4" fmla="*/ 159080 h 320903"/>
                <a:gd name="connsiteX5" fmla="*/ 224906 w 285542"/>
                <a:gd name="connsiteY5" fmla="*/ 268790 h 320903"/>
                <a:gd name="connsiteX6" fmla="*/ 205708 w 285542"/>
                <a:gd name="connsiteY6" fmla="*/ 304446 h 320903"/>
                <a:gd name="connsiteX7" fmla="*/ 205708 w 285542"/>
                <a:gd name="connsiteY7" fmla="*/ 320903 h 320903"/>
                <a:gd name="connsiteX8" fmla="*/ 82283 w 285542"/>
                <a:gd name="connsiteY8" fmla="*/ 320903 h 320903"/>
                <a:gd name="connsiteX9" fmla="*/ 82283 w 285542"/>
                <a:gd name="connsiteY9" fmla="*/ 304446 h 320903"/>
                <a:gd name="connsiteX10" fmla="*/ 63083 w 285542"/>
                <a:gd name="connsiteY10" fmla="*/ 268790 h 320903"/>
                <a:gd name="connsiteX11" fmla="*/ 0 w 285542"/>
                <a:gd name="connsiteY11" fmla="*/ 148109 h 320903"/>
                <a:gd name="connsiteX12" fmla="*/ 0 w 285542"/>
                <a:gd name="connsiteY12" fmla="*/ 148109 h 32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542" h="320903">
                  <a:moveTo>
                    <a:pt x="0" y="148109"/>
                  </a:moveTo>
                  <a:cubicBezTo>
                    <a:pt x="0" y="68569"/>
                    <a:pt x="63083" y="2743"/>
                    <a:pt x="139880" y="0"/>
                  </a:cubicBezTo>
                  <a:cubicBezTo>
                    <a:pt x="139880" y="0"/>
                    <a:pt x="139880" y="0"/>
                    <a:pt x="142623" y="0"/>
                  </a:cubicBezTo>
                  <a:cubicBezTo>
                    <a:pt x="178280" y="0"/>
                    <a:pt x="213936" y="13714"/>
                    <a:pt x="241363" y="41141"/>
                  </a:cubicBezTo>
                  <a:cubicBezTo>
                    <a:pt x="271533" y="71312"/>
                    <a:pt x="287991" y="115196"/>
                    <a:pt x="285247" y="159080"/>
                  </a:cubicBezTo>
                  <a:cubicBezTo>
                    <a:pt x="282505" y="202964"/>
                    <a:pt x="260563" y="241363"/>
                    <a:pt x="224906" y="268790"/>
                  </a:cubicBezTo>
                  <a:cubicBezTo>
                    <a:pt x="213936" y="277019"/>
                    <a:pt x="205708" y="290733"/>
                    <a:pt x="205708" y="304446"/>
                  </a:cubicBezTo>
                  <a:lnTo>
                    <a:pt x="205708" y="320903"/>
                  </a:lnTo>
                  <a:lnTo>
                    <a:pt x="82283" y="320903"/>
                  </a:lnTo>
                  <a:lnTo>
                    <a:pt x="82283" y="304446"/>
                  </a:lnTo>
                  <a:cubicBezTo>
                    <a:pt x="82283" y="290733"/>
                    <a:pt x="74053" y="277019"/>
                    <a:pt x="63083" y="268790"/>
                  </a:cubicBezTo>
                  <a:cubicBezTo>
                    <a:pt x="21942" y="241363"/>
                    <a:pt x="0" y="194736"/>
                    <a:pt x="0" y="148109"/>
                  </a:cubicBezTo>
                  <a:lnTo>
                    <a:pt x="0" y="148109"/>
                  </a:lnTo>
                  <a:close/>
                </a:path>
              </a:pathLst>
            </a:custGeom>
            <a:solidFill>
              <a:srgbClr val="00BADE"/>
            </a:solidFill>
            <a:ln w="27426" cap="flat">
              <a:noFill/>
              <a:prstDash val="solid"/>
              <a:miter/>
            </a:ln>
          </p:spPr>
          <p:txBody>
            <a:bodyPr rtlCol="0" anchor="ctr"/>
            <a:lstStyle/>
            <a:p>
              <a:endParaRPr lang="en-US"/>
            </a:p>
          </p:txBody>
        </p:sp>
        <p:grpSp>
          <p:nvGrpSpPr>
            <p:cNvPr id="9" name="Graphic 3">
              <a:extLst>
                <a:ext uri="{FF2B5EF4-FFF2-40B4-BE49-F238E27FC236}">
                  <a16:creationId xmlns:a16="http://schemas.microsoft.com/office/drawing/2014/main" id="{02CD1121-0A0B-4261-9056-25F9E3B71D72}"/>
                </a:ext>
              </a:extLst>
            </p:cNvPr>
            <p:cNvGrpSpPr/>
            <p:nvPr/>
          </p:nvGrpSpPr>
          <p:grpSpPr>
            <a:xfrm>
              <a:off x="6615628" y="2116894"/>
              <a:ext cx="1066935" cy="1001108"/>
              <a:chOff x="6615628" y="2116894"/>
              <a:chExt cx="1066935" cy="1001108"/>
            </a:xfrm>
            <a:solidFill>
              <a:srgbClr val="000000"/>
            </a:solidFill>
          </p:grpSpPr>
          <p:sp>
            <p:nvSpPr>
              <p:cNvPr id="10" name="Freeform 1130">
                <a:extLst>
                  <a:ext uri="{FF2B5EF4-FFF2-40B4-BE49-F238E27FC236}">
                    <a16:creationId xmlns:a16="http://schemas.microsoft.com/office/drawing/2014/main" id="{FE477CD8-ED44-47C5-A0C9-23B9C3584E55}"/>
                  </a:ext>
                </a:extLst>
              </p:cNvPr>
              <p:cNvSpPr/>
              <p:nvPr/>
            </p:nvSpPr>
            <p:spPr>
              <a:xfrm>
                <a:off x="7164181" y="2221119"/>
                <a:ext cx="357393" cy="537581"/>
              </a:xfrm>
              <a:custGeom>
                <a:avLst/>
                <a:gdLst>
                  <a:gd name="connsiteX0" fmla="*/ 279763 w 357393"/>
                  <a:gd name="connsiteY0" fmla="*/ 331874 h 537581"/>
                  <a:gd name="connsiteX1" fmla="*/ 356560 w 357393"/>
                  <a:gd name="connsiteY1" fmla="*/ 197479 h 537581"/>
                  <a:gd name="connsiteX2" fmla="*/ 301704 w 357393"/>
                  <a:gd name="connsiteY2" fmla="*/ 52112 h 537581"/>
                  <a:gd name="connsiteX3" fmla="*/ 175536 w 357393"/>
                  <a:gd name="connsiteY3" fmla="*/ 0 h 537581"/>
                  <a:gd name="connsiteX4" fmla="*/ 0 w 357393"/>
                  <a:gd name="connsiteY4" fmla="*/ 183765 h 537581"/>
                  <a:gd name="connsiteX5" fmla="*/ 76797 w 357393"/>
                  <a:gd name="connsiteY5" fmla="*/ 331874 h 537581"/>
                  <a:gd name="connsiteX6" fmla="*/ 79539 w 357393"/>
                  <a:gd name="connsiteY6" fmla="*/ 340102 h 537581"/>
                  <a:gd name="connsiteX7" fmla="*/ 79539 w 357393"/>
                  <a:gd name="connsiteY7" fmla="*/ 364787 h 537581"/>
                  <a:gd name="connsiteX8" fmla="*/ 52112 w 357393"/>
                  <a:gd name="connsiteY8" fmla="*/ 416900 h 537581"/>
                  <a:gd name="connsiteX9" fmla="*/ 87769 w 357393"/>
                  <a:gd name="connsiteY9" fmla="*/ 463527 h 537581"/>
                  <a:gd name="connsiteX10" fmla="*/ 87769 w 357393"/>
                  <a:gd name="connsiteY10" fmla="*/ 485469 h 537581"/>
                  <a:gd name="connsiteX11" fmla="*/ 139880 w 357393"/>
                  <a:gd name="connsiteY11" fmla="*/ 537581 h 537581"/>
                  <a:gd name="connsiteX12" fmla="*/ 211193 w 357393"/>
                  <a:gd name="connsiteY12" fmla="*/ 537581 h 537581"/>
                  <a:gd name="connsiteX13" fmla="*/ 263305 w 357393"/>
                  <a:gd name="connsiteY13" fmla="*/ 485469 h 537581"/>
                  <a:gd name="connsiteX14" fmla="*/ 263305 w 357393"/>
                  <a:gd name="connsiteY14" fmla="*/ 463527 h 537581"/>
                  <a:gd name="connsiteX15" fmla="*/ 298961 w 357393"/>
                  <a:gd name="connsiteY15" fmla="*/ 416900 h 537581"/>
                  <a:gd name="connsiteX16" fmla="*/ 271533 w 357393"/>
                  <a:gd name="connsiteY16" fmla="*/ 364787 h 537581"/>
                  <a:gd name="connsiteX17" fmla="*/ 271533 w 357393"/>
                  <a:gd name="connsiteY17" fmla="*/ 340102 h 537581"/>
                  <a:gd name="connsiteX18" fmla="*/ 279763 w 357393"/>
                  <a:gd name="connsiteY18" fmla="*/ 331874 h 537581"/>
                  <a:gd name="connsiteX19" fmla="*/ 279763 w 357393"/>
                  <a:gd name="connsiteY19" fmla="*/ 331874 h 537581"/>
                  <a:gd name="connsiteX20" fmla="*/ 35656 w 357393"/>
                  <a:gd name="connsiteY20" fmla="*/ 183765 h 537581"/>
                  <a:gd name="connsiteX21" fmla="*/ 175536 w 357393"/>
                  <a:gd name="connsiteY21" fmla="*/ 35656 h 537581"/>
                  <a:gd name="connsiteX22" fmla="*/ 178280 w 357393"/>
                  <a:gd name="connsiteY22" fmla="*/ 35656 h 537581"/>
                  <a:gd name="connsiteX23" fmla="*/ 277019 w 357393"/>
                  <a:gd name="connsiteY23" fmla="*/ 76797 h 537581"/>
                  <a:gd name="connsiteX24" fmla="*/ 320904 w 357393"/>
                  <a:gd name="connsiteY24" fmla="*/ 194736 h 537581"/>
                  <a:gd name="connsiteX25" fmla="*/ 260563 w 357393"/>
                  <a:gd name="connsiteY25" fmla="*/ 304446 h 537581"/>
                  <a:gd name="connsiteX26" fmla="*/ 241363 w 357393"/>
                  <a:gd name="connsiteY26" fmla="*/ 340102 h 537581"/>
                  <a:gd name="connsiteX27" fmla="*/ 241363 w 357393"/>
                  <a:gd name="connsiteY27" fmla="*/ 356559 h 537581"/>
                  <a:gd name="connsiteX28" fmla="*/ 117939 w 357393"/>
                  <a:gd name="connsiteY28" fmla="*/ 356559 h 537581"/>
                  <a:gd name="connsiteX29" fmla="*/ 117939 w 357393"/>
                  <a:gd name="connsiteY29" fmla="*/ 340102 h 537581"/>
                  <a:gd name="connsiteX30" fmla="*/ 98739 w 357393"/>
                  <a:gd name="connsiteY30" fmla="*/ 304446 h 537581"/>
                  <a:gd name="connsiteX31" fmla="*/ 35656 w 357393"/>
                  <a:gd name="connsiteY31" fmla="*/ 183765 h 537581"/>
                  <a:gd name="connsiteX32" fmla="*/ 35656 w 357393"/>
                  <a:gd name="connsiteY32" fmla="*/ 183765 h 537581"/>
                  <a:gd name="connsiteX33" fmla="*/ 213936 w 357393"/>
                  <a:gd name="connsiteY33" fmla="*/ 499183 h 537581"/>
                  <a:gd name="connsiteX34" fmla="*/ 142624 w 357393"/>
                  <a:gd name="connsiteY34" fmla="*/ 499183 h 537581"/>
                  <a:gd name="connsiteX35" fmla="*/ 126167 w 357393"/>
                  <a:gd name="connsiteY35" fmla="*/ 482726 h 537581"/>
                  <a:gd name="connsiteX36" fmla="*/ 126167 w 357393"/>
                  <a:gd name="connsiteY36" fmla="*/ 466270 h 537581"/>
                  <a:gd name="connsiteX37" fmla="*/ 233135 w 357393"/>
                  <a:gd name="connsiteY37" fmla="*/ 466270 h 537581"/>
                  <a:gd name="connsiteX38" fmla="*/ 233135 w 357393"/>
                  <a:gd name="connsiteY38" fmla="*/ 482726 h 537581"/>
                  <a:gd name="connsiteX39" fmla="*/ 213936 w 357393"/>
                  <a:gd name="connsiteY39" fmla="*/ 499183 h 537581"/>
                  <a:gd name="connsiteX40" fmla="*/ 213936 w 357393"/>
                  <a:gd name="connsiteY40" fmla="*/ 499183 h 537581"/>
                  <a:gd name="connsiteX41" fmla="*/ 249591 w 357393"/>
                  <a:gd name="connsiteY41" fmla="*/ 427871 h 537581"/>
                  <a:gd name="connsiteX42" fmla="*/ 106967 w 357393"/>
                  <a:gd name="connsiteY42" fmla="*/ 427871 h 537581"/>
                  <a:gd name="connsiteX43" fmla="*/ 90511 w 357393"/>
                  <a:gd name="connsiteY43" fmla="*/ 411414 h 537581"/>
                  <a:gd name="connsiteX44" fmla="*/ 106967 w 357393"/>
                  <a:gd name="connsiteY44" fmla="*/ 394958 h 537581"/>
                  <a:gd name="connsiteX45" fmla="*/ 249591 w 357393"/>
                  <a:gd name="connsiteY45" fmla="*/ 394958 h 537581"/>
                  <a:gd name="connsiteX46" fmla="*/ 266049 w 357393"/>
                  <a:gd name="connsiteY46" fmla="*/ 411414 h 537581"/>
                  <a:gd name="connsiteX47" fmla="*/ 249591 w 357393"/>
                  <a:gd name="connsiteY47" fmla="*/ 427871 h 537581"/>
                  <a:gd name="connsiteX48" fmla="*/ 249591 w 357393"/>
                  <a:gd name="connsiteY48" fmla="*/ 427871 h 537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57393" h="537581">
                    <a:moveTo>
                      <a:pt x="279763" y="331874"/>
                    </a:moveTo>
                    <a:cubicBezTo>
                      <a:pt x="323646" y="298961"/>
                      <a:pt x="351074" y="249591"/>
                      <a:pt x="356560" y="197479"/>
                    </a:cubicBezTo>
                    <a:cubicBezTo>
                      <a:pt x="362046" y="142624"/>
                      <a:pt x="340102" y="90511"/>
                      <a:pt x="301704" y="52112"/>
                    </a:cubicBezTo>
                    <a:cubicBezTo>
                      <a:pt x="268791" y="19199"/>
                      <a:pt x="222163" y="0"/>
                      <a:pt x="175536" y="0"/>
                    </a:cubicBezTo>
                    <a:cubicBezTo>
                      <a:pt x="79539" y="2743"/>
                      <a:pt x="0" y="82283"/>
                      <a:pt x="0" y="183765"/>
                    </a:cubicBezTo>
                    <a:cubicBezTo>
                      <a:pt x="0" y="244106"/>
                      <a:pt x="27428" y="298961"/>
                      <a:pt x="76797" y="331874"/>
                    </a:cubicBezTo>
                    <a:cubicBezTo>
                      <a:pt x="79539" y="334617"/>
                      <a:pt x="79539" y="337360"/>
                      <a:pt x="79539" y="340102"/>
                    </a:cubicBezTo>
                    <a:lnTo>
                      <a:pt x="79539" y="364787"/>
                    </a:lnTo>
                    <a:cubicBezTo>
                      <a:pt x="60341" y="375758"/>
                      <a:pt x="52112" y="394958"/>
                      <a:pt x="52112" y="416900"/>
                    </a:cubicBezTo>
                    <a:cubicBezTo>
                      <a:pt x="54855" y="438842"/>
                      <a:pt x="68569" y="455298"/>
                      <a:pt x="87769" y="463527"/>
                    </a:cubicBezTo>
                    <a:lnTo>
                      <a:pt x="87769" y="485469"/>
                    </a:lnTo>
                    <a:cubicBezTo>
                      <a:pt x="87769" y="515639"/>
                      <a:pt x="112453" y="537581"/>
                      <a:pt x="139880" y="537581"/>
                    </a:cubicBezTo>
                    <a:lnTo>
                      <a:pt x="211193" y="537581"/>
                    </a:lnTo>
                    <a:cubicBezTo>
                      <a:pt x="241363" y="537581"/>
                      <a:pt x="263305" y="512896"/>
                      <a:pt x="263305" y="485469"/>
                    </a:cubicBezTo>
                    <a:lnTo>
                      <a:pt x="263305" y="463527"/>
                    </a:lnTo>
                    <a:cubicBezTo>
                      <a:pt x="282505" y="455298"/>
                      <a:pt x="296219" y="438842"/>
                      <a:pt x="298961" y="416900"/>
                    </a:cubicBezTo>
                    <a:cubicBezTo>
                      <a:pt x="301704" y="394958"/>
                      <a:pt x="290733" y="375758"/>
                      <a:pt x="271533" y="364787"/>
                    </a:cubicBezTo>
                    <a:lnTo>
                      <a:pt x="271533" y="340102"/>
                    </a:lnTo>
                    <a:cubicBezTo>
                      <a:pt x="277019" y="337360"/>
                      <a:pt x="277019" y="334617"/>
                      <a:pt x="279763" y="331874"/>
                    </a:cubicBezTo>
                    <a:lnTo>
                      <a:pt x="279763" y="331874"/>
                    </a:lnTo>
                    <a:close/>
                    <a:moveTo>
                      <a:pt x="35656" y="183765"/>
                    </a:moveTo>
                    <a:cubicBezTo>
                      <a:pt x="35656" y="104225"/>
                      <a:pt x="98739" y="38399"/>
                      <a:pt x="175536" y="35656"/>
                    </a:cubicBezTo>
                    <a:cubicBezTo>
                      <a:pt x="175536" y="35656"/>
                      <a:pt x="175536" y="35656"/>
                      <a:pt x="178280" y="35656"/>
                    </a:cubicBezTo>
                    <a:cubicBezTo>
                      <a:pt x="213936" y="35656"/>
                      <a:pt x="249591" y="49370"/>
                      <a:pt x="277019" y="76797"/>
                    </a:cubicBezTo>
                    <a:cubicBezTo>
                      <a:pt x="307190" y="106968"/>
                      <a:pt x="323646" y="150852"/>
                      <a:pt x="320904" y="194736"/>
                    </a:cubicBezTo>
                    <a:cubicBezTo>
                      <a:pt x="318160" y="238620"/>
                      <a:pt x="296219" y="277019"/>
                      <a:pt x="260563" y="304446"/>
                    </a:cubicBezTo>
                    <a:cubicBezTo>
                      <a:pt x="249591" y="312675"/>
                      <a:pt x="241363" y="326389"/>
                      <a:pt x="241363" y="340102"/>
                    </a:cubicBezTo>
                    <a:lnTo>
                      <a:pt x="241363" y="356559"/>
                    </a:lnTo>
                    <a:lnTo>
                      <a:pt x="117939" y="356559"/>
                    </a:lnTo>
                    <a:lnTo>
                      <a:pt x="117939" y="340102"/>
                    </a:lnTo>
                    <a:cubicBezTo>
                      <a:pt x="117939" y="326389"/>
                      <a:pt x="109711" y="312675"/>
                      <a:pt x="98739" y="304446"/>
                    </a:cubicBezTo>
                    <a:cubicBezTo>
                      <a:pt x="57597" y="277019"/>
                      <a:pt x="35656" y="230392"/>
                      <a:pt x="35656" y="183765"/>
                    </a:cubicBezTo>
                    <a:lnTo>
                      <a:pt x="35656" y="183765"/>
                    </a:lnTo>
                    <a:close/>
                    <a:moveTo>
                      <a:pt x="213936" y="499183"/>
                    </a:moveTo>
                    <a:lnTo>
                      <a:pt x="142624" y="499183"/>
                    </a:lnTo>
                    <a:cubicBezTo>
                      <a:pt x="131653" y="499183"/>
                      <a:pt x="126167" y="490954"/>
                      <a:pt x="126167" y="482726"/>
                    </a:cubicBezTo>
                    <a:lnTo>
                      <a:pt x="126167" y="466270"/>
                    </a:lnTo>
                    <a:lnTo>
                      <a:pt x="233135" y="466270"/>
                    </a:lnTo>
                    <a:lnTo>
                      <a:pt x="233135" y="482726"/>
                    </a:lnTo>
                    <a:cubicBezTo>
                      <a:pt x="233135" y="490954"/>
                      <a:pt x="224907" y="499183"/>
                      <a:pt x="213936" y="499183"/>
                    </a:cubicBezTo>
                    <a:lnTo>
                      <a:pt x="213936" y="499183"/>
                    </a:lnTo>
                    <a:close/>
                    <a:moveTo>
                      <a:pt x="249591" y="427871"/>
                    </a:moveTo>
                    <a:lnTo>
                      <a:pt x="106967" y="427871"/>
                    </a:lnTo>
                    <a:cubicBezTo>
                      <a:pt x="95997" y="427871"/>
                      <a:pt x="90511" y="419643"/>
                      <a:pt x="90511" y="411414"/>
                    </a:cubicBezTo>
                    <a:cubicBezTo>
                      <a:pt x="90511" y="403186"/>
                      <a:pt x="98739" y="394958"/>
                      <a:pt x="106967" y="394958"/>
                    </a:cubicBezTo>
                    <a:lnTo>
                      <a:pt x="249591" y="394958"/>
                    </a:lnTo>
                    <a:cubicBezTo>
                      <a:pt x="260563" y="394958"/>
                      <a:pt x="266049" y="403186"/>
                      <a:pt x="266049" y="411414"/>
                    </a:cubicBezTo>
                    <a:cubicBezTo>
                      <a:pt x="266049" y="419643"/>
                      <a:pt x="260563" y="427871"/>
                      <a:pt x="249591" y="427871"/>
                    </a:cubicBezTo>
                    <a:lnTo>
                      <a:pt x="249591" y="427871"/>
                    </a:lnTo>
                    <a:close/>
                  </a:path>
                </a:pathLst>
              </a:custGeom>
              <a:solidFill>
                <a:srgbClr val="000000"/>
              </a:solidFill>
              <a:ln w="27426" cap="flat">
                <a:noFill/>
                <a:prstDash val="solid"/>
                <a:miter/>
              </a:ln>
            </p:spPr>
            <p:txBody>
              <a:bodyPr rtlCol="0" anchor="ctr"/>
              <a:lstStyle/>
              <a:p>
                <a:endParaRPr lang="en-US"/>
              </a:p>
            </p:txBody>
          </p:sp>
          <p:sp>
            <p:nvSpPr>
              <p:cNvPr id="11" name="Freeform 1131">
                <a:extLst>
                  <a:ext uri="{FF2B5EF4-FFF2-40B4-BE49-F238E27FC236}">
                    <a16:creationId xmlns:a16="http://schemas.microsoft.com/office/drawing/2014/main" id="{78CE25A5-BD5B-49FD-BE1F-831AF2BA349A}"/>
                  </a:ext>
                </a:extLst>
              </p:cNvPr>
              <p:cNvSpPr/>
              <p:nvPr/>
            </p:nvSpPr>
            <p:spPr>
              <a:xfrm>
                <a:off x="7361660" y="2296927"/>
                <a:ext cx="93253" cy="100442"/>
              </a:xfrm>
              <a:custGeom>
                <a:avLst/>
                <a:gdLst>
                  <a:gd name="connsiteX0" fmla="*/ 10971 w 93253"/>
                  <a:gd name="connsiteY0" fmla="*/ 36645 h 100442"/>
                  <a:gd name="connsiteX1" fmla="*/ 57598 w 93253"/>
                  <a:gd name="connsiteY1" fmla="*/ 88758 h 100442"/>
                  <a:gd name="connsiteX2" fmla="*/ 79540 w 93253"/>
                  <a:gd name="connsiteY2" fmla="*/ 99729 h 100442"/>
                  <a:gd name="connsiteX3" fmla="*/ 93254 w 93253"/>
                  <a:gd name="connsiteY3" fmla="*/ 77786 h 100442"/>
                  <a:gd name="connsiteX4" fmla="*/ 24685 w 93253"/>
                  <a:gd name="connsiteY4" fmla="*/ 989 h 100442"/>
                  <a:gd name="connsiteX5" fmla="*/ 2743 w 93253"/>
                  <a:gd name="connsiteY5" fmla="*/ 11960 h 100442"/>
                  <a:gd name="connsiteX6" fmla="*/ 10971 w 93253"/>
                  <a:gd name="connsiteY6" fmla="*/ 36645 h 100442"/>
                  <a:gd name="connsiteX7" fmla="*/ 10971 w 93253"/>
                  <a:gd name="connsiteY7" fmla="*/ 36645 h 10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253" h="100442">
                    <a:moveTo>
                      <a:pt x="10971" y="36645"/>
                    </a:moveTo>
                    <a:cubicBezTo>
                      <a:pt x="32913" y="44873"/>
                      <a:pt x="52112" y="66815"/>
                      <a:pt x="57598" y="88758"/>
                    </a:cubicBezTo>
                    <a:cubicBezTo>
                      <a:pt x="60340" y="96986"/>
                      <a:pt x="71312" y="102471"/>
                      <a:pt x="79540" y="99729"/>
                    </a:cubicBezTo>
                    <a:cubicBezTo>
                      <a:pt x="87768" y="96986"/>
                      <a:pt x="93254" y="88758"/>
                      <a:pt x="93254" y="77786"/>
                    </a:cubicBezTo>
                    <a:cubicBezTo>
                      <a:pt x="82284" y="44873"/>
                      <a:pt x="57598" y="14703"/>
                      <a:pt x="24685" y="989"/>
                    </a:cubicBezTo>
                    <a:cubicBezTo>
                      <a:pt x="16457" y="-1754"/>
                      <a:pt x="5485" y="989"/>
                      <a:pt x="2743" y="11960"/>
                    </a:cubicBezTo>
                    <a:cubicBezTo>
                      <a:pt x="-2743" y="22931"/>
                      <a:pt x="1" y="33902"/>
                      <a:pt x="10971" y="36645"/>
                    </a:cubicBezTo>
                    <a:lnTo>
                      <a:pt x="10971" y="36645"/>
                    </a:lnTo>
                    <a:close/>
                  </a:path>
                </a:pathLst>
              </a:custGeom>
              <a:solidFill>
                <a:srgbClr val="000000"/>
              </a:solidFill>
              <a:ln w="27426" cap="flat">
                <a:noFill/>
                <a:prstDash val="solid"/>
                <a:miter/>
              </a:ln>
            </p:spPr>
            <p:txBody>
              <a:bodyPr rtlCol="0" anchor="ctr"/>
              <a:lstStyle/>
              <a:p>
                <a:endParaRPr lang="en-US"/>
              </a:p>
            </p:txBody>
          </p:sp>
          <p:sp>
            <p:nvSpPr>
              <p:cNvPr id="12" name="Freeform 1132">
                <a:extLst>
                  <a:ext uri="{FF2B5EF4-FFF2-40B4-BE49-F238E27FC236}">
                    <a16:creationId xmlns:a16="http://schemas.microsoft.com/office/drawing/2014/main" id="{D65E2B1A-D150-4063-A96D-49D403E0BBFE}"/>
                  </a:ext>
                </a:extLst>
              </p:cNvPr>
              <p:cNvSpPr/>
              <p:nvPr/>
            </p:nvSpPr>
            <p:spPr>
              <a:xfrm>
                <a:off x="7328747" y="2116894"/>
                <a:ext cx="32913" cy="68569"/>
              </a:xfrm>
              <a:custGeom>
                <a:avLst/>
                <a:gdLst>
                  <a:gd name="connsiteX0" fmla="*/ 32914 w 32913"/>
                  <a:gd name="connsiteY0" fmla="*/ 52112 h 68569"/>
                  <a:gd name="connsiteX1" fmla="*/ 32914 w 32913"/>
                  <a:gd name="connsiteY1" fmla="*/ 16457 h 68569"/>
                  <a:gd name="connsiteX2" fmla="*/ 16456 w 32913"/>
                  <a:gd name="connsiteY2" fmla="*/ 0 h 68569"/>
                  <a:gd name="connsiteX3" fmla="*/ 0 w 32913"/>
                  <a:gd name="connsiteY3" fmla="*/ 16457 h 68569"/>
                  <a:gd name="connsiteX4" fmla="*/ 0 w 32913"/>
                  <a:gd name="connsiteY4" fmla="*/ 52112 h 68569"/>
                  <a:gd name="connsiteX5" fmla="*/ 16456 w 32913"/>
                  <a:gd name="connsiteY5" fmla="*/ 68569 h 68569"/>
                  <a:gd name="connsiteX6" fmla="*/ 32914 w 32913"/>
                  <a:gd name="connsiteY6" fmla="*/ 52112 h 68569"/>
                  <a:gd name="connsiteX7" fmla="*/ 32914 w 32913"/>
                  <a:gd name="connsiteY7" fmla="*/ 52112 h 6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13" h="68569">
                    <a:moveTo>
                      <a:pt x="32914" y="52112"/>
                    </a:moveTo>
                    <a:lnTo>
                      <a:pt x="32914" y="16457"/>
                    </a:lnTo>
                    <a:cubicBezTo>
                      <a:pt x="32914" y="5485"/>
                      <a:pt x="24684" y="0"/>
                      <a:pt x="16456" y="0"/>
                    </a:cubicBezTo>
                    <a:cubicBezTo>
                      <a:pt x="5486" y="0"/>
                      <a:pt x="0" y="8228"/>
                      <a:pt x="0" y="16457"/>
                    </a:cubicBezTo>
                    <a:lnTo>
                      <a:pt x="0" y="52112"/>
                    </a:lnTo>
                    <a:cubicBezTo>
                      <a:pt x="0" y="63084"/>
                      <a:pt x="8228" y="68569"/>
                      <a:pt x="16456" y="68569"/>
                    </a:cubicBezTo>
                    <a:cubicBezTo>
                      <a:pt x="24684" y="68569"/>
                      <a:pt x="32914" y="60341"/>
                      <a:pt x="32914" y="52112"/>
                    </a:cubicBezTo>
                    <a:lnTo>
                      <a:pt x="32914" y="52112"/>
                    </a:lnTo>
                    <a:close/>
                  </a:path>
                </a:pathLst>
              </a:custGeom>
              <a:solidFill>
                <a:srgbClr val="000000"/>
              </a:solidFill>
              <a:ln w="27426" cap="flat">
                <a:noFill/>
                <a:prstDash val="solid"/>
                <a:miter/>
              </a:ln>
            </p:spPr>
            <p:txBody>
              <a:bodyPr rtlCol="0" anchor="ctr"/>
              <a:lstStyle/>
              <a:p>
                <a:endParaRPr lang="en-US"/>
              </a:p>
            </p:txBody>
          </p:sp>
          <p:sp>
            <p:nvSpPr>
              <p:cNvPr id="13" name="Freeform 1133">
                <a:extLst>
                  <a:ext uri="{FF2B5EF4-FFF2-40B4-BE49-F238E27FC236}">
                    <a16:creationId xmlns:a16="http://schemas.microsoft.com/office/drawing/2014/main" id="{48E6A050-BDC5-40FC-8DE1-F50B5C808926}"/>
                  </a:ext>
                </a:extLst>
              </p:cNvPr>
              <p:cNvSpPr/>
              <p:nvPr/>
            </p:nvSpPr>
            <p:spPr>
              <a:xfrm>
                <a:off x="7205857" y="2139370"/>
                <a:ext cx="50892" cy="68034"/>
              </a:xfrm>
              <a:custGeom>
                <a:avLst/>
                <a:gdLst>
                  <a:gd name="connsiteX0" fmla="*/ 35122 w 50892"/>
                  <a:gd name="connsiteY0" fmla="*/ 68035 h 68034"/>
                  <a:gd name="connsiteX1" fmla="*/ 48836 w 50892"/>
                  <a:gd name="connsiteY1" fmla="*/ 59806 h 68034"/>
                  <a:gd name="connsiteX2" fmla="*/ 48836 w 50892"/>
                  <a:gd name="connsiteY2" fmla="*/ 43349 h 68034"/>
                  <a:gd name="connsiteX3" fmla="*/ 35122 w 50892"/>
                  <a:gd name="connsiteY3" fmla="*/ 10436 h 68034"/>
                  <a:gd name="connsiteX4" fmla="*/ 10436 w 50892"/>
                  <a:gd name="connsiteY4" fmla="*/ 2208 h 68034"/>
                  <a:gd name="connsiteX5" fmla="*/ 2208 w 50892"/>
                  <a:gd name="connsiteY5" fmla="*/ 26893 h 68034"/>
                  <a:gd name="connsiteX6" fmla="*/ 15922 w 50892"/>
                  <a:gd name="connsiteY6" fmla="*/ 59806 h 68034"/>
                  <a:gd name="connsiteX7" fmla="*/ 35122 w 50892"/>
                  <a:gd name="connsiteY7" fmla="*/ 68035 h 68034"/>
                  <a:gd name="connsiteX8" fmla="*/ 35122 w 50892"/>
                  <a:gd name="connsiteY8" fmla="*/ 68035 h 6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92" h="68034">
                    <a:moveTo>
                      <a:pt x="35122" y="68035"/>
                    </a:moveTo>
                    <a:cubicBezTo>
                      <a:pt x="40608" y="68035"/>
                      <a:pt x="46094" y="65292"/>
                      <a:pt x="48836" y="59806"/>
                    </a:cubicBezTo>
                    <a:cubicBezTo>
                      <a:pt x="51578" y="54321"/>
                      <a:pt x="51578" y="48835"/>
                      <a:pt x="48836" y="43349"/>
                    </a:cubicBezTo>
                    <a:lnTo>
                      <a:pt x="35122" y="10436"/>
                    </a:lnTo>
                    <a:cubicBezTo>
                      <a:pt x="32380" y="2208"/>
                      <a:pt x="21408" y="-3277"/>
                      <a:pt x="10436" y="2208"/>
                    </a:cubicBezTo>
                    <a:cubicBezTo>
                      <a:pt x="2208" y="4951"/>
                      <a:pt x="-3278" y="15922"/>
                      <a:pt x="2208" y="26893"/>
                    </a:cubicBezTo>
                    <a:lnTo>
                      <a:pt x="15922" y="59806"/>
                    </a:lnTo>
                    <a:cubicBezTo>
                      <a:pt x="21408" y="65292"/>
                      <a:pt x="26894" y="68035"/>
                      <a:pt x="35122" y="68035"/>
                    </a:cubicBezTo>
                    <a:lnTo>
                      <a:pt x="35122" y="68035"/>
                    </a:lnTo>
                    <a:close/>
                  </a:path>
                </a:pathLst>
              </a:custGeom>
              <a:solidFill>
                <a:srgbClr val="000000"/>
              </a:solidFill>
              <a:ln w="27426" cap="flat">
                <a:noFill/>
                <a:prstDash val="solid"/>
                <a:miter/>
              </a:ln>
            </p:spPr>
            <p:txBody>
              <a:bodyPr rtlCol="0" anchor="ctr"/>
              <a:lstStyle/>
              <a:p>
                <a:endParaRPr lang="en-US"/>
              </a:p>
            </p:txBody>
          </p:sp>
          <p:sp>
            <p:nvSpPr>
              <p:cNvPr id="14" name="Freeform 1134">
                <a:extLst>
                  <a:ext uri="{FF2B5EF4-FFF2-40B4-BE49-F238E27FC236}">
                    <a16:creationId xmlns:a16="http://schemas.microsoft.com/office/drawing/2014/main" id="{A6F4D732-CC54-4C9D-8C5F-5F2B16E5CDCA}"/>
                  </a:ext>
                </a:extLst>
              </p:cNvPr>
              <p:cNvSpPr/>
              <p:nvPr/>
            </p:nvSpPr>
            <p:spPr>
              <a:xfrm>
                <a:off x="7110698" y="2208776"/>
                <a:ext cx="62787" cy="58969"/>
              </a:xfrm>
              <a:custGeom>
                <a:avLst/>
                <a:gdLst>
                  <a:gd name="connsiteX0" fmla="*/ 45256 w 62787"/>
                  <a:gd name="connsiteY0" fmla="*/ 58969 h 58969"/>
                  <a:gd name="connsiteX1" fmla="*/ 61712 w 62787"/>
                  <a:gd name="connsiteY1" fmla="*/ 47998 h 58969"/>
                  <a:gd name="connsiteX2" fmla="*/ 56226 w 62787"/>
                  <a:gd name="connsiteY2" fmla="*/ 28799 h 58969"/>
                  <a:gd name="connsiteX3" fmla="*/ 28798 w 62787"/>
                  <a:gd name="connsiteY3" fmla="*/ 4114 h 58969"/>
                  <a:gd name="connsiteX4" fmla="*/ 4114 w 62787"/>
                  <a:gd name="connsiteY4" fmla="*/ 4114 h 58969"/>
                  <a:gd name="connsiteX5" fmla="*/ 4114 w 62787"/>
                  <a:gd name="connsiteY5" fmla="*/ 28799 h 58969"/>
                  <a:gd name="connsiteX6" fmla="*/ 31542 w 62787"/>
                  <a:gd name="connsiteY6" fmla="*/ 53484 h 58969"/>
                  <a:gd name="connsiteX7" fmla="*/ 45256 w 62787"/>
                  <a:gd name="connsiteY7" fmla="*/ 58969 h 58969"/>
                  <a:gd name="connsiteX8" fmla="*/ 45256 w 62787"/>
                  <a:gd name="connsiteY8" fmla="*/ 58969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87" h="58969">
                    <a:moveTo>
                      <a:pt x="45256" y="58969"/>
                    </a:moveTo>
                    <a:cubicBezTo>
                      <a:pt x="53484" y="58969"/>
                      <a:pt x="58970" y="53484"/>
                      <a:pt x="61712" y="47998"/>
                    </a:cubicBezTo>
                    <a:cubicBezTo>
                      <a:pt x="64454" y="39770"/>
                      <a:pt x="61712" y="34285"/>
                      <a:pt x="56226" y="28799"/>
                    </a:cubicBezTo>
                    <a:lnTo>
                      <a:pt x="28798" y="4114"/>
                    </a:lnTo>
                    <a:cubicBezTo>
                      <a:pt x="20570" y="-1371"/>
                      <a:pt x="9599" y="-1371"/>
                      <a:pt x="4114" y="4114"/>
                    </a:cubicBezTo>
                    <a:cubicBezTo>
                      <a:pt x="-1371" y="12342"/>
                      <a:pt x="-1371" y="23313"/>
                      <a:pt x="4114" y="28799"/>
                    </a:cubicBezTo>
                    <a:lnTo>
                      <a:pt x="31542" y="53484"/>
                    </a:lnTo>
                    <a:cubicBezTo>
                      <a:pt x="37026" y="58969"/>
                      <a:pt x="42512" y="58969"/>
                      <a:pt x="45256" y="58969"/>
                    </a:cubicBezTo>
                    <a:lnTo>
                      <a:pt x="45256" y="58969"/>
                    </a:lnTo>
                    <a:close/>
                  </a:path>
                </a:pathLst>
              </a:custGeom>
              <a:solidFill>
                <a:srgbClr val="000000"/>
              </a:solidFill>
              <a:ln w="27426" cap="flat">
                <a:noFill/>
                <a:prstDash val="solid"/>
                <a:miter/>
              </a:ln>
            </p:spPr>
            <p:txBody>
              <a:bodyPr rtlCol="0" anchor="ctr"/>
              <a:lstStyle/>
              <a:p>
                <a:endParaRPr lang="en-US"/>
              </a:p>
            </p:txBody>
          </p:sp>
          <p:sp>
            <p:nvSpPr>
              <p:cNvPr id="15" name="Freeform 1135">
                <a:extLst>
                  <a:ext uri="{FF2B5EF4-FFF2-40B4-BE49-F238E27FC236}">
                    <a16:creationId xmlns:a16="http://schemas.microsoft.com/office/drawing/2014/main" id="{88358234-9B08-4BA7-81B5-5E8EC6B2EA6E}"/>
                  </a:ext>
                </a:extLst>
              </p:cNvPr>
              <p:cNvSpPr/>
              <p:nvPr/>
            </p:nvSpPr>
            <p:spPr>
              <a:xfrm>
                <a:off x="7055994" y="2313154"/>
                <a:ext cx="67758" cy="46322"/>
              </a:xfrm>
              <a:custGeom>
                <a:avLst/>
                <a:gdLst>
                  <a:gd name="connsiteX0" fmla="*/ 67046 w 67758"/>
                  <a:gd name="connsiteY0" fmla="*/ 34132 h 46322"/>
                  <a:gd name="connsiteX1" fmla="*/ 56074 w 67758"/>
                  <a:gd name="connsiteY1" fmla="*/ 12190 h 46322"/>
                  <a:gd name="connsiteX2" fmla="*/ 23161 w 67758"/>
                  <a:gd name="connsiteY2" fmla="*/ 1219 h 46322"/>
                  <a:gd name="connsiteX3" fmla="*/ 9447 w 67758"/>
                  <a:gd name="connsiteY3" fmla="*/ 1219 h 46322"/>
                  <a:gd name="connsiteX4" fmla="*/ 1219 w 67758"/>
                  <a:gd name="connsiteY4" fmla="*/ 12190 h 46322"/>
                  <a:gd name="connsiteX5" fmla="*/ 1219 w 67758"/>
                  <a:gd name="connsiteY5" fmla="*/ 25904 h 46322"/>
                  <a:gd name="connsiteX6" fmla="*/ 12190 w 67758"/>
                  <a:gd name="connsiteY6" fmla="*/ 34132 h 46322"/>
                  <a:gd name="connsiteX7" fmla="*/ 45104 w 67758"/>
                  <a:gd name="connsiteY7" fmla="*/ 45103 h 46322"/>
                  <a:gd name="connsiteX8" fmla="*/ 58818 w 67758"/>
                  <a:gd name="connsiteY8" fmla="*/ 45103 h 46322"/>
                  <a:gd name="connsiteX9" fmla="*/ 67046 w 67758"/>
                  <a:gd name="connsiteY9" fmla="*/ 34132 h 46322"/>
                  <a:gd name="connsiteX10" fmla="*/ 67046 w 67758"/>
                  <a:gd name="connsiteY10" fmla="*/ 34132 h 4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758" h="46322">
                    <a:moveTo>
                      <a:pt x="67046" y="34132"/>
                    </a:moveTo>
                    <a:cubicBezTo>
                      <a:pt x="69788" y="25904"/>
                      <a:pt x="64302" y="14933"/>
                      <a:pt x="56074" y="12190"/>
                    </a:cubicBezTo>
                    <a:lnTo>
                      <a:pt x="23161" y="1219"/>
                    </a:lnTo>
                    <a:cubicBezTo>
                      <a:pt x="17676" y="-1524"/>
                      <a:pt x="14933" y="1219"/>
                      <a:pt x="9447" y="1219"/>
                    </a:cubicBezTo>
                    <a:cubicBezTo>
                      <a:pt x="3962" y="3962"/>
                      <a:pt x="1219" y="6704"/>
                      <a:pt x="1219" y="12190"/>
                    </a:cubicBezTo>
                    <a:cubicBezTo>
                      <a:pt x="-1523" y="17676"/>
                      <a:pt x="1219" y="20418"/>
                      <a:pt x="1219" y="25904"/>
                    </a:cubicBezTo>
                    <a:cubicBezTo>
                      <a:pt x="3962" y="31389"/>
                      <a:pt x="6705" y="34132"/>
                      <a:pt x="12190" y="34132"/>
                    </a:cubicBezTo>
                    <a:lnTo>
                      <a:pt x="45104" y="45103"/>
                    </a:lnTo>
                    <a:cubicBezTo>
                      <a:pt x="50588" y="47846"/>
                      <a:pt x="53332" y="45103"/>
                      <a:pt x="58818" y="45103"/>
                    </a:cubicBezTo>
                    <a:cubicBezTo>
                      <a:pt x="61560" y="42360"/>
                      <a:pt x="64302" y="36875"/>
                      <a:pt x="67046" y="34132"/>
                    </a:cubicBezTo>
                    <a:lnTo>
                      <a:pt x="67046" y="34132"/>
                    </a:lnTo>
                    <a:close/>
                  </a:path>
                </a:pathLst>
              </a:custGeom>
              <a:solidFill>
                <a:srgbClr val="000000"/>
              </a:solidFill>
              <a:ln w="27426" cap="flat">
                <a:noFill/>
                <a:prstDash val="solid"/>
                <a:miter/>
              </a:ln>
            </p:spPr>
            <p:txBody>
              <a:bodyPr rtlCol="0" anchor="ctr"/>
              <a:lstStyle/>
              <a:p>
                <a:endParaRPr lang="en-US"/>
              </a:p>
            </p:txBody>
          </p:sp>
          <p:sp>
            <p:nvSpPr>
              <p:cNvPr id="16" name="Freeform 1136">
                <a:extLst>
                  <a:ext uri="{FF2B5EF4-FFF2-40B4-BE49-F238E27FC236}">
                    <a16:creationId xmlns:a16="http://schemas.microsoft.com/office/drawing/2014/main" id="{4A2615BB-F8A8-4A8B-A4CB-2EE8E32A7D0B}"/>
                  </a:ext>
                </a:extLst>
              </p:cNvPr>
              <p:cNvSpPr/>
              <p:nvPr/>
            </p:nvSpPr>
            <p:spPr>
              <a:xfrm>
                <a:off x="7042363" y="2426288"/>
                <a:ext cx="72448" cy="37330"/>
              </a:xfrm>
              <a:custGeom>
                <a:avLst/>
                <a:gdLst>
                  <a:gd name="connsiteX0" fmla="*/ 50505 w 72448"/>
                  <a:gd name="connsiteY0" fmla="*/ 538 h 37330"/>
                  <a:gd name="connsiteX1" fmla="*/ 14850 w 72448"/>
                  <a:gd name="connsiteY1" fmla="*/ 3281 h 37330"/>
                  <a:gd name="connsiteX2" fmla="*/ 3880 w 72448"/>
                  <a:gd name="connsiteY2" fmla="*/ 8766 h 37330"/>
                  <a:gd name="connsiteX3" fmla="*/ 1136 w 72448"/>
                  <a:gd name="connsiteY3" fmla="*/ 22480 h 37330"/>
                  <a:gd name="connsiteX4" fmla="*/ 6622 w 72448"/>
                  <a:gd name="connsiteY4" fmla="*/ 33451 h 37330"/>
                  <a:gd name="connsiteX5" fmla="*/ 20335 w 72448"/>
                  <a:gd name="connsiteY5" fmla="*/ 36194 h 37330"/>
                  <a:gd name="connsiteX6" fmla="*/ 55991 w 72448"/>
                  <a:gd name="connsiteY6" fmla="*/ 33451 h 37330"/>
                  <a:gd name="connsiteX7" fmla="*/ 72449 w 72448"/>
                  <a:gd name="connsiteY7" fmla="*/ 14252 h 37330"/>
                  <a:gd name="connsiteX8" fmla="*/ 50505 w 72448"/>
                  <a:gd name="connsiteY8" fmla="*/ 538 h 37330"/>
                  <a:gd name="connsiteX9" fmla="*/ 50505 w 72448"/>
                  <a:gd name="connsiteY9" fmla="*/ 538 h 3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448" h="37330">
                    <a:moveTo>
                      <a:pt x="50505" y="538"/>
                    </a:moveTo>
                    <a:lnTo>
                      <a:pt x="14850" y="3281"/>
                    </a:lnTo>
                    <a:cubicBezTo>
                      <a:pt x="9364" y="3281"/>
                      <a:pt x="6622" y="6023"/>
                      <a:pt x="3880" y="8766"/>
                    </a:cubicBezTo>
                    <a:cubicBezTo>
                      <a:pt x="1136" y="11509"/>
                      <a:pt x="-1606" y="16994"/>
                      <a:pt x="1136" y="22480"/>
                    </a:cubicBezTo>
                    <a:cubicBezTo>
                      <a:pt x="1136" y="27966"/>
                      <a:pt x="3880" y="30708"/>
                      <a:pt x="6622" y="33451"/>
                    </a:cubicBezTo>
                    <a:cubicBezTo>
                      <a:pt x="9364" y="36194"/>
                      <a:pt x="14850" y="38937"/>
                      <a:pt x="20335" y="36194"/>
                    </a:cubicBezTo>
                    <a:lnTo>
                      <a:pt x="55991" y="33451"/>
                    </a:lnTo>
                    <a:cubicBezTo>
                      <a:pt x="66963" y="33451"/>
                      <a:pt x="72449" y="22480"/>
                      <a:pt x="72449" y="14252"/>
                    </a:cubicBezTo>
                    <a:cubicBezTo>
                      <a:pt x="69705" y="6023"/>
                      <a:pt x="58735" y="-2205"/>
                      <a:pt x="50505" y="538"/>
                    </a:cubicBezTo>
                    <a:lnTo>
                      <a:pt x="50505" y="538"/>
                    </a:lnTo>
                    <a:close/>
                  </a:path>
                </a:pathLst>
              </a:custGeom>
              <a:solidFill>
                <a:srgbClr val="000000"/>
              </a:solidFill>
              <a:ln w="27426" cap="flat">
                <a:noFill/>
                <a:prstDash val="solid"/>
                <a:miter/>
              </a:ln>
            </p:spPr>
            <p:txBody>
              <a:bodyPr rtlCol="0" anchor="ctr"/>
              <a:lstStyle/>
              <a:p>
                <a:endParaRPr lang="en-US"/>
              </a:p>
            </p:txBody>
          </p:sp>
          <p:sp>
            <p:nvSpPr>
              <p:cNvPr id="17" name="Freeform 1137">
                <a:extLst>
                  <a:ext uri="{FF2B5EF4-FFF2-40B4-BE49-F238E27FC236}">
                    <a16:creationId xmlns:a16="http://schemas.microsoft.com/office/drawing/2014/main" id="{B528AFCB-47D7-4033-BC7C-298BD6642C11}"/>
                  </a:ext>
                </a:extLst>
              </p:cNvPr>
              <p:cNvSpPr/>
              <p:nvPr/>
            </p:nvSpPr>
            <p:spPr>
              <a:xfrm>
                <a:off x="7572853" y="2426826"/>
                <a:ext cx="71312" cy="38398"/>
              </a:xfrm>
              <a:custGeom>
                <a:avLst/>
                <a:gdLst>
                  <a:gd name="connsiteX0" fmla="*/ 16458 w 71312"/>
                  <a:gd name="connsiteY0" fmla="*/ 35656 h 38398"/>
                  <a:gd name="connsiteX1" fmla="*/ 52113 w 71312"/>
                  <a:gd name="connsiteY1" fmla="*/ 38399 h 38398"/>
                  <a:gd name="connsiteX2" fmla="*/ 71313 w 71312"/>
                  <a:gd name="connsiteY2" fmla="*/ 21942 h 38398"/>
                  <a:gd name="connsiteX3" fmla="*/ 54855 w 71312"/>
                  <a:gd name="connsiteY3" fmla="*/ 2743 h 38398"/>
                  <a:gd name="connsiteX4" fmla="*/ 19200 w 71312"/>
                  <a:gd name="connsiteY4" fmla="*/ 0 h 38398"/>
                  <a:gd name="connsiteX5" fmla="*/ 5486 w 71312"/>
                  <a:gd name="connsiteY5" fmla="*/ 2743 h 38398"/>
                  <a:gd name="connsiteX6" fmla="*/ 0 w 71312"/>
                  <a:gd name="connsiteY6" fmla="*/ 13714 h 38398"/>
                  <a:gd name="connsiteX7" fmla="*/ 2744 w 71312"/>
                  <a:gd name="connsiteY7" fmla="*/ 27428 h 38398"/>
                  <a:gd name="connsiteX8" fmla="*/ 16458 w 71312"/>
                  <a:gd name="connsiteY8" fmla="*/ 35656 h 38398"/>
                  <a:gd name="connsiteX9" fmla="*/ 16458 w 71312"/>
                  <a:gd name="connsiteY9" fmla="*/ 35656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312" h="38398">
                    <a:moveTo>
                      <a:pt x="16458" y="35656"/>
                    </a:moveTo>
                    <a:lnTo>
                      <a:pt x="52113" y="38399"/>
                    </a:lnTo>
                    <a:cubicBezTo>
                      <a:pt x="63085" y="38399"/>
                      <a:pt x="71313" y="32913"/>
                      <a:pt x="71313" y="21942"/>
                    </a:cubicBezTo>
                    <a:cubicBezTo>
                      <a:pt x="71313" y="10971"/>
                      <a:pt x="65827" y="2743"/>
                      <a:pt x="54855" y="2743"/>
                    </a:cubicBezTo>
                    <a:lnTo>
                      <a:pt x="19200" y="0"/>
                    </a:lnTo>
                    <a:cubicBezTo>
                      <a:pt x="13714" y="0"/>
                      <a:pt x="10972" y="0"/>
                      <a:pt x="5486" y="2743"/>
                    </a:cubicBezTo>
                    <a:cubicBezTo>
                      <a:pt x="2744" y="5485"/>
                      <a:pt x="0" y="10971"/>
                      <a:pt x="0" y="13714"/>
                    </a:cubicBezTo>
                    <a:cubicBezTo>
                      <a:pt x="0" y="19199"/>
                      <a:pt x="0" y="21942"/>
                      <a:pt x="2744" y="27428"/>
                    </a:cubicBezTo>
                    <a:cubicBezTo>
                      <a:pt x="8230" y="32913"/>
                      <a:pt x="10972" y="35656"/>
                      <a:pt x="16458" y="35656"/>
                    </a:cubicBezTo>
                    <a:lnTo>
                      <a:pt x="16458" y="35656"/>
                    </a:lnTo>
                    <a:close/>
                  </a:path>
                </a:pathLst>
              </a:custGeom>
              <a:solidFill>
                <a:srgbClr val="000000"/>
              </a:solidFill>
              <a:ln w="27426" cap="flat">
                <a:noFill/>
                <a:prstDash val="solid"/>
                <a:miter/>
              </a:ln>
            </p:spPr>
            <p:txBody>
              <a:bodyPr rtlCol="0" anchor="ctr"/>
              <a:lstStyle/>
              <a:p>
                <a:endParaRPr lang="en-US"/>
              </a:p>
            </p:txBody>
          </p:sp>
          <p:sp>
            <p:nvSpPr>
              <p:cNvPr id="18" name="Freeform 1138">
                <a:extLst>
                  <a:ext uri="{FF2B5EF4-FFF2-40B4-BE49-F238E27FC236}">
                    <a16:creationId xmlns:a16="http://schemas.microsoft.com/office/drawing/2014/main" id="{223E2F3C-E89C-42AE-A3B7-447C51D99C78}"/>
                  </a:ext>
                </a:extLst>
              </p:cNvPr>
              <p:cNvSpPr/>
              <p:nvPr/>
            </p:nvSpPr>
            <p:spPr>
              <a:xfrm>
                <a:off x="7563912" y="2313659"/>
                <a:ext cx="67253" cy="44597"/>
              </a:xfrm>
              <a:custGeom>
                <a:avLst/>
                <a:gdLst>
                  <a:gd name="connsiteX0" fmla="*/ 17171 w 67253"/>
                  <a:gd name="connsiteY0" fmla="*/ 44598 h 44597"/>
                  <a:gd name="connsiteX1" fmla="*/ 22655 w 67253"/>
                  <a:gd name="connsiteY1" fmla="*/ 44598 h 44597"/>
                  <a:gd name="connsiteX2" fmla="*/ 55569 w 67253"/>
                  <a:gd name="connsiteY2" fmla="*/ 33626 h 44597"/>
                  <a:gd name="connsiteX3" fmla="*/ 66540 w 67253"/>
                  <a:gd name="connsiteY3" fmla="*/ 11685 h 44597"/>
                  <a:gd name="connsiteX4" fmla="*/ 44598 w 67253"/>
                  <a:gd name="connsiteY4" fmla="*/ 713 h 44597"/>
                  <a:gd name="connsiteX5" fmla="*/ 11685 w 67253"/>
                  <a:gd name="connsiteY5" fmla="*/ 11685 h 44597"/>
                  <a:gd name="connsiteX6" fmla="*/ 713 w 67253"/>
                  <a:gd name="connsiteY6" fmla="*/ 30884 h 44597"/>
                  <a:gd name="connsiteX7" fmla="*/ 17171 w 67253"/>
                  <a:gd name="connsiteY7" fmla="*/ 44598 h 44597"/>
                  <a:gd name="connsiteX8" fmla="*/ 17171 w 67253"/>
                  <a:gd name="connsiteY8" fmla="*/ 44598 h 4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53" h="44597">
                    <a:moveTo>
                      <a:pt x="17171" y="44598"/>
                    </a:moveTo>
                    <a:cubicBezTo>
                      <a:pt x="19913" y="44598"/>
                      <a:pt x="19913" y="44598"/>
                      <a:pt x="22655" y="44598"/>
                    </a:cubicBezTo>
                    <a:lnTo>
                      <a:pt x="55569" y="33626"/>
                    </a:lnTo>
                    <a:cubicBezTo>
                      <a:pt x="63796" y="30884"/>
                      <a:pt x="69282" y="19913"/>
                      <a:pt x="66540" y="11685"/>
                    </a:cubicBezTo>
                    <a:cubicBezTo>
                      <a:pt x="63796" y="3456"/>
                      <a:pt x="52826" y="-2029"/>
                      <a:pt x="44598" y="713"/>
                    </a:cubicBezTo>
                    <a:lnTo>
                      <a:pt x="11685" y="11685"/>
                    </a:lnTo>
                    <a:cubicBezTo>
                      <a:pt x="3457" y="14427"/>
                      <a:pt x="-2029" y="22656"/>
                      <a:pt x="713" y="30884"/>
                    </a:cubicBezTo>
                    <a:cubicBezTo>
                      <a:pt x="713" y="39112"/>
                      <a:pt x="6199" y="44598"/>
                      <a:pt x="17171" y="44598"/>
                    </a:cubicBezTo>
                    <a:lnTo>
                      <a:pt x="17171" y="44598"/>
                    </a:lnTo>
                    <a:close/>
                  </a:path>
                </a:pathLst>
              </a:custGeom>
              <a:solidFill>
                <a:srgbClr val="000000"/>
              </a:solidFill>
              <a:ln w="27426" cap="flat">
                <a:noFill/>
                <a:prstDash val="solid"/>
                <a:miter/>
              </a:ln>
            </p:spPr>
            <p:txBody>
              <a:bodyPr rtlCol="0" anchor="ctr"/>
              <a:lstStyle/>
              <a:p>
                <a:endParaRPr lang="en-US"/>
              </a:p>
            </p:txBody>
          </p:sp>
          <p:sp>
            <p:nvSpPr>
              <p:cNvPr id="19" name="Freeform 1139">
                <a:extLst>
                  <a:ext uri="{FF2B5EF4-FFF2-40B4-BE49-F238E27FC236}">
                    <a16:creationId xmlns:a16="http://schemas.microsoft.com/office/drawing/2014/main" id="{5EB9F2F3-921F-4683-B238-51DE10EA401D}"/>
                  </a:ext>
                </a:extLst>
              </p:cNvPr>
              <p:cNvSpPr/>
              <p:nvPr/>
            </p:nvSpPr>
            <p:spPr>
              <a:xfrm>
                <a:off x="7509084" y="2210148"/>
                <a:ext cx="63768" cy="58969"/>
              </a:xfrm>
              <a:custGeom>
                <a:avLst/>
                <a:gdLst>
                  <a:gd name="connsiteX0" fmla="*/ 30857 w 63768"/>
                  <a:gd name="connsiteY0" fmla="*/ 54855 h 58969"/>
                  <a:gd name="connsiteX1" fmla="*/ 58284 w 63768"/>
                  <a:gd name="connsiteY1" fmla="*/ 30171 h 58969"/>
                  <a:gd name="connsiteX2" fmla="*/ 63768 w 63768"/>
                  <a:gd name="connsiteY2" fmla="*/ 19200 h 58969"/>
                  <a:gd name="connsiteX3" fmla="*/ 58284 w 63768"/>
                  <a:gd name="connsiteY3" fmla="*/ 5486 h 58969"/>
                  <a:gd name="connsiteX4" fmla="*/ 47312 w 63768"/>
                  <a:gd name="connsiteY4" fmla="*/ 0 h 58969"/>
                  <a:gd name="connsiteX5" fmla="*/ 33599 w 63768"/>
                  <a:gd name="connsiteY5" fmla="*/ 5486 h 58969"/>
                  <a:gd name="connsiteX6" fmla="*/ 6171 w 63768"/>
                  <a:gd name="connsiteY6" fmla="*/ 30171 h 58969"/>
                  <a:gd name="connsiteX7" fmla="*/ 6171 w 63768"/>
                  <a:gd name="connsiteY7" fmla="*/ 54855 h 58969"/>
                  <a:gd name="connsiteX8" fmla="*/ 30857 w 63768"/>
                  <a:gd name="connsiteY8" fmla="*/ 54855 h 58969"/>
                  <a:gd name="connsiteX9" fmla="*/ 30857 w 63768"/>
                  <a:gd name="connsiteY9" fmla="*/ 54855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768" h="58969">
                    <a:moveTo>
                      <a:pt x="30857" y="54855"/>
                    </a:moveTo>
                    <a:lnTo>
                      <a:pt x="58284" y="30171"/>
                    </a:lnTo>
                    <a:cubicBezTo>
                      <a:pt x="61026" y="27428"/>
                      <a:pt x="63768" y="21942"/>
                      <a:pt x="63768" y="19200"/>
                    </a:cubicBezTo>
                    <a:cubicBezTo>
                      <a:pt x="63768" y="13714"/>
                      <a:pt x="61026" y="10971"/>
                      <a:pt x="58284" y="5486"/>
                    </a:cubicBezTo>
                    <a:cubicBezTo>
                      <a:pt x="55540" y="2743"/>
                      <a:pt x="50055" y="0"/>
                      <a:pt x="47312" y="0"/>
                    </a:cubicBezTo>
                    <a:cubicBezTo>
                      <a:pt x="41827" y="0"/>
                      <a:pt x="39085" y="2743"/>
                      <a:pt x="33599" y="5486"/>
                    </a:cubicBezTo>
                    <a:lnTo>
                      <a:pt x="6171" y="30171"/>
                    </a:lnTo>
                    <a:cubicBezTo>
                      <a:pt x="-2057" y="35656"/>
                      <a:pt x="-2057" y="46627"/>
                      <a:pt x="6171" y="54855"/>
                    </a:cubicBezTo>
                    <a:cubicBezTo>
                      <a:pt x="11657" y="60341"/>
                      <a:pt x="22627" y="60341"/>
                      <a:pt x="30857" y="54855"/>
                    </a:cubicBezTo>
                    <a:lnTo>
                      <a:pt x="30857" y="54855"/>
                    </a:lnTo>
                    <a:close/>
                  </a:path>
                </a:pathLst>
              </a:custGeom>
              <a:solidFill>
                <a:srgbClr val="000000"/>
              </a:solidFill>
              <a:ln w="27426" cap="flat">
                <a:noFill/>
                <a:prstDash val="solid"/>
                <a:miter/>
              </a:ln>
            </p:spPr>
            <p:txBody>
              <a:bodyPr rtlCol="0" anchor="ctr"/>
              <a:lstStyle/>
              <a:p>
                <a:endParaRPr lang="en-US"/>
              </a:p>
            </p:txBody>
          </p:sp>
          <p:sp>
            <p:nvSpPr>
              <p:cNvPr id="20" name="Freeform 1140">
                <a:extLst>
                  <a:ext uri="{FF2B5EF4-FFF2-40B4-BE49-F238E27FC236}">
                    <a16:creationId xmlns:a16="http://schemas.microsoft.com/office/drawing/2014/main" id="{2DCACEEF-EB9F-415C-828D-C333E9A520BC}"/>
                  </a:ext>
                </a:extLst>
              </p:cNvPr>
              <p:cNvSpPr/>
              <p:nvPr/>
            </p:nvSpPr>
            <p:spPr>
              <a:xfrm>
                <a:off x="7425430" y="2137807"/>
                <a:ext cx="49712" cy="69597"/>
              </a:xfrm>
              <a:custGeom>
                <a:avLst/>
                <a:gdLst>
                  <a:gd name="connsiteX0" fmla="*/ 18514 w 49712"/>
                  <a:gd name="connsiteY0" fmla="*/ 69598 h 69597"/>
                  <a:gd name="connsiteX1" fmla="*/ 34970 w 49712"/>
                  <a:gd name="connsiteY1" fmla="*/ 58626 h 69597"/>
                  <a:gd name="connsiteX2" fmla="*/ 48684 w 49712"/>
                  <a:gd name="connsiteY2" fmla="*/ 25713 h 69597"/>
                  <a:gd name="connsiteX3" fmla="*/ 40456 w 49712"/>
                  <a:gd name="connsiteY3" fmla="*/ 1029 h 69597"/>
                  <a:gd name="connsiteX4" fmla="*/ 15770 w 49712"/>
                  <a:gd name="connsiteY4" fmla="*/ 9257 h 69597"/>
                  <a:gd name="connsiteX5" fmla="*/ 2057 w 49712"/>
                  <a:gd name="connsiteY5" fmla="*/ 42170 h 69597"/>
                  <a:gd name="connsiteX6" fmla="*/ 2057 w 49712"/>
                  <a:gd name="connsiteY6" fmla="*/ 58626 h 69597"/>
                  <a:gd name="connsiteX7" fmla="*/ 18514 w 49712"/>
                  <a:gd name="connsiteY7" fmla="*/ 69598 h 69597"/>
                  <a:gd name="connsiteX8" fmla="*/ 18514 w 49712"/>
                  <a:gd name="connsiteY8" fmla="*/ 69598 h 6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712" h="69597">
                    <a:moveTo>
                      <a:pt x="18514" y="69598"/>
                    </a:moveTo>
                    <a:cubicBezTo>
                      <a:pt x="26742" y="69598"/>
                      <a:pt x="32228" y="64112"/>
                      <a:pt x="34970" y="58626"/>
                    </a:cubicBezTo>
                    <a:lnTo>
                      <a:pt x="48684" y="25713"/>
                    </a:lnTo>
                    <a:cubicBezTo>
                      <a:pt x="51426" y="17485"/>
                      <a:pt x="48684" y="6514"/>
                      <a:pt x="40456" y="1029"/>
                    </a:cubicBezTo>
                    <a:cubicBezTo>
                      <a:pt x="32228" y="-1714"/>
                      <a:pt x="21256" y="1029"/>
                      <a:pt x="15770" y="9257"/>
                    </a:cubicBezTo>
                    <a:lnTo>
                      <a:pt x="2057" y="42170"/>
                    </a:lnTo>
                    <a:cubicBezTo>
                      <a:pt x="-686" y="47655"/>
                      <a:pt x="-686" y="53141"/>
                      <a:pt x="2057" y="58626"/>
                    </a:cubicBezTo>
                    <a:cubicBezTo>
                      <a:pt x="7542" y="66855"/>
                      <a:pt x="13028" y="69598"/>
                      <a:pt x="18514" y="69598"/>
                    </a:cubicBezTo>
                    <a:lnTo>
                      <a:pt x="18514" y="69598"/>
                    </a:lnTo>
                    <a:close/>
                  </a:path>
                </a:pathLst>
              </a:custGeom>
              <a:solidFill>
                <a:srgbClr val="000000"/>
              </a:solidFill>
              <a:ln w="27426" cap="flat">
                <a:noFill/>
                <a:prstDash val="solid"/>
                <a:miter/>
              </a:ln>
            </p:spPr>
            <p:txBody>
              <a:bodyPr rtlCol="0" anchor="ctr"/>
              <a:lstStyle/>
              <a:p>
                <a:endParaRPr lang="en-US"/>
              </a:p>
            </p:txBody>
          </p:sp>
          <p:sp>
            <p:nvSpPr>
              <p:cNvPr id="21" name="Freeform 1141">
                <a:extLst>
                  <a:ext uri="{FF2B5EF4-FFF2-40B4-BE49-F238E27FC236}">
                    <a16:creationId xmlns:a16="http://schemas.microsoft.com/office/drawing/2014/main" id="{77585696-9DB0-40A1-BDE4-DD0205AF0667}"/>
                  </a:ext>
                </a:extLst>
              </p:cNvPr>
              <p:cNvSpPr/>
              <p:nvPr/>
            </p:nvSpPr>
            <p:spPr>
              <a:xfrm>
                <a:off x="6615628" y="2654475"/>
                <a:ext cx="1066935" cy="463526"/>
              </a:xfrm>
              <a:custGeom>
                <a:avLst/>
                <a:gdLst>
                  <a:gd name="connsiteX0" fmla="*/ 1014824 w 1066935"/>
                  <a:gd name="connsiteY0" fmla="*/ 315418 h 463526"/>
                  <a:gd name="connsiteX1" fmla="*/ 784431 w 1066935"/>
                  <a:gd name="connsiteY1" fmla="*/ 315418 h 463526"/>
                  <a:gd name="connsiteX2" fmla="*/ 784431 w 1066935"/>
                  <a:gd name="connsiteY2" fmla="*/ 298961 h 463526"/>
                  <a:gd name="connsiteX3" fmla="*/ 737803 w 1066935"/>
                  <a:gd name="connsiteY3" fmla="*/ 246849 h 463526"/>
                  <a:gd name="connsiteX4" fmla="*/ 735061 w 1066935"/>
                  <a:gd name="connsiteY4" fmla="*/ 246849 h 463526"/>
                  <a:gd name="connsiteX5" fmla="*/ 559524 w 1066935"/>
                  <a:gd name="connsiteY5" fmla="*/ 194736 h 463526"/>
                  <a:gd name="connsiteX6" fmla="*/ 460785 w 1066935"/>
                  <a:gd name="connsiteY6" fmla="*/ 115196 h 463526"/>
                  <a:gd name="connsiteX7" fmla="*/ 282505 w 1066935"/>
                  <a:gd name="connsiteY7" fmla="*/ 32913 h 463526"/>
                  <a:gd name="connsiteX8" fmla="*/ 139880 w 1066935"/>
                  <a:gd name="connsiteY8" fmla="*/ 32913 h 463526"/>
                  <a:gd name="connsiteX9" fmla="*/ 139880 w 1066935"/>
                  <a:gd name="connsiteY9" fmla="*/ 16456 h 463526"/>
                  <a:gd name="connsiteX10" fmla="*/ 123425 w 1066935"/>
                  <a:gd name="connsiteY10" fmla="*/ 0 h 463526"/>
                  <a:gd name="connsiteX11" fmla="*/ 16456 w 1066935"/>
                  <a:gd name="connsiteY11" fmla="*/ 0 h 463526"/>
                  <a:gd name="connsiteX12" fmla="*/ 0 w 1066935"/>
                  <a:gd name="connsiteY12" fmla="*/ 16456 h 463526"/>
                  <a:gd name="connsiteX13" fmla="*/ 0 w 1066935"/>
                  <a:gd name="connsiteY13" fmla="*/ 408671 h 463526"/>
                  <a:gd name="connsiteX14" fmla="*/ 16456 w 1066935"/>
                  <a:gd name="connsiteY14" fmla="*/ 425128 h 463526"/>
                  <a:gd name="connsiteX15" fmla="*/ 123425 w 1066935"/>
                  <a:gd name="connsiteY15" fmla="*/ 425128 h 463526"/>
                  <a:gd name="connsiteX16" fmla="*/ 139880 w 1066935"/>
                  <a:gd name="connsiteY16" fmla="*/ 408671 h 463526"/>
                  <a:gd name="connsiteX17" fmla="*/ 139880 w 1066935"/>
                  <a:gd name="connsiteY17" fmla="*/ 392215 h 463526"/>
                  <a:gd name="connsiteX18" fmla="*/ 191994 w 1066935"/>
                  <a:gd name="connsiteY18" fmla="*/ 392215 h 463526"/>
                  <a:gd name="connsiteX19" fmla="*/ 375759 w 1066935"/>
                  <a:gd name="connsiteY19" fmla="*/ 427871 h 463526"/>
                  <a:gd name="connsiteX20" fmla="*/ 565009 w 1066935"/>
                  <a:gd name="connsiteY20" fmla="*/ 463527 h 463526"/>
                  <a:gd name="connsiteX21" fmla="*/ 1014824 w 1066935"/>
                  <a:gd name="connsiteY21" fmla="*/ 463527 h 463526"/>
                  <a:gd name="connsiteX22" fmla="*/ 1066936 w 1066935"/>
                  <a:gd name="connsiteY22" fmla="*/ 411414 h 463526"/>
                  <a:gd name="connsiteX23" fmla="*/ 1066936 w 1066935"/>
                  <a:gd name="connsiteY23" fmla="*/ 375758 h 463526"/>
                  <a:gd name="connsiteX24" fmla="*/ 1014824 w 1066935"/>
                  <a:gd name="connsiteY24" fmla="*/ 315418 h 463526"/>
                  <a:gd name="connsiteX25" fmla="*/ 1014824 w 1066935"/>
                  <a:gd name="connsiteY25" fmla="*/ 315418 h 463526"/>
                  <a:gd name="connsiteX26" fmla="*/ 104225 w 1066935"/>
                  <a:gd name="connsiteY26" fmla="*/ 386729 h 463526"/>
                  <a:gd name="connsiteX27" fmla="*/ 32914 w 1066935"/>
                  <a:gd name="connsiteY27" fmla="*/ 386729 h 463526"/>
                  <a:gd name="connsiteX28" fmla="*/ 32914 w 1066935"/>
                  <a:gd name="connsiteY28" fmla="*/ 30170 h 463526"/>
                  <a:gd name="connsiteX29" fmla="*/ 104225 w 1066935"/>
                  <a:gd name="connsiteY29" fmla="*/ 30170 h 463526"/>
                  <a:gd name="connsiteX30" fmla="*/ 104225 w 1066935"/>
                  <a:gd name="connsiteY30" fmla="*/ 386729 h 463526"/>
                  <a:gd name="connsiteX31" fmla="*/ 1031280 w 1066935"/>
                  <a:gd name="connsiteY31" fmla="*/ 405928 h 463526"/>
                  <a:gd name="connsiteX32" fmla="*/ 1014824 w 1066935"/>
                  <a:gd name="connsiteY32" fmla="*/ 422385 h 463526"/>
                  <a:gd name="connsiteX33" fmla="*/ 565009 w 1066935"/>
                  <a:gd name="connsiteY33" fmla="*/ 422385 h 463526"/>
                  <a:gd name="connsiteX34" fmla="*/ 381244 w 1066935"/>
                  <a:gd name="connsiteY34" fmla="*/ 386729 h 463526"/>
                  <a:gd name="connsiteX35" fmla="*/ 191994 w 1066935"/>
                  <a:gd name="connsiteY35" fmla="*/ 351073 h 463526"/>
                  <a:gd name="connsiteX36" fmla="*/ 139880 w 1066935"/>
                  <a:gd name="connsiteY36" fmla="*/ 351073 h 463526"/>
                  <a:gd name="connsiteX37" fmla="*/ 139880 w 1066935"/>
                  <a:gd name="connsiteY37" fmla="*/ 65826 h 463526"/>
                  <a:gd name="connsiteX38" fmla="*/ 282505 w 1066935"/>
                  <a:gd name="connsiteY38" fmla="*/ 65826 h 463526"/>
                  <a:gd name="connsiteX39" fmla="*/ 537582 w 1066935"/>
                  <a:gd name="connsiteY39" fmla="*/ 222163 h 463526"/>
                  <a:gd name="connsiteX40" fmla="*/ 543068 w 1066935"/>
                  <a:gd name="connsiteY40" fmla="*/ 224906 h 463526"/>
                  <a:gd name="connsiteX41" fmla="*/ 718605 w 1066935"/>
                  <a:gd name="connsiteY41" fmla="*/ 277019 h 463526"/>
                  <a:gd name="connsiteX42" fmla="*/ 743289 w 1066935"/>
                  <a:gd name="connsiteY42" fmla="*/ 296218 h 463526"/>
                  <a:gd name="connsiteX43" fmla="*/ 743289 w 1066935"/>
                  <a:gd name="connsiteY43" fmla="*/ 331874 h 463526"/>
                  <a:gd name="connsiteX44" fmla="*/ 726833 w 1066935"/>
                  <a:gd name="connsiteY44" fmla="*/ 348331 h 463526"/>
                  <a:gd name="connsiteX45" fmla="*/ 554039 w 1066935"/>
                  <a:gd name="connsiteY45" fmla="*/ 312675 h 463526"/>
                  <a:gd name="connsiteX46" fmla="*/ 430615 w 1066935"/>
                  <a:gd name="connsiteY46" fmla="*/ 244106 h 463526"/>
                  <a:gd name="connsiteX47" fmla="*/ 416901 w 1066935"/>
                  <a:gd name="connsiteY47" fmla="*/ 241363 h 463526"/>
                  <a:gd name="connsiteX48" fmla="*/ 405929 w 1066935"/>
                  <a:gd name="connsiteY48" fmla="*/ 249591 h 463526"/>
                  <a:gd name="connsiteX49" fmla="*/ 403187 w 1066935"/>
                  <a:gd name="connsiteY49" fmla="*/ 263305 h 463526"/>
                  <a:gd name="connsiteX50" fmla="*/ 411415 w 1066935"/>
                  <a:gd name="connsiteY50" fmla="*/ 274276 h 463526"/>
                  <a:gd name="connsiteX51" fmla="*/ 534840 w 1066935"/>
                  <a:gd name="connsiteY51" fmla="*/ 345588 h 463526"/>
                  <a:gd name="connsiteX52" fmla="*/ 540326 w 1066935"/>
                  <a:gd name="connsiteY52" fmla="*/ 348331 h 463526"/>
                  <a:gd name="connsiteX53" fmla="*/ 718605 w 1066935"/>
                  <a:gd name="connsiteY53" fmla="*/ 383987 h 463526"/>
                  <a:gd name="connsiteX54" fmla="*/ 721348 w 1066935"/>
                  <a:gd name="connsiteY54" fmla="*/ 383987 h 463526"/>
                  <a:gd name="connsiteX55" fmla="*/ 770717 w 1066935"/>
                  <a:gd name="connsiteY55" fmla="*/ 348331 h 463526"/>
                  <a:gd name="connsiteX56" fmla="*/ 1006596 w 1066935"/>
                  <a:gd name="connsiteY56" fmla="*/ 348331 h 463526"/>
                  <a:gd name="connsiteX57" fmla="*/ 1023052 w 1066935"/>
                  <a:gd name="connsiteY57" fmla="*/ 364787 h 463526"/>
                  <a:gd name="connsiteX58" fmla="*/ 1023052 w 1066935"/>
                  <a:gd name="connsiteY58" fmla="*/ 405928 h 463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066935" h="463526">
                    <a:moveTo>
                      <a:pt x="1014824" y="315418"/>
                    </a:moveTo>
                    <a:lnTo>
                      <a:pt x="784431" y="315418"/>
                    </a:lnTo>
                    <a:lnTo>
                      <a:pt x="784431" y="298961"/>
                    </a:lnTo>
                    <a:cubicBezTo>
                      <a:pt x="784431" y="271533"/>
                      <a:pt x="748775" y="252334"/>
                      <a:pt x="737803" y="246849"/>
                    </a:cubicBezTo>
                    <a:cubicBezTo>
                      <a:pt x="737803" y="246849"/>
                      <a:pt x="735061" y="246849"/>
                      <a:pt x="735061" y="246849"/>
                    </a:cubicBezTo>
                    <a:lnTo>
                      <a:pt x="559524" y="194736"/>
                    </a:lnTo>
                    <a:cubicBezTo>
                      <a:pt x="548553" y="183765"/>
                      <a:pt x="510154" y="150852"/>
                      <a:pt x="460785" y="115196"/>
                    </a:cubicBezTo>
                    <a:cubicBezTo>
                      <a:pt x="383987" y="60341"/>
                      <a:pt x="323646" y="32913"/>
                      <a:pt x="282505" y="32913"/>
                    </a:cubicBezTo>
                    <a:lnTo>
                      <a:pt x="139880" y="32913"/>
                    </a:lnTo>
                    <a:lnTo>
                      <a:pt x="139880" y="16456"/>
                    </a:lnTo>
                    <a:cubicBezTo>
                      <a:pt x="139880" y="5485"/>
                      <a:pt x="131653" y="0"/>
                      <a:pt x="123425" y="0"/>
                    </a:cubicBezTo>
                    <a:lnTo>
                      <a:pt x="16456" y="0"/>
                    </a:lnTo>
                    <a:cubicBezTo>
                      <a:pt x="5486" y="0"/>
                      <a:pt x="0" y="8228"/>
                      <a:pt x="0" y="16456"/>
                    </a:cubicBezTo>
                    <a:lnTo>
                      <a:pt x="0" y="408671"/>
                    </a:lnTo>
                    <a:cubicBezTo>
                      <a:pt x="0" y="419642"/>
                      <a:pt x="8228" y="425128"/>
                      <a:pt x="16456" y="425128"/>
                    </a:cubicBezTo>
                    <a:lnTo>
                      <a:pt x="123425" y="425128"/>
                    </a:lnTo>
                    <a:cubicBezTo>
                      <a:pt x="134395" y="425128"/>
                      <a:pt x="139880" y="416900"/>
                      <a:pt x="139880" y="408671"/>
                    </a:cubicBezTo>
                    <a:lnTo>
                      <a:pt x="139880" y="392215"/>
                    </a:lnTo>
                    <a:lnTo>
                      <a:pt x="191994" y="392215"/>
                    </a:lnTo>
                    <a:cubicBezTo>
                      <a:pt x="202964" y="394958"/>
                      <a:pt x="293476" y="411414"/>
                      <a:pt x="375759" y="427871"/>
                    </a:cubicBezTo>
                    <a:cubicBezTo>
                      <a:pt x="537582" y="460784"/>
                      <a:pt x="559524" y="463527"/>
                      <a:pt x="565009" y="463527"/>
                    </a:cubicBezTo>
                    <a:lnTo>
                      <a:pt x="1014824" y="463527"/>
                    </a:lnTo>
                    <a:cubicBezTo>
                      <a:pt x="1044994" y="463527"/>
                      <a:pt x="1066936" y="438842"/>
                      <a:pt x="1066936" y="411414"/>
                    </a:cubicBezTo>
                    <a:lnTo>
                      <a:pt x="1066936" y="375758"/>
                    </a:lnTo>
                    <a:cubicBezTo>
                      <a:pt x="1066936" y="340102"/>
                      <a:pt x="1042252" y="315418"/>
                      <a:pt x="1014824" y="315418"/>
                    </a:cubicBezTo>
                    <a:lnTo>
                      <a:pt x="1014824" y="315418"/>
                    </a:lnTo>
                    <a:close/>
                    <a:moveTo>
                      <a:pt x="104225" y="386729"/>
                    </a:moveTo>
                    <a:lnTo>
                      <a:pt x="32914" y="386729"/>
                    </a:lnTo>
                    <a:lnTo>
                      <a:pt x="32914" y="30170"/>
                    </a:lnTo>
                    <a:lnTo>
                      <a:pt x="104225" y="30170"/>
                    </a:lnTo>
                    <a:lnTo>
                      <a:pt x="104225" y="386729"/>
                    </a:lnTo>
                    <a:close/>
                    <a:moveTo>
                      <a:pt x="1031280" y="405928"/>
                    </a:moveTo>
                    <a:cubicBezTo>
                      <a:pt x="1031280" y="416900"/>
                      <a:pt x="1023052" y="422385"/>
                      <a:pt x="1014824" y="422385"/>
                    </a:cubicBezTo>
                    <a:lnTo>
                      <a:pt x="565009" y="422385"/>
                    </a:lnTo>
                    <a:cubicBezTo>
                      <a:pt x="554039" y="419642"/>
                      <a:pt x="463527" y="403186"/>
                      <a:pt x="381244" y="386729"/>
                    </a:cubicBezTo>
                    <a:cubicBezTo>
                      <a:pt x="219421" y="353816"/>
                      <a:pt x="197480" y="351073"/>
                      <a:pt x="191994" y="351073"/>
                    </a:cubicBezTo>
                    <a:lnTo>
                      <a:pt x="139880" y="351073"/>
                    </a:lnTo>
                    <a:lnTo>
                      <a:pt x="139880" y="65826"/>
                    </a:lnTo>
                    <a:lnTo>
                      <a:pt x="282505" y="65826"/>
                    </a:lnTo>
                    <a:cubicBezTo>
                      <a:pt x="351074" y="65826"/>
                      <a:pt x="490954" y="178280"/>
                      <a:pt x="537582" y="222163"/>
                    </a:cubicBezTo>
                    <a:cubicBezTo>
                      <a:pt x="540326" y="224906"/>
                      <a:pt x="543068" y="224906"/>
                      <a:pt x="543068" y="224906"/>
                    </a:cubicBezTo>
                    <a:lnTo>
                      <a:pt x="718605" y="277019"/>
                    </a:lnTo>
                    <a:cubicBezTo>
                      <a:pt x="729575" y="282504"/>
                      <a:pt x="740547" y="293475"/>
                      <a:pt x="743289" y="296218"/>
                    </a:cubicBezTo>
                    <a:lnTo>
                      <a:pt x="743289" y="331874"/>
                    </a:lnTo>
                    <a:cubicBezTo>
                      <a:pt x="743289" y="340102"/>
                      <a:pt x="735061" y="348331"/>
                      <a:pt x="726833" y="348331"/>
                    </a:cubicBezTo>
                    <a:lnTo>
                      <a:pt x="554039" y="312675"/>
                    </a:lnTo>
                    <a:lnTo>
                      <a:pt x="430615" y="244106"/>
                    </a:lnTo>
                    <a:cubicBezTo>
                      <a:pt x="427871" y="241363"/>
                      <a:pt x="422385" y="241363"/>
                      <a:pt x="416901" y="241363"/>
                    </a:cubicBezTo>
                    <a:cubicBezTo>
                      <a:pt x="411415" y="241363"/>
                      <a:pt x="408671" y="246849"/>
                      <a:pt x="405929" y="249591"/>
                    </a:cubicBezTo>
                    <a:cubicBezTo>
                      <a:pt x="403187" y="252334"/>
                      <a:pt x="403187" y="257819"/>
                      <a:pt x="403187" y="263305"/>
                    </a:cubicBezTo>
                    <a:cubicBezTo>
                      <a:pt x="403187" y="268790"/>
                      <a:pt x="408671" y="271533"/>
                      <a:pt x="411415" y="274276"/>
                    </a:cubicBezTo>
                    <a:lnTo>
                      <a:pt x="534840" y="345588"/>
                    </a:lnTo>
                    <a:cubicBezTo>
                      <a:pt x="537582" y="345588"/>
                      <a:pt x="537582" y="348331"/>
                      <a:pt x="540326" y="348331"/>
                    </a:cubicBezTo>
                    <a:lnTo>
                      <a:pt x="718605" y="383987"/>
                    </a:lnTo>
                    <a:cubicBezTo>
                      <a:pt x="718605" y="383987"/>
                      <a:pt x="721348" y="383987"/>
                      <a:pt x="721348" y="383987"/>
                    </a:cubicBezTo>
                    <a:cubicBezTo>
                      <a:pt x="743289" y="383987"/>
                      <a:pt x="765231" y="370273"/>
                      <a:pt x="770717" y="348331"/>
                    </a:cubicBezTo>
                    <a:lnTo>
                      <a:pt x="1006596" y="348331"/>
                    </a:lnTo>
                    <a:cubicBezTo>
                      <a:pt x="1017566" y="348331"/>
                      <a:pt x="1023052" y="356559"/>
                      <a:pt x="1023052" y="364787"/>
                    </a:cubicBezTo>
                    <a:lnTo>
                      <a:pt x="1023052" y="405928"/>
                    </a:lnTo>
                    <a:close/>
                  </a:path>
                </a:pathLst>
              </a:custGeom>
              <a:solidFill>
                <a:srgbClr val="000000"/>
              </a:solid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42234123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65439EC8-E6FA-4024-91B3-B282A396A153}"/>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p:pic>
      <p:sp>
        <p:nvSpPr>
          <p:cNvPr id="3" name="Text Placeholder 2">
            <a:extLst>
              <a:ext uri="{FF2B5EF4-FFF2-40B4-BE49-F238E27FC236}">
                <a16:creationId xmlns:a16="http://schemas.microsoft.com/office/drawing/2014/main" id="{C440BC29-8AEC-41BA-81AB-C91EA5401FE3}"/>
              </a:ext>
            </a:extLst>
          </p:cNvPr>
          <p:cNvSpPr>
            <a:spLocks noGrp="1"/>
          </p:cNvSpPr>
          <p:nvPr>
            <p:ph type="body" sz="quarter" idx="18"/>
          </p:nvPr>
        </p:nvSpPr>
        <p:spPr>
          <a:xfrm>
            <a:off x="1880342" y="3019098"/>
            <a:ext cx="4983180" cy="1573924"/>
          </a:xfrm>
        </p:spPr>
        <p:txBody>
          <a:bodyPr>
            <a:normAutofit fontScale="92500" lnSpcReduction="10000"/>
          </a:bodyPr>
          <a:lstStyle/>
          <a:p>
            <a:pPr algn="ctr"/>
            <a:endParaRPr lang="en-US" sz="1100" dirty="0"/>
          </a:p>
          <a:p>
            <a:pPr algn="ctr"/>
            <a:r>
              <a:rPr lang="en-US" dirty="0"/>
              <a:t>Un </a:t>
            </a:r>
            <a:r>
              <a:rPr lang="en-US" dirty="0" err="1"/>
              <a:t>problema</a:t>
            </a:r>
            <a:r>
              <a:rPr lang="en-US" dirty="0"/>
              <a:t> = Una </a:t>
            </a:r>
            <a:r>
              <a:rPr lang="en-US" dirty="0" err="1"/>
              <a:t>oportunidad</a:t>
            </a:r>
            <a:endParaRPr lang="en-US" dirty="0"/>
          </a:p>
          <a:p>
            <a:pPr algn="ctr"/>
            <a:endParaRPr lang="en-US" sz="800" dirty="0"/>
          </a:p>
          <a:p>
            <a:pPr algn="ctr"/>
            <a:r>
              <a:rPr lang="en-US" dirty="0"/>
              <a:t>Un gran </a:t>
            </a:r>
            <a:r>
              <a:rPr lang="en-US" dirty="0" err="1"/>
              <a:t>problema</a:t>
            </a:r>
            <a:r>
              <a:rPr lang="en-US" dirty="0"/>
              <a:t> = Una gran </a:t>
            </a:r>
            <a:r>
              <a:rPr lang="en-US" dirty="0" err="1"/>
              <a:t>oportunidad</a:t>
            </a:r>
            <a:endParaRPr lang="en-IE" dirty="0"/>
          </a:p>
        </p:txBody>
      </p:sp>
      <p:sp>
        <p:nvSpPr>
          <p:cNvPr id="4" name="Text Placeholder 3">
            <a:extLst>
              <a:ext uri="{FF2B5EF4-FFF2-40B4-BE49-F238E27FC236}">
                <a16:creationId xmlns:a16="http://schemas.microsoft.com/office/drawing/2014/main" id="{5E5F2F87-59AD-4A4D-8F55-377241C6610A}"/>
              </a:ext>
            </a:extLst>
          </p:cNvPr>
          <p:cNvSpPr>
            <a:spLocks noGrp="1"/>
          </p:cNvSpPr>
          <p:nvPr>
            <p:ph type="body" sz="quarter" idx="16"/>
          </p:nvPr>
        </p:nvSpPr>
        <p:spPr>
          <a:xfrm>
            <a:off x="734714" y="737506"/>
            <a:ext cx="5778053" cy="487687"/>
          </a:xfrm>
        </p:spPr>
        <p:txBody>
          <a:bodyPr>
            <a:normAutofit fontScale="70000" lnSpcReduction="20000"/>
          </a:bodyPr>
          <a:lstStyle/>
          <a:p>
            <a:r>
              <a:rPr lang="es-ES" sz="3300" b="1" dirty="0"/>
              <a:t>La pregunta de PIFS que hay que responder...</a:t>
            </a:r>
            <a:endParaRPr lang="en-IE" sz="3300" b="1" dirty="0"/>
          </a:p>
        </p:txBody>
      </p:sp>
      <p:sp>
        <p:nvSpPr>
          <p:cNvPr id="7" name="TextBox 6">
            <a:extLst>
              <a:ext uri="{FF2B5EF4-FFF2-40B4-BE49-F238E27FC236}">
                <a16:creationId xmlns:a16="http://schemas.microsoft.com/office/drawing/2014/main" id="{C96F9321-E6E4-407B-83F6-8BE9E8E1D64C}"/>
              </a:ext>
            </a:extLst>
          </p:cNvPr>
          <p:cNvSpPr txBox="1"/>
          <p:nvPr/>
        </p:nvSpPr>
        <p:spPr>
          <a:xfrm>
            <a:off x="2022870" y="1902371"/>
            <a:ext cx="4698124" cy="646331"/>
          </a:xfrm>
          <a:prstGeom prst="rect">
            <a:avLst/>
          </a:prstGeom>
          <a:noFill/>
        </p:spPr>
        <p:txBody>
          <a:bodyPr wrap="square" rtlCol="0">
            <a:spAutoFit/>
          </a:bodyPr>
          <a:lstStyle/>
          <a:p>
            <a:r>
              <a:rPr lang="en-US" sz="3600" b="1" dirty="0">
                <a:solidFill>
                  <a:srgbClr val="000000"/>
                </a:solidFill>
              </a:rPr>
              <a:t>¿</a:t>
            </a:r>
            <a:r>
              <a:rPr lang="en-US" sz="3600" b="1" dirty="0" err="1">
                <a:solidFill>
                  <a:srgbClr val="000000"/>
                </a:solidFill>
              </a:rPr>
              <a:t>Cuál</a:t>
            </a:r>
            <a:r>
              <a:rPr lang="en-US" sz="3600" b="1" dirty="0">
                <a:solidFill>
                  <a:srgbClr val="000000"/>
                </a:solidFill>
              </a:rPr>
              <a:t> es </a:t>
            </a:r>
            <a:r>
              <a:rPr lang="en-US" sz="3600" b="1" dirty="0" err="1">
                <a:solidFill>
                  <a:srgbClr val="000000"/>
                </a:solidFill>
              </a:rPr>
              <a:t>el</a:t>
            </a:r>
            <a:r>
              <a:rPr lang="en-US" sz="3600" b="1" dirty="0">
                <a:solidFill>
                  <a:srgbClr val="000000"/>
                </a:solidFill>
              </a:rPr>
              <a:t> </a:t>
            </a:r>
            <a:r>
              <a:rPr lang="en-US" sz="3600" b="1" dirty="0" err="1">
                <a:solidFill>
                  <a:srgbClr val="000000"/>
                </a:solidFill>
              </a:rPr>
              <a:t>problema</a:t>
            </a:r>
            <a:r>
              <a:rPr lang="en-US" sz="3600" b="1" dirty="0">
                <a:solidFill>
                  <a:srgbClr val="000000"/>
                </a:solidFill>
              </a:rPr>
              <a:t>?</a:t>
            </a:r>
            <a:endParaRPr lang="en-IE" sz="3600" b="1" dirty="0">
              <a:solidFill>
                <a:srgbClr val="000000"/>
              </a:solidFill>
            </a:endParaRPr>
          </a:p>
        </p:txBody>
      </p:sp>
      <p:sp>
        <p:nvSpPr>
          <p:cNvPr id="10" name="TextBox 9">
            <a:extLst>
              <a:ext uri="{FF2B5EF4-FFF2-40B4-BE49-F238E27FC236}">
                <a16:creationId xmlns:a16="http://schemas.microsoft.com/office/drawing/2014/main" id="{300C0B6C-01DA-4033-BCA6-91096F060D4C}"/>
              </a:ext>
            </a:extLst>
          </p:cNvPr>
          <p:cNvSpPr txBox="1"/>
          <p:nvPr/>
        </p:nvSpPr>
        <p:spPr>
          <a:xfrm>
            <a:off x="1880343" y="4920165"/>
            <a:ext cx="5826744" cy="954107"/>
          </a:xfrm>
          <a:prstGeom prst="rect">
            <a:avLst/>
          </a:prstGeom>
          <a:noFill/>
        </p:spPr>
        <p:txBody>
          <a:bodyPr wrap="square" rtlCol="0">
            <a:spAutoFit/>
          </a:bodyPr>
          <a:lstStyle/>
          <a:p>
            <a:r>
              <a:rPr lang="es-ES" sz="2800" b="1" dirty="0">
                <a:solidFill>
                  <a:srgbClr val="000000"/>
                </a:solidFill>
              </a:rPr>
              <a:t>El pensamiento de diseño nos ayuda a encontrar las SOLUCIONES.</a:t>
            </a:r>
            <a:endParaRPr lang="en-IE" sz="2800" b="1" dirty="0">
              <a:solidFill>
                <a:srgbClr val="000000"/>
              </a:solidFill>
            </a:endParaRPr>
          </a:p>
        </p:txBody>
      </p:sp>
    </p:spTree>
    <p:extLst>
      <p:ext uri="{BB962C8B-B14F-4D97-AF65-F5344CB8AC3E}">
        <p14:creationId xmlns:p14="http://schemas.microsoft.com/office/powerpoint/2010/main" val="17998414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00602A-3680-43DF-A0FD-F7CBD4DB285B}"/>
              </a:ext>
            </a:extLst>
          </p:cNvPr>
          <p:cNvSpPr>
            <a:spLocks noGrp="1"/>
          </p:cNvSpPr>
          <p:nvPr>
            <p:ph type="body" sz="quarter" idx="16"/>
          </p:nvPr>
        </p:nvSpPr>
        <p:spPr>
          <a:xfrm>
            <a:off x="2149154" y="934084"/>
            <a:ext cx="4235894" cy="2776782"/>
          </a:xfrm>
        </p:spPr>
        <p:txBody>
          <a:bodyPr>
            <a:normAutofit/>
          </a:bodyPr>
          <a:lstStyle/>
          <a:p>
            <a:r>
              <a:rPr lang="es-ES" dirty="0"/>
              <a:t>El proceso de pensamiento de diseño</a:t>
            </a:r>
            <a:endParaRPr lang="en-IE" dirty="0"/>
          </a:p>
        </p:txBody>
      </p:sp>
      <p:sp>
        <p:nvSpPr>
          <p:cNvPr id="3" name="Text Placeholder 2">
            <a:extLst>
              <a:ext uri="{FF2B5EF4-FFF2-40B4-BE49-F238E27FC236}">
                <a16:creationId xmlns:a16="http://schemas.microsoft.com/office/drawing/2014/main" id="{7F673741-50A7-4476-A376-683F8D0D3EEA}"/>
              </a:ext>
            </a:extLst>
          </p:cNvPr>
          <p:cNvSpPr>
            <a:spLocks noGrp="1"/>
          </p:cNvSpPr>
          <p:nvPr>
            <p:ph type="body" sz="quarter" idx="17"/>
          </p:nvPr>
        </p:nvSpPr>
        <p:spPr/>
        <p:txBody>
          <a:bodyPr>
            <a:normAutofit fontScale="85000" lnSpcReduction="20000"/>
          </a:bodyPr>
          <a:lstStyle/>
          <a:p>
            <a:r>
              <a:rPr lang="en-US"/>
              <a:t>3</a:t>
            </a:r>
            <a:endParaRPr lang="en-IE"/>
          </a:p>
        </p:txBody>
      </p:sp>
    </p:spTree>
    <p:extLst>
      <p:ext uri="{BB962C8B-B14F-4D97-AF65-F5344CB8AC3E}">
        <p14:creationId xmlns:p14="http://schemas.microsoft.com/office/powerpoint/2010/main" val="6380018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7380CC-BB93-4BB3-BF90-7ABC17C5D8DA}"/>
              </a:ext>
            </a:extLst>
          </p:cNvPr>
          <p:cNvSpPr>
            <a:spLocks noGrp="1"/>
          </p:cNvSpPr>
          <p:nvPr>
            <p:ph type="body" sz="quarter" idx="14"/>
          </p:nvPr>
        </p:nvSpPr>
        <p:spPr>
          <a:xfrm>
            <a:off x="10535067" y="4075544"/>
            <a:ext cx="785328" cy="1056986"/>
          </a:xfrm>
        </p:spPr>
        <p:txBody>
          <a:bodyPr>
            <a:normAutofit fontScale="62500" lnSpcReduction="20000"/>
          </a:bodyPr>
          <a:lstStyle/>
          <a:p>
            <a:r>
              <a:rPr lang="en-US"/>
              <a:t>”</a:t>
            </a:r>
            <a:endParaRPr lang="en-IE"/>
          </a:p>
        </p:txBody>
      </p:sp>
      <p:sp>
        <p:nvSpPr>
          <p:cNvPr id="3" name="Text Placeholder 2">
            <a:extLst>
              <a:ext uri="{FF2B5EF4-FFF2-40B4-BE49-F238E27FC236}">
                <a16:creationId xmlns:a16="http://schemas.microsoft.com/office/drawing/2014/main" id="{0BCCED6F-3E69-465A-B5E5-B2B4A4EE9EDA}"/>
              </a:ext>
            </a:extLst>
          </p:cNvPr>
          <p:cNvSpPr>
            <a:spLocks noGrp="1"/>
          </p:cNvSpPr>
          <p:nvPr>
            <p:ph type="body" sz="quarter" idx="13"/>
          </p:nvPr>
        </p:nvSpPr>
        <p:spPr>
          <a:xfrm>
            <a:off x="6237246" y="545913"/>
            <a:ext cx="5248975" cy="4493975"/>
          </a:xfrm>
        </p:spPr>
        <p:txBody>
          <a:bodyPr/>
          <a:lstStyle/>
          <a:p>
            <a:pPr>
              <a:lnSpc>
                <a:spcPct val="100000"/>
              </a:lnSpc>
              <a:spcBef>
                <a:spcPts val="600"/>
              </a:spcBef>
            </a:pPr>
            <a:r>
              <a:rPr lang="es-ES" sz="2500" dirty="0"/>
              <a:t>El </a:t>
            </a:r>
            <a:r>
              <a:rPr lang="es-ES" sz="2500" b="1" dirty="0"/>
              <a:t>pensamiento de diseño </a:t>
            </a:r>
            <a:r>
              <a:rPr lang="es-ES" sz="2500" dirty="0"/>
              <a:t>es un </a:t>
            </a:r>
            <a:r>
              <a:rPr lang="es-ES" sz="2500" b="1" dirty="0"/>
              <a:t>enfoque de la innovación</a:t>
            </a:r>
            <a:r>
              <a:rPr lang="es-ES" sz="2500" dirty="0"/>
              <a:t> centrado en el ser humano que se basa en el conjunto de herramientas del diseñador para integrar las </a:t>
            </a:r>
            <a:r>
              <a:rPr lang="es-ES" sz="2500" b="1" dirty="0"/>
              <a:t>necesidades de las personas</a:t>
            </a:r>
            <a:r>
              <a:rPr lang="es-ES" sz="2500" dirty="0"/>
              <a:t>, las </a:t>
            </a:r>
            <a:r>
              <a:rPr lang="es-ES" sz="2500" b="1" dirty="0"/>
              <a:t>posibilidades de la tecnología</a:t>
            </a:r>
            <a:r>
              <a:rPr lang="es-ES" sz="2500" dirty="0"/>
              <a:t> y los requisitos para el éxito del negocio</a:t>
            </a:r>
          </a:p>
          <a:p>
            <a:endParaRPr lang="en-IE" dirty="0"/>
          </a:p>
        </p:txBody>
      </p:sp>
      <p:sp>
        <p:nvSpPr>
          <p:cNvPr id="4" name="Text Placeholder 3">
            <a:extLst>
              <a:ext uri="{FF2B5EF4-FFF2-40B4-BE49-F238E27FC236}">
                <a16:creationId xmlns:a16="http://schemas.microsoft.com/office/drawing/2014/main" id="{C218B71C-A900-4A26-88FF-9E5FA09DFF8E}"/>
              </a:ext>
            </a:extLst>
          </p:cNvPr>
          <p:cNvSpPr>
            <a:spLocks noGrp="1"/>
          </p:cNvSpPr>
          <p:nvPr>
            <p:ph type="body" sz="quarter" idx="15"/>
          </p:nvPr>
        </p:nvSpPr>
        <p:spPr>
          <a:xfrm>
            <a:off x="6237248" y="473289"/>
            <a:ext cx="983359" cy="705084"/>
          </a:xfrm>
        </p:spPr>
        <p:txBody>
          <a:bodyPr/>
          <a:lstStyle/>
          <a:p>
            <a:r>
              <a:rPr lang="en-US" sz="8100"/>
              <a:t>“</a:t>
            </a:r>
            <a:endParaRPr lang="en-IE" sz="8100"/>
          </a:p>
        </p:txBody>
      </p:sp>
      <p:pic>
        <p:nvPicPr>
          <p:cNvPr id="9" name="Picture Placeholder 8" descr="A picture containing indoor, arranged&#10;&#10;Description automatically generated">
            <a:extLst>
              <a:ext uri="{FF2B5EF4-FFF2-40B4-BE49-F238E27FC236}">
                <a16:creationId xmlns:a16="http://schemas.microsoft.com/office/drawing/2014/main" id="{045737D7-49B9-48AA-BDA8-01DB207C94C7}"/>
              </a:ext>
            </a:extLst>
          </p:cNvPr>
          <p:cNvPicPr>
            <a:picLocks noGrp="1" noChangeAspect="1"/>
          </p:cNvPicPr>
          <p:nvPr>
            <p:ph type="pic" sz="quarter" idx="19"/>
          </p:nvPr>
        </p:nvPicPr>
        <p:blipFill rotWithShape="1">
          <a:blip r:embed="rId2" cstate="screen">
            <a:extLst>
              <a:ext uri="{28A0092B-C50C-407E-A947-70E740481C1C}">
                <a14:useLocalDpi xmlns:a14="http://schemas.microsoft.com/office/drawing/2010/main"/>
              </a:ext>
            </a:extLst>
          </a:blip>
          <a:srcRect l="16202" r="10997"/>
          <a:stretch/>
        </p:blipFill>
        <p:spPr>
          <a:xfrm>
            <a:off x="705779" y="0"/>
            <a:ext cx="5248975" cy="6858001"/>
          </a:xfrm>
        </p:spPr>
      </p:pic>
      <p:sp>
        <p:nvSpPr>
          <p:cNvPr id="7" name="TextBox 6">
            <a:extLst>
              <a:ext uri="{FF2B5EF4-FFF2-40B4-BE49-F238E27FC236}">
                <a16:creationId xmlns:a16="http://schemas.microsoft.com/office/drawing/2014/main" id="{C6351F35-82BA-4E42-89B8-CFEA31D1DE65}"/>
              </a:ext>
            </a:extLst>
          </p:cNvPr>
          <p:cNvSpPr txBox="1"/>
          <p:nvPr/>
        </p:nvSpPr>
        <p:spPr>
          <a:xfrm>
            <a:off x="7957081" y="5410661"/>
            <a:ext cx="4116731" cy="369332"/>
          </a:xfrm>
          <a:prstGeom prst="rect">
            <a:avLst/>
          </a:prstGeom>
          <a:noFill/>
        </p:spPr>
        <p:txBody>
          <a:bodyPr wrap="square">
            <a:spAutoFit/>
          </a:bodyPr>
          <a:lstStyle/>
          <a:p>
            <a:r>
              <a:rPr lang="en-US" dirty="0">
                <a:solidFill>
                  <a:schemeClr val="bg2">
                    <a:lumMod val="50000"/>
                  </a:schemeClr>
                </a:solidFill>
              </a:rPr>
              <a:t>- Tim Brown </a:t>
            </a:r>
            <a:r>
              <a:rPr lang="en-US" dirty="0" err="1">
                <a:solidFill>
                  <a:schemeClr val="bg2">
                    <a:lumMod val="50000"/>
                  </a:schemeClr>
                </a:solidFill>
              </a:rPr>
              <a:t>presidente</a:t>
            </a:r>
            <a:r>
              <a:rPr lang="en-US" dirty="0">
                <a:solidFill>
                  <a:schemeClr val="bg2">
                    <a:lumMod val="50000"/>
                  </a:schemeClr>
                </a:solidFill>
              </a:rPr>
              <a:t> </a:t>
            </a:r>
            <a:r>
              <a:rPr lang="en-US" dirty="0" err="1">
                <a:solidFill>
                  <a:schemeClr val="bg2">
                    <a:lumMod val="50000"/>
                  </a:schemeClr>
                </a:solidFill>
              </a:rPr>
              <a:t>ejecutivo</a:t>
            </a:r>
            <a:r>
              <a:rPr lang="en-US" dirty="0">
                <a:solidFill>
                  <a:schemeClr val="bg2">
                    <a:lumMod val="50000"/>
                  </a:schemeClr>
                </a:solidFill>
              </a:rPr>
              <a:t> de IDEO</a:t>
            </a:r>
            <a:endParaRPr lang="en-IE" dirty="0">
              <a:solidFill>
                <a:schemeClr val="bg2">
                  <a:lumMod val="50000"/>
                </a:schemeClr>
              </a:solidFill>
            </a:endParaRPr>
          </a:p>
        </p:txBody>
      </p:sp>
    </p:spTree>
    <p:extLst>
      <p:ext uri="{BB962C8B-B14F-4D97-AF65-F5344CB8AC3E}">
        <p14:creationId xmlns:p14="http://schemas.microsoft.com/office/powerpoint/2010/main" val="15993490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8FF62E-756F-4D62-A840-6D5B88FB23F8}"/>
              </a:ext>
            </a:extLst>
          </p:cNvPr>
          <p:cNvSpPr>
            <a:spLocks noGrp="1"/>
          </p:cNvSpPr>
          <p:nvPr>
            <p:ph type="body" sz="quarter" idx="18"/>
          </p:nvPr>
        </p:nvSpPr>
        <p:spPr>
          <a:xfrm>
            <a:off x="0" y="2291581"/>
            <a:ext cx="4582510" cy="3772260"/>
          </a:xfrm>
        </p:spPr>
        <p:txBody>
          <a:bodyPr vert="horz" lIns="91440" tIns="45720" rIns="91440" bIns="45720" rtlCol="0" anchor="t">
            <a:normAutofit fontScale="85000" lnSpcReduction="20000"/>
          </a:bodyPr>
          <a:lstStyle/>
          <a:p>
            <a:pPr indent="0" algn="just">
              <a:lnSpc>
                <a:spcPct val="120000"/>
              </a:lnSpc>
            </a:pPr>
            <a:r>
              <a:rPr lang="es-ES" dirty="0">
                <a:solidFill>
                  <a:srgbClr val="030303"/>
                </a:solidFill>
                <a:latin typeface="Roboto"/>
                <a:ea typeface="Roboto"/>
              </a:rPr>
              <a:t>El </a:t>
            </a:r>
            <a:r>
              <a:rPr lang="es-ES" b="1" dirty="0" err="1">
                <a:solidFill>
                  <a:srgbClr val="030303"/>
                </a:solidFill>
                <a:latin typeface="Roboto"/>
                <a:ea typeface="Roboto"/>
              </a:rPr>
              <a:t>Design</a:t>
            </a:r>
            <a:r>
              <a:rPr lang="es-ES" b="1" dirty="0">
                <a:solidFill>
                  <a:srgbClr val="030303"/>
                </a:solidFill>
                <a:latin typeface="Roboto"/>
                <a:ea typeface="Roboto"/>
              </a:rPr>
              <a:t> </a:t>
            </a:r>
            <a:r>
              <a:rPr lang="es-ES" b="1" dirty="0" err="1">
                <a:solidFill>
                  <a:srgbClr val="030303"/>
                </a:solidFill>
                <a:latin typeface="Roboto"/>
                <a:ea typeface="Roboto"/>
              </a:rPr>
              <a:t>Thinking</a:t>
            </a:r>
            <a:r>
              <a:rPr lang="es-ES" b="1" dirty="0">
                <a:solidFill>
                  <a:srgbClr val="030303"/>
                </a:solidFill>
                <a:latin typeface="Roboto"/>
                <a:ea typeface="Roboto"/>
              </a:rPr>
              <a:t>  </a:t>
            </a:r>
            <a:r>
              <a:rPr lang="es-ES" dirty="0">
                <a:solidFill>
                  <a:srgbClr val="030303"/>
                </a:solidFill>
                <a:latin typeface="Roboto"/>
                <a:ea typeface="Roboto"/>
              </a:rPr>
              <a:t>(o diseño de pensamiento) es un proceso de </a:t>
            </a:r>
            <a:r>
              <a:rPr lang="es-ES" b="1" dirty="0">
                <a:solidFill>
                  <a:srgbClr val="030303"/>
                </a:solidFill>
                <a:latin typeface="Roboto"/>
                <a:ea typeface="Roboto"/>
              </a:rPr>
              <a:t>5 pasos</a:t>
            </a:r>
            <a:r>
              <a:rPr lang="es-ES" dirty="0">
                <a:solidFill>
                  <a:srgbClr val="030303"/>
                </a:solidFill>
                <a:latin typeface="Roboto"/>
                <a:ea typeface="Roboto"/>
              </a:rPr>
              <a:t> para crear ideas significativas que resuelvan problemas reales para un determinado grupo de personas.</a:t>
            </a:r>
            <a:endParaRPr lang="es-ES"/>
          </a:p>
          <a:p>
            <a:pPr indent="0" algn="just">
              <a:lnSpc>
                <a:spcPct val="120000"/>
              </a:lnSpc>
            </a:pPr>
            <a:r>
              <a:rPr lang="es-ES" dirty="0">
                <a:solidFill>
                  <a:srgbClr val="030303"/>
                </a:solidFill>
                <a:latin typeface="Roboto"/>
                <a:ea typeface="Roboto"/>
              </a:rPr>
              <a:t> El proceso ha aportado a muchas empresas muchos clientes satisfechos y ha ayudado a empresarios de todo el mundo a resolver problemas con soluciones nuevas e innovadoras.</a:t>
            </a:r>
            <a:endParaRPr lang="en-IE" dirty="0">
              <a:latin typeface="Roboto"/>
              <a:ea typeface="Roboto"/>
            </a:endParaRPr>
          </a:p>
        </p:txBody>
      </p:sp>
      <p:sp>
        <p:nvSpPr>
          <p:cNvPr id="3" name="Text Placeholder 2">
            <a:extLst>
              <a:ext uri="{FF2B5EF4-FFF2-40B4-BE49-F238E27FC236}">
                <a16:creationId xmlns:a16="http://schemas.microsoft.com/office/drawing/2014/main" id="{BFF7472D-14B8-4D7F-A068-BC70B9674763}"/>
              </a:ext>
            </a:extLst>
          </p:cNvPr>
          <p:cNvSpPr>
            <a:spLocks noGrp="1"/>
          </p:cNvSpPr>
          <p:nvPr>
            <p:ph type="body" sz="quarter" idx="16"/>
          </p:nvPr>
        </p:nvSpPr>
        <p:spPr>
          <a:xfrm>
            <a:off x="369614" y="465361"/>
            <a:ext cx="4431211" cy="582221"/>
          </a:xfrm>
        </p:spPr>
        <p:txBody>
          <a:bodyPr>
            <a:noAutofit/>
          </a:bodyPr>
          <a:lstStyle/>
          <a:p>
            <a:r>
              <a:rPr lang="es-ES" b="1" dirty="0"/>
              <a:t>Solución de problemas centrada en el ser humano</a:t>
            </a:r>
          </a:p>
        </p:txBody>
      </p:sp>
      <p:sp>
        <p:nvSpPr>
          <p:cNvPr id="8" name="TextBox 7">
            <a:extLst>
              <a:ext uri="{FF2B5EF4-FFF2-40B4-BE49-F238E27FC236}">
                <a16:creationId xmlns:a16="http://schemas.microsoft.com/office/drawing/2014/main" id="{B63E9C9F-3F76-4F20-87F4-86B02CF7FF30}"/>
              </a:ext>
            </a:extLst>
          </p:cNvPr>
          <p:cNvSpPr txBox="1"/>
          <p:nvPr/>
        </p:nvSpPr>
        <p:spPr>
          <a:xfrm>
            <a:off x="5055476" y="6147816"/>
            <a:ext cx="6096000" cy="369332"/>
          </a:xfrm>
          <a:prstGeom prst="rect">
            <a:avLst/>
          </a:prstGeom>
          <a:noFill/>
        </p:spPr>
        <p:txBody>
          <a:bodyPr wrap="square">
            <a:spAutoFit/>
          </a:bodyPr>
          <a:lstStyle/>
          <a:p>
            <a:r>
              <a:rPr lang="en-US">
                <a:solidFill>
                  <a:schemeClr val="bg2">
                    <a:lumMod val="50000"/>
                  </a:schemeClr>
                </a:solidFill>
                <a:hlinkClick r:id="rId3">
                  <a:extLst>
                    <a:ext uri="{A12FA001-AC4F-418D-AE19-62706E023703}">
                      <ahyp:hlinkClr xmlns:ahyp="http://schemas.microsoft.com/office/drawing/2018/hyperlinkcolor" val="tx"/>
                    </a:ext>
                  </a:extLst>
                </a:hlinkClick>
              </a:rPr>
              <a:t>The Design Thinking Process - YouTube</a:t>
            </a:r>
            <a:endParaRPr lang="en-IE">
              <a:solidFill>
                <a:schemeClr val="bg2">
                  <a:lumMod val="50000"/>
                </a:schemeClr>
              </a:solidFill>
            </a:endParaRPr>
          </a:p>
        </p:txBody>
      </p:sp>
      <p:pic>
        <p:nvPicPr>
          <p:cNvPr id="9" name="Online Media 8" title="The Design Thinking Process">
            <a:hlinkClick r:id="" action="ppaction://media"/>
            <a:extLst>
              <a:ext uri="{FF2B5EF4-FFF2-40B4-BE49-F238E27FC236}">
                <a16:creationId xmlns:a16="http://schemas.microsoft.com/office/drawing/2014/main" id="{D8E321A1-1EF9-4434-8A2D-C66FA654E7A8}"/>
              </a:ext>
            </a:extLst>
          </p:cNvPr>
          <p:cNvPicPr>
            <a:picLocks noRot="1" noChangeAspect="1"/>
          </p:cNvPicPr>
          <p:nvPr>
            <a:videoFile r:link="rId1"/>
          </p:nvPr>
        </p:nvPicPr>
        <p:blipFill>
          <a:blip r:embed="rId4"/>
          <a:stretch>
            <a:fillRect/>
          </a:stretch>
        </p:blipFill>
        <p:spPr>
          <a:xfrm>
            <a:off x="4907614" y="1219200"/>
            <a:ext cx="6734062" cy="4078014"/>
          </a:xfrm>
          <a:prstGeom prst="rect">
            <a:avLst/>
          </a:prstGeom>
        </p:spPr>
      </p:pic>
    </p:spTree>
    <p:extLst>
      <p:ext uri="{BB962C8B-B14F-4D97-AF65-F5344CB8AC3E}">
        <p14:creationId xmlns:p14="http://schemas.microsoft.com/office/powerpoint/2010/main" val="2155324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B4EE4B5-201B-174E-B893-01ED4F1DAA83}"/>
              </a:ext>
            </a:extLst>
          </p:cNvPr>
          <p:cNvSpPr>
            <a:spLocks noGrp="1"/>
          </p:cNvSpPr>
          <p:nvPr>
            <p:ph type="body" sz="quarter" idx="15"/>
          </p:nvPr>
        </p:nvSpPr>
        <p:spPr/>
        <p:txBody>
          <a:bodyPr/>
          <a:lstStyle/>
          <a:p>
            <a:r>
              <a:rPr lang="en-US"/>
              <a:t>1</a:t>
            </a:r>
          </a:p>
        </p:txBody>
      </p:sp>
      <p:sp>
        <p:nvSpPr>
          <p:cNvPr id="7" name="Text Placeholder 6">
            <a:extLst>
              <a:ext uri="{FF2B5EF4-FFF2-40B4-BE49-F238E27FC236}">
                <a16:creationId xmlns:a16="http://schemas.microsoft.com/office/drawing/2014/main" id="{9F49D57C-D7DF-9F49-AF13-3998A730433E}"/>
              </a:ext>
            </a:extLst>
          </p:cNvPr>
          <p:cNvSpPr>
            <a:spLocks noGrp="1"/>
          </p:cNvSpPr>
          <p:nvPr>
            <p:ph type="body" sz="quarter" idx="18"/>
          </p:nvPr>
        </p:nvSpPr>
        <p:spPr>
          <a:xfrm>
            <a:off x="511072" y="1781311"/>
            <a:ext cx="5036288" cy="4815438"/>
          </a:xfrm>
        </p:spPr>
        <p:txBody>
          <a:bodyPr vert="horz" lIns="91440" tIns="45720" rIns="91440" bIns="45720" rtlCol="0" anchor="t">
            <a:normAutofit lnSpcReduction="10000"/>
          </a:bodyPr>
          <a:lstStyle/>
          <a:p>
            <a:pPr indent="0" algn="just"/>
            <a:r>
              <a:rPr lang="es-ES" dirty="0"/>
              <a:t>A través de nuestros recursos educativos abiertos, queremos crear un </a:t>
            </a:r>
            <a:r>
              <a:rPr lang="es-ES" b="1" dirty="0"/>
              <a:t>impacto duradero </a:t>
            </a:r>
            <a:r>
              <a:rPr lang="es-ES" dirty="0"/>
              <a:t>para las PYMES alimentarias y sus empleados, utilizando métodos innovadores para mejorar las habilidades críticas de innovación y marketing que ayudan a las empresas a responder a la demanda de nuevos productos y servicios alimentarios dentro de la "economía de plata".</a:t>
            </a:r>
          </a:p>
          <a:p>
            <a:pPr indent="0" algn="just"/>
            <a:r>
              <a:rPr lang="es-ES" dirty="0"/>
              <a:t>Nuestro recurso educativo abierto está diseñado para cumplir los objetivos a través de 5 elementos clave.</a:t>
            </a:r>
            <a:endParaRPr lang="en-US" dirty="0"/>
          </a:p>
        </p:txBody>
      </p:sp>
      <p:sp>
        <p:nvSpPr>
          <p:cNvPr id="6" name="Text Placeholder 5">
            <a:extLst>
              <a:ext uri="{FF2B5EF4-FFF2-40B4-BE49-F238E27FC236}">
                <a16:creationId xmlns:a16="http://schemas.microsoft.com/office/drawing/2014/main" id="{D1F97872-E326-814E-B621-401B933B821F}"/>
              </a:ext>
            </a:extLst>
          </p:cNvPr>
          <p:cNvSpPr>
            <a:spLocks noGrp="1"/>
          </p:cNvSpPr>
          <p:nvPr>
            <p:ph type="body" sz="quarter" idx="16"/>
          </p:nvPr>
        </p:nvSpPr>
        <p:spPr/>
        <p:txBody>
          <a:bodyPr>
            <a:normAutofit fontScale="92500"/>
          </a:bodyPr>
          <a:lstStyle/>
          <a:p>
            <a:r>
              <a:rPr lang="en-US" b="1" dirty="0" err="1"/>
              <a:t>Objetivos</a:t>
            </a:r>
            <a:r>
              <a:rPr lang="en-US" b="1" dirty="0"/>
              <a:t> del </a:t>
            </a:r>
            <a:r>
              <a:rPr lang="en-US" b="1" dirty="0" err="1"/>
              <a:t>proyecto</a:t>
            </a:r>
            <a:endParaRPr lang="en-US" b="1" dirty="0"/>
          </a:p>
        </p:txBody>
      </p:sp>
      <p:sp>
        <p:nvSpPr>
          <p:cNvPr id="2" name="Text Placeholder 1">
            <a:extLst>
              <a:ext uri="{FF2B5EF4-FFF2-40B4-BE49-F238E27FC236}">
                <a16:creationId xmlns:a16="http://schemas.microsoft.com/office/drawing/2014/main" id="{5A80BA90-44CA-2744-BB6F-BEACD329C22E}"/>
              </a:ext>
            </a:extLst>
          </p:cNvPr>
          <p:cNvSpPr>
            <a:spLocks noGrp="1"/>
          </p:cNvSpPr>
          <p:nvPr>
            <p:ph type="body" sz="quarter" idx="14"/>
          </p:nvPr>
        </p:nvSpPr>
        <p:spPr/>
        <p:txBody>
          <a:bodyPr/>
          <a:lstStyle/>
          <a:p>
            <a:r>
              <a:rPr lang="en-US" dirty="0"/>
              <a:t>Plan de </a:t>
            </a:r>
            <a:r>
              <a:rPr lang="en-US" dirty="0" err="1"/>
              <a:t>estudio</a:t>
            </a:r>
            <a:endParaRPr lang="en-US" dirty="0"/>
          </a:p>
        </p:txBody>
      </p:sp>
      <p:sp>
        <p:nvSpPr>
          <p:cNvPr id="8" name="Text Placeholder 7">
            <a:extLst>
              <a:ext uri="{FF2B5EF4-FFF2-40B4-BE49-F238E27FC236}">
                <a16:creationId xmlns:a16="http://schemas.microsoft.com/office/drawing/2014/main" id="{A17A3573-EF13-E64A-81BB-BF0EFE81C187}"/>
              </a:ext>
            </a:extLst>
          </p:cNvPr>
          <p:cNvSpPr>
            <a:spLocks noGrp="1"/>
          </p:cNvSpPr>
          <p:nvPr>
            <p:ph type="body" sz="quarter" idx="19"/>
          </p:nvPr>
        </p:nvSpPr>
        <p:spPr/>
        <p:txBody>
          <a:bodyPr/>
          <a:lstStyle/>
          <a:p>
            <a:r>
              <a:rPr lang="en-US"/>
              <a:t>2</a:t>
            </a:r>
          </a:p>
        </p:txBody>
      </p:sp>
      <p:sp>
        <p:nvSpPr>
          <p:cNvPr id="9" name="Text Placeholder 8">
            <a:extLst>
              <a:ext uri="{FF2B5EF4-FFF2-40B4-BE49-F238E27FC236}">
                <a16:creationId xmlns:a16="http://schemas.microsoft.com/office/drawing/2014/main" id="{C4419BF1-5CAF-8F47-86A0-836F57506040}"/>
              </a:ext>
            </a:extLst>
          </p:cNvPr>
          <p:cNvSpPr>
            <a:spLocks noGrp="1"/>
          </p:cNvSpPr>
          <p:nvPr>
            <p:ph type="body" sz="quarter" idx="20"/>
          </p:nvPr>
        </p:nvSpPr>
        <p:spPr/>
        <p:txBody>
          <a:bodyPr/>
          <a:lstStyle/>
          <a:p>
            <a:r>
              <a:rPr lang="en-US" dirty="0" err="1"/>
              <a:t>Objetivos</a:t>
            </a:r>
            <a:r>
              <a:rPr lang="en-US" dirty="0"/>
              <a:t> del </a:t>
            </a:r>
            <a:r>
              <a:rPr lang="en-US" dirty="0" err="1"/>
              <a:t>aprendizaje</a:t>
            </a:r>
            <a:endParaRPr lang="en-US" dirty="0"/>
          </a:p>
        </p:txBody>
      </p:sp>
      <p:sp>
        <p:nvSpPr>
          <p:cNvPr id="10" name="Text Placeholder 9">
            <a:extLst>
              <a:ext uri="{FF2B5EF4-FFF2-40B4-BE49-F238E27FC236}">
                <a16:creationId xmlns:a16="http://schemas.microsoft.com/office/drawing/2014/main" id="{C48A5FD9-D237-2A4E-8E70-A4EEB17BACF2}"/>
              </a:ext>
            </a:extLst>
          </p:cNvPr>
          <p:cNvSpPr>
            <a:spLocks noGrp="1"/>
          </p:cNvSpPr>
          <p:nvPr>
            <p:ph type="body" sz="quarter" idx="21"/>
          </p:nvPr>
        </p:nvSpPr>
        <p:spPr/>
        <p:txBody>
          <a:bodyPr/>
          <a:lstStyle/>
          <a:p>
            <a:r>
              <a:rPr lang="en-US"/>
              <a:t>3</a:t>
            </a:r>
          </a:p>
        </p:txBody>
      </p:sp>
      <p:sp>
        <p:nvSpPr>
          <p:cNvPr id="11" name="Text Placeholder 10">
            <a:extLst>
              <a:ext uri="{FF2B5EF4-FFF2-40B4-BE49-F238E27FC236}">
                <a16:creationId xmlns:a16="http://schemas.microsoft.com/office/drawing/2014/main" id="{2C40850D-009A-7441-B664-3A4BA8330E62}"/>
              </a:ext>
            </a:extLst>
          </p:cNvPr>
          <p:cNvSpPr>
            <a:spLocks noGrp="1"/>
          </p:cNvSpPr>
          <p:nvPr>
            <p:ph type="body" sz="quarter" idx="22"/>
          </p:nvPr>
        </p:nvSpPr>
        <p:spPr/>
        <p:txBody>
          <a:bodyPr/>
          <a:lstStyle/>
          <a:p>
            <a:r>
              <a:rPr lang="en-US" dirty="0" err="1"/>
              <a:t>Técnicas</a:t>
            </a:r>
            <a:r>
              <a:rPr lang="en-US" dirty="0"/>
              <a:t> de </a:t>
            </a:r>
            <a:r>
              <a:rPr lang="en-US" dirty="0" err="1"/>
              <a:t>evaluación</a:t>
            </a:r>
            <a:endParaRPr lang="en-US" dirty="0"/>
          </a:p>
        </p:txBody>
      </p:sp>
      <p:sp>
        <p:nvSpPr>
          <p:cNvPr id="12" name="Text Placeholder 11">
            <a:extLst>
              <a:ext uri="{FF2B5EF4-FFF2-40B4-BE49-F238E27FC236}">
                <a16:creationId xmlns:a16="http://schemas.microsoft.com/office/drawing/2014/main" id="{9D01DFFD-F752-934A-8AD0-6D0868299CF3}"/>
              </a:ext>
            </a:extLst>
          </p:cNvPr>
          <p:cNvSpPr>
            <a:spLocks noGrp="1"/>
          </p:cNvSpPr>
          <p:nvPr>
            <p:ph type="body" sz="quarter" idx="23"/>
          </p:nvPr>
        </p:nvSpPr>
        <p:spPr/>
        <p:txBody>
          <a:bodyPr/>
          <a:lstStyle/>
          <a:p>
            <a:r>
              <a:rPr lang="en-US"/>
              <a:t>4</a:t>
            </a:r>
          </a:p>
        </p:txBody>
      </p:sp>
      <p:sp>
        <p:nvSpPr>
          <p:cNvPr id="13" name="Text Placeholder 12">
            <a:extLst>
              <a:ext uri="{FF2B5EF4-FFF2-40B4-BE49-F238E27FC236}">
                <a16:creationId xmlns:a16="http://schemas.microsoft.com/office/drawing/2014/main" id="{49B03528-2202-E941-B8AD-F9FFA7651659}"/>
              </a:ext>
            </a:extLst>
          </p:cNvPr>
          <p:cNvSpPr>
            <a:spLocks noGrp="1"/>
          </p:cNvSpPr>
          <p:nvPr>
            <p:ph type="body" sz="quarter" idx="24"/>
          </p:nvPr>
        </p:nvSpPr>
        <p:spPr/>
        <p:txBody>
          <a:bodyPr/>
          <a:lstStyle/>
          <a:p>
            <a:r>
              <a:rPr lang="es-ES" dirty="0"/>
              <a:t>Contenido de los cursos presenciales</a:t>
            </a:r>
          </a:p>
        </p:txBody>
      </p:sp>
      <p:sp>
        <p:nvSpPr>
          <p:cNvPr id="14" name="Text Placeholder 13">
            <a:extLst>
              <a:ext uri="{FF2B5EF4-FFF2-40B4-BE49-F238E27FC236}">
                <a16:creationId xmlns:a16="http://schemas.microsoft.com/office/drawing/2014/main" id="{3B7B5BCC-0C75-6048-B2A1-702C8D5716E9}"/>
              </a:ext>
            </a:extLst>
          </p:cNvPr>
          <p:cNvSpPr>
            <a:spLocks noGrp="1"/>
          </p:cNvSpPr>
          <p:nvPr>
            <p:ph type="body" sz="quarter" idx="25"/>
          </p:nvPr>
        </p:nvSpPr>
        <p:spPr/>
        <p:txBody>
          <a:bodyPr/>
          <a:lstStyle/>
          <a:p>
            <a:r>
              <a:rPr lang="en-US"/>
              <a:t>5</a:t>
            </a:r>
          </a:p>
        </p:txBody>
      </p:sp>
      <p:sp>
        <p:nvSpPr>
          <p:cNvPr id="15" name="Text Placeholder 14">
            <a:extLst>
              <a:ext uri="{FF2B5EF4-FFF2-40B4-BE49-F238E27FC236}">
                <a16:creationId xmlns:a16="http://schemas.microsoft.com/office/drawing/2014/main" id="{2CF53864-63EB-9940-A7F3-3B7A547B5905}"/>
              </a:ext>
            </a:extLst>
          </p:cNvPr>
          <p:cNvSpPr>
            <a:spLocks noGrp="1"/>
          </p:cNvSpPr>
          <p:nvPr>
            <p:ph type="body" sz="quarter" idx="26"/>
          </p:nvPr>
        </p:nvSpPr>
        <p:spPr>
          <a:xfrm>
            <a:off x="7229716" y="5502145"/>
            <a:ext cx="4962284" cy="822373"/>
          </a:xfrm>
        </p:spPr>
        <p:txBody>
          <a:bodyPr/>
          <a:lstStyle/>
          <a:p>
            <a:r>
              <a:rPr lang="en-US" dirty="0" err="1"/>
              <a:t>Pedagogía</a:t>
            </a:r>
            <a:r>
              <a:rPr lang="en-US" dirty="0"/>
              <a:t> digital </a:t>
            </a:r>
            <a:r>
              <a:rPr lang="en-US" dirty="0" err="1"/>
              <a:t>intuitiva</a:t>
            </a:r>
            <a:r>
              <a:rPr lang="en-US" dirty="0"/>
              <a:t> &amp; </a:t>
            </a:r>
            <a:r>
              <a:rPr lang="en-US" dirty="0" err="1"/>
              <a:t>Recursos</a:t>
            </a:r>
            <a:r>
              <a:rPr lang="en-US" dirty="0"/>
              <a:t> para </a:t>
            </a:r>
            <a:r>
              <a:rPr lang="en-US" dirty="0" err="1"/>
              <a:t>formadores</a:t>
            </a:r>
            <a:endParaRPr lang="en-US" dirty="0"/>
          </a:p>
        </p:txBody>
      </p:sp>
    </p:spTree>
    <p:extLst>
      <p:ext uri="{BB962C8B-B14F-4D97-AF65-F5344CB8AC3E}">
        <p14:creationId xmlns:p14="http://schemas.microsoft.com/office/powerpoint/2010/main" val="40800543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F6F1156-2A7F-48F6-A737-E0BD088DAACB}"/>
              </a:ext>
            </a:extLst>
          </p:cNvPr>
          <p:cNvSpPr>
            <a:spLocks noGrp="1"/>
          </p:cNvSpPr>
          <p:nvPr>
            <p:ph type="body" sz="quarter" idx="16"/>
          </p:nvPr>
        </p:nvSpPr>
        <p:spPr>
          <a:xfrm>
            <a:off x="734713" y="168166"/>
            <a:ext cx="10763604" cy="1057027"/>
          </a:xfrm>
          <a:solidFill>
            <a:srgbClr val="85D2E1"/>
          </a:solidFill>
        </p:spPr>
        <p:txBody>
          <a:bodyPr anchor="ctr">
            <a:normAutofit/>
          </a:bodyPr>
          <a:lstStyle/>
          <a:p>
            <a:r>
              <a:rPr lang="es-ES" b="1" dirty="0"/>
              <a:t>Las 5 etapas del proceso de pensamiento de diseño</a:t>
            </a:r>
            <a:endParaRPr lang="en-IE" b="1" dirty="0"/>
          </a:p>
        </p:txBody>
      </p:sp>
      <p:sp>
        <p:nvSpPr>
          <p:cNvPr id="4" name="Hexagon 3">
            <a:extLst>
              <a:ext uri="{FF2B5EF4-FFF2-40B4-BE49-F238E27FC236}">
                <a16:creationId xmlns:a16="http://schemas.microsoft.com/office/drawing/2014/main" id="{BFBA8122-B334-4F88-AB58-0C5254B2788C}"/>
              </a:ext>
            </a:extLst>
          </p:cNvPr>
          <p:cNvSpPr/>
          <p:nvPr/>
        </p:nvSpPr>
        <p:spPr>
          <a:xfrm>
            <a:off x="1697804" y="1902372"/>
            <a:ext cx="2039007" cy="1734207"/>
          </a:xfrm>
          <a:prstGeom prst="hexagon">
            <a:avLst/>
          </a:prstGeom>
          <a:solidFill>
            <a:srgbClr val="85D2E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bg1"/>
                </a:solidFill>
              </a:rPr>
              <a:t>Empatizar</a:t>
            </a:r>
            <a:endParaRPr lang="en-IE" sz="2000" b="1" dirty="0">
              <a:solidFill>
                <a:schemeClr val="bg1"/>
              </a:solidFill>
            </a:endParaRPr>
          </a:p>
        </p:txBody>
      </p:sp>
      <p:sp>
        <p:nvSpPr>
          <p:cNvPr id="5" name="Hexagon 4">
            <a:extLst>
              <a:ext uri="{FF2B5EF4-FFF2-40B4-BE49-F238E27FC236}">
                <a16:creationId xmlns:a16="http://schemas.microsoft.com/office/drawing/2014/main" id="{F809265A-4735-4D83-9A7E-8BCDEB75F52E}"/>
              </a:ext>
            </a:extLst>
          </p:cNvPr>
          <p:cNvSpPr/>
          <p:nvPr/>
        </p:nvSpPr>
        <p:spPr>
          <a:xfrm>
            <a:off x="3526987" y="2916620"/>
            <a:ext cx="2039007" cy="1734207"/>
          </a:xfrm>
          <a:prstGeom prst="hexagon">
            <a:avLst/>
          </a:prstGeom>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bg1"/>
                </a:solidFill>
              </a:rPr>
              <a:t>Definir</a:t>
            </a:r>
            <a:r>
              <a:rPr lang="en-US" sz="2000" b="1" dirty="0">
                <a:solidFill>
                  <a:schemeClr val="bg1"/>
                </a:solidFill>
              </a:rPr>
              <a:t> </a:t>
            </a:r>
            <a:endParaRPr lang="en-IE" sz="2000" b="1" dirty="0">
              <a:solidFill>
                <a:schemeClr val="bg1"/>
              </a:solidFill>
            </a:endParaRPr>
          </a:p>
        </p:txBody>
      </p:sp>
      <p:sp>
        <p:nvSpPr>
          <p:cNvPr id="6" name="Hexagon 5">
            <a:extLst>
              <a:ext uri="{FF2B5EF4-FFF2-40B4-BE49-F238E27FC236}">
                <a16:creationId xmlns:a16="http://schemas.microsoft.com/office/drawing/2014/main" id="{678D8167-B2CA-457E-8256-E57ECC1DAF22}"/>
              </a:ext>
            </a:extLst>
          </p:cNvPr>
          <p:cNvSpPr/>
          <p:nvPr/>
        </p:nvSpPr>
        <p:spPr>
          <a:xfrm>
            <a:off x="5382830" y="1902372"/>
            <a:ext cx="2039007" cy="1734207"/>
          </a:xfrm>
          <a:prstGeom prst="hexagon">
            <a:avLst/>
          </a:prstGeom>
          <a:solidFill>
            <a:srgbClr val="FFD1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bg1"/>
                </a:solidFill>
              </a:rPr>
              <a:t>Idear</a:t>
            </a:r>
            <a:endParaRPr lang="en-IE" sz="2000" b="1" dirty="0">
              <a:solidFill>
                <a:schemeClr val="bg1"/>
              </a:solidFill>
            </a:endParaRPr>
          </a:p>
        </p:txBody>
      </p:sp>
      <p:sp>
        <p:nvSpPr>
          <p:cNvPr id="7" name="Hexagon 6">
            <a:extLst>
              <a:ext uri="{FF2B5EF4-FFF2-40B4-BE49-F238E27FC236}">
                <a16:creationId xmlns:a16="http://schemas.microsoft.com/office/drawing/2014/main" id="{E3C9DFD8-B716-4235-9D52-C7EDBE1A78A9}"/>
              </a:ext>
            </a:extLst>
          </p:cNvPr>
          <p:cNvSpPr/>
          <p:nvPr/>
        </p:nvSpPr>
        <p:spPr>
          <a:xfrm>
            <a:off x="7185353" y="2916619"/>
            <a:ext cx="2039007" cy="1734207"/>
          </a:xfrm>
          <a:prstGeom prst="hexagon">
            <a:avLst/>
          </a:prstGeom>
          <a:solidFill>
            <a:srgbClr val="E78E0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Prototipo</a:t>
            </a:r>
            <a:endParaRPr lang="en-IE" sz="2000" b="1" dirty="0"/>
          </a:p>
        </p:txBody>
      </p:sp>
      <p:sp>
        <p:nvSpPr>
          <p:cNvPr id="8" name="Hexagon 7">
            <a:extLst>
              <a:ext uri="{FF2B5EF4-FFF2-40B4-BE49-F238E27FC236}">
                <a16:creationId xmlns:a16="http://schemas.microsoft.com/office/drawing/2014/main" id="{5A3A9D83-85D3-4851-AD4E-798EFA1C1A19}"/>
              </a:ext>
            </a:extLst>
          </p:cNvPr>
          <p:cNvSpPr/>
          <p:nvPr/>
        </p:nvSpPr>
        <p:spPr>
          <a:xfrm>
            <a:off x="8987876" y="3930866"/>
            <a:ext cx="2039007" cy="1734207"/>
          </a:xfrm>
          <a:prstGeom prst="hexagon">
            <a:avLst/>
          </a:prstGeom>
          <a:solidFill>
            <a:srgbClr val="C0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bg1"/>
                </a:solidFill>
              </a:rPr>
              <a:t>Testeo</a:t>
            </a:r>
            <a:endParaRPr lang="en-IE" sz="2000" b="1" dirty="0">
              <a:solidFill>
                <a:schemeClr val="bg1"/>
              </a:solidFill>
            </a:endParaRPr>
          </a:p>
        </p:txBody>
      </p:sp>
    </p:spTree>
    <p:extLst>
      <p:ext uri="{BB962C8B-B14F-4D97-AF65-F5344CB8AC3E}">
        <p14:creationId xmlns:p14="http://schemas.microsoft.com/office/powerpoint/2010/main" val="26005393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1EB79D7-A096-4AE6-846E-EAD30A5A5C5F}"/>
              </a:ext>
            </a:extLst>
          </p:cNvPr>
          <p:cNvSpPr>
            <a:spLocks noGrp="1"/>
          </p:cNvSpPr>
          <p:nvPr>
            <p:ph type="body" sz="quarter" idx="13"/>
          </p:nvPr>
        </p:nvSpPr>
        <p:spPr/>
        <p:txBody>
          <a:bodyPr>
            <a:normAutofit fontScale="85000" lnSpcReduction="20000"/>
          </a:bodyPr>
          <a:lstStyle/>
          <a:p>
            <a:r>
              <a:rPr lang="en-US" dirty="0">
                <a:solidFill>
                  <a:srgbClr val="2E2E2E"/>
                </a:solidFill>
                <a:latin typeface="poppins-extralight"/>
              </a:rPr>
              <a:t>El</a:t>
            </a:r>
            <a:r>
              <a:rPr lang="en-US" b="1" dirty="0">
                <a:solidFill>
                  <a:srgbClr val="2E2E2E"/>
                </a:solidFill>
                <a:latin typeface="poppins-extralight"/>
              </a:rPr>
              <a:t> </a:t>
            </a:r>
            <a:r>
              <a:rPr lang="en-US" b="1" dirty="0" err="1">
                <a:solidFill>
                  <a:srgbClr val="2E2E2E"/>
                </a:solidFill>
                <a:latin typeface="poppins-extralight"/>
              </a:rPr>
              <a:t>Pensamiento</a:t>
            </a:r>
            <a:r>
              <a:rPr lang="en-US" b="1" dirty="0">
                <a:solidFill>
                  <a:srgbClr val="2E2E2E"/>
                </a:solidFill>
                <a:latin typeface="poppins-extralight"/>
              </a:rPr>
              <a:t> de </a:t>
            </a:r>
            <a:r>
              <a:rPr lang="en-US" b="1" dirty="0" err="1">
                <a:solidFill>
                  <a:srgbClr val="2E2E2E"/>
                </a:solidFill>
                <a:latin typeface="poppins-extralight"/>
              </a:rPr>
              <a:t>diseño</a:t>
            </a:r>
            <a:r>
              <a:rPr lang="en-US" b="1" dirty="0">
                <a:solidFill>
                  <a:srgbClr val="2E2E2E"/>
                </a:solidFill>
                <a:latin typeface="poppins-extralight"/>
              </a:rPr>
              <a:t> </a:t>
            </a:r>
            <a:r>
              <a:rPr lang="en-US" b="1" dirty="0" err="1">
                <a:solidFill>
                  <a:srgbClr val="2E2E2E"/>
                </a:solidFill>
                <a:latin typeface="poppins-extralight"/>
              </a:rPr>
              <a:t>en</a:t>
            </a:r>
            <a:r>
              <a:rPr lang="en-US" b="1" dirty="0">
                <a:solidFill>
                  <a:srgbClr val="2E2E2E"/>
                </a:solidFill>
                <a:latin typeface="poppins-extralight"/>
              </a:rPr>
              <a:t> los </a:t>
            </a:r>
            <a:r>
              <a:rPr lang="en-US" b="1" dirty="0" err="1">
                <a:solidFill>
                  <a:srgbClr val="2E2E2E"/>
                </a:solidFill>
                <a:latin typeface="poppins-extralight"/>
              </a:rPr>
              <a:t>alimentos</a:t>
            </a:r>
            <a:r>
              <a:rPr lang="en-US" b="1" dirty="0">
                <a:solidFill>
                  <a:srgbClr val="2E2E2E"/>
                </a:solidFill>
                <a:latin typeface="poppins-extralight"/>
              </a:rPr>
              <a:t> </a:t>
            </a:r>
            <a:r>
              <a:rPr lang="en-US" dirty="0">
                <a:solidFill>
                  <a:srgbClr val="2E2E2E"/>
                </a:solidFill>
                <a:latin typeface="poppins-extralight"/>
              </a:rPr>
              <a:t>es </a:t>
            </a:r>
            <a:r>
              <a:rPr lang="en-US" dirty="0" err="1">
                <a:solidFill>
                  <a:srgbClr val="2E2E2E"/>
                </a:solidFill>
                <a:latin typeface="poppins-extralight"/>
              </a:rPr>
              <a:t>el</a:t>
            </a:r>
            <a:r>
              <a:rPr lang="en-US" dirty="0">
                <a:solidFill>
                  <a:srgbClr val="2E2E2E"/>
                </a:solidFill>
                <a:latin typeface="poppins-extralight"/>
              </a:rPr>
              <a:t> </a:t>
            </a:r>
            <a:r>
              <a:rPr lang="en-US" dirty="0" err="1">
                <a:solidFill>
                  <a:srgbClr val="2E2E2E"/>
                </a:solidFill>
                <a:latin typeface="poppins-extralight"/>
              </a:rPr>
              <a:t>proceso</a:t>
            </a:r>
            <a:r>
              <a:rPr lang="en-US" dirty="0">
                <a:solidFill>
                  <a:srgbClr val="2E2E2E"/>
                </a:solidFill>
                <a:latin typeface="poppins-extralight"/>
              </a:rPr>
              <a:t> que </a:t>
            </a:r>
            <a:r>
              <a:rPr lang="en-US" dirty="0" err="1">
                <a:solidFill>
                  <a:srgbClr val="2E2E2E"/>
                </a:solidFill>
                <a:latin typeface="poppins-extralight"/>
              </a:rPr>
              <a:t>desencadena</a:t>
            </a:r>
            <a:r>
              <a:rPr lang="en-US" dirty="0">
                <a:solidFill>
                  <a:srgbClr val="2E2E2E"/>
                </a:solidFill>
                <a:latin typeface="poppins-extralight"/>
              </a:rPr>
              <a:t> la </a:t>
            </a:r>
            <a:r>
              <a:rPr lang="en-US" dirty="0" err="1">
                <a:solidFill>
                  <a:srgbClr val="2E2E2E"/>
                </a:solidFill>
                <a:latin typeface="poppins-extralight"/>
              </a:rPr>
              <a:t>creatividad</a:t>
            </a:r>
            <a:r>
              <a:rPr lang="en-US" dirty="0">
                <a:solidFill>
                  <a:srgbClr val="2E2E2E"/>
                </a:solidFill>
                <a:latin typeface="poppins-extralight"/>
              </a:rPr>
              <a:t> </a:t>
            </a:r>
            <a:r>
              <a:rPr lang="en-US" i="1" dirty="0">
                <a:solidFill>
                  <a:srgbClr val="2E2E2E"/>
                </a:solidFill>
                <a:effectLst/>
                <a:latin typeface="poppins-extralight"/>
              </a:rPr>
              <a:t> y conduce a la </a:t>
            </a:r>
            <a:r>
              <a:rPr lang="en-US" i="1" dirty="0" err="1">
                <a:solidFill>
                  <a:srgbClr val="2E2E2E"/>
                </a:solidFill>
                <a:effectLst/>
                <a:latin typeface="poppins-extralight"/>
              </a:rPr>
              <a:t>innovación</a:t>
            </a:r>
            <a:r>
              <a:rPr lang="en-US" i="1" dirty="0">
                <a:solidFill>
                  <a:srgbClr val="2E2E2E"/>
                </a:solidFill>
                <a:effectLst/>
                <a:latin typeface="poppins-extralight"/>
              </a:rPr>
              <a:t>, a lo </a:t>
            </a:r>
            <a:r>
              <a:rPr lang="en-US" i="1" dirty="0" err="1">
                <a:solidFill>
                  <a:srgbClr val="2E2E2E"/>
                </a:solidFill>
                <a:effectLst/>
                <a:latin typeface="poppins-extralight"/>
              </a:rPr>
              <a:t>significativo</a:t>
            </a:r>
            <a:r>
              <a:rPr lang="en-US" i="1" dirty="0">
                <a:solidFill>
                  <a:srgbClr val="2E2E2E"/>
                </a:solidFill>
                <a:effectLst/>
                <a:latin typeface="poppins-extralight"/>
              </a:rPr>
              <a:t> y a </a:t>
            </a:r>
            <a:r>
              <a:rPr lang="en-US" i="1" dirty="0" err="1">
                <a:solidFill>
                  <a:srgbClr val="2E2E2E"/>
                </a:solidFill>
                <a:effectLst/>
                <a:latin typeface="poppins-extralight"/>
              </a:rPr>
              <a:t>propuestas</a:t>
            </a:r>
            <a:r>
              <a:rPr lang="en-US" i="1" dirty="0">
                <a:solidFill>
                  <a:srgbClr val="2E2E2E"/>
                </a:solidFill>
                <a:effectLst/>
                <a:latin typeface="poppins-extralight"/>
              </a:rPr>
              <a:t> </a:t>
            </a:r>
            <a:r>
              <a:rPr lang="en-US" i="1" dirty="0" err="1">
                <a:solidFill>
                  <a:srgbClr val="2E2E2E"/>
                </a:solidFill>
                <a:effectLst/>
                <a:latin typeface="poppins-extralight"/>
              </a:rPr>
              <a:t>sostenibles</a:t>
            </a:r>
            <a:r>
              <a:rPr lang="en-US" i="1" dirty="0">
                <a:solidFill>
                  <a:srgbClr val="2E2E2E"/>
                </a:solidFill>
                <a:effectLst/>
                <a:latin typeface="poppins-extralight"/>
              </a:rPr>
              <a:t> para </a:t>
            </a:r>
            <a:r>
              <a:rPr lang="en-US" i="1" dirty="0" err="1">
                <a:solidFill>
                  <a:srgbClr val="2E2E2E"/>
                </a:solidFill>
                <a:effectLst/>
                <a:latin typeface="poppins-extralight"/>
              </a:rPr>
              <a:t>nuevos</a:t>
            </a:r>
            <a:r>
              <a:rPr lang="en-US" i="1" dirty="0">
                <a:solidFill>
                  <a:srgbClr val="2E2E2E"/>
                </a:solidFill>
                <a:effectLst/>
                <a:latin typeface="poppins-extralight"/>
              </a:rPr>
              <a:t> </a:t>
            </a:r>
            <a:r>
              <a:rPr lang="en-US" i="1" dirty="0" err="1">
                <a:solidFill>
                  <a:srgbClr val="2E2E2E"/>
                </a:solidFill>
                <a:effectLst/>
                <a:latin typeface="poppins-extralight"/>
              </a:rPr>
              <a:t>platos</a:t>
            </a:r>
            <a:r>
              <a:rPr lang="en-US" i="1" dirty="0">
                <a:solidFill>
                  <a:srgbClr val="2E2E2E"/>
                </a:solidFill>
                <a:effectLst/>
                <a:latin typeface="poppins-extralight"/>
              </a:rPr>
              <a:t>, </a:t>
            </a:r>
            <a:r>
              <a:rPr lang="en-US" i="1" dirty="0" err="1">
                <a:solidFill>
                  <a:srgbClr val="2E2E2E"/>
                </a:solidFill>
                <a:effectLst/>
                <a:latin typeface="poppins-extralight"/>
              </a:rPr>
              <a:t>productos</a:t>
            </a:r>
            <a:r>
              <a:rPr lang="en-US" i="1" dirty="0">
                <a:solidFill>
                  <a:srgbClr val="2E2E2E"/>
                </a:solidFill>
                <a:effectLst/>
                <a:latin typeface="poppins-extralight"/>
              </a:rPr>
              <a:t> </a:t>
            </a:r>
            <a:r>
              <a:rPr lang="en-US" i="1" dirty="0" err="1">
                <a:solidFill>
                  <a:srgbClr val="2E2E2E"/>
                </a:solidFill>
                <a:effectLst/>
                <a:latin typeface="poppins-extralight"/>
              </a:rPr>
              <a:t>alimenticios</a:t>
            </a:r>
            <a:r>
              <a:rPr lang="en-US" i="1" dirty="0">
                <a:solidFill>
                  <a:srgbClr val="2E2E2E"/>
                </a:solidFill>
                <a:effectLst/>
                <a:latin typeface="poppins-extralight"/>
              </a:rPr>
              <a:t>, </a:t>
            </a:r>
            <a:r>
              <a:rPr lang="en-US" i="1" dirty="0" err="1">
                <a:solidFill>
                  <a:srgbClr val="2E2E2E"/>
                </a:solidFill>
                <a:effectLst/>
                <a:latin typeface="poppins-extralight"/>
              </a:rPr>
              <a:t>eventos</a:t>
            </a:r>
            <a:r>
              <a:rPr lang="en-US" i="1" dirty="0">
                <a:solidFill>
                  <a:srgbClr val="2E2E2E"/>
                </a:solidFill>
                <a:effectLst/>
                <a:latin typeface="poppins-extralight"/>
              </a:rPr>
              <a:t> </a:t>
            </a:r>
            <a:r>
              <a:rPr lang="en-US" i="1" dirty="0" err="1">
                <a:solidFill>
                  <a:srgbClr val="2E2E2E"/>
                </a:solidFill>
                <a:effectLst/>
                <a:latin typeface="poppins-extralight"/>
              </a:rPr>
              <a:t>gastronómicos</a:t>
            </a:r>
            <a:r>
              <a:rPr lang="en-US" i="1" dirty="0">
                <a:solidFill>
                  <a:srgbClr val="2E2E2E"/>
                </a:solidFill>
                <a:effectLst/>
                <a:latin typeface="poppins-extralight"/>
              </a:rPr>
              <a:t>, </a:t>
            </a:r>
            <a:r>
              <a:rPr lang="en-US" i="1" dirty="0" err="1">
                <a:solidFill>
                  <a:srgbClr val="2E2E2E"/>
                </a:solidFill>
                <a:effectLst/>
                <a:latin typeface="poppins-extralight"/>
              </a:rPr>
              <a:t>sistemas</a:t>
            </a:r>
            <a:r>
              <a:rPr lang="en-US" i="1" dirty="0">
                <a:solidFill>
                  <a:srgbClr val="2E2E2E"/>
                </a:solidFill>
                <a:effectLst/>
                <a:latin typeface="poppins-extralight"/>
              </a:rPr>
              <a:t> de </a:t>
            </a:r>
            <a:r>
              <a:rPr lang="en-US" i="1" dirty="0" err="1">
                <a:solidFill>
                  <a:srgbClr val="2E2E2E"/>
                </a:solidFill>
                <a:effectLst/>
                <a:latin typeface="poppins-extralight"/>
              </a:rPr>
              <a:t>alimentación</a:t>
            </a:r>
            <a:r>
              <a:rPr lang="en-US" i="1" dirty="0">
                <a:solidFill>
                  <a:srgbClr val="2E2E2E"/>
                </a:solidFill>
                <a:effectLst/>
                <a:latin typeface="poppins-extralight"/>
              </a:rPr>
              <a:t> </a:t>
            </a:r>
            <a:r>
              <a:rPr lang="en-US" dirty="0">
                <a:solidFill>
                  <a:srgbClr val="2E2E2E"/>
                </a:solidFill>
                <a:latin typeface="poppins-extralight"/>
              </a:rPr>
              <a:t>y</a:t>
            </a:r>
            <a:r>
              <a:rPr lang="en-US" i="1" dirty="0">
                <a:solidFill>
                  <a:srgbClr val="2E2E2E"/>
                </a:solidFill>
                <a:effectLst/>
                <a:latin typeface="poppins-extralight"/>
              </a:rPr>
              <a:t> </a:t>
            </a:r>
            <a:r>
              <a:rPr lang="es-ES" i="1" dirty="0">
                <a:solidFill>
                  <a:srgbClr val="2E2E2E"/>
                </a:solidFill>
                <a:effectLst/>
                <a:latin typeface="poppins-extralight"/>
              </a:rPr>
              <a:t>cualquier cosa en el medio.</a:t>
            </a:r>
            <a:endParaRPr lang="en-IE" dirty="0"/>
          </a:p>
        </p:txBody>
      </p:sp>
      <p:pic>
        <p:nvPicPr>
          <p:cNvPr id="7" name="Picture Placeholder 6" descr="Fresh orange slice in water">
            <a:extLst>
              <a:ext uri="{FF2B5EF4-FFF2-40B4-BE49-F238E27FC236}">
                <a16:creationId xmlns:a16="http://schemas.microsoft.com/office/drawing/2014/main" id="{13367E5A-A424-41C5-93E7-039A3EED9395}"/>
              </a:ext>
            </a:extLst>
          </p:cNvPr>
          <p:cNvPicPr>
            <a:picLocks noGrp="1" noChangeAspect="1"/>
          </p:cNvPicPr>
          <p:nvPr>
            <p:ph type="pic" sz="quarter" idx="19"/>
          </p:nvPr>
        </p:nvPicPr>
        <p:blipFill rotWithShape="1">
          <a:blip r:embed="rId2" cstate="screen">
            <a:extLst>
              <a:ext uri="{28A0092B-C50C-407E-A947-70E740481C1C}">
                <a14:useLocalDpi xmlns:a14="http://schemas.microsoft.com/office/drawing/2010/main"/>
              </a:ext>
            </a:extLst>
          </a:blip>
          <a:srcRect/>
          <a:stretch/>
        </p:blipFill>
        <p:spPr>
          <a:xfrm>
            <a:off x="705779" y="0"/>
            <a:ext cx="5248975" cy="6858001"/>
          </a:xfrm>
        </p:spPr>
      </p:pic>
      <p:sp>
        <p:nvSpPr>
          <p:cNvPr id="8" name="TextBox 7">
            <a:extLst>
              <a:ext uri="{FF2B5EF4-FFF2-40B4-BE49-F238E27FC236}">
                <a16:creationId xmlns:a16="http://schemas.microsoft.com/office/drawing/2014/main" id="{529E8F99-9213-4433-BF01-813EA941BBDB}"/>
              </a:ext>
            </a:extLst>
          </p:cNvPr>
          <p:cNvSpPr txBox="1"/>
          <p:nvPr/>
        </p:nvSpPr>
        <p:spPr>
          <a:xfrm>
            <a:off x="1242391" y="2256182"/>
            <a:ext cx="4393096" cy="1938992"/>
          </a:xfrm>
          <a:prstGeom prst="rect">
            <a:avLst/>
          </a:prstGeom>
          <a:noFill/>
        </p:spPr>
        <p:txBody>
          <a:bodyPr wrap="square" rtlCol="0">
            <a:spAutoFit/>
          </a:bodyPr>
          <a:lstStyle/>
          <a:p>
            <a:r>
              <a:rPr lang="en-IE" sz="4000" b="1" dirty="0"/>
              <a:t>INNOVACIÓN Y CREATIVIDAD ALIMENTICIA</a:t>
            </a:r>
          </a:p>
        </p:txBody>
      </p:sp>
    </p:spTree>
    <p:extLst>
      <p:ext uri="{BB962C8B-B14F-4D97-AF65-F5344CB8AC3E}">
        <p14:creationId xmlns:p14="http://schemas.microsoft.com/office/powerpoint/2010/main" val="31765937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BE5D5F7-6788-4DEB-9EB5-2B29414AB2DB}"/>
              </a:ext>
            </a:extLst>
          </p:cNvPr>
          <p:cNvSpPr>
            <a:spLocks noGrp="1"/>
          </p:cNvSpPr>
          <p:nvPr>
            <p:ph type="body" sz="quarter" idx="18"/>
          </p:nvPr>
        </p:nvSpPr>
        <p:spPr>
          <a:xfrm>
            <a:off x="1313793" y="1408386"/>
            <a:ext cx="5412826" cy="5181600"/>
          </a:xfrm>
        </p:spPr>
        <p:txBody>
          <a:bodyPr>
            <a:normAutofit fontScale="85000" lnSpcReduction="10000"/>
          </a:bodyPr>
          <a:lstStyle/>
          <a:p>
            <a:pPr>
              <a:lnSpc>
                <a:spcPct val="110000"/>
              </a:lnSpc>
            </a:pPr>
            <a:r>
              <a:rPr lang="es-ES" dirty="0"/>
              <a:t>El objetivo de la primera fase es ponerse en la piel del usuario para comprender mejor o tener una idea más clara de lo que realmente le importa a la gente. Hay que desarrollar su historia y conocer el problema y a los que lo experimentan. </a:t>
            </a:r>
          </a:p>
          <a:p>
            <a:pPr>
              <a:lnSpc>
                <a:spcPct val="110000"/>
              </a:lnSpc>
            </a:pPr>
            <a:r>
              <a:rPr lang="es-ES" dirty="0"/>
              <a:t>Por ejemplo, si quieres ayudar a las personas mayores, puede que descubras que quieren mantener la capacidad de cocinar y alimentarse por sí mismos. En sus conversaciones, podrían compartir las diferentes formas en que pueden hacerlo. Más adelante en la entrevista, querrás profundizar un poco más, buscar historias personales o situaciones en las que las cosas se volvieron difíciles. Lo ideal es repetir el proceso con muchas personas con el mismo problema.</a:t>
            </a:r>
            <a:endParaRPr lang="en-IE" dirty="0"/>
          </a:p>
        </p:txBody>
      </p:sp>
      <p:sp>
        <p:nvSpPr>
          <p:cNvPr id="4" name="Text Placeholder 3">
            <a:extLst>
              <a:ext uri="{FF2B5EF4-FFF2-40B4-BE49-F238E27FC236}">
                <a16:creationId xmlns:a16="http://schemas.microsoft.com/office/drawing/2014/main" id="{242AB8F8-1443-4C2E-9CD9-E72722688437}"/>
              </a:ext>
            </a:extLst>
          </p:cNvPr>
          <p:cNvSpPr>
            <a:spLocks noGrp="1"/>
          </p:cNvSpPr>
          <p:nvPr>
            <p:ph type="body" sz="quarter" idx="16"/>
          </p:nvPr>
        </p:nvSpPr>
        <p:spPr>
          <a:xfrm>
            <a:off x="1718561" y="406323"/>
            <a:ext cx="4716425" cy="582221"/>
          </a:xfrm>
        </p:spPr>
        <p:txBody>
          <a:bodyPr>
            <a:normAutofit/>
          </a:bodyPr>
          <a:lstStyle/>
          <a:p>
            <a:r>
              <a:rPr lang="en-US" sz="3300" b="1" dirty="0"/>
              <a:t>Paso 1: </a:t>
            </a:r>
            <a:r>
              <a:rPr lang="en-US" sz="3300" b="1" dirty="0" err="1"/>
              <a:t>Empatizar</a:t>
            </a:r>
            <a:endParaRPr lang="en-IE" sz="3300" b="1" dirty="0"/>
          </a:p>
        </p:txBody>
      </p:sp>
      <p:grpSp>
        <p:nvGrpSpPr>
          <p:cNvPr id="5" name="Graphic 3">
            <a:extLst>
              <a:ext uri="{FF2B5EF4-FFF2-40B4-BE49-F238E27FC236}">
                <a16:creationId xmlns:a16="http://schemas.microsoft.com/office/drawing/2014/main" id="{AFCF33E0-72F9-410D-AAA9-EC9C8AF37A00}"/>
              </a:ext>
            </a:extLst>
          </p:cNvPr>
          <p:cNvGrpSpPr/>
          <p:nvPr/>
        </p:nvGrpSpPr>
        <p:grpSpPr>
          <a:xfrm>
            <a:off x="8303171" y="2228193"/>
            <a:ext cx="2575036" cy="2204545"/>
            <a:chOff x="781761" y="3715924"/>
            <a:chExt cx="914639" cy="888654"/>
          </a:xfrm>
        </p:grpSpPr>
        <p:sp>
          <p:nvSpPr>
            <p:cNvPr id="6" name="Freeform 1176">
              <a:extLst>
                <a:ext uri="{FF2B5EF4-FFF2-40B4-BE49-F238E27FC236}">
                  <a16:creationId xmlns:a16="http://schemas.microsoft.com/office/drawing/2014/main" id="{ACD59EE2-EFF9-46F2-80CC-EFCD5A27B05E}"/>
                </a:ext>
              </a:extLst>
            </p:cNvPr>
            <p:cNvSpPr/>
            <p:nvPr/>
          </p:nvSpPr>
          <p:spPr>
            <a:xfrm>
              <a:off x="957069" y="3882683"/>
              <a:ext cx="548180" cy="617670"/>
            </a:xfrm>
            <a:custGeom>
              <a:avLst/>
              <a:gdLst>
                <a:gd name="connsiteX0" fmla="*/ 395188 w 548180"/>
                <a:gd name="connsiteY0" fmla="*/ 538131 h 617670"/>
                <a:gd name="connsiteX1" fmla="*/ 395188 w 548180"/>
                <a:gd name="connsiteY1" fmla="*/ 475047 h 617670"/>
                <a:gd name="connsiteX2" fmla="*/ 354046 w 548180"/>
                <a:gd name="connsiteY2" fmla="*/ 433906 h 617670"/>
                <a:gd name="connsiteX3" fmla="*/ 312905 w 548180"/>
                <a:gd name="connsiteY3" fmla="*/ 475047 h 617670"/>
                <a:gd name="connsiteX4" fmla="*/ 312905 w 548180"/>
                <a:gd name="connsiteY4" fmla="*/ 507960 h 617670"/>
                <a:gd name="connsiteX5" fmla="*/ 299191 w 548180"/>
                <a:gd name="connsiteY5" fmla="*/ 521674 h 617670"/>
                <a:gd name="connsiteX6" fmla="*/ 285477 w 548180"/>
                <a:gd name="connsiteY6" fmla="*/ 507960 h 617670"/>
                <a:gd name="connsiteX7" fmla="*/ 285477 w 548180"/>
                <a:gd name="connsiteY7" fmla="*/ 491504 h 617670"/>
                <a:gd name="connsiteX8" fmla="*/ 266277 w 548180"/>
                <a:gd name="connsiteY8" fmla="*/ 455848 h 617670"/>
                <a:gd name="connsiteX9" fmla="*/ 173024 w 548180"/>
                <a:gd name="connsiteY9" fmla="*/ 395507 h 617670"/>
                <a:gd name="connsiteX10" fmla="*/ 57828 w 548180"/>
                <a:gd name="connsiteY10" fmla="*/ 294025 h 617670"/>
                <a:gd name="connsiteX11" fmla="*/ 230 w 548180"/>
                <a:gd name="connsiteY11" fmla="*/ 137687 h 617670"/>
                <a:gd name="connsiteX12" fmla="*/ 142853 w 548180"/>
                <a:gd name="connsiteY12" fmla="*/ 549 h 617670"/>
                <a:gd name="connsiteX13" fmla="*/ 258049 w 548180"/>
                <a:gd name="connsiteY13" fmla="*/ 74604 h 617670"/>
                <a:gd name="connsiteX14" fmla="*/ 260793 w 548180"/>
                <a:gd name="connsiteY14" fmla="*/ 80090 h 617670"/>
                <a:gd name="connsiteX15" fmla="*/ 274507 w 548180"/>
                <a:gd name="connsiteY15" fmla="*/ 91060 h 617670"/>
                <a:gd name="connsiteX16" fmla="*/ 288221 w 548180"/>
                <a:gd name="connsiteY16" fmla="*/ 80090 h 617670"/>
                <a:gd name="connsiteX17" fmla="*/ 340332 w 548180"/>
                <a:gd name="connsiteY17" fmla="*/ 19749 h 617670"/>
                <a:gd name="connsiteX18" fmla="*/ 546040 w 548180"/>
                <a:gd name="connsiteY18" fmla="*/ 115746 h 617670"/>
                <a:gd name="connsiteX19" fmla="*/ 513126 w 548180"/>
                <a:gd name="connsiteY19" fmla="*/ 255626 h 617670"/>
                <a:gd name="connsiteX20" fmla="*/ 444557 w 548180"/>
                <a:gd name="connsiteY20" fmla="*/ 337909 h 617670"/>
                <a:gd name="connsiteX21" fmla="*/ 425359 w 548180"/>
                <a:gd name="connsiteY21" fmla="*/ 381793 h 617670"/>
                <a:gd name="connsiteX22" fmla="*/ 425359 w 548180"/>
                <a:gd name="connsiteY22" fmla="*/ 595729 h 617670"/>
                <a:gd name="connsiteX23" fmla="*/ 425359 w 548180"/>
                <a:gd name="connsiteY23" fmla="*/ 603957 h 617670"/>
                <a:gd name="connsiteX24" fmla="*/ 411645 w 548180"/>
                <a:gd name="connsiteY24" fmla="*/ 617671 h 617670"/>
                <a:gd name="connsiteX25" fmla="*/ 397931 w 548180"/>
                <a:gd name="connsiteY25" fmla="*/ 603957 h 617670"/>
                <a:gd name="connsiteX26" fmla="*/ 397931 w 548180"/>
                <a:gd name="connsiteY26" fmla="*/ 557330 h 617670"/>
                <a:gd name="connsiteX27" fmla="*/ 395188 w 548180"/>
                <a:gd name="connsiteY27" fmla="*/ 538131 h 617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48180" h="617670">
                  <a:moveTo>
                    <a:pt x="395188" y="538131"/>
                  </a:moveTo>
                  <a:cubicBezTo>
                    <a:pt x="395188" y="516189"/>
                    <a:pt x="395188" y="496989"/>
                    <a:pt x="395188" y="475047"/>
                  </a:cubicBezTo>
                  <a:cubicBezTo>
                    <a:pt x="395188" y="450362"/>
                    <a:pt x="378732" y="433906"/>
                    <a:pt x="354046" y="433906"/>
                  </a:cubicBezTo>
                  <a:cubicBezTo>
                    <a:pt x="329362" y="433906"/>
                    <a:pt x="312905" y="450362"/>
                    <a:pt x="312905" y="475047"/>
                  </a:cubicBezTo>
                  <a:cubicBezTo>
                    <a:pt x="312905" y="486018"/>
                    <a:pt x="312905" y="496989"/>
                    <a:pt x="312905" y="507960"/>
                  </a:cubicBezTo>
                  <a:cubicBezTo>
                    <a:pt x="312905" y="516189"/>
                    <a:pt x="307419" y="521674"/>
                    <a:pt x="299191" y="521674"/>
                  </a:cubicBezTo>
                  <a:cubicBezTo>
                    <a:pt x="290963" y="521674"/>
                    <a:pt x="285477" y="516189"/>
                    <a:pt x="285477" y="507960"/>
                  </a:cubicBezTo>
                  <a:cubicBezTo>
                    <a:pt x="285477" y="502475"/>
                    <a:pt x="285477" y="496989"/>
                    <a:pt x="285477" y="491504"/>
                  </a:cubicBezTo>
                  <a:cubicBezTo>
                    <a:pt x="285477" y="475047"/>
                    <a:pt x="277249" y="464076"/>
                    <a:pt x="266277" y="455848"/>
                  </a:cubicBezTo>
                  <a:cubicBezTo>
                    <a:pt x="236107" y="436649"/>
                    <a:pt x="203194" y="417449"/>
                    <a:pt x="173024" y="395507"/>
                  </a:cubicBezTo>
                  <a:cubicBezTo>
                    <a:pt x="131883" y="368080"/>
                    <a:pt x="90741" y="335167"/>
                    <a:pt x="57828" y="294025"/>
                  </a:cubicBezTo>
                  <a:cubicBezTo>
                    <a:pt x="19428" y="247398"/>
                    <a:pt x="-2514" y="195286"/>
                    <a:pt x="230" y="137687"/>
                  </a:cubicBezTo>
                  <a:cubicBezTo>
                    <a:pt x="230" y="60890"/>
                    <a:pt x="66056" y="-2193"/>
                    <a:pt x="142853" y="549"/>
                  </a:cubicBezTo>
                  <a:cubicBezTo>
                    <a:pt x="194966" y="3292"/>
                    <a:pt x="233365" y="27977"/>
                    <a:pt x="258049" y="74604"/>
                  </a:cubicBezTo>
                  <a:cubicBezTo>
                    <a:pt x="258049" y="77347"/>
                    <a:pt x="260793" y="77347"/>
                    <a:pt x="260793" y="80090"/>
                  </a:cubicBezTo>
                  <a:cubicBezTo>
                    <a:pt x="263535" y="85575"/>
                    <a:pt x="266277" y="91060"/>
                    <a:pt x="274507" y="91060"/>
                  </a:cubicBezTo>
                  <a:cubicBezTo>
                    <a:pt x="282735" y="91060"/>
                    <a:pt x="285477" y="85575"/>
                    <a:pt x="288221" y="80090"/>
                  </a:cubicBezTo>
                  <a:cubicBezTo>
                    <a:pt x="299191" y="55404"/>
                    <a:pt x="318391" y="33463"/>
                    <a:pt x="340332" y="19749"/>
                  </a:cubicBezTo>
                  <a:cubicBezTo>
                    <a:pt x="430843" y="-32364"/>
                    <a:pt x="532326" y="25234"/>
                    <a:pt x="546040" y="115746"/>
                  </a:cubicBezTo>
                  <a:cubicBezTo>
                    <a:pt x="554268" y="165115"/>
                    <a:pt x="537812" y="211742"/>
                    <a:pt x="513126" y="255626"/>
                  </a:cubicBezTo>
                  <a:cubicBezTo>
                    <a:pt x="493928" y="288539"/>
                    <a:pt x="471985" y="315967"/>
                    <a:pt x="444557" y="337909"/>
                  </a:cubicBezTo>
                  <a:cubicBezTo>
                    <a:pt x="430843" y="348880"/>
                    <a:pt x="425359" y="365337"/>
                    <a:pt x="425359" y="381793"/>
                  </a:cubicBezTo>
                  <a:cubicBezTo>
                    <a:pt x="425359" y="453105"/>
                    <a:pt x="425359" y="524417"/>
                    <a:pt x="425359" y="595729"/>
                  </a:cubicBezTo>
                  <a:cubicBezTo>
                    <a:pt x="425359" y="598472"/>
                    <a:pt x="425359" y="601214"/>
                    <a:pt x="425359" y="603957"/>
                  </a:cubicBezTo>
                  <a:cubicBezTo>
                    <a:pt x="425359" y="612185"/>
                    <a:pt x="419873" y="617671"/>
                    <a:pt x="411645" y="617671"/>
                  </a:cubicBezTo>
                  <a:cubicBezTo>
                    <a:pt x="403416" y="617671"/>
                    <a:pt x="397931" y="612185"/>
                    <a:pt x="397931" y="603957"/>
                  </a:cubicBezTo>
                  <a:cubicBezTo>
                    <a:pt x="397931" y="587501"/>
                    <a:pt x="397931" y="573787"/>
                    <a:pt x="397931" y="557330"/>
                  </a:cubicBezTo>
                  <a:cubicBezTo>
                    <a:pt x="395188" y="551845"/>
                    <a:pt x="395188" y="543616"/>
                    <a:pt x="395188" y="538131"/>
                  </a:cubicBezTo>
                  <a:close/>
                </a:path>
              </a:pathLst>
            </a:custGeom>
            <a:solidFill>
              <a:srgbClr val="00BADE"/>
            </a:solidFill>
            <a:ln w="27426" cap="flat">
              <a:noFill/>
              <a:prstDash val="solid"/>
              <a:miter/>
            </a:ln>
          </p:spPr>
          <p:txBody>
            <a:bodyPr rtlCol="0" anchor="ctr"/>
            <a:lstStyle/>
            <a:p>
              <a:endParaRPr lang="en-US"/>
            </a:p>
          </p:txBody>
        </p:sp>
        <p:sp>
          <p:nvSpPr>
            <p:cNvPr id="7" name="Freeform 1177">
              <a:extLst>
                <a:ext uri="{FF2B5EF4-FFF2-40B4-BE49-F238E27FC236}">
                  <a16:creationId xmlns:a16="http://schemas.microsoft.com/office/drawing/2014/main" id="{0B92BEAD-DEA2-48A8-B21D-B8B799F1C16F}"/>
                </a:ext>
              </a:extLst>
            </p:cNvPr>
            <p:cNvSpPr/>
            <p:nvPr/>
          </p:nvSpPr>
          <p:spPr>
            <a:xfrm>
              <a:off x="781761" y="3715924"/>
              <a:ext cx="914639" cy="888654"/>
            </a:xfrm>
            <a:custGeom>
              <a:avLst/>
              <a:gdLst>
                <a:gd name="connsiteX0" fmla="*/ 910599 w 914639"/>
                <a:gd name="connsiteY0" fmla="*/ 888655 h 888654"/>
                <a:gd name="connsiteX1" fmla="*/ 8228 w 914639"/>
                <a:gd name="connsiteY1" fmla="*/ 888655 h 888654"/>
                <a:gd name="connsiteX2" fmla="*/ 8228 w 914639"/>
                <a:gd name="connsiteY2" fmla="*/ 872198 h 888654"/>
                <a:gd name="connsiteX3" fmla="*/ 27428 w 914639"/>
                <a:gd name="connsiteY3" fmla="*/ 863970 h 888654"/>
                <a:gd name="connsiteX4" fmla="*/ 145366 w 914639"/>
                <a:gd name="connsiteY4" fmla="*/ 863970 h 888654"/>
                <a:gd name="connsiteX5" fmla="*/ 153594 w 914639"/>
                <a:gd name="connsiteY5" fmla="*/ 863970 h 888654"/>
                <a:gd name="connsiteX6" fmla="*/ 153594 w 914639"/>
                <a:gd name="connsiteY6" fmla="*/ 765231 h 888654"/>
                <a:gd name="connsiteX7" fmla="*/ 142624 w 914639"/>
                <a:gd name="connsiteY7" fmla="*/ 765231 h 888654"/>
                <a:gd name="connsiteX8" fmla="*/ 24686 w 914639"/>
                <a:gd name="connsiteY8" fmla="*/ 765231 h 888654"/>
                <a:gd name="connsiteX9" fmla="*/ 5486 w 914639"/>
                <a:gd name="connsiteY9" fmla="*/ 757002 h 888654"/>
                <a:gd name="connsiteX10" fmla="*/ 5486 w 914639"/>
                <a:gd name="connsiteY10" fmla="*/ 748774 h 888654"/>
                <a:gd name="connsiteX11" fmla="*/ 24686 w 914639"/>
                <a:gd name="connsiteY11" fmla="*/ 740546 h 888654"/>
                <a:gd name="connsiteX12" fmla="*/ 290733 w 914639"/>
                <a:gd name="connsiteY12" fmla="*/ 740546 h 888654"/>
                <a:gd name="connsiteX13" fmla="*/ 301704 w 914639"/>
                <a:gd name="connsiteY13" fmla="*/ 740546 h 888654"/>
                <a:gd name="connsiteX14" fmla="*/ 301704 w 914639"/>
                <a:gd name="connsiteY14" fmla="*/ 641806 h 888654"/>
                <a:gd name="connsiteX15" fmla="*/ 290733 w 914639"/>
                <a:gd name="connsiteY15" fmla="*/ 641806 h 888654"/>
                <a:gd name="connsiteX16" fmla="*/ 27428 w 914639"/>
                <a:gd name="connsiteY16" fmla="*/ 641806 h 888654"/>
                <a:gd name="connsiteX17" fmla="*/ 8228 w 914639"/>
                <a:gd name="connsiteY17" fmla="*/ 633578 h 888654"/>
                <a:gd name="connsiteX18" fmla="*/ 8228 w 914639"/>
                <a:gd name="connsiteY18" fmla="*/ 625350 h 888654"/>
                <a:gd name="connsiteX19" fmla="*/ 27428 w 914639"/>
                <a:gd name="connsiteY19" fmla="*/ 617122 h 888654"/>
                <a:gd name="connsiteX20" fmla="*/ 145366 w 914639"/>
                <a:gd name="connsiteY20" fmla="*/ 617122 h 888654"/>
                <a:gd name="connsiteX21" fmla="*/ 153594 w 914639"/>
                <a:gd name="connsiteY21" fmla="*/ 617122 h 888654"/>
                <a:gd name="connsiteX22" fmla="*/ 153594 w 914639"/>
                <a:gd name="connsiteY22" fmla="*/ 518382 h 888654"/>
                <a:gd name="connsiteX23" fmla="*/ 142624 w 914639"/>
                <a:gd name="connsiteY23" fmla="*/ 518382 h 888654"/>
                <a:gd name="connsiteX24" fmla="*/ 24686 w 914639"/>
                <a:gd name="connsiteY24" fmla="*/ 518382 h 888654"/>
                <a:gd name="connsiteX25" fmla="*/ 5486 w 914639"/>
                <a:gd name="connsiteY25" fmla="*/ 510154 h 888654"/>
                <a:gd name="connsiteX26" fmla="*/ 5486 w 914639"/>
                <a:gd name="connsiteY26" fmla="*/ 501926 h 888654"/>
                <a:gd name="connsiteX27" fmla="*/ 24686 w 914639"/>
                <a:gd name="connsiteY27" fmla="*/ 493697 h 888654"/>
                <a:gd name="connsiteX28" fmla="*/ 208450 w 914639"/>
                <a:gd name="connsiteY28" fmla="*/ 493697 h 888654"/>
                <a:gd name="connsiteX29" fmla="*/ 219421 w 914639"/>
                <a:gd name="connsiteY29" fmla="*/ 493697 h 888654"/>
                <a:gd name="connsiteX30" fmla="*/ 167308 w 914639"/>
                <a:gd name="connsiteY30" fmla="*/ 394958 h 888654"/>
                <a:gd name="connsiteX31" fmla="*/ 156338 w 914639"/>
                <a:gd name="connsiteY31" fmla="*/ 394958 h 888654"/>
                <a:gd name="connsiteX32" fmla="*/ 21942 w 914639"/>
                <a:gd name="connsiteY32" fmla="*/ 394958 h 888654"/>
                <a:gd name="connsiteX33" fmla="*/ 2742 w 914639"/>
                <a:gd name="connsiteY33" fmla="*/ 386729 h 888654"/>
                <a:gd name="connsiteX34" fmla="*/ 2742 w 914639"/>
                <a:gd name="connsiteY34" fmla="*/ 378501 h 888654"/>
                <a:gd name="connsiteX35" fmla="*/ 21942 w 914639"/>
                <a:gd name="connsiteY35" fmla="*/ 370273 h 888654"/>
                <a:gd name="connsiteX36" fmla="*/ 150852 w 914639"/>
                <a:gd name="connsiteY36" fmla="*/ 370273 h 888654"/>
                <a:gd name="connsiteX37" fmla="*/ 161824 w 914639"/>
                <a:gd name="connsiteY37" fmla="*/ 370273 h 888654"/>
                <a:gd name="connsiteX38" fmla="*/ 170052 w 914639"/>
                <a:gd name="connsiteY38" fmla="*/ 271533 h 888654"/>
                <a:gd name="connsiteX39" fmla="*/ 159080 w 914639"/>
                <a:gd name="connsiteY39" fmla="*/ 271533 h 888654"/>
                <a:gd name="connsiteX40" fmla="*/ 21942 w 914639"/>
                <a:gd name="connsiteY40" fmla="*/ 271533 h 888654"/>
                <a:gd name="connsiteX41" fmla="*/ 2742 w 914639"/>
                <a:gd name="connsiteY41" fmla="*/ 263305 h 888654"/>
                <a:gd name="connsiteX42" fmla="*/ 2742 w 914639"/>
                <a:gd name="connsiteY42" fmla="*/ 255077 h 888654"/>
                <a:gd name="connsiteX43" fmla="*/ 21942 w 914639"/>
                <a:gd name="connsiteY43" fmla="*/ 246849 h 888654"/>
                <a:gd name="connsiteX44" fmla="*/ 172794 w 914639"/>
                <a:gd name="connsiteY44" fmla="*/ 246849 h 888654"/>
                <a:gd name="connsiteX45" fmla="*/ 183766 w 914639"/>
                <a:gd name="connsiteY45" fmla="*/ 241363 h 888654"/>
                <a:gd name="connsiteX46" fmla="*/ 282505 w 914639"/>
                <a:gd name="connsiteY46" fmla="*/ 172794 h 888654"/>
                <a:gd name="connsiteX47" fmla="*/ 296219 w 914639"/>
                <a:gd name="connsiteY47" fmla="*/ 170051 h 888654"/>
                <a:gd name="connsiteX48" fmla="*/ 296219 w 914639"/>
                <a:gd name="connsiteY48" fmla="*/ 148109 h 888654"/>
                <a:gd name="connsiteX49" fmla="*/ 285248 w 914639"/>
                <a:gd name="connsiteY49" fmla="*/ 148109 h 888654"/>
                <a:gd name="connsiteX50" fmla="*/ 21942 w 914639"/>
                <a:gd name="connsiteY50" fmla="*/ 148109 h 888654"/>
                <a:gd name="connsiteX51" fmla="*/ 2742 w 914639"/>
                <a:gd name="connsiteY51" fmla="*/ 139881 h 888654"/>
                <a:gd name="connsiteX52" fmla="*/ 2742 w 914639"/>
                <a:gd name="connsiteY52" fmla="*/ 131653 h 888654"/>
                <a:gd name="connsiteX53" fmla="*/ 21942 w 914639"/>
                <a:gd name="connsiteY53" fmla="*/ 123424 h 888654"/>
                <a:gd name="connsiteX54" fmla="*/ 139880 w 914639"/>
                <a:gd name="connsiteY54" fmla="*/ 123424 h 888654"/>
                <a:gd name="connsiteX55" fmla="*/ 148110 w 914639"/>
                <a:gd name="connsiteY55" fmla="*/ 123424 h 888654"/>
                <a:gd name="connsiteX56" fmla="*/ 148110 w 914639"/>
                <a:gd name="connsiteY56" fmla="*/ 24685 h 888654"/>
                <a:gd name="connsiteX57" fmla="*/ 137138 w 914639"/>
                <a:gd name="connsiteY57" fmla="*/ 24685 h 888654"/>
                <a:gd name="connsiteX58" fmla="*/ 19200 w 914639"/>
                <a:gd name="connsiteY58" fmla="*/ 24685 h 888654"/>
                <a:gd name="connsiteX59" fmla="*/ 0 w 914639"/>
                <a:gd name="connsiteY59" fmla="*/ 16456 h 888654"/>
                <a:gd name="connsiteX60" fmla="*/ 0 w 914639"/>
                <a:gd name="connsiteY60" fmla="*/ 8228 h 888654"/>
                <a:gd name="connsiteX61" fmla="*/ 19200 w 914639"/>
                <a:gd name="connsiteY61" fmla="*/ 0 h 888654"/>
                <a:gd name="connsiteX62" fmla="*/ 891399 w 914639"/>
                <a:gd name="connsiteY62" fmla="*/ 0 h 888654"/>
                <a:gd name="connsiteX63" fmla="*/ 899627 w 914639"/>
                <a:gd name="connsiteY63" fmla="*/ 0 h 888654"/>
                <a:gd name="connsiteX64" fmla="*/ 910599 w 914639"/>
                <a:gd name="connsiteY64" fmla="*/ 13714 h 888654"/>
                <a:gd name="connsiteX65" fmla="*/ 894142 w 914639"/>
                <a:gd name="connsiteY65" fmla="*/ 24685 h 888654"/>
                <a:gd name="connsiteX66" fmla="*/ 773461 w 914639"/>
                <a:gd name="connsiteY66" fmla="*/ 24685 h 888654"/>
                <a:gd name="connsiteX67" fmla="*/ 762489 w 914639"/>
                <a:gd name="connsiteY67" fmla="*/ 24685 h 888654"/>
                <a:gd name="connsiteX68" fmla="*/ 762489 w 914639"/>
                <a:gd name="connsiteY68" fmla="*/ 123424 h 888654"/>
                <a:gd name="connsiteX69" fmla="*/ 795403 w 914639"/>
                <a:gd name="connsiteY69" fmla="*/ 123424 h 888654"/>
                <a:gd name="connsiteX70" fmla="*/ 894142 w 914639"/>
                <a:gd name="connsiteY70" fmla="*/ 123424 h 888654"/>
                <a:gd name="connsiteX71" fmla="*/ 907855 w 914639"/>
                <a:gd name="connsiteY71" fmla="*/ 131653 h 888654"/>
                <a:gd name="connsiteX72" fmla="*/ 905113 w 914639"/>
                <a:gd name="connsiteY72" fmla="*/ 145366 h 888654"/>
                <a:gd name="connsiteX73" fmla="*/ 891399 w 914639"/>
                <a:gd name="connsiteY73" fmla="*/ 148109 h 888654"/>
                <a:gd name="connsiteX74" fmla="*/ 625351 w 914639"/>
                <a:gd name="connsiteY74" fmla="*/ 148109 h 888654"/>
                <a:gd name="connsiteX75" fmla="*/ 614381 w 914639"/>
                <a:gd name="connsiteY75" fmla="*/ 148109 h 888654"/>
                <a:gd name="connsiteX76" fmla="*/ 614381 w 914639"/>
                <a:gd name="connsiteY76" fmla="*/ 170051 h 888654"/>
                <a:gd name="connsiteX77" fmla="*/ 619865 w 914639"/>
                <a:gd name="connsiteY77" fmla="*/ 172794 h 888654"/>
                <a:gd name="connsiteX78" fmla="*/ 729575 w 914639"/>
                <a:gd name="connsiteY78" fmla="*/ 246849 h 888654"/>
                <a:gd name="connsiteX79" fmla="*/ 740547 w 914639"/>
                <a:gd name="connsiteY79" fmla="*/ 252334 h 888654"/>
                <a:gd name="connsiteX80" fmla="*/ 828316 w 914639"/>
                <a:gd name="connsiteY80" fmla="*/ 252334 h 888654"/>
                <a:gd name="connsiteX81" fmla="*/ 894142 w 914639"/>
                <a:gd name="connsiteY81" fmla="*/ 252334 h 888654"/>
                <a:gd name="connsiteX82" fmla="*/ 907855 w 914639"/>
                <a:gd name="connsiteY82" fmla="*/ 268791 h 888654"/>
                <a:gd name="connsiteX83" fmla="*/ 891399 w 914639"/>
                <a:gd name="connsiteY83" fmla="*/ 277019 h 888654"/>
                <a:gd name="connsiteX84" fmla="*/ 751519 w 914639"/>
                <a:gd name="connsiteY84" fmla="*/ 277019 h 888654"/>
                <a:gd name="connsiteX85" fmla="*/ 740547 w 914639"/>
                <a:gd name="connsiteY85" fmla="*/ 277019 h 888654"/>
                <a:gd name="connsiteX86" fmla="*/ 748775 w 914639"/>
                <a:gd name="connsiteY86" fmla="*/ 375758 h 888654"/>
                <a:gd name="connsiteX87" fmla="*/ 759747 w 914639"/>
                <a:gd name="connsiteY87" fmla="*/ 375758 h 888654"/>
                <a:gd name="connsiteX88" fmla="*/ 891399 w 914639"/>
                <a:gd name="connsiteY88" fmla="*/ 375758 h 888654"/>
                <a:gd name="connsiteX89" fmla="*/ 907855 w 914639"/>
                <a:gd name="connsiteY89" fmla="*/ 389472 h 888654"/>
                <a:gd name="connsiteX90" fmla="*/ 891399 w 914639"/>
                <a:gd name="connsiteY90" fmla="*/ 403186 h 888654"/>
                <a:gd name="connsiteX91" fmla="*/ 844772 w 914639"/>
                <a:gd name="connsiteY91" fmla="*/ 403186 h 888654"/>
                <a:gd name="connsiteX92" fmla="*/ 743289 w 914639"/>
                <a:gd name="connsiteY92" fmla="*/ 403186 h 888654"/>
                <a:gd name="connsiteX93" fmla="*/ 691178 w 914639"/>
                <a:gd name="connsiteY93" fmla="*/ 501926 h 888654"/>
                <a:gd name="connsiteX94" fmla="*/ 702148 w 914639"/>
                <a:gd name="connsiteY94" fmla="*/ 501926 h 888654"/>
                <a:gd name="connsiteX95" fmla="*/ 833802 w 914639"/>
                <a:gd name="connsiteY95" fmla="*/ 501926 h 888654"/>
                <a:gd name="connsiteX96" fmla="*/ 891399 w 914639"/>
                <a:gd name="connsiteY96" fmla="*/ 501926 h 888654"/>
                <a:gd name="connsiteX97" fmla="*/ 902371 w 914639"/>
                <a:gd name="connsiteY97" fmla="*/ 510154 h 888654"/>
                <a:gd name="connsiteX98" fmla="*/ 899627 w 914639"/>
                <a:gd name="connsiteY98" fmla="*/ 523867 h 888654"/>
                <a:gd name="connsiteX99" fmla="*/ 885914 w 914639"/>
                <a:gd name="connsiteY99" fmla="*/ 529353 h 888654"/>
                <a:gd name="connsiteX100" fmla="*/ 765233 w 914639"/>
                <a:gd name="connsiteY100" fmla="*/ 529353 h 888654"/>
                <a:gd name="connsiteX101" fmla="*/ 754261 w 914639"/>
                <a:gd name="connsiteY101" fmla="*/ 529353 h 888654"/>
                <a:gd name="connsiteX102" fmla="*/ 754261 w 914639"/>
                <a:gd name="connsiteY102" fmla="*/ 628092 h 888654"/>
                <a:gd name="connsiteX103" fmla="*/ 803631 w 914639"/>
                <a:gd name="connsiteY103" fmla="*/ 628092 h 888654"/>
                <a:gd name="connsiteX104" fmla="*/ 885914 w 914639"/>
                <a:gd name="connsiteY104" fmla="*/ 628092 h 888654"/>
                <a:gd name="connsiteX105" fmla="*/ 899627 w 914639"/>
                <a:gd name="connsiteY105" fmla="*/ 647292 h 888654"/>
                <a:gd name="connsiteX106" fmla="*/ 883171 w 914639"/>
                <a:gd name="connsiteY106" fmla="*/ 655520 h 888654"/>
                <a:gd name="connsiteX107" fmla="*/ 633579 w 914639"/>
                <a:gd name="connsiteY107" fmla="*/ 655520 h 888654"/>
                <a:gd name="connsiteX108" fmla="*/ 622609 w 914639"/>
                <a:gd name="connsiteY108" fmla="*/ 655520 h 888654"/>
                <a:gd name="connsiteX109" fmla="*/ 622609 w 914639"/>
                <a:gd name="connsiteY109" fmla="*/ 754260 h 888654"/>
                <a:gd name="connsiteX110" fmla="*/ 630837 w 914639"/>
                <a:gd name="connsiteY110" fmla="*/ 754260 h 888654"/>
                <a:gd name="connsiteX111" fmla="*/ 767975 w 914639"/>
                <a:gd name="connsiteY111" fmla="*/ 754260 h 888654"/>
                <a:gd name="connsiteX112" fmla="*/ 883171 w 914639"/>
                <a:gd name="connsiteY112" fmla="*/ 754260 h 888654"/>
                <a:gd name="connsiteX113" fmla="*/ 896885 w 914639"/>
                <a:gd name="connsiteY113" fmla="*/ 773459 h 888654"/>
                <a:gd name="connsiteX114" fmla="*/ 883171 w 914639"/>
                <a:gd name="connsiteY114" fmla="*/ 778944 h 888654"/>
                <a:gd name="connsiteX115" fmla="*/ 762489 w 914639"/>
                <a:gd name="connsiteY115" fmla="*/ 778944 h 888654"/>
                <a:gd name="connsiteX116" fmla="*/ 754261 w 914639"/>
                <a:gd name="connsiteY116" fmla="*/ 778944 h 888654"/>
                <a:gd name="connsiteX117" fmla="*/ 754261 w 914639"/>
                <a:gd name="connsiteY117" fmla="*/ 877684 h 888654"/>
                <a:gd name="connsiteX118" fmla="*/ 765233 w 914639"/>
                <a:gd name="connsiteY118" fmla="*/ 877684 h 888654"/>
                <a:gd name="connsiteX119" fmla="*/ 883171 w 914639"/>
                <a:gd name="connsiteY119" fmla="*/ 877684 h 888654"/>
                <a:gd name="connsiteX120" fmla="*/ 899627 w 914639"/>
                <a:gd name="connsiteY120" fmla="*/ 885912 h 888654"/>
                <a:gd name="connsiteX121" fmla="*/ 910599 w 914639"/>
                <a:gd name="connsiteY121" fmla="*/ 888655 h 888654"/>
                <a:gd name="connsiteX122" fmla="*/ 586953 w 914639"/>
                <a:gd name="connsiteY122" fmla="*/ 713118 h 888654"/>
                <a:gd name="connsiteX123" fmla="*/ 586953 w 914639"/>
                <a:gd name="connsiteY123" fmla="*/ 735060 h 888654"/>
                <a:gd name="connsiteX124" fmla="*/ 586953 w 914639"/>
                <a:gd name="connsiteY124" fmla="*/ 781687 h 888654"/>
                <a:gd name="connsiteX125" fmla="*/ 600667 w 914639"/>
                <a:gd name="connsiteY125" fmla="*/ 795401 h 888654"/>
                <a:gd name="connsiteX126" fmla="*/ 614381 w 914639"/>
                <a:gd name="connsiteY126" fmla="*/ 781687 h 888654"/>
                <a:gd name="connsiteX127" fmla="*/ 614381 w 914639"/>
                <a:gd name="connsiteY127" fmla="*/ 773459 h 888654"/>
                <a:gd name="connsiteX128" fmla="*/ 614381 w 914639"/>
                <a:gd name="connsiteY128" fmla="*/ 559523 h 888654"/>
                <a:gd name="connsiteX129" fmla="*/ 633579 w 914639"/>
                <a:gd name="connsiteY129" fmla="*/ 515639 h 888654"/>
                <a:gd name="connsiteX130" fmla="*/ 702148 w 914639"/>
                <a:gd name="connsiteY130" fmla="*/ 433357 h 888654"/>
                <a:gd name="connsiteX131" fmla="*/ 735061 w 914639"/>
                <a:gd name="connsiteY131" fmla="*/ 293475 h 888654"/>
                <a:gd name="connsiteX132" fmla="*/ 529354 w 914639"/>
                <a:gd name="connsiteY132" fmla="*/ 197479 h 888654"/>
                <a:gd name="connsiteX133" fmla="*/ 477242 w 914639"/>
                <a:gd name="connsiteY133" fmla="*/ 257819 h 888654"/>
                <a:gd name="connsiteX134" fmla="*/ 463528 w 914639"/>
                <a:gd name="connsiteY134" fmla="*/ 268791 h 888654"/>
                <a:gd name="connsiteX135" fmla="*/ 449815 w 914639"/>
                <a:gd name="connsiteY135" fmla="*/ 257819 h 888654"/>
                <a:gd name="connsiteX136" fmla="*/ 447071 w 914639"/>
                <a:gd name="connsiteY136" fmla="*/ 252334 h 888654"/>
                <a:gd name="connsiteX137" fmla="*/ 331874 w 914639"/>
                <a:gd name="connsiteY137" fmla="*/ 178280 h 888654"/>
                <a:gd name="connsiteX138" fmla="*/ 189252 w 914639"/>
                <a:gd name="connsiteY138" fmla="*/ 315418 h 888654"/>
                <a:gd name="connsiteX139" fmla="*/ 246849 w 914639"/>
                <a:gd name="connsiteY139" fmla="*/ 471755 h 888654"/>
                <a:gd name="connsiteX140" fmla="*/ 362046 w 914639"/>
                <a:gd name="connsiteY140" fmla="*/ 573237 h 888654"/>
                <a:gd name="connsiteX141" fmla="*/ 455299 w 914639"/>
                <a:gd name="connsiteY141" fmla="*/ 633578 h 888654"/>
                <a:gd name="connsiteX142" fmla="*/ 474498 w 914639"/>
                <a:gd name="connsiteY142" fmla="*/ 669234 h 888654"/>
                <a:gd name="connsiteX143" fmla="*/ 474498 w 914639"/>
                <a:gd name="connsiteY143" fmla="*/ 685691 h 888654"/>
                <a:gd name="connsiteX144" fmla="*/ 488212 w 914639"/>
                <a:gd name="connsiteY144" fmla="*/ 699404 h 888654"/>
                <a:gd name="connsiteX145" fmla="*/ 501926 w 914639"/>
                <a:gd name="connsiteY145" fmla="*/ 685691 h 888654"/>
                <a:gd name="connsiteX146" fmla="*/ 501926 w 914639"/>
                <a:gd name="connsiteY146" fmla="*/ 652778 h 888654"/>
                <a:gd name="connsiteX147" fmla="*/ 543068 w 914639"/>
                <a:gd name="connsiteY147" fmla="*/ 611636 h 888654"/>
                <a:gd name="connsiteX148" fmla="*/ 584209 w 914639"/>
                <a:gd name="connsiteY148" fmla="*/ 652778 h 888654"/>
                <a:gd name="connsiteX149" fmla="*/ 586953 w 914639"/>
                <a:gd name="connsiteY149" fmla="*/ 713118 h 888654"/>
                <a:gd name="connsiteX150" fmla="*/ 449815 w 914639"/>
                <a:gd name="connsiteY150" fmla="*/ 2743 h 888654"/>
                <a:gd name="connsiteX151" fmla="*/ 183766 w 914639"/>
                <a:gd name="connsiteY151" fmla="*/ 2743 h 888654"/>
                <a:gd name="connsiteX152" fmla="*/ 183766 w 914639"/>
                <a:gd name="connsiteY152" fmla="*/ 101482 h 888654"/>
                <a:gd name="connsiteX153" fmla="*/ 449815 w 914639"/>
                <a:gd name="connsiteY153" fmla="*/ 101482 h 888654"/>
                <a:gd name="connsiteX154" fmla="*/ 449815 w 914639"/>
                <a:gd name="connsiteY154" fmla="*/ 2743 h 888654"/>
                <a:gd name="connsiteX155" fmla="*/ 743289 w 914639"/>
                <a:gd name="connsiteY155" fmla="*/ 101482 h 888654"/>
                <a:gd name="connsiteX156" fmla="*/ 743289 w 914639"/>
                <a:gd name="connsiteY156" fmla="*/ 2743 h 888654"/>
                <a:gd name="connsiteX157" fmla="*/ 477242 w 914639"/>
                <a:gd name="connsiteY157" fmla="*/ 2743 h 888654"/>
                <a:gd name="connsiteX158" fmla="*/ 477242 w 914639"/>
                <a:gd name="connsiteY158" fmla="*/ 101482 h 888654"/>
                <a:gd name="connsiteX159" fmla="*/ 743289 w 914639"/>
                <a:gd name="connsiteY159" fmla="*/ 101482 h 888654"/>
                <a:gd name="connsiteX160" fmla="*/ 449815 w 914639"/>
                <a:gd name="connsiteY160" fmla="*/ 861227 h 888654"/>
                <a:gd name="connsiteX161" fmla="*/ 449815 w 914639"/>
                <a:gd name="connsiteY161" fmla="*/ 762488 h 888654"/>
                <a:gd name="connsiteX162" fmla="*/ 183766 w 914639"/>
                <a:gd name="connsiteY162" fmla="*/ 762488 h 888654"/>
                <a:gd name="connsiteX163" fmla="*/ 183766 w 914639"/>
                <a:gd name="connsiteY163" fmla="*/ 861227 h 888654"/>
                <a:gd name="connsiteX164" fmla="*/ 449815 w 914639"/>
                <a:gd name="connsiteY164" fmla="*/ 861227 h 888654"/>
                <a:gd name="connsiteX165" fmla="*/ 477242 w 914639"/>
                <a:gd name="connsiteY165" fmla="*/ 861227 h 888654"/>
                <a:gd name="connsiteX166" fmla="*/ 743289 w 914639"/>
                <a:gd name="connsiteY166" fmla="*/ 861227 h 888654"/>
                <a:gd name="connsiteX167" fmla="*/ 743289 w 914639"/>
                <a:gd name="connsiteY167" fmla="*/ 762488 h 888654"/>
                <a:gd name="connsiteX168" fmla="*/ 691178 w 914639"/>
                <a:gd name="connsiteY168" fmla="*/ 762488 h 888654"/>
                <a:gd name="connsiteX169" fmla="*/ 639064 w 914639"/>
                <a:gd name="connsiteY169" fmla="*/ 762488 h 888654"/>
                <a:gd name="connsiteX170" fmla="*/ 639064 w 914639"/>
                <a:gd name="connsiteY170" fmla="*/ 787173 h 888654"/>
                <a:gd name="connsiteX171" fmla="*/ 597923 w 914639"/>
                <a:gd name="connsiteY171" fmla="*/ 822829 h 888654"/>
                <a:gd name="connsiteX172" fmla="*/ 559525 w 914639"/>
                <a:gd name="connsiteY172" fmla="*/ 784430 h 888654"/>
                <a:gd name="connsiteX173" fmla="*/ 559525 w 914639"/>
                <a:gd name="connsiteY173" fmla="*/ 762488 h 888654"/>
                <a:gd name="connsiteX174" fmla="*/ 477242 w 914639"/>
                <a:gd name="connsiteY174" fmla="*/ 762488 h 888654"/>
                <a:gd name="connsiteX175" fmla="*/ 477242 w 914639"/>
                <a:gd name="connsiteY175" fmla="*/ 861227 h 888654"/>
                <a:gd name="connsiteX176" fmla="*/ 329132 w 914639"/>
                <a:gd name="connsiteY176" fmla="*/ 735060 h 888654"/>
                <a:gd name="connsiteX177" fmla="*/ 559525 w 914639"/>
                <a:gd name="connsiteY177" fmla="*/ 735060 h 888654"/>
                <a:gd name="connsiteX178" fmla="*/ 559525 w 914639"/>
                <a:gd name="connsiteY178" fmla="*/ 652778 h 888654"/>
                <a:gd name="connsiteX179" fmla="*/ 545811 w 914639"/>
                <a:gd name="connsiteY179" fmla="*/ 636321 h 888654"/>
                <a:gd name="connsiteX180" fmla="*/ 532098 w 914639"/>
                <a:gd name="connsiteY180" fmla="*/ 652778 h 888654"/>
                <a:gd name="connsiteX181" fmla="*/ 532098 w 914639"/>
                <a:gd name="connsiteY181" fmla="*/ 682948 h 888654"/>
                <a:gd name="connsiteX182" fmla="*/ 493698 w 914639"/>
                <a:gd name="connsiteY182" fmla="*/ 724089 h 888654"/>
                <a:gd name="connsiteX183" fmla="*/ 452557 w 914639"/>
                <a:gd name="connsiteY183" fmla="*/ 685691 h 888654"/>
                <a:gd name="connsiteX184" fmla="*/ 427871 w 914639"/>
                <a:gd name="connsiteY184" fmla="*/ 641806 h 888654"/>
                <a:gd name="connsiteX185" fmla="*/ 400443 w 914639"/>
                <a:gd name="connsiteY185" fmla="*/ 633578 h 888654"/>
                <a:gd name="connsiteX186" fmla="*/ 340104 w 914639"/>
                <a:gd name="connsiteY186" fmla="*/ 633578 h 888654"/>
                <a:gd name="connsiteX187" fmla="*/ 331874 w 914639"/>
                <a:gd name="connsiteY187" fmla="*/ 633578 h 888654"/>
                <a:gd name="connsiteX188" fmla="*/ 329132 w 914639"/>
                <a:gd name="connsiteY188" fmla="*/ 735060 h 888654"/>
                <a:gd name="connsiteX189" fmla="*/ 370274 w 914639"/>
                <a:gd name="connsiteY189" fmla="*/ 608893 h 888654"/>
                <a:gd name="connsiteX190" fmla="*/ 367532 w 914639"/>
                <a:gd name="connsiteY190" fmla="*/ 606150 h 888654"/>
                <a:gd name="connsiteX191" fmla="*/ 249591 w 914639"/>
                <a:gd name="connsiteY191" fmla="*/ 512896 h 888654"/>
                <a:gd name="connsiteX192" fmla="*/ 244107 w 914639"/>
                <a:gd name="connsiteY192" fmla="*/ 510154 h 888654"/>
                <a:gd name="connsiteX193" fmla="*/ 183766 w 914639"/>
                <a:gd name="connsiteY193" fmla="*/ 510154 h 888654"/>
                <a:gd name="connsiteX194" fmla="*/ 183766 w 914639"/>
                <a:gd name="connsiteY194" fmla="*/ 608893 h 888654"/>
                <a:gd name="connsiteX195" fmla="*/ 370274 w 914639"/>
                <a:gd name="connsiteY195" fmla="*/ 608893 h 888654"/>
                <a:gd name="connsiteX196" fmla="*/ 329132 w 914639"/>
                <a:gd name="connsiteY196" fmla="*/ 128910 h 888654"/>
                <a:gd name="connsiteX197" fmla="*/ 329132 w 914639"/>
                <a:gd name="connsiteY197" fmla="*/ 148109 h 888654"/>
                <a:gd name="connsiteX198" fmla="*/ 463528 w 914639"/>
                <a:gd name="connsiteY198" fmla="*/ 224906 h 888654"/>
                <a:gd name="connsiteX199" fmla="*/ 521126 w 914639"/>
                <a:gd name="connsiteY199" fmla="*/ 170051 h 888654"/>
                <a:gd name="connsiteX200" fmla="*/ 597923 w 914639"/>
                <a:gd name="connsiteY200" fmla="*/ 148109 h 888654"/>
                <a:gd name="connsiteX201" fmla="*/ 597923 w 914639"/>
                <a:gd name="connsiteY201" fmla="*/ 128910 h 888654"/>
                <a:gd name="connsiteX202" fmla="*/ 329132 w 914639"/>
                <a:gd name="connsiteY202" fmla="*/ 128910 h 888654"/>
                <a:gd name="connsiteX203" fmla="*/ 743289 w 914639"/>
                <a:gd name="connsiteY203" fmla="*/ 507411 h 888654"/>
                <a:gd name="connsiteX204" fmla="*/ 682950 w 914639"/>
                <a:gd name="connsiteY204" fmla="*/ 507411 h 888654"/>
                <a:gd name="connsiteX205" fmla="*/ 677464 w 914639"/>
                <a:gd name="connsiteY205" fmla="*/ 510154 h 888654"/>
                <a:gd name="connsiteX206" fmla="*/ 650036 w 914639"/>
                <a:gd name="connsiteY206" fmla="*/ 534839 h 888654"/>
                <a:gd name="connsiteX207" fmla="*/ 641808 w 914639"/>
                <a:gd name="connsiteY207" fmla="*/ 551295 h 888654"/>
                <a:gd name="connsiteX208" fmla="*/ 641808 w 914639"/>
                <a:gd name="connsiteY208" fmla="*/ 608893 h 888654"/>
                <a:gd name="connsiteX209" fmla="*/ 746033 w 914639"/>
                <a:gd name="connsiteY209" fmla="*/ 608893 h 888654"/>
                <a:gd name="connsiteX210" fmla="*/ 743289 w 914639"/>
                <a:gd name="connsiteY210" fmla="*/ 507411 h 88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914639" h="888654">
                  <a:moveTo>
                    <a:pt x="910599" y="888655"/>
                  </a:moveTo>
                  <a:cubicBezTo>
                    <a:pt x="608895" y="888655"/>
                    <a:pt x="309932" y="888655"/>
                    <a:pt x="8228" y="888655"/>
                  </a:cubicBezTo>
                  <a:cubicBezTo>
                    <a:pt x="8228" y="883169"/>
                    <a:pt x="8228" y="877684"/>
                    <a:pt x="8228" y="872198"/>
                  </a:cubicBezTo>
                  <a:cubicBezTo>
                    <a:pt x="13714" y="863970"/>
                    <a:pt x="19200" y="863970"/>
                    <a:pt x="27428" y="863970"/>
                  </a:cubicBezTo>
                  <a:cubicBezTo>
                    <a:pt x="65827" y="863970"/>
                    <a:pt x="106969" y="863970"/>
                    <a:pt x="145366" y="863970"/>
                  </a:cubicBezTo>
                  <a:cubicBezTo>
                    <a:pt x="148110" y="863970"/>
                    <a:pt x="150852" y="863970"/>
                    <a:pt x="153594" y="863970"/>
                  </a:cubicBezTo>
                  <a:cubicBezTo>
                    <a:pt x="153594" y="831057"/>
                    <a:pt x="153594" y="798144"/>
                    <a:pt x="153594" y="765231"/>
                  </a:cubicBezTo>
                  <a:cubicBezTo>
                    <a:pt x="150852" y="765231"/>
                    <a:pt x="145366" y="765231"/>
                    <a:pt x="142624" y="765231"/>
                  </a:cubicBezTo>
                  <a:cubicBezTo>
                    <a:pt x="104225" y="765231"/>
                    <a:pt x="63083" y="765231"/>
                    <a:pt x="24686" y="765231"/>
                  </a:cubicBezTo>
                  <a:cubicBezTo>
                    <a:pt x="16456" y="765231"/>
                    <a:pt x="10972" y="762488"/>
                    <a:pt x="5486" y="757002"/>
                  </a:cubicBezTo>
                  <a:cubicBezTo>
                    <a:pt x="5486" y="754260"/>
                    <a:pt x="5486" y="751517"/>
                    <a:pt x="5486" y="748774"/>
                  </a:cubicBezTo>
                  <a:cubicBezTo>
                    <a:pt x="10972" y="740546"/>
                    <a:pt x="16456" y="740546"/>
                    <a:pt x="24686" y="740546"/>
                  </a:cubicBezTo>
                  <a:cubicBezTo>
                    <a:pt x="112453" y="740546"/>
                    <a:pt x="200222" y="740546"/>
                    <a:pt x="290733" y="740546"/>
                  </a:cubicBezTo>
                  <a:cubicBezTo>
                    <a:pt x="293476" y="740546"/>
                    <a:pt x="296219" y="740546"/>
                    <a:pt x="301704" y="740546"/>
                  </a:cubicBezTo>
                  <a:cubicBezTo>
                    <a:pt x="301704" y="707633"/>
                    <a:pt x="301704" y="674719"/>
                    <a:pt x="301704" y="641806"/>
                  </a:cubicBezTo>
                  <a:cubicBezTo>
                    <a:pt x="298962" y="641806"/>
                    <a:pt x="293476" y="641806"/>
                    <a:pt x="290733" y="641806"/>
                  </a:cubicBezTo>
                  <a:cubicBezTo>
                    <a:pt x="202965" y="641806"/>
                    <a:pt x="115197" y="641806"/>
                    <a:pt x="27428" y="641806"/>
                  </a:cubicBezTo>
                  <a:cubicBezTo>
                    <a:pt x="19200" y="641806"/>
                    <a:pt x="13714" y="639064"/>
                    <a:pt x="8228" y="633578"/>
                  </a:cubicBezTo>
                  <a:cubicBezTo>
                    <a:pt x="8228" y="630835"/>
                    <a:pt x="8228" y="628092"/>
                    <a:pt x="8228" y="625350"/>
                  </a:cubicBezTo>
                  <a:cubicBezTo>
                    <a:pt x="13714" y="617122"/>
                    <a:pt x="19200" y="617122"/>
                    <a:pt x="27428" y="617122"/>
                  </a:cubicBezTo>
                  <a:cubicBezTo>
                    <a:pt x="65827" y="617122"/>
                    <a:pt x="106969" y="617122"/>
                    <a:pt x="145366" y="617122"/>
                  </a:cubicBezTo>
                  <a:cubicBezTo>
                    <a:pt x="148110" y="617122"/>
                    <a:pt x="150852" y="617122"/>
                    <a:pt x="153594" y="617122"/>
                  </a:cubicBezTo>
                  <a:cubicBezTo>
                    <a:pt x="153594" y="584208"/>
                    <a:pt x="153594" y="551295"/>
                    <a:pt x="153594" y="518382"/>
                  </a:cubicBezTo>
                  <a:cubicBezTo>
                    <a:pt x="150852" y="518382"/>
                    <a:pt x="145366" y="518382"/>
                    <a:pt x="142624" y="518382"/>
                  </a:cubicBezTo>
                  <a:cubicBezTo>
                    <a:pt x="104225" y="518382"/>
                    <a:pt x="63083" y="518382"/>
                    <a:pt x="24686" y="518382"/>
                  </a:cubicBezTo>
                  <a:cubicBezTo>
                    <a:pt x="16456" y="518382"/>
                    <a:pt x="10972" y="515639"/>
                    <a:pt x="5486" y="510154"/>
                  </a:cubicBezTo>
                  <a:cubicBezTo>
                    <a:pt x="5486" y="507411"/>
                    <a:pt x="5486" y="504668"/>
                    <a:pt x="5486" y="501926"/>
                  </a:cubicBezTo>
                  <a:cubicBezTo>
                    <a:pt x="10972" y="493697"/>
                    <a:pt x="16456" y="493697"/>
                    <a:pt x="24686" y="493697"/>
                  </a:cubicBezTo>
                  <a:cubicBezTo>
                    <a:pt x="85025" y="493697"/>
                    <a:pt x="148110" y="493697"/>
                    <a:pt x="208450" y="493697"/>
                  </a:cubicBezTo>
                  <a:cubicBezTo>
                    <a:pt x="211193" y="493697"/>
                    <a:pt x="213936" y="493697"/>
                    <a:pt x="219421" y="493697"/>
                  </a:cubicBezTo>
                  <a:cubicBezTo>
                    <a:pt x="194736" y="463527"/>
                    <a:pt x="178280" y="430614"/>
                    <a:pt x="167308" y="394958"/>
                  </a:cubicBezTo>
                  <a:cubicBezTo>
                    <a:pt x="164566" y="394958"/>
                    <a:pt x="161824" y="394958"/>
                    <a:pt x="156338" y="394958"/>
                  </a:cubicBezTo>
                  <a:cubicBezTo>
                    <a:pt x="112453" y="394958"/>
                    <a:pt x="65827" y="394958"/>
                    <a:pt x="21942" y="394958"/>
                  </a:cubicBezTo>
                  <a:cubicBezTo>
                    <a:pt x="13714" y="394958"/>
                    <a:pt x="8228" y="392215"/>
                    <a:pt x="2742" y="386729"/>
                  </a:cubicBezTo>
                  <a:cubicBezTo>
                    <a:pt x="2742" y="383987"/>
                    <a:pt x="2742" y="381244"/>
                    <a:pt x="2742" y="378501"/>
                  </a:cubicBezTo>
                  <a:cubicBezTo>
                    <a:pt x="8228" y="370273"/>
                    <a:pt x="13714" y="370273"/>
                    <a:pt x="21942" y="370273"/>
                  </a:cubicBezTo>
                  <a:cubicBezTo>
                    <a:pt x="65827" y="370273"/>
                    <a:pt x="106969" y="370273"/>
                    <a:pt x="150852" y="370273"/>
                  </a:cubicBezTo>
                  <a:cubicBezTo>
                    <a:pt x="153594" y="370273"/>
                    <a:pt x="156338" y="370273"/>
                    <a:pt x="161824" y="370273"/>
                  </a:cubicBezTo>
                  <a:cubicBezTo>
                    <a:pt x="156338" y="334617"/>
                    <a:pt x="156338" y="304446"/>
                    <a:pt x="170052" y="271533"/>
                  </a:cubicBezTo>
                  <a:cubicBezTo>
                    <a:pt x="164566" y="271533"/>
                    <a:pt x="161824" y="271533"/>
                    <a:pt x="159080" y="271533"/>
                  </a:cubicBezTo>
                  <a:cubicBezTo>
                    <a:pt x="112453" y="271533"/>
                    <a:pt x="68569" y="271533"/>
                    <a:pt x="21942" y="271533"/>
                  </a:cubicBezTo>
                  <a:cubicBezTo>
                    <a:pt x="13714" y="271533"/>
                    <a:pt x="8228" y="268791"/>
                    <a:pt x="2742" y="263305"/>
                  </a:cubicBezTo>
                  <a:cubicBezTo>
                    <a:pt x="2742" y="260562"/>
                    <a:pt x="2742" y="257819"/>
                    <a:pt x="2742" y="255077"/>
                  </a:cubicBezTo>
                  <a:cubicBezTo>
                    <a:pt x="8228" y="246849"/>
                    <a:pt x="13714" y="246849"/>
                    <a:pt x="21942" y="246849"/>
                  </a:cubicBezTo>
                  <a:cubicBezTo>
                    <a:pt x="71311" y="246849"/>
                    <a:pt x="123425" y="246849"/>
                    <a:pt x="172794" y="246849"/>
                  </a:cubicBezTo>
                  <a:cubicBezTo>
                    <a:pt x="178280" y="246849"/>
                    <a:pt x="181022" y="244106"/>
                    <a:pt x="183766" y="241363"/>
                  </a:cubicBezTo>
                  <a:cubicBezTo>
                    <a:pt x="208450" y="205707"/>
                    <a:pt x="241363" y="181022"/>
                    <a:pt x="282505" y="172794"/>
                  </a:cubicBezTo>
                  <a:cubicBezTo>
                    <a:pt x="287991" y="172794"/>
                    <a:pt x="290733" y="170051"/>
                    <a:pt x="296219" y="170051"/>
                  </a:cubicBezTo>
                  <a:cubicBezTo>
                    <a:pt x="296219" y="161823"/>
                    <a:pt x="296219" y="156337"/>
                    <a:pt x="296219" y="148109"/>
                  </a:cubicBezTo>
                  <a:cubicBezTo>
                    <a:pt x="293476" y="148109"/>
                    <a:pt x="287991" y="148109"/>
                    <a:pt x="285248" y="148109"/>
                  </a:cubicBezTo>
                  <a:cubicBezTo>
                    <a:pt x="197480" y="148109"/>
                    <a:pt x="109711" y="148109"/>
                    <a:pt x="21942" y="148109"/>
                  </a:cubicBezTo>
                  <a:cubicBezTo>
                    <a:pt x="13714" y="148109"/>
                    <a:pt x="8228" y="145366"/>
                    <a:pt x="2742" y="139881"/>
                  </a:cubicBezTo>
                  <a:cubicBezTo>
                    <a:pt x="2742" y="137138"/>
                    <a:pt x="2742" y="134395"/>
                    <a:pt x="2742" y="131653"/>
                  </a:cubicBezTo>
                  <a:cubicBezTo>
                    <a:pt x="8228" y="123424"/>
                    <a:pt x="13714" y="123424"/>
                    <a:pt x="21942" y="123424"/>
                  </a:cubicBezTo>
                  <a:cubicBezTo>
                    <a:pt x="60341" y="123424"/>
                    <a:pt x="101483" y="123424"/>
                    <a:pt x="139880" y="123424"/>
                  </a:cubicBezTo>
                  <a:cubicBezTo>
                    <a:pt x="142624" y="123424"/>
                    <a:pt x="145366" y="123424"/>
                    <a:pt x="148110" y="123424"/>
                  </a:cubicBezTo>
                  <a:cubicBezTo>
                    <a:pt x="148110" y="90511"/>
                    <a:pt x="148110" y="57598"/>
                    <a:pt x="148110" y="24685"/>
                  </a:cubicBezTo>
                  <a:cubicBezTo>
                    <a:pt x="145366" y="24685"/>
                    <a:pt x="139880" y="24685"/>
                    <a:pt x="137138" y="24685"/>
                  </a:cubicBezTo>
                  <a:cubicBezTo>
                    <a:pt x="98739" y="24685"/>
                    <a:pt x="57597" y="24685"/>
                    <a:pt x="19200" y="24685"/>
                  </a:cubicBezTo>
                  <a:cubicBezTo>
                    <a:pt x="10972" y="24685"/>
                    <a:pt x="5486" y="21942"/>
                    <a:pt x="0" y="16456"/>
                  </a:cubicBezTo>
                  <a:cubicBezTo>
                    <a:pt x="0" y="13714"/>
                    <a:pt x="0" y="10971"/>
                    <a:pt x="0" y="8228"/>
                  </a:cubicBezTo>
                  <a:cubicBezTo>
                    <a:pt x="5486" y="0"/>
                    <a:pt x="10972" y="0"/>
                    <a:pt x="19200" y="0"/>
                  </a:cubicBezTo>
                  <a:cubicBezTo>
                    <a:pt x="309932" y="0"/>
                    <a:pt x="600667" y="0"/>
                    <a:pt x="891399" y="0"/>
                  </a:cubicBezTo>
                  <a:cubicBezTo>
                    <a:pt x="894142" y="0"/>
                    <a:pt x="896885" y="0"/>
                    <a:pt x="899627" y="0"/>
                  </a:cubicBezTo>
                  <a:cubicBezTo>
                    <a:pt x="907855" y="0"/>
                    <a:pt x="910599" y="8228"/>
                    <a:pt x="910599" y="13714"/>
                  </a:cubicBezTo>
                  <a:cubicBezTo>
                    <a:pt x="910599" y="21942"/>
                    <a:pt x="905113" y="24685"/>
                    <a:pt x="894142" y="24685"/>
                  </a:cubicBezTo>
                  <a:cubicBezTo>
                    <a:pt x="853000" y="24685"/>
                    <a:pt x="814602" y="24685"/>
                    <a:pt x="773461" y="24685"/>
                  </a:cubicBezTo>
                  <a:cubicBezTo>
                    <a:pt x="770717" y="24685"/>
                    <a:pt x="767975" y="24685"/>
                    <a:pt x="762489" y="24685"/>
                  </a:cubicBezTo>
                  <a:cubicBezTo>
                    <a:pt x="762489" y="57598"/>
                    <a:pt x="762489" y="90511"/>
                    <a:pt x="762489" y="123424"/>
                  </a:cubicBezTo>
                  <a:cubicBezTo>
                    <a:pt x="773461" y="123424"/>
                    <a:pt x="784431" y="123424"/>
                    <a:pt x="795403" y="123424"/>
                  </a:cubicBezTo>
                  <a:cubicBezTo>
                    <a:pt x="828316" y="123424"/>
                    <a:pt x="861230" y="123424"/>
                    <a:pt x="894142" y="123424"/>
                  </a:cubicBezTo>
                  <a:cubicBezTo>
                    <a:pt x="902371" y="123424"/>
                    <a:pt x="907855" y="126167"/>
                    <a:pt x="907855" y="131653"/>
                  </a:cubicBezTo>
                  <a:cubicBezTo>
                    <a:pt x="907855" y="137138"/>
                    <a:pt x="907855" y="142624"/>
                    <a:pt x="905113" y="145366"/>
                  </a:cubicBezTo>
                  <a:cubicBezTo>
                    <a:pt x="902371" y="148109"/>
                    <a:pt x="896885" y="148109"/>
                    <a:pt x="891399" y="148109"/>
                  </a:cubicBezTo>
                  <a:cubicBezTo>
                    <a:pt x="803631" y="148109"/>
                    <a:pt x="715862" y="148109"/>
                    <a:pt x="625351" y="148109"/>
                  </a:cubicBezTo>
                  <a:cubicBezTo>
                    <a:pt x="622609" y="148109"/>
                    <a:pt x="617123" y="148109"/>
                    <a:pt x="614381" y="148109"/>
                  </a:cubicBezTo>
                  <a:cubicBezTo>
                    <a:pt x="614381" y="156337"/>
                    <a:pt x="614381" y="161823"/>
                    <a:pt x="614381" y="170051"/>
                  </a:cubicBezTo>
                  <a:cubicBezTo>
                    <a:pt x="617123" y="170051"/>
                    <a:pt x="617123" y="170051"/>
                    <a:pt x="619865" y="172794"/>
                  </a:cubicBezTo>
                  <a:cubicBezTo>
                    <a:pt x="666492" y="181022"/>
                    <a:pt x="702148" y="205707"/>
                    <a:pt x="729575" y="246849"/>
                  </a:cubicBezTo>
                  <a:cubicBezTo>
                    <a:pt x="732319" y="249591"/>
                    <a:pt x="735061" y="252334"/>
                    <a:pt x="740547" y="252334"/>
                  </a:cubicBezTo>
                  <a:cubicBezTo>
                    <a:pt x="770717" y="252334"/>
                    <a:pt x="800888" y="252334"/>
                    <a:pt x="828316" y="252334"/>
                  </a:cubicBezTo>
                  <a:cubicBezTo>
                    <a:pt x="850258" y="252334"/>
                    <a:pt x="872200" y="252334"/>
                    <a:pt x="894142" y="252334"/>
                  </a:cubicBezTo>
                  <a:cubicBezTo>
                    <a:pt x="905113" y="252334"/>
                    <a:pt x="910599" y="260562"/>
                    <a:pt x="907855" y="268791"/>
                  </a:cubicBezTo>
                  <a:cubicBezTo>
                    <a:pt x="905113" y="277019"/>
                    <a:pt x="899627" y="277019"/>
                    <a:pt x="891399" y="277019"/>
                  </a:cubicBezTo>
                  <a:cubicBezTo>
                    <a:pt x="844772" y="277019"/>
                    <a:pt x="798145" y="277019"/>
                    <a:pt x="751519" y="277019"/>
                  </a:cubicBezTo>
                  <a:cubicBezTo>
                    <a:pt x="748775" y="277019"/>
                    <a:pt x="746033" y="277019"/>
                    <a:pt x="740547" y="277019"/>
                  </a:cubicBezTo>
                  <a:cubicBezTo>
                    <a:pt x="751519" y="309932"/>
                    <a:pt x="754261" y="342845"/>
                    <a:pt x="748775" y="375758"/>
                  </a:cubicBezTo>
                  <a:cubicBezTo>
                    <a:pt x="754261" y="375758"/>
                    <a:pt x="757003" y="375758"/>
                    <a:pt x="759747" y="375758"/>
                  </a:cubicBezTo>
                  <a:cubicBezTo>
                    <a:pt x="803631" y="375758"/>
                    <a:pt x="847516" y="375758"/>
                    <a:pt x="891399" y="375758"/>
                  </a:cubicBezTo>
                  <a:cubicBezTo>
                    <a:pt x="902371" y="375758"/>
                    <a:pt x="907855" y="381244"/>
                    <a:pt x="907855" y="389472"/>
                  </a:cubicBezTo>
                  <a:cubicBezTo>
                    <a:pt x="907855" y="397701"/>
                    <a:pt x="902371" y="403186"/>
                    <a:pt x="891399" y="403186"/>
                  </a:cubicBezTo>
                  <a:cubicBezTo>
                    <a:pt x="874943" y="403186"/>
                    <a:pt x="861230" y="403186"/>
                    <a:pt x="844772" y="403186"/>
                  </a:cubicBezTo>
                  <a:cubicBezTo>
                    <a:pt x="811858" y="403186"/>
                    <a:pt x="776203" y="403186"/>
                    <a:pt x="743289" y="403186"/>
                  </a:cubicBezTo>
                  <a:cubicBezTo>
                    <a:pt x="732319" y="438842"/>
                    <a:pt x="715862" y="471755"/>
                    <a:pt x="691178" y="501926"/>
                  </a:cubicBezTo>
                  <a:cubicBezTo>
                    <a:pt x="696664" y="501926"/>
                    <a:pt x="699406" y="501926"/>
                    <a:pt x="702148" y="501926"/>
                  </a:cubicBezTo>
                  <a:cubicBezTo>
                    <a:pt x="746033" y="501926"/>
                    <a:pt x="789917" y="501926"/>
                    <a:pt x="833802" y="501926"/>
                  </a:cubicBezTo>
                  <a:cubicBezTo>
                    <a:pt x="853000" y="501926"/>
                    <a:pt x="872200" y="501926"/>
                    <a:pt x="891399" y="501926"/>
                  </a:cubicBezTo>
                  <a:cubicBezTo>
                    <a:pt x="896885" y="501926"/>
                    <a:pt x="902371" y="504668"/>
                    <a:pt x="902371" y="510154"/>
                  </a:cubicBezTo>
                  <a:cubicBezTo>
                    <a:pt x="905113" y="512896"/>
                    <a:pt x="902371" y="521125"/>
                    <a:pt x="899627" y="523867"/>
                  </a:cubicBezTo>
                  <a:cubicBezTo>
                    <a:pt x="896885" y="526610"/>
                    <a:pt x="891399" y="529353"/>
                    <a:pt x="885914" y="529353"/>
                  </a:cubicBezTo>
                  <a:cubicBezTo>
                    <a:pt x="844772" y="529353"/>
                    <a:pt x="806374" y="529353"/>
                    <a:pt x="765233" y="529353"/>
                  </a:cubicBezTo>
                  <a:cubicBezTo>
                    <a:pt x="762489" y="529353"/>
                    <a:pt x="759747" y="529353"/>
                    <a:pt x="754261" y="529353"/>
                  </a:cubicBezTo>
                  <a:cubicBezTo>
                    <a:pt x="754261" y="562266"/>
                    <a:pt x="754261" y="595179"/>
                    <a:pt x="754261" y="628092"/>
                  </a:cubicBezTo>
                  <a:cubicBezTo>
                    <a:pt x="770717" y="628092"/>
                    <a:pt x="787175" y="628092"/>
                    <a:pt x="803631" y="628092"/>
                  </a:cubicBezTo>
                  <a:cubicBezTo>
                    <a:pt x="831058" y="628092"/>
                    <a:pt x="858486" y="628092"/>
                    <a:pt x="885914" y="628092"/>
                  </a:cubicBezTo>
                  <a:cubicBezTo>
                    <a:pt x="896885" y="628092"/>
                    <a:pt x="905113" y="639064"/>
                    <a:pt x="899627" y="647292"/>
                  </a:cubicBezTo>
                  <a:cubicBezTo>
                    <a:pt x="896885" y="652778"/>
                    <a:pt x="891399" y="655520"/>
                    <a:pt x="883171" y="655520"/>
                  </a:cubicBezTo>
                  <a:cubicBezTo>
                    <a:pt x="800888" y="655520"/>
                    <a:pt x="715862" y="655520"/>
                    <a:pt x="633579" y="655520"/>
                  </a:cubicBezTo>
                  <a:cubicBezTo>
                    <a:pt x="630837" y="655520"/>
                    <a:pt x="625351" y="655520"/>
                    <a:pt x="622609" y="655520"/>
                  </a:cubicBezTo>
                  <a:cubicBezTo>
                    <a:pt x="622609" y="688433"/>
                    <a:pt x="622609" y="721347"/>
                    <a:pt x="622609" y="754260"/>
                  </a:cubicBezTo>
                  <a:cubicBezTo>
                    <a:pt x="625351" y="754260"/>
                    <a:pt x="628094" y="754260"/>
                    <a:pt x="630837" y="754260"/>
                  </a:cubicBezTo>
                  <a:cubicBezTo>
                    <a:pt x="677464" y="754260"/>
                    <a:pt x="724091" y="754260"/>
                    <a:pt x="767975" y="754260"/>
                  </a:cubicBezTo>
                  <a:cubicBezTo>
                    <a:pt x="806374" y="754260"/>
                    <a:pt x="844772" y="754260"/>
                    <a:pt x="883171" y="754260"/>
                  </a:cubicBezTo>
                  <a:cubicBezTo>
                    <a:pt x="896885" y="754260"/>
                    <a:pt x="902371" y="765231"/>
                    <a:pt x="896885" y="773459"/>
                  </a:cubicBezTo>
                  <a:cubicBezTo>
                    <a:pt x="894142" y="776202"/>
                    <a:pt x="888657" y="778944"/>
                    <a:pt x="883171" y="778944"/>
                  </a:cubicBezTo>
                  <a:cubicBezTo>
                    <a:pt x="842030" y="778944"/>
                    <a:pt x="803631" y="778944"/>
                    <a:pt x="762489" y="778944"/>
                  </a:cubicBezTo>
                  <a:cubicBezTo>
                    <a:pt x="759747" y="778944"/>
                    <a:pt x="757003" y="778944"/>
                    <a:pt x="754261" y="778944"/>
                  </a:cubicBezTo>
                  <a:cubicBezTo>
                    <a:pt x="754261" y="811857"/>
                    <a:pt x="754261" y="844771"/>
                    <a:pt x="754261" y="877684"/>
                  </a:cubicBezTo>
                  <a:cubicBezTo>
                    <a:pt x="757003" y="877684"/>
                    <a:pt x="759747" y="877684"/>
                    <a:pt x="765233" y="877684"/>
                  </a:cubicBezTo>
                  <a:cubicBezTo>
                    <a:pt x="803631" y="877684"/>
                    <a:pt x="844772" y="877684"/>
                    <a:pt x="883171" y="877684"/>
                  </a:cubicBezTo>
                  <a:cubicBezTo>
                    <a:pt x="891399" y="877684"/>
                    <a:pt x="896885" y="877684"/>
                    <a:pt x="899627" y="885912"/>
                  </a:cubicBezTo>
                  <a:cubicBezTo>
                    <a:pt x="918827" y="877684"/>
                    <a:pt x="916085" y="883169"/>
                    <a:pt x="910599" y="888655"/>
                  </a:cubicBezTo>
                  <a:close/>
                  <a:moveTo>
                    <a:pt x="586953" y="713118"/>
                  </a:moveTo>
                  <a:cubicBezTo>
                    <a:pt x="586953" y="721347"/>
                    <a:pt x="586953" y="726832"/>
                    <a:pt x="586953" y="735060"/>
                  </a:cubicBezTo>
                  <a:cubicBezTo>
                    <a:pt x="586953" y="751517"/>
                    <a:pt x="586953" y="765231"/>
                    <a:pt x="586953" y="781687"/>
                  </a:cubicBezTo>
                  <a:cubicBezTo>
                    <a:pt x="586953" y="789916"/>
                    <a:pt x="592437" y="795401"/>
                    <a:pt x="600667" y="795401"/>
                  </a:cubicBezTo>
                  <a:cubicBezTo>
                    <a:pt x="608895" y="795401"/>
                    <a:pt x="614381" y="789916"/>
                    <a:pt x="614381" y="781687"/>
                  </a:cubicBezTo>
                  <a:cubicBezTo>
                    <a:pt x="614381" y="778944"/>
                    <a:pt x="614381" y="776202"/>
                    <a:pt x="614381" y="773459"/>
                  </a:cubicBezTo>
                  <a:cubicBezTo>
                    <a:pt x="614381" y="702147"/>
                    <a:pt x="614381" y="630835"/>
                    <a:pt x="614381" y="559523"/>
                  </a:cubicBezTo>
                  <a:cubicBezTo>
                    <a:pt x="614381" y="540324"/>
                    <a:pt x="619865" y="526610"/>
                    <a:pt x="633579" y="515639"/>
                  </a:cubicBezTo>
                  <a:cubicBezTo>
                    <a:pt x="661006" y="490954"/>
                    <a:pt x="685692" y="463527"/>
                    <a:pt x="702148" y="433357"/>
                  </a:cubicBezTo>
                  <a:cubicBezTo>
                    <a:pt x="726833" y="389472"/>
                    <a:pt x="743289" y="342845"/>
                    <a:pt x="735061" y="293475"/>
                  </a:cubicBezTo>
                  <a:cubicBezTo>
                    <a:pt x="721348" y="202964"/>
                    <a:pt x="619865" y="142624"/>
                    <a:pt x="529354" y="197479"/>
                  </a:cubicBezTo>
                  <a:cubicBezTo>
                    <a:pt x="504670" y="211193"/>
                    <a:pt x="488212" y="233135"/>
                    <a:pt x="477242" y="257819"/>
                  </a:cubicBezTo>
                  <a:cubicBezTo>
                    <a:pt x="474498" y="263305"/>
                    <a:pt x="471756" y="268791"/>
                    <a:pt x="463528" y="268791"/>
                  </a:cubicBezTo>
                  <a:cubicBezTo>
                    <a:pt x="455299" y="268791"/>
                    <a:pt x="452557" y="266048"/>
                    <a:pt x="449815" y="257819"/>
                  </a:cubicBezTo>
                  <a:cubicBezTo>
                    <a:pt x="449815" y="255077"/>
                    <a:pt x="447071" y="255077"/>
                    <a:pt x="447071" y="252334"/>
                  </a:cubicBezTo>
                  <a:cubicBezTo>
                    <a:pt x="422387" y="205707"/>
                    <a:pt x="383987" y="181022"/>
                    <a:pt x="331874" y="178280"/>
                  </a:cubicBezTo>
                  <a:cubicBezTo>
                    <a:pt x="255077" y="175537"/>
                    <a:pt x="189252" y="238620"/>
                    <a:pt x="189252" y="315418"/>
                  </a:cubicBezTo>
                  <a:cubicBezTo>
                    <a:pt x="189252" y="375758"/>
                    <a:pt x="211193" y="427871"/>
                    <a:pt x="246849" y="471755"/>
                  </a:cubicBezTo>
                  <a:cubicBezTo>
                    <a:pt x="279763" y="512896"/>
                    <a:pt x="318160" y="543067"/>
                    <a:pt x="362046" y="573237"/>
                  </a:cubicBezTo>
                  <a:cubicBezTo>
                    <a:pt x="392215" y="595179"/>
                    <a:pt x="425129" y="614379"/>
                    <a:pt x="455299" y="633578"/>
                  </a:cubicBezTo>
                  <a:cubicBezTo>
                    <a:pt x="469013" y="641806"/>
                    <a:pt x="474498" y="652778"/>
                    <a:pt x="474498" y="669234"/>
                  </a:cubicBezTo>
                  <a:cubicBezTo>
                    <a:pt x="474498" y="674719"/>
                    <a:pt x="474498" y="680205"/>
                    <a:pt x="474498" y="685691"/>
                  </a:cubicBezTo>
                  <a:cubicBezTo>
                    <a:pt x="474498" y="693919"/>
                    <a:pt x="479984" y="699404"/>
                    <a:pt x="488212" y="699404"/>
                  </a:cubicBezTo>
                  <a:cubicBezTo>
                    <a:pt x="496440" y="699404"/>
                    <a:pt x="501926" y="693919"/>
                    <a:pt x="501926" y="685691"/>
                  </a:cubicBezTo>
                  <a:cubicBezTo>
                    <a:pt x="501926" y="674719"/>
                    <a:pt x="501926" y="663748"/>
                    <a:pt x="501926" y="652778"/>
                  </a:cubicBezTo>
                  <a:cubicBezTo>
                    <a:pt x="501926" y="628092"/>
                    <a:pt x="518384" y="611636"/>
                    <a:pt x="543068" y="611636"/>
                  </a:cubicBezTo>
                  <a:cubicBezTo>
                    <a:pt x="567753" y="611636"/>
                    <a:pt x="584209" y="628092"/>
                    <a:pt x="584209" y="652778"/>
                  </a:cubicBezTo>
                  <a:cubicBezTo>
                    <a:pt x="586953" y="671977"/>
                    <a:pt x="586953" y="693919"/>
                    <a:pt x="586953" y="713118"/>
                  </a:cubicBezTo>
                  <a:close/>
                  <a:moveTo>
                    <a:pt x="449815" y="2743"/>
                  </a:moveTo>
                  <a:cubicBezTo>
                    <a:pt x="359302" y="2743"/>
                    <a:pt x="271535" y="2743"/>
                    <a:pt x="183766" y="2743"/>
                  </a:cubicBezTo>
                  <a:cubicBezTo>
                    <a:pt x="183766" y="35656"/>
                    <a:pt x="183766" y="68569"/>
                    <a:pt x="183766" y="101482"/>
                  </a:cubicBezTo>
                  <a:cubicBezTo>
                    <a:pt x="274277" y="101482"/>
                    <a:pt x="362046" y="101482"/>
                    <a:pt x="449815" y="101482"/>
                  </a:cubicBezTo>
                  <a:cubicBezTo>
                    <a:pt x="449815" y="68569"/>
                    <a:pt x="449815" y="38399"/>
                    <a:pt x="449815" y="2743"/>
                  </a:cubicBezTo>
                  <a:close/>
                  <a:moveTo>
                    <a:pt x="743289" y="101482"/>
                  </a:moveTo>
                  <a:cubicBezTo>
                    <a:pt x="743289" y="68569"/>
                    <a:pt x="743289" y="35656"/>
                    <a:pt x="743289" y="2743"/>
                  </a:cubicBezTo>
                  <a:cubicBezTo>
                    <a:pt x="652778" y="2743"/>
                    <a:pt x="565009" y="2743"/>
                    <a:pt x="477242" y="2743"/>
                  </a:cubicBezTo>
                  <a:cubicBezTo>
                    <a:pt x="477242" y="35656"/>
                    <a:pt x="477242" y="68569"/>
                    <a:pt x="477242" y="101482"/>
                  </a:cubicBezTo>
                  <a:cubicBezTo>
                    <a:pt x="565009" y="101482"/>
                    <a:pt x="655522" y="101482"/>
                    <a:pt x="743289" y="101482"/>
                  </a:cubicBezTo>
                  <a:close/>
                  <a:moveTo>
                    <a:pt x="449815" y="861227"/>
                  </a:moveTo>
                  <a:cubicBezTo>
                    <a:pt x="449815" y="828314"/>
                    <a:pt x="449815" y="795401"/>
                    <a:pt x="449815" y="762488"/>
                  </a:cubicBezTo>
                  <a:cubicBezTo>
                    <a:pt x="359302" y="762488"/>
                    <a:pt x="271535" y="762488"/>
                    <a:pt x="183766" y="762488"/>
                  </a:cubicBezTo>
                  <a:cubicBezTo>
                    <a:pt x="183766" y="795401"/>
                    <a:pt x="183766" y="828314"/>
                    <a:pt x="183766" y="861227"/>
                  </a:cubicBezTo>
                  <a:cubicBezTo>
                    <a:pt x="271535" y="861227"/>
                    <a:pt x="359302" y="861227"/>
                    <a:pt x="449815" y="861227"/>
                  </a:cubicBezTo>
                  <a:close/>
                  <a:moveTo>
                    <a:pt x="477242" y="861227"/>
                  </a:moveTo>
                  <a:cubicBezTo>
                    <a:pt x="567753" y="861227"/>
                    <a:pt x="655522" y="861227"/>
                    <a:pt x="743289" y="861227"/>
                  </a:cubicBezTo>
                  <a:cubicBezTo>
                    <a:pt x="743289" y="828314"/>
                    <a:pt x="743289" y="795401"/>
                    <a:pt x="743289" y="762488"/>
                  </a:cubicBezTo>
                  <a:cubicBezTo>
                    <a:pt x="726833" y="762488"/>
                    <a:pt x="707634" y="762488"/>
                    <a:pt x="691178" y="762488"/>
                  </a:cubicBezTo>
                  <a:cubicBezTo>
                    <a:pt x="674720" y="762488"/>
                    <a:pt x="658264" y="762488"/>
                    <a:pt x="639064" y="762488"/>
                  </a:cubicBezTo>
                  <a:cubicBezTo>
                    <a:pt x="639064" y="770716"/>
                    <a:pt x="639064" y="778944"/>
                    <a:pt x="639064" y="787173"/>
                  </a:cubicBezTo>
                  <a:cubicBezTo>
                    <a:pt x="636322" y="809115"/>
                    <a:pt x="619865" y="822829"/>
                    <a:pt x="597923" y="822829"/>
                  </a:cubicBezTo>
                  <a:cubicBezTo>
                    <a:pt x="575981" y="822829"/>
                    <a:pt x="559525" y="806372"/>
                    <a:pt x="559525" y="784430"/>
                  </a:cubicBezTo>
                  <a:cubicBezTo>
                    <a:pt x="559525" y="776202"/>
                    <a:pt x="559525" y="770716"/>
                    <a:pt x="559525" y="762488"/>
                  </a:cubicBezTo>
                  <a:cubicBezTo>
                    <a:pt x="532098" y="762488"/>
                    <a:pt x="504670" y="762488"/>
                    <a:pt x="477242" y="762488"/>
                  </a:cubicBezTo>
                  <a:cubicBezTo>
                    <a:pt x="477242" y="795401"/>
                    <a:pt x="477242" y="828314"/>
                    <a:pt x="477242" y="861227"/>
                  </a:cubicBezTo>
                  <a:close/>
                  <a:moveTo>
                    <a:pt x="329132" y="735060"/>
                  </a:moveTo>
                  <a:cubicBezTo>
                    <a:pt x="405929" y="735060"/>
                    <a:pt x="482726" y="735060"/>
                    <a:pt x="559525" y="735060"/>
                  </a:cubicBezTo>
                  <a:cubicBezTo>
                    <a:pt x="559525" y="707633"/>
                    <a:pt x="559525" y="680205"/>
                    <a:pt x="559525" y="652778"/>
                  </a:cubicBezTo>
                  <a:cubicBezTo>
                    <a:pt x="559525" y="641806"/>
                    <a:pt x="554039" y="636321"/>
                    <a:pt x="545811" y="636321"/>
                  </a:cubicBezTo>
                  <a:cubicBezTo>
                    <a:pt x="537582" y="636321"/>
                    <a:pt x="532098" y="641806"/>
                    <a:pt x="532098" y="652778"/>
                  </a:cubicBezTo>
                  <a:cubicBezTo>
                    <a:pt x="532098" y="663748"/>
                    <a:pt x="532098" y="674719"/>
                    <a:pt x="532098" y="682948"/>
                  </a:cubicBezTo>
                  <a:cubicBezTo>
                    <a:pt x="532098" y="707633"/>
                    <a:pt x="515640" y="724089"/>
                    <a:pt x="493698" y="724089"/>
                  </a:cubicBezTo>
                  <a:cubicBezTo>
                    <a:pt x="469013" y="724089"/>
                    <a:pt x="449815" y="710375"/>
                    <a:pt x="452557" y="685691"/>
                  </a:cubicBezTo>
                  <a:cubicBezTo>
                    <a:pt x="452557" y="663748"/>
                    <a:pt x="447071" y="652778"/>
                    <a:pt x="427871" y="641806"/>
                  </a:cubicBezTo>
                  <a:cubicBezTo>
                    <a:pt x="419643" y="636321"/>
                    <a:pt x="411415" y="633578"/>
                    <a:pt x="400443" y="633578"/>
                  </a:cubicBezTo>
                  <a:cubicBezTo>
                    <a:pt x="381245" y="633578"/>
                    <a:pt x="362046" y="633578"/>
                    <a:pt x="340104" y="633578"/>
                  </a:cubicBezTo>
                  <a:cubicBezTo>
                    <a:pt x="337360" y="633578"/>
                    <a:pt x="334618" y="633578"/>
                    <a:pt x="331874" y="633578"/>
                  </a:cubicBezTo>
                  <a:cubicBezTo>
                    <a:pt x="329132" y="669234"/>
                    <a:pt x="329132" y="702147"/>
                    <a:pt x="329132" y="735060"/>
                  </a:cubicBezTo>
                  <a:close/>
                  <a:moveTo>
                    <a:pt x="370274" y="608893"/>
                  </a:moveTo>
                  <a:cubicBezTo>
                    <a:pt x="367532" y="606150"/>
                    <a:pt x="367532" y="606150"/>
                    <a:pt x="367532" y="606150"/>
                  </a:cubicBezTo>
                  <a:cubicBezTo>
                    <a:pt x="326390" y="578723"/>
                    <a:pt x="285248" y="548552"/>
                    <a:pt x="249591" y="512896"/>
                  </a:cubicBezTo>
                  <a:cubicBezTo>
                    <a:pt x="246849" y="510154"/>
                    <a:pt x="246849" y="510154"/>
                    <a:pt x="244107" y="510154"/>
                  </a:cubicBezTo>
                  <a:cubicBezTo>
                    <a:pt x="224907" y="510154"/>
                    <a:pt x="202965" y="510154"/>
                    <a:pt x="183766" y="510154"/>
                  </a:cubicBezTo>
                  <a:cubicBezTo>
                    <a:pt x="183766" y="543067"/>
                    <a:pt x="183766" y="575980"/>
                    <a:pt x="183766" y="608893"/>
                  </a:cubicBezTo>
                  <a:cubicBezTo>
                    <a:pt x="244107" y="608893"/>
                    <a:pt x="307190" y="608893"/>
                    <a:pt x="370274" y="608893"/>
                  </a:cubicBezTo>
                  <a:close/>
                  <a:moveTo>
                    <a:pt x="329132" y="128910"/>
                  </a:moveTo>
                  <a:cubicBezTo>
                    <a:pt x="329132" y="134395"/>
                    <a:pt x="329132" y="142624"/>
                    <a:pt x="329132" y="148109"/>
                  </a:cubicBezTo>
                  <a:cubicBezTo>
                    <a:pt x="386730" y="150852"/>
                    <a:pt x="430615" y="175537"/>
                    <a:pt x="463528" y="224906"/>
                  </a:cubicBezTo>
                  <a:cubicBezTo>
                    <a:pt x="479984" y="202964"/>
                    <a:pt x="496440" y="183765"/>
                    <a:pt x="521126" y="170051"/>
                  </a:cubicBezTo>
                  <a:cubicBezTo>
                    <a:pt x="545811" y="156337"/>
                    <a:pt x="570495" y="150852"/>
                    <a:pt x="597923" y="148109"/>
                  </a:cubicBezTo>
                  <a:cubicBezTo>
                    <a:pt x="597923" y="142624"/>
                    <a:pt x="597923" y="134395"/>
                    <a:pt x="597923" y="128910"/>
                  </a:cubicBezTo>
                  <a:cubicBezTo>
                    <a:pt x="507412" y="128910"/>
                    <a:pt x="419643" y="128910"/>
                    <a:pt x="329132" y="128910"/>
                  </a:cubicBezTo>
                  <a:close/>
                  <a:moveTo>
                    <a:pt x="743289" y="507411"/>
                  </a:moveTo>
                  <a:cubicBezTo>
                    <a:pt x="721348" y="507411"/>
                    <a:pt x="702148" y="507411"/>
                    <a:pt x="682950" y="507411"/>
                  </a:cubicBezTo>
                  <a:cubicBezTo>
                    <a:pt x="680206" y="507411"/>
                    <a:pt x="680206" y="507411"/>
                    <a:pt x="677464" y="510154"/>
                  </a:cubicBezTo>
                  <a:cubicBezTo>
                    <a:pt x="669236" y="518382"/>
                    <a:pt x="658264" y="526610"/>
                    <a:pt x="650036" y="534839"/>
                  </a:cubicBezTo>
                  <a:cubicBezTo>
                    <a:pt x="644550" y="540324"/>
                    <a:pt x="641808" y="545810"/>
                    <a:pt x="641808" y="551295"/>
                  </a:cubicBezTo>
                  <a:cubicBezTo>
                    <a:pt x="641808" y="570495"/>
                    <a:pt x="641808" y="589694"/>
                    <a:pt x="641808" y="608893"/>
                  </a:cubicBezTo>
                  <a:cubicBezTo>
                    <a:pt x="677464" y="608893"/>
                    <a:pt x="710377" y="608893"/>
                    <a:pt x="746033" y="608893"/>
                  </a:cubicBezTo>
                  <a:cubicBezTo>
                    <a:pt x="743289" y="573237"/>
                    <a:pt x="743289" y="543067"/>
                    <a:pt x="743289" y="507411"/>
                  </a:cubicBezTo>
                  <a:close/>
                </a:path>
              </a:pathLst>
            </a:custGeom>
            <a:solidFill>
              <a:srgbClr val="000000"/>
            </a:solidFill>
            <a:ln w="27426" cap="flat">
              <a:noFill/>
              <a:prstDash val="solid"/>
              <a:miter/>
            </a:ln>
          </p:spPr>
          <p:txBody>
            <a:bodyPr rtlCol="0" anchor="ctr"/>
            <a:lstStyle/>
            <a:p>
              <a:endParaRPr lang="en-US"/>
            </a:p>
          </p:txBody>
        </p:sp>
      </p:grpSp>
      <p:sp>
        <p:nvSpPr>
          <p:cNvPr id="8" name="TextBox 7">
            <a:extLst>
              <a:ext uri="{FF2B5EF4-FFF2-40B4-BE49-F238E27FC236}">
                <a16:creationId xmlns:a16="http://schemas.microsoft.com/office/drawing/2014/main" id="{181DA56F-E05F-4125-84E1-E4A43272569D}"/>
              </a:ext>
            </a:extLst>
          </p:cNvPr>
          <p:cNvSpPr txBox="1"/>
          <p:nvPr/>
        </p:nvSpPr>
        <p:spPr>
          <a:xfrm>
            <a:off x="7714593" y="4866290"/>
            <a:ext cx="3867807" cy="830997"/>
          </a:xfrm>
          <a:prstGeom prst="rect">
            <a:avLst/>
          </a:prstGeom>
          <a:noFill/>
        </p:spPr>
        <p:txBody>
          <a:bodyPr wrap="square" rtlCol="0">
            <a:spAutoFit/>
          </a:bodyPr>
          <a:lstStyle/>
          <a:p>
            <a:pPr algn="ctr"/>
            <a:r>
              <a:rPr lang="en-US" sz="2400" b="1" dirty="0" err="1">
                <a:solidFill>
                  <a:srgbClr val="85D2E1"/>
                </a:solidFill>
              </a:rPr>
              <a:t>Construyendo</a:t>
            </a:r>
            <a:r>
              <a:rPr lang="en-US" sz="2400" b="1" dirty="0">
                <a:solidFill>
                  <a:srgbClr val="85D2E1"/>
                </a:solidFill>
              </a:rPr>
              <a:t> </a:t>
            </a:r>
            <a:r>
              <a:rPr lang="en-US" sz="2400" b="1" dirty="0" err="1">
                <a:solidFill>
                  <a:srgbClr val="85D2E1"/>
                </a:solidFill>
              </a:rPr>
              <a:t>el</a:t>
            </a:r>
            <a:r>
              <a:rPr lang="en-US" sz="2400" b="1" dirty="0">
                <a:solidFill>
                  <a:srgbClr val="85D2E1"/>
                </a:solidFill>
              </a:rPr>
              <a:t> </a:t>
            </a:r>
            <a:r>
              <a:rPr lang="en-US" sz="2400" b="1" dirty="0" err="1">
                <a:solidFill>
                  <a:srgbClr val="85D2E1"/>
                </a:solidFill>
              </a:rPr>
              <a:t>entendimiento</a:t>
            </a:r>
            <a:r>
              <a:rPr lang="en-US" sz="2400" b="1" dirty="0">
                <a:solidFill>
                  <a:srgbClr val="85D2E1"/>
                </a:solidFill>
              </a:rPr>
              <a:t> y la </a:t>
            </a:r>
            <a:r>
              <a:rPr lang="en-US" sz="2400" b="1" dirty="0" err="1">
                <a:solidFill>
                  <a:srgbClr val="85D2E1"/>
                </a:solidFill>
              </a:rPr>
              <a:t>empatía</a:t>
            </a:r>
            <a:endParaRPr lang="en-IE" sz="2400" b="1" dirty="0">
              <a:solidFill>
                <a:srgbClr val="85D2E1"/>
              </a:solidFill>
            </a:endParaRPr>
          </a:p>
        </p:txBody>
      </p:sp>
    </p:spTree>
    <p:extLst>
      <p:ext uri="{BB962C8B-B14F-4D97-AF65-F5344CB8AC3E}">
        <p14:creationId xmlns:p14="http://schemas.microsoft.com/office/powerpoint/2010/main" val="10192098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EF9E0C-83B5-409C-811B-2E274EF703B4}"/>
              </a:ext>
            </a:extLst>
          </p:cNvPr>
          <p:cNvSpPr>
            <a:spLocks noGrp="1"/>
          </p:cNvSpPr>
          <p:nvPr>
            <p:ph type="body" sz="quarter" idx="20"/>
          </p:nvPr>
        </p:nvSpPr>
        <p:spPr>
          <a:xfrm>
            <a:off x="5937817" y="2066544"/>
            <a:ext cx="6054486" cy="3722513"/>
          </a:xfrm>
        </p:spPr>
        <p:txBody>
          <a:bodyPr/>
          <a:lstStyle/>
          <a:p>
            <a:r>
              <a:rPr lang="en-US" b="1" dirty="0"/>
              <a:t>Metas:</a:t>
            </a:r>
          </a:p>
          <a:p>
            <a:pPr marL="342900" indent="-342900">
              <a:buClr>
                <a:srgbClr val="FFC000"/>
              </a:buClr>
              <a:buFont typeface="Arial" panose="020B0604020202020204" pitchFamily="34" charset="0"/>
              <a:buChar char="•"/>
            </a:pPr>
            <a:r>
              <a:rPr lang="es-ES" dirty="0"/>
              <a:t>Ampliar el conocimiento sobre el usuario y sus problemas</a:t>
            </a:r>
          </a:p>
          <a:p>
            <a:pPr marL="342900" indent="-342900">
              <a:buClr>
                <a:srgbClr val="FFC000"/>
              </a:buClr>
              <a:buFont typeface="Arial" panose="020B0604020202020204" pitchFamily="34" charset="0"/>
              <a:buChar char="•"/>
            </a:pPr>
            <a:r>
              <a:rPr lang="es-ES" dirty="0"/>
              <a:t>Obtener conocimientos sobre los antecedentes del problema, el lugar de uso del producto y el entorno operativo</a:t>
            </a:r>
          </a:p>
          <a:p>
            <a:pPr marL="342900" indent="-342900">
              <a:buClr>
                <a:srgbClr val="FFC000"/>
              </a:buClr>
              <a:buFont typeface="Arial" panose="020B0604020202020204" pitchFamily="34" charset="0"/>
              <a:buChar char="•"/>
            </a:pPr>
            <a:r>
              <a:rPr lang="es-ES" dirty="0"/>
              <a:t>Desarrollar un entendimiento común del desafío</a:t>
            </a:r>
          </a:p>
          <a:p>
            <a:pPr marL="342900" indent="-342900">
              <a:buClr>
                <a:srgbClr val="FFC000"/>
              </a:buClr>
              <a:buFont typeface="Arial" panose="020B0604020202020204" pitchFamily="34" charset="0"/>
              <a:buChar char="•"/>
            </a:pPr>
            <a:r>
              <a:rPr lang="es-ES" dirty="0"/>
              <a:t>Desarrollar conocimientos especializados sobre el proyecto</a:t>
            </a:r>
            <a:endParaRPr lang="en-IE" dirty="0"/>
          </a:p>
        </p:txBody>
      </p:sp>
      <p:sp>
        <p:nvSpPr>
          <p:cNvPr id="3" name="Text Placeholder 2">
            <a:extLst>
              <a:ext uri="{FF2B5EF4-FFF2-40B4-BE49-F238E27FC236}">
                <a16:creationId xmlns:a16="http://schemas.microsoft.com/office/drawing/2014/main" id="{EB32C146-F8A8-420E-BCAB-112378595297}"/>
              </a:ext>
            </a:extLst>
          </p:cNvPr>
          <p:cNvSpPr>
            <a:spLocks noGrp="1"/>
          </p:cNvSpPr>
          <p:nvPr>
            <p:ph type="body" sz="quarter" idx="22"/>
          </p:nvPr>
        </p:nvSpPr>
        <p:spPr>
          <a:xfrm>
            <a:off x="6326940" y="420414"/>
            <a:ext cx="5158622" cy="1144838"/>
          </a:xfrm>
        </p:spPr>
        <p:txBody>
          <a:bodyPr>
            <a:normAutofit fontScale="85000" lnSpcReduction="20000"/>
          </a:bodyPr>
          <a:lstStyle/>
          <a:p>
            <a:r>
              <a:rPr lang="es-ES" b="1" dirty="0"/>
              <a:t>Empatizar - </a:t>
            </a:r>
            <a:r>
              <a:rPr lang="es-ES" dirty="0"/>
              <a:t>Observar el comportamiento del cliente en su entorno natural</a:t>
            </a:r>
          </a:p>
          <a:p>
            <a:endParaRPr lang="en-IE" b="1" dirty="0"/>
          </a:p>
        </p:txBody>
      </p:sp>
      <p:sp>
        <p:nvSpPr>
          <p:cNvPr id="4" name="Text Placeholder 3">
            <a:extLst>
              <a:ext uri="{FF2B5EF4-FFF2-40B4-BE49-F238E27FC236}">
                <a16:creationId xmlns:a16="http://schemas.microsoft.com/office/drawing/2014/main" id="{36C48765-EBB6-481F-88F9-440B3B5A7656}"/>
              </a:ext>
            </a:extLst>
          </p:cNvPr>
          <p:cNvSpPr>
            <a:spLocks noGrp="1"/>
          </p:cNvSpPr>
          <p:nvPr>
            <p:ph type="body" sz="quarter" idx="23"/>
          </p:nvPr>
        </p:nvSpPr>
        <p:spPr>
          <a:xfrm>
            <a:off x="945818" y="2957308"/>
            <a:ext cx="3934563" cy="3433969"/>
          </a:xfrm>
        </p:spPr>
        <p:txBody>
          <a:bodyPr>
            <a:normAutofit fontScale="92500" lnSpcReduction="20000"/>
          </a:bodyPr>
          <a:lstStyle/>
          <a:p>
            <a:r>
              <a:rPr lang="es-ES" sz="2000" b="1" dirty="0"/>
              <a:t>Ejemplos de herramientas para la  empatía </a:t>
            </a:r>
            <a:r>
              <a:rPr lang="en-US" sz="2000" b="1" dirty="0"/>
              <a:t>:</a:t>
            </a:r>
          </a:p>
          <a:p>
            <a:pPr marL="342900" indent="-342900">
              <a:buFont typeface="Arial" panose="020B0604020202020204" pitchFamily="34" charset="0"/>
              <a:buChar char="•"/>
            </a:pPr>
            <a:r>
              <a:rPr lang="en-US" sz="2000" dirty="0" err="1"/>
              <a:t>Cuestionarios</a:t>
            </a:r>
            <a:endParaRPr lang="en-US" sz="2000" dirty="0"/>
          </a:p>
          <a:p>
            <a:pPr marL="342900" indent="-342900">
              <a:buFont typeface="Arial" panose="020B0604020202020204" pitchFamily="34" charset="0"/>
              <a:buChar char="•"/>
            </a:pPr>
            <a:r>
              <a:rPr lang="en-US" sz="2000" dirty="0" err="1"/>
              <a:t>Observación</a:t>
            </a:r>
            <a:r>
              <a:rPr lang="en-US" sz="2000" dirty="0"/>
              <a:t> del </a:t>
            </a:r>
            <a:r>
              <a:rPr lang="en-US" sz="2000" dirty="0" err="1"/>
              <a:t>grupo</a:t>
            </a:r>
            <a:r>
              <a:rPr lang="en-US" sz="2000" dirty="0"/>
              <a:t> al que </a:t>
            </a:r>
            <a:r>
              <a:rPr lang="en-US" sz="2000" dirty="0" err="1"/>
              <a:t>nos</a:t>
            </a:r>
            <a:r>
              <a:rPr lang="en-US" sz="2000" dirty="0"/>
              <a:t> </a:t>
            </a:r>
            <a:r>
              <a:rPr lang="en-US" sz="2000" dirty="0" err="1"/>
              <a:t>dirijimos</a:t>
            </a:r>
            <a:endParaRPr lang="en-US" sz="2000" dirty="0"/>
          </a:p>
          <a:p>
            <a:pPr marL="342900" indent="-342900">
              <a:buFont typeface="Arial" panose="020B0604020202020204" pitchFamily="34" charset="0"/>
              <a:buChar char="•"/>
            </a:pPr>
            <a:r>
              <a:rPr lang="en-US" sz="2000" dirty="0" err="1"/>
              <a:t>Entrevistas</a:t>
            </a:r>
            <a:endParaRPr lang="en-US" sz="2000" dirty="0"/>
          </a:p>
          <a:p>
            <a:pPr marL="342900" indent="-342900">
              <a:buFont typeface="Arial" panose="020B0604020202020204" pitchFamily="34" charset="0"/>
              <a:buChar char="•"/>
            </a:pPr>
            <a:r>
              <a:rPr lang="en-US" sz="2000" dirty="0" err="1"/>
              <a:t>Escuchar</a:t>
            </a:r>
            <a:r>
              <a:rPr lang="en-US" sz="2000" dirty="0"/>
              <a:t> hasta </a:t>
            </a:r>
            <a:r>
              <a:rPr lang="en-US" sz="2000" dirty="0" err="1"/>
              <a:t>el</a:t>
            </a:r>
            <a:r>
              <a:rPr lang="en-US" sz="2000" dirty="0"/>
              <a:t> final.</a:t>
            </a:r>
          </a:p>
          <a:p>
            <a:pPr marL="342900" indent="-342900">
              <a:buFont typeface="Arial" panose="020B0604020202020204" pitchFamily="34" charset="0"/>
              <a:buChar char="•"/>
            </a:pPr>
            <a:r>
              <a:rPr lang="en-US" sz="2000" dirty="0"/>
              <a:t>Shadowing o </a:t>
            </a:r>
            <a:r>
              <a:rPr lang="en-US" sz="2000" dirty="0" err="1"/>
              <a:t>aprendizaje</a:t>
            </a:r>
            <a:r>
              <a:rPr lang="en-US" sz="2000" dirty="0"/>
              <a:t> </a:t>
            </a:r>
            <a:r>
              <a:rPr lang="en-US" sz="2000" dirty="0" err="1"/>
              <a:t>observacional</a:t>
            </a:r>
            <a:endParaRPr lang="en-US" sz="2000" dirty="0"/>
          </a:p>
          <a:p>
            <a:pPr marL="342900" indent="-342900">
              <a:buFont typeface="Arial" panose="020B0604020202020204" pitchFamily="34" charset="0"/>
              <a:buChar char="•"/>
            </a:pPr>
            <a:r>
              <a:rPr lang="en-US" sz="2000" dirty="0"/>
              <a:t>Body-storming </a:t>
            </a:r>
          </a:p>
          <a:p>
            <a:pPr marL="342900" indent="-342900">
              <a:buFont typeface="Arial" panose="020B0604020202020204" pitchFamily="34" charset="0"/>
              <a:buChar char="•"/>
            </a:pPr>
            <a:r>
              <a:rPr lang="en-US" sz="2000" dirty="0"/>
              <a:t>Role Playing</a:t>
            </a:r>
            <a:endParaRPr lang="en-IE" sz="2000" dirty="0"/>
          </a:p>
        </p:txBody>
      </p:sp>
      <p:sp>
        <p:nvSpPr>
          <p:cNvPr id="5" name="Text Placeholder 4">
            <a:extLst>
              <a:ext uri="{FF2B5EF4-FFF2-40B4-BE49-F238E27FC236}">
                <a16:creationId xmlns:a16="http://schemas.microsoft.com/office/drawing/2014/main" id="{E3F15743-0455-4B70-8724-7F27CE6FA034}"/>
              </a:ext>
            </a:extLst>
          </p:cNvPr>
          <p:cNvSpPr>
            <a:spLocks noGrp="1"/>
          </p:cNvSpPr>
          <p:nvPr>
            <p:ph type="body" sz="quarter" idx="24"/>
          </p:nvPr>
        </p:nvSpPr>
        <p:spPr/>
        <p:txBody>
          <a:bodyPr/>
          <a:lstStyle/>
          <a:p>
            <a:r>
              <a:rPr lang="en-US"/>
              <a:t>1</a:t>
            </a:r>
            <a:endParaRPr lang="en-IE"/>
          </a:p>
        </p:txBody>
      </p:sp>
      <p:sp>
        <p:nvSpPr>
          <p:cNvPr id="13" name="TextBox 12">
            <a:extLst>
              <a:ext uri="{FF2B5EF4-FFF2-40B4-BE49-F238E27FC236}">
                <a16:creationId xmlns:a16="http://schemas.microsoft.com/office/drawing/2014/main" id="{B23E8A5D-9A7A-4C41-B3EF-73B41C867192}"/>
              </a:ext>
            </a:extLst>
          </p:cNvPr>
          <p:cNvSpPr txBox="1"/>
          <p:nvPr/>
        </p:nvSpPr>
        <p:spPr>
          <a:xfrm>
            <a:off x="463649" y="2109112"/>
            <a:ext cx="4416733" cy="338554"/>
          </a:xfrm>
          <a:prstGeom prst="rect">
            <a:avLst/>
          </a:prstGeom>
          <a:solidFill>
            <a:srgbClr val="FFD100"/>
          </a:solidFill>
        </p:spPr>
        <p:txBody>
          <a:bodyPr wrap="square">
            <a:spAutoFit/>
          </a:bodyPr>
          <a:lstStyle/>
          <a:p>
            <a:pPr algn="ctr"/>
            <a:r>
              <a:rPr lang="es-ES" sz="1600" b="1" dirty="0">
                <a:solidFill>
                  <a:srgbClr val="000000"/>
                </a:solidFill>
              </a:rPr>
              <a:t>No debemos sacar conclusiones a estas alturas</a:t>
            </a:r>
            <a:endParaRPr lang="pl-PL" sz="1600" b="1" dirty="0">
              <a:solidFill>
                <a:srgbClr val="000000"/>
              </a:solidFill>
            </a:endParaRPr>
          </a:p>
        </p:txBody>
      </p:sp>
      <p:grpSp>
        <p:nvGrpSpPr>
          <p:cNvPr id="14" name="Graphic 3">
            <a:extLst>
              <a:ext uri="{FF2B5EF4-FFF2-40B4-BE49-F238E27FC236}">
                <a16:creationId xmlns:a16="http://schemas.microsoft.com/office/drawing/2014/main" id="{7E8395D7-5A71-4424-B173-C1B95892D781}"/>
              </a:ext>
            </a:extLst>
          </p:cNvPr>
          <p:cNvGrpSpPr/>
          <p:nvPr/>
        </p:nvGrpSpPr>
        <p:grpSpPr>
          <a:xfrm>
            <a:off x="1846953" y="420414"/>
            <a:ext cx="1650124" cy="1475430"/>
            <a:chOff x="781761" y="3715924"/>
            <a:chExt cx="914639" cy="888654"/>
          </a:xfrm>
        </p:grpSpPr>
        <p:sp>
          <p:nvSpPr>
            <p:cNvPr id="15" name="Freeform 1176">
              <a:extLst>
                <a:ext uri="{FF2B5EF4-FFF2-40B4-BE49-F238E27FC236}">
                  <a16:creationId xmlns:a16="http://schemas.microsoft.com/office/drawing/2014/main" id="{AE551E45-9B41-48EF-B37F-5BCE3377D9A0}"/>
                </a:ext>
              </a:extLst>
            </p:cNvPr>
            <p:cNvSpPr/>
            <p:nvPr/>
          </p:nvSpPr>
          <p:spPr>
            <a:xfrm>
              <a:off x="957069" y="3882683"/>
              <a:ext cx="548180" cy="617670"/>
            </a:xfrm>
            <a:custGeom>
              <a:avLst/>
              <a:gdLst>
                <a:gd name="connsiteX0" fmla="*/ 395188 w 548180"/>
                <a:gd name="connsiteY0" fmla="*/ 538131 h 617670"/>
                <a:gd name="connsiteX1" fmla="*/ 395188 w 548180"/>
                <a:gd name="connsiteY1" fmla="*/ 475047 h 617670"/>
                <a:gd name="connsiteX2" fmla="*/ 354046 w 548180"/>
                <a:gd name="connsiteY2" fmla="*/ 433906 h 617670"/>
                <a:gd name="connsiteX3" fmla="*/ 312905 w 548180"/>
                <a:gd name="connsiteY3" fmla="*/ 475047 h 617670"/>
                <a:gd name="connsiteX4" fmla="*/ 312905 w 548180"/>
                <a:gd name="connsiteY4" fmla="*/ 507960 h 617670"/>
                <a:gd name="connsiteX5" fmla="*/ 299191 w 548180"/>
                <a:gd name="connsiteY5" fmla="*/ 521674 h 617670"/>
                <a:gd name="connsiteX6" fmla="*/ 285477 w 548180"/>
                <a:gd name="connsiteY6" fmla="*/ 507960 h 617670"/>
                <a:gd name="connsiteX7" fmla="*/ 285477 w 548180"/>
                <a:gd name="connsiteY7" fmla="*/ 491504 h 617670"/>
                <a:gd name="connsiteX8" fmla="*/ 266277 w 548180"/>
                <a:gd name="connsiteY8" fmla="*/ 455848 h 617670"/>
                <a:gd name="connsiteX9" fmla="*/ 173024 w 548180"/>
                <a:gd name="connsiteY9" fmla="*/ 395507 h 617670"/>
                <a:gd name="connsiteX10" fmla="*/ 57828 w 548180"/>
                <a:gd name="connsiteY10" fmla="*/ 294025 h 617670"/>
                <a:gd name="connsiteX11" fmla="*/ 230 w 548180"/>
                <a:gd name="connsiteY11" fmla="*/ 137687 h 617670"/>
                <a:gd name="connsiteX12" fmla="*/ 142853 w 548180"/>
                <a:gd name="connsiteY12" fmla="*/ 549 h 617670"/>
                <a:gd name="connsiteX13" fmla="*/ 258049 w 548180"/>
                <a:gd name="connsiteY13" fmla="*/ 74604 h 617670"/>
                <a:gd name="connsiteX14" fmla="*/ 260793 w 548180"/>
                <a:gd name="connsiteY14" fmla="*/ 80090 h 617670"/>
                <a:gd name="connsiteX15" fmla="*/ 274507 w 548180"/>
                <a:gd name="connsiteY15" fmla="*/ 91060 h 617670"/>
                <a:gd name="connsiteX16" fmla="*/ 288221 w 548180"/>
                <a:gd name="connsiteY16" fmla="*/ 80090 h 617670"/>
                <a:gd name="connsiteX17" fmla="*/ 340332 w 548180"/>
                <a:gd name="connsiteY17" fmla="*/ 19749 h 617670"/>
                <a:gd name="connsiteX18" fmla="*/ 546040 w 548180"/>
                <a:gd name="connsiteY18" fmla="*/ 115746 h 617670"/>
                <a:gd name="connsiteX19" fmla="*/ 513126 w 548180"/>
                <a:gd name="connsiteY19" fmla="*/ 255626 h 617670"/>
                <a:gd name="connsiteX20" fmla="*/ 444557 w 548180"/>
                <a:gd name="connsiteY20" fmla="*/ 337909 h 617670"/>
                <a:gd name="connsiteX21" fmla="*/ 425359 w 548180"/>
                <a:gd name="connsiteY21" fmla="*/ 381793 h 617670"/>
                <a:gd name="connsiteX22" fmla="*/ 425359 w 548180"/>
                <a:gd name="connsiteY22" fmla="*/ 595729 h 617670"/>
                <a:gd name="connsiteX23" fmla="*/ 425359 w 548180"/>
                <a:gd name="connsiteY23" fmla="*/ 603957 h 617670"/>
                <a:gd name="connsiteX24" fmla="*/ 411645 w 548180"/>
                <a:gd name="connsiteY24" fmla="*/ 617671 h 617670"/>
                <a:gd name="connsiteX25" fmla="*/ 397931 w 548180"/>
                <a:gd name="connsiteY25" fmla="*/ 603957 h 617670"/>
                <a:gd name="connsiteX26" fmla="*/ 397931 w 548180"/>
                <a:gd name="connsiteY26" fmla="*/ 557330 h 617670"/>
                <a:gd name="connsiteX27" fmla="*/ 395188 w 548180"/>
                <a:gd name="connsiteY27" fmla="*/ 538131 h 617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48180" h="617670">
                  <a:moveTo>
                    <a:pt x="395188" y="538131"/>
                  </a:moveTo>
                  <a:cubicBezTo>
                    <a:pt x="395188" y="516189"/>
                    <a:pt x="395188" y="496989"/>
                    <a:pt x="395188" y="475047"/>
                  </a:cubicBezTo>
                  <a:cubicBezTo>
                    <a:pt x="395188" y="450362"/>
                    <a:pt x="378732" y="433906"/>
                    <a:pt x="354046" y="433906"/>
                  </a:cubicBezTo>
                  <a:cubicBezTo>
                    <a:pt x="329362" y="433906"/>
                    <a:pt x="312905" y="450362"/>
                    <a:pt x="312905" y="475047"/>
                  </a:cubicBezTo>
                  <a:cubicBezTo>
                    <a:pt x="312905" y="486018"/>
                    <a:pt x="312905" y="496989"/>
                    <a:pt x="312905" y="507960"/>
                  </a:cubicBezTo>
                  <a:cubicBezTo>
                    <a:pt x="312905" y="516189"/>
                    <a:pt x="307419" y="521674"/>
                    <a:pt x="299191" y="521674"/>
                  </a:cubicBezTo>
                  <a:cubicBezTo>
                    <a:pt x="290963" y="521674"/>
                    <a:pt x="285477" y="516189"/>
                    <a:pt x="285477" y="507960"/>
                  </a:cubicBezTo>
                  <a:cubicBezTo>
                    <a:pt x="285477" y="502475"/>
                    <a:pt x="285477" y="496989"/>
                    <a:pt x="285477" y="491504"/>
                  </a:cubicBezTo>
                  <a:cubicBezTo>
                    <a:pt x="285477" y="475047"/>
                    <a:pt x="277249" y="464076"/>
                    <a:pt x="266277" y="455848"/>
                  </a:cubicBezTo>
                  <a:cubicBezTo>
                    <a:pt x="236107" y="436649"/>
                    <a:pt x="203194" y="417449"/>
                    <a:pt x="173024" y="395507"/>
                  </a:cubicBezTo>
                  <a:cubicBezTo>
                    <a:pt x="131883" y="368080"/>
                    <a:pt x="90741" y="335167"/>
                    <a:pt x="57828" y="294025"/>
                  </a:cubicBezTo>
                  <a:cubicBezTo>
                    <a:pt x="19428" y="247398"/>
                    <a:pt x="-2514" y="195286"/>
                    <a:pt x="230" y="137687"/>
                  </a:cubicBezTo>
                  <a:cubicBezTo>
                    <a:pt x="230" y="60890"/>
                    <a:pt x="66056" y="-2193"/>
                    <a:pt x="142853" y="549"/>
                  </a:cubicBezTo>
                  <a:cubicBezTo>
                    <a:pt x="194966" y="3292"/>
                    <a:pt x="233365" y="27977"/>
                    <a:pt x="258049" y="74604"/>
                  </a:cubicBezTo>
                  <a:cubicBezTo>
                    <a:pt x="258049" y="77347"/>
                    <a:pt x="260793" y="77347"/>
                    <a:pt x="260793" y="80090"/>
                  </a:cubicBezTo>
                  <a:cubicBezTo>
                    <a:pt x="263535" y="85575"/>
                    <a:pt x="266277" y="91060"/>
                    <a:pt x="274507" y="91060"/>
                  </a:cubicBezTo>
                  <a:cubicBezTo>
                    <a:pt x="282735" y="91060"/>
                    <a:pt x="285477" y="85575"/>
                    <a:pt x="288221" y="80090"/>
                  </a:cubicBezTo>
                  <a:cubicBezTo>
                    <a:pt x="299191" y="55404"/>
                    <a:pt x="318391" y="33463"/>
                    <a:pt x="340332" y="19749"/>
                  </a:cubicBezTo>
                  <a:cubicBezTo>
                    <a:pt x="430843" y="-32364"/>
                    <a:pt x="532326" y="25234"/>
                    <a:pt x="546040" y="115746"/>
                  </a:cubicBezTo>
                  <a:cubicBezTo>
                    <a:pt x="554268" y="165115"/>
                    <a:pt x="537812" y="211742"/>
                    <a:pt x="513126" y="255626"/>
                  </a:cubicBezTo>
                  <a:cubicBezTo>
                    <a:pt x="493928" y="288539"/>
                    <a:pt x="471985" y="315967"/>
                    <a:pt x="444557" y="337909"/>
                  </a:cubicBezTo>
                  <a:cubicBezTo>
                    <a:pt x="430843" y="348880"/>
                    <a:pt x="425359" y="365337"/>
                    <a:pt x="425359" y="381793"/>
                  </a:cubicBezTo>
                  <a:cubicBezTo>
                    <a:pt x="425359" y="453105"/>
                    <a:pt x="425359" y="524417"/>
                    <a:pt x="425359" y="595729"/>
                  </a:cubicBezTo>
                  <a:cubicBezTo>
                    <a:pt x="425359" y="598472"/>
                    <a:pt x="425359" y="601214"/>
                    <a:pt x="425359" y="603957"/>
                  </a:cubicBezTo>
                  <a:cubicBezTo>
                    <a:pt x="425359" y="612185"/>
                    <a:pt x="419873" y="617671"/>
                    <a:pt x="411645" y="617671"/>
                  </a:cubicBezTo>
                  <a:cubicBezTo>
                    <a:pt x="403416" y="617671"/>
                    <a:pt x="397931" y="612185"/>
                    <a:pt x="397931" y="603957"/>
                  </a:cubicBezTo>
                  <a:cubicBezTo>
                    <a:pt x="397931" y="587501"/>
                    <a:pt x="397931" y="573787"/>
                    <a:pt x="397931" y="557330"/>
                  </a:cubicBezTo>
                  <a:cubicBezTo>
                    <a:pt x="395188" y="551845"/>
                    <a:pt x="395188" y="543616"/>
                    <a:pt x="395188" y="538131"/>
                  </a:cubicBezTo>
                  <a:close/>
                </a:path>
              </a:pathLst>
            </a:custGeom>
            <a:solidFill>
              <a:srgbClr val="00BADE"/>
            </a:solidFill>
            <a:ln w="27426" cap="flat">
              <a:noFill/>
              <a:prstDash val="solid"/>
              <a:miter/>
            </a:ln>
          </p:spPr>
          <p:txBody>
            <a:bodyPr rtlCol="0" anchor="ctr"/>
            <a:lstStyle/>
            <a:p>
              <a:endParaRPr lang="en-US"/>
            </a:p>
          </p:txBody>
        </p:sp>
        <p:sp>
          <p:nvSpPr>
            <p:cNvPr id="16" name="Freeform 1177">
              <a:extLst>
                <a:ext uri="{FF2B5EF4-FFF2-40B4-BE49-F238E27FC236}">
                  <a16:creationId xmlns:a16="http://schemas.microsoft.com/office/drawing/2014/main" id="{EE084CF5-1604-447A-AC7F-D323F788983F}"/>
                </a:ext>
              </a:extLst>
            </p:cNvPr>
            <p:cNvSpPr/>
            <p:nvPr/>
          </p:nvSpPr>
          <p:spPr>
            <a:xfrm>
              <a:off x="781761" y="3715924"/>
              <a:ext cx="914639" cy="888654"/>
            </a:xfrm>
            <a:custGeom>
              <a:avLst/>
              <a:gdLst>
                <a:gd name="connsiteX0" fmla="*/ 910599 w 914639"/>
                <a:gd name="connsiteY0" fmla="*/ 888655 h 888654"/>
                <a:gd name="connsiteX1" fmla="*/ 8228 w 914639"/>
                <a:gd name="connsiteY1" fmla="*/ 888655 h 888654"/>
                <a:gd name="connsiteX2" fmla="*/ 8228 w 914639"/>
                <a:gd name="connsiteY2" fmla="*/ 872198 h 888654"/>
                <a:gd name="connsiteX3" fmla="*/ 27428 w 914639"/>
                <a:gd name="connsiteY3" fmla="*/ 863970 h 888654"/>
                <a:gd name="connsiteX4" fmla="*/ 145366 w 914639"/>
                <a:gd name="connsiteY4" fmla="*/ 863970 h 888654"/>
                <a:gd name="connsiteX5" fmla="*/ 153594 w 914639"/>
                <a:gd name="connsiteY5" fmla="*/ 863970 h 888654"/>
                <a:gd name="connsiteX6" fmla="*/ 153594 w 914639"/>
                <a:gd name="connsiteY6" fmla="*/ 765231 h 888654"/>
                <a:gd name="connsiteX7" fmla="*/ 142624 w 914639"/>
                <a:gd name="connsiteY7" fmla="*/ 765231 h 888654"/>
                <a:gd name="connsiteX8" fmla="*/ 24686 w 914639"/>
                <a:gd name="connsiteY8" fmla="*/ 765231 h 888654"/>
                <a:gd name="connsiteX9" fmla="*/ 5486 w 914639"/>
                <a:gd name="connsiteY9" fmla="*/ 757002 h 888654"/>
                <a:gd name="connsiteX10" fmla="*/ 5486 w 914639"/>
                <a:gd name="connsiteY10" fmla="*/ 748774 h 888654"/>
                <a:gd name="connsiteX11" fmla="*/ 24686 w 914639"/>
                <a:gd name="connsiteY11" fmla="*/ 740546 h 888654"/>
                <a:gd name="connsiteX12" fmla="*/ 290733 w 914639"/>
                <a:gd name="connsiteY12" fmla="*/ 740546 h 888654"/>
                <a:gd name="connsiteX13" fmla="*/ 301704 w 914639"/>
                <a:gd name="connsiteY13" fmla="*/ 740546 h 888654"/>
                <a:gd name="connsiteX14" fmla="*/ 301704 w 914639"/>
                <a:gd name="connsiteY14" fmla="*/ 641806 h 888654"/>
                <a:gd name="connsiteX15" fmla="*/ 290733 w 914639"/>
                <a:gd name="connsiteY15" fmla="*/ 641806 h 888654"/>
                <a:gd name="connsiteX16" fmla="*/ 27428 w 914639"/>
                <a:gd name="connsiteY16" fmla="*/ 641806 h 888654"/>
                <a:gd name="connsiteX17" fmla="*/ 8228 w 914639"/>
                <a:gd name="connsiteY17" fmla="*/ 633578 h 888654"/>
                <a:gd name="connsiteX18" fmla="*/ 8228 w 914639"/>
                <a:gd name="connsiteY18" fmla="*/ 625350 h 888654"/>
                <a:gd name="connsiteX19" fmla="*/ 27428 w 914639"/>
                <a:gd name="connsiteY19" fmla="*/ 617122 h 888654"/>
                <a:gd name="connsiteX20" fmla="*/ 145366 w 914639"/>
                <a:gd name="connsiteY20" fmla="*/ 617122 h 888654"/>
                <a:gd name="connsiteX21" fmla="*/ 153594 w 914639"/>
                <a:gd name="connsiteY21" fmla="*/ 617122 h 888654"/>
                <a:gd name="connsiteX22" fmla="*/ 153594 w 914639"/>
                <a:gd name="connsiteY22" fmla="*/ 518382 h 888654"/>
                <a:gd name="connsiteX23" fmla="*/ 142624 w 914639"/>
                <a:gd name="connsiteY23" fmla="*/ 518382 h 888654"/>
                <a:gd name="connsiteX24" fmla="*/ 24686 w 914639"/>
                <a:gd name="connsiteY24" fmla="*/ 518382 h 888654"/>
                <a:gd name="connsiteX25" fmla="*/ 5486 w 914639"/>
                <a:gd name="connsiteY25" fmla="*/ 510154 h 888654"/>
                <a:gd name="connsiteX26" fmla="*/ 5486 w 914639"/>
                <a:gd name="connsiteY26" fmla="*/ 501926 h 888654"/>
                <a:gd name="connsiteX27" fmla="*/ 24686 w 914639"/>
                <a:gd name="connsiteY27" fmla="*/ 493697 h 888654"/>
                <a:gd name="connsiteX28" fmla="*/ 208450 w 914639"/>
                <a:gd name="connsiteY28" fmla="*/ 493697 h 888654"/>
                <a:gd name="connsiteX29" fmla="*/ 219421 w 914639"/>
                <a:gd name="connsiteY29" fmla="*/ 493697 h 888654"/>
                <a:gd name="connsiteX30" fmla="*/ 167308 w 914639"/>
                <a:gd name="connsiteY30" fmla="*/ 394958 h 888654"/>
                <a:gd name="connsiteX31" fmla="*/ 156338 w 914639"/>
                <a:gd name="connsiteY31" fmla="*/ 394958 h 888654"/>
                <a:gd name="connsiteX32" fmla="*/ 21942 w 914639"/>
                <a:gd name="connsiteY32" fmla="*/ 394958 h 888654"/>
                <a:gd name="connsiteX33" fmla="*/ 2742 w 914639"/>
                <a:gd name="connsiteY33" fmla="*/ 386729 h 888654"/>
                <a:gd name="connsiteX34" fmla="*/ 2742 w 914639"/>
                <a:gd name="connsiteY34" fmla="*/ 378501 h 888654"/>
                <a:gd name="connsiteX35" fmla="*/ 21942 w 914639"/>
                <a:gd name="connsiteY35" fmla="*/ 370273 h 888654"/>
                <a:gd name="connsiteX36" fmla="*/ 150852 w 914639"/>
                <a:gd name="connsiteY36" fmla="*/ 370273 h 888654"/>
                <a:gd name="connsiteX37" fmla="*/ 161824 w 914639"/>
                <a:gd name="connsiteY37" fmla="*/ 370273 h 888654"/>
                <a:gd name="connsiteX38" fmla="*/ 170052 w 914639"/>
                <a:gd name="connsiteY38" fmla="*/ 271533 h 888654"/>
                <a:gd name="connsiteX39" fmla="*/ 159080 w 914639"/>
                <a:gd name="connsiteY39" fmla="*/ 271533 h 888654"/>
                <a:gd name="connsiteX40" fmla="*/ 21942 w 914639"/>
                <a:gd name="connsiteY40" fmla="*/ 271533 h 888654"/>
                <a:gd name="connsiteX41" fmla="*/ 2742 w 914639"/>
                <a:gd name="connsiteY41" fmla="*/ 263305 h 888654"/>
                <a:gd name="connsiteX42" fmla="*/ 2742 w 914639"/>
                <a:gd name="connsiteY42" fmla="*/ 255077 h 888654"/>
                <a:gd name="connsiteX43" fmla="*/ 21942 w 914639"/>
                <a:gd name="connsiteY43" fmla="*/ 246849 h 888654"/>
                <a:gd name="connsiteX44" fmla="*/ 172794 w 914639"/>
                <a:gd name="connsiteY44" fmla="*/ 246849 h 888654"/>
                <a:gd name="connsiteX45" fmla="*/ 183766 w 914639"/>
                <a:gd name="connsiteY45" fmla="*/ 241363 h 888654"/>
                <a:gd name="connsiteX46" fmla="*/ 282505 w 914639"/>
                <a:gd name="connsiteY46" fmla="*/ 172794 h 888654"/>
                <a:gd name="connsiteX47" fmla="*/ 296219 w 914639"/>
                <a:gd name="connsiteY47" fmla="*/ 170051 h 888654"/>
                <a:gd name="connsiteX48" fmla="*/ 296219 w 914639"/>
                <a:gd name="connsiteY48" fmla="*/ 148109 h 888654"/>
                <a:gd name="connsiteX49" fmla="*/ 285248 w 914639"/>
                <a:gd name="connsiteY49" fmla="*/ 148109 h 888654"/>
                <a:gd name="connsiteX50" fmla="*/ 21942 w 914639"/>
                <a:gd name="connsiteY50" fmla="*/ 148109 h 888654"/>
                <a:gd name="connsiteX51" fmla="*/ 2742 w 914639"/>
                <a:gd name="connsiteY51" fmla="*/ 139881 h 888654"/>
                <a:gd name="connsiteX52" fmla="*/ 2742 w 914639"/>
                <a:gd name="connsiteY52" fmla="*/ 131653 h 888654"/>
                <a:gd name="connsiteX53" fmla="*/ 21942 w 914639"/>
                <a:gd name="connsiteY53" fmla="*/ 123424 h 888654"/>
                <a:gd name="connsiteX54" fmla="*/ 139880 w 914639"/>
                <a:gd name="connsiteY54" fmla="*/ 123424 h 888654"/>
                <a:gd name="connsiteX55" fmla="*/ 148110 w 914639"/>
                <a:gd name="connsiteY55" fmla="*/ 123424 h 888654"/>
                <a:gd name="connsiteX56" fmla="*/ 148110 w 914639"/>
                <a:gd name="connsiteY56" fmla="*/ 24685 h 888654"/>
                <a:gd name="connsiteX57" fmla="*/ 137138 w 914639"/>
                <a:gd name="connsiteY57" fmla="*/ 24685 h 888654"/>
                <a:gd name="connsiteX58" fmla="*/ 19200 w 914639"/>
                <a:gd name="connsiteY58" fmla="*/ 24685 h 888654"/>
                <a:gd name="connsiteX59" fmla="*/ 0 w 914639"/>
                <a:gd name="connsiteY59" fmla="*/ 16456 h 888654"/>
                <a:gd name="connsiteX60" fmla="*/ 0 w 914639"/>
                <a:gd name="connsiteY60" fmla="*/ 8228 h 888654"/>
                <a:gd name="connsiteX61" fmla="*/ 19200 w 914639"/>
                <a:gd name="connsiteY61" fmla="*/ 0 h 888654"/>
                <a:gd name="connsiteX62" fmla="*/ 891399 w 914639"/>
                <a:gd name="connsiteY62" fmla="*/ 0 h 888654"/>
                <a:gd name="connsiteX63" fmla="*/ 899627 w 914639"/>
                <a:gd name="connsiteY63" fmla="*/ 0 h 888654"/>
                <a:gd name="connsiteX64" fmla="*/ 910599 w 914639"/>
                <a:gd name="connsiteY64" fmla="*/ 13714 h 888654"/>
                <a:gd name="connsiteX65" fmla="*/ 894142 w 914639"/>
                <a:gd name="connsiteY65" fmla="*/ 24685 h 888654"/>
                <a:gd name="connsiteX66" fmla="*/ 773461 w 914639"/>
                <a:gd name="connsiteY66" fmla="*/ 24685 h 888654"/>
                <a:gd name="connsiteX67" fmla="*/ 762489 w 914639"/>
                <a:gd name="connsiteY67" fmla="*/ 24685 h 888654"/>
                <a:gd name="connsiteX68" fmla="*/ 762489 w 914639"/>
                <a:gd name="connsiteY68" fmla="*/ 123424 h 888654"/>
                <a:gd name="connsiteX69" fmla="*/ 795403 w 914639"/>
                <a:gd name="connsiteY69" fmla="*/ 123424 h 888654"/>
                <a:gd name="connsiteX70" fmla="*/ 894142 w 914639"/>
                <a:gd name="connsiteY70" fmla="*/ 123424 h 888654"/>
                <a:gd name="connsiteX71" fmla="*/ 907855 w 914639"/>
                <a:gd name="connsiteY71" fmla="*/ 131653 h 888654"/>
                <a:gd name="connsiteX72" fmla="*/ 905113 w 914639"/>
                <a:gd name="connsiteY72" fmla="*/ 145366 h 888654"/>
                <a:gd name="connsiteX73" fmla="*/ 891399 w 914639"/>
                <a:gd name="connsiteY73" fmla="*/ 148109 h 888654"/>
                <a:gd name="connsiteX74" fmla="*/ 625351 w 914639"/>
                <a:gd name="connsiteY74" fmla="*/ 148109 h 888654"/>
                <a:gd name="connsiteX75" fmla="*/ 614381 w 914639"/>
                <a:gd name="connsiteY75" fmla="*/ 148109 h 888654"/>
                <a:gd name="connsiteX76" fmla="*/ 614381 w 914639"/>
                <a:gd name="connsiteY76" fmla="*/ 170051 h 888654"/>
                <a:gd name="connsiteX77" fmla="*/ 619865 w 914639"/>
                <a:gd name="connsiteY77" fmla="*/ 172794 h 888654"/>
                <a:gd name="connsiteX78" fmla="*/ 729575 w 914639"/>
                <a:gd name="connsiteY78" fmla="*/ 246849 h 888654"/>
                <a:gd name="connsiteX79" fmla="*/ 740547 w 914639"/>
                <a:gd name="connsiteY79" fmla="*/ 252334 h 888654"/>
                <a:gd name="connsiteX80" fmla="*/ 828316 w 914639"/>
                <a:gd name="connsiteY80" fmla="*/ 252334 h 888654"/>
                <a:gd name="connsiteX81" fmla="*/ 894142 w 914639"/>
                <a:gd name="connsiteY81" fmla="*/ 252334 h 888654"/>
                <a:gd name="connsiteX82" fmla="*/ 907855 w 914639"/>
                <a:gd name="connsiteY82" fmla="*/ 268791 h 888654"/>
                <a:gd name="connsiteX83" fmla="*/ 891399 w 914639"/>
                <a:gd name="connsiteY83" fmla="*/ 277019 h 888654"/>
                <a:gd name="connsiteX84" fmla="*/ 751519 w 914639"/>
                <a:gd name="connsiteY84" fmla="*/ 277019 h 888654"/>
                <a:gd name="connsiteX85" fmla="*/ 740547 w 914639"/>
                <a:gd name="connsiteY85" fmla="*/ 277019 h 888654"/>
                <a:gd name="connsiteX86" fmla="*/ 748775 w 914639"/>
                <a:gd name="connsiteY86" fmla="*/ 375758 h 888654"/>
                <a:gd name="connsiteX87" fmla="*/ 759747 w 914639"/>
                <a:gd name="connsiteY87" fmla="*/ 375758 h 888654"/>
                <a:gd name="connsiteX88" fmla="*/ 891399 w 914639"/>
                <a:gd name="connsiteY88" fmla="*/ 375758 h 888654"/>
                <a:gd name="connsiteX89" fmla="*/ 907855 w 914639"/>
                <a:gd name="connsiteY89" fmla="*/ 389472 h 888654"/>
                <a:gd name="connsiteX90" fmla="*/ 891399 w 914639"/>
                <a:gd name="connsiteY90" fmla="*/ 403186 h 888654"/>
                <a:gd name="connsiteX91" fmla="*/ 844772 w 914639"/>
                <a:gd name="connsiteY91" fmla="*/ 403186 h 888654"/>
                <a:gd name="connsiteX92" fmla="*/ 743289 w 914639"/>
                <a:gd name="connsiteY92" fmla="*/ 403186 h 888654"/>
                <a:gd name="connsiteX93" fmla="*/ 691178 w 914639"/>
                <a:gd name="connsiteY93" fmla="*/ 501926 h 888654"/>
                <a:gd name="connsiteX94" fmla="*/ 702148 w 914639"/>
                <a:gd name="connsiteY94" fmla="*/ 501926 h 888654"/>
                <a:gd name="connsiteX95" fmla="*/ 833802 w 914639"/>
                <a:gd name="connsiteY95" fmla="*/ 501926 h 888654"/>
                <a:gd name="connsiteX96" fmla="*/ 891399 w 914639"/>
                <a:gd name="connsiteY96" fmla="*/ 501926 h 888654"/>
                <a:gd name="connsiteX97" fmla="*/ 902371 w 914639"/>
                <a:gd name="connsiteY97" fmla="*/ 510154 h 888654"/>
                <a:gd name="connsiteX98" fmla="*/ 899627 w 914639"/>
                <a:gd name="connsiteY98" fmla="*/ 523867 h 888654"/>
                <a:gd name="connsiteX99" fmla="*/ 885914 w 914639"/>
                <a:gd name="connsiteY99" fmla="*/ 529353 h 888654"/>
                <a:gd name="connsiteX100" fmla="*/ 765233 w 914639"/>
                <a:gd name="connsiteY100" fmla="*/ 529353 h 888654"/>
                <a:gd name="connsiteX101" fmla="*/ 754261 w 914639"/>
                <a:gd name="connsiteY101" fmla="*/ 529353 h 888654"/>
                <a:gd name="connsiteX102" fmla="*/ 754261 w 914639"/>
                <a:gd name="connsiteY102" fmla="*/ 628092 h 888654"/>
                <a:gd name="connsiteX103" fmla="*/ 803631 w 914639"/>
                <a:gd name="connsiteY103" fmla="*/ 628092 h 888654"/>
                <a:gd name="connsiteX104" fmla="*/ 885914 w 914639"/>
                <a:gd name="connsiteY104" fmla="*/ 628092 h 888654"/>
                <a:gd name="connsiteX105" fmla="*/ 899627 w 914639"/>
                <a:gd name="connsiteY105" fmla="*/ 647292 h 888654"/>
                <a:gd name="connsiteX106" fmla="*/ 883171 w 914639"/>
                <a:gd name="connsiteY106" fmla="*/ 655520 h 888654"/>
                <a:gd name="connsiteX107" fmla="*/ 633579 w 914639"/>
                <a:gd name="connsiteY107" fmla="*/ 655520 h 888654"/>
                <a:gd name="connsiteX108" fmla="*/ 622609 w 914639"/>
                <a:gd name="connsiteY108" fmla="*/ 655520 h 888654"/>
                <a:gd name="connsiteX109" fmla="*/ 622609 w 914639"/>
                <a:gd name="connsiteY109" fmla="*/ 754260 h 888654"/>
                <a:gd name="connsiteX110" fmla="*/ 630837 w 914639"/>
                <a:gd name="connsiteY110" fmla="*/ 754260 h 888654"/>
                <a:gd name="connsiteX111" fmla="*/ 767975 w 914639"/>
                <a:gd name="connsiteY111" fmla="*/ 754260 h 888654"/>
                <a:gd name="connsiteX112" fmla="*/ 883171 w 914639"/>
                <a:gd name="connsiteY112" fmla="*/ 754260 h 888654"/>
                <a:gd name="connsiteX113" fmla="*/ 896885 w 914639"/>
                <a:gd name="connsiteY113" fmla="*/ 773459 h 888654"/>
                <a:gd name="connsiteX114" fmla="*/ 883171 w 914639"/>
                <a:gd name="connsiteY114" fmla="*/ 778944 h 888654"/>
                <a:gd name="connsiteX115" fmla="*/ 762489 w 914639"/>
                <a:gd name="connsiteY115" fmla="*/ 778944 h 888654"/>
                <a:gd name="connsiteX116" fmla="*/ 754261 w 914639"/>
                <a:gd name="connsiteY116" fmla="*/ 778944 h 888654"/>
                <a:gd name="connsiteX117" fmla="*/ 754261 w 914639"/>
                <a:gd name="connsiteY117" fmla="*/ 877684 h 888654"/>
                <a:gd name="connsiteX118" fmla="*/ 765233 w 914639"/>
                <a:gd name="connsiteY118" fmla="*/ 877684 h 888654"/>
                <a:gd name="connsiteX119" fmla="*/ 883171 w 914639"/>
                <a:gd name="connsiteY119" fmla="*/ 877684 h 888654"/>
                <a:gd name="connsiteX120" fmla="*/ 899627 w 914639"/>
                <a:gd name="connsiteY120" fmla="*/ 885912 h 888654"/>
                <a:gd name="connsiteX121" fmla="*/ 910599 w 914639"/>
                <a:gd name="connsiteY121" fmla="*/ 888655 h 888654"/>
                <a:gd name="connsiteX122" fmla="*/ 586953 w 914639"/>
                <a:gd name="connsiteY122" fmla="*/ 713118 h 888654"/>
                <a:gd name="connsiteX123" fmla="*/ 586953 w 914639"/>
                <a:gd name="connsiteY123" fmla="*/ 735060 h 888654"/>
                <a:gd name="connsiteX124" fmla="*/ 586953 w 914639"/>
                <a:gd name="connsiteY124" fmla="*/ 781687 h 888654"/>
                <a:gd name="connsiteX125" fmla="*/ 600667 w 914639"/>
                <a:gd name="connsiteY125" fmla="*/ 795401 h 888654"/>
                <a:gd name="connsiteX126" fmla="*/ 614381 w 914639"/>
                <a:gd name="connsiteY126" fmla="*/ 781687 h 888654"/>
                <a:gd name="connsiteX127" fmla="*/ 614381 w 914639"/>
                <a:gd name="connsiteY127" fmla="*/ 773459 h 888654"/>
                <a:gd name="connsiteX128" fmla="*/ 614381 w 914639"/>
                <a:gd name="connsiteY128" fmla="*/ 559523 h 888654"/>
                <a:gd name="connsiteX129" fmla="*/ 633579 w 914639"/>
                <a:gd name="connsiteY129" fmla="*/ 515639 h 888654"/>
                <a:gd name="connsiteX130" fmla="*/ 702148 w 914639"/>
                <a:gd name="connsiteY130" fmla="*/ 433357 h 888654"/>
                <a:gd name="connsiteX131" fmla="*/ 735061 w 914639"/>
                <a:gd name="connsiteY131" fmla="*/ 293475 h 888654"/>
                <a:gd name="connsiteX132" fmla="*/ 529354 w 914639"/>
                <a:gd name="connsiteY132" fmla="*/ 197479 h 888654"/>
                <a:gd name="connsiteX133" fmla="*/ 477242 w 914639"/>
                <a:gd name="connsiteY133" fmla="*/ 257819 h 888654"/>
                <a:gd name="connsiteX134" fmla="*/ 463528 w 914639"/>
                <a:gd name="connsiteY134" fmla="*/ 268791 h 888654"/>
                <a:gd name="connsiteX135" fmla="*/ 449815 w 914639"/>
                <a:gd name="connsiteY135" fmla="*/ 257819 h 888654"/>
                <a:gd name="connsiteX136" fmla="*/ 447071 w 914639"/>
                <a:gd name="connsiteY136" fmla="*/ 252334 h 888654"/>
                <a:gd name="connsiteX137" fmla="*/ 331874 w 914639"/>
                <a:gd name="connsiteY137" fmla="*/ 178280 h 888654"/>
                <a:gd name="connsiteX138" fmla="*/ 189252 w 914639"/>
                <a:gd name="connsiteY138" fmla="*/ 315418 h 888654"/>
                <a:gd name="connsiteX139" fmla="*/ 246849 w 914639"/>
                <a:gd name="connsiteY139" fmla="*/ 471755 h 888654"/>
                <a:gd name="connsiteX140" fmla="*/ 362046 w 914639"/>
                <a:gd name="connsiteY140" fmla="*/ 573237 h 888654"/>
                <a:gd name="connsiteX141" fmla="*/ 455299 w 914639"/>
                <a:gd name="connsiteY141" fmla="*/ 633578 h 888654"/>
                <a:gd name="connsiteX142" fmla="*/ 474498 w 914639"/>
                <a:gd name="connsiteY142" fmla="*/ 669234 h 888654"/>
                <a:gd name="connsiteX143" fmla="*/ 474498 w 914639"/>
                <a:gd name="connsiteY143" fmla="*/ 685691 h 888654"/>
                <a:gd name="connsiteX144" fmla="*/ 488212 w 914639"/>
                <a:gd name="connsiteY144" fmla="*/ 699404 h 888654"/>
                <a:gd name="connsiteX145" fmla="*/ 501926 w 914639"/>
                <a:gd name="connsiteY145" fmla="*/ 685691 h 888654"/>
                <a:gd name="connsiteX146" fmla="*/ 501926 w 914639"/>
                <a:gd name="connsiteY146" fmla="*/ 652778 h 888654"/>
                <a:gd name="connsiteX147" fmla="*/ 543068 w 914639"/>
                <a:gd name="connsiteY147" fmla="*/ 611636 h 888654"/>
                <a:gd name="connsiteX148" fmla="*/ 584209 w 914639"/>
                <a:gd name="connsiteY148" fmla="*/ 652778 h 888654"/>
                <a:gd name="connsiteX149" fmla="*/ 586953 w 914639"/>
                <a:gd name="connsiteY149" fmla="*/ 713118 h 888654"/>
                <a:gd name="connsiteX150" fmla="*/ 449815 w 914639"/>
                <a:gd name="connsiteY150" fmla="*/ 2743 h 888654"/>
                <a:gd name="connsiteX151" fmla="*/ 183766 w 914639"/>
                <a:gd name="connsiteY151" fmla="*/ 2743 h 888654"/>
                <a:gd name="connsiteX152" fmla="*/ 183766 w 914639"/>
                <a:gd name="connsiteY152" fmla="*/ 101482 h 888654"/>
                <a:gd name="connsiteX153" fmla="*/ 449815 w 914639"/>
                <a:gd name="connsiteY153" fmla="*/ 101482 h 888654"/>
                <a:gd name="connsiteX154" fmla="*/ 449815 w 914639"/>
                <a:gd name="connsiteY154" fmla="*/ 2743 h 888654"/>
                <a:gd name="connsiteX155" fmla="*/ 743289 w 914639"/>
                <a:gd name="connsiteY155" fmla="*/ 101482 h 888654"/>
                <a:gd name="connsiteX156" fmla="*/ 743289 w 914639"/>
                <a:gd name="connsiteY156" fmla="*/ 2743 h 888654"/>
                <a:gd name="connsiteX157" fmla="*/ 477242 w 914639"/>
                <a:gd name="connsiteY157" fmla="*/ 2743 h 888654"/>
                <a:gd name="connsiteX158" fmla="*/ 477242 w 914639"/>
                <a:gd name="connsiteY158" fmla="*/ 101482 h 888654"/>
                <a:gd name="connsiteX159" fmla="*/ 743289 w 914639"/>
                <a:gd name="connsiteY159" fmla="*/ 101482 h 888654"/>
                <a:gd name="connsiteX160" fmla="*/ 449815 w 914639"/>
                <a:gd name="connsiteY160" fmla="*/ 861227 h 888654"/>
                <a:gd name="connsiteX161" fmla="*/ 449815 w 914639"/>
                <a:gd name="connsiteY161" fmla="*/ 762488 h 888654"/>
                <a:gd name="connsiteX162" fmla="*/ 183766 w 914639"/>
                <a:gd name="connsiteY162" fmla="*/ 762488 h 888654"/>
                <a:gd name="connsiteX163" fmla="*/ 183766 w 914639"/>
                <a:gd name="connsiteY163" fmla="*/ 861227 h 888654"/>
                <a:gd name="connsiteX164" fmla="*/ 449815 w 914639"/>
                <a:gd name="connsiteY164" fmla="*/ 861227 h 888654"/>
                <a:gd name="connsiteX165" fmla="*/ 477242 w 914639"/>
                <a:gd name="connsiteY165" fmla="*/ 861227 h 888654"/>
                <a:gd name="connsiteX166" fmla="*/ 743289 w 914639"/>
                <a:gd name="connsiteY166" fmla="*/ 861227 h 888654"/>
                <a:gd name="connsiteX167" fmla="*/ 743289 w 914639"/>
                <a:gd name="connsiteY167" fmla="*/ 762488 h 888654"/>
                <a:gd name="connsiteX168" fmla="*/ 691178 w 914639"/>
                <a:gd name="connsiteY168" fmla="*/ 762488 h 888654"/>
                <a:gd name="connsiteX169" fmla="*/ 639064 w 914639"/>
                <a:gd name="connsiteY169" fmla="*/ 762488 h 888654"/>
                <a:gd name="connsiteX170" fmla="*/ 639064 w 914639"/>
                <a:gd name="connsiteY170" fmla="*/ 787173 h 888654"/>
                <a:gd name="connsiteX171" fmla="*/ 597923 w 914639"/>
                <a:gd name="connsiteY171" fmla="*/ 822829 h 888654"/>
                <a:gd name="connsiteX172" fmla="*/ 559525 w 914639"/>
                <a:gd name="connsiteY172" fmla="*/ 784430 h 888654"/>
                <a:gd name="connsiteX173" fmla="*/ 559525 w 914639"/>
                <a:gd name="connsiteY173" fmla="*/ 762488 h 888654"/>
                <a:gd name="connsiteX174" fmla="*/ 477242 w 914639"/>
                <a:gd name="connsiteY174" fmla="*/ 762488 h 888654"/>
                <a:gd name="connsiteX175" fmla="*/ 477242 w 914639"/>
                <a:gd name="connsiteY175" fmla="*/ 861227 h 888654"/>
                <a:gd name="connsiteX176" fmla="*/ 329132 w 914639"/>
                <a:gd name="connsiteY176" fmla="*/ 735060 h 888654"/>
                <a:gd name="connsiteX177" fmla="*/ 559525 w 914639"/>
                <a:gd name="connsiteY177" fmla="*/ 735060 h 888654"/>
                <a:gd name="connsiteX178" fmla="*/ 559525 w 914639"/>
                <a:gd name="connsiteY178" fmla="*/ 652778 h 888654"/>
                <a:gd name="connsiteX179" fmla="*/ 545811 w 914639"/>
                <a:gd name="connsiteY179" fmla="*/ 636321 h 888654"/>
                <a:gd name="connsiteX180" fmla="*/ 532098 w 914639"/>
                <a:gd name="connsiteY180" fmla="*/ 652778 h 888654"/>
                <a:gd name="connsiteX181" fmla="*/ 532098 w 914639"/>
                <a:gd name="connsiteY181" fmla="*/ 682948 h 888654"/>
                <a:gd name="connsiteX182" fmla="*/ 493698 w 914639"/>
                <a:gd name="connsiteY182" fmla="*/ 724089 h 888654"/>
                <a:gd name="connsiteX183" fmla="*/ 452557 w 914639"/>
                <a:gd name="connsiteY183" fmla="*/ 685691 h 888654"/>
                <a:gd name="connsiteX184" fmla="*/ 427871 w 914639"/>
                <a:gd name="connsiteY184" fmla="*/ 641806 h 888654"/>
                <a:gd name="connsiteX185" fmla="*/ 400443 w 914639"/>
                <a:gd name="connsiteY185" fmla="*/ 633578 h 888654"/>
                <a:gd name="connsiteX186" fmla="*/ 340104 w 914639"/>
                <a:gd name="connsiteY186" fmla="*/ 633578 h 888654"/>
                <a:gd name="connsiteX187" fmla="*/ 331874 w 914639"/>
                <a:gd name="connsiteY187" fmla="*/ 633578 h 888654"/>
                <a:gd name="connsiteX188" fmla="*/ 329132 w 914639"/>
                <a:gd name="connsiteY188" fmla="*/ 735060 h 888654"/>
                <a:gd name="connsiteX189" fmla="*/ 370274 w 914639"/>
                <a:gd name="connsiteY189" fmla="*/ 608893 h 888654"/>
                <a:gd name="connsiteX190" fmla="*/ 367532 w 914639"/>
                <a:gd name="connsiteY190" fmla="*/ 606150 h 888654"/>
                <a:gd name="connsiteX191" fmla="*/ 249591 w 914639"/>
                <a:gd name="connsiteY191" fmla="*/ 512896 h 888654"/>
                <a:gd name="connsiteX192" fmla="*/ 244107 w 914639"/>
                <a:gd name="connsiteY192" fmla="*/ 510154 h 888654"/>
                <a:gd name="connsiteX193" fmla="*/ 183766 w 914639"/>
                <a:gd name="connsiteY193" fmla="*/ 510154 h 888654"/>
                <a:gd name="connsiteX194" fmla="*/ 183766 w 914639"/>
                <a:gd name="connsiteY194" fmla="*/ 608893 h 888654"/>
                <a:gd name="connsiteX195" fmla="*/ 370274 w 914639"/>
                <a:gd name="connsiteY195" fmla="*/ 608893 h 888654"/>
                <a:gd name="connsiteX196" fmla="*/ 329132 w 914639"/>
                <a:gd name="connsiteY196" fmla="*/ 128910 h 888654"/>
                <a:gd name="connsiteX197" fmla="*/ 329132 w 914639"/>
                <a:gd name="connsiteY197" fmla="*/ 148109 h 888654"/>
                <a:gd name="connsiteX198" fmla="*/ 463528 w 914639"/>
                <a:gd name="connsiteY198" fmla="*/ 224906 h 888654"/>
                <a:gd name="connsiteX199" fmla="*/ 521126 w 914639"/>
                <a:gd name="connsiteY199" fmla="*/ 170051 h 888654"/>
                <a:gd name="connsiteX200" fmla="*/ 597923 w 914639"/>
                <a:gd name="connsiteY200" fmla="*/ 148109 h 888654"/>
                <a:gd name="connsiteX201" fmla="*/ 597923 w 914639"/>
                <a:gd name="connsiteY201" fmla="*/ 128910 h 888654"/>
                <a:gd name="connsiteX202" fmla="*/ 329132 w 914639"/>
                <a:gd name="connsiteY202" fmla="*/ 128910 h 888654"/>
                <a:gd name="connsiteX203" fmla="*/ 743289 w 914639"/>
                <a:gd name="connsiteY203" fmla="*/ 507411 h 888654"/>
                <a:gd name="connsiteX204" fmla="*/ 682950 w 914639"/>
                <a:gd name="connsiteY204" fmla="*/ 507411 h 888654"/>
                <a:gd name="connsiteX205" fmla="*/ 677464 w 914639"/>
                <a:gd name="connsiteY205" fmla="*/ 510154 h 888654"/>
                <a:gd name="connsiteX206" fmla="*/ 650036 w 914639"/>
                <a:gd name="connsiteY206" fmla="*/ 534839 h 888654"/>
                <a:gd name="connsiteX207" fmla="*/ 641808 w 914639"/>
                <a:gd name="connsiteY207" fmla="*/ 551295 h 888654"/>
                <a:gd name="connsiteX208" fmla="*/ 641808 w 914639"/>
                <a:gd name="connsiteY208" fmla="*/ 608893 h 888654"/>
                <a:gd name="connsiteX209" fmla="*/ 746033 w 914639"/>
                <a:gd name="connsiteY209" fmla="*/ 608893 h 888654"/>
                <a:gd name="connsiteX210" fmla="*/ 743289 w 914639"/>
                <a:gd name="connsiteY210" fmla="*/ 507411 h 88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914639" h="888654">
                  <a:moveTo>
                    <a:pt x="910599" y="888655"/>
                  </a:moveTo>
                  <a:cubicBezTo>
                    <a:pt x="608895" y="888655"/>
                    <a:pt x="309932" y="888655"/>
                    <a:pt x="8228" y="888655"/>
                  </a:cubicBezTo>
                  <a:cubicBezTo>
                    <a:pt x="8228" y="883169"/>
                    <a:pt x="8228" y="877684"/>
                    <a:pt x="8228" y="872198"/>
                  </a:cubicBezTo>
                  <a:cubicBezTo>
                    <a:pt x="13714" y="863970"/>
                    <a:pt x="19200" y="863970"/>
                    <a:pt x="27428" y="863970"/>
                  </a:cubicBezTo>
                  <a:cubicBezTo>
                    <a:pt x="65827" y="863970"/>
                    <a:pt x="106969" y="863970"/>
                    <a:pt x="145366" y="863970"/>
                  </a:cubicBezTo>
                  <a:cubicBezTo>
                    <a:pt x="148110" y="863970"/>
                    <a:pt x="150852" y="863970"/>
                    <a:pt x="153594" y="863970"/>
                  </a:cubicBezTo>
                  <a:cubicBezTo>
                    <a:pt x="153594" y="831057"/>
                    <a:pt x="153594" y="798144"/>
                    <a:pt x="153594" y="765231"/>
                  </a:cubicBezTo>
                  <a:cubicBezTo>
                    <a:pt x="150852" y="765231"/>
                    <a:pt x="145366" y="765231"/>
                    <a:pt x="142624" y="765231"/>
                  </a:cubicBezTo>
                  <a:cubicBezTo>
                    <a:pt x="104225" y="765231"/>
                    <a:pt x="63083" y="765231"/>
                    <a:pt x="24686" y="765231"/>
                  </a:cubicBezTo>
                  <a:cubicBezTo>
                    <a:pt x="16456" y="765231"/>
                    <a:pt x="10972" y="762488"/>
                    <a:pt x="5486" y="757002"/>
                  </a:cubicBezTo>
                  <a:cubicBezTo>
                    <a:pt x="5486" y="754260"/>
                    <a:pt x="5486" y="751517"/>
                    <a:pt x="5486" y="748774"/>
                  </a:cubicBezTo>
                  <a:cubicBezTo>
                    <a:pt x="10972" y="740546"/>
                    <a:pt x="16456" y="740546"/>
                    <a:pt x="24686" y="740546"/>
                  </a:cubicBezTo>
                  <a:cubicBezTo>
                    <a:pt x="112453" y="740546"/>
                    <a:pt x="200222" y="740546"/>
                    <a:pt x="290733" y="740546"/>
                  </a:cubicBezTo>
                  <a:cubicBezTo>
                    <a:pt x="293476" y="740546"/>
                    <a:pt x="296219" y="740546"/>
                    <a:pt x="301704" y="740546"/>
                  </a:cubicBezTo>
                  <a:cubicBezTo>
                    <a:pt x="301704" y="707633"/>
                    <a:pt x="301704" y="674719"/>
                    <a:pt x="301704" y="641806"/>
                  </a:cubicBezTo>
                  <a:cubicBezTo>
                    <a:pt x="298962" y="641806"/>
                    <a:pt x="293476" y="641806"/>
                    <a:pt x="290733" y="641806"/>
                  </a:cubicBezTo>
                  <a:cubicBezTo>
                    <a:pt x="202965" y="641806"/>
                    <a:pt x="115197" y="641806"/>
                    <a:pt x="27428" y="641806"/>
                  </a:cubicBezTo>
                  <a:cubicBezTo>
                    <a:pt x="19200" y="641806"/>
                    <a:pt x="13714" y="639064"/>
                    <a:pt x="8228" y="633578"/>
                  </a:cubicBezTo>
                  <a:cubicBezTo>
                    <a:pt x="8228" y="630835"/>
                    <a:pt x="8228" y="628092"/>
                    <a:pt x="8228" y="625350"/>
                  </a:cubicBezTo>
                  <a:cubicBezTo>
                    <a:pt x="13714" y="617122"/>
                    <a:pt x="19200" y="617122"/>
                    <a:pt x="27428" y="617122"/>
                  </a:cubicBezTo>
                  <a:cubicBezTo>
                    <a:pt x="65827" y="617122"/>
                    <a:pt x="106969" y="617122"/>
                    <a:pt x="145366" y="617122"/>
                  </a:cubicBezTo>
                  <a:cubicBezTo>
                    <a:pt x="148110" y="617122"/>
                    <a:pt x="150852" y="617122"/>
                    <a:pt x="153594" y="617122"/>
                  </a:cubicBezTo>
                  <a:cubicBezTo>
                    <a:pt x="153594" y="584208"/>
                    <a:pt x="153594" y="551295"/>
                    <a:pt x="153594" y="518382"/>
                  </a:cubicBezTo>
                  <a:cubicBezTo>
                    <a:pt x="150852" y="518382"/>
                    <a:pt x="145366" y="518382"/>
                    <a:pt x="142624" y="518382"/>
                  </a:cubicBezTo>
                  <a:cubicBezTo>
                    <a:pt x="104225" y="518382"/>
                    <a:pt x="63083" y="518382"/>
                    <a:pt x="24686" y="518382"/>
                  </a:cubicBezTo>
                  <a:cubicBezTo>
                    <a:pt x="16456" y="518382"/>
                    <a:pt x="10972" y="515639"/>
                    <a:pt x="5486" y="510154"/>
                  </a:cubicBezTo>
                  <a:cubicBezTo>
                    <a:pt x="5486" y="507411"/>
                    <a:pt x="5486" y="504668"/>
                    <a:pt x="5486" y="501926"/>
                  </a:cubicBezTo>
                  <a:cubicBezTo>
                    <a:pt x="10972" y="493697"/>
                    <a:pt x="16456" y="493697"/>
                    <a:pt x="24686" y="493697"/>
                  </a:cubicBezTo>
                  <a:cubicBezTo>
                    <a:pt x="85025" y="493697"/>
                    <a:pt x="148110" y="493697"/>
                    <a:pt x="208450" y="493697"/>
                  </a:cubicBezTo>
                  <a:cubicBezTo>
                    <a:pt x="211193" y="493697"/>
                    <a:pt x="213936" y="493697"/>
                    <a:pt x="219421" y="493697"/>
                  </a:cubicBezTo>
                  <a:cubicBezTo>
                    <a:pt x="194736" y="463527"/>
                    <a:pt x="178280" y="430614"/>
                    <a:pt x="167308" y="394958"/>
                  </a:cubicBezTo>
                  <a:cubicBezTo>
                    <a:pt x="164566" y="394958"/>
                    <a:pt x="161824" y="394958"/>
                    <a:pt x="156338" y="394958"/>
                  </a:cubicBezTo>
                  <a:cubicBezTo>
                    <a:pt x="112453" y="394958"/>
                    <a:pt x="65827" y="394958"/>
                    <a:pt x="21942" y="394958"/>
                  </a:cubicBezTo>
                  <a:cubicBezTo>
                    <a:pt x="13714" y="394958"/>
                    <a:pt x="8228" y="392215"/>
                    <a:pt x="2742" y="386729"/>
                  </a:cubicBezTo>
                  <a:cubicBezTo>
                    <a:pt x="2742" y="383987"/>
                    <a:pt x="2742" y="381244"/>
                    <a:pt x="2742" y="378501"/>
                  </a:cubicBezTo>
                  <a:cubicBezTo>
                    <a:pt x="8228" y="370273"/>
                    <a:pt x="13714" y="370273"/>
                    <a:pt x="21942" y="370273"/>
                  </a:cubicBezTo>
                  <a:cubicBezTo>
                    <a:pt x="65827" y="370273"/>
                    <a:pt x="106969" y="370273"/>
                    <a:pt x="150852" y="370273"/>
                  </a:cubicBezTo>
                  <a:cubicBezTo>
                    <a:pt x="153594" y="370273"/>
                    <a:pt x="156338" y="370273"/>
                    <a:pt x="161824" y="370273"/>
                  </a:cubicBezTo>
                  <a:cubicBezTo>
                    <a:pt x="156338" y="334617"/>
                    <a:pt x="156338" y="304446"/>
                    <a:pt x="170052" y="271533"/>
                  </a:cubicBezTo>
                  <a:cubicBezTo>
                    <a:pt x="164566" y="271533"/>
                    <a:pt x="161824" y="271533"/>
                    <a:pt x="159080" y="271533"/>
                  </a:cubicBezTo>
                  <a:cubicBezTo>
                    <a:pt x="112453" y="271533"/>
                    <a:pt x="68569" y="271533"/>
                    <a:pt x="21942" y="271533"/>
                  </a:cubicBezTo>
                  <a:cubicBezTo>
                    <a:pt x="13714" y="271533"/>
                    <a:pt x="8228" y="268791"/>
                    <a:pt x="2742" y="263305"/>
                  </a:cubicBezTo>
                  <a:cubicBezTo>
                    <a:pt x="2742" y="260562"/>
                    <a:pt x="2742" y="257819"/>
                    <a:pt x="2742" y="255077"/>
                  </a:cubicBezTo>
                  <a:cubicBezTo>
                    <a:pt x="8228" y="246849"/>
                    <a:pt x="13714" y="246849"/>
                    <a:pt x="21942" y="246849"/>
                  </a:cubicBezTo>
                  <a:cubicBezTo>
                    <a:pt x="71311" y="246849"/>
                    <a:pt x="123425" y="246849"/>
                    <a:pt x="172794" y="246849"/>
                  </a:cubicBezTo>
                  <a:cubicBezTo>
                    <a:pt x="178280" y="246849"/>
                    <a:pt x="181022" y="244106"/>
                    <a:pt x="183766" y="241363"/>
                  </a:cubicBezTo>
                  <a:cubicBezTo>
                    <a:pt x="208450" y="205707"/>
                    <a:pt x="241363" y="181022"/>
                    <a:pt x="282505" y="172794"/>
                  </a:cubicBezTo>
                  <a:cubicBezTo>
                    <a:pt x="287991" y="172794"/>
                    <a:pt x="290733" y="170051"/>
                    <a:pt x="296219" y="170051"/>
                  </a:cubicBezTo>
                  <a:cubicBezTo>
                    <a:pt x="296219" y="161823"/>
                    <a:pt x="296219" y="156337"/>
                    <a:pt x="296219" y="148109"/>
                  </a:cubicBezTo>
                  <a:cubicBezTo>
                    <a:pt x="293476" y="148109"/>
                    <a:pt x="287991" y="148109"/>
                    <a:pt x="285248" y="148109"/>
                  </a:cubicBezTo>
                  <a:cubicBezTo>
                    <a:pt x="197480" y="148109"/>
                    <a:pt x="109711" y="148109"/>
                    <a:pt x="21942" y="148109"/>
                  </a:cubicBezTo>
                  <a:cubicBezTo>
                    <a:pt x="13714" y="148109"/>
                    <a:pt x="8228" y="145366"/>
                    <a:pt x="2742" y="139881"/>
                  </a:cubicBezTo>
                  <a:cubicBezTo>
                    <a:pt x="2742" y="137138"/>
                    <a:pt x="2742" y="134395"/>
                    <a:pt x="2742" y="131653"/>
                  </a:cubicBezTo>
                  <a:cubicBezTo>
                    <a:pt x="8228" y="123424"/>
                    <a:pt x="13714" y="123424"/>
                    <a:pt x="21942" y="123424"/>
                  </a:cubicBezTo>
                  <a:cubicBezTo>
                    <a:pt x="60341" y="123424"/>
                    <a:pt x="101483" y="123424"/>
                    <a:pt x="139880" y="123424"/>
                  </a:cubicBezTo>
                  <a:cubicBezTo>
                    <a:pt x="142624" y="123424"/>
                    <a:pt x="145366" y="123424"/>
                    <a:pt x="148110" y="123424"/>
                  </a:cubicBezTo>
                  <a:cubicBezTo>
                    <a:pt x="148110" y="90511"/>
                    <a:pt x="148110" y="57598"/>
                    <a:pt x="148110" y="24685"/>
                  </a:cubicBezTo>
                  <a:cubicBezTo>
                    <a:pt x="145366" y="24685"/>
                    <a:pt x="139880" y="24685"/>
                    <a:pt x="137138" y="24685"/>
                  </a:cubicBezTo>
                  <a:cubicBezTo>
                    <a:pt x="98739" y="24685"/>
                    <a:pt x="57597" y="24685"/>
                    <a:pt x="19200" y="24685"/>
                  </a:cubicBezTo>
                  <a:cubicBezTo>
                    <a:pt x="10972" y="24685"/>
                    <a:pt x="5486" y="21942"/>
                    <a:pt x="0" y="16456"/>
                  </a:cubicBezTo>
                  <a:cubicBezTo>
                    <a:pt x="0" y="13714"/>
                    <a:pt x="0" y="10971"/>
                    <a:pt x="0" y="8228"/>
                  </a:cubicBezTo>
                  <a:cubicBezTo>
                    <a:pt x="5486" y="0"/>
                    <a:pt x="10972" y="0"/>
                    <a:pt x="19200" y="0"/>
                  </a:cubicBezTo>
                  <a:cubicBezTo>
                    <a:pt x="309932" y="0"/>
                    <a:pt x="600667" y="0"/>
                    <a:pt x="891399" y="0"/>
                  </a:cubicBezTo>
                  <a:cubicBezTo>
                    <a:pt x="894142" y="0"/>
                    <a:pt x="896885" y="0"/>
                    <a:pt x="899627" y="0"/>
                  </a:cubicBezTo>
                  <a:cubicBezTo>
                    <a:pt x="907855" y="0"/>
                    <a:pt x="910599" y="8228"/>
                    <a:pt x="910599" y="13714"/>
                  </a:cubicBezTo>
                  <a:cubicBezTo>
                    <a:pt x="910599" y="21942"/>
                    <a:pt x="905113" y="24685"/>
                    <a:pt x="894142" y="24685"/>
                  </a:cubicBezTo>
                  <a:cubicBezTo>
                    <a:pt x="853000" y="24685"/>
                    <a:pt x="814602" y="24685"/>
                    <a:pt x="773461" y="24685"/>
                  </a:cubicBezTo>
                  <a:cubicBezTo>
                    <a:pt x="770717" y="24685"/>
                    <a:pt x="767975" y="24685"/>
                    <a:pt x="762489" y="24685"/>
                  </a:cubicBezTo>
                  <a:cubicBezTo>
                    <a:pt x="762489" y="57598"/>
                    <a:pt x="762489" y="90511"/>
                    <a:pt x="762489" y="123424"/>
                  </a:cubicBezTo>
                  <a:cubicBezTo>
                    <a:pt x="773461" y="123424"/>
                    <a:pt x="784431" y="123424"/>
                    <a:pt x="795403" y="123424"/>
                  </a:cubicBezTo>
                  <a:cubicBezTo>
                    <a:pt x="828316" y="123424"/>
                    <a:pt x="861230" y="123424"/>
                    <a:pt x="894142" y="123424"/>
                  </a:cubicBezTo>
                  <a:cubicBezTo>
                    <a:pt x="902371" y="123424"/>
                    <a:pt x="907855" y="126167"/>
                    <a:pt x="907855" y="131653"/>
                  </a:cubicBezTo>
                  <a:cubicBezTo>
                    <a:pt x="907855" y="137138"/>
                    <a:pt x="907855" y="142624"/>
                    <a:pt x="905113" y="145366"/>
                  </a:cubicBezTo>
                  <a:cubicBezTo>
                    <a:pt x="902371" y="148109"/>
                    <a:pt x="896885" y="148109"/>
                    <a:pt x="891399" y="148109"/>
                  </a:cubicBezTo>
                  <a:cubicBezTo>
                    <a:pt x="803631" y="148109"/>
                    <a:pt x="715862" y="148109"/>
                    <a:pt x="625351" y="148109"/>
                  </a:cubicBezTo>
                  <a:cubicBezTo>
                    <a:pt x="622609" y="148109"/>
                    <a:pt x="617123" y="148109"/>
                    <a:pt x="614381" y="148109"/>
                  </a:cubicBezTo>
                  <a:cubicBezTo>
                    <a:pt x="614381" y="156337"/>
                    <a:pt x="614381" y="161823"/>
                    <a:pt x="614381" y="170051"/>
                  </a:cubicBezTo>
                  <a:cubicBezTo>
                    <a:pt x="617123" y="170051"/>
                    <a:pt x="617123" y="170051"/>
                    <a:pt x="619865" y="172794"/>
                  </a:cubicBezTo>
                  <a:cubicBezTo>
                    <a:pt x="666492" y="181022"/>
                    <a:pt x="702148" y="205707"/>
                    <a:pt x="729575" y="246849"/>
                  </a:cubicBezTo>
                  <a:cubicBezTo>
                    <a:pt x="732319" y="249591"/>
                    <a:pt x="735061" y="252334"/>
                    <a:pt x="740547" y="252334"/>
                  </a:cubicBezTo>
                  <a:cubicBezTo>
                    <a:pt x="770717" y="252334"/>
                    <a:pt x="800888" y="252334"/>
                    <a:pt x="828316" y="252334"/>
                  </a:cubicBezTo>
                  <a:cubicBezTo>
                    <a:pt x="850258" y="252334"/>
                    <a:pt x="872200" y="252334"/>
                    <a:pt x="894142" y="252334"/>
                  </a:cubicBezTo>
                  <a:cubicBezTo>
                    <a:pt x="905113" y="252334"/>
                    <a:pt x="910599" y="260562"/>
                    <a:pt x="907855" y="268791"/>
                  </a:cubicBezTo>
                  <a:cubicBezTo>
                    <a:pt x="905113" y="277019"/>
                    <a:pt x="899627" y="277019"/>
                    <a:pt x="891399" y="277019"/>
                  </a:cubicBezTo>
                  <a:cubicBezTo>
                    <a:pt x="844772" y="277019"/>
                    <a:pt x="798145" y="277019"/>
                    <a:pt x="751519" y="277019"/>
                  </a:cubicBezTo>
                  <a:cubicBezTo>
                    <a:pt x="748775" y="277019"/>
                    <a:pt x="746033" y="277019"/>
                    <a:pt x="740547" y="277019"/>
                  </a:cubicBezTo>
                  <a:cubicBezTo>
                    <a:pt x="751519" y="309932"/>
                    <a:pt x="754261" y="342845"/>
                    <a:pt x="748775" y="375758"/>
                  </a:cubicBezTo>
                  <a:cubicBezTo>
                    <a:pt x="754261" y="375758"/>
                    <a:pt x="757003" y="375758"/>
                    <a:pt x="759747" y="375758"/>
                  </a:cubicBezTo>
                  <a:cubicBezTo>
                    <a:pt x="803631" y="375758"/>
                    <a:pt x="847516" y="375758"/>
                    <a:pt x="891399" y="375758"/>
                  </a:cubicBezTo>
                  <a:cubicBezTo>
                    <a:pt x="902371" y="375758"/>
                    <a:pt x="907855" y="381244"/>
                    <a:pt x="907855" y="389472"/>
                  </a:cubicBezTo>
                  <a:cubicBezTo>
                    <a:pt x="907855" y="397701"/>
                    <a:pt x="902371" y="403186"/>
                    <a:pt x="891399" y="403186"/>
                  </a:cubicBezTo>
                  <a:cubicBezTo>
                    <a:pt x="874943" y="403186"/>
                    <a:pt x="861230" y="403186"/>
                    <a:pt x="844772" y="403186"/>
                  </a:cubicBezTo>
                  <a:cubicBezTo>
                    <a:pt x="811858" y="403186"/>
                    <a:pt x="776203" y="403186"/>
                    <a:pt x="743289" y="403186"/>
                  </a:cubicBezTo>
                  <a:cubicBezTo>
                    <a:pt x="732319" y="438842"/>
                    <a:pt x="715862" y="471755"/>
                    <a:pt x="691178" y="501926"/>
                  </a:cubicBezTo>
                  <a:cubicBezTo>
                    <a:pt x="696664" y="501926"/>
                    <a:pt x="699406" y="501926"/>
                    <a:pt x="702148" y="501926"/>
                  </a:cubicBezTo>
                  <a:cubicBezTo>
                    <a:pt x="746033" y="501926"/>
                    <a:pt x="789917" y="501926"/>
                    <a:pt x="833802" y="501926"/>
                  </a:cubicBezTo>
                  <a:cubicBezTo>
                    <a:pt x="853000" y="501926"/>
                    <a:pt x="872200" y="501926"/>
                    <a:pt x="891399" y="501926"/>
                  </a:cubicBezTo>
                  <a:cubicBezTo>
                    <a:pt x="896885" y="501926"/>
                    <a:pt x="902371" y="504668"/>
                    <a:pt x="902371" y="510154"/>
                  </a:cubicBezTo>
                  <a:cubicBezTo>
                    <a:pt x="905113" y="512896"/>
                    <a:pt x="902371" y="521125"/>
                    <a:pt x="899627" y="523867"/>
                  </a:cubicBezTo>
                  <a:cubicBezTo>
                    <a:pt x="896885" y="526610"/>
                    <a:pt x="891399" y="529353"/>
                    <a:pt x="885914" y="529353"/>
                  </a:cubicBezTo>
                  <a:cubicBezTo>
                    <a:pt x="844772" y="529353"/>
                    <a:pt x="806374" y="529353"/>
                    <a:pt x="765233" y="529353"/>
                  </a:cubicBezTo>
                  <a:cubicBezTo>
                    <a:pt x="762489" y="529353"/>
                    <a:pt x="759747" y="529353"/>
                    <a:pt x="754261" y="529353"/>
                  </a:cubicBezTo>
                  <a:cubicBezTo>
                    <a:pt x="754261" y="562266"/>
                    <a:pt x="754261" y="595179"/>
                    <a:pt x="754261" y="628092"/>
                  </a:cubicBezTo>
                  <a:cubicBezTo>
                    <a:pt x="770717" y="628092"/>
                    <a:pt x="787175" y="628092"/>
                    <a:pt x="803631" y="628092"/>
                  </a:cubicBezTo>
                  <a:cubicBezTo>
                    <a:pt x="831058" y="628092"/>
                    <a:pt x="858486" y="628092"/>
                    <a:pt x="885914" y="628092"/>
                  </a:cubicBezTo>
                  <a:cubicBezTo>
                    <a:pt x="896885" y="628092"/>
                    <a:pt x="905113" y="639064"/>
                    <a:pt x="899627" y="647292"/>
                  </a:cubicBezTo>
                  <a:cubicBezTo>
                    <a:pt x="896885" y="652778"/>
                    <a:pt x="891399" y="655520"/>
                    <a:pt x="883171" y="655520"/>
                  </a:cubicBezTo>
                  <a:cubicBezTo>
                    <a:pt x="800888" y="655520"/>
                    <a:pt x="715862" y="655520"/>
                    <a:pt x="633579" y="655520"/>
                  </a:cubicBezTo>
                  <a:cubicBezTo>
                    <a:pt x="630837" y="655520"/>
                    <a:pt x="625351" y="655520"/>
                    <a:pt x="622609" y="655520"/>
                  </a:cubicBezTo>
                  <a:cubicBezTo>
                    <a:pt x="622609" y="688433"/>
                    <a:pt x="622609" y="721347"/>
                    <a:pt x="622609" y="754260"/>
                  </a:cubicBezTo>
                  <a:cubicBezTo>
                    <a:pt x="625351" y="754260"/>
                    <a:pt x="628094" y="754260"/>
                    <a:pt x="630837" y="754260"/>
                  </a:cubicBezTo>
                  <a:cubicBezTo>
                    <a:pt x="677464" y="754260"/>
                    <a:pt x="724091" y="754260"/>
                    <a:pt x="767975" y="754260"/>
                  </a:cubicBezTo>
                  <a:cubicBezTo>
                    <a:pt x="806374" y="754260"/>
                    <a:pt x="844772" y="754260"/>
                    <a:pt x="883171" y="754260"/>
                  </a:cubicBezTo>
                  <a:cubicBezTo>
                    <a:pt x="896885" y="754260"/>
                    <a:pt x="902371" y="765231"/>
                    <a:pt x="896885" y="773459"/>
                  </a:cubicBezTo>
                  <a:cubicBezTo>
                    <a:pt x="894142" y="776202"/>
                    <a:pt x="888657" y="778944"/>
                    <a:pt x="883171" y="778944"/>
                  </a:cubicBezTo>
                  <a:cubicBezTo>
                    <a:pt x="842030" y="778944"/>
                    <a:pt x="803631" y="778944"/>
                    <a:pt x="762489" y="778944"/>
                  </a:cubicBezTo>
                  <a:cubicBezTo>
                    <a:pt x="759747" y="778944"/>
                    <a:pt x="757003" y="778944"/>
                    <a:pt x="754261" y="778944"/>
                  </a:cubicBezTo>
                  <a:cubicBezTo>
                    <a:pt x="754261" y="811857"/>
                    <a:pt x="754261" y="844771"/>
                    <a:pt x="754261" y="877684"/>
                  </a:cubicBezTo>
                  <a:cubicBezTo>
                    <a:pt x="757003" y="877684"/>
                    <a:pt x="759747" y="877684"/>
                    <a:pt x="765233" y="877684"/>
                  </a:cubicBezTo>
                  <a:cubicBezTo>
                    <a:pt x="803631" y="877684"/>
                    <a:pt x="844772" y="877684"/>
                    <a:pt x="883171" y="877684"/>
                  </a:cubicBezTo>
                  <a:cubicBezTo>
                    <a:pt x="891399" y="877684"/>
                    <a:pt x="896885" y="877684"/>
                    <a:pt x="899627" y="885912"/>
                  </a:cubicBezTo>
                  <a:cubicBezTo>
                    <a:pt x="918827" y="877684"/>
                    <a:pt x="916085" y="883169"/>
                    <a:pt x="910599" y="888655"/>
                  </a:cubicBezTo>
                  <a:close/>
                  <a:moveTo>
                    <a:pt x="586953" y="713118"/>
                  </a:moveTo>
                  <a:cubicBezTo>
                    <a:pt x="586953" y="721347"/>
                    <a:pt x="586953" y="726832"/>
                    <a:pt x="586953" y="735060"/>
                  </a:cubicBezTo>
                  <a:cubicBezTo>
                    <a:pt x="586953" y="751517"/>
                    <a:pt x="586953" y="765231"/>
                    <a:pt x="586953" y="781687"/>
                  </a:cubicBezTo>
                  <a:cubicBezTo>
                    <a:pt x="586953" y="789916"/>
                    <a:pt x="592437" y="795401"/>
                    <a:pt x="600667" y="795401"/>
                  </a:cubicBezTo>
                  <a:cubicBezTo>
                    <a:pt x="608895" y="795401"/>
                    <a:pt x="614381" y="789916"/>
                    <a:pt x="614381" y="781687"/>
                  </a:cubicBezTo>
                  <a:cubicBezTo>
                    <a:pt x="614381" y="778944"/>
                    <a:pt x="614381" y="776202"/>
                    <a:pt x="614381" y="773459"/>
                  </a:cubicBezTo>
                  <a:cubicBezTo>
                    <a:pt x="614381" y="702147"/>
                    <a:pt x="614381" y="630835"/>
                    <a:pt x="614381" y="559523"/>
                  </a:cubicBezTo>
                  <a:cubicBezTo>
                    <a:pt x="614381" y="540324"/>
                    <a:pt x="619865" y="526610"/>
                    <a:pt x="633579" y="515639"/>
                  </a:cubicBezTo>
                  <a:cubicBezTo>
                    <a:pt x="661006" y="490954"/>
                    <a:pt x="685692" y="463527"/>
                    <a:pt x="702148" y="433357"/>
                  </a:cubicBezTo>
                  <a:cubicBezTo>
                    <a:pt x="726833" y="389472"/>
                    <a:pt x="743289" y="342845"/>
                    <a:pt x="735061" y="293475"/>
                  </a:cubicBezTo>
                  <a:cubicBezTo>
                    <a:pt x="721348" y="202964"/>
                    <a:pt x="619865" y="142624"/>
                    <a:pt x="529354" y="197479"/>
                  </a:cubicBezTo>
                  <a:cubicBezTo>
                    <a:pt x="504670" y="211193"/>
                    <a:pt x="488212" y="233135"/>
                    <a:pt x="477242" y="257819"/>
                  </a:cubicBezTo>
                  <a:cubicBezTo>
                    <a:pt x="474498" y="263305"/>
                    <a:pt x="471756" y="268791"/>
                    <a:pt x="463528" y="268791"/>
                  </a:cubicBezTo>
                  <a:cubicBezTo>
                    <a:pt x="455299" y="268791"/>
                    <a:pt x="452557" y="266048"/>
                    <a:pt x="449815" y="257819"/>
                  </a:cubicBezTo>
                  <a:cubicBezTo>
                    <a:pt x="449815" y="255077"/>
                    <a:pt x="447071" y="255077"/>
                    <a:pt x="447071" y="252334"/>
                  </a:cubicBezTo>
                  <a:cubicBezTo>
                    <a:pt x="422387" y="205707"/>
                    <a:pt x="383987" y="181022"/>
                    <a:pt x="331874" y="178280"/>
                  </a:cubicBezTo>
                  <a:cubicBezTo>
                    <a:pt x="255077" y="175537"/>
                    <a:pt x="189252" y="238620"/>
                    <a:pt x="189252" y="315418"/>
                  </a:cubicBezTo>
                  <a:cubicBezTo>
                    <a:pt x="189252" y="375758"/>
                    <a:pt x="211193" y="427871"/>
                    <a:pt x="246849" y="471755"/>
                  </a:cubicBezTo>
                  <a:cubicBezTo>
                    <a:pt x="279763" y="512896"/>
                    <a:pt x="318160" y="543067"/>
                    <a:pt x="362046" y="573237"/>
                  </a:cubicBezTo>
                  <a:cubicBezTo>
                    <a:pt x="392215" y="595179"/>
                    <a:pt x="425129" y="614379"/>
                    <a:pt x="455299" y="633578"/>
                  </a:cubicBezTo>
                  <a:cubicBezTo>
                    <a:pt x="469013" y="641806"/>
                    <a:pt x="474498" y="652778"/>
                    <a:pt x="474498" y="669234"/>
                  </a:cubicBezTo>
                  <a:cubicBezTo>
                    <a:pt x="474498" y="674719"/>
                    <a:pt x="474498" y="680205"/>
                    <a:pt x="474498" y="685691"/>
                  </a:cubicBezTo>
                  <a:cubicBezTo>
                    <a:pt x="474498" y="693919"/>
                    <a:pt x="479984" y="699404"/>
                    <a:pt x="488212" y="699404"/>
                  </a:cubicBezTo>
                  <a:cubicBezTo>
                    <a:pt x="496440" y="699404"/>
                    <a:pt x="501926" y="693919"/>
                    <a:pt x="501926" y="685691"/>
                  </a:cubicBezTo>
                  <a:cubicBezTo>
                    <a:pt x="501926" y="674719"/>
                    <a:pt x="501926" y="663748"/>
                    <a:pt x="501926" y="652778"/>
                  </a:cubicBezTo>
                  <a:cubicBezTo>
                    <a:pt x="501926" y="628092"/>
                    <a:pt x="518384" y="611636"/>
                    <a:pt x="543068" y="611636"/>
                  </a:cubicBezTo>
                  <a:cubicBezTo>
                    <a:pt x="567753" y="611636"/>
                    <a:pt x="584209" y="628092"/>
                    <a:pt x="584209" y="652778"/>
                  </a:cubicBezTo>
                  <a:cubicBezTo>
                    <a:pt x="586953" y="671977"/>
                    <a:pt x="586953" y="693919"/>
                    <a:pt x="586953" y="713118"/>
                  </a:cubicBezTo>
                  <a:close/>
                  <a:moveTo>
                    <a:pt x="449815" y="2743"/>
                  </a:moveTo>
                  <a:cubicBezTo>
                    <a:pt x="359302" y="2743"/>
                    <a:pt x="271535" y="2743"/>
                    <a:pt x="183766" y="2743"/>
                  </a:cubicBezTo>
                  <a:cubicBezTo>
                    <a:pt x="183766" y="35656"/>
                    <a:pt x="183766" y="68569"/>
                    <a:pt x="183766" y="101482"/>
                  </a:cubicBezTo>
                  <a:cubicBezTo>
                    <a:pt x="274277" y="101482"/>
                    <a:pt x="362046" y="101482"/>
                    <a:pt x="449815" y="101482"/>
                  </a:cubicBezTo>
                  <a:cubicBezTo>
                    <a:pt x="449815" y="68569"/>
                    <a:pt x="449815" y="38399"/>
                    <a:pt x="449815" y="2743"/>
                  </a:cubicBezTo>
                  <a:close/>
                  <a:moveTo>
                    <a:pt x="743289" y="101482"/>
                  </a:moveTo>
                  <a:cubicBezTo>
                    <a:pt x="743289" y="68569"/>
                    <a:pt x="743289" y="35656"/>
                    <a:pt x="743289" y="2743"/>
                  </a:cubicBezTo>
                  <a:cubicBezTo>
                    <a:pt x="652778" y="2743"/>
                    <a:pt x="565009" y="2743"/>
                    <a:pt x="477242" y="2743"/>
                  </a:cubicBezTo>
                  <a:cubicBezTo>
                    <a:pt x="477242" y="35656"/>
                    <a:pt x="477242" y="68569"/>
                    <a:pt x="477242" y="101482"/>
                  </a:cubicBezTo>
                  <a:cubicBezTo>
                    <a:pt x="565009" y="101482"/>
                    <a:pt x="655522" y="101482"/>
                    <a:pt x="743289" y="101482"/>
                  </a:cubicBezTo>
                  <a:close/>
                  <a:moveTo>
                    <a:pt x="449815" y="861227"/>
                  </a:moveTo>
                  <a:cubicBezTo>
                    <a:pt x="449815" y="828314"/>
                    <a:pt x="449815" y="795401"/>
                    <a:pt x="449815" y="762488"/>
                  </a:cubicBezTo>
                  <a:cubicBezTo>
                    <a:pt x="359302" y="762488"/>
                    <a:pt x="271535" y="762488"/>
                    <a:pt x="183766" y="762488"/>
                  </a:cubicBezTo>
                  <a:cubicBezTo>
                    <a:pt x="183766" y="795401"/>
                    <a:pt x="183766" y="828314"/>
                    <a:pt x="183766" y="861227"/>
                  </a:cubicBezTo>
                  <a:cubicBezTo>
                    <a:pt x="271535" y="861227"/>
                    <a:pt x="359302" y="861227"/>
                    <a:pt x="449815" y="861227"/>
                  </a:cubicBezTo>
                  <a:close/>
                  <a:moveTo>
                    <a:pt x="477242" y="861227"/>
                  </a:moveTo>
                  <a:cubicBezTo>
                    <a:pt x="567753" y="861227"/>
                    <a:pt x="655522" y="861227"/>
                    <a:pt x="743289" y="861227"/>
                  </a:cubicBezTo>
                  <a:cubicBezTo>
                    <a:pt x="743289" y="828314"/>
                    <a:pt x="743289" y="795401"/>
                    <a:pt x="743289" y="762488"/>
                  </a:cubicBezTo>
                  <a:cubicBezTo>
                    <a:pt x="726833" y="762488"/>
                    <a:pt x="707634" y="762488"/>
                    <a:pt x="691178" y="762488"/>
                  </a:cubicBezTo>
                  <a:cubicBezTo>
                    <a:pt x="674720" y="762488"/>
                    <a:pt x="658264" y="762488"/>
                    <a:pt x="639064" y="762488"/>
                  </a:cubicBezTo>
                  <a:cubicBezTo>
                    <a:pt x="639064" y="770716"/>
                    <a:pt x="639064" y="778944"/>
                    <a:pt x="639064" y="787173"/>
                  </a:cubicBezTo>
                  <a:cubicBezTo>
                    <a:pt x="636322" y="809115"/>
                    <a:pt x="619865" y="822829"/>
                    <a:pt x="597923" y="822829"/>
                  </a:cubicBezTo>
                  <a:cubicBezTo>
                    <a:pt x="575981" y="822829"/>
                    <a:pt x="559525" y="806372"/>
                    <a:pt x="559525" y="784430"/>
                  </a:cubicBezTo>
                  <a:cubicBezTo>
                    <a:pt x="559525" y="776202"/>
                    <a:pt x="559525" y="770716"/>
                    <a:pt x="559525" y="762488"/>
                  </a:cubicBezTo>
                  <a:cubicBezTo>
                    <a:pt x="532098" y="762488"/>
                    <a:pt x="504670" y="762488"/>
                    <a:pt x="477242" y="762488"/>
                  </a:cubicBezTo>
                  <a:cubicBezTo>
                    <a:pt x="477242" y="795401"/>
                    <a:pt x="477242" y="828314"/>
                    <a:pt x="477242" y="861227"/>
                  </a:cubicBezTo>
                  <a:close/>
                  <a:moveTo>
                    <a:pt x="329132" y="735060"/>
                  </a:moveTo>
                  <a:cubicBezTo>
                    <a:pt x="405929" y="735060"/>
                    <a:pt x="482726" y="735060"/>
                    <a:pt x="559525" y="735060"/>
                  </a:cubicBezTo>
                  <a:cubicBezTo>
                    <a:pt x="559525" y="707633"/>
                    <a:pt x="559525" y="680205"/>
                    <a:pt x="559525" y="652778"/>
                  </a:cubicBezTo>
                  <a:cubicBezTo>
                    <a:pt x="559525" y="641806"/>
                    <a:pt x="554039" y="636321"/>
                    <a:pt x="545811" y="636321"/>
                  </a:cubicBezTo>
                  <a:cubicBezTo>
                    <a:pt x="537582" y="636321"/>
                    <a:pt x="532098" y="641806"/>
                    <a:pt x="532098" y="652778"/>
                  </a:cubicBezTo>
                  <a:cubicBezTo>
                    <a:pt x="532098" y="663748"/>
                    <a:pt x="532098" y="674719"/>
                    <a:pt x="532098" y="682948"/>
                  </a:cubicBezTo>
                  <a:cubicBezTo>
                    <a:pt x="532098" y="707633"/>
                    <a:pt x="515640" y="724089"/>
                    <a:pt x="493698" y="724089"/>
                  </a:cubicBezTo>
                  <a:cubicBezTo>
                    <a:pt x="469013" y="724089"/>
                    <a:pt x="449815" y="710375"/>
                    <a:pt x="452557" y="685691"/>
                  </a:cubicBezTo>
                  <a:cubicBezTo>
                    <a:pt x="452557" y="663748"/>
                    <a:pt x="447071" y="652778"/>
                    <a:pt x="427871" y="641806"/>
                  </a:cubicBezTo>
                  <a:cubicBezTo>
                    <a:pt x="419643" y="636321"/>
                    <a:pt x="411415" y="633578"/>
                    <a:pt x="400443" y="633578"/>
                  </a:cubicBezTo>
                  <a:cubicBezTo>
                    <a:pt x="381245" y="633578"/>
                    <a:pt x="362046" y="633578"/>
                    <a:pt x="340104" y="633578"/>
                  </a:cubicBezTo>
                  <a:cubicBezTo>
                    <a:pt x="337360" y="633578"/>
                    <a:pt x="334618" y="633578"/>
                    <a:pt x="331874" y="633578"/>
                  </a:cubicBezTo>
                  <a:cubicBezTo>
                    <a:pt x="329132" y="669234"/>
                    <a:pt x="329132" y="702147"/>
                    <a:pt x="329132" y="735060"/>
                  </a:cubicBezTo>
                  <a:close/>
                  <a:moveTo>
                    <a:pt x="370274" y="608893"/>
                  </a:moveTo>
                  <a:cubicBezTo>
                    <a:pt x="367532" y="606150"/>
                    <a:pt x="367532" y="606150"/>
                    <a:pt x="367532" y="606150"/>
                  </a:cubicBezTo>
                  <a:cubicBezTo>
                    <a:pt x="326390" y="578723"/>
                    <a:pt x="285248" y="548552"/>
                    <a:pt x="249591" y="512896"/>
                  </a:cubicBezTo>
                  <a:cubicBezTo>
                    <a:pt x="246849" y="510154"/>
                    <a:pt x="246849" y="510154"/>
                    <a:pt x="244107" y="510154"/>
                  </a:cubicBezTo>
                  <a:cubicBezTo>
                    <a:pt x="224907" y="510154"/>
                    <a:pt x="202965" y="510154"/>
                    <a:pt x="183766" y="510154"/>
                  </a:cubicBezTo>
                  <a:cubicBezTo>
                    <a:pt x="183766" y="543067"/>
                    <a:pt x="183766" y="575980"/>
                    <a:pt x="183766" y="608893"/>
                  </a:cubicBezTo>
                  <a:cubicBezTo>
                    <a:pt x="244107" y="608893"/>
                    <a:pt x="307190" y="608893"/>
                    <a:pt x="370274" y="608893"/>
                  </a:cubicBezTo>
                  <a:close/>
                  <a:moveTo>
                    <a:pt x="329132" y="128910"/>
                  </a:moveTo>
                  <a:cubicBezTo>
                    <a:pt x="329132" y="134395"/>
                    <a:pt x="329132" y="142624"/>
                    <a:pt x="329132" y="148109"/>
                  </a:cubicBezTo>
                  <a:cubicBezTo>
                    <a:pt x="386730" y="150852"/>
                    <a:pt x="430615" y="175537"/>
                    <a:pt x="463528" y="224906"/>
                  </a:cubicBezTo>
                  <a:cubicBezTo>
                    <a:pt x="479984" y="202964"/>
                    <a:pt x="496440" y="183765"/>
                    <a:pt x="521126" y="170051"/>
                  </a:cubicBezTo>
                  <a:cubicBezTo>
                    <a:pt x="545811" y="156337"/>
                    <a:pt x="570495" y="150852"/>
                    <a:pt x="597923" y="148109"/>
                  </a:cubicBezTo>
                  <a:cubicBezTo>
                    <a:pt x="597923" y="142624"/>
                    <a:pt x="597923" y="134395"/>
                    <a:pt x="597923" y="128910"/>
                  </a:cubicBezTo>
                  <a:cubicBezTo>
                    <a:pt x="507412" y="128910"/>
                    <a:pt x="419643" y="128910"/>
                    <a:pt x="329132" y="128910"/>
                  </a:cubicBezTo>
                  <a:close/>
                  <a:moveTo>
                    <a:pt x="743289" y="507411"/>
                  </a:moveTo>
                  <a:cubicBezTo>
                    <a:pt x="721348" y="507411"/>
                    <a:pt x="702148" y="507411"/>
                    <a:pt x="682950" y="507411"/>
                  </a:cubicBezTo>
                  <a:cubicBezTo>
                    <a:pt x="680206" y="507411"/>
                    <a:pt x="680206" y="507411"/>
                    <a:pt x="677464" y="510154"/>
                  </a:cubicBezTo>
                  <a:cubicBezTo>
                    <a:pt x="669236" y="518382"/>
                    <a:pt x="658264" y="526610"/>
                    <a:pt x="650036" y="534839"/>
                  </a:cubicBezTo>
                  <a:cubicBezTo>
                    <a:pt x="644550" y="540324"/>
                    <a:pt x="641808" y="545810"/>
                    <a:pt x="641808" y="551295"/>
                  </a:cubicBezTo>
                  <a:cubicBezTo>
                    <a:pt x="641808" y="570495"/>
                    <a:pt x="641808" y="589694"/>
                    <a:pt x="641808" y="608893"/>
                  </a:cubicBezTo>
                  <a:cubicBezTo>
                    <a:pt x="677464" y="608893"/>
                    <a:pt x="710377" y="608893"/>
                    <a:pt x="746033" y="608893"/>
                  </a:cubicBezTo>
                  <a:cubicBezTo>
                    <a:pt x="743289" y="573237"/>
                    <a:pt x="743289" y="543067"/>
                    <a:pt x="743289" y="507411"/>
                  </a:cubicBezTo>
                  <a:close/>
                </a:path>
              </a:pathLst>
            </a:custGeom>
            <a:solidFill>
              <a:srgbClr val="000000"/>
            </a:solidFill>
            <a:ln w="27426" cap="flat">
              <a:noFill/>
              <a:prstDash val="solid"/>
              <a:miter/>
            </a:ln>
          </p:spPr>
          <p:txBody>
            <a:bodyPr rtlCol="0" anchor="ctr"/>
            <a:lstStyle/>
            <a:p>
              <a:endParaRPr lang="en-US"/>
            </a:p>
          </p:txBody>
        </p:sp>
      </p:grpSp>
    </p:spTree>
    <p:extLst>
      <p:ext uri="{BB962C8B-B14F-4D97-AF65-F5344CB8AC3E}">
        <p14:creationId xmlns:p14="http://schemas.microsoft.com/office/powerpoint/2010/main" val="1648489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7AB0145-C34D-402F-88A6-04AA8402151B}"/>
              </a:ext>
            </a:extLst>
          </p:cNvPr>
          <p:cNvSpPr>
            <a:spLocks noGrp="1"/>
          </p:cNvSpPr>
          <p:nvPr>
            <p:ph type="body" sz="quarter" idx="18"/>
          </p:nvPr>
        </p:nvSpPr>
        <p:spPr>
          <a:xfrm>
            <a:off x="0" y="2545710"/>
            <a:ext cx="4267200" cy="3281905"/>
          </a:xfrm>
        </p:spPr>
        <p:txBody>
          <a:bodyPr vert="horz" lIns="91440" tIns="45720" rIns="91440" bIns="45720" rtlCol="0" anchor="t">
            <a:normAutofit/>
          </a:bodyPr>
          <a:lstStyle/>
          <a:p>
            <a:pPr indent="0" algn="just"/>
            <a:r>
              <a:rPr lang="es-ES" dirty="0"/>
              <a:t>Este breve vídeo define lo que es la empatía y destaca la importancia de la empatía y la inmersión total en el tema o a su usuario final, con el fin de resolver sus problemas y por lo tanto se mantiene conectado a su misión.</a:t>
            </a:r>
            <a:endParaRPr lang="en-IE" dirty="0">
              <a:cs typeface="Calibri" panose="020F0502020204030204"/>
            </a:endParaRPr>
          </a:p>
        </p:txBody>
      </p:sp>
      <p:sp>
        <p:nvSpPr>
          <p:cNvPr id="3" name="Text Placeholder 2">
            <a:extLst>
              <a:ext uri="{FF2B5EF4-FFF2-40B4-BE49-F238E27FC236}">
                <a16:creationId xmlns:a16="http://schemas.microsoft.com/office/drawing/2014/main" id="{B64E0A43-0151-4BEC-8517-BF382B89A792}"/>
              </a:ext>
            </a:extLst>
          </p:cNvPr>
          <p:cNvSpPr>
            <a:spLocks noGrp="1"/>
          </p:cNvSpPr>
          <p:nvPr>
            <p:ph type="body" sz="quarter" idx="16"/>
          </p:nvPr>
        </p:nvSpPr>
        <p:spPr/>
        <p:txBody>
          <a:bodyPr>
            <a:normAutofit fontScale="77500" lnSpcReduction="20000"/>
          </a:bodyPr>
          <a:lstStyle/>
          <a:p>
            <a:r>
              <a:rPr lang="en-US" b="1" dirty="0"/>
              <a:t>La </a:t>
            </a:r>
            <a:r>
              <a:rPr lang="en-US" b="1" dirty="0" err="1"/>
              <a:t>Empatía</a:t>
            </a:r>
            <a:r>
              <a:rPr lang="en-US" b="1" dirty="0"/>
              <a:t> </a:t>
            </a:r>
            <a:r>
              <a:rPr lang="en-US" b="1" dirty="0" err="1"/>
              <a:t>como</a:t>
            </a:r>
            <a:r>
              <a:rPr lang="en-US" b="1" dirty="0"/>
              <a:t> </a:t>
            </a:r>
            <a:r>
              <a:rPr lang="en-US" b="1" dirty="0" err="1"/>
              <a:t>herramienta</a:t>
            </a:r>
            <a:endParaRPr lang="en-IE" b="1" dirty="0"/>
          </a:p>
        </p:txBody>
      </p:sp>
      <p:pic>
        <p:nvPicPr>
          <p:cNvPr id="4" name="Online Media 3" title="Empathy">
            <a:hlinkClick r:id="" action="ppaction://media"/>
            <a:extLst>
              <a:ext uri="{FF2B5EF4-FFF2-40B4-BE49-F238E27FC236}">
                <a16:creationId xmlns:a16="http://schemas.microsoft.com/office/drawing/2014/main" id="{63F1B7D0-4DA5-4CCC-9740-21DF26C1A710}"/>
              </a:ext>
            </a:extLst>
          </p:cNvPr>
          <p:cNvPicPr>
            <a:picLocks noRot="1" noChangeAspect="1"/>
          </p:cNvPicPr>
          <p:nvPr>
            <a:videoFile r:link="rId1"/>
          </p:nvPr>
        </p:nvPicPr>
        <p:blipFill>
          <a:blip r:embed="rId3"/>
          <a:stretch>
            <a:fillRect/>
          </a:stretch>
        </p:blipFill>
        <p:spPr>
          <a:xfrm>
            <a:off x="4910082" y="1219200"/>
            <a:ext cx="6819462" cy="4032000"/>
          </a:xfrm>
          <a:prstGeom prst="rect">
            <a:avLst/>
          </a:prstGeom>
        </p:spPr>
      </p:pic>
      <p:sp>
        <p:nvSpPr>
          <p:cNvPr id="6" name="TextBox 5">
            <a:extLst>
              <a:ext uri="{FF2B5EF4-FFF2-40B4-BE49-F238E27FC236}">
                <a16:creationId xmlns:a16="http://schemas.microsoft.com/office/drawing/2014/main" id="{815B28C8-4792-49D2-ACBC-EAF542B84F07}"/>
              </a:ext>
            </a:extLst>
          </p:cNvPr>
          <p:cNvSpPr txBox="1"/>
          <p:nvPr/>
        </p:nvSpPr>
        <p:spPr>
          <a:xfrm>
            <a:off x="5139559" y="6021692"/>
            <a:ext cx="6096000" cy="369332"/>
          </a:xfrm>
          <a:prstGeom prst="rect">
            <a:avLst/>
          </a:prstGeom>
          <a:noFill/>
        </p:spPr>
        <p:txBody>
          <a:bodyPr wrap="square">
            <a:spAutoFit/>
          </a:bodyPr>
          <a:lstStyle/>
          <a:p>
            <a:r>
              <a:rPr lang="en-IE">
                <a:solidFill>
                  <a:schemeClr val="bg2">
                    <a:lumMod val="50000"/>
                  </a:schemeClr>
                </a:solidFill>
                <a:hlinkClick r:id="rId4">
                  <a:extLst>
                    <a:ext uri="{A12FA001-AC4F-418D-AE19-62706E023703}">
                      <ahyp:hlinkClr xmlns:ahyp="http://schemas.microsoft.com/office/drawing/2018/hyperlinkcolor" val="tx"/>
                    </a:ext>
                  </a:extLst>
                </a:hlinkClick>
              </a:rPr>
              <a:t>Empathy - YouTube</a:t>
            </a:r>
            <a:endParaRPr lang="en-IE">
              <a:solidFill>
                <a:schemeClr val="bg2">
                  <a:lumMod val="50000"/>
                </a:schemeClr>
              </a:solidFill>
            </a:endParaRPr>
          </a:p>
        </p:txBody>
      </p:sp>
    </p:spTree>
    <p:extLst>
      <p:ext uri="{BB962C8B-B14F-4D97-AF65-F5344CB8AC3E}">
        <p14:creationId xmlns:p14="http://schemas.microsoft.com/office/powerpoint/2010/main" val="1063936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6C85B94-7608-4FF5-9861-C51015FE3600}"/>
              </a:ext>
            </a:extLst>
          </p:cNvPr>
          <p:cNvSpPr>
            <a:spLocks noGrp="1"/>
          </p:cNvSpPr>
          <p:nvPr>
            <p:ph type="body" sz="quarter" idx="18"/>
          </p:nvPr>
        </p:nvSpPr>
        <p:spPr>
          <a:xfrm>
            <a:off x="1193243" y="1192378"/>
            <a:ext cx="5633723" cy="5491655"/>
          </a:xfrm>
        </p:spPr>
        <p:txBody>
          <a:bodyPr vert="horz" lIns="91440" tIns="45720" rIns="91440" bIns="45720" rtlCol="0" anchor="t">
            <a:noAutofit/>
          </a:bodyPr>
          <a:lstStyle/>
          <a:p>
            <a:pPr algn="just">
              <a:lnSpc>
                <a:spcPct val="120000"/>
              </a:lnSpc>
            </a:pPr>
            <a:r>
              <a:rPr lang="es-ES" sz="2100" b="0" i="0" dirty="0">
                <a:solidFill>
                  <a:srgbClr val="030303"/>
                </a:solidFill>
                <a:effectLst/>
              </a:rPr>
              <a:t>La etapa de definición puede ser a menudo la más larga, pero vale la pena no precipitarse, para desarrollar una mejor comprensión de las necesidades reales de las personas a través de ciertas actividades como el mapeo de empatía o el subrayado de los verbos o actividades que las personas mencionan al hablar de sus problemas como: </a:t>
            </a:r>
            <a:r>
              <a:rPr lang="es-ES" sz="2100" b="0" i="1" dirty="0">
                <a:solidFill>
                  <a:srgbClr val="030303"/>
                </a:solidFill>
                <a:effectLst/>
              </a:rPr>
              <a:t>ir a comprar al supermercado</a:t>
            </a:r>
            <a:r>
              <a:rPr lang="es-ES" sz="2100" b="0" i="0" dirty="0">
                <a:solidFill>
                  <a:srgbClr val="030303"/>
                </a:solidFill>
                <a:effectLst/>
              </a:rPr>
              <a:t>, </a:t>
            </a:r>
            <a:r>
              <a:rPr lang="es-ES" sz="2100" b="0" i="1" dirty="0">
                <a:solidFill>
                  <a:srgbClr val="030303"/>
                </a:solidFill>
                <a:effectLst/>
              </a:rPr>
              <a:t>cocinar es agotador</a:t>
            </a:r>
            <a:r>
              <a:rPr lang="es-ES" sz="2100" b="0" i="0" dirty="0">
                <a:solidFill>
                  <a:srgbClr val="030303"/>
                </a:solidFill>
                <a:effectLst/>
              </a:rPr>
              <a:t>, </a:t>
            </a:r>
            <a:r>
              <a:rPr lang="es-ES" sz="2100" b="0" i="1" dirty="0">
                <a:solidFill>
                  <a:srgbClr val="030303"/>
                </a:solidFill>
                <a:effectLst/>
              </a:rPr>
              <a:t>estar de pie durante mucho tiempo</a:t>
            </a:r>
            <a:r>
              <a:rPr lang="es-ES" sz="2100" b="0" i="0" dirty="0">
                <a:solidFill>
                  <a:srgbClr val="030303"/>
                </a:solidFill>
                <a:effectLst/>
              </a:rPr>
              <a:t>, </a:t>
            </a:r>
            <a:r>
              <a:rPr lang="es-ES" sz="2100" b="0" i="1" dirty="0">
                <a:solidFill>
                  <a:srgbClr val="030303"/>
                </a:solidFill>
                <a:effectLst/>
              </a:rPr>
              <a:t>es difícil de tragar </a:t>
            </a:r>
            <a:r>
              <a:rPr lang="es-ES" sz="2100" b="0" i="0" dirty="0">
                <a:solidFill>
                  <a:srgbClr val="030303"/>
                </a:solidFill>
                <a:effectLst/>
              </a:rPr>
              <a:t>o </a:t>
            </a:r>
            <a:r>
              <a:rPr lang="es-ES" sz="2100" b="0" i="1" dirty="0">
                <a:solidFill>
                  <a:srgbClr val="030303"/>
                </a:solidFill>
                <a:effectLst/>
              </a:rPr>
              <a:t>incluso es difícil sostener el tenedor</a:t>
            </a:r>
            <a:r>
              <a:rPr lang="es-ES" sz="2100" b="0" i="0" dirty="0">
                <a:solidFill>
                  <a:srgbClr val="030303"/>
                </a:solidFill>
                <a:effectLst/>
              </a:rPr>
              <a:t>. Puede que te des cuenta de que no se trata tanto de la comida como de las tareas que la rodean. Tras tu análisis, formula un enunciado del problema que se ajuste a esta cohorte.</a:t>
            </a:r>
            <a:endParaRPr lang="en-IE" sz="2100" dirty="0">
              <a:cs typeface="Calibri" panose="020F0502020204030204"/>
            </a:endParaRPr>
          </a:p>
        </p:txBody>
      </p:sp>
      <p:sp>
        <p:nvSpPr>
          <p:cNvPr id="4" name="Text Placeholder 3">
            <a:extLst>
              <a:ext uri="{FF2B5EF4-FFF2-40B4-BE49-F238E27FC236}">
                <a16:creationId xmlns:a16="http://schemas.microsoft.com/office/drawing/2014/main" id="{C297EF14-0ADD-4B0A-BA07-2C85C6965941}"/>
              </a:ext>
            </a:extLst>
          </p:cNvPr>
          <p:cNvSpPr>
            <a:spLocks noGrp="1"/>
          </p:cNvSpPr>
          <p:nvPr>
            <p:ph type="body" sz="quarter" idx="16"/>
          </p:nvPr>
        </p:nvSpPr>
        <p:spPr>
          <a:xfrm>
            <a:off x="1473672" y="325820"/>
            <a:ext cx="5105121" cy="820379"/>
          </a:xfrm>
        </p:spPr>
        <p:txBody>
          <a:bodyPr>
            <a:normAutofit/>
          </a:bodyPr>
          <a:lstStyle/>
          <a:p>
            <a:r>
              <a:rPr lang="en-US" sz="3300" b="1" dirty="0"/>
              <a:t>Paso 2: Define </a:t>
            </a:r>
            <a:r>
              <a:rPr lang="en-US" sz="3300" b="1" dirty="0" err="1"/>
              <a:t>el</a:t>
            </a:r>
            <a:r>
              <a:rPr lang="en-US" sz="3300" b="1" dirty="0"/>
              <a:t> </a:t>
            </a:r>
            <a:r>
              <a:rPr lang="en-US" sz="3300" b="1" dirty="0" err="1"/>
              <a:t>problema</a:t>
            </a:r>
            <a:endParaRPr lang="en-IE" sz="3300" b="1" dirty="0"/>
          </a:p>
        </p:txBody>
      </p:sp>
      <p:grpSp>
        <p:nvGrpSpPr>
          <p:cNvPr id="5" name="Group 4">
            <a:extLst>
              <a:ext uri="{FF2B5EF4-FFF2-40B4-BE49-F238E27FC236}">
                <a16:creationId xmlns:a16="http://schemas.microsoft.com/office/drawing/2014/main" id="{5BA3E340-3100-402D-81BB-6A0575DED51D}"/>
              </a:ext>
            </a:extLst>
          </p:cNvPr>
          <p:cNvGrpSpPr/>
          <p:nvPr/>
        </p:nvGrpSpPr>
        <p:grpSpPr>
          <a:xfrm>
            <a:off x="8597462" y="1776248"/>
            <a:ext cx="2669627" cy="2627586"/>
            <a:chOff x="3258209" y="1217582"/>
            <a:chExt cx="4712093" cy="4711281"/>
          </a:xfrm>
        </p:grpSpPr>
        <p:sp>
          <p:nvSpPr>
            <p:cNvPr id="6" name="Freeform 31">
              <a:extLst>
                <a:ext uri="{FF2B5EF4-FFF2-40B4-BE49-F238E27FC236}">
                  <a16:creationId xmlns:a16="http://schemas.microsoft.com/office/drawing/2014/main" id="{3A66777D-F708-462E-AFF6-E9201845DCB8}"/>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00BADE"/>
            </a:solidFill>
            <a:ln w="9514" cap="flat">
              <a:noFill/>
              <a:prstDash val="solid"/>
              <a:miter/>
            </a:ln>
          </p:spPr>
          <p:txBody>
            <a:bodyPr rtlCol="0" anchor="ctr"/>
            <a:lstStyle/>
            <a:p>
              <a:endParaRPr lang="en-US"/>
            </a:p>
          </p:txBody>
        </p:sp>
        <p:sp>
          <p:nvSpPr>
            <p:cNvPr id="7" name="Freeform 32">
              <a:extLst>
                <a:ext uri="{FF2B5EF4-FFF2-40B4-BE49-F238E27FC236}">
                  <a16:creationId xmlns:a16="http://schemas.microsoft.com/office/drawing/2014/main" id="{0CCFAFFD-1EA5-4BF1-812B-A38FCF3774AE}"/>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00BADE"/>
            </a:solidFill>
            <a:ln w="9514" cap="flat">
              <a:noFill/>
              <a:prstDash val="solid"/>
              <a:miter/>
            </a:ln>
          </p:spPr>
          <p:txBody>
            <a:bodyPr rtlCol="0" anchor="ctr"/>
            <a:lstStyle/>
            <a:p>
              <a:endParaRPr lang="en-US"/>
            </a:p>
          </p:txBody>
        </p:sp>
        <p:grpSp>
          <p:nvGrpSpPr>
            <p:cNvPr id="8" name="Group 7">
              <a:extLst>
                <a:ext uri="{FF2B5EF4-FFF2-40B4-BE49-F238E27FC236}">
                  <a16:creationId xmlns:a16="http://schemas.microsoft.com/office/drawing/2014/main" id="{44B8C398-0215-46E5-90D1-60AEDC765822}"/>
                </a:ext>
              </a:extLst>
            </p:cNvPr>
            <p:cNvGrpSpPr/>
            <p:nvPr/>
          </p:nvGrpSpPr>
          <p:grpSpPr>
            <a:xfrm>
              <a:off x="3258209" y="1217582"/>
              <a:ext cx="4712093" cy="4711281"/>
              <a:chOff x="3258209" y="1217582"/>
              <a:chExt cx="4712093" cy="4711281"/>
            </a:xfrm>
          </p:grpSpPr>
          <p:sp>
            <p:nvSpPr>
              <p:cNvPr id="9" name="Freeform 16">
                <a:extLst>
                  <a:ext uri="{FF2B5EF4-FFF2-40B4-BE49-F238E27FC236}">
                    <a16:creationId xmlns:a16="http://schemas.microsoft.com/office/drawing/2014/main" id="{28947B16-F090-4108-A2A0-4E2778A88F33}"/>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solidFill>
                <a:srgbClr val="000000"/>
              </a:solidFill>
              <a:ln w="9514" cap="flat">
                <a:noFill/>
                <a:prstDash val="solid"/>
                <a:miter/>
              </a:ln>
            </p:spPr>
            <p:txBody>
              <a:bodyPr rtlCol="0" anchor="ctr"/>
              <a:lstStyle/>
              <a:p>
                <a:endParaRPr lang="en-US"/>
              </a:p>
            </p:txBody>
          </p:sp>
          <p:sp>
            <p:nvSpPr>
              <p:cNvPr id="10" name="Freeform 17">
                <a:extLst>
                  <a:ext uri="{FF2B5EF4-FFF2-40B4-BE49-F238E27FC236}">
                    <a16:creationId xmlns:a16="http://schemas.microsoft.com/office/drawing/2014/main" id="{A46F847A-67B5-414A-A327-00CBE1410B5E}"/>
                  </a:ext>
                </a:extLst>
              </p:cNvPr>
              <p:cNvSpPr/>
              <p:nvPr/>
            </p:nvSpPr>
            <p:spPr>
              <a:xfrm>
                <a:off x="7057578" y="1217582"/>
                <a:ext cx="911772" cy="2695016"/>
              </a:xfrm>
              <a:custGeom>
                <a:avLst/>
                <a:gdLst>
                  <a:gd name="connsiteX0" fmla="*/ 911772 w 911772"/>
                  <a:gd name="connsiteY0" fmla="*/ 2568405 h 2695016"/>
                  <a:gd name="connsiteX1" fmla="*/ 902255 w 911772"/>
                  <a:gd name="connsiteY1" fmla="*/ 2543654 h 2695016"/>
                  <a:gd name="connsiteX2" fmla="*/ 324545 w 911772"/>
                  <a:gd name="connsiteY2" fmla="*/ 2378012 h 2695016"/>
                  <a:gd name="connsiteX3" fmla="*/ 35215 w 911772"/>
                  <a:gd name="connsiteY3" fmla="*/ 2666458 h 2695016"/>
                  <a:gd name="connsiteX4" fmla="*/ 4759 w 911772"/>
                  <a:gd name="connsiteY4" fmla="*/ 2695017 h 2695016"/>
                  <a:gd name="connsiteX5" fmla="*/ 0 w 911772"/>
                  <a:gd name="connsiteY5" fmla="*/ 2666458 h 2695016"/>
                  <a:gd name="connsiteX6" fmla="*/ 0 w 911772"/>
                  <a:gd name="connsiteY6" fmla="*/ 0 h 2695016"/>
                  <a:gd name="connsiteX7" fmla="*/ 910821 w 911772"/>
                  <a:gd name="connsiteY7" fmla="*/ 0 h 2695016"/>
                  <a:gd name="connsiteX8" fmla="*/ 911772 w 911772"/>
                  <a:gd name="connsiteY8" fmla="*/ 2568405 h 2695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1772" h="2695016">
                    <a:moveTo>
                      <a:pt x="911772" y="2568405"/>
                    </a:moveTo>
                    <a:cubicBezTo>
                      <a:pt x="908917" y="2559838"/>
                      <a:pt x="905110" y="2552222"/>
                      <a:pt x="902255" y="2543654"/>
                    </a:cubicBezTo>
                    <a:cubicBezTo>
                      <a:pt x="835633" y="2279960"/>
                      <a:pt x="520605" y="2189523"/>
                      <a:pt x="324545" y="2378012"/>
                    </a:cubicBezTo>
                    <a:cubicBezTo>
                      <a:pt x="226515" y="2472257"/>
                      <a:pt x="131341" y="2570310"/>
                      <a:pt x="35215" y="2666458"/>
                    </a:cubicBezTo>
                    <a:cubicBezTo>
                      <a:pt x="26649" y="2675026"/>
                      <a:pt x="18083" y="2682641"/>
                      <a:pt x="4759" y="2695017"/>
                    </a:cubicBezTo>
                    <a:cubicBezTo>
                      <a:pt x="2855" y="2682641"/>
                      <a:pt x="0" y="2675026"/>
                      <a:pt x="0" y="2666458"/>
                    </a:cubicBezTo>
                    <a:cubicBezTo>
                      <a:pt x="0" y="1777321"/>
                      <a:pt x="0" y="889137"/>
                      <a:pt x="0" y="0"/>
                    </a:cubicBezTo>
                    <a:cubicBezTo>
                      <a:pt x="303607" y="0"/>
                      <a:pt x="607214" y="0"/>
                      <a:pt x="910821" y="0"/>
                    </a:cubicBezTo>
                    <a:cubicBezTo>
                      <a:pt x="911772" y="856770"/>
                      <a:pt x="911772" y="1712588"/>
                      <a:pt x="911772" y="2568405"/>
                    </a:cubicBezTo>
                    <a:close/>
                  </a:path>
                </a:pathLst>
              </a:custGeom>
              <a:solidFill>
                <a:srgbClr val="FFFFFF"/>
              </a:solidFill>
              <a:ln w="9514" cap="flat">
                <a:noFill/>
                <a:prstDash val="solid"/>
                <a:miter/>
              </a:ln>
            </p:spPr>
            <p:txBody>
              <a:bodyPr rtlCol="0" anchor="ctr"/>
              <a:lstStyle/>
              <a:p>
                <a:endParaRPr lang="en-US"/>
              </a:p>
            </p:txBody>
          </p:sp>
          <p:sp>
            <p:nvSpPr>
              <p:cNvPr id="11" name="Freeform 18">
                <a:extLst>
                  <a:ext uri="{FF2B5EF4-FFF2-40B4-BE49-F238E27FC236}">
                    <a16:creationId xmlns:a16="http://schemas.microsoft.com/office/drawing/2014/main" id="{1BDDCE2E-1BD8-4F77-BC7B-FCB13643A8E4}"/>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solidFill>
                <a:srgbClr val="000000"/>
              </a:solidFill>
              <a:ln w="9514" cap="flat">
                <a:noFill/>
                <a:prstDash val="solid"/>
                <a:miter/>
              </a:ln>
            </p:spPr>
            <p:txBody>
              <a:bodyPr rtlCol="0" anchor="ctr"/>
              <a:lstStyle/>
              <a:p>
                <a:endParaRPr lang="en-US"/>
              </a:p>
            </p:txBody>
          </p:sp>
          <p:sp>
            <p:nvSpPr>
              <p:cNvPr id="12" name="Freeform 19">
                <a:extLst>
                  <a:ext uri="{FF2B5EF4-FFF2-40B4-BE49-F238E27FC236}">
                    <a16:creationId xmlns:a16="http://schemas.microsoft.com/office/drawing/2014/main" id="{E90A22F4-AF7A-4ACE-B00A-10FDBF0C1046}"/>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solidFill>
                <a:srgbClr val="000000"/>
              </a:solidFill>
              <a:ln w="9514" cap="flat">
                <a:noFill/>
                <a:prstDash val="solid"/>
                <a:miter/>
              </a:ln>
            </p:spPr>
            <p:txBody>
              <a:bodyPr rtlCol="0" anchor="ctr"/>
              <a:lstStyle/>
              <a:p>
                <a:endParaRPr lang="en-US"/>
              </a:p>
            </p:txBody>
          </p:sp>
          <p:sp>
            <p:nvSpPr>
              <p:cNvPr id="13" name="Freeform 20">
                <a:extLst>
                  <a:ext uri="{FF2B5EF4-FFF2-40B4-BE49-F238E27FC236}">
                    <a16:creationId xmlns:a16="http://schemas.microsoft.com/office/drawing/2014/main" id="{508C4AEC-4460-4B87-8CD0-2CDD985DEE02}"/>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solidFill>
                <a:srgbClr val="000000"/>
              </a:solidFill>
              <a:ln w="9514" cap="flat">
                <a:noFill/>
                <a:prstDash val="solid"/>
                <a:miter/>
              </a:ln>
            </p:spPr>
            <p:txBody>
              <a:bodyPr rtlCol="0" anchor="ctr"/>
              <a:lstStyle/>
              <a:p>
                <a:endParaRPr lang="en-US"/>
              </a:p>
            </p:txBody>
          </p:sp>
          <p:sp>
            <p:nvSpPr>
              <p:cNvPr id="14" name="Freeform 21">
                <a:extLst>
                  <a:ext uri="{FF2B5EF4-FFF2-40B4-BE49-F238E27FC236}">
                    <a16:creationId xmlns:a16="http://schemas.microsoft.com/office/drawing/2014/main" id="{5B7C1784-0CC2-44FA-BC83-B6988C3DB4B2}"/>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000000"/>
              </a:solidFill>
              <a:ln w="9514" cap="flat">
                <a:noFill/>
                <a:prstDash val="solid"/>
                <a:miter/>
              </a:ln>
            </p:spPr>
            <p:txBody>
              <a:bodyPr rtlCol="0" anchor="ctr"/>
              <a:lstStyle/>
              <a:p>
                <a:endParaRPr lang="en-US"/>
              </a:p>
            </p:txBody>
          </p:sp>
          <p:sp>
            <p:nvSpPr>
              <p:cNvPr id="15" name="Freeform 22">
                <a:extLst>
                  <a:ext uri="{FF2B5EF4-FFF2-40B4-BE49-F238E27FC236}">
                    <a16:creationId xmlns:a16="http://schemas.microsoft.com/office/drawing/2014/main" id="{30C25394-FC5A-436E-A68F-749D531CA7EA}"/>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000000"/>
              </a:solidFill>
              <a:ln w="9514" cap="flat">
                <a:noFill/>
                <a:prstDash val="solid"/>
                <a:miter/>
              </a:ln>
            </p:spPr>
            <p:txBody>
              <a:bodyPr rtlCol="0" anchor="ctr"/>
              <a:lstStyle/>
              <a:p>
                <a:endParaRPr lang="en-US"/>
              </a:p>
            </p:txBody>
          </p:sp>
          <p:sp>
            <p:nvSpPr>
              <p:cNvPr id="16" name="Freeform 23">
                <a:extLst>
                  <a:ext uri="{FF2B5EF4-FFF2-40B4-BE49-F238E27FC236}">
                    <a16:creationId xmlns:a16="http://schemas.microsoft.com/office/drawing/2014/main" id="{84165E7F-0A94-4F60-8F01-E294AF88C18B}"/>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solidFill>
                <a:srgbClr val="000000"/>
              </a:solidFill>
              <a:ln w="9514" cap="flat">
                <a:noFill/>
                <a:prstDash val="solid"/>
                <a:miter/>
              </a:ln>
            </p:spPr>
            <p:txBody>
              <a:bodyPr rtlCol="0" anchor="ctr"/>
              <a:lstStyle/>
              <a:p>
                <a:endParaRPr lang="en-US"/>
              </a:p>
            </p:txBody>
          </p:sp>
          <p:sp>
            <p:nvSpPr>
              <p:cNvPr id="17" name="Freeform 24">
                <a:extLst>
                  <a:ext uri="{FF2B5EF4-FFF2-40B4-BE49-F238E27FC236}">
                    <a16:creationId xmlns:a16="http://schemas.microsoft.com/office/drawing/2014/main" id="{8218654C-2247-4656-861C-525ABD41B11E}"/>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solidFill>
                <a:srgbClr val="000000"/>
              </a:solidFill>
              <a:ln w="9514" cap="flat">
                <a:noFill/>
                <a:prstDash val="solid"/>
                <a:miter/>
              </a:ln>
            </p:spPr>
            <p:txBody>
              <a:bodyPr rtlCol="0" anchor="ctr"/>
              <a:lstStyle/>
              <a:p>
                <a:endParaRPr lang="en-US"/>
              </a:p>
            </p:txBody>
          </p:sp>
          <p:sp>
            <p:nvSpPr>
              <p:cNvPr id="18" name="Freeform 25">
                <a:extLst>
                  <a:ext uri="{FF2B5EF4-FFF2-40B4-BE49-F238E27FC236}">
                    <a16:creationId xmlns:a16="http://schemas.microsoft.com/office/drawing/2014/main" id="{7921A464-A743-4A4C-8234-AA966C829DB5}"/>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solidFill>
                <a:srgbClr val="000000"/>
              </a:solidFill>
              <a:ln w="9514" cap="flat">
                <a:noFill/>
                <a:prstDash val="solid"/>
                <a:miter/>
              </a:ln>
            </p:spPr>
            <p:txBody>
              <a:bodyPr rtlCol="0" anchor="ctr"/>
              <a:lstStyle/>
              <a:p>
                <a:endParaRPr lang="en-US"/>
              </a:p>
            </p:txBody>
          </p:sp>
          <p:sp>
            <p:nvSpPr>
              <p:cNvPr id="19" name="Freeform 26">
                <a:extLst>
                  <a:ext uri="{FF2B5EF4-FFF2-40B4-BE49-F238E27FC236}">
                    <a16:creationId xmlns:a16="http://schemas.microsoft.com/office/drawing/2014/main" id="{5F31A82B-9B12-47A6-B1FC-C3983C47171E}"/>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solidFill>
                <a:srgbClr val="000000"/>
              </a:solidFill>
              <a:ln w="9514" cap="flat">
                <a:noFill/>
                <a:prstDash val="solid"/>
                <a:miter/>
              </a:ln>
            </p:spPr>
            <p:txBody>
              <a:bodyPr rtlCol="0" anchor="ctr"/>
              <a:lstStyle/>
              <a:p>
                <a:endParaRPr lang="en-US"/>
              </a:p>
            </p:txBody>
          </p:sp>
          <p:sp>
            <p:nvSpPr>
              <p:cNvPr id="20" name="Freeform 27">
                <a:extLst>
                  <a:ext uri="{FF2B5EF4-FFF2-40B4-BE49-F238E27FC236}">
                    <a16:creationId xmlns:a16="http://schemas.microsoft.com/office/drawing/2014/main" id="{F3ED18E5-51CE-4B51-BC64-265F623006FF}"/>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solidFill>
                <a:srgbClr val="000000"/>
              </a:solidFill>
              <a:ln w="9514" cap="flat">
                <a:noFill/>
                <a:prstDash val="solid"/>
                <a:miter/>
              </a:ln>
            </p:spPr>
            <p:txBody>
              <a:bodyPr rtlCol="0" anchor="ctr"/>
              <a:lstStyle/>
              <a:p>
                <a:endParaRPr lang="en-US"/>
              </a:p>
            </p:txBody>
          </p:sp>
          <p:sp>
            <p:nvSpPr>
              <p:cNvPr id="21" name="Freeform 28">
                <a:extLst>
                  <a:ext uri="{FF2B5EF4-FFF2-40B4-BE49-F238E27FC236}">
                    <a16:creationId xmlns:a16="http://schemas.microsoft.com/office/drawing/2014/main" id="{A4FECC6E-F192-4F22-9713-42C68D74B8F1}"/>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solidFill>
                <a:srgbClr val="000000"/>
              </a:solidFill>
              <a:ln w="9514" cap="flat">
                <a:noFill/>
                <a:prstDash val="solid"/>
                <a:miter/>
              </a:ln>
            </p:spPr>
            <p:txBody>
              <a:bodyPr rtlCol="0" anchor="ctr"/>
              <a:lstStyle/>
              <a:p>
                <a:endParaRPr lang="en-US"/>
              </a:p>
            </p:txBody>
          </p:sp>
          <p:sp>
            <p:nvSpPr>
              <p:cNvPr id="22" name="Freeform 29">
                <a:extLst>
                  <a:ext uri="{FF2B5EF4-FFF2-40B4-BE49-F238E27FC236}">
                    <a16:creationId xmlns:a16="http://schemas.microsoft.com/office/drawing/2014/main" id="{13FF1E71-95CE-45FF-8223-61A55FAF4AB7}"/>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solidFill>
                <a:srgbClr val="000000"/>
              </a:solidFill>
              <a:ln w="9514" cap="flat">
                <a:noFill/>
                <a:prstDash val="solid"/>
                <a:miter/>
              </a:ln>
            </p:spPr>
            <p:txBody>
              <a:bodyPr rtlCol="0" anchor="ctr"/>
              <a:lstStyle/>
              <a:p>
                <a:endParaRPr lang="en-US"/>
              </a:p>
            </p:txBody>
          </p:sp>
          <p:sp>
            <p:nvSpPr>
              <p:cNvPr id="23" name="Freeform 30">
                <a:extLst>
                  <a:ext uri="{FF2B5EF4-FFF2-40B4-BE49-F238E27FC236}">
                    <a16:creationId xmlns:a16="http://schemas.microsoft.com/office/drawing/2014/main" id="{219790D9-8091-4684-BA4E-EE4E0F788368}"/>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solidFill>
                <a:srgbClr val="000000"/>
              </a:solidFill>
              <a:ln w="9514" cap="flat">
                <a:noFill/>
                <a:prstDash val="solid"/>
                <a:miter/>
              </a:ln>
            </p:spPr>
            <p:txBody>
              <a:bodyPr rtlCol="0" anchor="ctr"/>
              <a:lstStyle/>
              <a:p>
                <a:endParaRPr lang="en-US"/>
              </a:p>
            </p:txBody>
          </p:sp>
        </p:grpSp>
      </p:grpSp>
      <p:sp>
        <p:nvSpPr>
          <p:cNvPr id="24" name="Flowchart: Delay 23">
            <a:extLst>
              <a:ext uri="{FF2B5EF4-FFF2-40B4-BE49-F238E27FC236}">
                <a16:creationId xmlns:a16="http://schemas.microsoft.com/office/drawing/2014/main" id="{0B596C8B-206D-4A7F-B5DB-5613FD469640}"/>
              </a:ext>
            </a:extLst>
          </p:cNvPr>
          <p:cNvSpPr/>
          <p:nvPr/>
        </p:nvSpPr>
        <p:spPr>
          <a:xfrm rot="18966353">
            <a:off x="11020534" y="3135784"/>
            <a:ext cx="145855" cy="231494"/>
          </a:xfrm>
          <a:prstGeom prst="flowChartDelay">
            <a:avLst/>
          </a:prstGeom>
          <a:solidFill>
            <a:srgbClr val="FFD1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 name="TextBox 24">
            <a:extLst>
              <a:ext uri="{FF2B5EF4-FFF2-40B4-BE49-F238E27FC236}">
                <a16:creationId xmlns:a16="http://schemas.microsoft.com/office/drawing/2014/main" id="{BB38D494-4DD4-46E0-98A0-16E14482AA3A}"/>
              </a:ext>
            </a:extLst>
          </p:cNvPr>
          <p:cNvSpPr txBox="1"/>
          <p:nvPr/>
        </p:nvSpPr>
        <p:spPr>
          <a:xfrm>
            <a:off x="7847662" y="4658977"/>
            <a:ext cx="3867807" cy="1200329"/>
          </a:xfrm>
          <a:prstGeom prst="rect">
            <a:avLst/>
          </a:prstGeom>
          <a:noFill/>
        </p:spPr>
        <p:txBody>
          <a:bodyPr wrap="square" rtlCol="0">
            <a:spAutoFit/>
          </a:bodyPr>
          <a:lstStyle/>
          <a:p>
            <a:pPr algn="ctr"/>
            <a:r>
              <a:rPr lang="es-ES" sz="2400" b="1" dirty="0">
                <a:solidFill>
                  <a:srgbClr val="85D2E1"/>
                </a:solidFill>
              </a:rPr>
              <a:t>Identificar los problemas y las necesidades específicas del usuario</a:t>
            </a:r>
            <a:endParaRPr lang="en-IE" sz="2400" b="1" dirty="0">
              <a:solidFill>
                <a:srgbClr val="85D2E1"/>
              </a:solidFill>
            </a:endParaRPr>
          </a:p>
        </p:txBody>
      </p:sp>
    </p:spTree>
    <p:extLst>
      <p:ext uri="{BB962C8B-B14F-4D97-AF65-F5344CB8AC3E}">
        <p14:creationId xmlns:p14="http://schemas.microsoft.com/office/powerpoint/2010/main" val="19498608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EF9E0C-83B5-409C-811B-2E274EF703B4}"/>
              </a:ext>
            </a:extLst>
          </p:cNvPr>
          <p:cNvSpPr>
            <a:spLocks noGrp="1"/>
          </p:cNvSpPr>
          <p:nvPr>
            <p:ph type="body" sz="quarter" idx="20"/>
          </p:nvPr>
        </p:nvSpPr>
        <p:spPr>
          <a:xfrm>
            <a:off x="5937817" y="2293778"/>
            <a:ext cx="6054486" cy="3722513"/>
          </a:xfrm>
        </p:spPr>
        <p:txBody>
          <a:bodyPr vert="horz" lIns="91440" tIns="45720" rIns="91440" bIns="45720" rtlCol="0" anchor="t">
            <a:noAutofit/>
          </a:bodyPr>
          <a:lstStyle/>
          <a:p>
            <a:r>
              <a:rPr lang="en-US" b="1" dirty="0"/>
              <a:t>Metas:</a:t>
            </a:r>
          </a:p>
          <a:p>
            <a:pPr marL="342900" indent="-342900" algn="just">
              <a:buClr>
                <a:srgbClr val="FFC000"/>
              </a:buClr>
              <a:buFont typeface="Arial" panose="020B0604020202020204" pitchFamily="34" charset="0"/>
              <a:buChar char="•"/>
            </a:pPr>
            <a:r>
              <a:rPr lang="es-ES" dirty="0"/>
              <a:t>El objetivo es conocer mejor el problema y a las personas que lo sufren o se ven afectadas por él</a:t>
            </a:r>
            <a:r>
              <a:rPr lang="en-US" dirty="0"/>
              <a:t>. (Tu </a:t>
            </a:r>
            <a:r>
              <a:rPr lang="en-US" dirty="0" err="1"/>
              <a:t>público</a:t>
            </a:r>
            <a:r>
              <a:rPr lang="en-US" dirty="0"/>
              <a:t> </a:t>
            </a:r>
            <a:r>
              <a:rPr lang="en-US" dirty="0" err="1"/>
              <a:t>objetivo</a:t>
            </a:r>
            <a:r>
              <a:rPr lang="en-US" dirty="0"/>
              <a:t>)</a:t>
            </a:r>
            <a:endParaRPr lang="en-US" dirty="0">
              <a:cs typeface="Calibri" panose="020F0502020204030204"/>
            </a:endParaRPr>
          </a:p>
          <a:p>
            <a:pPr marL="342900" indent="-342900" algn="just">
              <a:buClr>
                <a:srgbClr val="FFC000"/>
              </a:buClr>
              <a:buFont typeface="Arial" panose="020B0604020202020204" pitchFamily="34" charset="0"/>
              <a:buChar char="•"/>
            </a:pPr>
            <a:r>
              <a:rPr lang="es-ES" dirty="0"/>
              <a:t>A continuación, reúna lo que ha aprendido, los conocimientos que ha obtenido y comience a articular las necesidades/deseos reales del usuario potencial</a:t>
            </a:r>
            <a:r>
              <a:rPr lang="en-US" dirty="0"/>
              <a:t>.</a:t>
            </a:r>
            <a:endParaRPr lang="en-US" dirty="0">
              <a:cs typeface="Calibri" panose="020F0502020204030204"/>
            </a:endParaRPr>
          </a:p>
          <a:p>
            <a:pPr marL="342900" indent="-342900" algn="just">
              <a:buClr>
                <a:srgbClr val="FFC000"/>
              </a:buClr>
              <a:buFont typeface="Arial" panose="020B0604020202020204" pitchFamily="34" charset="0"/>
              <a:buChar char="•"/>
            </a:pPr>
            <a:r>
              <a:rPr lang="es-ES" dirty="0"/>
              <a:t>Desarrollar el planteamiento del problema</a:t>
            </a:r>
            <a:endParaRPr lang="en-IE" dirty="0">
              <a:cs typeface="Calibri" panose="020F0502020204030204"/>
            </a:endParaRPr>
          </a:p>
        </p:txBody>
      </p:sp>
      <p:sp>
        <p:nvSpPr>
          <p:cNvPr id="3" name="Text Placeholder 2">
            <a:extLst>
              <a:ext uri="{FF2B5EF4-FFF2-40B4-BE49-F238E27FC236}">
                <a16:creationId xmlns:a16="http://schemas.microsoft.com/office/drawing/2014/main" id="{EB32C146-F8A8-420E-BCAB-112378595297}"/>
              </a:ext>
            </a:extLst>
          </p:cNvPr>
          <p:cNvSpPr>
            <a:spLocks noGrp="1"/>
          </p:cNvSpPr>
          <p:nvPr>
            <p:ph type="body" sz="quarter" idx="22"/>
          </p:nvPr>
        </p:nvSpPr>
        <p:spPr>
          <a:xfrm>
            <a:off x="6326940" y="420414"/>
            <a:ext cx="5434136" cy="1646130"/>
          </a:xfrm>
        </p:spPr>
        <p:txBody>
          <a:bodyPr>
            <a:normAutofit fontScale="77500" lnSpcReduction="20000"/>
          </a:bodyPr>
          <a:lstStyle/>
          <a:p>
            <a:pPr>
              <a:lnSpc>
                <a:spcPct val="120000"/>
              </a:lnSpc>
            </a:pPr>
            <a:r>
              <a:rPr lang="en-US" b="1" dirty="0" err="1"/>
              <a:t>Definir</a:t>
            </a:r>
            <a:r>
              <a:rPr lang="en-US" b="1" dirty="0"/>
              <a:t> </a:t>
            </a:r>
            <a:r>
              <a:rPr lang="en-US" b="1" dirty="0" err="1"/>
              <a:t>el</a:t>
            </a:r>
            <a:r>
              <a:rPr lang="en-US" b="1" dirty="0"/>
              <a:t> </a:t>
            </a:r>
            <a:r>
              <a:rPr lang="en-US" b="1" dirty="0" err="1"/>
              <a:t>problema</a:t>
            </a:r>
            <a:r>
              <a:rPr lang="en-US" b="1" dirty="0"/>
              <a:t> – </a:t>
            </a:r>
            <a:r>
              <a:rPr lang="es-ES" dirty="0"/>
              <a:t>Evaluación de las necesidades reales y formulación del planteamiento del problema</a:t>
            </a:r>
            <a:endParaRPr lang="en-IE" dirty="0"/>
          </a:p>
        </p:txBody>
      </p:sp>
      <p:sp>
        <p:nvSpPr>
          <p:cNvPr id="4" name="Text Placeholder 3">
            <a:extLst>
              <a:ext uri="{FF2B5EF4-FFF2-40B4-BE49-F238E27FC236}">
                <a16:creationId xmlns:a16="http://schemas.microsoft.com/office/drawing/2014/main" id="{36C48765-EBB6-481F-88F9-440B3B5A7656}"/>
              </a:ext>
            </a:extLst>
          </p:cNvPr>
          <p:cNvSpPr>
            <a:spLocks noGrp="1"/>
          </p:cNvSpPr>
          <p:nvPr>
            <p:ph type="body" sz="quarter" idx="23"/>
          </p:nvPr>
        </p:nvSpPr>
        <p:spPr>
          <a:xfrm>
            <a:off x="945819" y="2957308"/>
            <a:ext cx="3837576" cy="3433969"/>
          </a:xfrm>
        </p:spPr>
        <p:txBody>
          <a:bodyPr>
            <a:normAutofit/>
          </a:bodyPr>
          <a:lstStyle/>
          <a:p>
            <a:r>
              <a:rPr lang="es-ES" sz="2000" b="1" dirty="0"/>
              <a:t>Ejemplos de herramientas para la fase de Definición </a:t>
            </a:r>
            <a:r>
              <a:rPr lang="en-US" sz="2000" b="1" dirty="0"/>
              <a:t>:</a:t>
            </a:r>
          </a:p>
          <a:p>
            <a:pPr marL="342900" indent="-342900">
              <a:buFont typeface="Arial" panose="020B0604020202020204" pitchFamily="34" charset="0"/>
              <a:buChar char="•"/>
            </a:pPr>
            <a:r>
              <a:rPr lang="en-US" sz="2000" dirty="0" err="1"/>
              <a:t>Mapeo</a:t>
            </a:r>
            <a:r>
              <a:rPr lang="en-US" sz="2000" dirty="0"/>
              <a:t> de la </a:t>
            </a:r>
            <a:r>
              <a:rPr lang="en-US" sz="2000" dirty="0" err="1"/>
              <a:t>Empatía</a:t>
            </a:r>
            <a:endParaRPr lang="en-US" sz="2000" dirty="0"/>
          </a:p>
          <a:p>
            <a:pPr marL="342900" indent="-342900">
              <a:buFont typeface="Arial" panose="020B0604020202020204" pitchFamily="34" charset="0"/>
              <a:buChar char="•"/>
            </a:pPr>
            <a:r>
              <a:rPr lang="en-US" sz="2000" dirty="0" err="1"/>
              <a:t>Creando</a:t>
            </a:r>
            <a:r>
              <a:rPr lang="en-US" sz="2000" dirty="0"/>
              <a:t> persona</a:t>
            </a:r>
          </a:p>
          <a:p>
            <a:pPr marL="342900" indent="-342900">
              <a:buFont typeface="Arial" panose="020B0604020202020204" pitchFamily="34" charset="0"/>
              <a:buChar char="•"/>
            </a:pPr>
            <a:r>
              <a:rPr lang="en-US" sz="2000" dirty="0"/>
              <a:t>Storytelling</a:t>
            </a:r>
          </a:p>
          <a:p>
            <a:pPr marL="342900" indent="-342900">
              <a:buFont typeface="Arial" panose="020B0604020202020204" pitchFamily="34" charset="0"/>
              <a:buChar char="•"/>
            </a:pPr>
            <a:r>
              <a:rPr lang="es-ES" sz="2000" dirty="0"/>
              <a:t>Mapa de la ruta del cliente</a:t>
            </a:r>
          </a:p>
          <a:p>
            <a:pPr marL="342900" indent="-342900">
              <a:buFont typeface="Arial" panose="020B0604020202020204" pitchFamily="34" charset="0"/>
              <a:buChar char="•"/>
            </a:pPr>
            <a:r>
              <a:rPr lang="en-US" sz="2000" dirty="0"/>
              <a:t>Lean Canvas o </a:t>
            </a:r>
            <a:r>
              <a:rPr lang="en-US" sz="2000" dirty="0" err="1"/>
              <a:t>Lienzo</a:t>
            </a:r>
            <a:r>
              <a:rPr lang="en-US" sz="2000" dirty="0"/>
              <a:t> </a:t>
            </a:r>
            <a:r>
              <a:rPr lang="en-US" sz="2000" dirty="0" err="1"/>
              <a:t>esbelto</a:t>
            </a:r>
            <a:endParaRPr lang="en-US" sz="2000" dirty="0"/>
          </a:p>
          <a:p>
            <a:pPr marL="342900" indent="-342900">
              <a:buFont typeface="Arial" panose="020B0604020202020204" pitchFamily="34" charset="0"/>
              <a:buChar char="•"/>
            </a:pPr>
            <a:r>
              <a:rPr lang="en-US" sz="2000" dirty="0" err="1"/>
              <a:t>Ej</a:t>
            </a:r>
            <a:r>
              <a:rPr lang="en-US" sz="2000" dirty="0"/>
              <a:t>. de Apps, Trello, Asana, Evernote, OneNote</a:t>
            </a:r>
          </a:p>
        </p:txBody>
      </p:sp>
      <p:sp>
        <p:nvSpPr>
          <p:cNvPr id="5" name="Text Placeholder 4">
            <a:extLst>
              <a:ext uri="{FF2B5EF4-FFF2-40B4-BE49-F238E27FC236}">
                <a16:creationId xmlns:a16="http://schemas.microsoft.com/office/drawing/2014/main" id="{E3F15743-0455-4B70-8724-7F27CE6FA034}"/>
              </a:ext>
            </a:extLst>
          </p:cNvPr>
          <p:cNvSpPr>
            <a:spLocks noGrp="1"/>
          </p:cNvSpPr>
          <p:nvPr>
            <p:ph type="body" sz="quarter" idx="24"/>
          </p:nvPr>
        </p:nvSpPr>
        <p:spPr/>
        <p:txBody>
          <a:bodyPr/>
          <a:lstStyle/>
          <a:p>
            <a:r>
              <a:rPr lang="en-US"/>
              <a:t>2</a:t>
            </a:r>
            <a:endParaRPr lang="en-IE"/>
          </a:p>
        </p:txBody>
      </p:sp>
      <p:sp>
        <p:nvSpPr>
          <p:cNvPr id="13" name="TextBox 12">
            <a:extLst>
              <a:ext uri="{FF2B5EF4-FFF2-40B4-BE49-F238E27FC236}">
                <a16:creationId xmlns:a16="http://schemas.microsoft.com/office/drawing/2014/main" id="{B23E8A5D-9A7A-4C41-B3EF-73B41C867192}"/>
              </a:ext>
            </a:extLst>
          </p:cNvPr>
          <p:cNvSpPr txBox="1"/>
          <p:nvPr/>
        </p:nvSpPr>
        <p:spPr>
          <a:xfrm>
            <a:off x="463649" y="2109112"/>
            <a:ext cx="4675910" cy="369332"/>
          </a:xfrm>
          <a:prstGeom prst="rect">
            <a:avLst/>
          </a:prstGeom>
          <a:solidFill>
            <a:srgbClr val="FFD100"/>
          </a:solidFill>
        </p:spPr>
        <p:txBody>
          <a:bodyPr wrap="square">
            <a:spAutoFit/>
          </a:bodyPr>
          <a:lstStyle/>
          <a:p>
            <a:pPr algn="ctr"/>
            <a:r>
              <a:rPr lang="es-ES" sz="1800" b="1" dirty="0">
                <a:solidFill>
                  <a:srgbClr val="000000"/>
                </a:solidFill>
              </a:rPr>
              <a:t>identificar los problemas y necesidades reales</a:t>
            </a:r>
            <a:endParaRPr lang="pl-PL" sz="1800" b="1" dirty="0">
              <a:solidFill>
                <a:srgbClr val="000000"/>
              </a:solidFill>
            </a:endParaRPr>
          </a:p>
        </p:txBody>
      </p:sp>
      <p:grpSp>
        <p:nvGrpSpPr>
          <p:cNvPr id="10" name="Group 9">
            <a:extLst>
              <a:ext uri="{FF2B5EF4-FFF2-40B4-BE49-F238E27FC236}">
                <a16:creationId xmlns:a16="http://schemas.microsoft.com/office/drawing/2014/main" id="{FA98E465-AB1B-4474-BBA1-D23AACF43F6A}"/>
              </a:ext>
            </a:extLst>
          </p:cNvPr>
          <p:cNvGrpSpPr/>
          <p:nvPr/>
        </p:nvGrpSpPr>
        <p:grpSpPr>
          <a:xfrm>
            <a:off x="1814016" y="415811"/>
            <a:ext cx="1720147" cy="1450477"/>
            <a:chOff x="3258209" y="1217582"/>
            <a:chExt cx="4712093" cy="4711281"/>
          </a:xfrm>
        </p:grpSpPr>
        <p:sp>
          <p:nvSpPr>
            <p:cNvPr id="11" name="Freeform 31">
              <a:extLst>
                <a:ext uri="{FF2B5EF4-FFF2-40B4-BE49-F238E27FC236}">
                  <a16:creationId xmlns:a16="http://schemas.microsoft.com/office/drawing/2014/main" id="{DE6C2FB9-B1FB-434D-9BA9-5818E889FE42}"/>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00BADE"/>
            </a:solidFill>
            <a:ln w="9514" cap="flat">
              <a:noFill/>
              <a:prstDash val="solid"/>
              <a:miter/>
            </a:ln>
          </p:spPr>
          <p:txBody>
            <a:bodyPr rtlCol="0" anchor="ctr"/>
            <a:lstStyle/>
            <a:p>
              <a:endParaRPr lang="en-US"/>
            </a:p>
          </p:txBody>
        </p:sp>
        <p:sp>
          <p:nvSpPr>
            <p:cNvPr id="12" name="Freeform 32">
              <a:extLst>
                <a:ext uri="{FF2B5EF4-FFF2-40B4-BE49-F238E27FC236}">
                  <a16:creationId xmlns:a16="http://schemas.microsoft.com/office/drawing/2014/main" id="{52CAEC62-584B-4531-87F9-775467DC4CDB}"/>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00BADE"/>
            </a:solidFill>
            <a:ln w="9514" cap="flat">
              <a:noFill/>
              <a:prstDash val="solid"/>
              <a:miter/>
            </a:ln>
          </p:spPr>
          <p:txBody>
            <a:bodyPr rtlCol="0" anchor="ctr"/>
            <a:lstStyle/>
            <a:p>
              <a:endParaRPr lang="en-US"/>
            </a:p>
          </p:txBody>
        </p:sp>
        <p:grpSp>
          <p:nvGrpSpPr>
            <p:cNvPr id="17" name="Group 16">
              <a:extLst>
                <a:ext uri="{FF2B5EF4-FFF2-40B4-BE49-F238E27FC236}">
                  <a16:creationId xmlns:a16="http://schemas.microsoft.com/office/drawing/2014/main" id="{8FA00011-3910-41DF-8D36-4730C35C3281}"/>
                </a:ext>
              </a:extLst>
            </p:cNvPr>
            <p:cNvGrpSpPr/>
            <p:nvPr/>
          </p:nvGrpSpPr>
          <p:grpSpPr>
            <a:xfrm>
              <a:off x="3258209" y="1217582"/>
              <a:ext cx="4712093" cy="4711281"/>
              <a:chOff x="3258209" y="1217582"/>
              <a:chExt cx="4712093" cy="4711281"/>
            </a:xfrm>
          </p:grpSpPr>
          <p:sp>
            <p:nvSpPr>
              <p:cNvPr id="18" name="Freeform 16">
                <a:extLst>
                  <a:ext uri="{FF2B5EF4-FFF2-40B4-BE49-F238E27FC236}">
                    <a16:creationId xmlns:a16="http://schemas.microsoft.com/office/drawing/2014/main" id="{039758F5-0CB7-4D6E-9176-6508B8CA5B51}"/>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solidFill>
                <a:srgbClr val="000000"/>
              </a:solidFill>
              <a:ln w="9514" cap="flat">
                <a:noFill/>
                <a:prstDash val="solid"/>
                <a:miter/>
              </a:ln>
            </p:spPr>
            <p:txBody>
              <a:bodyPr rtlCol="0" anchor="ctr"/>
              <a:lstStyle/>
              <a:p>
                <a:endParaRPr lang="en-US"/>
              </a:p>
            </p:txBody>
          </p:sp>
          <p:sp>
            <p:nvSpPr>
              <p:cNvPr id="19" name="Freeform 17">
                <a:extLst>
                  <a:ext uri="{FF2B5EF4-FFF2-40B4-BE49-F238E27FC236}">
                    <a16:creationId xmlns:a16="http://schemas.microsoft.com/office/drawing/2014/main" id="{B7C3E33D-C48A-4F87-AB20-BBD1BC951D2D}"/>
                  </a:ext>
                </a:extLst>
              </p:cNvPr>
              <p:cNvSpPr/>
              <p:nvPr/>
            </p:nvSpPr>
            <p:spPr>
              <a:xfrm>
                <a:off x="7057578" y="1217582"/>
                <a:ext cx="911772" cy="2695016"/>
              </a:xfrm>
              <a:custGeom>
                <a:avLst/>
                <a:gdLst>
                  <a:gd name="connsiteX0" fmla="*/ 911772 w 911772"/>
                  <a:gd name="connsiteY0" fmla="*/ 2568405 h 2695016"/>
                  <a:gd name="connsiteX1" fmla="*/ 902255 w 911772"/>
                  <a:gd name="connsiteY1" fmla="*/ 2543654 h 2695016"/>
                  <a:gd name="connsiteX2" fmla="*/ 324545 w 911772"/>
                  <a:gd name="connsiteY2" fmla="*/ 2378012 h 2695016"/>
                  <a:gd name="connsiteX3" fmla="*/ 35215 w 911772"/>
                  <a:gd name="connsiteY3" fmla="*/ 2666458 h 2695016"/>
                  <a:gd name="connsiteX4" fmla="*/ 4759 w 911772"/>
                  <a:gd name="connsiteY4" fmla="*/ 2695017 h 2695016"/>
                  <a:gd name="connsiteX5" fmla="*/ 0 w 911772"/>
                  <a:gd name="connsiteY5" fmla="*/ 2666458 h 2695016"/>
                  <a:gd name="connsiteX6" fmla="*/ 0 w 911772"/>
                  <a:gd name="connsiteY6" fmla="*/ 0 h 2695016"/>
                  <a:gd name="connsiteX7" fmla="*/ 910821 w 911772"/>
                  <a:gd name="connsiteY7" fmla="*/ 0 h 2695016"/>
                  <a:gd name="connsiteX8" fmla="*/ 911772 w 911772"/>
                  <a:gd name="connsiteY8" fmla="*/ 2568405 h 2695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1772" h="2695016">
                    <a:moveTo>
                      <a:pt x="911772" y="2568405"/>
                    </a:moveTo>
                    <a:cubicBezTo>
                      <a:pt x="908917" y="2559838"/>
                      <a:pt x="905110" y="2552222"/>
                      <a:pt x="902255" y="2543654"/>
                    </a:cubicBezTo>
                    <a:cubicBezTo>
                      <a:pt x="835633" y="2279960"/>
                      <a:pt x="520605" y="2189523"/>
                      <a:pt x="324545" y="2378012"/>
                    </a:cubicBezTo>
                    <a:cubicBezTo>
                      <a:pt x="226515" y="2472257"/>
                      <a:pt x="131341" y="2570310"/>
                      <a:pt x="35215" y="2666458"/>
                    </a:cubicBezTo>
                    <a:cubicBezTo>
                      <a:pt x="26649" y="2675026"/>
                      <a:pt x="18083" y="2682641"/>
                      <a:pt x="4759" y="2695017"/>
                    </a:cubicBezTo>
                    <a:cubicBezTo>
                      <a:pt x="2855" y="2682641"/>
                      <a:pt x="0" y="2675026"/>
                      <a:pt x="0" y="2666458"/>
                    </a:cubicBezTo>
                    <a:cubicBezTo>
                      <a:pt x="0" y="1777321"/>
                      <a:pt x="0" y="889137"/>
                      <a:pt x="0" y="0"/>
                    </a:cubicBezTo>
                    <a:cubicBezTo>
                      <a:pt x="303607" y="0"/>
                      <a:pt x="607214" y="0"/>
                      <a:pt x="910821" y="0"/>
                    </a:cubicBezTo>
                    <a:cubicBezTo>
                      <a:pt x="911772" y="856770"/>
                      <a:pt x="911772" y="1712588"/>
                      <a:pt x="911772" y="2568405"/>
                    </a:cubicBezTo>
                    <a:close/>
                  </a:path>
                </a:pathLst>
              </a:custGeom>
              <a:solidFill>
                <a:srgbClr val="FFFFFF"/>
              </a:solidFill>
              <a:ln w="9514" cap="flat">
                <a:noFill/>
                <a:prstDash val="solid"/>
                <a:miter/>
              </a:ln>
            </p:spPr>
            <p:txBody>
              <a:bodyPr rtlCol="0" anchor="ctr"/>
              <a:lstStyle/>
              <a:p>
                <a:endParaRPr lang="en-US"/>
              </a:p>
            </p:txBody>
          </p:sp>
          <p:sp>
            <p:nvSpPr>
              <p:cNvPr id="20" name="Freeform 18">
                <a:extLst>
                  <a:ext uri="{FF2B5EF4-FFF2-40B4-BE49-F238E27FC236}">
                    <a16:creationId xmlns:a16="http://schemas.microsoft.com/office/drawing/2014/main" id="{D01D9284-2A52-48AB-9670-D2EEAE816333}"/>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solidFill>
                <a:srgbClr val="000000"/>
              </a:solidFill>
              <a:ln w="9514" cap="flat">
                <a:noFill/>
                <a:prstDash val="solid"/>
                <a:miter/>
              </a:ln>
            </p:spPr>
            <p:txBody>
              <a:bodyPr rtlCol="0" anchor="ctr"/>
              <a:lstStyle/>
              <a:p>
                <a:endParaRPr lang="en-US"/>
              </a:p>
            </p:txBody>
          </p:sp>
          <p:sp>
            <p:nvSpPr>
              <p:cNvPr id="21" name="Freeform 19">
                <a:extLst>
                  <a:ext uri="{FF2B5EF4-FFF2-40B4-BE49-F238E27FC236}">
                    <a16:creationId xmlns:a16="http://schemas.microsoft.com/office/drawing/2014/main" id="{C205707B-2ACE-4964-A988-DBA76437F2DD}"/>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solidFill>
                <a:srgbClr val="000000"/>
              </a:solidFill>
              <a:ln w="9514" cap="flat">
                <a:noFill/>
                <a:prstDash val="solid"/>
                <a:miter/>
              </a:ln>
            </p:spPr>
            <p:txBody>
              <a:bodyPr rtlCol="0" anchor="ctr"/>
              <a:lstStyle/>
              <a:p>
                <a:endParaRPr lang="en-US"/>
              </a:p>
            </p:txBody>
          </p:sp>
          <p:sp>
            <p:nvSpPr>
              <p:cNvPr id="22" name="Freeform 20">
                <a:extLst>
                  <a:ext uri="{FF2B5EF4-FFF2-40B4-BE49-F238E27FC236}">
                    <a16:creationId xmlns:a16="http://schemas.microsoft.com/office/drawing/2014/main" id="{7B2EDDAE-8213-4566-85F8-F161161C07DD}"/>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solidFill>
                <a:srgbClr val="000000"/>
              </a:solidFill>
              <a:ln w="9514" cap="flat">
                <a:noFill/>
                <a:prstDash val="solid"/>
                <a:miter/>
              </a:ln>
            </p:spPr>
            <p:txBody>
              <a:bodyPr rtlCol="0" anchor="ctr"/>
              <a:lstStyle/>
              <a:p>
                <a:endParaRPr lang="en-US"/>
              </a:p>
            </p:txBody>
          </p:sp>
          <p:sp>
            <p:nvSpPr>
              <p:cNvPr id="23" name="Freeform 21">
                <a:extLst>
                  <a:ext uri="{FF2B5EF4-FFF2-40B4-BE49-F238E27FC236}">
                    <a16:creationId xmlns:a16="http://schemas.microsoft.com/office/drawing/2014/main" id="{91D743AF-1641-4303-8D25-0121A4F6BBDE}"/>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000000"/>
              </a:solidFill>
              <a:ln w="9514" cap="flat">
                <a:noFill/>
                <a:prstDash val="solid"/>
                <a:miter/>
              </a:ln>
            </p:spPr>
            <p:txBody>
              <a:bodyPr rtlCol="0" anchor="ctr"/>
              <a:lstStyle/>
              <a:p>
                <a:endParaRPr lang="en-US"/>
              </a:p>
            </p:txBody>
          </p:sp>
          <p:sp>
            <p:nvSpPr>
              <p:cNvPr id="24" name="Freeform 22">
                <a:extLst>
                  <a:ext uri="{FF2B5EF4-FFF2-40B4-BE49-F238E27FC236}">
                    <a16:creationId xmlns:a16="http://schemas.microsoft.com/office/drawing/2014/main" id="{7A96AA02-72BA-4A02-A651-8D1C18B869D0}"/>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000000"/>
              </a:solidFill>
              <a:ln w="9514" cap="flat">
                <a:noFill/>
                <a:prstDash val="solid"/>
                <a:miter/>
              </a:ln>
            </p:spPr>
            <p:txBody>
              <a:bodyPr rtlCol="0" anchor="ctr"/>
              <a:lstStyle/>
              <a:p>
                <a:endParaRPr lang="en-US"/>
              </a:p>
            </p:txBody>
          </p:sp>
          <p:sp>
            <p:nvSpPr>
              <p:cNvPr id="25" name="Freeform 23">
                <a:extLst>
                  <a:ext uri="{FF2B5EF4-FFF2-40B4-BE49-F238E27FC236}">
                    <a16:creationId xmlns:a16="http://schemas.microsoft.com/office/drawing/2014/main" id="{367C7856-B5A6-4AC7-9555-0626F8FFDA9D}"/>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solidFill>
                <a:srgbClr val="000000"/>
              </a:solidFill>
              <a:ln w="9514" cap="flat">
                <a:noFill/>
                <a:prstDash val="solid"/>
                <a:miter/>
              </a:ln>
            </p:spPr>
            <p:txBody>
              <a:bodyPr rtlCol="0" anchor="ctr"/>
              <a:lstStyle/>
              <a:p>
                <a:endParaRPr lang="en-US"/>
              </a:p>
            </p:txBody>
          </p:sp>
          <p:sp>
            <p:nvSpPr>
              <p:cNvPr id="26" name="Freeform 24">
                <a:extLst>
                  <a:ext uri="{FF2B5EF4-FFF2-40B4-BE49-F238E27FC236}">
                    <a16:creationId xmlns:a16="http://schemas.microsoft.com/office/drawing/2014/main" id="{C654687D-2B61-4D33-8627-98A6DF6BDBBA}"/>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solidFill>
                <a:srgbClr val="000000"/>
              </a:solidFill>
              <a:ln w="9514" cap="flat">
                <a:noFill/>
                <a:prstDash val="solid"/>
                <a:miter/>
              </a:ln>
            </p:spPr>
            <p:txBody>
              <a:bodyPr rtlCol="0" anchor="ctr"/>
              <a:lstStyle/>
              <a:p>
                <a:endParaRPr lang="en-US"/>
              </a:p>
            </p:txBody>
          </p:sp>
          <p:sp>
            <p:nvSpPr>
              <p:cNvPr id="27" name="Freeform 25">
                <a:extLst>
                  <a:ext uri="{FF2B5EF4-FFF2-40B4-BE49-F238E27FC236}">
                    <a16:creationId xmlns:a16="http://schemas.microsoft.com/office/drawing/2014/main" id="{B2F81C88-65B3-4E41-9CF3-B595037112D8}"/>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solidFill>
                <a:srgbClr val="000000"/>
              </a:solidFill>
              <a:ln w="9514" cap="flat">
                <a:noFill/>
                <a:prstDash val="solid"/>
                <a:miter/>
              </a:ln>
            </p:spPr>
            <p:txBody>
              <a:bodyPr rtlCol="0" anchor="ctr"/>
              <a:lstStyle/>
              <a:p>
                <a:endParaRPr lang="en-US"/>
              </a:p>
            </p:txBody>
          </p:sp>
          <p:sp>
            <p:nvSpPr>
              <p:cNvPr id="28" name="Freeform 26">
                <a:extLst>
                  <a:ext uri="{FF2B5EF4-FFF2-40B4-BE49-F238E27FC236}">
                    <a16:creationId xmlns:a16="http://schemas.microsoft.com/office/drawing/2014/main" id="{898E3565-5589-41C0-8639-C115308B036E}"/>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solidFill>
                <a:srgbClr val="000000"/>
              </a:solidFill>
              <a:ln w="9514" cap="flat">
                <a:noFill/>
                <a:prstDash val="solid"/>
                <a:miter/>
              </a:ln>
            </p:spPr>
            <p:txBody>
              <a:bodyPr rtlCol="0" anchor="ctr"/>
              <a:lstStyle/>
              <a:p>
                <a:endParaRPr lang="en-US"/>
              </a:p>
            </p:txBody>
          </p:sp>
          <p:sp>
            <p:nvSpPr>
              <p:cNvPr id="29" name="Freeform 27">
                <a:extLst>
                  <a:ext uri="{FF2B5EF4-FFF2-40B4-BE49-F238E27FC236}">
                    <a16:creationId xmlns:a16="http://schemas.microsoft.com/office/drawing/2014/main" id="{2C06E2A0-CF85-467D-8D29-5DB2E7D20D7A}"/>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solidFill>
                <a:srgbClr val="000000"/>
              </a:solidFill>
              <a:ln w="9514" cap="flat">
                <a:noFill/>
                <a:prstDash val="solid"/>
                <a:miter/>
              </a:ln>
            </p:spPr>
            <p:txBody>
              <a:bodyPr rtlCol="0" anchor="ctr"/>
              <a:lstStyle/>
              <a:p>
                <a:endParaRPr lang="en-US"/>
              </a:p>
            </p:txBody>
          </p:sp>
          <p:sp>
            <p:nvSpPr>
              <p:cNvPr id="30" name="Freeform 28">
                <a:extLst>
                  <a:ext uri="{FF2B5EF4-FFF2-40B4-BE49-F238E27FC236}">
                    <a16:creationId xmlns:a16="http://schemas.microsoft.com/office/drawing/2014/main" id="{A4CF8AEA-4CF2-4BF2-88B3-2FBE24F6345D}"/>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solidFill>
                <a:srgbClr val="000000"/>
              </a:solidFill>
              <a:ln w="9514" cap="flat">
                <a:noFill/>
                <a:prstDash val="solid"/>
                <a:miter/>
              </a:ln>
            </p:spPr>
            <p:txBody>
              <a:bodyPr rtlCol="0" anchor="ctr"/>
              <a:lstStyle/>
              <a:p>
                <a:endParaRPr lang="en-US"/>
              </a:p>
            </p:txBody>
          </p:sp>
          <p:sp>
            <p:nvSpPr>
              <p:cNvPr id="31" name="Freeform 29">
                <a:extLst>
                  <a:ext uri="{FF2B5EF4-FFF2-40B4-BE49-F238E27FC236}">
                    <a16:creationId xmlns:a16="http://schemas.microsoft.com/office/drawing/2014/main" id="{957CE031-B2E7-4927-A547-DB35D3281ADF}"/>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solidFill>
                <a:srgbClr val="000000"/>
              </a:solidFill>
              <a:ln w="9514" cap="flat">
                <a:noFill/>
                <a:prstDash val="solid"/>
                <a:miter/>
              </a:ln>
            </p:spPr>
            <p:txBody>
              <a:bodyPr rtlCol="0" anchor="ctr"/>
              <a:lstStyle/>
              <a:p>
                <a:endParaRPr lang="en-US"/>
              </a:p>
            </p:txBody>
          </p:sp>
          <p:sp>
            <p:nvSpPr>
              <p:cNvPr id="32" name="Freeform 30">
                <a:extLst>
                  <a:ext uri="{FF2B5EF4-FFF2-40B4-BE49-F238E27FC236}">
                    <a16:creationId xmlns:a16="http://schemas.microsoft.com/office/drawing/2014/main" id="{9CB16611-9AAF-4AFF-81C4-F4AD07B9416A}"/>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solidFill>
                <a:srgbClr val="000000"/>
              </a:solidFill>
              <a:ln w="9514" cap="flat">
                <a:noFill/>
                <a:prstDash val="solid"/>
                <a:miter/>
              </a:ln>
            </p:spPr>
            <p:txBody>
              <a:bodyPr rtlCol="0" anchor="ctr"/>
              <a:lstStyle/>
              <a:p>
                <a:endParaRPr lang="en-US"/>
              </a:p>
            </p:txBody>
          </p:sp>
        </p:grpSp>
      </p:grpSp>
      <p:sp>
        <p:nvSpPr>
          <p:cNvPr id="6" name="Flowchart: Delay 5">
            <a:extLst>
              <a:ext uri="{FF2B5EF4-FFF2-40B4-BE49-F238E27FC236}">
                <a16:creationId xmlns:a16="http://schemas.microsoft.com/office/drawing/2014/main" id="{00B457DF-3E7E-4D81-B272-3A0FCD6CB552}"/>
              </a:ext>
            </a:extLst>
          </p:cNvPr>
          <p:cNvSpPr/>
          <p:nvPr/>
        </p:nvSpPr>
        <p:spPr>
          <a:xfrm rot="19597814">
            <a:off x="3342551" y="1146639"/>
            <a:ext cx="112226" cy="147952"/>
          </a:xfrm>
          <a:prstGeom prst="flowChartDelay">
            <a:avLst/>
          </a:prstGeom>
          <a:solidFill>
            <a:srgbClr val="FFD1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4017467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1E97485-78AE-4E44-9F5E-72989CDE3554}"/>
              </a:ext>
            </a:extLst>
          </p:cNvPr>
          <p:cNvSpPr>
            <a:spLocks noGrp="1"/>
          </p:cNvSpPr>
          <p:nvPr>
            <p:ph type="body" sz="quarter" idx="18"/>
          </p:nvPr>
        </p:nvSpPr>
        <p:spPr/>
        <p:txBody>
          <a:bodyPr/>
          <a:lstStyle/>
          <a:p>
            <a:r>
              <a:rPr lang="en-US" dirty="0" err="1"/>
              <a:t>Desglosando</a:t>
            </a:r>
            <a:r>
              <a:rPr lang="en-US" dirty="0"/>
              <a:t> </a:t>
            </a:r>
            <a:r>
              <a:rPr lang="en-US" dirty="0" err="1"/>
              <a:t>el</a:t>
            </a:r>
            <a:r>
              <a:rPr lang="en-US" dirty="0"/>
              <a:t> </a:t>
            </a:r>
            <a:r>
              <a:rPr lang="en-US" dirty="0" err="1"/>
              <a:t>problema</a:t>
            </a:r>
            <a:endParaRPr lang="en-IE" dirty="0"/>
          </a:p>
        </p:txBody>
      </p:sp>
      <p:sp>
        <p:nvSpPr>
          <p:cNvPr id="3" name="Text Placeholder 2">
            <a:extLst>
              <a:ext uri="{FF2B5EF4-FFF2-40B4-BE49-F238E27FC236}">
                <a16:creationId xmlns:a16="http://schemas.microsoft.com/office/drawing/2014/main" id="{1F60E5C2-FA24-4C16-A3FE-11FB59FAA305}"/>
              </a:ext>
            </a:extLst>
          </p:cNvPr>
          <p:cNvSpPr>
            <a:spLocks noGrp="1"/>
          </p:cNvSpPr>
          <p:nvPr>
            <p:ph type="body" sz="quarter" idx="16"/>
          </p:nvPr>
        </p:nvSpPr>
        <p:spPr>
          <a:xfrm>
            <a:off x="411246" y="429619"/>
            <a:ext cx="11360340" cy="582221"/>
          </a:xfrm>
          <a:solidFill>
            <a:srgbClr val="85D2E1"/>
          </a:solidFill>
        </p:spPr>
        <p:txBody>
          <a:bodyPr anchor="ctr">
            <a:normAutofit lnSpcReduction="10000"/>
          </a:bodyPr>
          <a:lstStyle/>
          <a:p>
            <a:r>
              <a:rPr lang="en-US" b="1" dirty="0" err="1"/>
              <a:t>Exploración</a:t>
            </a:r>
            <a:r>
              <a:rPr lang="en-US" b="1" dirty="0"/>
              <a:t> del </a:t>
            </a:r>
            <a:r>
              <a:rPr lang="en-US" b="1" dirty="0" err="1"/>
              <a:t>Problema</a:t>
            </a:r>
            <a:endParaRPr lang="en-IE" b="1" dirty="0" err="1"/>
          </a:p>
        </p:txBody>
      </p:sp>
      <p:sp>
        <p:nvSpPr>
          <p:cNvPr id="4" name="Text Placeholder 3">
            <a:extLst>
              <a:ext uri="{FF2B5EF4-FFF2-40B4-BE49-F238E27FC236}">
                <a16:creationId xmlns:a16="http://schemas.microsoft.com/office/drawing/2014/main" id="{717D52E5-B4F3-4CEC-9B0F-2BED3F82B15A}"/>
              </a:ext>
            </a:extLst>
          </p:cNvPr>
          <p:cNvSpPr>
            <a:spLocks noGrp="1"/>
          </p:cNvSpPr>
          <p:nvPr>
            <p:ph type="body" sz="quarter" idx="21"/>
          </p:nvPr>
        </p:nvSpPr>
        <p:spPr>
          <a:xfrm>
            <a:off x="2530296" y="3094971"/>
            <a:ext cx="1740791" cy="697634"/>
          </a:xfrm>
        </p:spPr>
        <p:txBody>
          <a:bodyPr>
            <a:normAutofit/>
          </a:bodyPr>
          <a:lstStyle/>
          <a:p>
            <a:r>
              <a:rPr lang="en-IE" sz="1600" b="1" dirty="0">
                <a:solidFill>
                  <a:srgbClr val="1D599B"/>
                </a:solidFill>
              </a:rPr>
              <a:t>DE TU PROBLEMA SELECCIONADO</a:t>
            </a:r>
          </a:p>
        </p:txBody>
      </p:sp>
      <p:sp>
        <p:nvSpPr>
          <p:cNvPr id="5" name="Text Placeholder 4">
            <a:extLst>
              <a:ext uri="{FF2B5EF4-FFF2-40B4-BE49-F238E27FC236}">
                <a16:creationId xmlns:a16="http://schemas.microsoft.com/office/drawing/2014/main" id="{44F5DA16-4072-47C4-9CBB-AFA731A6E592}"/>
              </a:ext>
            </a:extLst>
          </p:cNvPr>
          <p:cNvSpPr>
            <a:spLocks noGrp="1"/>
          </p:cNvSpPr>
          <p:nvPr>
            <p:ph type="body" sz="quarter" idx="25"/>
          </p:nvPr>
        </p:nvSpPr>
        <p:spPr>
          <a:xfrm>
            <a:off x="2565689" y="2731199"/>
            <a:ext cx="1740791" cy="238466"/>
          </a:xfrm>
        </p:spPr>
        <p:txBody>
          <a:bodyPr>
            <a:noAutofit/>
          </a:bodyPr>
          <a:lstStyle/>
          <a:p>
            <a:r>
              <a:rPr lang="en-US" sz="1800" b="1" dirty="0"/>
              <a:t>REVISION</a:t>
            </a:r>
            <a:endParaRPr lang="en-IE" sz="1800" b="1" dirty="0"/>
          </a:p>
        </p:txBody>
      </p:sp>
      <p:sp>
        <p:nvSpPr>
          <p:cNvPr id="6" name="Text Placeholder 5">
            <a:extLst>
              <a:ext uri="{FF2B5EF4-FFF2-40B4-BE49-F238E27FC236}">
                <a16:creationId xmlns:a16="http://schemas.microsoft.com/office/drawing/2014/main" id="{96FE298E-FC34-41BA-9164-C81AF9D73E95}"/>
              </a:ext>
            </a:extLst>
          </p:cNvPr>
          <p:cNvSpPr>
            <a:spLocks noGrp="1"/>
          </p:cNvSpPr>
          <p:nvPr>
            <p:ph type="body" sz="quarter" idx="26"/>
          </p:nvPr>
        </p:nvSpPr>
        <p:spPr>
          <a:xfrm>
            <a:off x="4480219" y="4068495"/>
            <a:ext cx="1853076" cy="839438"/>
          </a:xfrm>
        </p:spPr>
        <p:txBody>
          <a:bodyPr>
            <a:normAutofit/>
          </a:bodyPr>
          <a:lstStyle/>
          <a:p>
            <a:r>
              <a:rPr lang="en-IE" sz="1600" b="1" dirty="0">
                <a:solidFill>
                  <a:srgbClr val="1D599B"/>
                </a:solidFill>
              </a:rPr>
              <a:t>TODAS LAS CAUSAS DE TU PROBLEMA</a:t>
            </a:r>
          </a:p>
        </p:txBody>
      </p:sp>
      <p:sp>
        <p:nvSpPr>
          <p:cNvPr id="7" name="Text Placeholder 6">
            <a:extLst>
              <a:ext uri="{FF2B5EF4-FFF2-40B4-BE49-F238E27FC236}">
                <a16:creationId xmlns:a16="http://schemas.microsoft.com/office/drawing/2014/main" id="{62CA7424-1B17-4FDC-9312-F960F60D09CF}"/>
              </a:ext>
            </a:extLst>
          </p:cNvPr>
          <p:cNvSpPr>
            <a:spLocks noGrp="1"/>
          </p:cNvSpPr>
          <p:nvPr>
            <p:ph type="body" sz="quarter" idx="27"/>
          </p:nvPr>
        </p:nvSpPr>
        <p:spPr>
          <a:xfrm>
            <a:off x="4477782" y="3702814"/>
            <a:ext cx="1853076" cy="238466"/>
          </a:xfrm>
        </p:spPr>
        <p:txBody>
          <a:bodyPr>
            <a:noAutofit/>
          </a:bodyPr>
          <a:lstStyle/>
          <a:p>
            <a:r>
              <a:rPr lang="en-US" sz="1800" b="1" dirty="0"/>
              <a:t>IDENTIFICA</a:t>
            </a:r>
            <a:endParaRPr lang="en-IE" sz="1800" b="1" dirty="0"/>
          </a:p>
        </p:txBody>
      </p:sp>
      <p:sp>
        <p:nvSpPr>
          <p:cNvPr id="8" name="Text Placeholder 7">
            <a:extLst>
              <a:ext uri="{FF2B5EF4-FFF2-40B4-BE49-F238E27FC236}">
                <a16:creationId xmlns:a16="http://schemas.microsoft.com/office/drawing/2014/main" id="{0C1BC466-7F26-4FB7-98BE-1A2C39F7C989}"/>
              </a:ext>
            </a:extLst>
          </p:cNvPr>
          <p:cNvSpPr>
            <a:spLocks noGrp="1"/>
          </p:cNvSpPr>
          <p:nvPr>
            <p:ph type="body" sz="quarter" idx="28"/>
          </p:nvPr>
        </p:nvSpPr>
        <p:spPr>
          <a:xfrm>
            <a:off x="6950565" y="3912125"/>
            <a:ext cx="2130961" cy="880763"/>
          </a:xfrm>
        </p:spPr>
        <p:txBody>
          <a:bodyPr>
            <a:normAutofit/>
          </a:bodyPr>
          <a:lstStyle/>
          <a:p>
            <a:r>
              <a:rPr lang="en-IE" sz="1600" b="1" dirty="0">
                <a:solidFill>
                  <a:srgbClr val="1D599B"/>
                </a:solidFill>
              </a:rPr>
              <a:t>DE IMPACTOS DEL PROBLEMA</a:t>
            </a:r>
          </a:p>
        </p:txBody>
      </p:sp>
      <p:sp>
        <p:nvSpPr>
          <p:cNvPr id="9" name="Text Placeholder 8">
            <a:extLst>
              <a:ext uri="{FF2B5EF4-FFF2-40B4-BE49-F238E27FC236}">
                <a16:creationId xmlns:a16="http://schemas.microsoft.com/office/drawing/2014/main" id="{6DB3AFC7-54CD-4BB5-8E1B-BD268E75FD05}"/>
              </a:ext>
            </a:extLst>
          </p:cNvPr>
          <p:cNvSpPr>
            <a:spLocks noGrp="1"/>
          </p:cNvSpPr>
          <p:nvPr>
            <p:ph type="body" sz="quarter" idx="29"/>
          </p:nvPr>
        </p:nvSpPr>
        <p:spPr>
          <a:xfrm>
            <a:off x="6989317" y="3575458"/>
            <a:ext cx="2130961" cy="238466"/>
          </a:xfrm>
        </p:spPr>
        <p:txBody>
          <a:bodyPr>
            <a:noAutofit/>
          </a:bodyPr>
          <a:lstStyle/>
          <a:p>
            <a:r>
              <a:rPr lang="en-US" sz="1800" b="1" dirty="0"/>
              <a:t>LISTA</a:t>
            </a:r>
            <a:endParaRPr lang="en-IE" sz="1800" b="1" dirty="0"/>
          </a:p>
        </p:txBody>
      </p:sp>
      <p:sp>
        <p:nvSpPr>
          <p:cNvPr id="10" name="Text Placeholder 9">
            <a:extLst>
              <a:ext uri="{FF2B5EF4-FFF2-40B4-BE49-F238E27FC236}">
                <a16:creationId xmlns:a16="http://schemas.microsoft.com/office/drawing/2014/main" id="{196913B2-D22C-435F-A659-C3B8B66E79F5}"/>
              </a:ext>
            </a:extLst>
          </p:cNvPr>
          <p:cNvSpPr>
            <a:spLocks noGrp="1"/>
          </p:cNvSpPr>
          <p:nvPr>
            <p:ph type="body" sz="quarter" idx="30"/>
          </p:nvPr>
        </p:nvSpPr>
        <p:spPr>
          <a:xfrm>
            <a:off x="9113041" y="2842160"/>
            <a:ext cx="2333958" cy="880763"/>
          </a:xfrm>
        </p:spPr>
        <p:txBody>
          <a:bodyPr>
            <a:normAutofit/>
          </a:bodyPr>
          <a:lstStyle/>
          <a:p>
            <a:r>
              <a:rPr lang="en-US" sz="1600" b="1" dirty="0">
                <a:solidFill>
                  <a:srgbClr val="1D599B"/>
                </a:solidFill>
              </a:rPr>
              <a:t>POSIBLES PLANTEAMIENTOS DEL PROBLEMA</a:t>
            </a:r>
            <a:endParaRPr lang="en-IE" sz="1600" b="1" dirty="0">
              <a:solidFill>
                <a:srgbClr val="1D599B"/>
              </a:solidFill>
            </a:endParaRPr>
          </a:p>
        </p:txBody>
      </p:sp>
      <p:sp>
        <p:nvSpPr>
          <p:cNvPr id="11" name="Text Placeholder 10">
            <a:extLst>
              <a:ext uri="{FF2B5EF4-FFF2-40B4-BE49-F238E27FC236}">
                <a16:creationId xmlns:a16="http://schemas.microsoft.com/office/drawing/2014/main" id="{9A3A5DDF-D9FC-442B-A8DD-5444097AED04}"/>
              </a:ext>
            </a:extLst>
          </p:cNvPr>
          <p:cNvSpPr>
            <a:spLocks noGrp="1"/>
          </p:cNvSpPr>
          <p:nvPr>
            <p:ph type="body" sz="quarter" idx="31"/>
          </p:nvPr>
        </p:nvSpPr>
        <p:spPr>
          <a:xfrm>
            <a:off x="9081526" y="2520848"/>
            <a:ext cx="2333958" cy="238466"/>
          </a:xfrm>
        </p:spPr>
        <p:txBody>
          <a:bodyPr>
            <a:noAutofit/>
          </a:bodyPr>
          <a:lstStyle/>
          <a:p>
            <a:r>
              <a:rPr lang="en-US" sz="1800" b="1" dirty="0"/>
              <a:t>CREA</a:t>
            </a:r>
            <a:endParaRPr lang="en-IE" sz="1800" b="1" dirty="0"/>
          </a:p>
        </p:txBody>
      </p:sp>
      <p:sp>
        <p:nvSpPr>
          <p:cNvPr id="12" name="Text Placeholder 11">
            <a:extLst>
              <a:ext uri="{FF2B5EF4-FFF2-40B4-BE49-F238E27FC236}">
                <a16:creationId xmlns:a16="http://schemas.microsoft.com/office/drawing/2014/main" id="{99C84558-4FF8-420F-BF0F-5A47C1C26B23}"/>
              </a:ext>
            </a:extLst>
          </p:cNvPr>
          <p:cNvSpPr>
            <a:spLocks noGrp="1"/>
          </p:cNvSpPr>
          <p:nvPr>
            <p:ph type="body" sz="quarter" idx="32"/>
          </p:nvPr>
        </p:nvSpPr>
        <p:spPr/>
        <p:txBody>
          <a:bodyPr>
            <a:normAutofit fontScale="92500" lnSpcReduction="20000"/>
          </a:bodyPr>
          <a:lstStyle/>
          <a:p>
            <a:r>
              <a:rPr lang="es-ES" b="1" dirty="0">
                <a:solidFill>
                  <a:srgbClr val="1D599B"/>
                </a:solidFill>
              </a:rPr>
              <a:t>PARA CADA UNA DE LAS CAUSAS PARA ENCONTRAR CUALQUIER TEMA O SUBTEMA</a:t>
            </a:r>
            <a:endParaRPr lang="en-IE" b="1" dirty="0">
              <a:solidFill>
                <a:srgbClr val="1D599B"/>
              </a:solidFill>
            </a:endParaRPr>
          </a:p>
        </p:txBody>
      </p:sp>
      <p:sp>
        <p:nvSpPr>
          <p:cNvPr id="13" name="Text Placeholder 12">
            <a:extLst>
              <a:ext uri="{FF2B5EF4-FFF2-40B4-BE49-F238E27FC236}">
                <a16:creationId xmlns:a16="http://schemas.microsoft.com/office/drawing/2014/main" id="{53A0ED57-A02C-4260-86A3-093F64BB8F18}"/>
              </a:ext>
            </a:extLst>
          </p:cNvPr>
          <p:cNvSpPr>
            <a:spLocks noGrp="1"/>
          </p:cNvSpPr>
          <p:nvPr>
            <p:ph type="body" sz="quarter" idx="33"/>
          </p:nvPr>
        </p:nvSpPr>
        <p:spPr>
          <a:xfrm>
            <a:off x="5571507" y="1928830"/>
            <a:ext cx="1921766" cy="457541"/>
          </a:xfrm>
        </p:spPr>
        <p:txBody>
          <a:bodyPr vert="horz" lIns="91440" tIns="45720" rIns="91440" bIns="45720" rtlCol="0" anchor="t">
            <a:noAutofit/>
          </a:bodyPr>
          <a:lstStyle/>
          <a:p>
            <a:r>
              <a:rPr lang="en-US" sz="1400" b="1" dirty="0"/>
              <a:t>PREGUNTA ¿POR QUÉ</a:t>
            </a:r>
            <a:r>
              <a:rPr lang="en-US" sz="1800" b="1" dirty="0"/>
              <a:t>?</a:t>
            </a:r>
            <a:endParaRPr lang="en-IE" sz="1800" b="1" dirty="0"/>
          </a:p>
        </p:txBody>
      </p:sp>
      <p:sp>
        <p:nvSpPr>
          <p:cNvPr id="14" name="Text Placeholder 13">
            <a:extLst>
              <a:ext uri="{FF2B5EF4-FFF2-40B4-BE49-F238E27FC236}">
                <a16:creationId xmlns:a16="http://schemas.microsoft.com/office/drawing/2014/main" id="{096C9CE7-80D5-4539-897F-D78D04009EDF}"/>
              </a:ext>
            </a:extLst>
          </p:cNvPr>
          <p:cNvSpPr>
            <a:spLocks noGrp="1"/>
          </p:cNvSpPr>
          <p:nvPr>
            <p:ph type="body" sz="quarter" idx="34"/>
          </p:nvPr>
        </p:nvSpPr>
        <p:spPr/>
        <p:txBody>
          <a:bodyPr/>
          <a:lstStyle/>
          <a:p>
            <a:r>
              <a:rPr lang="en-US"/>
              <a:t>1</a:t>
            </a:r>
            <a:endParaRPr lang="en-IE"/>
          </a:p>
        </p:txBody>
      </p:sp>
      <p:sp>
        <p:nvSpPr>
          <p:cNvPr id="15" name="Text Placeholder 14">
            <a:extLst>
              <a:ext uri="{FF2B5EF4-FFF2-40B4-BE49-F238E27FC236}">
                <a16:creationId xmlns:a16="http://schemas.microsoft.com/office/drawing/2014/main" id="{F3DFC1FC-9566-44E2-9B5E-4DC9F9662DCB}"/>
              </a:ext>
            </a:extLst>
          </p:cNvPr>
          <p:cNvSpPr>
            <a:spLocks noGrp="1"/>
          </p:cNvSpPr>
          <p:nvPr>
            <p:ph type="body" sz="quarter" idx="35"/>
          </p:nvPr>
        </p:nvSpPr>
        <p:spPr/>
        <p:txBody>
          <a:bodyPr/>
          <a:lstStyle/>
          <a:p>
            <a:r>
              <a:rPr lang="en-US"/>
              <a:t>2</a:t>
            </a:r>
            <a:endParaRPr lang="en-IE"/>
          </a:p>
        </p:txBody>
      </p:sp>
      <p:sp>
        <p:nvSpPr>
          <p:cNvPr id="16" name="Text Placeholder 15">
            <a:extLst>
              <a:ext uri="{FF2B5EF4-FFF2-40B4-BE49-F238E27FC236}">
                <a16:creationId xmlns:a16="http://schemas.microsoft.com/office/drawing/2014/main" id="{526EC553-DBEE-4B10-9900-DDF75CFAA7E3}"/>
              </a:ext>
            </a:extLst>
          </p:cNvPr>
          <p:cNvSpPr>
            <a:spLocks noGrp="1"/>
          </p:cNvSpPr>
          <p:nvPr>
            <p:ph type="body" sz="quarter" idx="36"/>
          </p:nvPr>
        </p:nvSpPr>
        <p:spPr/>
        <p:txBody>
          <a:bodyPr/>
          <a:lstStyle/>
          <a:p>
            <a:r>
              <a:rPr lang="en-US"/>
              <a:t>3</a:t>
            </a:r>
            <a:endParaRPr lang="en-IE"/>
          </a:p>
        </p:txBody>
      </p:sp>
      <p:sp>
        <p:nvSpPr>
          <p:cNvPr id="17" name="Text Placeholder 16">
            <a:extLst>
              <a:ext uri="{FF2B5EF4-FFF2-40B4-BE49-F238E27FC236}">
                <a16:creationId xmlns:a16="http://schemas.microsoft.com/office/drawing/2014/main" id="{89428E48-7B11-45F0-82D6-5EAA3737462D}"/>
              </a:ext>
            </a:extLst>
          </p:cNvPr>
          <p:cNvSpPr>
            <a:spLocks noGrp="1"/>
          </p:cNvSpPr>
          <p:nvPr>
            <p:ph type="body" sz="quarter" idx="37"/>
          </p:nvPr>
        </p:nvSpPr>
        <p:spPr/>
        <p:txBody>
          <a:bodyPr/>
          <a:lstStyle/>
          <a:p>
            <a:r>
              <a:rPr lang="en-US"/>
              <a:t>4</a:t>
            </a:r>
            <a:endParaRPr lang="en-IE"/>
          </a:p>
        </p:txBody>
      </p:sp>
      <p:sp>
        <p:nvSpPr>
          <p:cNvPr id="18" name="Text Placeholder 17">
            <a:extLst>
              <a:ext uri="{FF2B5EF4-FFF2-40B4-BE49-F238E27FC236}">
                <a16:creationId xmlns:a16="http://schemas.microsoft.com/office/drawing/2014/main" id="{0C0493A6-4340-43C7-96C5-A65CADC8CAF4}"/>
              </a:ext>
            </a:extLst>
          </p:cNvPr>
          <p:cNvSpPr>
            <a:spLocks noGrp="1"/>
          </p:cNvSpPr>
          <p:nvPr>
            <p:ph type="body" sz="quarter" idx="38"/>
          </p:nvPr>
        </p:nvSpPr>
        <p:spPr/>
        <p:txBody>
          <a:bodyPr/>
          <a:lstStyle/>
          <a:p>
            <a:r>
              <a:rPr lang="en-US"/>
              <a:t>5</a:t>
            </a:r>
            <a:endParaRPr lang="en-IE"/>
          </a:p>
        </p:txBody>
      </p:sp>
    </p:spTree>
    <p:extLst>
      <p:ext uri="{BB962C8B-B14F-4D97-AF65-F5344CB8AC3E}">
        <p14:creationId xmlns:p14="http://schemas.microsoft.com/office/powerpoint/2010/main" val="31844623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outdoor, outdoor object, light, fireworks&#10;&#10;Description automatically generated">
            <a:extLst>
              <a:ext uri="{FF2B5EF4-FFF2-40B4-BE49-F238E27FC236}">
                <a16:creationId xmlns:a16="http://schemas.microsoft.com/office/drawing/2014/main" id="{F574EDB5-D567-4250-9ED9-E6721AA07A1E}"/>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12268" r="12268"/>
          <a:stretch>
            <a:fillRect/>
          </a:stretch>
        </p:blipFill>
        <p:spPr/>
      </p:pic>
      <p:sp>
        <p:nvSpPr>
          <p:cNvPr id="3" name="Text Placeholder 2">
            <a:extLst>
              <a:ext uri="{FF2B5EF4-FFF2-40B4-BE49-F238E27FC236}">
                <a16:creationId xmlns:a16="http://schemas.microsoft.com/office/drawing/2014/main" id="{44176092-009D-463F-9E85-47A56E0548E0}"/>
              </a:ext>
            </a:extLst>
          </p:cNvPr>
          <p:cNvSpPr>
            <a:spLocks noGrp="1"/>
          </p:cNvSpPr>
          <p:nvPr>
            <p:ph type="body" sz="quarter" idx="18"/>
          </p:nvPr>
        </p:nvSpPr>
        <p:spPr>
          <a:xfrm>
            <a:off x="1445555" y="1736536"/>
            <a:ext cx="5105121" cy="4525954"/>
          </a:xfrm>
        </p:spPr>
        <p:txBody>
          <a:bodyPr vert="horz" lIns="91440" tIns="45720" rIns="91440" bIns="45720" rtlCol="0" anchor="t">
            <a:normAutofit/>
          </a:bodyPr>
          <a:lstStyle/>
          <a:p>
            <a:pPr marL="414655" indent="-342900">
              <a:buFont typeface="Arial" panose="020B0604020202020204" pitchFamily="34" charset="0"/>
              <a:buChar char="•"/>
            </a:pPr>
            <a:r>
              <a:rPr lang="es-ES" dirty="0"/>
              <a:t>¿A quiénes afecta este problema</a:t>
            </a:r>
            <a:r>
              <a:rPr lang="en-US" dirty="0"/>
              <a:t>?</a:t>
            </a:r>
            <a:endParaRPr lang="es-ES"/>
          </a:p>
          <a:p>
            <a:pPr marL="414655" indent="-342900">
              <a:buFont typeface="Arial" panose="020B0604020202020204" pitchFamily="34" charset="0"/>
              <a:buChar char="•"/>
            </a:pPr>
            <a:r>
              <a:rPr lang="en-US" dirty="0"/>
              <a:t>¿A </a:t>
            </a:r>
            <a:r>
              <a:rPr lang="en-US" dirty="0" err="1"/>
              <a:t>quién</a:t>
            </a:r>
            <a:r>
              <a:rPr lang="en-US" dirty="0"/>
              <a:t> le </a:t>
            </a:r>
            <a:r>
              <a:rPr lang="en-US" dirty="0" err="1"/>
              <a:t>importa</a:t>
            </a:r>
            <a:r>
              <a:rPr lang="en-US" dirty="0"/>
              <a:t> </a:t>
            </a:r>
            <a:r>
              <a:rPr lang="en-US" dirty="0" err="1"/>
              <a:t>este</a:t>
            </a:r>
            <a:r>
              <a:rPr lang="en-US" dirty="0"/>
              <a:t> </a:t>
            </a:r>
            <a:r>
              <a:rPr lang="en-US" dirty="0" err="1"/>
              <a:t>problema</a:t>
            </a:r>
            <a:r>
              <a:rPr lang="en-US" dirty="0"/>
              <a:t>?</a:t>
            </a:r>
            <a:endParaRPr lang="en-US" dirty="0">
              <a:cs typeface="Calibri"/>
            </a:endParaRPr>
          </a:p>
          <a:p>
            <a:pPr marL="414655" indent="-342900">
              <a:buFont typeface="Arial" panose="020B0604020202020204" pitchFamily="34" charset="0"/>
              <a:buChar char="•"/>
            </a:pPr>
            <a:r>
              <a:rPr lang="es-ES" dirty="0"/>
              <a:t>¿Cuál de estos será su grupo objetivo?</a:t>
            </a:r>
            <a:r>
              <a:rPr lang="en-US" dirty="0"/>
              <a:t>?</a:t>
            </a:r>
            <a:endParaRPr lang="en-US" dirty="0">
              <a:cs typeface="Calibri" panose="020F0502020204030204"/>
            </a:endParaRPr>
          </a:p>
          <a:p>
            <a:pPr marL="414655" indent="-342900">
              <a:buFont typeface="Arial" panose="020B0604020202020204" pitchFamily="34" charset="0"/>
              <a:buChar char="•"/>
            </a:pPr>
            <a:r>
              <a:rPr lang="en-US" dirty="0"/>
              <a:t>¿</a:t>
            </a:r>
            <a:r>
              <a:rPr lang="en-US" dirty="0" err="1"/>
              <a:t>Existe</a:t>
            </a:r>
            <a:r>
              <a:rPr lang="en-US" dirty="0"/>
              <a:t> </a:t>
            </a:r>
            <a:r>
              <a:rPr lang="en-US" dirty="0" err="1"/>
              <a:t>ya</a:t>
            </a:r>
            <a:r>
              <a:rPr lang="en-US" dirty="0"/>
              <a:t> una idea?</a:t>
            </a:r>
            <a:endParaRPr lang="en-US" dirty="0">
              <a:cs typeface="Calibri" panose="020F0502020204030204"/>
            </a:endParaRPr>
          </a:p>
          <a:p>
            <a:pPr marL="414655" indent="-342900">
              <a:buFont typeface="Arial" panose="020B0604020202020204" pitchFamily="34" charset="0"/>
              <a:buChar char="•"/>
            </a:pPr>
            <a:r>
              <a:rPr lang="en-US" dirty="0"/>
              <a:t>¿</a:t>
            </a:r>
            <a:r>
              <a:rPr lang="en-US" dirty="0" err="1"/>
              <a:t>Existe</a:t>
            </a:r>
            <a:r>
              <a:rPr lang="en-US" dirty="0"/>
              <a:t> </a:t>
            </a:r>
            <a:r>
              <a:rPr lang="en-US" dirty="0" err="1"/>
              <a:t>ya</a:t>
            </a:r>
            <a:r>
              <a:rPr lang="en-US" dirty="0"/>
              <a:t> una </a:t>
            </a:r>
            <a:r>
              <a:rPr lang="en-US" dirty="0" err="1"/>
              <a:t>solución</a:t>
            </a:r>
            <a:r>
              <a:rPr lang="en-US" dirty="0"/>
              <a:t>?</a:t>
            </a:r>
            <a:endParaRPr lang="en-US" dirty="0">
              <a:cs typeface="Calibri" panose="020F0502020204030204"/>
            </a:endParaRPr>
          </a:p>
          <a:p>
            <a:pPr marL="414655" indent="-342900">
              <a:buFont typeface="Arial" panose="020B0604020202020204" pitchFamily="34" charset="0"/>
              <a:buChar char="•"/>
            </a:pPr>
            <a:r>
              <a:rPr lang="en-US" dirty="0"/>
              <a:t>¿</a:t>
            </a:r>
            <a:r>
              <a:rPr lang="en-US" dirty="0" err="1"/>
              <a:t>Quién</a:t>
            </a:r>
            <a:r>
              <a:rPr lang="en-US" dirty="0"/>
              <a:t> </a:t>
            </a:r>
            <a:r>
              <a:rPr lang="en-US" dirty="0" err="1"/>
              <a:t>tiene</a:t>
            </a:r>
            <a:r>
              <a:rPr lang="en-US" dirty="0"/>
              <a:t> </a:t>
            </a:r>
            <a:r>
              <a:rPr lang="en-US" dirty="0" err="1"/>
              <a:t>esto</a:t>
            </a:r>
            <a:r>
              <a:rPr lang="en-US" dirty="0"/>
              <a:t>?</a:t>
            </a:r>
            <a:endParaRPr lang="en-US" dirty="0">
              <a:cs typeface="Calibri" panose="020F0502020204030204"/>
            </a:endParaRPr>
          </a:p>
          <a:p>
            <a:pPr marL="414655" indent="-342900">
              <a:buFont typeface="Arial" panose="020B0604020202020204" pitchFamily="34" charset="0"/>
              <a:buChar char="•"/>
            </a:pPr>
            <a:r>
              <a:rPr lang="en-US" b="1" dirty="0"/>
              <a:t>¿</a:t>
            </a:r>
            <a:r>
              <a:rPr lang="en-US" b="1" dirty="0" err="1"/>
              <a:t>Cómo</a:t>
            </a:r>
            <a:r>
              <a:rPr lang="en-US" b="1" dirty="0"/>
              <a:t> se </a:t>
            </a:r>
            <a:r>
              <a:rPr lang="en-US" b="1" dirty="0" err="1"/>
              <a:t>puede</a:t>
            </a:r>
            <a:r>
              <a:rPr lang="en-US" b="1" dirty="0"/>
              <a:t> </a:t>
            </a:r>
            <a:r>
              <a:rPr lang="en-US" b="1" dirty="0" err="1"/>
              <a:t>mejorar</a:t>
            </a:r>
            <a:r>
              <a:rPr lang="en-US" b="1" dirty="0"/>
              <a:t>?</a:t>
            </a:r>
            <a:endParaRPr lang="en-IE" dirty="0">
              <a:cs typeface="Calibri" panose="020F0502020204030204"/>
            </a:endParaRPr>
          </a:p>
        </p:txBody>
      </p:sp>
      <p:sp>
        <p:nvSpPr>
          <p:cNvPr id="4" name="Text Placeholder 3">
            <a:extLst>
              <a:ext uri="{FF2B5EF4-FFF2-40B4-BE49-F238E27FC236}">
                <a16:creationId xmlns:a16="http://schemas.microsoft.com/office/drawing/2014/main" id="{BAB8B602-17D0-4A99-8995-562D5E4538CB}"/>
              </a:ext>
            </a:extLst>
          </p:cNvPr>
          <p:cNvSpPr>
            <a:spLocks noGrp="1"/>
          </p:cNvSpPr>
          <p:nvPr>
            <p:ph type="body" sz="quarter" idx="16"/>
          </p:nvPr>
        </p:nvSpPr>
        <p:spPr/>
        <p:txBody>
          <a:bodyPr>
            <a:normAutofit/>
          </a:bodyPr>
          <a:lstStyle/>
          <a:p>
            <a:r>
              <a:rPr lang="en-US" sz="3300" b="1" dirty="0"/>
              <a:t>OTRAS QUESTIONES:</a:t>
            </a:r>
            <a:endParaRPr lang="en-IE" sz="3300" b="1" dirty="0"/>
          </a:p>
        </p:txBody>
      </p:sp>
    </p:spTree>
    <p:extLst>
      <p:ext uri="{BB962C8B-B14F-4D97-AF65-F5344CB8AC3E}">
        <p14:creationId xmlns:p14="http://schemas.microsoft.com/office/powerpoint/2010/main" val="2680774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607E9C-EF85-4C10-BB55-692EAA6FBE01}"/>
              </a:ext>
            </a:extLst>
          </p:cNvPr>
          <p:cNvSpPr>
            <a:spLocks noGrp="1"/>
          </p:cNvSpPr>
          <p:nvPr>
            <p:ph type="body" sz="quarter" idx="18"/>
          </p:nvPr>
        </p:nvSpPr>
        <p:spPr>
          <a:xfrm>
            <a:off x="0" y="2545710"/>
            <a:ext cx="4431210" cy="3281905"/>
          </a:xfrm>
        </p:spPr>
        <p:txBody>
          <a:bodyPr vert="horz" lIns="91440" tIns="45720" rIns="91440" bIns="45720" rtlCol="0" anchor="t">
            <a:normAutofit lnSpcReduction="10000"/>
          </a:bodyPr>
          <a:lstStyle/>
          <a:p>
            <a:pPr indent="0" algn="just"/>
            <a:r>
              <a:rPr lang="es-ES" dirty="0">
                <a:solidFill>
                  <a:srgbClr val="1D599B"/>
                </a:solidFill>
              </a:rPr>
              <a:t>Este es un breve vídeo con una visión general del Mapa de la Empatía con el Cliente. Se trata de una herramienta útil que puede utilizarse para ayudar a las empresas a entender mejor a sus clientes y ayudarles a descubrir y definir el problema real que el cliente está experimentando </a:t>
            </a:r>
            <a:endParaRPr lang="en-IE" dirty="0">
              <a:solidFill>
                <a:srgbClr val="1D599B"/>
              </a:solidFill>
              <a:cs typeface="Calibri" panose="020F0502020204030204"/>
            </a:endParaRPr>
          </a:p>
        </p:txBody>
      </p:sp>
      <p:sp>
        <p:nvSpPr>
          <p:cNvPr id="3" name="Text Placeholder 2">
            <a:extLst>
              <a:ext uri="{FF2B5EF4-FFF2-40B4-BE49-F238E27FC236}">
                <a16:creationId xmlns:a16="http://schemas.microsoft.com/office/drawing/2014/main" id="{9F2CEBF5-E462-4BD9-83B5-394FDDF380B0}"/>
              </a:ext>
            </a:extLst>
          </p:cNvPr>
          <p:cNvSpPr>
            <a:spLocks noGrp="1"/>
          </p:cNvSpPr>
          <p:nvPr>
            <p:ph type="body" sz="quarter" idx="16"/>
          </p:nvPr>
        </p:nvSpPr>
        <p:spPr/>
        <p:txBody>
          <a:bodyPr/>
          <a:lstStyle/>
          <a:p>
            <a:r>
              <a:rPr lang="en-US" b="1" dirty="0" err="1"/>
              <a:t>Mapa</a:t>
            </a:r>
            <a:r>
              <a:rPr lang="en-US" b="1" dirty="0"/>
              <a:t> de la </a:t>
            </a:r>
            <a:r>
              <a:rPr lang="en-US" b="1" dirty="0" err="1"/>
              <a:t>empatía</a:t>
            </a:r>
            <a:endParaRPr lang="en-IE" b="1" dirty="0"/>
          </a:p>
        </p:txBody>
      </p:sp>
      <p:pic>
        <p:nvPicPr>
          <p:cNvPr id="4" name="Online Media 3" title="Understanding Customers - An Introduction to Customer Empathy Mapping">
            <a:hlinkClick r:id="" action="ppaction://media"/>
            <a:extLst>
              <a:ext uri="{FF2B5EF4-FFF2-40B4-BE49-F238E27FC236}">
                <a16:creationId xmlns:a16="http://schemas.microsoft.com/office/drawing/2014/main" id="{A12CFFCE-7E53-4942-8369-E1731E9F4BB4}"/>
              </a:ext>
            </a:extLst>
          </p:cNvPr>
          <p:cNvPicPr>
            <a:picLocks noRot="1" noChangeAspect="1"/>
          </p:cNvPicPr>
          <p:nvPr>
            <a:videoFile r:link="rId1"/>
          </p:nvPr>
        </p:nvPicPr>
        <p:blipFill>
          <a:blip r:embed="rId3"/>
          <a:stretch>
            <a:fillRect/>
          </a:stretch>
        </p:blipFill>
        <p:spPr>
          <a:xfrm>
            <a:off x="4899572" y="1243689"/>
            <a:ext cx="6783731" cy="4064035"/>
          </a:xfrm>
          <a:prstGeom prst="rect">
            <a:avLst/>
          </a:prstGeom>
        </p:spPr>
      </p:pic>
      <p:sp>
        <p:nvSpPr>
          <p:cNvPr id="6" name="TextBox 5">
            <a:extLst>
              <a:ext uri="{FF2B5EF4-FFF2-40B4-BE49-F238E27FC236}">
                <a16:creationId xmlns:a16="http://schemas.microsoft.com/office/drawing/2014/main" id="{EE68FAF0-871C-4F8F-83BF-A90980464E47}"/>
              </a:ext>
            </a:extLst>
          </p:cNvPr>
          <p:cNvSpPr txBox="1"/>
          <p:nvPr/>
        </p:nvSpPr>
        <p:spPr>
          <a:xfrm>
            <a:off x="4685211" y="5925234"/>
            <a:ext cx="6096000" cy="646331"/>
          </a:xfrm>
          <a:prstGeom prst="rect">
            <a:avLst/>
          </a:prstGeom>
          <a:noFill/>
        </p:spPr>
        <p:txBody>
          <a:bodyPr wrap="square">
            <a:spAutoFit/>
          </a:bodyPr>
          <a:lstStyle/>
          <a:p>
            <a:r>
              <a:rPr lang="en-US">
                <a:solidFill>
                  <a:srgbClr val="1D599B"/>
                </a:solidFill>
                <a:hlinkClick r:id="rId4">
                  <a:extLst>
                    <a:ext uri="{A12FA001-AC4F-418D-AE19-62706E023703}">
                      <ahyp:hlinkClr xmlns:ahyp="http://schemas.microsoft.com/office/drawing/2018/hyperlinkcolor" val="tx"/>
                    </a:ext>
                  </a:extLst>
                </a:hlinkClick>
              </a:rPr>
              <a:t>Understanding Customers - An Introduction to Customer Empathy Mapping - YouTube</a:t>
            </a:r>
            <a:endParaRPr lang="en-IE">
              <a:solidFill>
                <a:srgbClr val="1D599B"/>
              </a:solidFill>
            </a:endParaRPr>
          </a:p>
        </p:txBody>
      </p:sp>
    </p:spTree>
    <p:extLst>
      <p:ext uri="{BB962C8B-B14F-4D97-AF65-F5344CB8AC3E}">
        <p14:creationId xmlns:p14="http://schemas.microsoft.com/office/powerpoint/2010/main" val="18757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6F3EA5-C1CA-43D7-9E7D-DD0482DACAA4}"/>
              </a:ext>
            </a:extLst>
          </p:cNvPr>
          <p:cNvSpPr>
            <a:spLocks noGrp="1"/>
          </p:cNvSpPr>
          <p:nvPr>
            <p:ph type="body" sz="quarter" idx="30"/>
          </p:nvPr>
        </p:nvSpPr>
        <p:spPr>
          <a:xfrm>
            <a:off x="11113" y="4810155"/>
            <a:ext cx="3930316" cy="1237497"/>
          </a:xfrm>
        </p:spPr>
        <p:txBody>
          <a:bodyPr>
            <a:noAutofit/>
          </a:bodyPr>
          <a:lstStyle/>
          <a:p>
            <a:r>
              <a:rPr lang="en-US" sz="1700" b="1" dirty="0"/>
              <a:t>Desarrollo, </a:t>
            </a:r>
            <a:r>
              <a:rPr lang="en-US" sz="1700" b="1" dirty="0" err="1"/>
              <a:t>implementación</a:t>
            </a:r>
            <a:r>
              <a:rPr lang="en-US" sz="1700" b="1" dirty="0"/>
              <a:t> y </a:t>
            </a:r>
            <a:r>
              <a:rPr lang="es-ES" sz="1700" b="1" dirty="0"/>
              <a:t>Incorporación de nuevos contenidos de formación a la oferta de formación profesional</a:t>
            </a:r>
            <a:endParaRPr lang="en-IE" sz="1700" dirty="0"/>
          </a:p>
        </p:txBody>
      </p:sp>
      <p:sp>
        <p:nvSpPr>
          <p:cNvPr id="3" name="Text Placeholder 2">
            <a:extLst>
              <a:ext uri="{FF2B5EF4-FFF2-40B4-BE49-F238E27FC236}">
                <a16:creationId xmlns:a16="http://schemas.microsoft.com/office/drawing/2014/main" id="{5F08B2CC-7354-44C0-A871-A287EA59BCCF}"/>
              </a:ext>
            </a:extLst>
          </p:cNvPr>
          <p:cNvSpPr>
            <a:spLocks noGrp="1"/>
          </p:cNvSpPr>
          <p:nvPr>
            <p:ph type="body" sz="quarter" idx="31"/>
          </p:nvPr>
        </p:nvSpPr>
        <p:spPr>
          <a:xfrm>
            <a:off x="938445" y="3785937"/>
            <a:ext cx="2061046" cy="643131"/>
          </a:xfrm>
        </p:spPr>
        <p:txBody>
          <a:bodyPr>
            <a:normAutofit fontScale="85000" lnSpcReduction="10000"/>
          </a:bodyPr>
          <a:lstStyle/>
          <a:p>
            <a:r>
              <a:rPr lang="en-US" sz="2000" b="1" dirty="0" err="1"/>
              <a:t>Educadores</a:t>
            </a:r>
            <a:r>
              <a:rPr lang="en-US" sz="2000" b="1" dirty="0"/>
              <a:t> </a:t>
            </a:r>
            <a:r>
              <a:rPr lang="en-US" sz="2000" b="1" dirty="0" err="1"/>
              <a:t>empoderados</a:t>
            </a:r>
            <a:endParaRPr lang="en-US" sz="2000" b="1" dirty="0"/>
          </a:p>
          <a:p>
            <a:endParaRPr lang="en-IE" dirty="0"/>
          </a:p>
        </p:txBody>
      </p:sp>
      <p:sp>
        <p:nvSpPr>
          <p:cNvPr id="4" name="Text Placeholder 3">
            <a:extLst>
              <a:ext uri="{FF2B5EF4-FFF2-40B4-BE49-F238E27FC236}">
                <a16:creationId xmlns:a16="http://schemas.microsoft.com/office/drawing/2014/main" id="{AB54E431-5E75-42ED-8815-837835D69300}"/>
              </a:ext>
            </a:extLst>
          </p:cNvPr>
          <p:cNvSpPr>
            <a:spLocks noGrp="1"/>
          </p:cNvSpPr>
          <p:nvPr>
            <p:ph type="body" sz="quarter" idx="32"/>
          </p:nvPr>
        </p:nvSpPr>
        <p:spPr>
          <a:xfrm>
            <a:off x="4517596" y="4812289"/>
            <a:ext cx="3208712" cy="1237497"/>
          </a:xfrm>
        </p:spPr>
        <p:txBody>
          <a:bodyPr>
            <a:normAutofit fontScale="85000" lnSpcReduction="20000"/>
          </a:bodyPr>
          <a:lstStyle/>
          <a:p>
            <a:endParaRPr lang="en-US" sz="2000" b="1" dirty="0"/>
          </a:p>
          <a:p>
            <a:r>
              <a:rPr lang="es-ES" sz="2000" b="1" dirty="0"/>
              <a:t>Plan de estudios para que las PYME sigan y aprendan, informándolas y capacitándolas</a:t>
            </a:r>
            <a:endParaRPr lang="en-IE" sz="2000" dirty="0"/>
          </a:p>
        </p:txBody>
      </p:sp>
      <p:sp>
        <p:nvSpPr>
          <p:cNvPr id="5" name="Text Placeholder 4">
            <a:extLst>
              <a:ext uri="{FF2B5EF4-FFF2-40B4-BE49-F238E27FC236}">
                <a16:creationId xmlns:a16="http://schemas.microsoft.com/office/drawing/2014/main" id="{CA916AE7-65AC-45FB-B0EB-19E5F5B90761}"/>
              </a:ext>
            </a:extLst>
          </p:cNvPr>
          <p:cNvSpPr>
            <a:spLocks noGrp="1"/>
          </p:cNvSpPr>
          <p:nvPr>
            <p:ph type="body" sz="quarter" idx="33"/>
          </p:nvPr>
        </p:nvSpPr>
        <p:spPr>
          <a:xfrm>
            <a:off x="4320212" y="3793958"/>
            <a:ext cx="3551576" cy="651282"/>
          </a:xfrm>
        </p:spPr>
        <p:txBody>
          <a:bodyPr>
            <a:noAutofit/>
          </a:bodyPr>
          <a:lstStyle/>
          <a:p>
            <a:r>
              <a:rPr lang="es-ES" b="1" dirty="0"/>
              <a:t>PYMES informadas y preparadas para la innovación</a:t>
            </a:r>
            <a:endParaRPr lang="en-US" b="1" dirty="0"/>
          </a:p>
          <a:p>
            <a:endParaRPr lang="en-IE" dirty="0"/>
          </a:p>
        </p:txBody>
      </p:sp>
      <p:sp>
        <p:nvSpPr>
          <p:cNvPr id="6" name="Text Placeholder 5">
            <a:extLst>
              <a:ext uri="{FF2B5EF4-FFF2-40B4-BE49-F238E27FC236}">
                <a16:creationId xmlns:a16="http://schemas.microsoft.com/office/drawing/2014/main" id="{D6FF680A-B4EE-44FE-8FA3-CBC5BCC59B79}"/>
              </a:ext>
            </a:extLst>
          </p:cNvPr>
          <p:cNvSpPr>
            <a:spLocks noGrp="1"/>
          </p:cNvSpPr>
          <p:nvPr>
            <p:ph type="body" sz="quarter" idx="34"/>
          </p:nvPr>
        </p:nvSpPr>
        <p:spPr>
          <a:xfrm>
            <a:off x="8816646" y="4810154"/>
            <a:ext cx="2998123" cy="1237497"/>
          </a:xfrm>
        </p:spPr>
        <p:txBody>
          <a:bodyPr>
            <a:normAutofit fontScale="92500" lnSpcReduction="20000"/>
          </a:bodyPr>
          <a:lstStyle/>
          <a:p>
            <a:r>
              <a:rPr lang="es-ES" sz="2000" b="1" dirty="0">
                <a:solidFill>
                  <a:srgbClr val="000000"/>
                </a:solidFill>
              </a:rPr>
              <a:t>Una nueva generación de productos o servicios para la comunidad de personas mayores</a:t>
            </a:r>
            <a:endParaRPr lang="en-IE" sz="2000" dirty="0"/>
          </a:p>
        </p:txBody>
      </p:sp>
      <p:sp>
        <p:nvSpPr>
          <p:cNvPr id="7" name="Text Placeholder 6">
            <a:extLst>
              <a:ext uri="{FF2B5EF4-FFF2-40B4-BE49-F238E27FC236}">
                <a16:creationId xmlns:a16="http://schemas.microsoft.com/office/drawing/2014/main" id="{07C7BD42-77BC-49EA-BDEB-DF0CA2625F5C}"/>
              </a:ext>
            </a:extLst>
          </p:cNvPr>
          <p:cNvSpPr>
            <a:spLocks noGrp="1"/>
          </p:cNvSpPr>
          <p:nvPr>
            <p:ph type="body" sz="quarter" idx="35"/>
          </p:nvPr>
        </p:nvSpPr>
        <p:spPr>
          <a:xfrm>
            <a:off x="8550442" y="3785937"/>
            <a:ext cx="3312695" cy="710962"/>
          </a:xfrm>
        </p:spPr>
        <p:txBody>
          <a:bodyPr vert="horz" lIns="91440" tIns="45720" rIns="91440" bIns="45720" rtlCol="0" anchor="t">
            <a:noAutofit/>
          </a:bodyPr>
          <a:lstStyle/>
          <a:p>
            <a:r>
              <a:rPr lang="es-ES" b="1" dirty="0">
                <a:latin typeface="Montserrat"/>
              </a:rPr>
              <a:t>Desarrollo acelerado de nuevos productos </a:t>
            </a:r>
          </a:p>
          <a:p>
            <a:endParaRPr lang="en-IE" dirty="0"/>
          </a:p>
        </p:txBody>
      </p:sp>
      <p:sp>
        <p:nvSpPr>
          <p:cNvPr id="9" name="Shape 2633">
            <a:extLst>
              <a:ext uri="{FF2B5EF4-FFF2-40B4-BE49-F238E27FC236}">
                <a16:creationId xmlns:a16="http://schemas.microsoft.com/office/drawing/2014/main" id="{A68A7ABD-52FE-4B7A-8741-7FC441421997}"/>
              </a:ext>
            </a:extLst>
          </p:cNvPr>
          <p:cNvSpPr/>
          <p:nvPr/>
        </p:nvSpPr>
        <p:spPr>
          <a:xfrm>
            <a:off x="1702582" y="2066094"/>
            <a:ext cx="532771" cy="532768"/>
          </a:xfrm>
          <a:custGeom>
            <a:avLst/>
            <a:gdLst/>
            <a:ahLst/>
            <a:cxnLst>
              <a:cxn ang="0">
                <a:pos x="wd2" y="hd2"/>
              </a:cxn>
              <a:cxn ang="5400000">
                <a:pos x="wd2" y="hd2"/>
              </a:cxn>
              <a:cxn ang="10800000">
                <a:pos x="wd2" y="hd2"/>
              </a:cxn>
              <a:cxn ang="16200000">
                <a:pos x="wd2" y="hd2"/>
              </a:cxn>
            </a:cxnLst>
            <a:rect l="0" t="0"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rgbClr val="000000"/>
          </a:solidFill>
          <a:ln w="12700">
            <a:miter lim="400000"/>
          </a:ln>
        </p:spPr>
        <p:txBody>
          <a:bodyPr lIns="38090" tIns="38090" rIns="38090" bIns="38090" anchor="ctr"/>
          <a:lstStyle/>
          <a:p>
            <a:pPr algn="ct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0" name="Shape 2772">
            <a:extLst>
              <a:ext uri="{FF2B5EF4-FFF2-40B4-BE49-F238E27FC236}">
                <a16:creationId xmlns:a16="http://schemas.microsoft.com/office/drawing/2014/main" id="{DA7A4268-5910-4C6B-BA7A-07DAA89FF869}"/>
              </a:ext>
            </a:extLst>
          </p:cNvPr>
          <p:cNvSpPr/>
          <p:nvPr/>
        </p:nvSpPr>
        <p:spPr>
          <a:xfrm>
            <a:off x="5856603" y="2068163"/>
            <a:ext cx="530699" cy="530699"/>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8" y="0"/>
                  <a:pt x="9818" y="440"/>
                  <a:pt x="9818" y="982"/>
                </a:cubicBezTo>
                <a:lnTo>
                  <a:pt x="982" y="982"/>
                </a:lnTo>
                <a:cubicBezTo>
                  <a:pt x="440" y="982"/>
                  <a:pt x="0" y="1422"/>
                  <a:pt x="0" y="1964"/>
                </a:cubicBezTo>
                <a:lnTo>
                  <a:pt x="0" y="2945"/>
                </a:lnTo>
                <a:cubicBezTo>
                  <a:pt x="0" y="3488"/>
                  <a:pt x="440" y="3927"/>
                  <a:pt x="982" y="3927"/>
                </a:cubicBezTo>
                <a:lnTo>
                  <a:pt x="982" y="15709"/>
                </a:lnTo>
                <a:cubicBezTo>
                  <a:pt x="982" y="16252"/>
                  <a:pt x="1422" y="16691"/>
                  <a:pt x="1964" y="16691"/>
                </a:cubicBezTo>
                <a:lnTo>
                  <a:pt x="10309" y="16691"/>
                </a:lnTo>
                <a:lnTo>
                  <a:pt x="10309" y="17960"/>
                </a:lnTo>
                <a:lnTo>
                  <a:pt x="7507" y="20762"/>
                </a:lnTo>
                <a:cubicBezTo>
                  <a:pt x="7419" y="20851"/>
                  <a:pt x="7364" y="20974"/>
                  <a:pt x="7364" y="21109"/>
                </a:cubicBezTo>
                <a:cubicBezTo>
                  <a:pt x="7364" y="21380"/>
                  <a:pt x="7584" y="21600"/>
                  <a:pt x="7855" y="21600"/>
                </a:cubicBezTo>
                <a:cubicBezTo>
                  <a:pt x="7990" y="21600"/>
                  <a:pt x="8113" y="21545"/>
                  <a:pt x="8202" y="21456"/>
                </a:cubicBezTo>
                <a:lnTo>
                  <a:pt x="10800" y="18858"/>
                </a:lnTo>
                <a:lnTo>
                  <a:pt x="13398" y="21456"/>
                </a:lnTo>
                <a:cubicBezTo>
                  <a:pt x="13487" y="21545"/>
                  <a:pt x="13610" y="21600"/>
                  <a:pt x="13745" y="21600"/>
                </a:cubicBezTo>
                <a:cubicBezTo>
                  <a:pt x="14016" y="21600"/>
                  <a:pt x="14236" y="21380"/>
                  <a:pt x="14236" y="21109"/>
                </a:cubicBezTo>
                <a:cubicBezTo>
                  <a:pt x="14236" y="20974"/>
                  <a:pt x="14181"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2273" y="12764"/>
                </a:moveTo>
                <a:lnTo>
                  <a:pt x="17182" y="12764"/>
                </a:lnTo>
                <a:cubicBezTo>
                  <a:pt x="17453" y="12764"/>
                  <a:pt x="17673" y="12544"/>
                  <a:pt x="17673" y="12273"/>
                </a:cubicBezTo>
                <a:cubicBezTo>
                  <a:pt x="17673" y="12002"/>
                  <a:pt x="17453" y="11782"/>
                  <a:pt x="17182" y="11782"/>
                </a:cubicBezTo>
                <a:lnTo>
                  <a:pt x="12273" y="11782"/>
                </a:lnTo>
                <a:cubicBezTo>
                  <a:pt x="12002" y="11782"/>
                  <a:pt x="11782" y="12002"/>
                  <a:pt x="11782" y="12273"/>
                </a:cubicBezTo>
                <a:cubicBezTo>
                  <a:pt x="11782" y="12544"/>
                  <a:pt x="12002" y="12764"/>
                  <a:pt x="12273" y="12764"/>
                </a:cubicBezTo>
                <a:moveTo>
                  <a:pt x="4909" y="6873"/>
                </a:moveTo>
                <a:lnTo>
                  <a:pt x="8836" y="6873"/>
                </a:lnTo>
                <a:lnTo>
                  <a:pt x="8836" y="11782"/>
                </a:lnTo>
                <a:lnTo>
                  <a:pt x="4909" y="11782"/>
                </a:lnTo>
                <a:cubicBezTo>
                  <a:pt x="4909" y="11782"/>
                  <a:pt x="4909" y="6873"/>
                  <a:pt x="4909" y="6873"/>
                </a:cubicBezTo>
                <a:close/>
                <a:moveTo>
                  <a:pt x="4909" y="12764"/>
                </a:moveTo>
                <a:lnTo>
                  <a:pt x="8836" y="12764"/>
                </a:lnTo>
                <a:cubicBezTo>
                  <a:pt x="9378" y="12764"/>
                  <a:pt x="9818" y="12325"/>
                  <a:pt x="9818" y="11782"/>
                </a:cubicBezTo>
                <a:lnTo>
                  <a:pt x="9818" y="6873"/>
                </a:lnTo>
                <a:cubicBezTo>
                  <a:pt x="9818" y="6331"/>
                  <a:pt x="9378" y="5891"/>
                  <a:pt x="8836" y="5891"/>
                </a:cubicBezTo>
                <a:lnTo>
                  <a:pt x="4909" y="5891"/>
                </a:lnTo>
                <a:cubicBezTo>
                  <a:pt x="4367" y="5891"/>
                  <a:pt x="3927" y="6331"/>
                  <a:pt x="3927" y="6873"/>
                </a:cubicBezTo>
                <a:lnTo>
                  <a:pt x="3927" y="11782"/>
                </a:lnTo>
                <a:cubicBezTo>
                  <a:pt x="3927" y="12325"/>
                  <a:pt x="4367" y="12764"/>
                  <a:pt x="4909" y="12764"/>
                </a:cubicBezTo>
                <a:moveTo>
                  <a:pt x="12273" y="10800"/>
                </a:moveTo>
                <a:lnTo>
                  <a:pt x="14236" y="10800"/>
                </a:lnTo>
                <a:cubicBezTo>
                  <a:pt x="14507" y="10800"/>
                  <a:pt x="14727" y="10580"/>
                  <a:pt x="14727" y="10309"/>
                </a:cubicBezTo>
                <a:cubicBezTo>
                  <a:pt x="14727" y="10038"/>
                  <a:pt x="14507" y="9818"/>
                  <a:pt x="14236" y="9818"/>
                </a:cubicBezTo>
                <a:lnTo>
                  <a:pt x="12273" y="9818"/>
                </a:lnTo>
                <a:cubicBezTo>
                  <a:pt x="12002" y="9818"/>
                  <a:pt x="11782" y="10038"/>
                  <a:pt x="11782" y="10309"/>
                </a:cubicBezTo>
                <a:cubicBezTo>
                  <a:pt x="11782" y="10580"/>
                  <a:pt x="12002" y="10800"/>
                  <a:pt x="12273" y="10800"/>
                </a:cubicBezTo>
                <a:moveTo>
                  <a:pt x="12273" y="6873"/>
                </a:moveTo>
                <a:lnTo>
                  <a:pt x="15218" y="6873"/>
                </a:lnTo>
                <a:cubicBezTo>
                  <a:pt x="15489" y="6873"/>
                  <a:pt x="15709" y="6653"/>
                  <a:pt x="15709" y="6382"/>
                </a:cubicBezTo>
                <a:cubicBezTo>
                  <a:pt x="15709" y="6111"/>
                  <a:pt x="15489" y="5891"/>
                  <a:pt x="15218" y="5891"/>
                </a:cubicBezTo>
                <a:lnTo>
                  <a:pt x="12273" y="5891"/>
                </a:lnTo>
                <a:cubicBezTo>
                  <a:pt x="12002" y="5891"/>
                  <a:pt x="11782" y="6111"/>
                  <a:pt x="11782" y="6382"/>
                </a:cubicBezTo>
                <a:cubicBezTo>
                  <a:pt x="11782" y="6653"/>
                  <a:pt x="12002" y="6873"/>
                  <a:pt x="12273" y="6873"/>
                </a:cubicBezTo>
                <a:moveTo>
                  <a:pt x="12273" y="8836"/>
                </a:moveTo>
                <a:lnTo>
                  <a:pt x="17182" y="8836"/>
                </a:lnTo>
                <a:cubicBezTo>
                  <a:pt x="17453" y="8836"/>
                  <a:pt x="17673" y="8617"/>
                  <a:pt x="17673" y="8345"/>
                </a:cubicBezTo>
                <a:cubicBezTo>
                  <a:pt x="17673" y="8075"/>
                  <a:pt x="17453" y="7855"/>
                  <a:pt x="17182" y="7855"/>
                </a:cubicBezTo>
                <a:lnTo>
                  <a:pt x="12273" y="7855"/>
                </a:lnTo>
                <a:cubicBezTo>
                  <a:pt x="12002" y="7855"/>
                  <a:pt x="11782" y="8075"/>
                  <a:pt x="11782" y="8345"/>
                </a:cubicBezTo>
                <a:cubicBezTo>
                  <a:pt x="11782" y="8617"/>
                  <a:pt x="12002" y="8836"/>
                  <a:pt x="12273" y="8836"/>
                </a:cubicBezTo>
              </a:path>
            </a:pathLst>
          </a:custGeom>
          <a:solidFill>
            <a:srgbClr val="000000"/>
          </a:solidFill>
          <a:ln w="12700">
            <a:noFill/>
            <a:miter lim="400000"/>
          </a:ln>
        </p:spPr>
        <p:txBody>
          <a:bodyPr lIns="38090" tIns="38090" rIns="38090" bIns="38090" anchor="ctr"/>
          <a:lstStyle/>
          <a:p>
            <a:pPr defTabSz="45707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chemeClr val="tx2"/>
              </a:solidFill>
            </a:endParaRPr>
          </a:p>
        </p:txBody>
      </p:sp>
      <p:grpSp>
        <p:nvGrpSpPr>
          <p:cNvPr id="11" name="Graphic 3">
            <a:extLst>
              <a:ext uri="{FF2B5EF4-FFF2-40B4-BE49-F238E27FC236}">
                <a16:creationId xmlns:a16="http://schemas.microsoft.com/office/drawing/2014/main" id="{B4E53667-22D5-4B27-8705-946AD8CE1F61}"/>
              </a:ext>
            </a:extLst>
          </p:cNvPr>
          <p:cNvGrpSpPr/>
          <p:nvPr/>
        </p:nvGrpSpPr>
        <p:grpSpPr>
          <a:xfrm>
            <a:off x="9930556" y="1987110"/>
            <a:ext cx="688763" cy="690736"/>
            <a:chOff x="8424689" y="5374597"/>
            <a:chExt cx="1088878" cy="1111078"/>
          </a:xfrm>
        </p:grpSpPr>
        <p:sp>
          <p:nvSpPr>
            <p:cNvPr id="12" name="Freeform 1258">
              <a:extLst>
                <a:ext uri="{FF2B5EF4-FFF2-40B4-BE49-F238E27FC236}">
                  <a16:creationId xmlns:a16="http://schemas.microsoft.com/office/drawing/2014/main" id="{F3957CA3-54A5-4FE7-97C1-425355DBA3FD}"/>
                </a:ext>
              </a:extLst>
            </p:cNvPr>
            <p:cNvSpPr/>
            <p:nvPr/>
          </p:nvSpPr>
          <p:spPr>
            <a:xfrm>
              <a:off x="8819647" y="5399542"/>
              <a:ext cx="400988" cy="469012"/>
            </a:xfrm>
            <a:custGeom>
              <a:avLst/>
              <a:gdLst>
                <a:gd name="connsiteX0" fmla="*/ 400444 w 400988"/>
                <a:gd name="connsiteY0" fmla="*/ 189250 h 469012"/>
                <a:gd name="connsiteX1" fmla="*/ 400444 w 400988"/>
                <a:gd name="connsiteY1" fmla="*/ 208450 h 469012"/>
                <a:gd name="connsiteX2" fmla="*/ 342846 w 400988"/>
                <a:gd name="connsiteY2" fmla="*/ 359302 h 469012"/>
                <a:gd name="connsiteX3" fmla="*/ 285248 w 400988"/>
                <a:gd name="connsiteY3" fmla="*/ 469013 h 469012"/>
                <a:gd name="connsiteX4" fmla="*/ 115197 w 400988"/>
                <a:gd name="connsiteY4" fmla="*/ 469013 h 469012"/>
                <a:gd name="connsiteX5" fmla="*/ 57598 w 400988"/>
                <a:gd name="connsiteY5" fmla="*/ 359302 h 469012"/>
                <a:gd name="connsiteX6" fmla="*/ 0 w 400988"/>
                <a:gd name="connsiteY6" fmla="*/ 208450 h 469012"/>
                <a:gd name="connsiteX7" fmla="*/ 60341 w 400988"/>
                <a:gd name="connsiteY7" fmla="*/ 57598 h 469012"/>
                <a:gd name="connsiteX8" fmla="*/ 200222 w 400988"/>
                <a:gd name="connsiteY8" fmla="*/ 0 h 469012"/>
                <a:gd name="connsiteX9" fmla="*/ 200222 w 400988"/>
                <a:gd name="connsiteY9" fmla="*/ 0 h 469012"/>
                <a:gd name="connsiteX10" fmla="*/ 320904 w 400988"/>
                <a:gd name="connsiteY10" fmla="*/ 38399 h 469012"/>
                <a:gd name="connsiteX11" fmla="*/ 400444 w 400988"/>
                <a:gd name="connsiteY11" fmla="*/ 189250 h 46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988" h="469012">
                  <a:moveTo>
                    <a:pt x="400444" y="189250"/>
                  </a:moveTo>
                  <a:cubicBezTo>
                    <a:pt x="400444" y="194736"/>
                    <a:pt x="400444" y="202964"/>
                    <a:pt x="400444" y="208450"/>
                  </a:cubicBezTo>
                  <a:cubicBezTo>
                    <a:pt x="400444" y="279762"/>
                    <a:pt x="373017" y="318161"/>
                    <a:pt x="342846" y="359302"/>
                  </a:cubicBezTo>
                  <a:cubicBezTo>
                    <a:pt x="320904" y="389473"/>
                    <a:pt x="296219" y="422385"/>
                    <a:pt x="285248" y="469013"/>
                  </a:cubicBezTo>
                  <a:lnTo>
                    <a:pt x="115197" y="469013"/>
                  </a:lnTo>
                  <a:cubicBezTo>
                    <a:pt x="104225" y="422385"/>
                    <a:pt x="79540" y="392216"/>
                    <a:pt x="57598" y="359302"/>
                  </a:cubicBezTo>
                  <a:cubicBezTo>
                    <a:pt x="27428" y="318161"/>
                    <a:pt x="0" y="279762"/>
                    <a:pt x="0" y="208450"/>
                  </a:cubicBezTo>
                  <a:cubicBezTo>
                    <a:pt x="0" y="131653"/>
                    <a:pt x="32914" y="85026"/>
                    <a:pt x="60341" y="57598"/>
                  </a:cubicBezTo>
                  <a:cubicBezTo>
                    <a:pt x="98740" y="21943"/>
                    <a:pt x="148109" y="0"/>
                    <a:pt x="200222" y="0"/>
                  </a:cubicBezTo>
                  <a:cubicBezTo>
                    <a:pt x="200222" y="0"/>
                    <a:pt x="200222" y="0"/>
                    <a:pt x="200222" y="0"/>
                  </a:cubicBezTo>
                  <a:cubicBezTo>
                    <a:pt x="241363" y="0"/>
                    <a:pt x="285248" y="13714"/>
                    <a:pt x="320904" y="38399"/>
                  </a:cubicBezTo>
                  <a:cubicBezTo>
                    <a:pt x="320904" y="41141"/>
                    <a:pt x="408672" y="109710"/>
                    <a:pt x="400444" y="189250"/>
                  </a:cubicBezTo>
                  <a:close/>
                </a:path>
              </a:pathLst>
            </a:custGeom>
            <a:solidFill>
              <a:srgbClr val="FFD100"/>
            </a:solidFill>
            <a:ln w="27426" cap="flat">
              <a:noFill/>
              <a:prstDash val="solid"/>
              <a:miter/>
            </a:ln>
          </p:spPr>
          <p:txBody>
            <a:bodyPr rtlCol="0" anchor="ctr"/>
            <a:lstStyle/>
            <a:p>
              <a:endParaRPr lang="en-US"/>
            </a:p>
          </p:txBody>
        </p:sp>
        <p:grpSp>
          <p:nvGrpSpPr>
            <p:cNvPr id="13" name="Graphic 3">
              <a:extLst>
                <a:ext uri="{FF2B5EF4-FFF2-40B4-BE49-F238E27FC236}">
                  <a16:creationId xmlns:a16="http://schemas.microsoft.com/office/drawing/2014/main" id="{26DCD2B7-6DB6-4743-9962-61B1D26C0DF8}"/>
                </a:ext>
              </a:extLst>
            </p:cNvPr>
            <p:cNvGrpSpPr/>
            <p:nvPr/>
          </p:nvGrpSpPr>
          <p:grpSpPr>
            <a:xfrm>
              <a:off x="8424689" y="5374597"/>
              <a:ext cx="1088878" cy="1111078"/>
              <a:chOff x="8424689" y="5374597"/>
              <a:chExt cx="1088878" cy="1111078"/>
            </a:xfrm>
            <a:solidFill>
              <a:srgbClr val="000000"/>
            </a:solidFill>
          </p:grpSpPr>
          <p:grpSp>
            <p:nvGrpSpPr>
              <p:cNvPr id="14" name="Graphic 3">
                <a:extLst>
                  <a:ext uri="{FF2B5EF4-FFF2-40B4-BE49-F238E27FC236}">
                    <a16:creationId xmlns:a16="http://schemas.microsoft.com/office/drawing/2014/main" id="{B82AAA62-B887-442B-A51B-C8D756F902DA}"/>
                  </a:ext>
                </a:extLst>
              </p:cNvPr>
              <p:cNvGrpSpPr/>
              <p:nvPr/>
            </p:nvGrpSpPr>
            <p:grpSpPr>
              <a:xfrm>
                <a:off x="8424689" y="5374597"/>
                <a:ext cx="943956" cy="1111078"/>
                <a:chOff x="8424689" y="5374597"/>
                <a:chExt cx="943956" cy="1111078"/>
              </a:xfrm>
              <a:solidFill>
                <a:srgbClr val="000000"/>
              </a:solidFill>
            </p:grpSpPr>
            <p:sp>
              <p:nvSpPr>
                <p:cNvPr id="24" name="Freeform 1270">
                  <a:extLst>
                    <a:ext uri="{FF2B5EF4-FFF2-40B4-BE49-F238E27FC236}">
                      <a16:creationId xmlns:a16="http://schemas.microsoft.com/office/drawing/2014/main" id="{58144EDC-347B-496B-8ACA-EA9394EF0AAD}"/>
                    </a:ext>
                  </a:extLst>
                </p:cNvPr>
                <p:cNvSpPr/>
                <p:nvPr/>
              </p:nvSpPr>
              <p:spPr>
                <a:xfrm>
                  <a:off x="8424689" y="6118146"/>
                  <a:ext cx="943956" cy="367529"/>
                </a:xfrm>
                <a:custGeom>
                  <a:avLst/>
                  <a:gdLst>
                    <a:gd name="connsiteX0" fmla="*/ 833801 w 943956"/>
                    <a:gd name="connsiteY0" fmla="*/ 24685 h 367529"/>
                    <a:gd name="connsiteX1" fmla="*/ 671978 w 943956"/>
                    <a:gd name="connsiteY1" fmla="*/ 106968 h 367529"/>
                    <a:gd name="connsiteX2" fmla="*/ 617123 w 943956"/>
                    <a:gd name="connsiteY2" fmla="*/ 85026 h 367529"/>
                    <a:gd name="connsiteX3" fmla="*/ 507412 w 943956"/>
                    <a:gd name="connsiteY3" fmla="*/ 85026 h 367529"/>
                    <a:gd name="connsiteX4" fmla="*/ 499183 w 943956"/>
                    <a:gd name="connsiteY4" fmla="*/ 85026 h 367529"/>
                    <a:gd name="connsiteX5" fmla="*/ 493698 w 943956"/>
                    <a:gd name="connsiteY5" fmla="*/ 79540 h 367529"/>
                    <a:gd name="connsiteX6" fmla="*/ 493698 w 943956"/>
                    <a:gd name="connsiteY6" fmla="*/ 79540 h 367529"/>
                    <a:gd name="connsiteX7" fmla="*/ 241363 w 943956"/>
                    <a:gd name="connsiteY7" fmla="*/ 32913 h 367529"/>
                    <a:gd name="connsiteX8" fmla="*/ 213936 w 943956"/>
                    <a:gd name="connsiteY8" fmla="*/ 38399 h 367529"/>
                    <a:gd name="connsiteX9" fmla="*/ 189251 w 943956"/>
                    <a:gd name="connsiteY9" fmla="*/ 38399 h 367529"/>
                    <a:gd name="connsiteX10" fmla="*/ 137138 w 943956"/>
                    <a:gd name="connsiteY10" fmla="*/ 0 h 367529"/>
                    <a:gd name="connsiteX11" fmla="*/ 54855 w 943956"/>
                    <a:gd name="connsiteY11" fmla="*/ 0 h 367529"/>
                    <a:gd name="connsiteX12" fmla="*/ 0 w 943956"/>
                    <a:gd name="connsiteY12" fmla="*/ 54855 h 367529"/>
                    <a:gd name="connsiteX13" fmla="*/ 0 w 943956"/>
                    <a:gd name="connsiteY13" fmla="*/ 268790 h 367529"/>
                    <a:gd name="connsiteX14" fmla="*/ 54855 w 943956"/>
                    <a:gd name="connsiteY14" fmla="*/ 323646 h 367529"/>
                    <a:gd name="connsiteX15" fmla="*/ 137138 w 943956"/>
                    <a:gd name="connsiteY15" fmla="*/ 323646 h 367529"/>
                    <a:gd name="connsiteX16" fmla="*/ 189251 w 943956"/>
                    <a:gd name="connsiteY16" fmla="*/ 285247 h 367529"/>
                    <a:gd name="connsiteX17" fmla="*/ 233135 w 943956"/>
                    <a:gd name="connsiteY17" fmla="*/ 285247 h 367529"/>
                    <a:gd name="connsiteX18" fmla="*/ 246849 w 943956"/>
                    <a:gd name="connsiteY18" fmla="*/ 287990 h 367529"/>
                    <a:gd name="connsiteX19" fmla="*/ 458042 w 943956"/>
                    <a:gd name="connsiteY19" fmla="*/ 345588 h 367529"/>
                    <a:gd name="connsiteX20" fmla="*/ 482727 w 943956"/>
                    <a:gd name="connsiteY20" fmla="*/ 353816 h 367529"/>
                    <a:gd name="connsiteX21" fmla="*/ 556781 w 943956"/>
                    <a:gd name="connsiteY21" fmla="*/ 367530 h 367529"/>
                    <a:gd name="connsiteX22" fmla="*/ 650035 w 943956"/>
                    <a:gd name="connsiteY22" fmla="*/ 334616 h 367529"/>
                    <a:gd name="connsiteX23" fmla="*/ 650035 w 943956"/>
                    <a:gd name="connsiteY23" fmla="*/ 334616 h 367529"/>
                    <a:gd name="connsiteX24" fmla="*/ 910598 w 943956"/>
                    <a:gd name="connsiteY24" fmla="*/ 150852 h 367529"/>
                    <a:gd name="connsiteX25" fmla="*/ 932541 w 943956"/>
                    <a:gd name="connsiteY25" fmla="*/ 49369 h 367529"/>
                    <a:gd name="connsiteX26" fmla="*/ 833801 w 943956"/>
                    <a:gd name="connsiteY26" fmla="*/ 24685 h 367529"/>
                    <a:gd name="connsiteX27" fmla="*/ 833801 w 943956"/>
                    <a:gd name="connsiteY27" fmla="*/ 24685 h 367529"/>
                    <a:gd name="connsiteX28" fmla="*/ 148109 w 943956"/>
                    <a:gd name="connsiteY28" fmla="*/ 271533 h 367529"/>
                    <a:gd name="connsiteX29" fmla="*/ 137138 w 943956"/>
                    <a:gd name="connsiteY29" fmla="*/ 282504 h 367529"/>
                    <a:gd name="connsiteX30" fmla="*/ 54855 w 943956"/>
                    <a:gd name="connsiteY30" fmla="*/ 282504 h 367529"/>
                    <a:gd name="connsiteX31" fmla="*/ 43884 w 943956"/>
                    <a:gd name="connsiteY31" fmla="*/ 271533 h 367529"/>
                    <a:gd name="connsiteX32" fmla="*/ 43884 w 943956"/>
                    <a:gd name="connsiteY32" fmla="*/ 57598 h 367529"/>
                    <a:gd name="connsiteX33" fmla="*/ 54855 w 943956"/>
                    <a:gd name="connsiteY33" fmla="*/ 46626 h 367529"/>
                    <a:gd name="connsiteX34" fmla="*/ 137138 w 943956"/>
                    <a:gd name="connsiteY34" fmla="*/ 46626 h 367529"/>
                    <a:gd name="connsiteX35" fmla="*/ 148109 w 943956"/>
                    <a:gd name="connsiteY35" fmla="*/ 57598 h 367529"/>
                    <a:gd name="connsiteX36" fmla="*/ 148109 w 943956"/>
                    <a:gd name="connsiteY36" fmla="*/ 271533 h 367529"/>
                    <a:gd name="connsiteX37" fmla="*/ 885914 w 943956"/>
                    <a:gd name="connsiteY37" fmla="*/ 117938 h 367529"/>
                    <a:gd name="connsiteX38" fmla="*/ 625351 w 943956"/>
                    <a:gd name="connsiteY38" fmla="*/ 301704 h 367529"/>
                    <a:gd name="connsiteX39" fmla="*/ 496441 w 943956"/>
                    <a:gd name="connsiteY39" fmla="*/ 315418 h 367529"/>
                    <a:gd name="connsiteX40" fmla="*/ 469013 w 943956"/>
                    <a:gd name="connsiteY40" fmla="*/ 307189 h 367529"/>
                    <a:gd name="connsiteX41" fmla="*/ 257820 w 943956"/>
                    <a:gd name="connsiteY41" fmla="*/ 249592 h 367529"/>
                    <a:gd name="connsiteX42" fmla="*/ 230392 w 943956"/>
                    <a:gd name="connsiteY42" fmla="*/ 244106 h 367529"/>
                    <a:gd name="connsiteX43" fmla="*/ 189251 w 943956"/>
                    <a:gd name="connsiteY43" fmla="*/ 244106 h 367529"/>
                    <a:gd name="connsiteX44" fmla="*/ 189251 w 943956"/>
                    <a:gd name="connsiteY44" fmla="*/ 82283 h 367529"/>
                    <a:gd name="connsiteX45" fmla="*/ 211193 w 943956"/>
                    <a:gd name="connsiteY45" fmla="*/ 82283 h 367529"/>
                    <a:gd name="connsiteX46" fmla="*/ 252334 w 943956"/>
                    <a:gd name="connsiteY46" fmla="*/ 74054 h 367529"/>
                    <a:gd name="connsiteX47" fmla="*/ 458042 w 943956"/>
                    <a:gd name="connsiteY47" fmla="*/ 109710 h 367529"/>
                    <a:gd name="connsiteX48" fmla="*/ 458042 w 943956"/>
                    <a:gd name="connsiteY48" fmla="*/ 109710 h 367529"/>
                    <a:gd name="connsiteX49" fmla="*/ 501926 w 943956"/>
                    <a:gd name="connsiteY49" fmla="*/ 126167 h 367529"/>
                    <a:gd name="connsiteX50" fmla="*/ 611637 w 943956"/>
                    <a:gd name="connsiteY50" fmla="*/ 126167 h 367529"/>
                    <a:gd name="connsiteX51" fmla="*/ 644550 w 943956"/>
                    <a:gd name="connsiteY51" fmla="*/ 159080 h 367529"/>
                    <a:gd name="connsiteX52" fmla="*/ 611637 w 943956"/>
                    <a:gd name="connsiteY52" fmla="*/ 191993 h 367529"/>
                    <a:gd name="connsiteX53" fmla="*/ 433357 w 943956"/>
                    <a:gd name="connsiteY53" fmla="*/ 191993 h 367529"/>
                    <a:gd name="connsiteX54" fmla="*/ 411415 w 943956"/>
                    <a:gd name="connsiteY54" fmla="*/ 213935 h 367529"/>
                    <a:gd name="connsiteX55" fmla="*/ 433357 w 943956"/>
                    <a:gd name="connsiteY55" fmla="*/ 235878 h 367529"/>
                    <a:gd name="connsiteX56" fmla="*/ 611637 w 943956"/>
                    <a:gd name="connsiteY56" fmla="*/ 235878 h 367529"/>
                    <a:gd name="connsiteX57" fmla="*/ 688435 w 943956"/>
                    <a:gd name="connsiteY57" fmla="*/ 159080 h 367529"/>
                    <a:gd name="connsiteX58" fmla="*/ 685692 w 943956"/>
                    <a:gd name="connsiteY58" fmla="*/ 142623 h 367529"/>
                    <a:gd name="connsiteX59" fmla="*/ 844772 w 943956"/>
                    <a:gd name="connsiteY59" fmla="*/ 60340 h 367529"/>
                    <a:gd name="connsiteX60" fmla="*/ 888656 w 943956"/>
                    <a:gd name="connsiteY60" fmla="*/ 68569 h 367529"/>
                    <a:gd name="connsiteX61" fmla="*/ 885914 w 943956"/>
                    <a:gd name="connsiteY61" fmla="*/ 117938 h 367529"/>
                    <a:gd name="connsiteX62" fmla="*/ 885914 w 943956"/>
                    <a:gd name="connsiteY62" fmla="*/ 117938 h 36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43956" h="367529">
                      <a:moveTo>
                        <a:pt x="833801" y="24685"/>
                      </a:moveTo>
                      <a:lnTo>
                        <a:pt x="671978" y="106968"/>
                      </a:lnTo>
                      <a:cubicBezTo>
                        <a:pt x="658264" y="93254"/>
                        <a:pt x="639064" y="85026"/>
                        <a:pt x="617123" y="85026"/>
                      </a:cubicBezTo>
                      <a:lnTo>
                        <a:pt x="507412" y="85026"/>
                      </a:lnTo>
                      <a:cubicBezTo>
                        <a:pt x="501926" y="85026"/>
                        <a:pt x="501926" y="85026"/>
                        <a:pt x="499183" y="85026"/>
                      </a:cubicBezTo>
                      <a:cubicBezTo>
                        <a:pt x="499183" y="85026"/>
                        <a:pt x="496441" y="82283"/>
                        <a:pt x="493698" y="79540"/>
                      </a:cubicBezTo>
                      <a:lnTo>
                        <a:pt x="493698" y="79540"/>
                      </a:lnTo>
                      <a:cubicBezTo>
                        <a:pt x="403186" y="-5486"/>
                        <a:pt x="326389" y="0"/>
                        <a:pt x="241363" y="32913"/>
                      </a:cubicBezTo>
                      <a:cubicBezTo>
                        <a:pt x="227649" y="38399"/>
                        <a:pt x="227649" y="38399"/>
                        <a:pt x="213936" y="38399"/>
                      </a:cubicBezTo>
                      <a:lnTo>
                        <a:pt x="189251" y="38399"/>
                      </a:lnTo>
                      <a:cubicBezTo>
                        <a:pt x="181023" y="16457"/>
                        <a:pt x="161823" y="0"/>
                        <a:pt x="137138" y="0"/>
                      </a:cubicBezTo>
                      <a:lnTo>
                        <a:pt x="54855" y="0"/>
                      </a:lnTo>
                      <a:cubicBezTo>
                        <a:pt x="24685" y="0"/>
                        <a:pt x="0" y="24685"/>
                        <a:pt x="0" y="54855"/>
                      </a:cubicBezTo>
                      <a:lnTo>
                        <a:pt x="0" y="268790"/>
                      </a:lnTo>
                      <a:cubicBezTo>
                        <a:pt x="0" y="298961"/>
                        <a:pt x="24685" y="323646"/>
                        <a:pt x="54855" y="323646"/>
                      </a:cubicBezTo>
                      <a:lnTo>
                        <a:pt x="137138" y="323646"/>
                      </a:lnTo>
                      <a:cubicBezTo>
                        <a:pt x="161823" y="323646"/>
                        <a:pt x="181023" y="307189"/>
                        <a:pt x="189251" y="285247"/>
                      </a:cubicBezTo>
                      <a:lnTo>
                        <a:pt x="233135" y="285247"/>
                      </a:lnTo>
                      <a:cubicBezTo>
                        <a:pt x="238620" y="285247"/>
                        <a:pt x="244106" y="287990"/>
                        <a:pt x="246849" y="287990"/>
                      </a:cubicBezTo>
                      <a:lnTo>
                        <a:pt x="458042" y="345588"/>
                      </a:lnTo>
                      <a:cubicBezTo>
                        <a:pt x="466270" y="348330"/>
                        <a:pt x="474498" y="351073"/>
                        <a:pt x="482727" y="353816"/>
                      </a:cubicBezTo>
                      <a:cubicBezTo>
                        <a:pt x="510155" y="362044"/>
                        <a:pt x="532097" y="367530"/>
                        <a:pt x="556781" y="367530"/>
                      </a:cubicBezTo>
                      <a:cubicBezTo>
                        <a:pt x="584209" y="367530"/>
                        <a:pt x="611637" y="359302"/>
                        <a:pt x="650035" y="334616"/>
                      </a:cubicBezTo>
                      <a:cubicBezTo>
                        <a:pt x="650035" y="334616"/>
                        <a:pt x="650035" y="334616"/>
                        <a:pt x="650035" y="334616"/>
                      </a:cubicBezTo>
                      <a:lnTo>
                        <a:pt x="910598" y="150852"/>
                      </a:lnTo>
                      <a:cubicBezTo>
                        <a:pt x="943512" y="126167"/>
                        <a:pt x="954483" y="82283"/>
                        <a:pt x="932541" y="49369"/>
                      </a:cubicBezTo>
                      <a:cubicBezTo>
                        <a:pt x="913341" y="16457"/>
                        <a:pt x="869457" y="5485"/>
                        <a:pt x="833801" y="24685"/>
                      </a:cubicBezTo>
                      <a:lnTo>
                        <a:pt x="833801" y="24685"/>
                      </a:lnTo>
                      <a:close/>
                      <a:moveTo>
                        <a:pt x="148109" y="271533"/>
                      </a:moveTo>
                      <a:cubicBezTo>
                        <a:pt x="148109" y="277019"/>
                        <a:pt x="142623" y="282504"/>
                        <a:pt x="137138" y="282504"/>
                      </a:cubicBezTo>
                      <a:lnTo>
                        <a:pt x="54855" y="282504"/>
                      </a:lnTo>
                      <a:cubicBezTo>
                        <a:pt x="49369" y="282504"/>
                        <a:pt x="43884" y="277019"/>
                        <a:pt x="43884" y="271533"/>
                      </a:cubicBezTo>
                      <a:lnTo>
                        <a:pt x="43884" y="57598"/>
                      </a:lnTo>
                      <a:cubicBezTo>
                        <a:pt x="43884" y="52112"/>
                        <a:pt x="49369" y="46626"/>
                        <a:pt x="54855" y="46626"/>
                      </a:cubicBezTo>
                      <a:lnTo>
                        <a:pt x="137138" y="46626"/>
                      </a:lnTo>
                      <a:cubicBezTo>
                        <a:pt x="142623" y="46626"/>
                        <a:pt x="148109" y="52112"/>
                        <a:pt x="148109" y="57598"/>
                      </a:cubicBezTo>
                      <a:lnTo>
                        <a:pt x="148109" y="271533"/>
                      </a:lnTo>
                      <a:close/>
                      <a:moveTo>
                        <a:pt x="885914" y="117938"/>
                      </a:moveTo>
                      <a:lnTo>
                        <a:pt x="625351" y="301704"/>
                      </a:lnTo>
                      <a:cubicBezTo>
                        <a:pt x="573238" y="337359"/>
                        <a:pt x="551296" y="329131"/>
                        <a:pt x="496441" y="315418"/>
                      </a:cubicBezTo>
                      <a:cubicBezTo>
                        <a:pt x="488212" y="312675"/>
                        <a:pt x="479984" y="309932"/>
                        <a:pt x="469013" y="307189"/>
                      </a:cubicBezTo>
                      <a:lnTo>
                        <a:pt x="257820" y="249592"/>
                      </a:lnTo>
                      <a:cubicBezTo>
                        <a:pt x="249592" y="246849"/>
                        <a:pt x="241363" y="244106"/>
                        <a:pt x="230392" y="244106"/>
                      </a:cubicBezTo>
                      <a:lnTo>
                        <a:pt x="189251" y="244106"/>
                      </a:lnTo>
                      <a:lnTo>
                        <a:pt x="189251" y="82283"/>
                      </a:lnTo>
                      <a:lnTo>
                        <a:pt x="211193" y="82283"/>
                      </a:lnTo>
                      <a:cubicBezTo>
                        <a:pt x="227649" y="82283"/>
                        <a:pt x="233135" y="82283"/>
                        <a:pt x="252334" y="74054"/>
                      </a:cubicBezTo>
                      <a:cubicBezTo>
                        <a:pt x="326389" y="43884"/>
                        <a:pt x="383987" y="41141"/>
                        <a:pt x="458042" y="109710"/>
                      </a:cubicBezTo>
                      <a:lnTo>
                        <a:pt x="458042" y="109710"/>
                      </a:lnTo>
                      <a:cubicBezTo>
                        <a:pt x="471755" y="120681"/>
                        <a:pt x="479984" y="126167"/>
                        <a:pt x="501926" y="126167"/>
                      </a:cubicBezTo>
                      <a:lnTo>
                        <a:pt x="611637" y="126167"/>
                      </a:lnTo>
                      <a:cubicBezTo>
                        <a:pt x="630837" y="126167"/>
                        <a:pt x="644550" y="139881"/>
                        <a:pt x="644550" y="159080"/>
                      </a:cubicBezTo>
                      <a:cubicBezTo>
                        <a:pt x="644550" y="178280"/>
                        <a:pt x="630837" y="191993"/>
                        <a:pt x="611637" y="191993"/>
                      </a:cubicBezTo>
                      <a:lnTo>
                        <a:pt x="433357" y="191993"/>
                      </a:lnTo>
                      <a:cubicBezTo>
                        <a:pt x="422386" y="191993"/>
                        <a:pt x="411415" y="202964"/>
                        <a:pt x="411415" y="213935"/>
                      </a:cubicBezTo>
                      <a:cubicBezTo>
                        <a:pt x="411415" y="224906"/>
                        <a:pt x="422386" y="235878"/>
                        <a:pt x="433357" y="235878"/>
                      </a:cubicBezTo>
                      <a:lnTo>
                        <a:pt x="611637" y="235878"/>
                      </a:lnTo>
                      <a:cubicBezTo>
                        <a:pt x="652778" y="235878"/>
                        <a:pt x="688435" y="200221"/>
                        <a:pt x="688435" y="159080"/>
                      </a:cubicBezTo>
                      <a:cubicBezTo>
                        <a:pt x="688435" y="153595"/>
                        <a:pt x="688435" y="148109"/>
                        <a:pt x="685692" y="142623"/>
                      </a:cubicBezTo>
                      <a:lnTo>
                        <a:pt x="844772" y="60340"/>
                      </a:lnTo>
                      <a:cubicBezTo>
                        <a:pt x="858486" y="52112"/>
                        <a:pt x="880429" y="54855"/>
                        <a:pt x="888656" y="68569"/>
                      </a:cubicBezTo>
                      <a:cubicBezTo>
                        <a:pt x="905113" y="87768"/>
                        <a:pt x="902370" y="106968"/>
                        <a:pt x="885914" y="117938"/>
                      </a:cubicBezTo>
                      <a:lnTo>
                        <a:pt x="885914" y="117938"/>
                      </a:lnTo>
                      <a:close/>
                    </a:path>
                  </a:pathLst>
                </a:custGeom>
                <a:solidFill>
                  <a:srgbClr val="000000"/>
                </a:solidFill>
                <a:ln w="27426" cap="flat">
                  <a:noFill/>
                  <a:prstDash val="solid"/>
                  <a:miter/>
                </a:ln>
              </p:spPr>
              <p:txBody>
                <a:bodyPr rtlCol="0" anchor="ctr"/>
                <a:lstStyle/>
                <a:p>
                  <a:endParaRPr lang="en-US"/>
                </a:p>
              </p:txBody>
            </p:sp>
            <p:sp>
              <p:nvSpPr>
                <p:cNvPr id="25" name="Freeform 1271">
                  <a:extLst>
                    <a:ext uri="{FF2B5EF4-FFF2-40B4-BE49-F238E27FC236}">
                      <a16:creationId xmlns:a16="http://schemas.microsoft.com/office/drawing/2014/main" id="{B893C328-8C22-481E-BCA2-264492FA2A09}"/>
                    </a:ext>
                  </a:extLst>
                </p:cNvPr>
                <p:cNvSpPr/>
                <p:nvPr/>
              </p:nvSpPr>
              <p:spPr>
                <a:xfrm>
                  <a:off x="8803190" y="5374597"/>
                  <a:ext cx="488213" cy="746291"/>
                </a:xfrm>
                <a:custGeom>
                  <a:avLst/>
                  <a:gdLst>
                    <a:gd name="connsiteX0" fmla="*/ 123425 w 488213"/>
                    <a:gd name="connsiteY0" fmla="*/ 513157 h 746291"/>
                    <a:gd name="connsiteX1" fmla="*/ 82283 w 488213"/>
                    <a:gd name="connsiteY1" fmla="*/ 576240 h 746291"/>
                    <a:gd name="connsiteX2" fmla="*/ 128910 w 488213"/>
                    <a:gd name="connsiteY2" fmla="*/ 642066 h 746291"/>
                    <a:gd name="connsiteX3" fmla="*/ 128910 w 488213"/>
                    <a:gd name="connsiteY3" fmla="*/ 674980 h 746291"/>
                    <a:gd name="connsiteX4" fmla="*/ 200223 w 488213"/>
                    <a:gd name="connsiteY4" fmla="*/ 746292 h 746291"/>
                    <a:gd name="connsiteX5" fmla="*/ 296219 w 488213"/>
                    <a:gd name="connsiteY5" fmla="*/ 746292 h 746291"/>
                    <a:gd name="connsiteX6" fmla="*/ 367531 w 488213"/>
                    <a:gd name="connsiteY6" fmla="*/ 674980 h 746291"/>
                    <a:gd name="connsiteX7" fmla="*/ 367531 w 488213"/>
                    <a:gd name="connsiteY7" fmla="*/ 644809 h 746291"/>
                    <a:gd name="connsiteX8" fmla="*/ 414158 w 488213"/>
                    <a:gd name="connsiteY8" fmla="*/ 578983 h 746291"/>
                    <a:gd name="connsiteX9" fmla="*/ 373017 w 488213"/>
                    <a:gd name="connsiteY9" fmla="*/ 515899 h 746291"/>
                    <a:gd name="connsiteX10" fmla="*/ 422386 w 488213"/>
                    <a:gd name="connsiteY10" fmla="*/ 425388 h 746291"/>
                    <a:gd name="connsiteX11" fmla="*/ 488213 w 488213"/>
                    <a:gd name="connsiteY11" fmla="*/ 249851 h 746291"/>
                    <a:gd name="connsiteX12" fmla="*/ 488213 w 488213"/>
                    <a:gd name="connsiteY12" fmla="*/ 227909 h 746291"/>
                    <a:gd name="connsiteX13" fmla="*/ 463528 w 488213"/>
                    <a:gd name="connsiteY13" fmla="*/ 208710 h 746291"/>
                    <a:gd name="connsiteX14" fmla="*/ 444329 w 488213"/>
                    <a:gd name="connsiteY14" fmla="*/ 233395 h 746291"/>
                    <a:gd name="connsiteX15" fmla="*/ 444329 w 488213"/>
                    <a:gd name="connsiteY15" fmla="*/ 252594 h 746291"/>
                    <a:gd name="connsiteX16" fmla="*/ 386730 w 488213"/>
                    <a:gd name="connsiteY16" fmla="*/ 403446 h 746291"/>
                    <a:gd name="connsiteX17" fmla="*/ 329132 w 488213"/>
                    <a:gd name="connsiteY17" fmla="*/ 513157 h 746291"/>
                    <a:gd name="connsiteX18" fmla="*/ 159081 w 488213"/>
                    <a:gd name="connsiteY18" fmla="*/ 513157 h 746291"/>
                    <a:gd name="connsiteX19" fmla="*/ 101483 w 488213"/>
                    <a:gd name="connsiteY19" fmla="*/ 403446 h 746291"/>
                    <a:gd name="connsiteX20" fmla="*/ 43884 w 488213"/>
                    <a:gd name="connsiteY20" fmla="*/ 252594 h 746291"/>
                    <a:gd name="connsiteX21" fmla="*/ 104226 w 488213"/>
                    <a:gd name="connsiteY21" fmla="*/ 101742 h 746291"/>
                    <a:gd name="connsiteX22" fmla="*/ 244106 w 488213"/>
                    <a:gd name="connsiteY22" fmla="*/ 44144 h 746291"/>
                    <a:gd name="connsiteX23" fmla="*/ 244106 w 488213"/>
                    <a:gd name="connsiteY23" fmla="*/ 44144 h 746291"/>
                    <a:gd name="connsiteX24" fmla="*/ 364789 w 488213"/>
                    <a:gd name="connsiteY24" fmla="*/ 82543 h 746291"/>
                    <a:gd name="connsiteX25" fmla="*/ 394958 w 488213"/>
                    <a:gd name="connsiteY25" fmla="*/ 77057 h 746291"/>
                    <a:gd name="connsiteX26" fmla="*/ 389473 w 488213"/>
                    <a:gd name="connsiteY26" fmla="*/ 46887 h 746291"/>
                    <a:gd name="connsiteX27" fmla="*/ 244106 w 488213"/>
                    <a:gd name="connsiteY27" fmla="*/ 260 h 746291"/>
                    <a:gd name="connsiteX28" fmla="*/ 71312 w 488213"/>
                    <a:gd name="connsiteY28" fmla="*/ 68829 h 746291"/>
                    <a:gd name="connsiteX29" fmla="*/ 0 w 488213"/>
                    <a:gd name="connsiteY29" fmla="*/ 249851 h 746291"/>
                    <a:gd name="connsiteX30" fmla="*/ 65826 w 488213"/>
                    <a:gd name="connsiteY30" fmla="*/ 425388 h 746291"/>
                    <a:gd name="connsiteX31" fmla="*/ 123425 w 488213"/>
                    <a:gd name="connsiteY31" fmla="*/ 513157 h 746291"/>
                    <a:gd name="connsiteX32" fmla="*/ 123425 w 488213"/>
                    <a:gd name="connsiteY32" fmla="*/ 513157 h 746291"/>
                    <a:gd name="connsiteX33" fmla="*/ 329132 w 488213"/>
                    <a:gd name="connsiteY33" fmla="*/ 677723 h 746291"/>
                    <a:gd name="connsiteX34" fmla="*/ 301704 w 488213"/>
                    <a:gd name="connsiteY34" fmla="*/ 705150 h 746291"/>
                    <a:gd name="connsiteX35" fmla="*/ 205708 w 488213"/>
                    <a:gd name="connsiteY35" fmla="*/ 705150 h 746291"/>
                    <a:gd name="connsiteX36" fmla="*/ 178280 w 488213"/>
                    <a:gd name="connsiteY36" fmla="*/ 677723 h 746291"/>
                    <a:gd name="connsiteX37" fmla="*/ 178280 w 488213"/>
                    <a:gd name="connsiteY37" fmla="*/ 650295 h 746291"/>
                    <a:gd name="connsiteX38" fmla="*/ 331875 w 488213"/>
                    <a:gd name="connsiteY38" fmla="*/ 650295 h 746291"/>
                    <a:gd name="connsiteX39" fmla="*/ 331875 w 488213"/>
                    <a:gd name="connsiteY39" fmla="*/ 677723 h 746291"/>
                    <a:gd name="connsiteX40" fmla="*/ 153595 w 488213"/>
                    <a:gd name="connsiteY40" fmla="*/ 551555 h 746291"/>
                    <a:gd name="connsiteX41" fmla="*/ 348332 w 488213"/>
                    <a:gd name="connsiteY41" fmla="*/ 551555 h 746291"/>
                    <a:gd name="connsiteX42" fmla="*/ 375759 w 488213"/>
                    <a:gd name="connsiteY42" fmla="*/ 578983 h 746291"/>
                    <a:gd name="connsiteX43" fmla="*/ 348332 w 488213"/>
                    <a:gd name="connsiteY43" fmla="*/ 606411 h 746291"/>
                    <a:gd name="connsiteX44" fmla="*/ 153595 w 488213"/>
                    <a:gd name="connsiteY44" fmla="*/ 606411 h 746291"/>
                    <a:gd name="connsiteX45" fmla="*/ 126167 w 488213"/>
                    <a:gd name="connsiteY45" fmla="*/ 578983 h 746291"/>
                    <a:gd name="connsiteX46" fmla="*/ 153595 w 488213"/>
                    <a:gd name="connsiteY46" fmla="*/ 551555 h 746291"/>
                    <a:gd name="connsiteX47" fmla="*/ 153595 w 488213"/>
                    <a:gd name="connsiteY47" fmla="*/ 551555 h 746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88213" h="746291">
                      <a:moveTo>
                        <a:pt x="123425" y="513157"/>
                      </a:moveTo>
                      <a:cubicBezTo>
                        <a:pt x="98740" y="524128"/>
                        <a:pt x="82283" y="548812"/>
                        <a:pt x="82283" y="576240"/>
                      </a:cubicBezTo>
                      <a:cubicBezTo>
                        <a:pt x="82283" y="606411"/>
                        <a:pt x="101483" y="633838"/>
                        <a:pt x="128910" y="642066"/>
                      </a:cubicBezTo>
                      <a:lnTo>
                        <a:pt x="128910" y="674980"/>
                      </a:lnTo>
                      <a:cubicBezTo>
                        <a:pt x="128910" y="716121"/>
                        <a:pt x="161823" y="746292"/>
                        <a:pt x="200223" y="746292"/>
                      </a:cubicBezTo>
                      <a:lnTo>
                        <a:pt x="296219" y="746292"/>
                      </a:lnTo>
                      <a:cubicBezTo>
                        <a:pt x="337361" y="746292"/>
                        <a:pt x="367531" y="713378"/>
                        <a:pt x="367531" y="674980"/>
                      </a:cubicBezTo>
                      <a:lnTo>
                        <a:pt x="367531" y="644809"/>
                      </a:lnTo>
                      <a:cubicBezTo>
                        <a:pt x="394958" y="633838"/>
                        <a:pt x="414158" y="609153"/>
                        <a:pt x="414158" y="578983"/>
                      </a:cubicBezTo>
                      <a:cubicBezTo>
                        <a:pt x="414158" y="551555"/>
                        <a:pt x="397701" y="526871"/>
                        <a:pt x="373017" y="515899"/>
                      </a:cubicBezTo>
                      <a:cubicBezTo>
                        <a:pt x="381245" y="480243"/>
                        <a:pt x="403187" y="452816"/>
                        <a:pt x="422386" y="425388"/>
                      </a:cubicBezTo>
                      <a:cubicBezTo>
                        <a:pt x="452557" y="381504"/>
                        <a:pt x="488213" y="334877"/>
                        <a:pt x="488213" y="249851"/>
                      </a:cubicBezTo>
                      <a:cubicBezTo>
                        <a:pt x="488213" y="241623"/>
                        <a:pt x="488213" y="233395"/>
                        <a:pt x="488213" y="227909"/>
                      </a:cubicBezTo>
                      <a:cubicBezTo>
                        <a:pt x="488213" y="216938"/>
                        <a:pt x="477241" y="205967"/>
                        <a:pt x="463528" y="208710"/>
                      </a:cubicBezTo>
                      <a:cubicBezTo>
                        <a:pt x="452557" y="208710"/>
                        <a:pt x="441586" y="219681"/>
                        <a:pt x="444329" y="233395"/>
                      </a:cubicBezTo>
                      <a:cubicBezTo>
                        <a:pt x="444329" y="238881"/>
                        <a:pt x="444329" y="247109"/>
                        <a:pt x="444329" y="252594"/>
                      </a:cubicBezTo>
                      <a:cubicBezTo>
                        <a:pt x="444329" y="323906"/>
                        <a:pt x="416901" y="362305"/>
                        <a:pt x="386730" y="403446"/>
                      </a:cubicBezTo>
                      <a:cubicBezTo>
                        <a:pt x="364789" y="433616"/>
                        <a:pt x="340103" y="466529"/>
                        <a:pt x="329132" y="513157"/>
                      </a:cubicBezTo>
                      <a:lnTo>
                        <a:pt x="159081" y="513157"/>
                      </a:lnTo>
                      <a:cubicBezTo>
                        <a:pt x="148109" y="466529"/>
                        <a:pt x="123425" y="436359"/>
                        <a:pt x="101483" y="403446"/>
                      </a:cubicBezTo>
                      <a:cubicBezTo>
                        <a:pt x="71312" y="362305"/>
                        <a:pt x="43884" y="323906"/>
                        <a:pt x="43884" y="252594"/>
                      </a:cubicBezTo>
                      <a:cubicBezTo>
                        <a:pt x="43884" y="175797"/>
                        <a:pt x="76798" y="129170"/>
                        <a:pt x="104226" y="101742"/>
                      </a:cubicBezTo>
                      <a:cubicBezTo>
                        <a:pt x="142624" y="66086"/>
                        <a:pt x="191994" y="44144"/>
                        <a:pt x="244106" y="44144"/>
                      </a:cubicBezTo>
                      <a:cubicBezTo>
                        <a:pt x="244106" y="44144"/>
                        <a:pt x="244106" y="44144"/>
                        <a:pt x="244106" y="44144"/>
                      </a:cubicBezTo>
                      <a:cubicBezTo>
                        <a:pt x="285248" y="44144"/>
                        <a:pt x="329132" y="57858"/>
                        <a:pt x="364789" y="82543"/>
                      </a:cubicBezTo>
                      <a:cubicBezTo>
                        <a:pt x="375759" y="90771"/>
                        <a:pt x="389473" y="88029"/>
                        <a:pt x="394958" y="77057"/>
                      </a:cubicBezTo>
                      <a:cubicBezTo>
                        <a:pt x="403187" y="66086"/>
                        <a:pt x="400444" y="52372"/>
                        <a:pt x="389473" y="46887"/>
                      </a:cubicBezTo>
                      <a:cubicBezTo>
                        <a:pt x="348332" y="16717"/>
                        <a:pt x="296219" y="-2483"/>
                        <a:pt x="244106" y="260"/>
                      </a:cubicBezTo>
                      <a:cubicBezTo>
                        <a:pt x="181023" y="260"/>
                        <a:pt x="117940" y="24945"/>
                        <a:pt x="71312" y="68829"/>
                      </a:cubicBezTo>
                      <a:cubicBezTo>
                        <a:pt x="24685" y="115456"/>
                        <a:pt x="0" y="178539"/>
                        <a:pt x="0" y="249851"/>
                      </a:cubicBezTo>
                      <a:cubicBezTo>
                        <a:pt x="0" y="334877"/>
                        <a:pt x="35656" y="384247"/>
                        <a:pt x="65826" y="425388"/>
                      </a:cubicBezTo>
                      <a:cubicBezTo>
                        <a:pt x="95997" y="452816"/>
                        <a:pt x="115197" y="477500"/>
                        <a:pt x="123425" y="513157"/>
                      </a:cubicBezTo>
                      <a:lnTo>
                        <a:pt x="123425" y="513157"/>
                      </a:lnTo>
                      <a:close/>
                      <a:moveTo>
                        <a:pt x="329132" y="677723"/>
                      </a:moveTo>
                      <a:cubicBezTo>
                        <a:pt x="329132" y="694178"/>
                        <a:pt x="315418" y="705150"/>
                        <a:pt x="301704" y="705150"/>
                      </a:cubicBezTo>
                      <a:lnTo>
                        <a:pt x="205708" y="705150"/>
                      </a:lnTo>
                      <a:cubicBezTo>
                        <a:pt x="189251" y="705150"/>
                        <a:pt x="178280" y="691436"/>
                        <a:pt x="178280" y="677723"/>
                      </a:cubicBezTo>
                      <a:lnTo>
                        <a:pt x="178280" y="650295"/>
                      </a:lnTo>
                      <a:lnTo>
                        <a:pt x="331875" y="650295"/>
                      </a:lnTo>
                      <a:lnTo>
                        <a:pt x="331875" y="677723"/>
                      </a:lnTo>
                      <a:close/>
                      <a:moveTo>
                        <a:pt x="153595" y="551555"/>
                      </a:moveTo>
                      <a:lnTo>
                        <a:pt x="348332" y="551555"/>
                      </a:lnTo>
                      <a:cubicBezTo>
                        <a:pt x="362046" y="551555"/>
                        <a:pt x="375759" y="562526"/>
                        <a:pt x="375759" y="578983"/>
                      </a:cubicBezTo>
                      <a:cubicBezTo>
                        <a:pt x="375759" y="592697"/>
                        <a:pt x="364789" y="606411"/>
                        <a:pt x="348332" y="606411"/>
                      </a:cubicBezTo>
                      <a:lnTo>
                        <a:pt x="153595" y="606411"/>
                      </a:lnTo>
                      <a:cubicBezTo>
                        <a:pt x="139881" y="606411"/>
                        <a:pt x="126167" y="595440"/>
                        <a:pt x="126167" y="578983"/>
                      </a:cubicBezTo>
                      <a:cubicBezTo>
                        <a:pt x="126167" y="562526"/>
                        <a:pt x="139881" y="551555"/>
                        <a:pt x="153595" y="551555"/>
                      </a:cubicBezTo>
                      <a:lnTo>
                        <a:pt x="153595" y="551555"/>
                      </a:lnTo>
                      <a:close/>
                    </a:path>
                  </a:pathLst>
                </a:custGeom>
                <a:solidFill>
                  <a:srgbClr val="000000"/>
                </a:solidFill>
                <a:ln w="27426" cap="flat">
                  <a:noFill/>
                  <a:prstDash val="solid"/>
                  <a:miter/>
                </a:ln>
              </p:spPr>
              <p:txBody>
                <a:bodyPr rtlCol="0" anchor="ctr"/>
                <a:lstStyle/>
                <a:p>
                  <a:endParaRPr lang="en-US"/>
                </a:p>
              </p:txBody>
            </p:sp>
          </p:grpSp>
          <p:sp>
            <p:nvSpPr>
              <p:cNvPr id="15" name="Freeform 1261">
                <a:extLst>
                  <a:ext uri="{FF2B5EF4-FFF2-40B4-BE49-F238E27FC236}">
                    <a16:creationId xmlns:a16="http://schemas.microsoft.com/office/drawing/2014/main" id="{2FCAEE07-5DEF-47E2-B70D-2DBE95D6E478}"/>
                  </a:ext>
                </a:extLst>
              </p:cNvPr>
              <p:cNvSpPr/>
              <p:nvPr/>
            </p:nvSpPr>
            <p:spPr>
              <a:xfrm>
                <a:off x="9033583" y="5509252"/>
                <a:ext cx="43884" cy="178279"/>
              </a:xfrm>
              <a:custGeom>
                <a:avLst/>
                <a:gdLst>
                  <a:gd name="connsiteX0" fmla="*/ 43884 w 43884"/>
                  <a:gd name="connsiteY0" fmla="*/ 21943 h 178279"/>
                  <a:gd name="connsiteX1" fmla="*/ 21943 w 43884"/>
                  <a:gd name="connsiteY1" fmla="*/ 0 h 178279"/>
                  <a:gd name="connsiteX2" fmla="*/ 0 w 43884"/>
                  <a:gd name="connsiteY2" fmla="*/ 21943 h 178279"/>
                  <a:gd name="connsiteX3" fmla="*/ 0 w 43884"/>
                  <a:gd name="connsiteY3" fmla="*/ 156338 h 178279"/>
                  <a:gd name="connsiteX4" fmla="*/ 21943 w 43884"/>
                  <a:gd name="connsiteY4" fmla="*/ 178280 h 178279"/>
                  <a:gd name="connsiteX5" fmla="*/ 43884 w 43884"/>
                  <a:gd name="connsiteY5" fmla="*/ 156338 h 178279"/>
                  <a:gd name="connsiteX6" fmla="*/ 43884 w 43884"/>
                  <a:gd name="connsiteY6" fmla="*/ 21943 h 1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178279">
                    <a:moveTo>
                      <a:pt x="43884" y="21943"/>
                    </a:moveTo>
                    <a:cubicBezTo>
                      <a:pt x="43884" y="10971"/>
                      <a:pt x="32914" y="0"/>
                      <a:pt x="21943" y="0"/>
                    </a:cubicBezTo>
                    <a:cubicBezTo>
                      <a:pt x="10972" y="0"/>
                      <a:pt x="0" y="10971"/>
                      <a:pt x="0" y="21943"/>
                    </a:cubicBezTo>
                    <a:lnTo>
                      <a:pt x="0" y="156338"/>
                    </a:lnTo>
                    <a:cubicBezTo>
                      <a:pt x="0" y="167309"/>
                      <a:pt x="10972" y="178280"/>
                      <a:pt x="21943" y="178280"/>
                    </a:cubicBezTo>
                    <a:cubicBezTo>
                      <a:pt x="32914" y="178280"/>
                      <a:pt x="43884" y="167309"/>
                      <a:pt x="43884" y="156338"/>
                    </a:cubicBezTo>
                    <a:lnTo>
                      <a:pt x="43884" y="21943"/>
                    </a:lnTo>
                    <a:close/>
                  </a:path>
                </a:pathLst>
              </a:custGeom>
              <a:solidFill>
                <a:srgbClr val="000000"/>
              </a:solidFill>
              <a:ln w="27426" cap="flat">
                <a:noFill/>
                <a:prstDash val="solid"/>
                <a:miter/>
              </a:ln>
            </p:spPr>
            <p:txBody>
              <a:bodyPr rtlCol="0" anchor="ctr"/>
              <a:lstStyle/>
              <a:p>
                <a:endParaRPr lang="en-US"/>
              </a:p>
            </p:txBody>
          </p:sp>
          <p:sp>
            <p:nvSpPr>
              <p:cNvPr id="16" name="Freeform 1262">
                <a:extLst>
                  <a:ext uri="{FF2B5EF4-FFF2-40B4-BE49-F238E27FC236}">
                    <a16:creationId xmlns:a16="http://schemas.microsoft.com/office/drawing/2014/main" id="{480D4004-A2E5-4311-8EEE-89A67F7B79C6}"/>
                  </a:ext>
                </a:extLst>
              </p:cNvPr>
              <p:cNvSpPr/>
              <p:nvPr/>
            </p:nvSpPr>
            <p:spPr>
              <a:xfrm>
                <a:off x="9033583" y="5745130"/>
                <a:ext cx="43884" cy="43884"/>
              </a:xfrm>
              <a:custGeom>
                <a:avLst/>
                <a:gdLst>
                  <a:gd name="connsiteX0" fmla="*/ 21943 w 43884"/>
                  <a:gd name="connsiteY0" fmla="*/ 0 h 43884"/>
                  <a:gd name="connsiteX1" fmla="*/ 0 w 43884"/>
                  <a:gd name="connsiteY1" fmla="*/ 21942 h 43884"/>
                  <a:gd name="connsiteX2" fmla="*/ 0 w 43884"/>
                  <a:gd name="connsiteY2" fmla="*/ 21942 h 43884"/>
                  <a:gd name="connsiteX3" fmla="*/ 21943 w 43884"/>
                  <a:gd name="connsiteY3" fmla="*/ 43884 h 43884"/>
                  <a:gd name="connsiteX4" fmla="*/ 43884 w 43884"/>
                  <a:gd name="connsiteY4" fmla="*/ 21942 h 43884"/>
                  <a:gd name="connsiteX5" fmla="*/ 21943 w 43884"/>
                  <a:gd name="connsiteY5" fmla="*/ 0 h 43884"/>
                  <a:gd name="connsiteX6" fmla="*/ 21943 w 43884"/>
                  <a:gd name="connsiteY6"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43884">
                    <a:moveTo>
                      <a:pt x="21943" y="0"/>
                    </a:moveTo>
                    <a:cubicBezTo>
                      <a:pt x="10972" y="0"/>
                      <a:pt x="0" y="10971"/>
                      <a:pt x="0" y="21942"/>
                    </a:cubicBezTo>
                    <a:lnTo>
                      <a:pt x="0" y="21942"/>
                    </a:lnTo>
                    <a:cubicBezTo>
                      <a:pt x="0" y="32913"/>
                      <a:pt x="10972" y="43884"/>
                      <a:pt x="21943" y="43884"/>
                    </a:cubicBezTo>
                    <a:cubicBezTo>
                      <a:pt x="32914" y="43884"/>
                      <a:pt x="43884" y="32913"/>
                      <a:pt x="43884" y="21942"/>
                    </a:cubicBezTo>
                    <a:cubicBezTo>
                      <a:pt x="43884" y="8228"/>
                      <a:pt x="32914" y="0"/>
                      <a:pt x="21943" y="0"/>
                    </a:cubicBezTo>
                    <a:lnTo>
                      <a:pt x="21943" y="0"/>
                    </a:lnTo>
                    <a:close/>
                  </a:path>
                </a:pathLst>
              </a:custGeom>
              <a:solidFill>
                <a:srgbClr val="000000"/>
              </a:solidFill>
              <a:ln w="27426" cap="flat">
                <a:noFill/>
                <a:prstDash val="solid"/>
                <a:miter/>
              </a:ln>
            </p:spPr>
            <p:txBody>
              <a:bodyPr rtlCol="0" anchor="ctr"/>
              <a:lstStyle/>
              <a:p>
                <a:endParaRPr lang="en-US"/>
              </a:p>
            </p:txBody>
          </p:sp>
          <p:sp>
            <p:nvSpPr>
              <p:cNvPr id="17" name="Freeform 1263">
                <a:extLst>
                  <a:ext uri="{FF2B5EF4-FFF2-40B4-BE49-F238E27FC236}">
                    <a16:creationId xmlns:a16="http://schemas.microsoft.com/office/drawing/2014/main" id="{6ABF5729-C24D-4908-A62C-CA6D5FFD7146}"/>
                  </a:ext>
                </a:extLst>
              </p:cNvPr>
              <p:cNvSpPr/>
              <p:nvPr/>
            </p:nvSpPr>
            <p:spPr>
              <a:xfrm>
                <a:off x="9381914" y="5621705"/>
                <a:ext cx="131652" cy="43884"/>
              </a:xfrm>
              <a:custGeom>
                <a:avLst/>
                <a:gdLst>
                  <a:gd name="connsiteX0" fmla="*/ 109711 w 131652"/>
                  <a:gd name="connsiteY0" fmla="*/ 0 h 43884"/>
                  <a:gd name="connsiteX1" fmla="*/ 21942 w 131652"/>
                  <a:gd name="connsiteY1" fmla="*/ 0 h 43884"/>
                  <a:gd name="connsiteX2" fmla="*/ 0 w 131652"/>
                  <a:gd name="connsiteY2" fmla="*/ 21942 h 43884"/>
                  <a:gd name="connsiteX3" fmla="*/ 21942 w 131652"/>
                  <a:gd name="connsiteY3" fmla="*/ 43884 h 43884"/>
                  <a:gd name="connsiteX4" fmla="*/ 109711 w 131652"/>
                  <a:gd name="connsiteY4" fmla="*/ 43884 h 43884"/>
                  <a:gd name="connsiteX5" fmla="*/ 131653 w 131652"/>
                  <a:gd name="connsiteY5" fmla="*/ 21942 h 43884"/>
                  <a:gd name="connsiteX6" fmla="*/ 109711 w 131652"/>
                  <a:gd name="connsiteY6" fmla="*/ 0 h 43884"/>
                  <a:gd name="connsiteX7" fmla="*/ 109711 w 131652"/>
                  <a:gd name="connsiteY7"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2" h="43884">
                    <a:moveTo>
                      <a:pt x="109711" y="0"/>
                    </a:moveTo>
                    <a:lnTo>
                      <a:pt x="21942" y="0"/>
                    </a:lnTo>
                    <a:cubicBezTo>
                      <a:pt x="10971" y="0"/>
                      <a:pt x="0" y="10971"/>
                      <a:pt x="0" y="21942"/>
                    </a:cubicBezTo>
                    <a:cubicBezTo>
                      <a:pt x="0" y="32913"/>
                      <a:pt x="10971" y="43884"/>
                      <a:pt x="21942" y="43884"/>
                    </a:cubicBezTo>
                    <a:lnTo>
                      <a:pt x="109711" y="43884"/>
                    </a:lnTo>
                    <a:cubicBezTo>
                      <a:pt x="120682" y="43884"/>
                      <a:pt x="131653" y="32913"/>
                      <a:pt x="131653" y="21942"/>
                    </a:cubicBezTo>
                    <a:cubicBezTo>
                      <a:pt x="131653" y="10971"/>
                      <a:pt x="120682" y="0"/>
                      <a:pt x="109711" y="0"/>
                    </a:cubicBezTo>
                    <a:lnTo>
                      <a:pt x="109711" y="0"/>
                    </a:lnTo>
                    <a:close/>
                  </a:path>
                </a:pathLst>
              </a:custGeom>
              <a:solidFill>
                <a:srgbClr val="000000"/>
              </a:solidFill>
              <a:ln w="27426" cap="flat">
                <a:noFill/>
                <a:prstDash val="solid"/>
                <a:miter/>
              </a:ln>
            </p:spPr>
            <p:txBody>
              <a:bodyPr rtlCol="0" anchor="ctr"/>
              <a:lstStyle/>
              <a:p>
                <a:endParaRPr lang="en-US"/>
              </a:p>
            </p:txBody>
          </p:sp>
          <p:sp>
            <p:nvSpPr>
              <p:cNvPr id="18" name="Freeform 1264">
                <a:extLst>
                  <a:ext uri="{FF2B5EF4-FFF2-40B4-BE49-F238E27FC236}">
                    <a16:creationId xmlns:a16="http://schemas.microsoft.com/office/drawing/2014/main" id="{98D75A5B-D299-4226-BD0B-BF134981BD5C}"/>
                  </a:ext>
                </a:extLst>
              </p:cNvPr>
              <p:cNvSpPr/>
              <p:nvPr/>
            </p:nvSpPr>
            <p:spPr>
              <a:xfrm>
                <a:off x="9341474" y="5389272"/>
                <a:ext cx="119279" cy="92552"/>
              </a:xfrm>
              <a:custGeom>
                <a:avLst/>
                <a:gdLst>
                  <a:gd name="connsiteX0" fmla="*/ 23984 w 119279"/>
                  <a:gd name="connsiteY0" fmla="*/ 92553 h 92552"/>
                  <a:gd name="connsiteX1" fmla="*/ 34954 w 119279"/>
                  <a:gd name="connsiteY1" fmla="*/ 89810 h 92552"/>
                  <a:gd name="connsiteX2" fmla="*/ 109009 w 119279"/>
                  <a:gd name="connsiteY2" fmla="*/ 40440 h 92552"/>
                  <a:gd name="connsiteX3" fmla="*/ 114495 w 119279"/>
                  <a:gd name="connsiteY3" fmla="*/ 10270 h 92552"/>
                  <a:gd name="connsiteX4" fmla="*/ 84325 w 119279"/>
                  <a:gd name="connsiteY4" fmla="*/ 4785 h 92552"/>
                  <a:gd name="connsiteX5" fmla="*/ 10270 w 119279"/>
                  <a:gd name="connsiteY5" fmla="*/ 54154 h 92552"/>
                  <a:gd name="connsiteX6" fmla="*/ 4785 w 119279"/>
                  <a:gd name="connsiteY6" fmla="*/ 84325 h 92552"/>
                  <a:gd name="connsiteX7" fmla="*/ 23984 w 119279"/>
                  <a:gd name="connsiteY7" fmla="*/ 92553 h 92552"/>
                  <a:gd name="connsiteX8" fmla="*/ 23984 w 119279"/>
                  <a:gd name="connsiteY8" fmla="*/ 92553 h 9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2552">
                    <a:moveTo>
                      <a:pt x="23984" y="92553"/>
                    </a:moveTo>
                    <a:cubicBezTo>
                      <a:pt x="29469" y="92553"/>
                      <a:pt x="32212" y="92553"/>
                      <a:pt x="34954" y="89810"/>
                    </a:cubicBezTo>
                    <a:lnTo>
                      <a:pt x="109009" y="40440"/>
                    </a:lnTo>
                    <a:cubicBezTo>
                      <a:pt x="119980" y="34954"/>
                      <a:pt x="122723" y="21241"/>
                      <a:pt x="114495" y="10270"/>
                    </a:cubicBezTo>
                    <a:cubicBezTo>
                      <a:pt x="109009" y="-701"/>
                      <a:pt x="95296" y="-3444"/>
                      <a:pt x="84325" y="4785"/>
                    </a:cubicBezTo>
                    <a:lnTo>
                      <a:pt x="10270" y="54154"/>
                    </a:lnTo>
                    <a:cubicBezTo>
                      <a:pt x="-701" y="59640"/>
                      <a:pt x="-3444" y="73354"/>
                      <a:pt x="4785" y="84325"/>
                    </a:cubicBezTo>
                    <a:cubicBezTo>
                      <a:pt x="10270" y="89810"/>
                      <a:pt x="18498" y="92553"/>
                      <a:pt x="23984" y="92553"/>
                    </a:cubicBezTo>
                    <a:lnTo>
                      <a:pt x="23984" y="92553"/>
                    </a:lnTo>
                    <a:close/>
                  </a:path>
                </a:pathLst>
              </a:custGeom>
              <a:solidFill>
                <a:srgbClr val="000000"/>
              </a:solidFill>
              <a:ln w="27426" cap="flat">
                <a:noFill/>
                <a:prstDash val="solid"/>
                <a:miter/>
              </a:ln>
            </p:spPr>
            <p:txBody>
              <a:bodyPr rtlCol="0" anchor="ctr"/>
              <a:lstStyle/>
              <a:p>
                <a:endParaRPr lang="en-US"/>
              </a:p>
            </p:txBody>
          </p:sp>
          <p:sp>
            <p:nvSpPr>
              <p:cNvPr id="19" name="Freeform 1265">
                <a:extLst>
                  <a:ext uri="{FF2B5EF4-FFF2-40B4-BE49-F238E27FC236}">
                    <a16:creationId xmlns:a16="http://schemas.microsoft.com/office/drawing/2014/main" id="{ABDE7207-6644-4D47-A33E-EFE8AEC8EA81}"/>
                  </a:ext>
                </a:extLst>
              </p:cNvPr>
              <p:cNvSpPr/>
              <p:nvPr/>
            </p:nvSpPr>
            <p:spPr>
              <a:xfrm>
                <a:off x="9343405" y="5808102"/>
                <a:ext cx="117348" cy="90622"/>
              </a:xfrm>
              <a:custGeom>
                <a:avLst/>
                <a:gdLst>
                  <a:gd name="connsiteX0" fmla="*/ 107079 w 117348"/>
                  <a:gd name="connsiteY0" fmla="*/ 52224 h 90622"/>
                  <a:gd name="connsiteX1" fmla="*/ 33024 w 117348"/>
                  <a:gd name="connsiteY1" fmla="*/ 2854 h 90622"/>
                  <a:gd name="connsiteX2" fmla="*/ 2854 w 117348"/>
                  <a:gd name="connsiteY2" fmla="*/ 8340 h 90622"/>
                  <a:gd name="connsiteX3" fmla="*/ 8339 w 117348"/>
                  <a:gd name="connsiteY3" fmla="*/ 38510 h 90622"/>
                  <a:gd name="connsiteX4" fmla="*/ 82394 w 117348"/>
                  <a:gd name="connsiteY4" fmla="*/ 87879 h 90622"/>
                  <a:gd name="connsiteX5" fmla="*/ 93365 w 117348"/>
                  <a:gd name="connsiteY5" fmla="*/ 90622 h 90622"/>
                  <a:gd name="connsiteX6" fmla="*/ 112565 w 117348"/>
                  <a:gd name="connsiteY6" fmla="*/ 79652 h 90622"/>
                  <a:gd name="connsiteX7" fmla="*/ 107079 w 117348"/>
                  <a:gd name="connsiteY7" fmla="*/ 52224 h 90622"/>
                  <a:gd name="connsiteX8" fmla="*/ 107079 w 117348"/>
                  <a:gd name="connsiteY8" fmla="*/ 52224 h 9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 h="90622">
                    <a:moveTo>
                      <a:pt x="107079" y="52224"/>
                    </a:moveTo>
                    <a:lnTo>
                      <a:pt x="33024" y="2854"/>
                    </a:lnTo>
                    <a:cubicBezTo>
                      <a:pt x="22053" y="-2631"/>
                      <a:pt x="8339" y="111"/>
                      <a:pt x="2854" y="8340"/>
                    </a:cubicBezTo>
                    <a:cubicBezTo>
                      <a:pt x="-2632" y="19310"/>
                      <a:pt x="111" y="33024"/>
                      <a:pt x="8339" y="38510"/>
                    </a:cubicBezTo>
                    <a:lnTo>
                      <a:pt x="82394" y="87879"/>
                    </a:lnTo>
                    <a:cubicBezTo>
                      <a:pt x="85137" y="90622"/>
                      <a:pt x="90622" y="90622"/>
                      <a:pt x="93365" y="90622"/>
                    </a:cubicBezTo>
                    <a:cubicBezTo>
                      <a:pt x="101593" y="90622"/>
                      <a:pt x="107079" y="87879"/>
                      <a:pt x="112565" y="79652"/>
                    </a:cubicBezTo>
                    <a:cubicBezTo>
                      <a:pt x="120793" y="71423"/>
                      <a:pt x="118050" y="57709"/>
                      <a:pt x="107079" y="52224"/>
                    </a:cubicBezTo>
                    <a:lnTo>
                      <a:pt x="107079" y="52224"/>
                    </a:lnTo>
                    <a:close/>
                  </a:path>
                </a:pathLst>
              </a:custGeom>
              <a:solidFill>
                <a:srgbClr val="000000"/>
              </a:solidFill>
              <a:ln w="27426" cap="flat">
                <a:noFill/>
                <a:prstDash val="solid"/>
                <a:miter/>
              </a:ln>
            </p:spPr>
            <p:txBody>
              <a:bodyPr rtlCol="0" anchor="ctr"/>
              <a:lstStyle/>
              <a:p>
                <a:endParaRPr lang="en-US"/>
              </a:p>
            </p:txBody>
          </p:sp>
          <p:sp>
            <p:nvSpPr>
              <p:cNvPr id="20" name="Freeform 1266">
                <a:extLst>
                  <a:ext uri="{FF2B5EF4-FFF2-40B4-BE49-F238E27FC236}">
                    <a16:creationId xmlns:a16="http://schemas.microsoft.com/office/drawing/2014/main" id="{F0D23570-04F8-451C-806B-11EB0B070785}"/>
                  </a:ext>
                </a:extLst>
              </p:cNvPr>
              <p:cNvSpPr/>
              <p:nvPr/>
            </p:nvSpPr>
            <p:spPr>
              <a:xfrm>
                <a:off x="8597483" y="5621705"/>
                <a:ext cx="131653" cy="43884"/>
              </a:xfrm>
              <a:custGeom>
                <a:avLst/>
                <a:gdLst>
                  <a:gd name="connsiteX0" fmla="*/ 21943 w 131653"/>
                  <a:gd name="connsiteY0" fmla="*/ 43884 h 43884"/>
                  <a:gd name="connsiteX1" fmla="*/ 109711 w 131653"/>
                  <a:gd name="connsiteY1" fmla="*/ 43884 h 43884"/>
                  <a:gd name="connsiteX2" fmla="*/ 131653 w 131653"/>
                  <a:gd name="connsiteY2" fmla="*/ 21942 h 43884"/>
                  <a:gd name="connsiteX3" fmla="*/ 109711 w 131653"/>
                  <a:gd name="connsiteY3" fmla="*/ 0 h 43884"/>
                  <a:gd name="connsiteX4" fmla="*/ 21943 w 131653"/>
                  <a:gd name="connsiteY4" fmla="*/ 0 h 43884"/>
                  <a:gd name="connsiteX5" fmla="*/ 0 w 131653"/>
                  <a:gd name="connsiteY5" fmla="*/ 21942 h 43884"/>
                  <a:gd name="connsiteX6" fmla="*/ 21943 w 131653"/>
                  <a:gd name="connsiteY6" fmla="*/ 43884 h 43884"/>
                  <a:gd name="connsiteX7" fmla="*/ 21943 w 131653"/>
                  <a:gd name="connsiteY7" fmla="*/ 43884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3" h="43884">
                    <a:moveTo>
                      <a:pt x="21943" y="43884"/>
                    </a:moveTo>
                    <a:lnTo>
                      <a:pt x="109711" y="43884"/>
                    </a:lnTo>
                    <a:cubicBezTo>
                      <a:pt x="120682" y="43884"/>
                      <a:pt x="131653" y="32913"/>
                      <a:pt x="131653" y="21942"/>
                    </a:cubicBezTo>
                    <a:cubicBezTo>
                      <a:pt x="131653" y="10971"/>
                      <a:pt x="120682" y="0"/>
                      <a:pt x="109711" y="0"/>
                    </a:cubicBezTo>
                    <a:lnTo>
                      <a:pt x="21943" y="0"/>
                    </a:lnTo>
                    <a:cubicBezTo>
                      <a:pt x="10971" y="0"/>
                      <a:pt x="0" y="10971"/>
                      <a:pt x="0" y="21942"/>
                    </a:cubicBezTo>
                    <a:cubicBezTo>
                      <a:pt x="0" y="35656"/>
                      <a:pt x="8229" y="43884"/>
                      <a:pt x="21943" y="43884"/>
                    </a:cubicBezTo>
                    <a:lnTo>
                      <a:pt x="21943" y="43884"/>
                    </a:lnTo>
                    <a:close/>
                  </a:path>
                </a:pathLst>
              </a:custGeom>
              <a:solidFill>
                <a:srgbClr val="000000"/>
              </a:solidFill>
              <a:ln w="27426" cap="flat">
                <a:noFill/>
                <a:prstDash val="solid"/>
                <a:miter/>
              </a:ln>
            </p:spPr>
            <p:txBody>
              <a:bodyPr rtlCol="0" anchor="ctr"/>
              <a:lstStyle/>
              <a:p>
                <a:endParaRPr lang="en-US"/>
              </a:p>
            </p:txBody>
          </p:sp>
          <p:sp>
            <p:nvSpPr>
              <p:cNvPr id="21" name="Freeform 1267">
                <a:extLst>
                  <a:ext uri="{FF2B5EF4-FFF2-40B4-BE49-F238E27FC236}">
                    <a16:creationId xmlns:a16="http://schemas.microsoft.com/office/drawing/2014/main" id="{45FFEDE9-C06C-48DF-8123-20DCB46C5A75}"/>
                  </a:ext>
                </a:extLst>
              </p:cNvPr>
              <p:cNvSpPr/>
              <p:nvPr/>
            </p:nvSpPr>
            <p:spPr>
              <a:xfrm>
                <a:off x="8648735" y="5388459"/>
                <a:ext cx="116167" cy="93364"/>
              </a:xfrm>
              <a:custGeom>
                <a:avLst/>
                <a:gdLst>
                  <a:gd name="connsiteX0" fmla="*/ 9089 w 116167"/>
                  <a:gd name="connsiteY0" fmla="*/ 41253 h 93364"/>
                  <a:gd name="connsiteX1" fmla="*/ 83143 w 116167"/>
                  <a:gd name="connsiteY1" fmla="*/ 90622 h 93364"/>
                  <a:gd name="connsiteX2" fmla="*/ 94115 w 116167"/>
                  <a:gd name="connsiteY2" fmla="*/ 93365 h 93364"/>
                  <a:gd name="connsiteX3" fmla="*/ 113314 w 116167"/>
                  <a:gd name="connsiteY3" fmla="*/ 82394 h 93364"/>
                  <a:gd name="connsiteX4" fmla="*/ 107828 w 116167"/>
                  <a:gd name="connsiteY4" fmla="*/ 52223 h 93364"/>
                  <a:gd name="connsiteX5" fmla="*/ 33773 w 116167"/>
                  <a:gd name="connsiteY5" fmla="*/ 2854 h 93364"/>
                  <a:gd name="connsiteX6" fmla="*/ 3603 w 116167"/>
                  <a:gd name="connsiteY6" fmla="*/ 8339 h 93364"/>
                  <a:gd name="connsiteX7" fmla="*/ 9089 w 116167"/>
                  <a:gd name="connsiteY7" fmla="*/ 41253 h 93364"/>
                  <a:gd name="connsiteX8" fmla="*/ 9089 w 116167"/>
                  <a:gd name="connsiteY8" fmla="*/ 41253 h 93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167" h="93364">
                    <a:moveTo>
                      <a:pt x="9089" y="41253"/>
                    </a:moveTo>
                    <a:lnTo>
                      <a:pt x="83143" y="90622"/>
                    </a:lnTo>
                    <a:cubicBezTo>
                      <a:pt x="85886" y="93365"/>
                      <a:pt x="91372" y="93365"/>
                      <a:pt x="94115" y="93365"/>
                    </a:cubicBezTo>
                    <a:cubicBezTo>
                      <a:pt x="102343" y="93365"/>
                      <a:pt x="107828" y="90622"/>
                      <a:pt x="113314" y="82394"/>
                    </a:cubicBezTo>
                    <a:cubicBezTo>
                      <a:pt x="118799" y="71423"/>
                      <a:pt x="116056" y="57709"/>
                      <a:pt x="107828" y="52223"/>
                    </a:cubicBezTo>
                    <a:lnTo>
                      <a:pt x="33773" y="2854"/>
                    </a:lnTo>
                    <a:cubicBezTo>
                      <a:pt x="22803" y="-2632"/>
                      <a:pt x="9089" y="111"/>
                      <a:pt x="3603" y="8339"/>
                    </a:cubicBezTo>
                    <a:cubicBezTo>
                      <a:pt x="-1882" y="19311"/>
                      <a:pt x="-1882" y="33025"/>
                      <a:pt x="9089" y="41253"/>
                    </a:cubicBezTo>
                    <a:lnTo>
                      <a:pt x="9089" y="41253"/>
                    </a:lnTo>
                    <a:close/>
                  </a:path>
                </a:pathLst>
              </a:custGeom>
              <a:solidFill>
                <a:srgbClr val="000000"/>
              </a:solidFill>
              <a:ln w="27426" cap="flat">
                <a:noFill/>
                <a:prstDash val="solid"/>
                <a:miter/>
              </a:ln>
            </p:spPr>
            <p:txBody>
              <a:bodyPr rtlCol="0" anchor="ctr"/>
              <a:lstStyle/>
              <a:p>
                <a:endParaRPr lang="en-US"/>
              </a:p>
            </p:txBody>
          </p:sp>
          <p:sp>
            <p:nvSpPr>
              <p:cNvPr id="22" name="Freeform 1268">
                <a:extLst>
                  <a:ext uri="{FF2B5EF4-FFF2-40B4-BE49-F238E27FC236}">
                    <a16:creationId xmlns:a16="http://schemas.microsoft.com/office/drawing/2014/main" id="{CFA21E31-166D-451D-B264-83CEA71D7D09}"/>
                  </a:ext>
                </a:extLst>
              </p:cNvPr>
              <p:cNvSpPr/>
              <p:nvPr/>
            </p:nvSpPr>
            <p:spPr>
              <a:xfrm>
                <a:off x="8647554" y="5806328"/>
                <a:ext cx="119279" cy="95139"/>
              </a:xfrm>
              <a:custGeom>
                <a:avLst/>
                <a:gdLst>
                  <a:gd name="connsiteX0" fmla="*/ 84324 w 119279"/>
                  <a:gd name="connsiteY0" fmla="*/ 4628 h 95139"/>
                  <a:gd name="connsiteX1" fmla="*/ 10270 w 119279"/>
                  <a:gd name="connsiteY1" fmla="*/ 53998 h 95139"/>
                  <a:gd name="connsiteX2" fmla="*/ 4784 w 119279"/>
                  <a:gd name="connsiteY2" fmla="*/ 84168 h 95139"/>
                  <a:gd name="connsiteX3" fmla="*/ 23984 w 119279"/>
                  <a:gd name="connsiteY3" fmla="*/ 95140 h 95139"/>
                  <a:gd name="connsiteX4" fmla="*/ 34955 w 119279"/>
                  <a:gd name="connsiteY4" fmla="*/ 92397 h 95139"/>
                  <a:gd name="connsiteX5" fmla="*/ 109010 w 119279"/>
                  <a:gd name="connsiteY5" fmla="*/ 43027 h 95139"/>
                  <a:gd name="connsiteX6" fmla="*/ 114495 w 119279"/>
                  <a:gd name="connsiteY6" fmla="*/ 12857 h 95139"/>
                  <a:gd name="connsiteX7" fmla="*/ 84324 w 119279"/>
                  <a:gd name="connsiteY7" fmla="*/ 4628 h 95139"/>
                  <a:gd name="connsiteX8" fmla="*/ 84324 w 119279"/>
                  <a:gd name="connsiteY8" fmla="*/ 4628 h 9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5139">
                    <a:moveTo>
                      <a:pt x="84324" y="4628"/>
                    </a:moveTo>
                    <a:lnTo>
                      <a:pt x="10270" y="53998"/>
                    </a:lnTo>
                    <a:cubicBezTo>
                      <a:pt x="-701" y="59483"/>
                      <a:pt x="-3444" y="73197"/>
                      <a:pt x="4784" y="84168"/>
                    </a:cubicBezTo>
                    <a:cubicBezTo>
                      <a:pt x="10270" y="89654"/>
                      <a:pt x="15755" y="95140"/>
                      <a:pt x="23984" y="95140"/>
                    </a:cubicBezTo>
                    <a:cubicBezTo>
                      <a:pt x="29469" y="95140"/>
                      <a:pt x="32212" y="95140"/>
                      <a:pt x="34955" y="92397"/>
                    </a:cubicBezTo>
                    <a:lnTo>
                      <a:pt x="109010" y="43027"/>
                    </a:lnTo>
                    <a:cubicBezTo>
                      <a:pt x="119981" y="37542"/>
                      <a:pt x="122723" y="23828"/>
                      <a:pt x="114495" y="12857"/>
                    </a:cubicBezTo>
                    <a:cubicBezTo>
                      <a:pt x="109010" y="-857"/>
                      <a:pt x="95296" y="-3600"/>
                      <a:pt x="84324" y="4628"/>
                    </a:cubicBezTo>
                    <a:lnTo>
                      <a:pt x="84324" y="4628"/>
                    </a:lnTo>
                    <a:close/>
                  </a:path>
                </a:pathLst>
              </a:custGeom>
              <a:solidFill>
                <a:srgbClr val="000000"/>
              </a:solidFill>
              <a:ln w="27426" cap="flat">
                <a:noFill/>
                <a:prstDash val="solid"/>
                <a:miter/>
              </a:ln>
            </p:spPr>
            <p:txBody>
              <a:bodyPr rtlCol="0" anchor="ctr"/>
              <a:lstStyle/>
              <a:p>
                <a:endParaRPr lang="en-US"/>
              </a:p>
            </p:txBody>
          </p:sp>
          <p:sp>
            <p:nvSpPr>
              <p:cNvPr id="23" name="Freeform 1269">
                <a:extLst>
                  <a:ext uri="{FF2B5EF4-FFF2-40B4-BE49-F238E27FC236}">
                    <a16:creationId xmlns:a16="http://schemas.microsoft.com/office/drawing/2014/main" id="{22D31566-EBBD-474B-8043-8964AEF8B5B4}"/>
                  </a:ext>
                </a:extLst>
              </p:cNvPr>
              <p:cNvSpPr/>
              <p:nvPr/>
            </p:nvSpPr>
            <p:spPr>
              <a:xfrm>
                <a:off x="9227940" y="5486624"/>
                <a:ext cx="44949" cy="41827"/>
              </a:xfrm>
              <a:custGeom>
                <a:avLst/>
                <a:gdLst>
                  <a:gd name="connsiteX0" fmla="*/ 5866 w 44949"/>
                  <a:gd name="connsiteY0" fmla="*/ 36342 h 41827"/>
                  <a:gd name="connsiteX1" fmla="*/ 22322 w 44949"/>
                  <a:gd name="connsiteY1" fmla="*/ 41827 h 41827"/>
                  <a:gd name="connsiteX2" fmla="*/ 38778 w 44949"/>
                  <a:gd name="connsiteY2" fmla="*/ 36342 h 41827"/>
                  <a:gd name="connsiteX3" fmla="*/ 38778 w 44949"/>
                  <a:gd name="connsiteY3" fmla="*/ 6171 h 41827"/>
                  <a:gd name="connsiteX4" fmla="*/ 8609 w 44949"/>
                  <a:gd name="connsiteY4" fmla="*/ 6171 h 41827"/>
                  <a:gd name="connsiteX5" fmla="*/ 5866 w 44949"/>
                  <a:gd name="connsiteY5" fmla="*/ 36342 h 41827"/>
                  <a:gd name="connsiteX6" fmla="*/ 5866 w 44949"/>
                  <a:gd name="connsiteY6" fmla="*/ 36342 h 4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49" h="41827">
                    <a:moveTo>
                      <a:pt x="5866" y="36342"/>
                    </a:moveTo>
                    <a:cubicBezTo>
                      <a:pt x="11351" y="41827"/>
                      <a:pt x="16837" y="41827"/>
                      <a:pt x="22322" y="41827"/>
                    </a:cubicBezTo>
                    <a:cubicBezTo>
                      <a:pt x="27807" y="41827"/>
                      <a:pt x="33293" y="39084"/>
                      <a:pt x="38778" y="36342"/>
                    </a:cubicBezTo>
                    <a:cubicBezTo>
                      <a:pt x="47007" y="28114"/>
                      <a:pt x="47007" y="14400"/>
                      <a:pt x="38778" y="6171"/>
                    </a:cubicBezTo>
                    <a:cubicBezTo>
                      <a:pt x="30550" y="-2057"/>
                      <a:pt x="16837" y="-2057"/>
                      <a:pt x="8609" y="6171"/>
                    </a:cubicBezTo>
                    <a:cubicBezTo>
                      <a:pt x="-2363" y="14400"/>
                      <a:pt x="-2363" y="28114"/>
                      <a:pt x="5866" y="36342"/>
                    </a:cubicBezTo>
                    <a:lnTo>
                      <a:pt x="5866" y="36342"/>
                    </a:lnTo>
                    <a:close/>
                  </a:path>
                </a:pathLst>
              </a:custGeom>
              <a:solidFill>
                <a:srgbClr val="000000"/>
              </a:solidFill>
              <a:ln w="27426" cap="flat">
                <a:noFill/>
                <a:prstDash val="solid"/>
                <a:miter/>
              </a:ln>
            </p:spPr>
            <p:txBody>
              <a:bodyPr rtlCol="0" anchor="ctr"/>
              <a:lstStyle/>
              <a:p>
                <a:endParaRPr lang="en-US"/>
              </a:p>
            </p:txBody>
          </p:sp>
        </p:grpSp>
      </p:grpSp>
      <p:sp>
        <p:nvSpPr>
          <p:cNvPr id="26" name="Text Placeholder 1">
            <a:extLst>
              <a:ext uri="{FF2B5EF4-FFF2-40B4-BE49-F238E27FC236}">
                <a16:creationId xmlns:a16="http://schemas.microsoft.com/office/drawing/2014/main" id="{626A799E-9535-4EB8-B46C-C3A8EB1675EA}"/>
              </a:ext>
            </a:extLst>
          </p:cNvPr>
          <p:cNvSpPr>
            <a:spLocks noGrp="1"/>
          </p:cNvSpPr>
          <p:nvPr>
            <p:ph type="body" sz="quarter" idx="29"/>
          </p:nvPr>
        </p:nvSpPr>
        <p:spPr>
          <a:xfrm>
            <a:off x="11113" y="446088"/>
            <a:ext cx="12180887" cy="582612"/>
          </a:xfrm>
          <a:solidFill>
            <a:srgbClr val="85D2E1"/>
          </a:solidFill>
        </p:spPr>
        <p:txBody>
          <a:bodyPr anchor="ctr">
            <a:normAutofit lnSpcReduction="10000"/>
          </a:bodyPr>
          <a:lstStyle/>
          <a:p>
            <a:r>
              <a:rPr lang="en-US" b="1" dirty="0" err="1"/>
              <a:t>Resultados</a:t>
            </a:r>
            <a:r>
              <a:rPr lang="en-US" b="1" dirty="0"/>
              <a:t> </a:t>
            </a:r>
            <a:r>
              <a:rPr lang="en-US" b="1" dirty="0" err="1"/>
              <a:t>Esperados</a:t>
            </a:r>
            <a:endParaRPr lang="en-US" b="1" dirty="0"/>
          </a:p>
        </p:txBody>
      </p:sp>
    </p:spTree>
    <p:extLst>
      <p:ext uri="{BB962C8B-B14F-4D97-AF65-F5344CB8AC3E}">
        <p14:creationId xmlns:p14="http://schemas.microsoft.com/office/powerpoint/2010/main" val="32005262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4705BAB-9863-44DC-B2C5-62DF39272285}"/>
              </a:ext>
            </a:extLst>
          </p:cNvPr>
          <p:cNvSpPr>
            <a:spLocks noGrp="1"/>
          </p:cNvSpPr>
          <p:nvPr>
            <p:ph type="body" sz="quarter" idx="16"/>
          </p:nvPr>
        </p:nvSpPr>
        <p:spPr>
          <a:xfrm>
            <a:off x="798827" y="383165"/>
            <a:ext cx="10594345" cy="582221"/>
          </a:xfrm>
        </p:spPr>
        <p:txBody>
          <a:bodyPr>
            <a:normAutofit/>
          </a:bodyPr>
          <a:lstStyle/>
          <a:p>
            <a:r>
              <a:rPr lang="en-US" sz="3300" b="1" dirty="0" err="1"/>
              <a:t>Entender</a:t>
            </a:r>
            <a:r>
              <a:rPr lang="en-US" sz="3300" b="1" dirty="0"/>
              <a:t> a los </a:t>
            </a:r>
            <a:r>
              <a:rPr lang="en-US" sz="3300" b="1" dirty="0" err="1"/>
              <a:t>clientes</a:t>
            </a:r>
            <a:r>
              <a:rPr lang="en-US" sz="3300" b="1" dirty="0"/>
              <a:t>– a </a:t>
            </a:r>
            <a:r>
              <a:rPr lang="en-US" sz="3300" b="1" dirty="0" err="1"/>
              <a:t>través</a:t>
            </a:r>
            <a:r>
              <a:rPr lang="en-US" sz="3300" b="1" dirty="0"/>
              <a:t> del </a:t>
            </a:r>
            <a:r>
              <a:rPr lang="en-US" sz="3300" b="1" dirty="0" err="1"/>
              <a:t>Mapa</a:t>
            </a:r>
            <a:r>
              <a:rPr lang="en-US" sz="3300" b="1" dirty="0"/>
              <a:t> de la </a:t>
            </a:r>
            <a:r>
              <a:rPr lang="en-US" sz="3300" b="1" dirty="0" err="1"/>
              <a:t>Empatía</a:t>
            </a:r>
            <a:endParaRPr lang="en-IE" sz="3300" b="1" dirty="0"/>
          </a:p>
        </p:txBody>
      </p:sp>
      <p:pic>
        <p:nvPicPr>
          <p:cNvPr id="5" name="Picture 4">
            <a:extLst>
              <a:ext uri="{FF2B5EF4-FFF2-40B4-BE49-F238E27FC236}">
                <a16:creationId xmlns:a16="http://schemas.microsoft.com/office/drawing/2014/main" id="{DA0C15BE-DD68-4669-A702-2C9906E56460}"/>
              </a:ext>
            </a:extLst>
          </p:cNvPr>
          <p:cNvPicPr>
            <a:picLocks noChangeAspect="1"/>
          </p:cNvPicPr>
          <p:nvPr/>
        </p:nvPicPr>
        <p:blipFill>
          <a:blip r:embed="rId2"/>
          <a:stretch>
            <a:fillRect/>
          </a:stretch>
        </p:blipFill>
        <p:spPr>
          <a:xfrm>
            <a:off x="3069021" y="1225193"/>
            <a:ext cx="7756634" cy="5559691"/>
          </a:xfrm>
          <a:prstGeom prst="rect">
            <a:avLst/>
          </a:prstGeom>
        </p:spPr>
      </p:pic>
      <p:sp>
        <p:nvSpPr>
          <p:cNvPr id="6" name="Flowchart: Connector 5">
            <a:extLst>
              <a:ext uri="{FF2B5EF4-FFF2-40B4-BE49-F238E27FC236}">
                <a16:creationId xmlns:a16="http://schemas.microsoft.com/office/drawing/2014/main" id="{058A42DB-E399-40BC-AB47-EE935F07F93E}"/>
              </a:ext>
            </a:extLst>
          </p:cNvPr>
          <p:cNvSpPr/>
          <p:nvPr/>
        </p:nvSpPr>
        <p:spPr>
          <a:xfrm>
            <a:off x="5864772" y="2564524"/>
            <a:ext cx="1933904" cy="1954924"/>
          </a:xfrm>
          <a:prstGeom prst="flowChartConnector">
            <a:avLst/>
          </a:prstGeom>
          <a:solidFill>
            <a:srgbClr val="85D2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Nombre</a:t>
            </a:r>
            <a:r>
              <a:rPr lang="en-US" dirty="0"/>
              <a:t>:</a:t>
            </a:r>
          </a:p>
          <a:p>
            <a:pPr algn="ctr"/>
            <a:r>
              <a:rPr lang="en-US" dirty="0" err="1"/>
              <a:t>Edad</a:t>
            </a:r>
            <a:r>
              <a:rPr lang="en-US" dirty="0"/>
              <a:t>:</a:t>
            </a:r>
          </a:p>
          <a:p>
            <a:pPr algn="ctr"/>
            <a:r>
              <a:rPr lang="en-US" dirty="0" err="1"/>
              <a:t>Estatus</a:t>
            </a:r>
            <a:r>
              <a:rPr lang="en-US" dirty="0"/>
              <a:t>:</a:t>
            </a:r>
          </a:p>
          <a:p>
            <a:pPr algn="ctr"/>
            <a:endParaRPr lang="en-IE" dirty="0"/>
          </a:p>
        </p:txBody>
      </p:sp>
      <p:sp>
        <p:nvSpPr>
          <p:cNvPr id="7" name="TextBox 6">
            <a:extLst>
              <a:ext uri="{FF2B5EF4-FFF2-40B4-BE49-F238E27FC236}">
                <a16:creationId xmlns:a16="http://schemas.microsoft.com/office/drawing/2014/main" id="{1FB7AC6D-A1D5-4C29-9AC9-39F260E3EAC0}"/>
              </a:ext>
            </a:extLst>
          </p:cNvPr>
          <p:cNvSpPr txBox="1"/>
          <p:nvPr/>
        </p:nvSpPr>
        <p:spPr>
          <a:xfrm>
            <a:off x="5761278" y="1393165"/>
            <a:ext cx="2260939" cy="954107"/>
          </a:xfrm>
          <a:prstGeom prst="rect">
            <a:avLst/>
          </a:prstGeom>
          <a:solidFill>
            <a:schemeClr val="bg1"/>
          </a:solidFill>
        </p:spPr>
        <p:txBody>
          <a:bodyPr wrap="square" rtlCol="0">
            <a:spAutoFit/>
          </a:bodyPr>
          <a:lstStyle/>
          <a:p>
            <a:pPr algn="ctr"/>
            <a:r>
              <a:rPr lang="es-ES" sz="1400" b="1" dirty="0">
                <a:solidFill>
                  <a:srgbClr val="C32F79"/>
                </a:solidFill>
              </a:rPr>
              <a:t>¿Pensar y sentir?</a:t>
            </a:r>
          </a:p>
          <a:p>
            <a:pPr algn="ctr"/>
            <a:r>
              <a:rPr lang="es-ES" sz="1400" dirty="0">
                <a:solidFill>
                  <a:srgbClr val="C32F79"/>
                </a:solidFill>
              </a:rPr>
              <a:t>Lo que realmente importa</a:t>
            </a:r>
          </a:p>
          <a:p>
            <a:pPr algn="ctr"/>
            <a:r>
              <a:rPr lang="es-ES" sz="1400" dirty="0">
                <a:solidFill>
                  <a:srgbClr val="C32F79"/>
                </a:solidFill>
              </a:rPr>
              <a:t>Preocupaciones / Aspiraciones</a:t>
            </a:r>
            <a:endParaRPr lang="en-IE" sz="1400" dirty="0">
              <a:solidFill>
                <a:srgbClr val="C32F79"/>
              </a:solidFill>
            </a:endParaRPr>
          </a:p>
        </p:txBody>
      </p:sp>
      <p:sp>
        <p:nvSpPr>
          <p:cNvPr id="8" name="TextBox 7">
            <a:extLst>
              <a:ext uri="{FF2B5EF4-FFF2-40B4-BE49-F238E27FC236}">
                <a16:creationId xmlns:a16="http://schemas.microsoft.com/office/drawing/2014/main" id="{52209B0B-7A54-4919-973F-30750B887DD7}"/>
              </a:ext>
            </a:extLst>
          </p:cNvPr>
          <p:cNvSpPr txBox="1"/>
          <p:nvPr/>
        </p:nvSpPr>
        <p:spPr>
          <a:xfrm>
            <a:off x="3312368" y="2736502"/>
            <a:ext cx="2552404" cy="1384995"/>
          </a:xfrm>
          <a:prstGeom prst="rect">
            <a:avLst/>
          </a:prstGeom>
          <a:solidFill>
            <a:schemeClr val="bg1"/>
          </a:solidFill>
        </p:spPr>
        <p:txBody>
          <a:bodyPr wrap="square" rtlCol="0">
            <a:spAutoFit/>
          </a:bodyPr>
          <a:lstStyle/>
          <a:p>
            <a:pPr algn="ctr"/>
            <a:r>
              <a:rPr lang="es-ES" sz="1400" b="1" dirty="0">
                <a:solidFill>
                  <a:srgbClr val="7030A0"/>
                </a:solidFill>
              </a:rPr>
              <a:t>¿Oyes?</a:t>
            </a:r>
          </a:p>
          <a:p>
            <a:pPr algn="ctr"/>
            <a:r>
              <a:rPr lang="es-ES" sz="1400" dirty="0">
                <a:solidFill>
                  <a:srgbClr val="7030A0"/>
                </a:solidFill>
              </a:rPr>
              <a:t>Lo que dicen los amigos</a:t>
            </a:r>
          </a:p>
          <a:p>
            <a:pPr algn="ctr"/>
            <a:r>
              <a:rPr lang="es-ES" sz="1400" dirty="0">
                <a:solidFill>
                  <a:srgbClr val="7030A0"/>
                </a:solidFill>
              </a:rPr>
              <a:t>Lo que dice la familia</a:t>
            </a:r>
          </a:p>
          <a:p>
            <a:pPr algn="ctr"/>
            <a:r>
              <a:rPr lang="es-ES" sz="1400" dirty="0">
                <a:solidFill>
                  <a:srgbClr val="7030A0"/>
                </a:solidFill>
              </a:rPr>
              <a:t>Lo que </a:t>
            </a:r>
            <a:r>
              <a:rPr lang="es-ES" sz="1400" dirty="0" err="1">
                <a:solidFill>
                  <a:srgbClr val="7030A0"/>
                </a:solidFill>
              </a:rPr>
              <a:t>influyentesdice</a:t>
            </a:r>
            <a:r>
              <a:rPr lang="es-ES" sz="1400" dirty="0">
                <a:solidFill>
                  <a:srgbClr val="7030A0"/>
                </a:solidFill>
              </a:rPr>
              <a:t> el jefe/los compañeros</a:t>
            </a:r>
          </a:p>
          <a:p>
            <a:pPr algn="ctr"/>
            <a:r>
              <a:rPr lang="es-ES" sz="1400" dirty="0">
                <a:solidFill>
                  <a:srgbClr val="7030A0"/>
                </a:solidFill>
              </a:rPr>
              <a:t>Lo que dicen las personas </a:t>
            </a:r>
            <a:endParaRPr lang="en-IE" sz="1400" dirty="0">
              <a:solidFill>
                <a:srgbClr val="7030A0"/>
              </a:solidFill>
            </a:endParaRPr>
          </a:p>
        </p:txBody>
      </p:sp>
      <p:sp>
        <p:nvSpPr>
          <p:cNvPr id="9" name="TextBox 8">
            <a:extLst>
              <a:ext uri="{FF2B5EF4-FFF2-40B4-BE49-F238E27FC236}">
                <a16:creationId xmlns:a16="http://schemas.microsoft.com/office/drawing/2014/main" id="{93FDC72A-778C-4793-B888-117E27434D9B}"/>
              </a:ext>
            </a:extLst>
          </p:cNvPr>
          <p:cNvSpPr txBox="1"/>
          <p:nvPr/>
        </p:nvSpPr>
        <p:spPr>
          <a:xfrm>
            <a:off x="8322710" y="2764614"/>
            <a:ext cx="2165130" cy="1384995"/>
          </a:xfrm>
          <a:prstGeom prst="rect">
            <a:avLst/>
          </a:prstGeom>
          <a:solidFill>
            <a:schemeClr val="bg1"/>
          </a:solidFill>
        </p:spPr>
        <p:txBody>
          <a:bodyPr wrap="square" rtlCol="0">
            <a:spAutoFit/>
          </a:bodyPr>
          <a:lstStyle/>
          <a:p>
            <a:pPr algn="ctr"/>
            <a:r>
              <a:rPr lang="es-ES" sz="1400" b="1" dirty="0">
                <a:solidFill>
                  <a:srgbClr val="0070C0"/>
                </a:solidFill>
              </a:rPr>
              <a:t>¿Ves?</a:t>
            </a:r>
          </a:p>
          <a:p>
            <a:pPr algn="ctr"/>
            <a:r>
              <a:rPr lang="es-ES" sz="1400" dirty="0">
                <a:solidFill>
                  <a:srgbClr val="0070C0"/>
                </a:solidFill>
              </a:rPr>
              <a:t>Medio ambiente</a:t>
            </a:r>
          </a:p>
          <a:p>
            <a:pPr algn="ctr"/>
            <a:r>
              <a:rPr lang="es-ES" sz="1400" dirty="0">
                <a:solidFill>
                  <a:srgbClr val="0070C0"/>
                </a:solidFill>
              </a:rPr>
              <a:t>Medios sociales/ amigos</a:t>
            </a:r>
          </a:p>
          <a:p>
            <a:pPr algn="ctr"/>
            <a:r>
              <a:rPr lang="es-ES" sz="1400" dirty="0">
                <a:solidFill>
                  <a:srgbClr val="0070C0"/>
                </a:solidFill>
              </a:rPr>
              <a:t>Páginas web</a:t>
            </a:r>
          </a:p>
          <a:p>
            <a:pPr algn="ctr"/>
            <a:r>
              <a:rPr lang="es-ES" sz="1400" dirty="0">
                <a:solidFill>
                  <a:srgbClr val="0070C0"/>
                </a:solidFill>
              </a:rPr>
              <a:t>Revistas</a:t>
            </a:r>
          </a:p>
          <a:p>
            <a:pPr algn="ctr"/>
            <a:r>
              <a:rPr lang="es-ES" sz="1400" dirty="0">
                <a:solidFill>
                  <a:srgbClr val="0070C0"/>
                </a:solidFill>
              </a:rPr>
              <a:t>Marketing</a:t>
            </a:r>
          </a:p>
        </p:txBody>
      </p:sp>
      <p:sp>
        <p:nvSpPr>
          <p:cNvPr id="10" name="TextBox 9">
            <a:extLst>
              <a:ext uri="{FF2B5EF4-FFF2-40B4-BE49-F238E27FC236}">
                <a16:creationId xmlns:a16="http://schemas.microsoft.com/office/drawing/2014/main" id="{C531DAFB-0657-4F69-98D9-21DB0DC81863}"/>
              </a:ext>
            </a:extLst>
          </p:cNvPr>
          <p:cNvSpPr txBox="1"/>
          <p:nvPr/>
        </p:nvSpPr>
        <p:spPr>
          <a:xfrm>
            <a:off x="5630185" y="4606558"/>
            <a:ext cx="2380986" cy="923330"/>
          </a:xfrm>
          <a:prstGeom prst="rect">
            <a:avLst/>
          </a:prstGeom>
          <a:solidFill>
            <a:schemeClr val="bg1"/>
          </a:solidFill>
        </p:spPr>
        <p:txBody>
          <a:bodyPr wrap="square" rtlCol="0">
            <a:spAutoFit/>
          </a:bodyPr>
          <a:lstStyle/>
          <a:p>
            <a:pPr algn="ctr"/>
            <a:r>
              <a:rPr lang="es-ES" b="1" dirty="0">
                <a:solidFill>
                  <a:srgbClr val="1BA19A"/>
                </a:solidFill>
              </a:rPr>
              <a:t>¿Dirigir y hacer?</a:t>
            </a:r>
          </a:p>
          <a:p>
            <a:pPr algn="ctr"/>
            <a:r>
              <a:rPr lang="es-ES" dirty="0">
                <a:solidFill>
                  <a:srgbClr val="1BA19A"/>
                </a:solidFill>
              </a:rPr>
              <a:t>Apariencia</a:t>
            </a:r>
          </a:p>
          <a:p>
            <a:pPr algn="ctr"/>
            <a:r>
              <a:rPr lang="es-ES" dirty="0">
                <a:solidFill>
                  <a:srgbClr val="1BA19A"/>
                </a:solidFill>
              </a:rPr>
              <a:t>Actitud en público</a:t>
            </a:r>
            <a:endParaRPr lang="en-IE" dirty="0">
              <a:solidFill>
                <a:srgbClr val="1BA19A"/>
              </a:solidFill>
            </a:endParaRPr>
          </a:p>
        </p:txBody>
      </p:sp>
      <p:sp>
        <p:nvSpPr>
          <p:cNvPr id="11" name="TextBox 10">
            <a:extLst>
              <a:ext uri="{FF2B5EF4-FFF2-40B4-BE49-F238E27FC236}">
                <a16:creationId xmlns:a16="http://schemas.microsoft.com/office/drawing/2014/main" id="{228DC885-B49F-49D4-8CC8-919D261860D3}"/>
              </a:ext>
            </a:extLst>
          </p:cNvPr>
          <p:cNvSpPr txBox="1"/>
          <p:nvPr/>
        </p:nvSpPr>
        <p:spPr>
          <a:xfrm>
            <a:off x="3688078" y="5653038"/>
            <a:ext cx="2343807" cy="922688"/>
          </a:xfrm>
          <a:prstGeom prst="rect">
            <a:avLst/>
          </a:prstGeom>
          <a:solidFill>
            <a:schemeClr val="bg1"/>
          </a:solidFill>
        </p:spPr>
        <p:txBody>
          <a:bodyPr wrap="square" rtlCol="0">
            <a:spAutoFit/>
          </a:bodyPr>
          <a:lstStyle/>
          <a:p>
            <a:pPr algn="ctr">
              <a:lnSpc>
                <a:spcPts val="1600"/>
              </a:lnSpc>
            </a:pPr>
            <a:r>
              <a:rPr lang="en-US" b="1" dirty="0">
                <a:solidFill>
                  <a:srgbClr val="1D599B"/>
                </a:solidFill>
              </a:rPr>
              <a:t>Dolores</a:t>
            </a:r>
          </a:p>
          <a:p>
            <a:pPr algn="ctr">
              <a:lnSpc>
                <a:spcPts val="1600"/>
              </a:lnSpc>
            </a:pPr>
            <a:r>
              <a:rPr lang="en-US" dirty="0" err="1">
                <a:solidFill>
                  <a:srgbClr val="1D599B"/>
                </a:solidFill>
              </a:rPr>
              <a:t>Miedos</a:t>
            </a:r>
            <a:endParaRPr lang="en-US" dirty="0">
              <a:solidFill>
                <a:srgbClr val="1D599B"/>
              </a:solidFill>
            </a:endParaRPr>
          </a:p>
          <a:p>
            <a:pPr algn="ctr">
              <a:lnSpc>
                <a:spcPts val="1600"/>
              </a:lnSpc>
            </a:pPr>
            <a:r>
              <a:rPr lang="en-US" dirty="0" err="1">
                <a:solidFill>
                  <a:srgbClr val="1D599B"/>
                </a:solidFill>
              </a:rPr>
              <a:t>Frustraciones</a:t>
            </a:r>
            <a:endParaRPr lang="en-US" dirty="0">
              <a:solidFill>
                <a:srgbClr val="1D599B"/>
              </a:solidFill>
            </a:endParaRPr>
          </a:p>
          <a:p>
            <a:pPr algn="ctr">
              <a:lnSpc>
                <a:spcPts val="1600"/>
              </a:lnSpc>
            </a:pPr>
            <a:r>
              <a:rPr lang="en-US" dirty="0" err="1">
                <a:solidFill>
                  <a:srgbClr val="1D599B"/>
                </a:solidFill>
              </a:rPr>
              <a:t>Obstáculos</a:t>
            </a:r>
            <a:endParaRPr lang="en-IE" dirty="0">
              <a:solidFill>
                <a:srgbClr val="1D599B"/>
              </a:solidFill>
            </a:endParaRPr>
          </a:p>
        </p:txBody>
      </p:sp>
      <p:sp>
        <p:nvSpPr>
          <p:cNvPr id="12" name="TextBox 11">
            <a:extLst>
              <a:ext uri="{FF2B5EF4-FFF2-40B4-BE49-F238E27FC236}">
                <a16:creationId xmlns:a16="http://schemas.microsoft.com/office/drawing/2014/main" id="{D876DB2F-C3A6-41C4-A0AD-2D67E70EA17B}"/>
              </a:ext>
            </a:extLst>
          </p:cNvPr>
          <p:cNvSpPr txBox="1"/>
          <p:nvPr/>
        </p:nvSpPr>
        <p:spPr>
          <a:xfrm>
            <a:off x="7425558" y="5659791"/>
            <a:ext cx="2685393" cy="922688"/>
          </a:xfrm>
          <a:prstGeom prst="rect">
            <a:avLst/>
          </a:prstGeom>
          <a:solidFill>
            <a:schemeClr val="bg1"/>
          </a:solidFill>
        </p:spPr>
        <p:txBody>
          <a:bodyPr wrap="square" rtlCol="0">
            <a:spAutoFit/>
          </a:bodyPr>
          <a:lstStyle/>
          <a:p>
            <a:pPr algn="ctr">
              <a:lnSpc>
                <a:spcPts val="1600"/>
              </a:lnSpc>
            </a:pPr>
            <a:r>
              <a:rPr lang="es-ES" b="1" dirty="0">
                <a:solidFill>
                  <a:srgbClr val="E78E0B"/>
                </a:solidFill>
              </a:rPr>
              <a:t>Ganancias</a:t>
            </a:r>
          </a:p>
          <a:p>
            <a:pPr algn="ctr">
              <a:lnSpc>
                <a:spcPts val="1600"/>
              </a:lnSpc>
            </a:pPr>
            <a:r>
              <a:rPr lang="es-ES" dirty="0">
                <a:solidFill>
                  <a:srgbClr val="E78E0B"/>
                </a:solidFill>
              </a:rPr>
              <a:t>Deseos / Necesidades</a:t>
            </a:r>
          </a:p>
          <a:p>
            <a:pPr algn="ctr">
              <a:lnSpc>
                <a:spcPts val="1600"/>
              </a:lnSpc>
            </a:pPr>
            <a:r>
              <a:rPr lang="es-ES" dirty="0">
                <a:solidFill>
                  <a:srgbClr val="E78E0B"/>
                </a:solidFill>
              </a:rPr>
              <a:t>Medida del éxito</a:t>
            </a:r>
          </a:p>
          <a:p>
            <a:pPr algn="ctr">
              <a:lnSpc>
                <a:spcPts val="1600"/>
              </a:lnSpc>
            </a:pPr>
            <a:r>
              <a:rPr lang="es-ES" dirty="0">
                <a:solidFill>
                  <a:srgbClr val="E78E0B"/>
                </a:solidFill>
              </a:rPr>
              <a:t>Objetivos</a:t>
            </a:r>
            <a:endParaRPr lang="en-IE" dirty="0">
              <a:solidFill>
                <a:srgbClr val="E78E0B"/>
              </a:solidFill>
            </a:endParaRPr>
          </a:p>
        </p:txBody>
      </p:sp>
    </p:spTree>
    <p:extLst>
      <p:ext uri="{BB962C8B-B14F-4D97-AF65-F5344CB8AC3E}">
        <p14:creationId xmlns:p14="http://schemas.microsoft.com/office/powerpoint/2010/main" val="34933622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22DAC7-B44D-40BA-B756-BDC63BD8C2C1}"/>
              </a:ext>
            </a:extLst>
          </p:cNvPr>
          <p:cNvSpPr>
            <a:spLocks noGrp="1"/>
          </p:cNvSpPr>
          <p:nvPr>
            <p:ph type="body" sz="quarter" idx="18"/>
          </p:nvPr>
        </p:nvSpPr>
        <p:spPr>
          <a:xfrm>
            <a:off x="734714" y="1757011"/>
            <a:ext cx="10594346" cy="4526094"/>
          </a:xfrm>
        </p:spPr>
        <p:txBody>
          <a:bodyPr/>
          <a:lstStyle/>
          <a:p>
            <a:pPr marL="0" indent="0"/>
            <a:r>
              <a:rPr lang="es-ES" b="1" dirty="0">
                <a:solidFill>
                  <a:srgbClr val="1D599B"/>
                </a:solidFill>
              </a:rPr>
              <a:t>Empiece a pensar en su cliente objetivo...</a:t>
            </a:r>
          </a:p>
          <a:p>
            <a:pPr marL="0" indent="0"/>
            <a:endParaRPr lang="en-US" sz="800" b="1" dirty="0">
              <a:solidFill>
                <a:srgbClr val="1D599B"/>
              </a:solidFill>
            </a:endParaRPr>
          </a:p>
          <a:p>
            <a:pPr marL="0" indent="0"/>
            <a:r>
              <a:rPr lang="es-ES" b="1" dirty="0"/>
              <a:t>Coge una hoja de papel o trabaja en </a:t>
            </a:r>
            <a:r>
              <a:rPr lang="es-ES" b="1" dirty="0">
                <a:solidFill>
                  <a:srgbClr val="1D599B"/>
                </a:solidFill>
                <a:hlinkClick r:id="rId2">
                  <a:extLst>
                    <a:ext uri="{A12FA001-AC4F-418D-AE19-62706E023703}">
                      <ahyp:hlinkClr xmlns:ahyp="http://schemas.microsoft.com/office/drawing/2018/hyperlinkcolor" val="tx"/>
                    </a:ext>
                  </a:extLst>
                </a:hlinkClick>
              </a:rPr>
              <a:t>Trello</a:t>
            </a:r>
            <a:r>
              <a:rPr lang="es-ES" b="1" dirty="0"/>
              <a:t> y empieza tu propio MAPA DE LA EMPATÍA</a:t>
            </a:r>
          </a:p>
          <a:p>
            <a:pPr marL="0" indent="0"/>
            <a:r>
              <a:rPr lang="en-IE" b="1" dirty="0" err="1">
                <a:solidFill>
                  <a:srgbClr val="1D599B"/>
                </a:solidFill>
              </a:rPr>
              <a:t>Notas</a:t>
            </a:r>
            <a:r>
              <a:rPr lang="en-IE" b="1" dirty="0">
                <a:solidFill>
                  <a:srgbClr val="1D599B"/>
                </a:solidFill>
              </a:rPr>
              <a:t> : </a:t>
            </a:r>
            <a:endParaRPr lang="en-IE" b="1" dirty="0">
              <a:solidFill>
                <a:srgbClr val="C32F79"/>
              </a:solidFill>
            </a:endParaRPr>
          </a:p>
          <a:p>
            <a:pPr marL="342900" indent="-342900">
              <a:buFont typeface="Arial" panose="020B0604020202020204" pitchFamily="34" charset="0"/>
              <a:buChar char="•"/>
            </a:pPr>
            <a:r>
              <a:rPr lang="en-IE" b="1" dirty="0">
                <a:solidFill>
                  <a:srgbClr val="C32F79"/>
                </a:solidFill>
              </a:rPr>
              <a:t>Como </a:t>
            </a:r>
            <a:r>
              <a:rPr lang="en-IE" b="1" dirty="0" err="1">
                <a:solidFill>
                  <a:srgbClr val="C32F79"/>
                </a:solidFill>
              </a:rPr>
              <a:t>piensa</a:t>
            </a:r>
            <a:r>
              <a:rPr lang="en-IE" b="1" dirty="0">
                <a:solidFill>
                  <a:srgbClr val="C32F79"/>
                </a:solidFill>
              </a:rPr>
              <a:t> y </a:t>
            </a:r>
            <a:r>
              <a:rPr lang="en-IE" b="1" dirty="0" err="1">
                <a:solidFill>
                  <a:srgbClr val="C32F79"/>
                </a:solidFill>
              </a:rPr>
              <a:t>siente</a:t>
            </a:r>
            <a:r>
              <a:rPr lang="en-IE" b="1" dirty="0">
                <a:solidFill>
                  <a:srgbClr val="C32F79"/>
                </a:solidFill>
              </a:rPr>
              <a:t> </a:t>
            </a:r>
            <a:r>
              <a:rPr lang="en-IE" b="1" dirty="0" err="1">
                <a:solidFill>
                  <a:srgbClr val="C32F79"/>
                </a:solidFill>
              </a:rPr>
              <a:t>el</a:t>
            </a:r>
            <a:r>
              <a:rPr lang="en-IE" b="1" dirty="0">
                <a:solidFill>
                  <a:srgbClr val="C32F79"/>
                </a:solidFill>
              </a:rPr>
              <a:t> resto?</a:t>
            </a:r>
          </a:p>
          <a:p>
            <a:pPr marL="342900" indent="-342900">
              <a:buFont typeface="Arial" panose="020B0604020202020204" pitchFamily="34" charset="0"/>
              <a:buChar char="•"/>
            </a:pPr>
            <a:r>
              <a:rPr lang="en-IE" b="1" dirty="0">
                <a:solidFill>
                  <a:srgbClr val="00B0F0"/>
                </a:solidFill>
              </a:rPr>
              <a:t>¿</a:t>
            </a:r>
            <a:r>
              <a:rPr lang="en-IE" b="1" dirty="0" err="1">
                <a:solidFill>
                  <a:srgbClr val="00B0F0"/>
                </a:solidFill>
              </a:rPr>
              <a:t>Qué</a:t>
            </a:r>
            <a:r>
              <a:rPr lang="en-IE" b="1" dirty="0">
                <a:solidFill>
                  <a:srgbClr val="00B0F0"/>
                </a:solidFill>
              </a:rPr>
              <a:t> </a:t>
            </a:r>
            <a:r>
              <a:rPr lang="en-IE" b="1" dirty="0" err="1">
                <a:solidFill>
                  <a:srgbClr val="00B0F0"/>
                </a:solidFill>
              </a:rPr>
              <a:t>ven</a:t>
            </a:r>
            <a:r>
              <a:rPr lang="en-IE" b="1" dirty="0">
                <a:solidFill>
                  <a:srgbClr val="00B0F0"/>
                </a:solidFill>
              </a:rPr>
              <a:t>/</a:t>
            </a:r>
            <a:r>
              <a:rPr lang="en-IE" b="1" dirty="0" err="1">
                <a:solidFill>
                  <a:srgbClr val="00B0F0"/>
                </a:solidFill>
              </a:rPr>
              <a:t>observan</a:t>
            </a:r>
            <a:r>
              <a:rPr lang="en-IE" b="1" dirty="0">
                <a:solidFill>
                  <a:srgbClr val="00B0F0"/>
                </a:solidFill>
              </a:rPr>
              <a:t> </a:t>
            </a:r>
            <a:r>
              <a:rPr lang="en-IE" b="1" dirty="0" err="1">
                <a:solidFill>
                  <a:srgbClr val="00B0F0"/>
                </a:solidFill>
              </a:rPr>
              <a:t>regularmente</a:t>
            </a:r>
            <a:r>
              <a:rPr lang="en-IE" b="1" dirty="0">
                <a:solidFill>
                  <a:srgbClr val="00B0F0"/>
                </a:solidFill>
              </a:rPr>
              <a:t>?</a:t>
            </a:r>
          </a:p>
          <a:p>
            <a:pPr marL="342900" indent="-342900">
              <a:buFont typeface="Arial" panose="020B0604020202020204" pitchFamily="34" charset="0"/>
              <a:buChar char="•"/>
            </a:pPr>
            <a:r>
              <a:rPr lang="es-ES" b="1" dirty="0">
                <a:solidFill>
                  <a:srgbClr val="7030A0"/>
                </a:solidFill>
              </a:rPr>
              <a:t>¿Qué oyen y quién... quién les influye?</a:t>
            </a:r>
          </a:p>
          <a:p>
            <a:pPr marL="342900" indent="-342900">
              <a:buFont typeface="Arial" panose="020B0604020202020204" pitchFamily="34" charset="0"/>
              <a:buChar char="•"/>
            </a:pPr>
            <a:r>
              <a:rPr lang="es-ES" b="1" dirty="0">
                <a:solidFill>
                  <a:srgbClr val="1BA19A"/>
                </a:solidFill>
              </a:rPr>
              <a:t>¿Cómo se comportan? ¿Qué dicen y hacen</a:t>
            </a:r>
            <a:r>
              <a:rPr lang="en-IE" b="1" dirty="0">
                <a:solidFill>
                  <a:srgbClr val="1BA19A"/>
                </a:solidFill>
              </a:rPr>
              <a:t>?</a:t>
            </a:r>
          </a:p>
          <a:p>
            <a:pPr marL="0" indent="0"/>
            <a:r>
              <a:rPr lang="es-ES" b="1" dirty="0"/>
              <a:t>Una vez que haya creado una imagen de su cliente, debería ser capaz de identificar algunos de sus </a:t>
            </a:r>
            <a:r>
              <a:rPr lang="es-ES" b="1" dirty="0">
                <a:solidFill>
                  <a:srgbClr val="E78E0B"/>
                </a:solidFill>
              </a:rPr>
              <a:t>problemas</a:t>
            </a:r>
            <a:r>
              <a:rPr lang="es-ES" b="1" dirty="0"/>
              <a:t> y </a:t>
            </a:r>
            <a:r>
              <a:rPr lang="es-ES" b="1" dirty="0">
                <a:solidFill>
                  <a:schemeClr val="tx1"/>
                </a:solidFill>
              </a:rPr>
              <a:t>beneficios</a:t>
            </a:r>
            <a:endParaRPr lang="en-IE" b="1" dirty="0">
              <a:solidFill>
                <a:schemeClr val="tx1"/>
              </a:solidFill>
            </a:endParaRPr>
          </a:p>
        </p:txBody>
      </p:sp>
      <p:sp>
        <p:nvSpPr>
          <p:cNvPr id="3" name="Text Placeholder 2">
            <a:extLst>
              <a:ext uri="{FF2B5EF4-FFF2-40B4-BE49-F238E27FC236}">
                <a16:creationId xmlns:a16="http://schemas.microsoft.com/office/drawing/2014/main" id="{8D0743E3-BFDB-4837-94FC-0F1583E69065}"/>
              </a:ext>
            </a:extLst>
          </p:cNvPr>
          <p:cNvSpPr>
            <a:spLocks noGrp="1"/>
          </p:cNvSpPr>
          <p:nvPr>
            <p:ph type="body" sz="quarter" idx="16"/>
          </p:nvPr>
        </p:nvSpPr>
        <p:spPr>
          <a:xfrm>
            <a:off x="798827" y="285163"/>
            <a:ext cx="10594345" cy="857837"/>
          </a:xfrm>
          <a:solidFill>
            <a:srgbClr val="85D2E1"/>
          </a:solidFill>
        </p:spPr>
        <p:txBody>
          <a:bodyPr anchor="ctr">
            <a:normAutofit/>
          </a:bodyPr>
          <a:lstStyle/>
          <a:p>
            <a:r>
              <a:rPr lang="en-US" dirty="0" err="1"/>
              <a:t>Ejercicios</a:t>
            </a:r>
            <a:r>
              <a:rPr lang="en-US" dirty="0"/>
              <a:t> para la </a:t>
            </a:r>
            <a:r>
              <a:rPr lang="en-US" dirty="0" err="1"/>
              <a:t>companía</a:t>
            </a:r>
            <a:r>
              <a:rPr lang="en-US" dirty="0"/>
              <a:t>:</a:t>
            </a:r>
            <a:endParaRPr lang="en-IE" dirty="0"/>
          </a:p>
        </p:txBody>
      </p:sp>
      <p:grpSp>
        <p:nvGrpSpPr>
          <p:cNvPr id="4" name="Group 3">
            <a:extLst>
              <a:ext uri="{FF2B5EF4-FFF2-40B4-BE49-F238E27FC236}">
                <a16:creationId xmlns:a16="http://schemas.microsoft.com/office/drawing/2014/main" id="{BA7D3528-645C-4B36-8CE8-D4EF6016F1FD}"/>
              </a:ext>
            </a:extLst>
          </p:cNvPr>
          <p:cNvGrpSpPr/>
          <p:nvPr/>
        </p:nvGrpSpPr>
        <p:grpSpPr>
          <a:xfrm>
            <a:off x="10701906" y="2353992"/>
            <a:ext cx="861714" cy="861565"/>
            <a:chOff x="3258209" y="1217582"/>
            <a:chExt cx="4712093" cy="4711281"/>
          </a:xfrm>
        </p:grpSpPr>
        <p:sp>
          <p:nvSpPr>
            <p:cNvPr id="5" name="Freeform 31">
              <a:extLst>
                <a:ext uri="{FF2B5EF4-FFF2-40B4-BE49-F238E27FC236}">
                  <a16:creationId xmlns:a16="http://schemas.microsoft.com/office/drawing/2014/main" id="{C2F6FD7B-9E27-4BAC-82FA-DF85D904910A}"/>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00BADE"/>
            </a:solidFill>
            <a:ln w="9514" cap="flat">
              <a:noFill/>
              <a:prstDash val="solid"/>
              <a:miter/>
            </a:ln>
          </p:spPr>
          <p:txBody>
            <a:bodyPr rtlCol="0" anchor="ctr"/>
            <a:lstStyle/>
            <a:p>
              <a:endParaRPr lang="en-US"/>
            </a:p>
          </p:txBody>
        </p:sp>
        <p:sp>
          <p:nvSpPr>
            <p:cNvPr id="6" name="Freeform 32">
              <a:extLst>
                <a:ext uri="{FF2B5EF4-FFF2-40B4-BE49-F238E27FC236}">
                  <a16:creationId xmlns:a16="http://schemas.microsoft.com/office/drawing/2014/main" id="{52E20CB3-7BA5-40E2-A45D-6F49DEFB1C35}"/>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00BADE"/>
            </a:solidFill>
            <a:ln w="9514" cap="flat">
              <a:noFill/>
              <a:prstDash val="solid"/>
              <a:miter/>
            </a:ln>
          </p:spPr>
          <p:txBody>
            <a:bodyPr rtlCol="0" anchor="ctr"/>
            <a:lstStyle/>
            <a:p>
              <a:endParaRPr lang="en-US"/>
            </a:p>
          </p:txBody>
        </p:sp>
        <p:grpSp>
          <p:nvGrpSpPr>
            <p:cNvPr id="7" name="Group 6">
              <a:extLst>
                <a:ext uri="{FF2B5EF4-FFF2-40B4-BE49-F238E27FC236}">
                  <a16:creationId xmlns:a16="http://schemas.microsoft.com/office/drawing/2014/main" id="{BB8EC6E5-EEAE-4277-8EB4-3BD4EADA24E0}"/>
                </a:ext>
              </a:extLst>
            </p:cNvPr>
            <p:cNvGrpSpPr/>
            <p:nvPr/>
          </p:nvGrpSpPr>
          <p:grpSpPr>
            <a:xfrm>
              <a:off x="3258209" y="1217582"/>
              <a:ext cx="4712093" cy="4711281"/>
              <a:chOff x="3258209" y="1217582"/>
              <a:chExt cx="4712093" cy="4711281"/>
            </a:xfrm>
          </p:grpSpPr>
          <p:sp>
            <p:nvSpPr>
              <p:cNvPr id="8" name="Freeform 16">
                <a:extLst>
                  <a:ext uri="{FF2B5EF4-FFF2-40B4-BE49-F238E27FC236}">
                    <a16:creationId xmlns:a16="http://schemas.microsoft.com/office/drawing/2014/main" id="{B874D17D-674B-4FA7-A404-22363605AA00}"/>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solidFill>
                <a:srgbClr val="000000"/>
              </a:solidFill>
              <a:ln w="9514" cap="flat">
                <a:noFill/>
                <a:prstDash val="solid"/>
                <a:miter/>
              </a:ln>
            </p:spPr>
            <p:txBody>
              <a:bodyPr rtlCol="0" anchor="ctr"/>
              <a:lstStyle/>
              <a:p>
                <a:endParaRPr lang="en-US"/>
              </a:p>
            </p:txBody>
          </p:sp>
          <p:sp>
            <p:nvSpPr>
              <p:cNvPr id="9" name="Freeform 17">
                <a:extLst>
                  <a:ext uri="{FF2B5EF4-FFF2-40B4-BE49-F238E27FC236}">
                    <a16:creationId xmlns:a16="http://schemas.microsoft.com/office/drawing/2014/main" id="{A928A754-570B-471B-9F50-1D82E7CBC13E}"/>
                  </a:ext>
                </a:extLst>
              </p:cNvPr>
              <p:cNvSpPr/>
              <p:nvPr/>
            </p:nvSpPr>
            <p:spPr>
              <a:xfrm>
                <a:off x="7057578" y="1217582"/>
                <a:ext cx="911772" cy="2695016"/>
              </a:xfrm>
              <a:custGeom>
                <a:avLst/>
                <a:gdLst>
                  <a:gd name="connsiteX0" fmla="*/ 911772 w 911772"/>
                  <a:gd name="connsiteY0" fmla="*/ 2568405 h 2695016"/>
                  <a:gd name="connsiteX1" fmla="*/ 902255 w 911772"/>
                  <a:gd name="connsiteY1" fmla="*/ 2543654 h 2695016"/>
                  <a:gd name="connsiteX2" fmla="*/ 324545 w 911772"/>
                  <a:gd name="connsiteY2" fmla="*/ 2378012 h 2695016"/>
                  <a:gd name="connsiteX3" fmla="*/ 35215 w 911772"/>
                  <a:gd name="connsiteY3" fmla="*/ 2666458 h 2695016"/>
                  <a:gd name="connsiteX4" fmla="*/ 4759 w 911772"/>
                  <a:gd name="connsiteY4" fmla="*/ 2695017 h 2695016"/>
                  <a:gd name="connsiteX5" fmla="*/ 0 w 911772"/>
                  <a:gd name="connsiteY5" fmla="*/ 2666458 h 2695016"/>
                  <a:gd name="connsiteX6" fmla="*/ 0 w 911772"/>
                  <a:gd name="connsiteY6" fmla="*/ 0 h 2695016"/>
                  <a:gd name="connsiteX7" fmla="*/ 910821 w 911772"/>
                  <a:gd name="connsiteY7" fmla="*/ 0 h 2695016"/>
                  <a:gd name="connsiteX8" fmla="*/ 911772 w 911772"/>
                  <a:gd name="connsiteY8" fmla="*/ 2568405 h 2695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1772" h="2695016">
                    <a:moveTo>
                      <a:pt x="911772" y="2568405"/>
                    </a:moveTo>
                    <a:cubicBezTo>
                      <a:pt x="908917" y="2559838"/>
                      <a:pt x="905110" y="2552222"/>
                      <a:pt x="902255" y="2543654"/>
                    </a:cubicBezTo>
                    <a:cubicBezTo>
                      <a:pt x="835633" y="2279960"/>
                      <a:pt x="520605" y="2189523"/>
                      <a:pt x="324545" y="2378012"/>
                    </a:cubicBezTo>
                    <a:cubicBezTo>
                      <a:pt x="226515" y="2472257"/>
                      <a:pt x="131341" y="2570310"/>
                      <a:pt x="35215" y="2666458"/>
                    </a:cubicBezTo>
                    <a:cubicBezTo>
                      <a:pt x="26649" y="2675026"/>
                      <a:pt x="18083" y="2682641"/>
                      <a:pt x="4759" y="2695017"/>
                    </a:cubicBezTo>
                    <a:cubicBezTo>
                      <a:pt x="2855" y="2682641"/>
                      <a:pt x="0" y="2675026"/>
                      <a:pt x="0" y="2666458"/>
                    </a:cubicBezTo>
                    <a:cubicBezTo>
                      <a:pt x="0" y="1777321"/>
                      <a:pt x="0" y="889137"/>
                      <a:pt x="0" y="0"/>
                    </a:cubicBezTo>
                    <a:cubicBezTo>
                      <a:pt x="303607" y="0"/>
                      <a:pt x="607214" y="0"/>
                      <a:pt x="910821" y="0"/>
                    </a:cubicBezTo>
                    <a:cubicBezTo>
                      <a:pt x="911772" y="856770"/>
                      <a:pt x="911772" y="1712588"/>
                      <a:pt x="911772" y="2568405"/>
                    </a:cubicBezTo>
                    <a:close/>
                  </a:path>
                </a:pathLst>
              </a:custGeom>
              <a:solidFill>
                <a:srgbClr val="FFFFFF"/>
              </a:solidFill>
              <a:ln w="9514" cap="flat">
                <a:noFill/>
                <a:prstDash val="solid"/>
                <a:miter/>
              </a:ln>
            </p:spPr>
            <p:txBody>
              <a:bodyPr rtlCol="0" anchor="ctr"/>
              <a:lstStyle/>
              <a:p>
                <a:endParaRPr lang="en-US"/>
              </a:p>
            </p:txBody>
          </p:sp>
          <p:sp>
            <p:nvSpPr>
              <p:cNvPr id="10" name="Freeform 18">
                <a:extLst>
                  <a:ext uri="{FF2B5EF4-FFF2-40B4-BE49-F238E27FC236}">
                    <a16:creationId xmlns:a16="http://schemas.microsoft.com/office/drawing/2014/main" id="{BD70D335-B2BF-4C60-A1B5-08CD510881E4}"/>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solidFill>
                <a:srgbClr val="000000"/>
              </a:solidFill>
              <a:ln w="9514" cap="flat">
                <a:noFill/>
                <a:prstDash val="solid"/>
                <a:miter/>
              </a:ln>
            </p:spPr>
            <p:txBody>
              <a:bodyPr rtlCol="0" anchor="ctr"/>
              <a:lstStyle/>
              <a:p>
                <a:endParaRPr lang="en-US"/>
              </a:p>
            </p:txBody>
          </p:sp>
          <p:sp>
            <p:nvSpPr>
              <p:cNvPr id="11" name="Freeform 19">
                <a:extLst>
                  <a:ext uri="{FF2B5EF4-FFF2-40B4-BE49-F238E27FC236}">
                    <a16:creationId xmlns:a16="http://schemas.microsoft.com/office/drawing/2014/main" id="{7F6E0529-C962-420E-AF0E-A13A87B8FCBC}"/>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solidFill>
                <a:srgbClr val="000000"/>
              </a:solidFill>
              <a:ln w="9514" cap="flat">
                <a:noFill/>
                <a:prstDash val="solid"/>
                <a:miter/>
              </a:ln>
            </p:spPr>
            <p:txBody>
              <a:bodyPr rtlCol="0" anchor="ctr"/>
              <a:lstStyle/>
              <a:p>
                <a:endParaRPr lang="en-US"/>
              </a:p>
            </p:txBody>
          </p:sp>
          <p:sp>
            <p:nvSpPr>
              <p:cNvPr id="12" name="Freeform 20">
                <a:extLst>
                  <a:ext uri="{FF2B5EF4-FFF2-40B4-BE49-F238E27FC236}">
                    <a16:creationId xmlns:a16="http://schemas.microsoft.com/office/drawing/2014/main" id="{C6FAEB5A-5437-44BC-B923-AB364B8CFD79}"/>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solidFill>
                <a:srgbClr val="000000"/>
              </a:solidFill>
              <a:ln w="9514" cap="flat">
                <a:noFill/>
                <a:prstDash val="solid"/>
                <a:miter/>
              </a:ln>
            </p:spPr>
            <p:txBody>
              <a:bodyPr rtlCol="0" anchor="ctr"/>
              <a:lstStyle/>
              <a:p>
                <a:endParaRPr lang="en-US"/>
              </a:p>
            </p:txBody>
          </p:sp>
          <p:sp>
            <p:nvSpPr>
              <p:cNvPr id="13" name="Freeform 21">
                <a:extLst>
                  <a:ext uri="{FF2B5EF4-FFF2-40B4-BE49-F238E27FC236}">
                    <a16:creationId xmlns:a16="http://schemas.microsoft.com/office/drawing/2014/main" id="{6F1CD803-1381-4985-A3AB-034B8CDF5C3A}"/>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000000"/>
              </a:solidFill>
              <a:ln w="9514" cap="flat">
                <a:noFill/>
                <a:prstDash val="solid"/>
                <a:miter/>
              </a:ln>
            </p:spPr>
            <p:txBody>
              <a:bodyPr rtlCol="0" anchor="ctr"/>
              <a:lstStyle/>
              <a:p>
                <a:endParaRPr lang="en-US"/>
              </a:p>
            </p:txBody>
          </p:sp>
          <p:sp>
            <p:nvSpPr>
              <p:cNvPr id="14" name="Freeform 22">
                <a:extLst>
                  <a:ext uri="{FF2B5EF4-FFF2-40B4-BE49-F238E27FC236}">
                    <a16:creationId xmlns:a16="http://schemas.microsoft.com/office/drawing/2014/main" id="{C707025A-3A69-4351-AD67-4ECCA06DF047}"/>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000000"/>
              </a:solidFill>
              <a:ln w="9514" cap="flat">
                <a:noFill/>
                <a:prstDash val="solid"/>
                <a:miter/>
              </a:ln>
            </p:spPr>
            <p:txBody>
              <a:bodyPr rtlCol="0" anchor="ctr"/>
              <a:lstStyle/>
              <a:p>
                <a:endParaRPr lang="en-US"/>
              </a:p>
            </p:txBody>
          </p:sp>
          <p:sp>
            <p:nvSpPr>
              <p:cNvPr id="15" name="Freeform 23">
                <a:extLst>
                  <a:ext uri="{FF2B5EF4-FFF2-40B4-BE49-F238E27FC236}">
                    <a16:creationId xmlns:a16="http://schemas.microsoft.com/office/drawing/2014/main" id="{8E1F5D54-7A46-4692-B0BA-1A083F2D2BF4}"/>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solidFill>
                <a:srgbClr val="000000"/>
              </a:solidFill>
              <a:ln w="9514" cap="flat">
                <a:noFill/>
                <a:prstDash val="solid"/>
                <a:miter/>
              </a:ln>
            </p:spPr>
            <p:txBody>
              <a:bodyPr rtlCol="0" anchor="ctr"/>
              <a:lstStyle/>
              <a:p>
                <a:endParaRPr lang="en-US"/>
              </a:p>
            </p:txBody>
          </p:sp>
          <p:sp>
            <p:nvSpPr>
              <p:cNvPr id="16" name="Freeform 24">
                <a:extLst>
                  <a:ext uri="{FF2B5EF4-FFF2-40B4-BE49-F238E27FC236}">
                    <a16:creationId xmlns:a16="http://schemas.microsoft.com/office/drawing/2014/main" id="{A298F47B-E967-4486-8697-D4EC0ADC06C0}"/>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solidFill>
                <a:srgbClr val="000000"/>
              </a:solidFill>
              <a:ln w="9514" cap="flat">
                <a:noFill/>
                <a:prstDash val="solid"/>
                <a:miter/>
              </a:ln>
            </p:spPr>
            <p:txBody>
              <a:bodyPr rtlCol="0" anchor="ctr"/>
              <a:lstStyle/>
              <a:p>
                <a:endParaRPr lang="en-US"/>
              </a:p>
            </p:txBody>
          </p:sp>
          <p:sp>
            <p:nvSpPr>
              <p:cNvPr id="17" name="Freeform 25">
                <a:extLst>
                  <a:ext uri="{FF2B5EF4-FFF2-40B4-BE49-F238E27FC236}">
                    <a16:creationId xmlns:a16="http://schemas.microsoft.com/office/drawing/2014/main" id="{CD2CFB34-FCA6-444F-9C5F-4FAD984F7AC3}"/>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solidFill>
                <a:srgbClr val="000000"/>
              </a:solidFill>
              <a:ln w="9514" cap="flat">
                <a:noFill/>
                <a:prstDash val="solid"/>
                <a:miter/>
              </a:ln>
            </p:spPr>
            <p:txBody>
              <a:bodyPr rtlCol="0" anchor="ctr"/>
              <a:lstStyle/>
              <a:p>
                <a:endParaRPr lang="en-US"/>
              </a:p>
            </p:txBody>
          </p:sp>
          <p:sp>
            <p:nvSpPr>
              <p:cNvPr id="18" name="Freeform 26">
                <a:extLst>
                  <a:ext uri="{FF2B5EF4-FFF2-40B4-BE49-F238E27FC236}">
                    <a16:creationId xmlns:a16="http://schemas.microsoft.com/office/drawing/2014/main" id="{AFE6B707-B8D4-4B08-927C-1510F2B9A82F}"/>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solidFill>
                <a:srgbClr val="000000"/>
              </a:solidFill>
              <a:ln w="9514" cap="flat">
                <a:noFill/>
                <a:prstDash val="solid"/>
                <a:miter/>
              </a:ln>
            </p:spPr>
            <p:txBody>
              <a:bodyPr rtlCol="0" anchor="ctr"/>
              <a:lstStyle/>
              <a:p>
                <a:endParaRPr lang="en-US"/>
              </a:p>
            </p:txBody>
          </p:sp>
          <p:sp>
            <p:nvSpPr>
              <p:cNvPr id="19" name="Freeform 27">
                <a:extLst>
                  <a:ext uri="{FF2B5EF4-FFF2-40B4-BE49-F238E27FC236}">
                    <a16:creationId xmlns:a16="http://schemas.microsoft.com/office/drawing/2014/main" id="{A7FDE710-2DCE-4732-A0BE-BD78FDDFA2A9}"/>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solidFill>
                <a:srgbClr val="000000"/>
              </a:solidFill>
              <a:ln w="9514" cap="flat">
                <a:noFill/>
                <a:prstDash val="solid"/>
                <a:miter/>
              </a:ln>
            </p:spPr>
            <p:txBody>
              <a:bodyPr rtlCol="0" anchor="ctr"/>
              <a:lstStyle/>
              <a:p>
                <a:endParaRPr lang="en-US"/>
              </a:p>
            </p:txBody>
          </p:sp>
          <p:sp>
            <p:nvSpPr>
              <p:cNvPr id="20" name="Freeform 28">
                <a:extLst>
                  <a:ext uri="{FF2B5EF4-FFF2-40B4-BE49-F238E27FC236}">
                    <a16:creationId xmlns:a16="http://schemas.microsoft.com/office/drawing/2014/main" id="{70B3F8F4-4B85-4FE5-A085-9ED5BF0C089B}"/>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solidFill>
                <a:srgbClr val="000000"/>
              </a:solidFill>
              <a:ln w="9514" cap="flat">
                <a:noFill/>
                <a:prstDash val="solid"/>
                <a:miter/>
              </a:ln>
            </p:spPr>
            <p:txBody>
              <a:bodyPr rtlCol="0" anchor="ctr"/>
              <a:lstStyle/>
              <a:p>
                <a:endParaRPr lang="en-US"/>
              </a:p>
            </p:txBody>
          </p:sp>
          <p:sp>
            <p:nvSpPr>
              <p:cNvPr id="21" name="Freeform 29">
                <a:extLst>
                  <a:ext uri="{FF2B5EF4-FFF2-40B4-BE49-F238E27FC236}">
                    <a16:creationId xmlns:a16="http://schemas.microsoft.com/office/drawing/2014/main" id="{F0603357-1FD9-4BF7-A686-8EE4AE5FF3B9}"/>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solidFill>
                <a:srgbClr val="000000"/>
              </a:solidFill>
              <a:ln w="9514" cap="flat">
                <a:noFill/>
                <a:prstDash val="solid"/>
                <a:miter/>
              </a:ln>
            </p:spPr>
            <p:txBody>
              <a:bodyPr rtlCol="0" anchor="ctr"/>
              <a:lstStyle/>
              <a:p>
                <a:endParaRPr lang="en-US"/>
              </a:p>
            </p:txBody>
          </p:sp>
          <p:sp>
            <p:nvSpPr>
              <p:cNvPr id="22" name="Freeform 30">
                <a:extLst>
                  <a:ext uri="{FF2B5EF4-FFF2-40B4-BE49-F238E27FC236}">
                    <a16:creationId xmlns:a16="http://schemas.microsoft.com/office/drawing/2014/main" id="{A6C44796-8C94-4C15-A9F2-CCC34E64D37B}"/>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solidFill>
                <a:srgbClr val="000000"/>
              </a:solidFill>
              <a:ln w="9514"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186279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6C85B94-7608-4FF5-9861-C51015FE3600}"/>
              </a:ext>
            </a:extLst>
          </p:cNvPr>
          <p:cNvSpPr>
            <a:spLocks noGrp="1"/>
          </p:cNvSpPr>
          <p:nvPr>
            <p:ph type="body" sz="quarter" idx="18"/>
          </p:nvPr>
        </p:nvSpPr>
        <p:spPr>
          <a:xfrm>
            <a:off x="1408387" y="1453626"/>
            <a:ext cx="5318234" cy="5404374"/>
          </a:xfrm>
        </p:spPr>
        <p:txBody>
          <a:bodyPr vert="horz" lIns="91440" tIns="45720" rIns="91440" bIns="45720" rtlCol="0" anchor="t">
            <a:normAutofit lnSpcReduction="10000"/>
          </a:bodyPr>
          <a:lstStyle/>
          <a:p>
            <a:pPr algn="ctr">
              <a:lnSpc>
                <a:spcPct val="100000"/>
              </a:lnSpc>
            </a:pPr>
            <a:r>
              <a:rPr lang="es-ES" dirty="0"/>
              <a:t>Ahora concéntrese sólo en el planteamiento del problema y proponga ideas que lo resuelvan. No se trata de conseguir una idea perfecta, sino de proponer el mayor número posible de ideas: como experiencias únicas de realidad virtual, opciones saludables sin cocción, productos con sabor mejorado/fortificado, tablas flotantes para personas mayores o un carrito modificado. Sea lo que sea, esboza tus mejores ideas y muéstraselas a las personas a las que quieres ayudar, para que te den su opinión.</a:t>
            </a:r>
            <a:br>
              <a:rPr lang="en-US" dirty="0"/>
            </a:br>
            <a:endParaRPr lang="en-IE" dirty="0">
              <a:cs typeface="Calibri" panose="020F0502020204030204"/>
            </a:endParaRPr>
          </a:p>
        </p:txBody>
      </p:sp>
      <p:sp>
        <p:nvSpPr>
          <p:cNvPr id="4" name="Text Placeholder 3">
            <a:extLst>
              <a:ext uri="{FF2B5EF4-FFF2-40B4-BE49-F238E27FC236}">
                <a16:creationId xmlns:a16="http://schemas.microsoft.com/office/drawing/2014/main" id="{C297EF14-0ADD-4B0A-BA07-2C85C6965941}"/>
              </a:ext>
            </a:extLst>
          </p:cNvPr>
          <p:cNvSpPr>
            <a:spLocks noGrp="1"/>
          </p:cNvSpPr>
          <p:nvPr>
            <p:ph type="body" sz="quarter" idx="16"/>
          </p:nvPr>
        </p:nvSpPr>
        <p:spPr>
          <a:xfrm>
            <a:off x="1746941" y="430924"/>
            <a:ext cx="5105121" cy="820379"/>
          </a:xfrm>
        </p:spPr>
        <p:txBody>
          <a:bodyPr>
            <a:normAutofit/>
          </a:bodyPr>
          <a:lstStyle/>
          <a:p>
            <a:r>
              <a:rPr lang="en-US" sz="3300" b="1" dirty="0" err="1"/>
              <a:t>Fase</a:t>
            </a:r>
            <a:r>
              <a:rPr lang="en-US" sz="3300" b="1" dirty="0"/>
              <a:t> 3: </a:t>
            </a:r>
            <a:r>
              <a:rPr lang="en-US" sz="3300" b="1" dirty="0" err="1"/>
              <a:t>Idear</a:t>
            </a:r>
            <a:endParaRPr lang="en-IE" sz="3300" b="1" dirty="0"/>
          </a:p>
        </p:txBody>
      </p:sp>
      <p:sp>
        <p:nvSpPr>
          <p:cNvPr id="25" name="TextBox 24">
            <a:extLst>
              <a:ext uri="{FF2B5EF4-FFF2-40B4-BE49-F238E27FC236}">
                <a16:creationId xmlns:a16="http://schemas.microsoft.com/office/drawing/2014/main" id="{BB38D494-4DD4-46E0-98A0-16E14482AA3A}"/>
              </a:ext>
            </a:extLst>
          </p:cNvPr>
          <p:cNvSpPr txBox="1"/>
          <p:nvPr/>
        </p:nvSpPr>
        <p:spPr>
          <a:xfrm>
            <a:off x="7577959" y="4866290"/>
            <a:ext cx="4004441" cy="1200329"/>
          </a:xfrm>
          <a:prstGeom prst="rect">
            <a:avLst/>
          </a:prstGeom>
          <a:noFill/>
        </p:spPr>
        <p:txBody>
          <a:bodyPr wrap="square" lIns="91440" tIns="45720" rIns="91440" bIns="45720" rtlCol="0" anchor="t">
            <a:spAutoFit/>
          </a:bodyPr>
          <a:lstStyle/>
          <a:p>
            <a:pPr algn="ctr"/>
            <a:r>
              <a:rPr lang="en-US" sz="2400" dirty="0">
                <a:ea typeface="+mn-lt"/>
                <a:cs typeface="+mn-lt"/>
              </a:rPr>
              <a:t>Hacer </a:t>
            </a:r>
            <a:r>
              <a:rPr lang="en-US" sz="2400" dirty="0" err="1">
                <a:ea typeface="+mn-lt"/>
                <a:cs typeface="+mn-lt"/>
              </a:rPr>
              <a:t>una</a:t>
            </a:r>
            <a:r>
              <a:rPr lang="en-US" sz="2400" dirty="0">
                <a:ea typeface="+mn-lt"/>
                <a:cs typeface="+mn-lt"/>
              </a:rPr>
              <a:t> </a:t>
            </a:r>
            <a:r>
              <a:rPr lang="en-US" sz="2400" dirty="0" err="1">
                <a:ea typeface="+mn-lt"/>
                <a:cs typeface="+mn-lt"/>
              </a:rPr>
              <a:t>lluvia</a:t>
            </a:r>
            <a:r>
              <a:rPr lang="en-US" sz="2400" dirty="0">
                <a:ea typeface="+mn-lt"/>
                <a:cs typeface="+mn-lt"/>
              </a:rPr>
              <a:t> de ideas y </a:t>
            </a:r>
            <a:r>
              <a:rPr lang="en-US" sz="2400" dirty="0" err="1">
                <a:ea typeface="+mn-lt"/>
                <a:cs typeface="+mn-lt"/>
              </a:rPr>
              <a:t>proponer</a:t>
            </a:r>
            <a:r>
              <a:rPr lang="en-US" sz="2400" dirty="0">
                <a:ea typeface="+mn-lt"/>
                <a:cs typeface="+mn-lt"/>
              </a:rPr>
              <a:t> </a:t>
            </a:r>
            <a:r>
              <a:rPr lang="en-US" sz="2400" dirty="0" err="1">
                <a:ea typeface="+mn-lt"/>
                <a:cs typeface="+mn-lt"/>
              </a:rPr>
              <a:t>soluciones</a:t>
            </a:r>
            <a:r>
              <a:rPr lang="en-US" sz="2400" dirty="0">
                <a:ea typeface="+mn-lt"/>
                <a:cs typeface="+mn-lt"/>
              </a:rPr>
              <a:t> </a:t>
            </a:r>
            <a:r>
              <a:rPr lang="en-US" sz="2400" dirty="0" err="1">
                <a:ea typeface="+mn-lt"/>
                <a:cs typeface="+mn-lt"/>
              </a:rPr>
              <a:t>creativas</a:t>
            </a:r>
            <a:endParaRPr lang="es-ES" dirty="0" err="1"/>
          </a:p>
          <a:p>
            <a:pPr algn="ctr"/>
            <a:endParaRPr lang="en-US" sz="2400" b="1" dirty="0">
              <a:solidFill>
                <a:srgbClr val="85D2E1"/>
              </a:solidFill>
              <a:cs typeface="Calibri"/>
            </a:endParaRPr>
          </a:p>
        </p:txBody>
      </p:sp>
      <p:grpSp>
        <p:nvGrpSpPr>
          <p:cNvPr id="26" name="Group 25">
            <a:extLst>
              <a:ext uri="{FF2B5EF4-FFF2-40B4-BE49-F238E27FC236}">
                <a16:creationId xmlns:a16="http://schemas.microsoft.com/office/drawing/2014/main" id="{E5466EF8-FCFD-47B0-920E-406A939D7220}"/>
              </a:ext>
            </a:extLst>
          </p:cNvPr>
          <p:cNvGrpSpPr/>
          <p:nvPr/>
        </p:nvGrpSpPr>
        <p:grpSpPr>
          <a:xfrm>
            <a:off x="8523889" y="1620418"/>
            <a:ext cx="2259724" cy="2396358"/>
            <a:chOff x="8736336" y="773976"/>
            <a:chExt cx="925001" cy="925018"/>
          </a:xfrm>
        </p:grpSpPr>
        <p:grpSp>
          <p:nvGrpSpPr>
            <p:cNvPr id="27" name="Graphic 2">
              <a:extLst>
                <a:ext uri="{FF2B5EF4-FFF2-40B4-BE49-F238E27FC236}">
                  <a16:creationId xmlns:a16="http://schemas.microsoft.com/office/drawing/2014/main" id="{B1FC0D48-62E7-4E5F-8F1A-D76E5DED6227}"/>
                </a:ext>
              </a:extLst>
            </p:cNvPr>
            <p:cNvGrpSpPr/>
            <p:nvPr/>
          </p:nvGrpSpPr>
          <p:grpSpPr>
            <a:xfrm>
              <a:off x="8736336" y="773976"/>
              <a:ext cx="925001" cy="925018"/>
              <a:chOff x="8736336" y="773976"/>
              <a:chExt cx="925001" cy="925018"/>
            </a:xfrm>
            <a:solidFill>
              <a:srgbClr val="010101"/>
            </a:solidFill>
          </p:grpSpPr>
          <p:sp>
            <p:nvSpPr>
              <p:cNvPr id="30" name="Freeform 306">
                <a:extLst>
                  <a:ext uri="{FF2B5EF4-FFF2-40B4-BE49-F238E27FC236}">
                    <a16:creationId xmlns:a16="http://schemas.microsoft.com/office/drawing/2014/main" id="{DEE7E5A5-8942-419C-BF5C-9006A8CC6DB0}"/>
                  </a:ext>
                </a:extLst>
              </p:cNvPr>
              <p:cNvSpPr/>
              <p:nvPr/>
            </p:nvSpPr>
            <p:spPr>
              <a:xfrm>
                <a:off x="8880867" y="773976"/>
                <a:ext cx="636011" cy="925018"/>
              </a:xfrm>
              <a:custGeom>
                <a:avLst/>
                <a:gdLst>
                  <a:gd name="connsiteX0" fmla="*/ 547413 w 636011"/>
                  <a:gd name="connsiteY0" fmla="*/ 538397 h 925018"/>
                  <a:gd name="connsiteX1" fmla="*/ 635939 w 636011"/>
                  <a:gd name="connsiteY1" fmla="*/ 312566 h 925018"/>
                  <a:gd name="connsiteX2" fmla="*/ 314356 w 636011"/>
                  <a:gd name="connsiteY2" fmla="*/ 17 h 925018"/>
                  <a:gd name="connsiteX3" fmla="*/ 0 w 636011"/>
                  <a:gd name="connsiteY3" fmla="*/ 317987 h 925018"/>
                  <a:gd name="connsiteX4" fmla="*/ 88526 w 636011"/>
                  <a:gd name="connsiteY4" fmla="*/ 537494 h 925018"/>
                  <a:gd name="connsiteX5" fmla="*/ 143628 w 636011"/>
                  <a:gd name="connsiteY5" fmla="*/ 655828 h 925018"/>
                  <a:gd name="connsiteX6" fmla="*/ 130982 w 636011"/>
                  <a:gd name="connsiteY6" fmla="*/ 737127 h 925018"/>
                  <a:gd name="connsiteX7" fmla="*/ 161695 w 636011"/>
                  <a:gd name="connsiteY7" fmla="*/ 823847 h 925018"/>
                  <a:gd name="connsiteX8" fmla="*/ 289967 w 636011"/>
                  <a:gd name="connsiteY8" fmla="*/ 925018 h 925018"/>
                  <a:gd name="connsiteX9" fmla="*/ 345973 w 636011"/>
                  <a:gd name="connsiteY9" fmla="*/ 925018 h 925018"/>
                  <a:gd name="connsiteX10" fmla="*/ 474244 w 636011"/>
                  <a:gd name="connsiteY10" fmla="*/ 823847 h 925018"/>
                  <a:gd name="connsiteX11" fmla="*/ 504957 w 636011"/>
                  <a:gd name="connsiteY11" fmla="*/ 737127 h 925018"/>
                  <a:gd name="connsiteX12" fmla="*/ 492310 w 636011"/>
                  <a:gd name="connsiteY12" fmla="*/ 655828 h 925018"/>
                  <a:gd name="connsiteX13" fmla="*/ 547413 w 636011"/>
                  <a:gd name="connsiteY13" fmla="*/ 538397 h 925018"/>
                  <a:gd name="connsiteX14" fmla="*/ 547413 w 636011"/>
                  <a:gd name="connsiteY14" fmla="*/ 538397 h 925018"/>
                  <a:gd name="connsiteX15" fmla="*/ 109302 w 636011"/>
                  <a:gd name="connsiteY15" fmla="*/ 517620 h 925018"/>
                  <a:gd name="connsiteX16" fmla="*/ 28906 w 636011"/>
                  <a:gd name="connsiteY16" fmla="*/ 317987 h 925018"/>
                  <a:gd name="connsiteX17" fmla="*/ 314356 w 636011"/>
                  <a:gd name="connsiteY17" fmla="*/ 28923 h 925018"/>
                  <a:gd name="connsiteX18" fmla="*/ 607032 w 636011"/>
                  <a:gd name="connsiteY18" fmla="*/ 313470 h 925018"/>
                  <a:gd name="connsiteX19" fmla="*/ 526637 w 636011"/>
                  <a:gd name="connsiteY19" fmla="*/ 518523 h 925018"/>
                  <a:gd name="connsiteX20" fmla="*/ 464307 w 636011"/>
                  <a:gd name="connsiteY20" fmla="*/ 650409 h 925018"/>
                  <a:gd name="connsiteX21" fmla="*/ 332423 w 636011"/>
                  <a:gd name="connsiteY21" fmla="*/ 650409 h 925018"/>
                  <a:gd name="connsiteX22" fmla="*/ 332423 w 636011"/>
                  <a:gd name="connsiteY22" fmla="*/ 491424 h 925018"/>
                  <a:gd name="connsiteX23" fmla="*/ 375782 w 636011"/>
                  <a:gd name="connsiteY23" fmla="*/ 491424 h 925018"/>
                  <a:gd name="connsiteX24" fmla="*/ 534766 w 636011"/>
                  <a:gd name="connsiteY24" fmla="*/ 332439 h 925018"/>
                  <a:gd name="connsiteX25" fmla="*/ 534766 w 636011"/>
                  <a:gd name="connsiteY25" fmla="*/ 289080 h 925018"/>
                  <a:gd name="connsiteX26" fmla="*/ 520314 w 636011"/>
                  <a:gd name="connsiteY26" fmla="*/ 274627 h 925018"/>
                  <a:gd name="connsiteX27" fmla="*/ 462501 w 636011"/>
                  <a:gd name="connsiteY27" fmla="*/ 274627 h 925018"/>
                  <a:gd name="connsiteX28" fmla="*/ 317969 w 636011"/>
                  <a:gd name="connsiteY28" fmla="*/ 367669 h 925018"/>
                  <a:gd name="connsiteX29" fmla="*/ 173438 w 636011"/>
                  <a:gd name="connsiteY29" fmla="*/ 274627 h 925018"/>
                  <a:gd name="connsiteX30" fmla="*/ 115626 w 636011"/>
                  <a:gd name="connsiteY30" fmla="*/ 274627 h 925018"/>
                  <a:gd name="connsiteX31" fmla="*/ 101172 w 636011"/>
                  <a:gd name="connsiteY31" fmla="*/ 289080 h 925018"/>
                  <a:gd name="connsiteX32" fmla="*/ 101172 w 636011"/>
                  <a:gd name="connsiteY32" fmla="*/ 332439 h 925018"/>
                  <a:gd name="connsiteX33" fmla="*/ 260157 w 636011"/>
                  <a:gd name="connsiteY33" fmla="*/ 491424 h 925018"/>
                  <a:gd name="connsiteX34" fmla="*/ 303516 w 636011"/>
                  <a:gd name="connsiteY34" fmla="*/ 491424 h 925018"/>
                  <a:gd name="connsiteX35" fmla="*/ 303516 w 636011"/>
                  <a:gd name="connsiteY35" fmla="*/ 650409 h 925018"/>
                  <a:gd name="connsiteX36" fmla="*/ 171631 w 636011"/>
                  <a:gd name="connsiteY36" fmla="*/ 650409 h 925018"/>
                  <a:gd name="connsiteX37" fmla="*/ 109302 w 636011"/>
                  <a:gd name="connsiteY37" fmla="*/ 517620 h 925018"/>
                  <a:gd name="connsiteX38" fmla="*/ 444434 w 636011"/>
                  <a:gd name="connsiteY38" fmla="*/ 366766 h 925018"/>
                  <a:gd name="connsiteX39" fmla="*/ 423658 w 636011"/>
                  <a:gd name="connsiteY39" fmla="*/ 364959 h 925018"/>
                  <a:gd name="connsiteX40" fmla="*/ 332423 w 636011"/>
                  <a:gd name="connsiteY40" fmla="*/ 445355 h 925018"/>
                  <a:gd name="connsiteX41" fmla="*/ 332423 w 636011"/>
                  <a:gd name="connsiteY41" fmla="*/ 433612 h 925018"/>
                  <a:gd name="connsiteX42" fmla="*/ 462501 w 636011"/>
                  <a:gd name="connsiteY42" fmla="*/ 303533 h 925018"/>
                  <a:gd name="connsiteX43" fmla="*/ 505860 w 636011"/>
                  <a:gd name="connsiteY43" fmla="*/ 303533 h 925018"/>
                  <a:gd name="connsiteX44" fmla="*/ 505860 w 636011"/>
                  <a:gd name="connsiteY44" fmla="*/ 332439 h 925018"/>
                  <a:gd name="connsiteX45" fmla="*/ 375782 w 636011"/>
                  <a:gd name="connsiteY45" fmla="*/ 462518 h 925018"/>
                  <a:gd name="connsiteX46" fmla="*/ 356812 w 636011"/>
                  <a:gd name="connsiteY46" fmla="*/ 462518 h 925018"/>
                  <a:gd name="connsiteX47" fmla="*/ 443531 w 636011"/>
                  <a:gd name="connsiteY47" fmla="*/ 386639 h 925018"/>
                  <a:gd name="connsiteX48" fmla="*/ 444434 w 636011"/>
                  <a:gd name="connsiteY48" fmla="*/ 366766 h 925018"/>
                  <a:gd name="connsiteX49" fmla="*/ 303516 w 636011"/>
                  <a:gd name="connsiteY49" fmla="*/ 445355 h 925018"/>
                  <a:gd name="connsiteX50" fmla="*/ 212281 w 636011"/>
                  <a:gd name="connsiteY50" fmla="*/ 364959 h 925018"/>
                  <a:gd name="connsiteX51" fmla="*/ 191504 w 636011"/>
                  <a:gd name="connsiteY51" fmla="*/ 366766 h 925018"/>
                  <a:gd name="connsiteX52" fmla="*/ 193311 w 636011"/>
                  <a:gd name="connsiteY52" fmla="*/ 387542 h 925018"/>
                  <a:gd name="connsiteX53" fmla="*/ 280030 w 636011"/>
                  <a:gd name="connsiteY53" fmla="*/ 463421 h 925018"/>
                  <a:gd name="connsiteX54" fmla="*/ 261060 w 636011"/>
                  <a:gd name="connsiteY54" fmla="*/ 463421 h 925018"/>
                  <a:gd name="connsiteX55" fmla="*/ 130982 w 636011"/>
                  <a:gd name="connsiteY55" fmla="*/ 333343 h 925018"/>
                  <a:gd name="connsiteX56" fmla="*/ 130982 w 636011"/>
                  <a:gd name="connsiteY56" fmla="*/ 304437 h 925018"/>
                  <a:gd name="connsiteX57" fmla="*/ 174341 w 636011"/>
                  <a:gd name="connsiteY57" fmla="*/ 304437 h 925018"/>
                  <a:gd name="connsiteX58" fmla="*/ 304419 w 636011"/>
                  <a:gd name="connsiteY58" fmla="*/ 434515 h 925018"/>
                  <a:gd name="connsiteX59" fmla="*/ 304419 w 636011"/>
                  <a:gd name="connsiteY59" fmla="*/ 445355 h 925018"/>
                  <a:gd name="connsiteX60" fmla="*/ 345973 w 636011"/>
                  <a:gd name="connsiteY60" fmla="*/ 896112 h 925018"/>
                  <a:gd name="connsiteX61" fmla="*/ 289967 w 636011"/>
                  <a:gd name="connsiteY61" fmla="*/ 896112 h 925018"/>
                  <a:gd name="connsiteX62" fmla="*/ 191504 w 636011"/>
                  <a:gd name="connsiteY62" fmla="*/ 823847 h 925018"/>
                  <a:gd name="connsiteX63" fmla="*/ 444434 w 636011"/>
                  <a:gd name="connsiteY63" fmla="*/ 823847 h 925018"/>
                  <a:gd name="connsiteX64" fmla="*/ 345973 w 636011"/>
                  <a:gd name="connsiteY64" fmla="*/ 896112 h 925018"/>
                  <a:gd name="connsiteX65" fmla="*/ 345973 w 636011"/>
                  <a:gd name="connsiteY65" fmla="*/ 896112 h 925018"/>
                  <a:gd name="connsiteX66" fmla="*/ 491407 w 636011"/>
                  <a:gd name="connsiteY66" fmla="*/ 773260 h 925018"/>
                  <a:gd name="connsiteX67" fmla="*/ 469727 w 636011"/>
                  <a:gd name="connsiteY67" fmla="*/ 794940 h 925018"/>
                  <a:gd name="connsiteX68" fmla="*/ 166211 w 636011"/>
                  <a:gd name="connsiteY68" fmla="*/ 794940 h 925018"/>
                  <a:gd name="connsiteX69" fmla="*/ 144531 w 636011"/>
                  <a:gd name="connsiteY69" fmla="*/ 773260 h 925018"/>
                  <a:gd name="connsiteX70" fmla="*/ 166211 w 636011"/>
                  <a:gd name="connsiteY70" fmla="*/ 751581 h 925018"/>
                  <a:gd name="connsiteX71" fmla="*/ 469727 w 636011"/>
                  <a:gd name="connsiteY71" fmla="*/ 751581 h 925018"/>
                  <a:gd name="connsiteX72" fmla="*/ 491407 w 636011"/>
                  <a:gd name="connsiteY72" fmla="*/ 773260 h 925018"/>
                  <a:gd name="connsiteX73" fmla="*/ 166211 w 636011"/>
                  <a:gd name="connsiteY73" fmla="*/ 722674 h 925018"/>
                  <a:gd name="connsiteX74" fmla="*/ 144531 w 636011"/>
                  <a:gd name="connsiteY74" fmla="*/ 700995 h 925018"/>
                  <a:gd name="connsiteX75" fmla="*/ 166211 w 636011"/>
                  <a:gd name="connsiteY75" fmla="*/ 679315 h 925018"/>
                  <a:gd name="connsiteX76" fmla="*/ 469727 w 636011"/>
                  <a:gd name="connsiteY76" fmla="*/ 679315 h 925018"/>
                  <a:gd name="connsiteX77" fmla="*/ 491407 w 636011"/>
                  <a:gd name="connsiteY77" fmla="*/ 700995 h 925018"/>
                  <a:gd name="connsiteX78" fmla="*/ 469727 w 636011"/>
                  <a:gd name="connsiteY78" fmla="*/ 722674 h 925018"/>
                  <a:gd name="connsiteX79" fmla="*/ 166211 w 636011"/>
                  <a:gd name="connsiteY79" fmla="*/ 722674 h 92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636011" h="925018">
                    <a:moveTo>
                      <a:pt x="547413" y="538397"/>
                    </a:moveTo>
                    <a:cubicBezTo>
                      <a:pt x="606129" y="477874"/>
                      <a:pt x="637745" y="397479"/>
                      <a:pt x="635939" y="312566"/>
                    </a:cubicBezTo>
                    <a:cubicBezTo>
                      <a:pt x="633229" y="138225"/>
                      <a:pt x="488697" y="-1789"/>
                      <a:pt x="314356" y="17"/>
                    </a:cubicBezTo>
                    <a:cubicBezTo>
                      <a:pt x="140015" y="1824"/>
                      <a:pt x="0" y="143645"/>
                      <a:pt x="0" y="317987"/>
                    </a:cubicBezTo>
                    <a:cubicBezTo>
                      <a:pt x="0" y="400189"/>
                      <a:pt x="31616" y="478778"/>
                      <a:pt x="88526" y="537494"/>
                    </a:cubicBezTo>
                    <a:cubicBezTo>
                      <a:pt x="118335" y="568206"/>
                      <a:pt x="137305" y="607953"/>
                      <a:pt x="143628" y="655828"/>
                    </a:cubicBezTo>
                    <a:cubicBezTo>
                      <a:pt x="112915" y="671185"/>
                      <a:pt x="106592" y="712738"/>
                      <a:pt x="130982" y="737127"/>
                    </a:cubicBezTo>
                    <a:cubicBezTo>
                      <a:pt x="100269" y="766937"/>
                      <a:pt x="118335" y="819330"/>
                      <a:pt x="161695" y="823847"/>
                    </a:cubicBezTo>
                    <a:cubicBezTo>
                      <a:pt x="176148" y="883466"/>
                      <a:pt x="229444" y="925018"/>
                      <a:pt x="289967" y="925018"/>
                    </a:cubicBezTo>
                    <a:lnTo>
                      <a:pt x="345973" y="925018"/>
                    </a:lnTo>
                    <a:cubicBezTo>
                      <a:pt x="407398" y="925018"/>
                      <a:pt x="460694" y="883466"/>
                      <a:pt x="474244" y="823847"/>
                    </a:cubicBezTo>
                    <a:cubicBezTo>
                      <a:pt x="516700" y="820233"/>
                      <a:pt x="535670" y="766937"/>
                      <a:pt x="504957" y="737127"/>
                    </a:cubicBezTo>
                    <a:cubicBezTo>
                      <a:pt x="529347" y="712738"/>
                      <a:pt x="523023" y="671185"/>
                      <a:pt x="492310" y="655828"/>
                    </a:cubicBezTo>
                    <a:cubicBezTo>
                      <a:pt x="498634" y="608856"/>
                      <a:pt x="517604" y="569110"/>
                      <a:pt x="547413" y="538397"/>
                    </a:cubicBezTo>
                    <a:lnTo>
                      <a:pt x="547413" y="538397"/>
                    </a:lnTo>
                    <a:close/>
                    <a:moveTo>
                      <a:pt x="109302" y="517620"/>
                    </a:moveTo>
                    <a:cubicBezTo>
                      <a:pt x="57813" y="463421"/>
                      <a:pt x="28906" y="392962"/>
                      <a:pt x="28906" y="317987"/>
                    </a:cubicBezTo>
                    <a:cubicBezTo>
                      <a:pt x="28906" y="160808"/>
                      <a:pt x="157178" y="30730"/>
                      <a:pt x="314356" y="28923"/>
                    </a:cubicBezTo>
                    <a:cubicBezTo>
                      <a:pt x="473341" y="27117"/>
                      <a:pt x="604322" y="154485"/>
                      <a:pt x="607032" y="313470"/>
                    </a:cubicBezTo>
                    <a:cubicBezTo>
                      <a:pt x="607936" y="390252"/>
                      <a:pt x="579933" y="463421"/>
                      <a:pt x="526637" y="518523"/>
                    </a:cubicBezTo>
                    <a:cubicBezTo>
                      <a:pt x="493214" y="552850"/>
                      <a:pt x="470631" y="598919"/>
                      <a:pt x="464307" y="650409"/>
                    </a:cubicBezTo>
                    <a:lnTo>
                      <a:pt x="332423" y="650409"/>
                    </a:lnTo>
                    <a:lnTo>
                      <a:pt x="332423" y="491424"/>
                    </a:lnTo>
                    <a:lnTo>
                      <a:pt x="375782" y="491424"/>
                    </a:lnTo>
                    <a:cubicBezTo>
                      <a:pt x="463404" y="491424"/>
                      <a:pt x="534766" y="420062"/>
                      <a:pt x="534766" y="332439"/>
                    </a:cubicBezTo>
                    <a:lnTo>
                      <a:pt x="534766" y="289080"/>
                    </a:lnTo>
                    <a:cubicBezTo>
                      <a:pt x="534766" y="280950"/>
                      <a:pt x="528443" y="274627"/>
                      <a:pt x="520314" y="274627"/>
                    </a:cubicBezTo>
                    <a:lnTo>
                      <a:pt x="462501" y="274627"/>
                    </a:lnTo>
                    <a:cubicBezTo>
                      <a:pt x="398365" y="274627"/>
                      <a:pt x="343262" y="312566"/>
                      <a:pt x="317969" y="367669"/>
                    </a:cubicBezTo>
                    <a:cubicBezTo>
                      <a:pt x="292676" y="312566"/>
                      <a:pt x="237574" y="274627"/>
                      <a:pt x="173438" y="274627"/>
                    </a:cubicBezTo>
                    <a:lnTo>
                      <a:pt x="115626" y="274627"/>
                    </a:lnTo>
                    <a:cubicBezTo>
                      <a:pt x="107495" y="274627"/>
                      <a:pt x="101172" y="280950"/>
                      <a:pt x="101172" y="289080"/>
                    </a:cubicBezTo>
                    <a:lnTo>
                      <a:pt x="101172" y="332439"/>
                    </a:lnTo>
                    <a:cubicBezTo>
                      <a:pt x="101172" y="420062"/>
                      <a:pt x="172535" y="491424"/>
                      <a:pt x="260157" y="491424"/>
                    </a:cubicBezTo>
                    <a:lnTo>
                      <a:pt x="303516" y="491424"/>
                    </a:lnTo>
                    <a:lnTo>
                      <a:pt x="303516" y="650409"/>
                    </a:lnTo>
                    <a:lnTo>
                      <a:pt x="171631" y="650409"/>
                    </a:lnTo>
                    <a:cubicBezTo>
                      <a:pt x="165308" y="598016"/>
                      <a:pt x="142725" y="552850"/>
                      <a:pt x="109302" y="517620"/>
                    </a:cubicBezTo>
                    <a:close/>
                    <a:moveTo>
                      <a:pt x="444434" y="366766"/>
                    </a:moveTo>
                    <a:cubicBezTo>
                      <a:pt x="439015" y="360442"/>
                      <a:pt x="429981" y="360442"/>
                      <a:pt x="423658" y="364959"/>
                    </a:cubicBezTo>
                    <a:lnTo>
                      <a:pt x="332423" y="445355"/>
                    </a:lnTo>
                    <a:lnTo>
                      <a:pt x="332423" y="433612"/>
                    </a:lnTo>
                    <a:cubicBezTo>
                      <a:pt x="332423" y="362249"/>
                      <a:pt x="391139" y="303533"/>
                      <a:pt x="462501" y="303533"/>
                    </a:cubicBezTo>
                    <a:lnTo>
                      <a:pt x="505860" y="303533"/>
                    </a:lnTo>
                    <a:lnTo>
                      <a:pt x="505860" y="332439"/>
                    </a:lnTo>
                    <a:cubicBezTo>
                      <a:pt x="505860" y="403802"/>
                      <a:pt x="447144" y="462518"/>
                      <a:pt x="375782" y="462518"/>
                    </a:cubicBezTo>
                    <a:lnTo>
                      <a:pt x="356812" y="462518"/>
                    </a:lnTo>
                    <a:lnTo>
                      <a:pt x="443531" y="386639"/>
                    </a:lnTo>
                    <a:cubicBezTo>
                      <a:pt x="448951" y="381219"/>
                      <a:pt x="449855" y="372186"/>
                      <a:pt x="444434" y="366766"/>
                    </a:cubicBezTo>
                    <a:close/>
                    <a:moveTo>
                      <a:pt x="303516" y="445355"/>
                    </a:moveTo>
                    <a:lnTo>
                      <a:pt x="212281" y="364959"/>
                    </a:lnTo>
                    <a:cubicBezTo>
                      <a:pt x="205958" y="359539"/>
                      <a:pt x="196925" y="360442"/>
                      <a:pt x="191504" y="366766"/>
                    </a:cubicBezTo>
                    <a:cubicBezTo>
                      <a:pt x="186085" y="373089"/>
                      <a:pt x="186988" y="382122"/>
                      <a:pt x="193311" y="387542"/>
                    </a:cubicBezTo>
                    <a:lnTo>
                      <a:pt x="280030" y="463421"/>
                    </a:lnTo>
                    <a:lnTo>
                      <a:pt x="261060" y="463421"/>
                    </a:lnTo>
                    <a:cubicBezTo>
                      <a:pt x="189698" y="463421"/>
                      <a:pt x="130982" y="404705"/>
                      <a:pt x="130982" y="333343"/>
                    </a:cubicBezTo>
                    <a:lnTo>
                      <a:pt x="130982" y="304437"/>
                    </a:lnTo>
                    <a:lnTo>
                      <a:pt x="174341" y="304437"/>
                    </a:lnTo>
                    <a:cubicBezTo>
                      <a:pt x="245704" y="304437"/>
                      <a:pt x="304419" y="363153"/>
                      <a:pt x="304419" y="434515"/>
                    </a:cubicBezTo>
                    <a:lnTo>
                      <a:pt x="304419" y="445355"/>
                    </a:lnTo>
                    <a:close/>
                    <a:moveTo>
                      <a:pt x="345973" y="896112"/>
                    </a:moveTo>
                    <a:lnTo>
                      <a:pt x="289967" y="896112"/>
                    </a:lnTo>
                    <a:cubicBezTo>
                      <a:pt x="244800" y="896112"/>
                      <a:pt x="205054" y="866302"/>
                      <a:pt x="191504" y="823847"/>
                    </a:cubicBezTo>
                    <a:lnTo>
                      <a:pt x="444434" y="823847"/>
                    </a:lnTo>
                    <a:cubicBezTo>
                      <a:pt x="430884" y="866302"/>
                      <a:pt x="391139" y="896112"/>
                      <a:pt x="345973" y="896112"/>
                    </a:cubicBezTo>
                    <a:lnTo>
                      <a:pt x="345973" y="896112"/>
                    </a:lnTo>
                    <a:close/>
                    <a:moveTo>
                      <a:pt x="491407" y="773260"/>
                    </a:moveTo>
                    <a:cubicBezTo>
                      <a:pt x="491407" y="785003"/>
                      <a:pt x="481471" y="794940"/>
                      <a:pt x="469727" y="794940"/>
                    </a:cubicBezTo>
                    <a:cubicBezTo>
                      <a:pt x="451661" y="794940"/>
                      <a:pt x="177954" y="794940"/>
                      <a:pt x="166211" y="794940"/>
                    </a:cubicBezTo>
                    <a:cubicBezTo>
                      <a:pt x="154468" y="794940"/>
                      <a:pt x="144531" y="785003"/>
                      <a:pt x="144531" y="773260"/>
                    </a:cubicBezTo>
                    <a:cubicBezTo>
                      <a:pt x="144531" y="761517"/>
                      <a:pt x="154468" y="751581"/>
                      <a:pt x="166211" y="751581"/>
                    </a:cubicBezTo>
                    <a:lnTo>
                      <a:pt x="469727" y="751581"/>
                    </a:lnTo>
                    <a:cubicBezTo>
                      <a:pt x="482374" y="751581"/>
                      <a:pt x="491407" y="761517"/>
                      <a:pt x="491407" y="773260"/>
                    </a:cubicBezTo>
                    <a:close/>
                    <a:moveTo>
                      <a:pt x="166211" y="722674"/>
                    </a:moveTo>
                    <a:cubicBezTo>
                      <a:pt x="154468" y="722674"/>
                      <a:pt x="144531" y="712738"/>
                      <a:pt x="144531" y="700995"/>
                    </a:cubicBezTo>
                    <a:cubicBezTo>
                      <a:pt x="144531" y="689251"/>
                      <a:pt x="154468" y="679315"/>
                      <a:pt x="166211" y="679315"/>
                    </a:cubicBezTo>
                    <a:lnTo>
                      <a:pt x="469727" y="679315"/>
                    </a:lnTo>
                    <a:cubicBezTo>
                      <a:pt x="481471" y="679315"/>
                      <a:pt x="491407" y="689251"/>
                      <a:pt x="491407" y="700995"/>
                    </a:cubicBezTo>
                    <a:cubicBezTo>
                      <a:pt x="491407" y="712738"/>
                      <a:pt x="481471" y="722674"/>
                      <a:pt x="469727" y="722674"/>
                    </a:cubicBezTo>
                    <a:lnTo>
                      <a:pt x="166211" y="722674"/>
                    </a:lnTo>
                    <a:close/>
                  </a:path>
                </a:pathLst>
              </a:custGeom>
              <a:solidFill>
                <a:srgbClr val="010101"/>
              </a:solidFill>
              <a:ln w="9028" cap="flat">
                <a:noFill/>
                <a:prstDash val="solid"/>
                <a:miter/>
              </a:ln>
            </p:spPr>
            <p:txBody>
              <a:bodyPr rtlCol="0" anchor="ctr"/>
              <a:lstStyle/>
              <a:p>
                <a:endParaRPr lang="en-US"/>
              </a:p>
            </p:txBody>
          </p:sp>
          <p:sp>
            <p:nvSpPr>
              <p:cNvPr id="31" name="Freeform 307">
                <a:extLst>
                  <a:ext uri="{FF2B5EF4-FFF2-40B4-BE49-F238E27FC236}">
                    <a16:creationId xmlns:a16="http://schemas.microsoft.com/office/drawing/2014/main" id="{F7E71758-CA1B-43F8-8461-50B994014B49}"/>
                  </a:ext>
                </a:extLst>
              </p:cNvPr>
              <p:cNvSpPr/>
              <p:nvPr/>
            </p:nvSpPr>
            <p:spPr>
              <a:xfrm>
                <a:off x="8736336" y="1077510"/>
                <a:ext cx="101172" cy="28906"/>
              </a:xfrm>
              <a:custGeom>
                <a:avLst/>
                <a:gdLst>
                  <a:gd name="connsiteX0" fmla="*/ 101172 w 101172"/>
                  <a:gd name="connsiteY0" fmla="*/ 14453 h 28906"/>
                  <a:gd name="connsiteX1" fmla="*/ 86719 w 101172"/>
                  <a:gd name="connsiteY1" fmla="*/ 0 h 28906"/>
                  <a:gd name="connsiteX2" fmla="*/ 14453 w 101172"/>
                  <a:gd name="connsiteY2" fmla="*/ 0 h 28906"/>
                  <a:gd name="connsiteX3" fmla="*/ 0 w 101172"/>
                  <a:gd name="connsiteY3" fmla="*/ 14453 h 28906"/>
                  <a:gd name="connsiteX4" fmla="*/ 14453 w 101172"/>
                  <a:gd name="connsiteY4" fmla="*/ 28906 h 28906"/>
                  <a:gd name="connsiteX5" fmla="*/ 86719 w 101172"/>
                  <a:gd name="connsiteY5" fmla="*/ 28906 h 28906"/>
                  <a:gd name="connsiteX6" fmla="*/ 101172 w 101172"/>
                  <a:gd name="connsiteY6" fmla="*/ 14453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101172" y="14453"/>
                    </a:moveTo>
                    <a:cubicBezTo>
                      <a:pt x="101172" y="6323"/>
                      <a:pt x="94849" y="0"/>
                      <a:pt x="86719" y="0"/>
                    </a:cubicBezTo>
                    <a:lnTo>
                      <a:pt x="14453" y="0"/>
                    </a:lnTo>
                    <a:cubicBezTo>
                      <a:pt x="6323" y="0"/>
                      <a:pt x="0" y="6323"/>
                      <a:pt x="0" y="14453"/>
                    </a:cubicBezTo>
                    <a:cubicBezTo>
                      <a:pt x="0" y="22583"/>
                      <a:pt x="6323" y="28906"/>
                      <a:pt x="14453" y="28906"/>
                    </a:cubicBezTo>
                    <a:lnTo>
                      <a:pt x="86719" y="28906"/>
                    </a:lnTo>
                    <a:cubicBezTo>
                      <a:pt x="94849" y="28906"/>
                      <a:pt x="101172" y="22583"/>
                      <a:pt x="101172" y="14453"/>
                    </a:cubicBezTo>
                    <a:close/>
                  </a:path>
                </a:pathLst>
              </a:custGeom>
              <a:solidFill>
                <a:srgbClr val="010101"/>
              </a:solidFill>
              <a:ln w="9028" cap="flat">
                <a:noFill/>
                <a:prstDash val="solid"/>
                <a:miter/>
              </a:ln>
            </p:spPr>
            <p:txBody>
              <a:bodyPr rtlCol="0" anchor="ctr"/>
              <a:lstStyle/>
              <a:p>
                <a:endParaRPr lang="en-US"/>
              </a:p>
            </p:txBody>
          </p:sp>
          <p:sp>
            <p:nvSpPr>
              <p:cNvPr id="32" name="Freeform 308">
                <a:extLst>
                  <a:ext uri="{FF2B5EF4-FFF2-40B4-BE49-F238E27FC236}">
                    <a16:creationId xmlns:a16="http://schemas.microsoft.com/office/drawing/2014/main" id="{EB813A33-15C1-4D50-AC69-D1DFBADB1FDF}"/>
                  </a:ext>
                </a:extLst>
              </p:cNvPr>
              <p:cNvSpPr/>
              <p:nvPr/>
            </p:nvSpPr>
            <p:spPr>
              <a:xfrm>
                <a:off x="8796859" y="1265589"/>
                <a:ext cx="91235" cy="64850"/>
              </a:xfrm>
              <a:custGeom>
                <a:avLst/>
                <a:gdLst>
                  <a:gd name="connsiteX0" fmla="*/ 69556 w 91235"/>
                  <a:gd name="connsiteY0" fmla="*/ 1618 h 64850"/>
                  <a:gd name="connsiteX1" fmla="*/ 7226 w 91235"/>
                  <a:gd name="connsiteY1" fmla="*/ 37751 h 64850"/>
                  <a:gd name="connsiteX2" fmla="*/ 1807 w 91235"/>
                  <a:gd name="connsiteY2" fmla="*/ 57624 h 64850"/>
                  <a:gd name="connsiteX3" fmla="*/ 21680 w 91235"/>
                  <a:gd name="connsiteY3" fmla="*/ 63044 h 64850"/>
                  <a:gd name="connsiteX4" fmla="*/ 84009 w 91235"/>
                  <a:gd name="connsiteY4" fmla="*/ 26911 h 64850"/>
                  <a:gd name="connsiteX5" fmla="*/ 89429 w 91235"/>
                  <a:gd name="connsiteY5" fmla="*/ 7038 h 64850"/>
                  <a:gd name="connsiteX6" fmla="*/ 69556 w 91235"/>
                  <a:gd name="connsiteY6" fmla="*/ 1618 h 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235" h="64850">
                    <a:moveTo>
                      <a:pt x="69556" y="1618"/>
                    </a:moveTo>
                    <a:lnTo>
                      <a:pt x="7226" y="37751"/>
                    </a:lnTo>
                    <a:cubicBezTo>
                      <a:pt x="0" y="41365"/>
                      <a:pt x="-1807" y="50398"/>
                      <a:pt x="1807" y="57624"/>
                    </a:cubicBezTo>
                    <a:cubicBezTo>
                      <a:pt x="5420" y="64851"/>
                      <a:pt x="14453" y="66657"/>
                      <a:pt x="21680" y="63044"/>
                    </a:cubicBezTo>
                    <a:lnTo>
                      <a:pt x="84009" y="26911"/>
                    </a:lnTo>
                    <a:cubicBezTo>
                      <a:pt x="91236" y="23298"/>
                      <a:pt x="93042" y="14265"/>
                      <a:pt x="89429" y="7038"/>
                    </a:cubicBezTo>
                    <a:cubicBezTo>
                      <a:pt x="84912" y="715"/>
                      <a:pt x="76782" y="-1995"/>
                      <a:pt x="69556" y="1618"/>
                    </a:cubicBezTo>
                    <a:close/>
                  </a:path>
                </a:pathLst>
              </a:custGeom>
              <a:solidFill>
                <a:srgbClr val="010101"/>
              </a:solidFill>
              <a:ln w="9028" cap="flat">
                <a:noFill/>
                <a:prstDash val="solid"/>
                <a:miter/>
              </a:ln>
            </p:spPr>
            <p:txBody>
              <a:bodyPr rtlCol="0" anchor="ctr"/>
              <a:lstStyle/>
              <a:p>
                <a:endParaRPr lang="en-US"/>
              </a:p>
            </p:txBody>
          </p:sp>
          <p:sp>
            <p:nvSpPr>
              <p:cNvPr id="33" name="Freeform 309">
                <a:extLst>
                  <a:ext uri="{FF2B5EF4-FFF2-40B4-BE49-F238E27FC236}">
                    <a16:creationId xmlns:a16="http://schemas.microsoft.com/office/drawing/2014/main" id="{8431E2AD-79C7-4B56-A71B-9849E6CBA96D}"/>
                  </a:ext>
                </a:extLst>
              </p:cNvPr>
              <p:cNvSpPr/>
              <p:nvPr/>
            </p:nvSpPr>
            <p:spPr>
              <a:xfrm>
                <a:off x="8796457" y="853486"/>
                <a:ext cx="91499" cy="65041"/>
              </a:xfrm>
              <a:custGeom>
                <a:avLst/>
                <a:gdLst>
                  <a:gd name="connsiteX0" fmla="*/ 7628 w 91499"/>
                  <a:gd name="connsiteY0" fmla="*/ 27100 h 65041"/>
                  <a:gd name="connsiteX1" fmla="*/ 77184 w 91499"/>
                  <a:gd name="connsiteY1" fmla="*/ 65039 h 65041"/>
                  <a:gd name="connsiteX2" fmla="*/ 84410 w 91499"/>
                  <a:gd name="connsiteY2" fmla="*/ 37940 h 65041"/>
                  <a:gd name="connsiteX3" fmla="*/ 22081 w 91499"/>
                  <a:gd name="connsiteY3" fmla="*/ 1807 h 65041"/>
                  <a:gd name="connsiteX4" fmla="*/ 2208 w 91499"/>
                  <a:gd name="connsiteY4" fmla="*/ 7226 h 65041"/>
                  <a:gd name="connsiteX5" fmla="*/ 7628 w 91499"/>
                  <a:gd name="connsiteY5" fmla="*/ 27100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99" h="65041">
                    <a:moveTo>
                      <a:pt x="7628" y="27100"/>
                    </a:moveTo>
                    <a:cubicBezTo>
                      <a:pt x="74474" y="65942"/>
                      <a:pt x="71764" y="65039"/>
                      <a:pt x="77184" y="65039"/>
                    </a:cubicBezTo>
                    <a:cubicBezTo>
                      <a:pt x="91637" y="65039"/>
                      <a:pt x="97057" y="45166"/>
                      <a:pt x="84410" y="37940"/>
                    </a:cubicBezTo>
                    <a:lnTo>
                      <a:pt x="22081" y="1807"/>
                    </a:lnTo>
                    <a:cubicBezTo>
                      <a:pt x="14855" y="-1807"/>
                      <a:pt x="6725" y="0"/>
                      <a:pt x="2208" y="7226"/>
                    </a:cubicBezTo>
                    <a:cubicBezTo>
                      <a:pt x="-2308" y="14453"/>
                      <a:pt x="401" y="23486"/>
                      <a:pt x="7628" y="27100"/>
                    </a:cubicBezTo>
                    <a:close/>
                  </a:path>
                </a:pathLst>
              </a:custGeom>
              <a:solidFill>
                <a:srgbClr val="010101"/>
              </a:solidFill>
              <a:ln w="9028" cap="flat">
                <a:noFill/>
                <a:prstDash val="solid"/>
                <a:miter/>
              </a:ln>
            </p:spPr>
            <p:txBody>
              <a:bodyPr rtlCol="0" anchor="ctr"/>
              <a:lstStyle/>
              <a:p>
                <a:endParaRPr lang="en-US"/>
              </a:p>
            </p:txBody>
          </p:sp>
          <p:sp>
            <p:nvSpPr>
              <p:cNvPr id="34" name="Freeform 310">
                <a:extLst>
                  <a:ext uri="{FF2B5EF4-FFF2-40B4-BE49-F238E27FC236}">
                    <a16:creationId xmlns:a16="http://schemas.microsoft.com/office/drawing/2014/main" id="{4419837A-4BAE-47CE-9873-DAC57C93EFB8}"/>
                  </a:ext>
                </a:extLst>
              </p:cNvPr>
              <p:cNvSpPr/>
              <p:nvPr/>
            </p:nvSpPr>
            <p:spPr>
              <a:xfrm>
                <a:off x="9560165" y="1077510"/>
                <a:ext cx="101172" cy="28906"/>
              </a:xfrm>
              <a:custGeom>
                <a:avLst/>
                <a:gdLst>
                  <a:gd name="connsiteX0" fmla="*/ 86719 w 101172"/>
                  <a:gd name="connsiteY0" fmla="*/ 0 h 28906"/>
                  <a:gd name="connsiteX1" fmla="*/ 14453 w 101172"/>
                  <a:gd name="connsiteY1" fmla="*/ 0 h 28906"/>
                  <a:gd name="connsiteX2" fmla="*/ 0 w 101172"/>
                  <a:gd name="connsiteY2" fmla="*/ 14453 h 28906"/>
                  <a:gd name="connsiteX3" fmla="*/ 14453 w 101172"/>
                  <a:gd name="connsiteY3" fmla="*/ 28906 h 28906"/>
                  <a:gd name="connsiteX4" fmla="*/ 86719 w 101172"/>
                  <a:gd name="connsiteY4" fmla="*/ 28906 h 28906"/>
                  <a:gd name="connsiteX5" fmla="*/ 101172 w 101172"/>
                  <a:gd name="connsiteY5" fmla="*/ 14453 h 28906"/>
                  <a:gd name="connsiteX6" fmla="*/ 86719 w 101172"/>
                  <a:gd name="connsiteY6" fmla="*/ 0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86719" y="0"/>
                    </a:moveTo>
                    <a:lnTo>
                      <a:pt x="14453" y="0"/>
                    </a:lnTo>
                    <a:cubicBezTo>
                      <a:pt x="6323" y="0"/>
                      <a:pt x="0" y="6323"/>
                      <a:pt x="0" y="14453"/>
                    </a:cubicBezTo>
                    <a:cubicBezTo>
                      <a:pt x="0" y="22583"/>
                      <a:pt x="6323" y="28906"/>
                      <a:pt x="14453" y="28906"/>
                    </a:cubicBezTo>
                    <a:lnTo>
                      <a:pt x="86719" y="28906"/>
                    </a:lnTo>
                    <a:cubicBezTo>
                      <a:pt x="94849" y="28906"/>
                      <a:pt x="101172" y="22583"/>
                      <a:pt x="101172" y="14453"/>
                    </a:cubicBezTo>
                    <a:cubicBezTo>
                      <a:pt x="101172" y="6323"/>
                      <a:pt x="94849" y="0"/>
                      <a:pt x="86719" y="0"/>
                    </a:cubicBezTo>
                    <a:close/>
                  </a:path>
                </a:pathLst>
              </a:custGeom>
              <a:solidFill>
                <a:srgbClr val="010101"/>
              </a:solidFill>
              <a:ln w="9028" cap="flat">
                <a:noFill/>
                <a:prstDash val="solid"/>
                <a:miter/>
              </a:ln>
            </p:spPr>
            <p:txBody>
              <a:bodyPr rtlCol="0" anchor="ctr"/>
              <a:lstStyle/>
              <a:p>
                <a:endParaRPr lang="en-US"/>
              </a:p>
            </p:txBody>
          </p:sp>
          <p:sp>
            <p:nvSpPr>
              <p:cNvPr id="35" name="Freeform 311">
                <a:extLst>
                  <a:ext uri="{FF2B5EF4-FFF2-40B4-BE49-F238E27FC236}">
                    <a16:creationId xmlns:a16="http://schemas.microsoft.com/office/drawing/2014/main" id="{B995FCA1-E2D1-4230-8D7C-0564F00EC6CA}"/>
                  </a:ext>
                </a:extLst>
              </p:cNvPr>
              <p:cNvSpPr/>
              <p:nvPr/>
            </p:nvSpPr>
            <p:spPr>
              <a:xfrm>
                <a:off x="9510483" y="1265401"/>
                <a:ext cx="91047" cy="65039"/>
              </a:xfrm>
              <a:custGeom>
                <a:avLst/>
                <a:gdLst>
                  <a:gd name="connsiteX0" fmla="*/ 84009 w 91047"/>
                  <a:gd name="connsiteY0" fmla="*/ 37939 h 65039"/>
                  <a:gd name="connsiteX1" fmla="*/ 21680 w 91047"/>
                  <a:gd name="connsiteY1" fmla="*/ 1807 h 65039"/>
                  <a:gd name="connsiteX2" fmla="*/ 1807 w 91047"/>
                  <a:gd name="connsiteY2" fmla="*/ 7227 h 65039"/>
                  <a:gd name="connsiteX3" fmla="*/ 7226 w 91047"/>
                  <a:gd name="connsiteY3" fmla="*/ 27099 h 65039"/>
                  <a:gd name="connsiteX4" fmla="*/ 69556 w 91047"/>
                  <a:gd name="connsiteY4" fmla="*/ 63232 h 65039"/>
                  <a:gd name="connsiteX5" fmla="*/ 89429 w 91047"/>
                  <a:gd name="connsiteY5" fmla="*/ 57813 h 65039"/>
                  <a:gd name="connsiteX6" fmla="*/ 84009 w 91047"/>
                  <a:gd name="connsiteY6" fmla="*/ 37939 h 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7" h="65039">
                    <a:moveTo>
                      <a:pt x="84009" y="37939"/>
                    </a:moveTo>
                    <a:lnTo>
                      <a:pt x="21680" y="1807"/>
                    </a:lnTo>
                    <a:cubicBezTo>
                      <a:pt x="14453" y="-1806"/>
                      <a:pt x="6323" y="0"/>
                      <a:pt x="1807" y="7227"/>
                    </a:cubicBezTo>
                    <a:cubicBezTo>
                      <a:pt x="-1807" y="14453"/>
                      <a:pt x="0" y="22583"/>
                      <a:pt x="7226" y="27099"/>
                    </a:cubicBezTo>
                    <a:lnTo>
                      <a:pt x="69556" y="63232"/>
                    </a:lnTo>
                    <a:cubicBezTo>
                      <a:pt x="76782" y="66846"/>
                      <a:pt x="84912" y="65039"/>
                      <a:pt x="89429" y="57813"/>
                    </a:cubicBezTo>
                    <a:cubicBezTo>
                      <a:pt x="93042" y="51489"/>
                      <a:pt x="90332" y="42456"/>
                      <a:pt x="84009" y="37939"/>
                    </a:cubicBezTo>
                    <a:close/>
                  </a:path>
                </a:pathLst>
              </a:custGeom>
              <a:solidFill>
                <a:srgbClr val="010101"/>
              </a:solidFill>
              <a:ln w="9028" cap="flat">
                <a:noFill/>
                <a:prstDash val="solid"/>
                <a:miter/>
              </a:ln>
            </p:spPr>
            <p:txBody>
              <a:bodyPr rtlCol="0" anchor="ctr"/>
              <a:lstStyle/>
              <a:p>
                <a:endParaRPr lang="en-US"/>
              </a:p>
            </p:txBody>
          </p:sp>
          <p:sp>
            <p:nvSpPr>
              <p:cNvPr id="36" name="Freeform 312">
                <a:extLst>
                  <a:ext uri="{FF2B5EF4-FFF2-40B4-BE49-F238E27FC236}">
                    <a16:creationId xmlns:a16="http://schemas.microsoft.com/office/drawing/2014/main" id="{2923D619-1686-4B3C-94D1-CDCEF0E9FD6D}"/>
                  </a:ext>
                </a:extLst>
              </p:cNvPr>
              <p:cNvSpPr/>
              <p:nvPr/>
            </p:nvSpPr>
            <p:spPr>
              <a:xfrm>
                <a:off x="9509975" y="853486"/>
                <a:ext cx="91742" cy="65041"/>
              </a:xfrm>
              <a:custGeom>
                <a:avLst/>
                <a:gdLst>
                  <a:gd name="connsiteX0" fmla="*/ 14961 w 91742"/>
                  <a:gd name="connsiteY0" fmla="*/ 65039 h 65041"/>
                  <a:gd name="connsiteX1" fmla="*/ 84516 w 91742"/>
                  <a:gd name="connsiteY1" fmla="*/ 27100 h 65041"/>
                  <a:gd name="connsiteX2" fmla="*/ 89936 w 91742"/>
                  <a:gd name="connsiteY2" fmla="*/ 7226 h 65041"/>
                  <a:gd name="connsiteX3" fmla="*/ 70063 w 91742"/>
                  <a:gd name="connsiteY3" fmla="*/ 1807 h 65041"/>
                  <a:gd name="connsiteX4" fmla="*/ 7734 w 91742"/>
                  <a:gd name="connsiteY4" fmla="*/ 37940 h 65041"/>
                  <a:gd name="connsiteX5" fmla="*/ 14961 w 91742"/>
                  <a:gd name="connsiteY5" fmla="*/ 65039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742" h="65041">
                    <a:moveTo>
                      <a:pt x="14961" y="65039"/>
                    </a:moveTo>
                    <a:cubicBezTo>
                      <a:pt x="20381" y="65039"/>
                      <a:pt x="17671" y="65942"/>
                      <a:pt x="84516" y="27100"/>
                    </a:cubicBezTo>
                    <a:cubicBezTo>
                      <a:pt x="91743" y="23486"/>
                      <a:pt x="93549" y="14453"/>
                      <a:pt x="89936" y="7226"/>
                    </a:cubicBezTo>
                    <a:cubicBezTo>
                      <a:pt x="86323" y="0"/>
                      <a:pt x="77290" y="-1807"/>
                      <a:pt x="70063" y="1807"/>
                    </a:cubicBezTo>
                    <a:lnTo>
                      <a:pt x="7734" y="37940"/>
                    </a:lnTo>
                    <a:cubicBezTo>
                      <a:pt x="-5816" y="45166"/>
                      <a:pt x="-396" y="65039"/>
                      <a:pt x="14961" y="65039"/>
                    </a:cubicBezTo>
                    <a:close/>
                  </a:path>
                </a:pathLst>
              </a:custGeom>
              <a:solidFill>
                <a:srgbClr val="010101"/>
              </a:solidFill>
              <a:ln w="9028" cap="flat">
                <a:noFill/>
                <a:prstDash val="solid"/>
                <a:miter/>
              </a:ln>
            </p:spPr>
            <p:txBody>
              <a:bodyPr rtlCol="0" anchor="ctr"/>
              <a:lstStyle/>
              <a:p>
                <a:endParaRPr lang="en-US"/>
              </a:p>
            </p:txBody>
          </p:sp>
        </p:grpSp>
        <p:sp>
          <p:nvSpPr>
            <p:cNvPr id="28" name="Freeform 304">
              <a:extLst>
                <a:ext uri="{FF2B5EF4-FFF2-40B4-BE49-F238E27FC236}">
                  <a16:creationId xmlns:a16="http://schemas.microsoft.com/office/drawing/2014/main" id="{3403626D-3B68-4569-9E3E-EEFF9F6403D6}"/>
                </a:ext>
              </a:extLst>
            </p:cNvPr>
            <p:cNvSpPr/>
            <p:nvPr/>
          </p:nvSpPr>
          <p:spPr>
            <a:xfrm>
              <a:off x="9222323" y="1077510"/>
              <a:ext cx="173437" cy="158984"/>
            </a:xfrm>
            <a:custGeom>
              <a:avLst/>
              <a:gdLst>
                <a:gd name="connsiteX0" fmla="*/ 112012 w 173437"/>
                <a:gd name="connsiteY0" fmla="*/ 63233 h 158984"/>
                <a:gd name="connsiteX1" fmla="*/ 91235 w 173437"/>
                <a:gd name="connsiteY1" fmla="*/ 61426 h 158984"/>
                <a:gd name="connsiteX2" fmla="*/ 0 w 173437"/>
                <a:gd name="connsiteY2" fmla="*/ 141822 h 158984"/>
                <a:gd name="connsiteX3" fmla="*/ 0 w 173437"/>
                <a:gd name="connsiteY3" fmla="*/ 130079 h 158984"/>
                <a:gd name="connsiteX4" fmla="*/ 130078 w 173437"/>
                <a:gd name="connsiteY4" fmla="*/ 0 h 158984"/>
                <a:gd name="connsiteX5" fmla="*/ 173437 w 173437"/>
                <a:gd name="connsiteY5" fmla="*/ 0 h 158984"/>
                <a:gd name="connsiteX6" fmla="*/ 173437 w 173437"/>
                <a:gd name="connsiteY6" fmla="*/ 28906 h 158984"/>
                <a:gd name="connsiteX7" fmla="*/ 43359 w 173437"/>
                <a:gd name="connsiteY7" fmla="*/ 158985 h 158984"/>
                <a:gd name="connsiteX8" fmla="*/ 24389 w 173437"/>
                <a:gd name="connsiteY8" fmla="*/ 158985 h 158984"/>
                <a:gd name="connsiteX9" fmla="*/ 111108 w 173437"/>
                <a:gd name="connsiteY9" fmla="*/ 83106 h 158984"/>
                <a:gd name="connsiteX10" fmla="*/ 112012 w 173437"/>
                <a:gd name="connsiteY10" fmla="*/ 63233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12012" y="63233"/>
                  </a:moveTo>
                  <a:cubicBezTo>
                    <a:pt x="106592" y="56909"/>
                    <a:pt x="97559" y="56909"/>
                    <a:pt x="91235" y="61426"/>
                  </a:cubicBezTo>
                  <a:lnTo>
                    <a:pt x="0" y="141822"/>
                  </a:lnTo>
                  <a:lnTo>
                    <a:pt x="0" y="130079"/>
                  </a:lnTo>
                  <a:cubicBezTo>
                    <a:pt x="0" y="58716"/>
                    <a:pt x="58716" y="0"/>
                    <a:pt x="130078" y="0"/>
                  </a:cubicBezTo>
                  <a:lnTo>
                    <a:pt x="173437" y="0"/>
                  </a:lnTo>
                  <a:lnTo>
                    <a:pt x="173437" y="28906"/>
                  </a:lnTo>
                  <a:cubicBezTo>
                    <a:pt x="173437" y="100269"/>
                    <a:pt x="114721" y="158985"/>
                    <a:pt x="43359" y="158985"/>
                  </a:cubicBezTo>
                  <a:lnTo>
                    <a:pt x="24389" y="158985"/>
                  </a:lnTo>
                  <a:lnTo>
                    <a:pt x="111108" y="83106"/>
                  </a:lnTo>
                  <a:cubicBezTo>
                    <a:pt x="116528" y="77686"/>
                    <a:pt x="117432" y="68653"/>
                    <a:pt x="112012" y="63233"/>
                  </a:cubicBezTo>
                  <a:close/>
                </a:path>
              </a:pathLst>
            </a:custGeom>
            <a:solidFill>
              <a:srgbClr val="FFD100"/>
            </a:solidFill>
            <a:ln w="9028" cap="flat">
              <a:noFill/>
              <a:prstDash val="solid"/>
              <a:miter/>
            </a:ln>
          </p:spPr>
          <p:txBody>
            <a:bodyPr rtlCol="0" anchor="ctr"/>
            <a:lstStyle/>
            <a:p>
              <a:endParaRPr lang="en-US"/>
            </a:p>
          </p:txBody>
        </p:sp>
        <p:sp>
          <p:nvSpPr>
            <p:cNvPr id="29" name="Freeform 305">
              <a:extLst>
                <a:ext uri="{FF2B5EF4-FFF2-40B4-BE49-F238E27FC236}">
                  <a16:creationId xmlns:a16="http://schemas.microsoft.com/office/drawing/2014/main" id="{30023CD3-CFA6-4EAA-8FF4-3D0AB3E360FE}"/>
                </a:ext>
              </a:extLst>
            </p:cNvPr>
            <p:cNvSpPr/>
            <p:nvPr/>
          </p:nvSpPr>
          <p:spPr>
            <a:xfrm>
              <a:off x="9020882" y="1078413"/>
              <a:ext cx="173437" cy="158984"/>
            </a:xfrm>
            <a:custGeom>
              <a:avLst/>
              <a:gdLst>
                <a:gd name="connsiteX0" fmla="*/ 172535 w 173437"/>
                <a:gd name="connsiteY0" fmla="*/ 140918 h 158984"/>
                <a:gd name="connsiteX1" fmla="*/ 81299 w 173437"/>
                <a:gd name="connsiteY1" fmla="*/ 60522 h 158984"/>
                <a:gd name="connsiteX2" fmla="*/ 60523 w 173437"/>
                <a:gd name="connsiteY2" fmla="*/ 62329 h 158984"/>
                <a:gd name="connsiteX3" fmla="*/ 62329 w 173437"/>
                <a:gd name="connsiteY3" fmla="*/ 83105 h 158984"/>
                <a:gd name="connsiteX4" fmla="*/ 149048 w 173437"/>
                <a:gd name="connsiteY4" fmla="*/ 158984 h 158984"/>
                <a:gd name="connsiteX5" fmla="*/ 130079 w 173437"/>
                <a:gd name="connsiteY5" fmla="*/ 158984 h 158984"/>
                <a:gd name="connsiteX6" fmla="*/ 0 w 173437"/>
                <a:gd name="connsiteY6" fmla="*/ 28906 h 158984"/>
                <a:gd name="connsiteX7" fmla="*/ 0 w 173437"/>
                <a:gd name="connsiteY7" fmla="*/ 0 h 158984"/>
                <a:gd name="connsiteX8" fmla="*/ 43360 w 173437"/>
                <a:gd name="connsiteY8" fmla="*/ 0 h 158984"/>
                <a:gd name="connsiteX9" fmla="*/ 173438 w 173437"/>
                <a:gd name="connsiteY9" fmla="*/ 130078 h 158984"/>
                <a:gd name="connsiteX10" fmla="*/ 173438 w 173437"/>
                <a:gd name="connsiteY10" fmla="*/ 140918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72535" y="140918"/>
                  </a:moveTo>
                  <a:lnTo>
                    <a:pt x="81299" y="60522"/>
                  </a:lnTo>
                  <a:cubicBezTo>
                    <a:pt x="74976" y="55102"/>
                    <a:pt x="65943" y="56005"/>
                    <a:pt x="60523" y="62329"/>
                  </a:cubicBezTo>
                  <a:cubicBezTo>
                    <a:pt x="55103" y="68652"/>
                    <a:pt x="56006" y="77685"/>
                    <a:pt x="62329" y="83105"/>
                  </a:cubicBezTo>
                  <a:lnTo>
                    <a:pt x="149048" y="158984"/>
                  </a:lnTo>
                  <a:lnTo>
                    <a:pt x="130079" y="158984"/>
                  </a:lnTo>
                  <a:cubicBezTo>
                    <a:pt x="58716" y="158984"/>
                    <a:pt x="0" y="100268"/>
                    <a:pt x="0" y="28906"/>
                  </a:cubicBezTo>
                  <a:lnTo>
                    <a:pt x="0" y="0"/>
                  </a:lnTo>
                  <a:lnTo>
                    <a:pt x="43360" y="0"/>
                  </a:lnTo>
                  <a:cubicBezTo>
                    <a:pt x="114722" y="0"/>
                    <a:pt x="173438" y="58716"/>
                    <a:pt x="173438" y="130078"/>
                  </a:cubicBezTo>
                  <a:lnTo>
                    <a:pt x="173438" y="140918"/>
                  </a:lnTo>
                  <a:close/>
                </a:path>
              </a:pathLst>
            </a:custGeom>
            <a:solidFill>
              <a:srgbClr val="FFD100"/>
            </a:solidFill>
            <a:ln w="9028" cap="flat">
              <a:noFill/>
              <a:prstDash val="solid"/>
              <a:miter/>
            </a:ln>
          </p:spPr>
          <p:txBody>
            <a:bodyPr rtlCol="0" anchor="ctr"/>
            <a:lstStyle/>
            <a:p>
              <a:endParaRPr lang="en-US"/>
            </a:p>
          </p:txBody>
        </p:sp>
      </p:grpSp>
    </p:spTree>
    <p:extLst>
      <p:ext uri="{BB962C8B-B14F-4D97-AF65-F5344CB8AC3E}">
        <p14:creationId xmlns:p14="http://schemas.microsoft.com/office/powerpoint/2010/main" val="38892132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EF9E0C-83B5-409C-811B-2E274EF703B4}"/>
              </a:ext>
            </a:extLst>
          </p:cNvPr>
          <p:cNvSpPr>
            <a:spLocks noGrp="1"/>
          </p:cNvSpPr>
          <p:nvPr>
            <p:ph type="body" sz="quarter" idx="20"/>
          </p:nvPr>
        </p:nvSpPr>
        <p:spPr>
          <a:xfrm>
            <a:off x="5937817" y="2293778"/>
            <a:ext cx="6054486" cy="3722513"/>
          </a:xfrm>
        </p:spPr>
        <p:txBody>
          <a:bodyPr/>
          <a:lstStyle/>
          <a:p>
            <a:r>
              <a:rPr lang="en-US" b="1" dirty="0"/>
              <a:t>Metas:</a:t>
            </a:r>
          </a:p>
          <a:p>
            <a:pPr marL="342900" indent="-342900">
              <a:buClr>
                <a:srgbClr val="FFC000"/>
              </a:buClr>
              <a:buFont typeface="Arial" panose="020B0604020202020204" pitchFamily="34" charset="0"/>
              <a:buChar char="•"/>
            </a:pPr>
            <a:r>
              <a:rPr lang="es-ES" dirty="0"/>
              <a:t>Generar y recoger el mayor número posible de ideas de forma colaborativa</a:t>
            </a:r>
          </a:p>
          <a:p>
            <a:pPr marL="342900" indent="-342900">
              <a:buClr>
                <a:srgbClr val="FFC000"/>
              </a:buClr>
              <a:buFont typeface="Arial" panose="020B0604020202020204" pitchFamily="34" charset="0"/>
              <a:buChar char="•"/>
            </a:pPr>
            <a:r>
              <a:rPr lang="es-ES" dirty="0"/>
              <a:t>Analizar las ideas y elegir la más adecuada </a:t>
            </a:r>
          </a:p>
          <a:p>
            <a:pPr marL="342900" indent="-342900">
              <a:buClr>
                <a:srgbClr val="FFC000"/>
              </a:buClr>
              <a:buFont typeface="Arial" panose="020B0604020202020204" pitchFamily="34" charset="0"/>
              <a:buChar char="•"/>
            </a:pPr>
            <a:r>
              <a:rPr lang="es-ES" dirty="0"/>
              <a:t>Formar conceptos reales</a:t>
            </a:r>
          </a:p>
          <a:p>
            <a:pPr marL="342900" indent="-342900">
              <a:buClr>
                <a:srgbClr val="FFC000"/>
              </a:buClr>
              <a:buFont typeface="Arial" panose="020B0604020202020204" pitchFamily="34" charset="0"/>
              <a:buChar char="•"/>
            </a:pPr>
            <a:r>
              <a:rPr lang="es-ES" dirty="0"/>
              <a:t>Obtener la solución óptima</a:t>
            </a:r>
          </a:p>
        </p:txBody>
      </p:sp>
      <p:sp>
        <p:nvSpPr>
          <p:cNvPr id="3" name="Text Placeholder 2">
            <a:extLst>
              <a:ext uri="{FF2B5EF4-FFF2-40B4-BE49-F238E27FC236}">
                <a16:creationId xmlns:a16="http://schemas.microsoft.com/office/drawing/2014/main" id="{EB32C146-F8A8-420E-BCAB-112378595297}"/>
              </a:ext>
            </a:extLst>
          </p:cNvPr>
          <p:cNvSpPr>
            <a:spLocks noGrp="1"/>
          </p:cNvSpPr>
          <p:nvPr>
            <p:ph type="body" sz="quarter" idx="22"/>
          </p:nvPr>
        </p:nvSpPr>
        <p:spPr>
          <a:xfrm>
            <a:off x="6326940" y="420414"/>
            <a:ext cx="5434136" cy="1646130"/>
          </a:xfrm>
        </p:spPr>
        <p:txBody>
          <a:bodyPr>
            <a:normAutofit fontScale="92500" lnSpcReduction="20000"/>
          </a:bodyPr>
          <a:lstStyle/>
          <a:p>
            <a:pPr>
              <a:lnSpc>
                <a:spcPct val="120000"/>
              </a:lnSpc>
            </a:pPr>
            <a:r>
              <a:rPr lang="es-ES" b="1" dirty="0"/>
              <a:t>Idear soluciones: </a:t>
            </a:r>
            <a:r>
              <a:rPr lang="es-ES" dirty="0"/>
              <a:t>hacer una lluvia de ideas y proponer soluciones creativas</a:t>
            </a:r>
          </a:p>
        </p:txBody>
      </p:sp>
      <p:sp>
        <p:nvSpPr>
          <p:cNvPr id="4" name="Text Placeholder 3">
            <a:extLst>
              <a:ext uri="{FF2B5EF4-FFF2-40B4-BE49-F238E27FC236}">
                <a16:creationId xmlns:a16="http://schemas.microsoft.com/office/drawing/2014/main" id="{36C48765-EBB6-481F-88F9-440B3B5A7656}"/>
              </a:ext>
            </a:extLst>
          </p:cNvPr>
          <p:cNvSpPr>
            <a:spLocks noGrp="1"/>
          </p:cNvSpPr>
          <p:nvPr>
            <p:ph type="body" sz="quarter" idx="23"/>
          </p:nvPr>
        </p:nvSpPr>
        <p:spPr>
          <a:xfrm>
            <a:off x="932661" y="3220067"/>
            <a:ext cx="3837576" cy="3433969"/>
          </a:xfrm>
        </p:spPr>
        <p:txBody>
          <a:bodyPr>
            <a:normAutofit lnSpcReduction="10000"/>
          </a:bodyPr>
          <a:lstStyle/>
          <a:p>
            <a:r>
              <a:rPr lang="es-ES" sz="2000" b="1" dirty="0"/>
              <a:t>Ejemplos de herramientas para la etapa de idear</a:t>
            </a:r>
          </a:p>
          <a:p>
            <a:pPr marL="342900" indent="-342900">
              <a:buFont typeface="Arial" panose="020B0604020202020204" pitchFamily="34" charset="0"/>
              <a:buChar char="•"/>
            </a:pPr>
            <a:r>
              <a:rPr lang="en-US" sz="2000" dirty="0">
                <a:hlinkClick r:id="rId2">
                  <a:extLst>
                    <a:ext uri="{A12FA001-AC4F-418D-AE19-62706E023703}">
                      <ahyp:hlinkClr xmlns:ahyp="http://schemas.microsoft.com/office/drawing/2018/hyperlinkcolor" val="tx"/>
                    </a:ext>
                  </a:extLst>
                </a:hlinkClick>
              </a:rPr>
              <a:t>Lluvia de ideas</a:t>
            </a:r>
            <a:endParaRPr lang="en-US" sz="2000" dirty="0"/>
          </a:p>
          <a:p>
            <a:pPr marL="342900" indent="-342900">
              <a:buFont typeface="Arial" panose="020B0604020202020204" pitchFamily="34" charset="0"/>
              <a:buChar char="•"/>
            </a:pPr>
            <a:r>
              <a:rPr lang="en-US" sz="2000" dirty="0">
                <a:hlinkClick r:id="rId3" action="ppaction://hlinkfile">
                  <a:extLst>
                    <a:ext uri="{A12FA001-AC4F-418D-AE19-62706E023703}">
                      <ahyp:hlinkClr xmlns:ahyp="http://schemas.microsoft.com/office/drawing/2018/hyperlinkcolor" val="tx"/>
                    </a:ext>
                  </a:extLst>
                </a:hlinkClick>
              </a:rPr>
              <a:t>Braindumping</a:t>
            </a:r>
            <a:endParaRPr lang="en-US" sz="2000" dirty="0">
              <a:hlinkClick r:id="rId4">
                <a:extLst>
                  <a:ext uri="{A12FA001-AC4F-418D-AE19-62706E023703}">
                    <ahyp:hlinkClr xmlns:ahyp="http://schemas.microsoft.com/office/drawing/2018/hyperlinkcolor" val="tx"/>
                  </a:ext>
                </a:extLst>
              </a:hlinkClick>
            </a:endParaRPr>
          </a:p>
          <a:p>
            <a:pPr marL="342900" indent="-342900">
              <a:buFont typeface="Arial" panose="020B0604020202020204" pitchFamily="34" charset="0"/>
              <a:buChar char="•"/>
            </a:pPr>
            <a:r>
              <a:rPr lang="en-US" sz="2000" dirty="0">
                <a:hlinkClick r:id="rId5">
                  <a:extLst>
                    <a:ext uri="{A12FA001-AC4F-418D-AE19-62706E023703}">
                      <ahyp:hlinkClr xmlns:ahyp="http://schemas.microsoft.com/office/drawing/2018/hyperlinkcolor" val="tx"/>
                    </a:ext>
                  </a:extLst>
                </a:hlinkClick>
              </a:rPr>
              <a:t>Brain writing</a:t>
            </a:r>
            <a:endParaRPr lang="en-US" sz="2000" dirty="0"/>
          </a:p>
          <a:p>
            <a:pPr marL="342900" indent="-342900">
              <a:buFont typeface="Arial" panose="020B0604020202020204" pitchFamily="34" charset="0"/>
              <a:buChar char="•"/>
            </a:pPr>
            <a:r>
              <a:rPr lang="en-US" sz="2000" dirty="0">
                <a:hlinkClick r:id="rId6">
                  <a:extLst>
                    <a:ext uri="{A12FA001-AC4F-418D-AE19-62706E023703}">
                      <ahyp:hlinkClr xmlns:ahyp="http://schemas.microsoft.com/office/drawing/2018/hyperlinkcolor" val="tx"/>
                    </a:ext>
                  </a:extLst>
                </a:hlinkClick>
              </a:rPr>
              <a:t>Brainwalking</a:t>
            </a:r>
            <a:endParaRPr lang="en-US" sz="2000" dirty="0"/>
          </a:p>
          <a:p>
            <a:pPr marL="342900" indent="-342900">
              <a:buFont typeface="Arial" panose="020B0604020202020204" pitchFamily="34" charset="0"/>
              <a:buChar char="•"/>
            </a:pPr>
            <a:r>
              <a:rPr lang="en-US" sz="2000" dirty="0">
                <a:hlinkClick r:id="rId7">
                  <a:extLst>
                    <a:ext uri="{A12FA001-AC4F-418D-AE19-62706E023703}">
                      <ahyp:hlinkClr xmlns:ahyp="http://schemas.microsoft.com/office/drawing/2018/hyperlinkcolor" val="tx"/>
                    </a:ext>
                  </a:extLst>
                </a:hlinkClick>
              </a:rPr>
              <a:t>6 Sombreros para </a:t>
            </a:r>
            <a:r>
              <a:rPr lang="en-US" sz="2000" dirty="0" err="1">
                <a:hlinkClick r:id="rId7">
                  <a:extLst>
                    <a:ext uri="{A12FA001-AC4F-418D-AE19-62706E023703}">
                      <ahyp:hlinkClr xmlns:ahyp="http://schemas.microsoft.com/office/drawing/2018/hyperlinkcolor" val="tx"/>
                    </a:ext>
                  </a:extLst>
                </a:hlinkClick>
              </a:rPr>
              <a:t>pensar</a:t>
            </a:r>
            <a:endParaRPr lang="en-US" sz="2000" dirty="0"/>
          </a:p>
          <a:p>
            <a:pPr marL="342900" indent="-342900">
              <a:buFont typeface="Arial" panose="020B0604020202020204" pitchFamily="34" charset="0"/>
              <a:buChar char="•"/>
            </a:pPr>
            <a:r>
              <a:rPr lang="en-US" sz="2000" dirty="0">
                <a:hlinkClick r:id="rId8">
                  <a:extLst>
                    <a:ext uri="{A12FA001-AC4F-418D-AE19-62706E023703}">
                      <ahyp:hlinkClr xmlns:ahyp="http://schemas.microsoft.com/office/drawing/2018/hyperlinkcolor" val="tx"/>
                    </a:ext>
                  </a:extLst>
                </a:hlinkClick>
              </a:rPr>
              <a:t>Analisis DAFO y PEST </a:t>
            </a:r>
            <a:endParaRPr lang="en-US" sz="2000" dirty="0"/>
          </a:p>
          <a:p>
            <a:pPr marL="342900" indent="-342900">
              <a:buFont typeface="Arial" panose="020B0604020202020204" pitchFamily="34" charset="0"/>
              <a:buChar char="•"/>
            </a:pPr>
            <a:r>
              <a:rPr lang="en-US" sz="2000" dirty="0"/>
              <a:t>Sketching</a:t>
            </a:r>
          </a:p>
          <a:p>
            <a:pPr marL="342900" indent="-342900">
              <a:buFont typeface="Arial" panose="020B0604020202020204" pitchFamily="34" charset="0"/>
              <a:buChar char="•"/>
            </a:pPr>
            <a:endParaRPr lang="en-US" sz="2000" dirty="0"/>
          </a:p>
        </p:txBody>
      </p:sp>
      <p:sp>
        <p:nvSpPr>
          <p:cNvPr id="5" name="Text Placeholder 4">
            <a:extLst>
              <a:ext uri="{FF2B5EF4-FFF2-40B4-BE49-F238E27FC236}">
                <a16:creationId xmlns:a16="http://schemas.microsoft.com/office/drawing/2014/main" id="{E3F15743-0455-4B70-8724-7F27CE6FA034}"/>
              </a:ext>
            </a:extLst>
          </p:cNvPr>
          <p:cNvSpPr>
            <a:spLocks noGrp="1"/>
          </p:cNvSpPr>
          <p:nvPr>
            <p:ph type="body" sz="quarter" idx="24"/>
          </p:nvPr>
        </p:nvSpPr>
        <p:spPr/>
        <p:txBody>
          <a:bodyPr/>
          <a:lstStyle/>
          <a:p>
            <a:r>
              <a:rPr lang="en-US"/>
              <a:t>3</a:t>
            </a:r>
            <a:endParaRPr lang="en-IE"/>
          </a:p>
        </p:txBody>
      </p:sp>
      <p:sp>
        <p:nvSpPr>
          <p:cNvPr id="13" name="TextBox 12">
            <a:extLst>
              <a:ext uri="{FF2B5EF4-FFF2-40B4-BE49-F238E27FC236}">
                <a16:creationId xmlns:a16="http://schemas.microsoft.com/office/drawing/2014/main" id="{B23E8A5D-9A7A-4C41-B3EF-73B41C867192}"/>
              </a:ext>
            </a:extLst>
          </p:cNvPr>
          <p:cNvSpPr txBox="1"/>
          <p:nvPr/>
        </p:nvSpPr>
        <p:spPr>
          <a:xfrm>
            <a:off x="456463" y="1985995"/>
            <a:ext cx="4675910" cy="923330"/>
          </a:xfrm>
          <a:prstGeom prst="rect">
            <a:avLst/>
          </a:prstGeom>
          <a:solidFill>
            <a:srgbClr val="FFD100"/>
          </a:solidFill>
        </p:spPr>
        <p:txBody>
          <a:bodyPr wrap="square">
            <a:spAutoFit/>
          </a:bodyPr>
          <a:lstStyle/>
          <a:p>
            <a:pPr algn="ctr"/>
            <a:r>
              <a:rPr lang="es-ES" sz="1800" b="1" dirty="0">
                <a:solidFill>
                  <a:srgbClr val="000000"/>
                </a:solidFill>
              </a:rPr>
              <a:t>Esta fase debe limitar las críticas</a:t>
            </a:r>
          </a:p>
          <a:p>
            <a:pPr algn="ctr"/>
            <a:r>
              <a:rPr lang="es-ES" sz="1800" b="1" dirty="0">
                <a:solidFill>
                  <a:srgbClr val="000000"/>
                </a:solidFill>
              </a:rPr>
              <a:t>Lo que cuenta es la cantidad, no la calidad</a:t>
            </a:r>
          </a:p>
          <a:p>
            <a:pPr algn="ctr"/>
            <a:r>
              <a:rPr lang="es-ES" sz="1800" b="1" dirty="0">
                <a:solidFill>
                  <a:srgbClr val="000000"/>
                </a:solidFill>
              </a:rPr>
              <a:t>No hay ideas tontas o equivocadas</a:t>
            </a:r>
          </a:p>
        </p:txBody>
      </p:sp>
      <p:grpSp>
        <p:nvGrpSpPr>
          <p:cNvPr id="33" name="Group 32">
            <a:extLst>
              <a:ext uri="{FF2B5EF4-FFF2-40B4-BE49-F238E27FC236}">
                <a16:creationId xmlns:a16="http://schemas.microsoft.com/office/drawing/2014/main" id="{6EE25BCD-6CDF-4DF7-A2A5-A9392BCD8E9A}"/>
              </a:ext>
            </a:extLst>
          </p:cNvPr>
          <p:cNvGrpSpPr/>
          <p:nvPr/>
        </p:nvGrpSpPr>
        <p:grpSpPr>
          <a:xfrm>
            <a:off x="2065879" y="317985"/>
            <a:ext cx="1471449" cy="1510815"/>
            <a:chOff x="8736336" y="773976"/>
            <a:chExt cx="925001" cy="925018"/>
          </a:xfrm>
        </p:grpSpPr>
        <p:grpSp>
          <p:nvGrpSpPr>
            <p:cNvPr id="34" name="Graphic 2">
              <a:extLst>
                <a:ext uri="{FF2B5EF4-FFF2-40B4-BE49-F238E27FC236}">
                  <a16:creationId xmlns:a16="http://schemas.microsoft.com/office/drawing/2014/main" id="{235DD47C-6519-4085-928A-CD492739B5C2}"/>
                </a:ext>
              </a:extLst>
            </p:cNvPr>
            <p:cNvGrpSpPr/>
            <p:nvPr/>
          </p:nvGrpSpPr>
          <p:grpSpPr>
            <a:xfrm>
              <a:off x="8736336" y="773976"/>
              <a:ext cx="925001" cy="925018"/>
              <a:chOff x="8736336" y="773976"/>
              <a:chExt cx="925001" cy="925018"/>
            </a:xfrm>
            <a:solidFill>
              <a:srgbClr val="010101"/>
            </a:solidFill>
          </p:grpSpPr>
          <p:sp>
            <p:nvSpPr>
              <p:cNvPr id="37" name="Freeform 306">
                <a:extLst>
                  <a:ext uri="{FF2B5EF4-FFF2-40B4-BE49-F238E27FC236}">
                    <a16:creationId xmlns:a16="http://schemas.microsoft.com/office/drawing/2014/main" id="{CB0A945D-9A6D-4F2B-BDC0-61E3DE8253F5}"/>
                  </a:ext>
                </a:extLst>
              </p:cNvPr>
              <p:cNvSpPr/>
              <p:nvPr/>
            </p:nvSpPr>
            <p:spPr>
              <a:xfrm>
                <a:off x="8880867" y="773976"/>
                <a:ext cx="636011" cy="925018"/>
              </a:xfrm>
              <a:custGeom>
                <a:avLst/>
                <a:gdLst>
                  <a:gd name="connsiteX0" fmla="*/ 547413 w 636011"/>
                  <a:gd name="connsiteY0" fmla="*/ 538397 h 925018"/>
                  <a:gd name="connsiteX1" fmla="*/ 635939 w 636011"/>
                  <a:gd name="connsiteY1" fmla="*/ 312566 h 925018"/>
                  <a:gd name="connsiteX2" fmla="*/ 314356 w 636011"/>
                  <a:gd name="connsiteY2" fmla="*/ 17 h 925018"/>
                  <a:gd name="connsiteX3" fmla="*/ 0 w 636011"/>
                  <a:gd name="connsiteY3" fmla="*/ 317987 h 925018"/>
                  <a:gd name="connsiteX4" fmla="*/ 88526 w 636011"/>
                  <a:gd name="connsiteY4" fmla="*/ 537494 h 925018"/>
                  <a:gd name="connsiteX5" fmla="*/ 143628 w 636011"/>
                  <a:gd name="connsiteY5" fmla="*/ 655828 h 925018"/>
                  <a:gd name="connsiteX6" fmla="*/ 130982 w 636011"/>
                  <a:gd name="connsiteY6" fmla="*/ 737127 h 925018"/>
                  <a:gd name="connsiteX7" fmla="*/ 161695 w 636011"/>
                  <a:gd name="connsiteY7" fmla="*/ 823847 h 925018"/>
                  <a:gd name="connsiteX8" fmla="*/ 289967 w 636011"/>
                  <a:gd name="connsiteY8" fmla="*/ 925018 h 925018"/>
                  <a:gd name="connsiteX9" fmla="*/ 345973 w 636011"/>
                  <a:gd name="connsiteY9" fmla="*/ 925018 h 925018"/>
                  <a:gd name="connsiteX10" fmla="*/ 474244 w 636011"/>
                  <a:gd name="connsiteY10" fmla="*/ 823847 h 925018"/>
                  <a:gd name="connsiteX11" fmla="*/ 504957 w 636011"/>
                  <a:gd name="connsiteY11" fmla="*/ 737127 h 925018"/>
                  <a:gd name="connsiteX12" fmla="*/ 492310 w 636011"/>
                  <a:gd name="connsiteY12" fmla="*/ 655828 h 925018"/>
                  <a:gd name="connsiteX13" fmla="*/ 547413 w 636011"/>
                  <a:gd name="connsiteY13" fmla="*/ 538397 h 925018"/>
                  <a:gd name="connsiteX14" fmla="*/ 547413 w 636011"/>
                  <a:gd name="connsiteY14" fmla="*/ 538397 h 925018"/>
                  <a:gd name="connsiteX15" fmla="*/ 109302 w 636011"/>
                  <a:gd name="connsiteY15" fmla="*/ 517620 h 925018"/>
                  <a:gd name="connsiteX16" fmla="*/ 28906 w 636011"/>
                  <a:gd name="connsiteY16" fmla="*/ 317987 h 925018"/>
                  <a:gd name="connsiteX17" fmla="*/ 314356 w 636011"/>
                  <a:gd name="connsiteY17" fmla="*/ 28923 h 925018"/>
                  <a:gd name="connsiteX18" fmla="*/ 607032 w 636011"/>
                  <a:gd name="connsiteY18" fmla="*/ 313470 h 925018"/>
                  <a:gd name="connsiteX19" fmla="*/ 526637 w 636011"/>
                  <a:gd name="connsiteY19" fmla="*/ 518523 h 925018"/>
                  <a:gd name="connsiteX20" fmla="*/ 464307 w 636011"/>
                  <a:gd name="connsiteY20" fmla="*/ 650409 h 925018"/>
                  <a:gd name="connsiteX21" fmla="*/ 332423 w 636011"/>
                  <a:gd name="connsiteY21" fmla="*/ 650409 h 925018"/>
                  <a:gd name="connsiteX22" fmla="*/ 332423 w 636011"/>
                  <a:gd name="connsiteY22" fmla="*/ 491424 h 925018"/>
                  <a:gd name="connsiteX23" fmla="*/ 375782 w 636011"/>
                  <a:gd name="connsiteY23" fmla="*/ 491424 h 925018"/>
                  <a:gd name="connsiteX24" fmla="*/ 534766 w 636011"/>
                  <a:gd name="connsiteY24" fmla="*/ 332439 h 925018"/>
                  <a:gd name="connsiteX25" fmla="*/ 534766 w 636011"/>
                  <a:gd name="connsiteY25" fmla="*/ 289080 h 925018"/>
                  <a:gd name="connsiteX26" fmla="*/ 520314 w 636011"/>
                  <a:gd name="connsiteY26" fmla="*/ 274627 h 925018"/>
                  <a:gd name="connsiteX27" fmla="*/ 462501 w 636011"/>
                  <a:gd name="connsiteY27" fmla="*/ 274627 h 925018"/>
                  <a:gd name="connsiteX28" fmla="*/ 317969 w 636011"/>
                  <a:gd name="connsiteY28" fmla="*/ 367669 h 925018"/>
                  <a:gd name="connsiteX29" fmla="*/ 173438 w 636011"/>
                  <a:gd name="connsiteY29" fmla="*/ 274627 h 925018"/>
                  <a:gd name="connsiteX30" fmla="*/ 115626 w 636011"/>
                  <a:gd name="connsiteY30" fmla="*/ 274627 h 925018"/>
                  <a:gd name="connsiteX31" fmla="*/ 101172 w 636011"/>
                  <a:gd name="connsiteY31" fmla="*/ 289080 h 925018"/>
                  <a:gd name="connsiteX32" fmla="*/ 101172 w 636011"/>
                  <a:gd name="connsiteY32" fmla="*/ 332439 h 925018"/>
                  <a:gd name="connsiteX33" fmla="*/ 260157 w 636011"/>
                  <a:gd name="connsiteY33" fmla="*/ 491424 h 925018"/>
                  <a:gd name="connsiteX34" fmla="*/ 303516 w 636011"/>
                  <a:gd name="connsiteY34" fmla="*/ 491424 h 925018"/>
                  <a:gd name="connsiteX35" fmla="*/ 303516 w 636011"/>
                  <a:gd name="connsiteY35" fmla="*/ 650409 h 925018"/>
                  <a:gd name="connsiteX36" fmla="*/ 171631 w 636011"/>
                  <a:gd name="connsiteY36" fmla="*/ 650409 h 925018"/>
                  <a:gd name="connsiteX37" fmla="*/ 109302 w 636011"/>
                  <a:gd name="connsiteY37" fmla="*/ 517620 h 925018"/>
                  <a:gd name="connsiteX38" fmla="*/ 444434 w 636011"/>
                  <a:gd name="connsiteY38" fmla="*/ 366766 h 925018"/>
                  <a:gd name="connsiteX39" fmla="*/ 423658 w 636011"/>
                  <a:gd name="connsiteY39" fmla="*/ 364959 h 925018"/>
                  <a:gd name="connsiteX40" fmla="*/ 332423 w 636011"/>
                  <a:gd name="connsiteY40" fmla="*/ 445355 h 925018"/>
                  <a:gd name="connsiteX41" fmla="*/ 332423 w 636011"/>
                  <a:gd name="connsiteY41" fmla="*/ 433612 h 925018"/>
                  <a:gd name="connsiteX42" fmla="*/ 462501 w 636011"/>
                  <a:gd name="connsiteY42" fmla="*/ 303533 h 925018"/>
                  <a:gd name="connsiteX43" fmla="*/ 505860 w 636011"/>
                  <a:gd name="connsiteY43" fmla="*/ 303533 h 925018"/>
                  <a:gd name="connsiteX44" fmla="*/ 505860 w 636011"/>
                  <a:gd name="connsiteY44" fmla="*/ 332439 h 925018"/>
                  <a:gd name="connsiteX45" fmla="*/ 375782 w 636011"/>
                  <a:gd name="connsiteY45" fmla="*/ 462518 h 925018"/>
                  <a:gd name="connsiteX46" fmla="*/ 356812 w 636011"/>
                  <a:gd name="connsiteY46" fmla="*/ 462518 h 925018"/>
                  <a:gd name="connsiteX47" fmla="*/ 443531 w 636011"/>
                  <a:gd name="connsiteY47" fmla="*/ 386639 h 925018"/>
                  <a:gd name="connsiteX48" fmla="*/ 444434 w 636011"/>
                  <a:gd name="connsiteY48" fmla="*/ 366766 h 925018"/>
                  <a:gd name="connsiteX49" fmla="*/ 303516 w 636011"/>
                  <a:gd name="connsiteY49" fmla="*/ 445355 h 925018"/>
                  <a:gd name="connsiteX50" fmla="*/ 212281 w 636011"/>
                  <a:gd name="connsiteY50" fmla="*/ 364959 h 925018"/>
                  <a:gd name="connsiteX51" fmla="*/ 191504 w 636011"/>
                  <a:gd name="connsiteY51" fmla="*/ 366766 h 925018"/>
                  <a:gd name="connsiteX52" fmla="*/ 193311 w 636011"/>
                  <a:gd name="connsiteY52" fmla="*/ 387542 h 925018"/>
                  <a:gd name="connsiteX53" fmla="*/ 280030 w 636011"/>
                  <a:gd name="connsiteY53" fmla="*/ 463421 h 925018"/>
                  <a:gd name="connsiteX54" fmla="*/ 261060 w 636011"/>
                  <a:gd name="connsiteY54" fmla="*/ 463421 h 925018"/>
                  <a:gd name="connsiteX55" fmla="*/ 130982 w 636011"/>
                  <a:gd name="connsiteY55" fmla="*/ 333343 h 925018"/>
                  <a:gd name="connsiteX56" fmla="*/ 130982 w 636011"/>
                  <a:gd name="connsiteY56" fmla="*/ 304437 h 925018"/>
                  <a:gd name="connsiteX57" fmla="*/ 174341 w 636011"/>
                  <a:gd name="connsiteY57" fmla="*/ 304437 h 925018"/>
                  <a:gd name="connsiteX58" fmla="*/ 304419 w 636011"/>
                  <a:gd name="connsiteY58" fmla="*/ 434515 h 925018"/>
                  <a:gd name="connsiteX59" fmla="*/ 304419 w 636011"/>
                  <a:gd name="connsiteY59" fmla="*/ 445355 h 925018"/>
                  <a:gd name="connsiteX60" fmla="*/ 345973 w 636011"/>
                  <a:gd name="connsiteY60" fmla="*/ 896112 h 925018"/>
                  <a:gd name="connsiteX61" fmla="*/ 289967 w 636011"/>
                  <a:gd name="connsiteY61" fmla="*/ 896112 h 925018"/>
                  <a:gd name="connsiteX62" fmla="*/ 191504 w 636011"/>
                  <a:gd name="connsiteY62" fmla="*/ 823847 h 925018"/>
                  <a:gd name="connsiteX63" fmla="*/ 444434 w 636011"/>
                  <a:gd name="connsiteY63" fmla="*/ 823847 h 925018"/>
                  <a:gd name="connsiteX64" fmla="*/ 345973 w 636011"/>
                  <a:gd name="connsiteY64" fmla="*/ 896112 h 925018"/>
                  <a:gd name="connsiteX65" fmla="*/ 345973 w 636011"/>
                  <a:gd name="connsiteY65" fmla="*/ 896112 h 925018"/>
                  <a:gd name="connsiteX66" fmla="*/ 491407 w 636011"/>
                  <a:gd name="connsiteY66" fmla="*/ 773260 h 925018"/>
                  <a:gd name="connsiteX67" fmla="*/ 469727 w 636011"/>
                  <a:gd name="connsiteY67" fmla="*/ 794940 h 925018"/>
                  <a:gd name="connsiteX68" fmla="*/ 166211 w 636011"/>
                  <a:gd name="connsiteY68" fmla="*/ 794940 h 925018"/>
                  <a:gd name="connsiteX69" fmla="*/ 144531 w 636011"/>
                  <a:gd name="connsiteY69" fmla="*/ 773260 h 925018"/>
                  <a:gd name="connsiteX70" fmla="*/ 166211 w 636011"/>
                  <a:gd name="connsiteY70" fmla="*/ 751581 h 925018"/>
                  <a:gd name="connsiteX71" fmla="*/ 469727 w 636011"/>
                  <a:gd name="connsiteY71" fmla="*/ 751581 h 925018"/>
                  <a:gd name="connsiteX72" fmla="*/ 491407 w 636011"/>
                  <a:gd name="connsiteY72" fmla="*/ 773260 h 925018"/>
                  <a:gd name="connsiteX73" fmla="*/ 166211 w 636011"/>
                  <a:gd name="connsiteY73" fmla="*/ 722674 h 925018"/>
                  <a:gd name="connsiteX74" fmla="*/ 144531 w 636011"/>
                  <a:gd name="connsiteY74" fmla="*/ 700995 h 925018"/>
                  <a:gd name="connsiteX75" fmla="*/ 166211 w 636011"/>
                  <a:gd name="connsiteY75" fmla="*/ 679315 h 925018"/>
                  <a:gd name="connsiteX76" fmla="*/ 469727 w 636011"/>
                  <a:gd name="connsiteY76" fmla="*/ 679315 h 925018"/>
                  <a:gd name="connsiteX77" fmla="*/ 491407 w 636011"/>
                  <a:gd name="connsiteY77" fmla="*/ 700995 h 925018"/>
                  <a:gd name="connsiteX78" fmla="*/ 469727 w 636011"/>
                  <a:gd name="connsiteY78" fmla="*/ 722674 h 925018"/>
                  <a:gd name="connsiteX79" fmla="*/ 166211 w 636011"/>
                  <a:gd name="connsiteY79" fmla="*/ 722674 h 92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636011" h="925018">
                    <a:moveTo>
                      <a:pt x="547413" y="538397"/>
                    </a:moveTo>
                    <a:cubicBezTo>
                      <a:pt x="606129" y="477874"/>
                      <a:pt x="637745" y="397479"/>
                      <a:pt x="635939" y="312566"/>
                    </a:cubicBezTo>
                    <a:cubicBezTo>
                      <a:pt x="633229" y="138225"/>
                      <a:pt x="488697" y="-1789"/>
                      <a:pt x="314356" y="17"/>
                    </a:cubicBezTo>
                    <a:cubicBezTo>
                      <a:pt x="140015" y="1824"/>
                      <a:pt x="0" y="143645"/>
                      <a:pt x="0" y="317987"/>
                    </a:cubicBezTo>
                    <a:cubicBezTo>
                      <a:pt x="0" y="400189"/>
                      <a:pt x="31616" y="478778"/>
                      <a:pt x="88526" y="537494"/>
                    </a:cubicBezTo>
                    <a:cubicBezTo>
                      <a:pt x="118335" y="568206"/>
                      <a:pt x="137305" y="607953"/>
                      <a:pt x="143628" y="655828"/>
                    </a:cubicBezTo>
                    <a:cubicBezTo>
                      <a:pt x="112915" y="671185"/>
                      <a:pt x="106592" y="712738"/>
                      <a:pt x="130982" y="737127"/>
                    </a:cubicBezTo>
                    <a:cubicBezTo>
                      <a:pt x="100269" y="766937"/>
                      <a:pt x="118335" y="819330"/>
                      <a:pt x="161695" y="823847"/>
                    </a:cubicBezTo>
                    <a:cubicBezTo>
                      <a:pt x="176148" y="883466"/>
                      <a:pt x="229444" y="925018"/>
                      <a:pt x="289967" y="925018"/>
                    </a:cubicBezTo>
                    <a:lnTo>
                      <a:pt x="345973" y="925018"/>
                    </a:lnTo>
                    <a:cubicBezTo>
                      <a:pt x="407398" y="925018"/>
                      <a:pt x="460694" y="883466"/>
                      <a:pt x="474244" y="823847"/>
                    </a:cubicBezTo>
                    <a:cubicBezTo>
                      <a:pt x="516700" y="820233"/>
                      <a:pt x="535670" y="766937"/>
                      <a:pt x="504957" y="737127"/>
                    </a:cubicBezTo>
                    <a:cubicBezTo>
                      <a:pt x="529347" y="712738"/>
                      <a:pt x="523023" y="671185"/>
                      <a:pt x="492310" y="655828"/>
                    </a:cubicBezTo>
                    <a:cubicBezTo>
                      <a:pt x="498634" y="608856"/>
                      <a:pt x="517604" y="569110"/>
                      <a:pt x="547413" y="538397"/>
                    </a:cubicBezTo>
                    <a:lnTo>
                      <a:pt x="547413" y="538397"/>
                    </a:lnTo>
                    <a:close/>
                    <a:moveTo>
                      <a:pt x="109302" y="517620"/>
                    </a:moveTo>
                    <a:cubicBezTo>
                      <a:pt x="57813" y="463421"/>
                      <a:pt x="28906" y="392962"/>
                      <a:pt x="28906" y="317987"/>
                    </a:cubicBezTo>
                    <a:cubicBezTo>
                      <a:pt x="28906" y="160808"/>
                      <a:pt x="157178" y="30730"/>
                      <a:pt x="314356" y="28923"/>
                    </a:cubicBezTo>
                    <a:cubicBezTo>
                      <a:pt x="473341" y="27117"/>
                      <a:pt x="604322" y="154485"/>
                      <a:pt x="607032" y="313470"/>
                    </a:cubicBezTo>
                    <a:cubicBezTo>
                      <a:pt x="607936" y="390252"/>
                      <a:pt x="579933" y="463421"/>
                      <a:pt x="526637" y="518523"/>
                    </a:cubicBezTo>
                    <a:cubicBezTo>
                      <a:pt x="493214" y="552850"/>
                      <a:pt x="470631" y="598919"/>
                      <a:pt x="464307" y="650409"/>
                    </a:cubicBezTo>
                    <a:lnTo>
                      <a:pt x="332423" y="650409"/>
                    </a:lnTo>
                    <a:lnTo>
                      <a:pt x="332423" y="491424"/>
                    </a:lnTo>
                    <a:lnTo>
                      <a:pt x="375782" y="491424"/>
                    </a:lnTo>
                    <a:cubicBezTo>
                      <a:pt x="463404" y="491424"/>
                      <a:pt x="534766" y="420062"/>
                      <a:pt x="534766" y="332439"/>
                    </a:cubicBezTo>
                    <a:lnTo>
                      <a:pt x="534766" y="289080"/>
                    </a:lnTo>
                    <a:cubicBezTo>
                      <a:pt x="534766" y="280950"/>
                      <a:pt x="528443" y="274627"/>
                      <a:pt x="520314" y="274627"/>
                    </a:cubicBezTo>
                    <a:lnTo>
                      <a:pt x="462501" y="274627"/>
                    </a:lnTo>
                    <a:cubicBezTo>
                      <a:pt x="398365" y="274627"/>
                      <a:pt x="343262" y="312566"/>
                      <a:pt x="317969" y="367669"/>
                    </a:cubicBezTo>
                    <a:cubicBezTo>
                      <a:pt x="292676" y="312566"/>
                      <a:pt x="237574" y="274627"/>
                      <a:pt x="173438" y="274627"/>
                    </a:cubicBezTo>
                    <a:lnTo>
                      <a:pt x="115626" y="274627"/>
                    </a:lnTo>
                    <a:cubicBezTo>
                      <a:pt x="107495" y="274627"/>
                      <a:pt x="101172" y="280950"/>
                      <a:pt x="101172" y="289080"/>
                    </a:cubicBezTo>
                    <a:lnTo>
                      <a:pt x="101172" y="332439"/>
                    </a:lnTo>
                    <a:cubicBezTo>
                      <a:pt x="101172" y="420062"/>
                      <a:pt x="172535" y="491424"/>
                      <a:pt x="260157" y="491424"/>
                    </a:cubicBezTo>
                    <a:lnTo>
                      <a:pt x="303516" y="491424"/>
                    </a:lnTo>
                    <a:lnTo>
                      <a:pt x="303516" y="650409"/>
                    </a:lnTo>
                    <a:lnTo>
                      <a:pt x="171631" y="650409"/>
                    </a:lnTo>
                    <a:cubicBezTo>
                      <a:pt x="165308" y="598016"/>
                      <a:pt x="142725" y="552850"/>
                      <a:pt x="109302" y="517620"/>
                    </a:cubicBezTo>
                    <a:close/>
                    <a:moveTo>
                      <a:pt x="444434" y="366766"/>
                    </a:moveTo>
                    <a:cubicBezTo>
                      <a:pt x="439015" y="360442"/>
                      <a:pt x="429981" y="360442"/>
                      <a:pt x="423658" y="364959"/>
                    </a:cubicBezTo>
                    <a:lnTo>
                      <a:pt x="332423" y="445355"/>
                    </a:lnTo>
                    <a:lnTo>
                      <a:pt x="332423" y="433612"/>
                    </a:lnTo>
                    <a:cubicBezTo>
                      <a:pt x="332423" y="362249"/>
                      <a:pt x="391139" y="303533"/>
                      <a:pt x="462501" y="303533"/>
                    </a:cubicBezTo>
                    <a:lnTo>
                      <a:pt x="505860" y="303533"/>
                    </a:lnTo>
                    <a:lnTo>
                      <a:pt x="505860" y="332439"/>
                    </a:lnTo>
                    <a:cubicBezTo>
                      <a:pt x="505860" y="403802"/>
                      <a:pt x="447144" y="462518"/>
                      <a:pt x="375782" y="462518"/>
                    </a:cubicBezTo>
                    <a:lnTo>
                      <a:pt x="356812" y="462518"/>
                    </a:lnTo>
                    <a:lnTo>
                      <a:pt x="443531" y="386639"/>
                    </a:lnTo>
                    <a:cubicBezTo>
                      <a:pt x="448951" y="381219"/>
                      <a:pt x="449855" y="372186"/>
                      <a:pt x="444434" y="366766"/>
                    </a:cubicBezTo>
                    <a:close/>
                    <a:moveTo>
                      <a:pt x="303516" y="445355"/>
                    </a:moveTo>
                    <a:lnTo>
                      <a:pt x="212281" y="364959"/>
                    </a:lnTo>
                    <a:cubicBezTo>
                      <a:pt x="205958" y="359539"/>
                      <a:pt x="196925" y="360442"/>
                      <a:pt x="191504" y="366766"/>
                    </a:cubicBezTo>
                    <a:cubicBezTo>
                      <a:pt x="186085" y="373089"/>
                      <a:pt x="186988" y="382122"/>
                      <a:pt x="193311" y="387542"/>
                    </a:cubicBezTo>
                    <a:lnTo>
                      <a:pt x="280030" y="463421"/>
                    </a:lnTo>
                    <a:lnTo>
                      <a:pt x="261060" y="463421"/>
                    </a:lnTo>
                    <a:cubicBezTo>
                      <a:pt x="189698" y="463421"/>
                      <a:pt x="130982" y="404705"/>
                      <a:pt x="130982" y="333343"/>
                    </a:cubicBezTo>
                    <a:lnTo>
                      <a:pt x="130982" y="304437"/>
                    </a:lnTo>
                    <a:lnTo>
                      <a:pt x="174341" y="304437"/>
                    </a:lnTo>
                    <a:cubicBezTo>
                      <a:pt x="245704" y="304437"/>
                      <a:pt x="304419" y="363153"/>
                      <a:pt x="304419" y="434515"/>
                    </a:cubicBezTo>
                    <a:lnTo>
                      <a:pt x="304419" y="445355"/>
                    </a:lnTo>
                    <a:close/>
                    <a:moveTo>
                      <a:pt x="345973" y="896112"/>
                    </a:moveTo>
                    <a:lnTo>
                      <a:pt x="289967" y="896112"/>
                    </a:lnTo>
                    <a:cubicBezTo>
                      <a:pt x="244800" y="896112"/>
                      <a:pt x="205054" y="866302"/>
                      <a:pt x="191504" y="823847"/>
                    </a:cubicBezTo>
                    <a:lnTo>
                      <a:pt x="444434" y="823847"/>
                    </a:lnTo>
                    <a:cubicBezTo>
                      <a:pt x="430884" y="866302"/>
                      <a:pt x="391139" y="896112"/>
                      <a:pt x="345973" y="896112"/>
                    </a:cubicBezTo>
                    <a:lnTo>
                      <a:pt x="345973" y="896112"/>
                    </a:lnTo>
                    <a:close/>
                    <a:moveTo>
                      <a:pt x="491407" y="773260"/>
                    </a:moveTo>
                    <a:cubicBezTo>
                      <a:pt x="491407" y="785003"/>
                      <a:pt x="481471" y="794940"/>
                      <a:pt x="469727" y="794940"/>
                    </a:cubicBezTo>
                    <a:cubicBezTo>
                      <a:pt x="451661" y="794940"/>
                      <a:pt x="177954" y="794940"/>
                      <a:pt x="166211" y="794940"/>
                    </a:cubicBezTo>
                    <a:cubicBezTo>
                      <a:pt x="154468" y="794940"/>
                      <a:pt x="144531" y="785003"/>
                      <a:pt x="144531" y="773260"/>
                    </a:cubicBezTo>
                    <a:cubicBezTo>
                      <a:pt x="144531" y="761517"/>
                      <a:pt x="154468" y="751581"/>
                      <a:pt x="166211" y="751581"/>
                    </a:cubicBezTo>
                    <a:lnTo>
                      <a:pt x="469727" y="751581"/>
                    </a:lnTo>
                    <a:cubicBezTo>
                      <a:pt x="482374" y="751581"/>
                      <a:pt x="491407" y="761517"/>
                      <a:pt x="491407" y="773260"/>
                    </a:cubicBezTo>
                    <a:close/>
                    <a:moveTo>
                      <a:pt x="166211" y="722674"/>
                    </a:moveTo>
                    <a:cubicBezTo>
                      <a:pt x="154468" y="722674"/>
                      <a:pt x="144531" y="712738"/>
                      <a:pt x="144531" y="700995"/>
                    </a:cubicBezTo>
                    <a:cubicBezTo>
                      <a:pt x="144531" y="689251"/>
                      <a:pt x="154468" y="679315"/>
                      <a:pt x="166211" y="679315"/>
                    </a:cubicBezTo>
                    <a:lnTo>
                      <a:pt x="469727" y="679315"/>
                    </a:lnTo>
                    <a:cubicBezTo>
                      <a:pt x="481471" y="679315"/>
                      <a:pt x="491407" y="689251"/>
                      <a:pt x="491407" y="700995"/>
                    </a:cubicBezTo>
                    <a:cubicBezTo>
                      <a:pt x="491407" y="712738"/>
                      <a:pt x="481471" y="722674"/>
                      <a:pt x="469727" y="722674"/>
                    </a:cubicBezTo>
                    <a:lnTo>
                      <a:pt x="166211" y="722674"/>
                    </a:lnTo>
                    <a:close/>
                  </a:path>
                </a:pathLst>
              </a:custGeom>
              <a:solidFill>
                <a:srgbClr val="010101"/>
              </a:solidFill>
              <a:ln w="9028" cap="flat">
                <a:noFill/>
                <a:prstDash val="solid"/>
                <a:miter/>
              </a:ln>
            </p:spPr>
            <p:txBody>
              <a:bodyPr rtlCol="0" anchor="ctr"/>
              <a:lstStyle/>
              <a:p>
                <a:endParaRPr lang="en-US"/>
              </a:p>
            </p:txBody>
          </p:sp>
          <p:sp>
            <p:nvSpPr>
              <p:cNvPr id="38" name="Freeform 307">
                <a:extLst>
                  <a:ext uri="{FF2B5EF4-FFF2-40B4-BE49-F238E27FC236}">
                    <a16:creationId xmlns:a16="http://schemas.microsoft.com/office/drawing/2014/main" id="{0CD8C840-D0C9-448E-B85A-C4E7CFF330D1}"/>
                  </a:ext>
                </a:extLst>
              </p:cNvPr>
              <p:cNvSpPr/>
              <p:nvPr/>
            </p:nvSpPr>
            <p:spPr>
              <a:xfrm>
                <a:off x="8736336" y="1077510"/>
                <a:ext cx="101172" cy="28906"/>
              </a:xfrm>
              <a:custGeom>
                <a:avLst/>
                <a:gdLst>
                  <a:gd name="connsiteX0" fmla="*/ 101172 w 101172"/>
                  <a:gd name="connsiteY0" fmla="*/ 14453 h 28906"/>
                  <a:gd name="connsiteX1" fmla="*/ 86719 w 101172"/>
                  <a:gd name="connsiteY1" fmla="*/ 0 h 28906"/>
                  <a:gd name="connsiteX2" fmla="*/ 14453 w 101172"/>
                  <a:gd name="connsiteY2" fmla="*/ 0 h 28906"/>
                  <a:gd name="connsiteX3" fmla="*/ 0 w 101172"/>
                  <a:gd name="connsiteY3" fmla="*/ 14453 h 28906"/>
                  <a:gd name="connsiteX4" fmla="*/ 14453 w 101172"/>
                  <a:gd name="connsiteY4" fmla="*/ 28906 h 28906"/>
                  <a:gd name="connsiteX5" fmla="*/ 86719 w 101172"/>
                  <a:gd name="connsiteY5" fmla="*/ 28906 h 28906"/>
                  <a:gd name="connsiteX6" fmla="*/ 101172 w 101172"/>
                  <a:gd name="connsiteY6" fmla="*/ 14453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101172" y="14453"/>
                    </a:moveTo>
                    <a:cubicBezTo>
                      <a:pt x="101172" y="6323"/>
                      <a:pt x="94849" y="0"/>
                      <a:pt x="86719" y="0"/>
                    </a:cubicBezTo>
                    <a:lnTo>
                      <a:pt x="14453" y="0"/>
                    </a:lnTo>
                    <a:cubicBezTo>
                      <a:pt x="6323" y="0"/>
                      <a:pt x="0" y="6323"/>
                      <a:pt x="0" y="14453"/>
                    </a:cubicBezTo>
                    <a:cubicBezTo>
                      <a:pt x="0" y="22583"/>
                      <a:pt x="6323" y="28906"/>
                      <a:pt x="14453" y="28906"/>
                    </a:cubicBezTo>
                    <a:lnTo>
                      <a:pt x="86719" y="28906"/>
                    </a:lnTo>
                    <a:cubicBezTo>
                      <a:pt x="94849" y="28906"/>
                      <a:pt x="101172" y="22583"/>
                      <a:pt x="101172" y="14453"/>
                    </a:cubicBezTo>
                    <a:close/>
                  </a:path>
                </a:pathLst>
              </a:custGeom>
              <a:solidFill>
                <a:srgbClr val="010101"/>
              </a:solidFill>
              <a:ln w="9028" cap="flat">
                <a:noFill/>
                <a:prstDash val="solid"/>
                <a:miter/>
              </a:ln>
            </p:spPr>
            <p:txBody>
              <a:bodyPr rtlCol="0" anchor="ctr"/>
              <a:lstStyle/>
              <a:p>
                <a:endParaRPr lang="en-US"/>
              </a:p>
            </p:txBody>
          </p:sp>
          <p:sp>
            <p:nvSpPr>
              <p:cNvPr id="39" name="Freeform 308">
                <a:extLst>
                  <a:ext uri="{FF2B5EF4-FFF2-40B4-BE49-F238E27FC236}">
                    <a16:creationId xmlns:a16="http://schemas.microsoft.com/office/drawing/2014/main" id="{BD6876C8-AEBF-4BB8-B6AF-DB2A50893751}"/>
                  </a:ext>
                </a:extLst>
              </p:cNvPr>
              <p:cNvSpPr/>
              <p:nvPr/>
            </p:nvSpPr>
            <p:spPr>
              <a:xfrm>
                <a:off x="8796859" y="1265589"/>
                <a:ext cx="91235" cy="64850"/>
              </a:xfrm>
              <a:custGeom>
                <a:avLst/>
                <a:gdLst>
                  <a:gd name="connsiteX0" fmla="*/ 69556 w 91235"/>
                  <a:gd name="connsiteY0" fmla="*/ 1618 h 64850"/>
                  <a:gd name="connsiteX1" fmla="*/ 7226 w 91235"/>
                  <a:gd name="connsiteY1" fmla="*/ 37751 h 64850"/>
                  <a:gd name="connsiteX2" fmla="*/ 1807 w 91235"/>
                  <a:gd name="connsiteY2" fmla="*/ 57624 h 64850"/>
                  <a:gd name="connsiteX3" fmla="*/ 21680 w 91235"/>
                  <a:gd name="connsiteY3" fmla="*/ 63044 h 64850"/>
                  <a:gd name="connsiteX4" fmla="*/ 84009 w 91235"/>
                  <a:gd name="connsiteY4" fmla="*/ 26911 h 64850"/>
                  <a:gd name="connsiteX5" fmla="*/ 89429 w 91235"/>
                  <a:gd name="connsiteY5" fmla="*/ 7038 h 64850"/>
                  <a:gd name="connsiteX6" fmla="*/ 69556 w 91235"/>
                  <a:gd name="connsiteY6" fmla="*/ 1618 h 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235" h="64850">
                    <a:moveTo>
                      <a:pt x="69556" y="1618"/>
                    </a:moveTo>
                    <a:lnTo>
                      <a:pt x="7226" y="37751"/>
                    </a:lnTo>
                    <a:cubicBezTo>
                      <a:pt x="0" y="41365"/>
                      <a:pt x="-1807" y="50398"/>
                      <a:pt x="1807" y="57624"/>
                    </a:cubicBezTo>
                    <a:cubicBezTo>
                      <a:pt x="5420" y="64851"/>
                      <a:pt x="14453" y="66657"/>
                      <a:pt x="21680" y="63044"/>
                    </a:cubicBezTo>
                    <a:lnTo>
                      <a:pt x="84009" y="26911"/>
                    </a:lnTo>
                    <a:cubicBezTo>
                      <a:pt x="91236" y="23298"/>
                      <a:pt x="93042" y="14265"/>
                      <a:pt x="89429" y="7038"/>
                    </a:cubicBezTo>
                    <a:cubicBezTo>
                      <a:pt x="84912" y="715"/>
                      <a:pt x="76782" y="-1995"/>
                      <a:pt x="69556" y="1618"/>
                    </a:cubicBezTo>
                    <a:close/>
                  </a:path>
                </a:pathLst>
              </a:custGeom>
              <a:solidFill>
                <a:srgbClr val="010101"/>
              </a:solidFill>
              <a:ln w="9028" cap="flat">
                <a:noFill/>
                <a:prstDash val="solid"/>
                <a:miter/>
              </a:ln>
            </p:spPr>
            <p:txBody>
              <a:bodyPr rtlCol="0" anchor="ctr"/>
              <a:lstStyle/>
              <a:p>
                <a:endParaRPr lang="en-US"/>
              </a:p>
            </p:txBody>
          </p:sp>
          <p:sp>
            <p:nvSpPr>
              <p:cNvPr id="40" name="Freeform 309">
                <a:extLst>
                  <a:ext uri="{FF2B5EF4-FFF2-40B4-BE49-F238E27FC236}">
                    <a16:creationId xmlns:a16="http://schemas.microsoft.com/office/drawing/2014/main" id="{E0CDAA8C-00AF-418A-9A46-ECBE8EBC3602}"/>
                  </a:ext>
                </a:extLst>
              </p:cNvPr>
              <p:cNvSpPr/>
              <p:nvPr/>
            </p:nvSpPr>
            <p:spPr>
              <a:xfrm>
                <a:off x="8796457" y="853486"/>
                <a:ext cx="91499" cy="65041"/>
              </a:xfrm>
              <a:custGeom>
                <a:avLst/>
                <a:gdLst>
                  <a:gd name="connsiteX0" fmla="*/ 7628 w 91499"/>
                  <a:gd name="connsiteY0" fmla="*/ 27100 h 65041"/>
                  <a:gd name="connsiteX1" fmla="*/ 77184 w 91499"/>
                  <a:gd name="connsiteY1" fmla="*/ 65039 h 65041"/>
                  <a:gd name="connsiteX2" fmla="*/ 84410 w 91499"/>
                  <a:gd name="connsiteY2" fmla="*/ 37940 h 65041"/>
                  <a:gd name="connsiteX3" fmla="*/ 22081 w 91499"/>
                  <a:gd name="connsiteY3" fmla="*/ 1807 h 65041"/>
                  <a:gd name="connsiteX4" fmla="*/ 2208 w 91499"/>
                  <a:gd name="connsiteY4" fmla="*/ 7226 h 65041"/>
                  <a:gd name="connsiteX5" fmla="*/ 7628 w 91499"/>
                  <a:gd name="connsiteY5" fmla="*/ 27100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99" h="65041">
                    <a:moveTo>
                      <a:pt x="7628" y="27100"/>
                    </a:moveTo>
                    <a:cubicBezTo>
                      <a:pt x="74474" y="65942"/>
                      <a:pt x="71764" y="65039"/>
                      <a:pt x="77184" y="65039"/>
                    </a:cubicBezTo>
                    <a:cubicBezTo>
                      <a:pt x="91637" y="65039"/>
                      <a:pt x="97057" y="45166"/>
                      <a:pt x="84410" y="37940"/>
                    </a:cubicBezTo>
                    <a:lnTo>
                      <a:pt x="22081" y="1807"/>
                    </a:lnTo>
                    <a:cubicBezTo>
                      <a:pt x="14855" y="-1807"/>
                      <a:pt x="6725" y="0"/>
                      <a:pt x="2208" y="7226"/>
                    </a:cubicBezTo>
                    <a:cubicBezTo>
                      <a:pt x="-2308" y="14453"/>
                      <a:pt x="401" y="23486"/>
                      <a:pt x="7628" y="27100"/>
                    </a:cubicBezTo>
                    <a:close/>
                  </a:path>
                </a:pathLst>
              </a:custGeom>
              <a:solidFill>
                <a:srgbClr val="010101"/>
              </a:solidFill>
              <a:ln w="9028" cap="flat">
                <a:noFill/>
                <a:prstDash val="solid"/>
                <a:miter/>
              </a:ln>
            </p:spPr>
            <p:txBody>
              <a:bodyPr rtlCol="0" anchor="ctr"/>
              <a:lstStyle/>
              <a:p>
                <a:endParaRPr lang="en-US"/>
              </a:p>
            </p:txBody>
          </p:sp>
          <p:sp>
            <p:nvSpPr>
              <p:cNvPr id="41" name="Freeform 310">
                <a:extLst>
                  <a:ext uri="{FF2B5EF4-FFF2-40B4-BE49-F238E27FC236}">
                    <a16:creationId xmlns:a16="http://schemas.microsoft.com/office/drawing/2014/main" id="{431B2F1F-2E60-4256-81FC-D36B39E64B22}"/>
                  </a:ext>
                </a:extLst>
              </p:cNvPr>
              <p:cNvSpPr/>
              <p:nvPr/>
            </p:nvSpPr>
            <p:spPr>
              <a:xfrm>
                <a:off x="9560165" y="1077510"/>
                <a:ext cx="101172" cy="28906"/>
              </a:xfrm>
              <a:custGeom>
                <a:avLst/>
                <a:gdLst>
                  <a:gd name="connsiteX0" fmla="*/ 86719 w 101172"/>
                  <a:gd name="connsiteY0" fmla="*/ 0 h 28906"/>
                  <a:gd name="connsiteX1" fmla="*/ 14453 w 101172"/>
                  <a:gd name="connsiteY1" fmla="*/ 0 h 28906"/>
                  <a:gd name="connsiteX2" fmla="*/ 0 w 101172"/>
                  <a:gd name="connsiteY2" fmla="*/ 14453 h 28906"/>
                  <a:gd name="connsiteX3" fmla="*/ 14453 w 101172"/>
                  <a:gd name="connsiteY3" fmla="*/ 28906 h 28906"/>
                  <a:gd name="connsiteX4" fmla="*/ 86719 w 101172"/>
                  <a:gd name="connsiteY4" fmla="*/ 28906 h 28906"/>
                  <a:gd name="connsiteX5" fmla="*/ 101172 w 101172"/>
                  <a:gd name="connsiteY5" fmla="*/ 14453 h 28906"/>
                  <a:gd name="connsiteX6" fmla="*/ 86719 w 101172"/>
                  <a:gd name="connsiteY6" fmla="*/ 0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86719" y="0"/>
                    </a:moveTo>
                    <a:lnTo>
                      <a:pt x="14453" y="0"/>
                    </a:lnTo>
                    <a:cubicBezTo>
                      <a:pt x="6323" y="0"/>
                      <a:pt x="0" y="6323"/>
                      <a:pt x="0" y="14453"/>
                    </a:cubicBezTo>
                    <a:cubicBezTo>
                      <a:pt x="0" y="22583"/>
                      <a:pt x="6323" y="28906"/>
                      <a:pt x="14453" y="28906"/>
                    </a:cubicBezTo>
                    <a:lnTo>
                      <a:pt x="86719" y="28906"/>
                    </a:lnTo>
                    <a:cubicBezTo>
                      <a:pt x="94849" y="28906"/>
                      <a:pt x="101172" y="22583"/>
                      <a:pt x="101172" y="14453"/>
                    </a:cubicBezTo>
                    <a:cubicBezTo>
                      <a:pt x="101172" y="6323"/>
                      <a:pt x="94849" y="0"/>
                      <a:pt x="86719" y="0"/>
                    </a:cubicBezTo>
                    <a:close/>
                  </a:path>
                </a:pathLst>
              </a:custGeom>
              <a:solidFill>
                <a:srgbClr val="010101"/>
              </a:solidFill>
              <a:ln w="9028" cap="flat">
                <a:noFill/>
                <a:prstDash val="solid"/>
                <a:miter/>
              </a:ln>
            </p:spPr>
            <p:txBody>
              <a:bodyPr rtlCol="0" anchor="ctr"/>
              <a:lstStyle/>
              <a:p>
                <a:endParaRPr lang="en-US"/>
              </a:p>
            </p:txBody>
          </p:sp>
          <p:sp>
            <p:nvSpPr>
              <p:cNvPr id="42" name="Freeform 311">
                <a:extLst>
                  <a:ext uri="{FF2B5EF4-FFF2-40B4-BE49-F238E27FC236}">
                    <a16:creationId xmlns:a16="http://schemas.microsoft.com/office/drawing/2014/main" id="{9DA079BA-44A1-459E-B4F3-444F31DF7057}"/>
                  </a:ext>
                </a:extLst>
              </p:cNvPr>
              <p:cNvSpPr/>
              <p:nvPr/>
            </p:nvSpPr>
            <p:spPr>
              <a:xfrm>
                <a:off x="9510483" y="1265401"/>
                <a:ext cx="91047" cy="65039"/>
              </a:xfrm>
              <a:custGeom>
                <a:avLst/>
                <a:gdLst>
                  <a:gd name="connsiteX0" fmla="*/ 84009 w 91047"/>
                  <a:gd name="connsiteY0" fmla="*/ 37939 h 65039"/>
                  <a:gd name="connsiteX1" fmla="*/ 21680 w 91047"/>
                  <a:gd name="connsiteY1" fmla="*/ 1807 h 65039"/>
                  <a:gd name="connsiteX2" fmla="*/ 1807 w 91047"/>
                  <a:gd name="connsiteY2" fmla="*/ 7227 h 65039"/>
                  <a:gd name="connsiteX3" fmla="*/ 7226 w 91047"/>
                  <a:gd name="connsiteY3" fmla="*/ 27099 h 65039"/>
                  <a:gd name="connsiteX4" fmla="*/ 69556 w 91047"/>
                  <a:gd name="connsiteY4" fmla="*/ 63232 h 65039"/>
                  <a:gd name="connsiteX5" fmla="*/ 89429 w 91047"/>
                  <a:gd name="connsiteY5" fmla="*/ 57813 h 65039"/>
                  <a:gd name="connsiteX6" fmla="*/ 84009 w 91047"/>
                  <a:gd name="connsiteY6" fmla="*/ 37939 h 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7" h="65039">
                    <a:moveTo>
                      <a:pt x="84009" y="37939"/>
                    </a:moveTo>
                    <a:lnTo>
                      <a:pt x="21680" y="1807"/>
                    </a:lnTo>
                    <a:cubicBezTo>
                      <a:pt x="14453" y="-1806"/>
                      <a:pt x="6323" y="0"/>
                      <a:pt x="1807" y="7227"/>
                    </a:cubicBezTo>
                    <a:cubicBezTo>
                      <a:pt x="-1807" y="14453"/>
                      <a:pt x="0" y="22583"/>
                      <a:pt x="7226" y="27099"/>
                    </a:cubicBezTo>
                    <a:lnTo>
                      <a:pt x="69556" y="63232"/>
                    </a:lnTo>
                    <a:cubicBezTo>
                      <a:pt x="76782" y="66846"/>
                      <a:pt x="84912" y="65039"/>
                      <a:pt x="89429" y="57813"/>
                    </a:cubicBezTo>
                    <a:cubicBezTo>
                      <a:pt x="93042" y="51489"/>
                      <a:pt x="90332" y="42456"/>
                      <a:pt x="84009" y="37939"/>
                    </a:cubicBezTo>
                    <a:close/>
                  </a:path>
                </a:pathLst>
              </a:custGeom>
              <a:solidFill>
                <a:srgbClr val="010101"/>
              </a:solidFill>
              <a:ln w="9028" cap="flat">
                <a:noFill/>
                <a:prstDash val="solid"/>
                <a:miter/>
              </a:ln>
            </p:spPr>
            <p:txBody>
              <a:bodyPr rtlCol="0" anchor="ctr"/>
              <a:lstStyle/>
              <a:p>
                <a:endParaRPr lang="en-US"/>
              </a:p>
            </p:txBody>
          </p:sp>
          <p:sp>
            <p:nvSpPr>
              <p:cNvPr id="43" name="Freeform 312">
                <a:extLst>
                  <a:ext uri="{FF2B5EF4-FFF2-40B4-BE49-F238E27FC236}">
                    <a16:creationId xmlns:a16="http://schemas.microsoft.com/office/drawing/2014/main" id="{118A604E-5956-468D-BC85-6D4059EF2FD5}"/>
                  </a:ext>
                </a:extLst>
              </p:cNvPr>
              <p:cNvSpPr/>
              <p:nvPr/>
            </p:nvSpPr>
            <p:spPr>
              <a:xfrm>
                <a:off x="9509975" y="853486"/>
                <a:ext cx="91742" cy="65041"/>
              </a:xfrm>
              <a:custGeom>
                <a:avLst/>
                <a:gdLst>
                  <a:gd name="connsiteX0" fmla="*/ 14961 w 91742"/>
                  <a:gd name="connsiteY0" fmla="*/ 65039 h 65041"/>
                  <a:gd name="connsiteX1" fmla="*/ 84516 w 91742"/>
                  <a:gd name="connsiteY1" fmla="*/ 27100 h 65041"/>
                  <a:gd name="connsiteX2" fmla="*/ 89936 w 91742"/>
                  <a:gd name="connsiteY2" fmla="*/ 7226 h 65041"/>
                  <a:gd name="connsiteX3" fmla="*/ 70063 w 91742"/>
                  <a:gd name="connsiteY3" fmla="*/ 1807 h 65041"/>
                  <a:gd name="connsiteX4" fmla="*/ 7734 w 91742"/>
                  <a:gd name="connsiteY4" fmla="*/ 37940 h 65041"/>
                  <a:gd name="connsiteX5" fmla="*/ 14961 w 91742"/>
                  <a:gd name="connsiteY5" fmla="*/ 65039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742" h="65041">
                    <a:moveTo>
                      <a:pt x="14961" y="65039"/>
                    </a:moveTo>
                    <a:cubicBezTo>
                      <a:pt x="20381" y="65039"/>
                      <a:pt x="17671" y="65942"/>
                      <a:pt x="84516" y="27100"/>
                    </a:cubicBezTo>
                    <a:cubicBezTo>
                      <a:pt x="91743" y="23486"/>
                      <a:pt x="93549" y="14453"/>
                      <a:pt x="89936" y="7226"/>
                    </a:cubicBezTo>
                    <a:cubicBezTo>
                      <a:pt x="86323" y="0"/>
                      <a:pt x="77290" y="-1807"/>
                      <a:pt x="70063" y="1807"/>
                    </a:cubicBezTo>
                    <a:lnTo>
                      <a:pt x="7734" y="37940"/>
                    </a:lnTo>
                    <a:cubicBezTo>
                      <a:pt x="-5816" y="45166"/>
                      <a:pt x="-396" y="65039"/>
                      <a:pt x="14961" y="65039"/>
                    </a:cubicBezTo>
                    <a:close/>
                  </a:path>
                </a:pathLst>
              </a:custGeom>
              <a:solidFill>
                <a:srgbClr val="010101"/>
              </a:solidFill>
              <a:ln w="9028" cap="flat">
                <a:noFill/>
                <a:prstDash val="solid"/>
                <a:miter/>
              </a:ln>
            </p:spPr>
            <p:txBody>
              <a:bodyPr rtlCol="0" anchor="ctr"/>
              <a:lstStyle/>
              <a:p>
                <a:endParaRPr lang="en-US"/>
              </a:p>
            </p:txBody>
          </p:sp>
        </p:grpSp>
        <p:sp>
          <p:nvSpPr>
            <p:cNvPr id="35" name="Freeform 304">
              <a:extLst>
                <a:ext uri="{FF2B5EF4-FFF2-40B4-BE49-F238E27FC236}">
                  <a16:creationId xmlns:a16="http://schemas.microsoft.com/office/drawing/2014/main" id="{6A594F35-E93E-4592-9301-5EA4A1E8B1F5}"/>
                </a:ext>
              </a:extLst>
            </p:cNvPr>
            <p:cNvSpPr/>
            <p:nvPr/>
          </p:nvSpPr>
          <p:spPr>
            <a:xfrm>
              <a:off x="9222323" y="1077510"/>
              <a:ext cx="173437" cy="158984"/>
            </a:xfrm>
            <a:custGeom>
              <a:avLst/>
              <a:gdLst>
                <a:gd name="connsiteX0" fmla="*/ 112012 w 173437"/>
                <a:gd name="connsiteY0" fmla="*/ 63233 h 158984"/>
                <a:gd name="connsiteX1" fmla="*/ 91235 w 173437"/>
                <a:gd name="connsiteY1" fmla="*/ 61426 h 158984"/>
                <a:gd name="connsiteX2" fmla="*/ 0 w 173437"/>
                <a:gd name="connsiteY2" fmla="*/ 141822 h 158984"/>
                <a:gd name="connsiteX3" fmla="*/ 0 w 173437"/>
                <a:gd name="connsiteY3" fmla="*/ 130079 h 158984"/>
                <a:gd name="connsiteX4" fmla="*/ 130078 w 173437"/>
                <a:gd name="connsiteY4" fmla="*/ 0 h 158984"/>
                <a:gd name="connsiteX5" fmla="*/ 173437 w 173437"/>
                <a:gd name="connsiteY5" fmla="*/ 0 h 158984"/>
                <a:gd name="connsiteX6" fmla="*/ 173437 w 173437"/>
                <a:gd name="connsiteY6" fmla="*/ 28906 h 158984"/>
                <a:gd name="connsiteX7" fmla="*/ 43359 w 173437"/>
                <a:gd name="connsiteY7" fmla="*/ 158985 h 158984"/>
                <a:gd name="connsiteX8" fmla="*/ 24389 w 173437"/>
                <a:gd name="connsiteY8" fmla="*/ 158985 h 158984"/>
                <a:gd name="connsiteX9" fmla="*/ 111108 w 173437"/>
                <a:gd name="connsiteY9" fmla="*/ 83106 h 158984"/>
                <a:gd name="connsiteX10" fmla="*/ 112012 w 173437"/>
                <a:gd name="connsiteY10" fmla="*/ 63233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12012" y="63233"/>
                  </a:moveTo>
                  <a:cubicBezTo>
                    <a:pt x="106592" y="56909"/>
                    <a:pt x="97559" y="56909"/>
                    <a:pt x="91235" y="61426"/>
                  </a:cubicBezTo>
                  <a:lnTo>
                    <a:pt x="0" y="141822"/>
                  </a:lnTo>
                  <a:lnTo>
                    <a:pt x="0" y="130079"/>
                  </a:lnTo>
                  <a:cubicBezTo>
                    <a:pt x="0" y="58716"/>
                    <a:pt x="58716" y="0"/>
                    <a:pt x="130078" y="0"/>
                  </a:cubicBezTo>
                  <a:lnTo>
                    <a:pt x="173437" y="0"/>
                  </a:lnTo>
                  <a:lnTo>
                    <a:pt x="173437" y="28906"/>
                  </a:lnTo>
                  <a:cubicBezTo>
                    <a:pt x="173437" y="100269"/>
                    <a:pt x="114721" y="158985"/>
                    <a:pt x="43359" y="158985"/>
                  </a:cubicBezTo>
                  <a:lnTo>
                    <a:pt x="24389" y="158985"/>
                  </a:lnTo>
                  <a:lnTo>
                    <a:pt x="111108" y="83106"/>
                  </a:lnTo>
                  <a:cubicBezTo>
                    <a:pt x="116528" y="77686"/>
                    <a:pt x="117432" y="68653"/>
                    <a:pt x="112012" y="63233"/>
                  </a:cubicBezTo>
                  <a:close/>
                </a:path>
              </a:pathLst>
            </a:custGeom>
            <a:solidFill>
              <a:srgbClr val="FFD100"/>
            </a:solidFill>
            <a:ln w="9028" cap="flat">
              <a:noFill/>
              <a:prstDash val="solid"/>
              <a:miter/>
            </a:ln>
          </p:spPr>
          <p:txBody>
            <a:bodyPr rtlCol="0" anchor="ctr"/>
            <a:lstStyle/>
            <a:p>
              <a:endParaRPr lang="en-US"/>
            </a:p>
          </p:txBody>
        </p:sp>
        <p:sp>
          <p:nvSpPr>
            <p:cNvPr id="36" name="Freeform 305">
              <a:extLst>
                <a:ext uri="{FF2B5EF4-FFF2-40B4-BE49-F238E27FC236}">
                  <a16:creationId xmlns:a16="http://schemas.microsoft.com/office/drawing/2014/main" id="{CA79299E-E832-4607-BE27-CEAE6CFEEA23}"/>
                </a:ext>
              </a:extLst>
            </p:cNvPr>
            <p:cNvSpPr/>
            <p:nvPr/>
          </p:nvSpPr>
          <p:spPr>
            <a:xfrm>
              <a:off x="9020882" y="1078413"/>
              <a:ext cx="173437" cy="158984"/>
            </a:xfrm>
            <a:custGeom>
              <a:avLst/>
              <a:gdLst>
                <a:gd name="connsiteX0" fmla="*/ 172535 w 173437"/>
                <a:gd name="connsiteY0" fmla="*/ 140918 h 158984"/>
                <a:gd name="connsiteX1" fmla="*/ 81299 w 173437"/>
                <a:gd name="connsiteY1" fmla="*/ 60522 h 158984"/>
                <a:gd name="connsiteX2" fmla="*/ 60523 w 173437"/>
                <a:gd name="connsiteY2" fmla="*/ 62329 h 158984"/>
                <a:gd name="connsiteX3" fmla="*/ 62329 w 173437"/>
                <a:gd name="connsiteY3" fmla="*/ 83105 h 158984"/>
                <a:gd name="connsiteX4" fmla="*/ 149048 w 173437"/>
                <a:gd name="connsiteY4" fmla="*/ 158984 h 158984"/>
                <a:gd name="connsiteX5" fmla="*/ 130079 w 173437"/>
                <a:gd name="connsiteY5" fmla="*/ 158984 h 158984"/>
                <a:gd name="connsiteX6" fmla="*/ 0 w 173437"/>
                <a:gd name="connsiteY6" fmla="*/ 28906 h 158984"/>
                <a:gd name="connsiteX7" fmla="*/ 0 w 173437"/>
                <a:gd name="connsiteY7" fmla="*/ 0 h 158984"/>
                <a:gd name="connsiteX8" fmla="*/ 43360 w 173437"/>
                <a:gd name="connsiteY8" fmla="*/ 0 h 158984"/>
                <a:gd name="connsiteX9" fmla="*/ 173438 w 173437"/>
                <a:gd name="connsiteY9" fmla="*/ 130078 h 158984"/>
                <a:gd name="connsiteX10" fmla="*/ 173438 w 173437"/>
                <a:gd name="connsiteY10" fmla="*/ 140918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72535" y="140918"/>
                  </a:moveTo>
                  <a:lnTo>
                    <a:pt x="81299" y="60522"/>
                  </a:lnTo>
                  <a:cubicBezTo>
                    <a:pt x="74976" y="55102"/>
                    <a:pt x="65943" y="56005"/>
                    <a:pt x="60523" y="62329"/>
                  </a:cubicBezTo>
                  <a:cubicBezTo>
                    <a:pt x="55103" y="68652"/>
                    <a:pt x="56006" y="77685"/>
                    <a:pt x="62329" y="83105"/>
                  </a:cubicBezTo>
                  <a:lnTo>
                    <a:pt x="149048" y="158984"/>
                  </a:lnTo>
                  <a:lnTo>
                    <a:pt x="130079" y="158984"/>
                  </a:lnTo>
                  <a:cubicBezTo>
                    <a:pt x="58716" y="158984"/>
                    <a:pt x="0" y="100268"/>
                    <a:pt x="0" y="28906"/>
                  </a:cubicBezTo>
                  <a:lnTo>
                    <a:pt x="0" y="0"/>
                  </a:lnTo>
                  <a:lnTo>
                    <a:pt x="43360" y="0"/>
                  </a:lnTo>
                  <a:cubicBezTo>
                    <a:pt x="114722" y="0"/>
                    <a:pt x="173438" y="58716"/>
                    <a:pt x="173438" y="130078"/>
                  </a:cubicBezTo>
                  <a:lnTo>
                    <a:pt x="173438" y="140918"/>
                  </a:lnTo>
                  <a:close/>
                </a:path>
              </a:pathLst>
            </a:custGeom>
            <a:solidFill>
              <a:srgbClr val="FFD100"/>
            </a:solidFill>
            <a:ln w="9028" cap="flat">
              <a:noFill/>
              <a:prstDash val="solid"/>
              <a:miter/>
            </a:ln>
          </p:spPr>
          <p:txBody>
            <a:bodyPr rtlCol="0" anchor="ctr"/>
            <a:lstStyle/>
            <a:p>
              <a:endParaRPr lang="en-US"/>
            </a:p>
          </p:txBody>
        </p:sp>
      </p:grpSp>
    </p:spTree>
    <p:extLst>
      <p:ext uri="{BB962C8B-B14F-4D97-AF65-F5344CB8AC3E}">
        <p14:creationId xmlns:p14="http://schemas.microsoft.com/office/powerpoint/2010/main" val="32932348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0E2B48-19AC-4503-89C1-CD707391309C}"/>
              </a:ext>
            </a:extLst>
          </p:cNvPr>
          <p:cNvSpPr>
            <a:spLocks noGrp="1"/>
          </p:cNvSpPr>
          <p:nvPr>
            <p:ph type="body" sz="quarter" idx="15"/>
          </p:nvPr>
        </p:nvSpPr>
        <p:spPr/>
        <p:txBody>
          <a:bodyPr/>
          <a:lstStyle/>
          <a:p>
            <a:r>
              <a:rPr lang="en-US"/>
              <a:t>1</a:t>
            </a:r>
            <a:endParaRPr lang="en-IE"/>
          </a:p>
        </p:txBody>
      </p:sp>
      <p:sp>
        <p:nvSpPr>
          <p:cNvPr id="5" name="Text Placeholder 4">
            <a:extLst>
              <a:ext uri="{FF2B5EF4-FFF2-40B4-BE49-F238E27FC236}">
                <a16:creationId xmlns:a16="http://schemas.microsoft.com/office/drawing/2014/main" id="{2C91703A-0A74-4655-AE62-7E01E8D61D7B}"/>
              </a:ext>
            </a:extLst>
          </p:cNvPr>
          <p:cNvSpPr>
            <a:spLocks noGrp="1"/>
          </p:cNvSpPr>
          <p:nvPr>
            <p:ph type="body" sz="quarter" idx="14"/>
          </p:nvPr>
        </p:nvSpPr>
        <p:spPr/>
        <p:txBody>
          <a:bodyPr/>
          <a:lstStyle/>
          <a:p>
            <a:r>
              <a:rPr lang="en-IE" b="1" dirty="0" err="1"/>
              <a:t>Inspiración</a:t>
            </a:r>
            <a:r>
              <a:rPr lang="en-IE" b="1" dirty="0"/>
              <a:t> sensorial</a:t>
            </a:r>
          </a:p>
        </p:txBody>
      </p:sp>
      <p:sp>
        <p:nvSpPr>
          <p:cNvPr id="6" name="Text Placeholder 5">
            <a:extLst>
              <a:ext uri="{FF2B5EF4-FFF2-40B4-BE49-F238E27FC236}">
                <a16:creationId xmlns:a16="http://schemas.microsoft.com/office/drawing/2014/main" id="{3084866E-8603-4C33-A196-78A27D967711}"/>
              </a:ext>
            </a:extLst>
          </p:cNvPr>
          <p:cNvSpPr>
            <a:spLocks noGrp="1"/>
          </p:cNvSpPr>
          <p:nvPr>
            <p:ph type="body" sz="quarter" idx="19"/>
          </p:nvPr>
        </p:nvSpPr>
        <p:spPr/>
        <p:txBody>
          <a:bodyPr/>
          <a:lstStyle/>
          <a:p>
            <a:r>
              <a:rPr lang="en-US"/>
              <a:t>2</a:t>
            </a:r>
            <a:endParaRPr lang="en-IE"/>
          </a:p>
        </p:txBody>
      </p:sp>
      <p:sp>
        <p:nvSpPr>
          <p:cNvPr id="7" name="Text Placeholder 6">
            <a:extLst>
              <a:ext uri="{FF2B5EF4-FFF2-40B4-BE49-F238E27FC236}">
                <a16:creationId xmlns:a16="http://schemas.microsoft.com/office/drawing/2014/main" id="{E2E25089-7FA1-47F2-979F-503DCC86C23B}"/>
              </a:ext>
            </a:extLst>
          </p:cNvPr>
          <p:cNvSpPr>
            <a:spLocks noGrp="1"/>
          </p:cNvSpPr>
          <p:nvPr>
            <p:ph type="body" sz="quarter" idx="20"/>
          </p:nvPr>
        </p:nvSpPr>
        <p:spPr/>
        <p:txBody>
          <a:bodyPr/>
          <a:lstStyle/>
          <a:p>
            <a:r>
              <a:rPr lang="en-US" b="1" dirty="0" err="1"/>
              <a:t>Materias</a:t>
            </a:r>
            <a:r>
              <a:rPr lang="en-US" b="1" dirty="0"/>
              <a:t> </a:t>
            </a:r>
            <a:r>
              <a:rPr lang="en-US" b="1" dirty="0" err="1"/>
              <a:t>Primas</a:t>
            </a:r>
            <a:r>
              <a:rPr lang="en-US" b="1" dirty="0"/>
              <a:t>	</a:t>
            </a:r>
            <a:endParaRPr lang="en-IE" b="1" dirty="0"/>
          </a:p>
        </p:txBody>
      </p:sp>
      <p:sp>
        <p:nvSpPr>
          <p:cNvPr id="8" name="Text Placeholder 7">
            <a:extLst>
              <a:ext uri="{FF2B5EF4-FFF2-40B4-BE49-F238E27FC236}">
                <a16:creationId xmlns:a16="http://schemas.microsoft.com/office/drawing/2014/main" id="{6F5E0E8E-7955-4576-AE3E-20FA1F214E67}"/>
              </a:ext>
            </a:extLst>
          </p:cNvPr>
          <p:cNvSpPr>
            <a:spLocks noGrp="1"/>
          </p:cNvSpPr>
          <p:nvPr>
            <p:ph type="body" sz="quarter" idx="21"/>
          </p:nvPr>
        </p:nvSpPr>
        <p:spPr/>
        <p:txBody>
          <a:bodyPr/>
          <a:lstStyle/>
          <a:p>
            <a:r>
              <a:rPr lang="en-US"/>
              <a:t>3</a:t>
            </a:r>
            <a:endParaRPr lang="en-IE"/>
          </a:p>
        </p:txBody>
      </p:sp>
      <p:sp>
        <p:nvSpPr>
          <p:cNvPr id="9" name="Text Placeholder 8">
            <a:extLst>
              <a:ext uri="{FF2B5EF4-FFF2-40B4-BE49-F238E27FC236}">
                <a16:creationId xmlns:a16="http://schemas.microsoft.com/office/drawing/2014/main" id="{BBA2C3FC-72C6-4FEA-8AAF-A7AC458CDB48}"/>
              </a:ext>
            </a:extLst>
          </p:cNvPr>
          <p:cNvSpPr>
            <a:spLocks noGrp="1"/>
          </p:cNvSpPr>
          <p:nvPr>
            <p:ph type="body" sz="quarter" idx="22"/>
          </p:nvPr>
        </p:nvSpPr>
        <p:spPr/>
        <p:txBody>
          <a:bodyPr/>
          <a:lstStyle/>
          <a:p>
            <a:r>
              <a:rPr lang="en-IE" b="1" dirty="0" err="1"/>
              <a:t>Tecnología</a:t>
            </a:r>
            <a:r>
              <a:rPr lang="en-IE" b="1" dirty="0"/>
              <a:t> de </a:t>
            </a:r>
            <a:r>
              <a:rPr lang="en-IE" b="1" dirty="0" err="1"/>
              <a:t>procesamiento</a:t>
            </a:r>
            <a:endParaRPr lang="en-IE" b="1" dirty="0"/>
          </a:p>
        </p:txBody>
      </p:sp>
      <p:sp>
        <p:nvSpPr>
          <p:cNvPr id="10" name="Text Placeholder 9">
            <a:extLst>
              <a:ext uri="{FF2B5EF4-FFF2-40B4-BE49-F238E27FC236}">
                <a16:creationId xmlns:a16="http://schemas.microsoft.com/office/drawing/2014/main" id="{F429B417-8BEE-45C0-8359-5B05330A93CB}"/>
              </a:ext>
            </a:extLst>
          </p:cNvPr>
          <p:cNvSpPr>
            <a:spLocks noGrp="1"/>
          </p:cNvSpPr>
          <p:nvPr>
            <p:ph type="body" sz="quarter" idx="23"/>
          </p:nvPr>
        </p:nvSpPr>
        <p:spPr/>
        <p:txBody>
          <a:bodyPr/>
          <a:lstStyle/>
          <a:p>
            <a:r>
              <a:rPr lang="en-US"/>
              <a:t>4</a:t>
            </a:r>
            <a:endParaRPr lang="en-IE"/>
          </a:p>
        </p:txBody>
      </p:sp>
      <p:sp>
        <p:nvSpPr>
          <p:cNvPr id="11" name="Text Placeholder 10">
            <a:extLst>
              <a:ext uri="{FF2B5EF4-FFF2-40B4-BE49-F238E27FC236}">
                <a16:creationId xmlns:a16="http://schemas.microsoft.com/office/drawing/2014/main" id="{88CC2A94-2C82-41CA-B2E0-E0CF8783AB93}"/>
              </a:ext>
            </a:extLst>
          </p:cNvPr>
          <p:cNvSpPr>
            <a:spLocks noGrp="1"/>
          </p:cNvSpPr>
          <p:nvPr>
            <p:ph type="body" sz="quarter" idx="24"/>
          </p:nvPr>
        </p:nvSpPr>
        <p:spPr/>
        <p:txBody>
          <a:bodyPr/>
          <a:lstStyle/>
          <a:p>
            <a:r>
              <a:rPr lang="en-US" b="1" dirty="0" err="1"/>
              <a:t>Aplicación</a:t>
            </a:r>
            <a:endParaRPr lang="en-IE" b="1" dirty="0"/>
          </a:p>
        </p:txBody>
      </p:sp>
      <p:sp>
        <p:nvSpPr>
          <p:cNvPr id="12" name="Text Placeholder 11">
            <a:extLst>
              <a:ext uri="{FF2B5EF4-FFF2-40B4-BE49-F238E27FC236}">
                <a16:creationId xmlns:a16="http://schemas.microsoft.com/office/drawing/2014/main" id="{84C85974-FEF1-4268-B1F1-4E71DE709F67}"/>
              </a:ext>
            </a:extLst>
          </p:cNvPr>
          <p:cNvSpPr>
            <a:spLocks noGrp="1"/>
          </p:cNvSpPr>
          <p:nvPr>
            <p:ph type="body" sz="quarter" idx="25"/>
          </p:nvPr>
        </p:nvSpPr>
        <p:spPr/>
        <p:txBody>
          <a:bodyPr/>
          <a:lstStyle/>
          <a:p>
            <a:r>
              <a:rPr lang="en-US"/>
              <a:t>5</a:t>
            </a:r>
            <a:endParaRPr lang="en-IE"/>
          </a:p>
        </p:txBody>
      </p:sp>
      <p:sp>
        <p:nvSpPr>
          <p:cNvPr id="13" name="Text Placeholder 12">
            <a:extLst>
              <a:ext uri="{FF2B5EF4-FFF2-40B4-BE49-F238E27FC236}">
                <a16:creationId xmlns:a16="http://schemas.microsoft.com/office/drawing/2014/main" id="{D05ECA3F-A64E-4B70-85BB-8FAA416FFEA1}"/>
              </a:ext>
            </a:extLst>
          </p:cNvPr>
          <p:cNvSpPr>
            <a:spLocks noGrp="1"/>
          </p:cNvSpPr>
          <p:nvPr>
            <p:ph type="body" sz="quarter" idx="26"/>
          </p:nvPr>
        </p:nvSpPr>
        <p:spPr/>
        <p:txBody>
          <a:bodyPr/>
          <a:lstStyle/>
          <a:p>
            <a:r>
              <a:rPr lang="en-US" b="1" dirty="0" err="1"/>
              <a:t>Regulaciones</a:t>
            </a:r>
            <a:r>
              <a:rPr lang="en-US" b="1" dirty="0"/>
              <a:t> y </a:t>
            </a:r>
            <a:r>
              <a:rPr lang="en-US" b="1" dirty="0" err="1"/>
              <a:t>limitaciones</a:t>
            </a:r>
            <a:r>
              <a:rPr lang="en-US" b="1" dirty="0"/>
              <a:t> </a:t>
            </a:r>
            <a:endParaRPr lang="en-IE" b="1" dirty="0"/>
          </a:p>
        </p:txBody>
      </p:sp>
      <p:sp>
        <p:nvSpPr>
          <p:cNvPr id="14" name="Text Placeholder 2">
            <a:extLst>
              <a:ext uri="{FF2B5EF4-FFF2-40B4-BE49-F238E27FC236}">
                <a16:creationId xmlns:a16="http://schemas.microsoft.com/office/drawing/2014/main" id="{8F6F614C-0B9F-4BC9-8266-D4319676BFE7}"/>
              </a:ext>
            </a:extLst>
          </p:cNvPr>
          <p:cNvSpPr>
            <a:spLocks noGrp="1"/>
          </p:cNvSpPr>
          <p:nvPr>
            <p:ph type="body" sz="quarter" idx="18"/>
          </p:nvPr>
        </p:nvSpPr>
        <p:spPr>
          <a:xfrm>
            <a:off x="612742" y="1659118"/>
            <a:ext cx="4892512" cy="4807670"/>
          </a:xfrm>
        </p:spPr>
        <p:txBody>
          <a:bodyPr>
            <a:noAutofit/>
          </a:bodyPr>
          <a:lstStyle/>
          <a:p>
            <a:pPr indent="-230400" algn="l" fontAlgn="base">
              <a:buFont typeface="Arial" panose="020B0604020202020204" pitchFamily="34" charset="0"/>
              <a:buChar char="•"/>
            </a:pPr>
            <a:r>
              <a:rPr lang="es-ES" sz="2300" b="0" i="0" dirty="0">
                <a:effectLst/>
              </a:rPr>
              <a:t>Idear nuevos sabores y productos requiere una </a:t>
            </a:r>
            <a:r>
              <a:rPr lang="es-ES" sz="2300" b="1" i="0" dirty="0">
                <a:effectLst/>
              </a:rPr>
              <a:t>cuidadosa planificación </a:t>
            </a:r>
            <a:r>
              <a:rPr lang="es-ES" sz="2300" b="0" i="0" dirty="0">
                <a:effectLst/>
              </a:rPr>
              <a:t>y una </a:t>
            </a:r>
            <a:r>
              <a:rPr lang="es-ES" sz="2300" b="1" i="0" dirty="0">
                <a:effectLst/>
              </a:rPr>
              <a:t>creatividad sin límites</a:t>
            </a:r>
            <a:r>
              <a:rPr lang="es-ES" sz="2300" b="0" i="0" dirty="0">
                <a:effectLst/>
              </a:rPr>
              <a:t>.</a:t>
            </a:r>
          </a:p>
          <a:p>
            <a:pPr indent="-230400" algn="l" fontAlgn="base">
              <a:buFont typeface="Arial" panose="020B0604020202020204" pitchFamily="34" charset="0"/>
              <a:buChar char="•"/>
            </a:pPr>
            <a:r>
              <a:rPr lang="es-ES" sz="2300" b="0" i="0" dirty="0">
                <a:effectLst/>
              </a:rPr>
              <a:t>Aplicar el pensamiento de diseño al proceso de innovación de alimentos y bebidas puede inspirar nuevas ideas que estén a la </a:t>
            </a:r>
            <a:r>
              <a:rPr lang="es-ES" sz="2300" b="1" i="0" dirty="0">
                <a:effectLst/>
              </a:rPr>
              <a:t>moda</a:t>
            </a:r>
            <a:r>
              <a:rPr lang="en-US" sz="2300" b="0" i="0" dirty="0">
                <a:effectLst/>
              </a:rPr>
              <a:t>.</a:t>
            </a:r>
          </a:p>
          <a:p>
            <a:pPr indent="-230400" algn="l" fontAlgn="base">
              <a:buFont typeface="Arial" panose="020B0604020202020204" pitchFamily="34" charset="0"/>
              <a:buChar char="•"/>
            </a:pPr>
            <a:r>
              <a:rPr lang="es-ES" sz="2300" b="0" i="0" dirty="0">
                <a:effectLst/>
              </a:rPr>
              <a:t>El proceso consiste en catalogar los </a:t>
            </a:r>
            <a:r>
              <a:rPr lang="es-ES" sz="2300" b="1" i="0" dirty="0">
                <a:effectLst/>
              </a:rPr>
              <a:t>recursos disponibles </a:t>
            </a:r>
            <a:r>
              <a:rPr lang="es-ES" sz="2300" b="0" i="0" dirty="0">
                <a:effectLst/>
              </a:rPr>
              <a:t>y dejar espacio para el desarrollo de otros nuevos</a:t>
            </a:r>
            <a:r>
              <a:rPr lang="en-US" sz="2300" b="0" i="0" dirty="0">
                <a:effectLst/>
              </a:rPr>
              <a:t>.</a:t>
            </a:r>
          </a:p>
          <a:p>
            <a:pPr indent="-230400" algn="l" fontAlgn="base">
              <a:buFont typeface="Arial" panose="020B0604020202020204" pitchFamily="34" charset="0"/>
              <a:buChar char="•"/>
            </a:pPr>
            <a:r>
              <a:rPr lang="es-ES" sz="2300" b="0" i="0" dirty="0">
                <a:effectLst/>
              </a:rPr>
              <a:t>Para empezar, compartimos cómo se pueden mezclar y combinar </a:t>
            </a:r>
            <a:r>
              <a:rPr lang="es-ES" sz="2300" b="1" i="0" dirty="0">
                <a:effectLst/>
              </a:rPr>
              <a:t>cinco variables </a:t>
            </a:r>
            <a:r>
              <a:rPr lang="es-ES" sz="2300" b="0" i="0" dirty="0">
                <a:effectLst/>
              </a:rPr>
              <a:t>mientras se trabaja para encontrar la mejor solución.</a:t>
            </a:r>
          </a:p>
          <a:p>
            <a:endParaRPr lang="en-IE" sz="2300" dirty="0"/>
          </a:p>
        </p:txBody>
      </p:sp>
      <p:sp>
        <p:nvSpPr>
          <p:cNvPr id="15" name="Text Placeholder 3">
            <a:extLst>
              <a:ext uri="{FF2B5EF4-FFF2-40B4-BE49-F238E27FC236}">
                <a16:creationId xmlns:a16="http://schemas.microsoft.com/office/drawing/2014/main" id="{1D82194A-C402-4CF2-B0E9-2D38702A4EF1}"/>
              </a:ext>
            </a:extLst>
          </p:cNvPr>
          <p:cNvSpPr>
            <a:spLocks noGrp="1"/>
          </p:cNvSpPr>
          <p:nvPr>
            <p:ph type="body" sz="quarter" idx="16"/>
          </p:nvPr>
        </p:nvSpPr>
        <p:spPr>
          <a:xfrm>
            <a:off x="744718" y="141402"/>
            <a:ext cx="4947475" cy="1291472"/>
          </a:xfrm>
        </p:spPr>
        <p:txBody>
          <a:bodyPr vert="horz" lIns="91440" tIns="45720" rIns="91440" bIns="45720" rtlCol="0" anchor="t">
            <a:normAutofit fontScale="70000" lnSpcReduction="20000"/>
          </a:bodyPr>
          <a:lstStyle/>
          <a:p>
            <a:pPr>
              <a:lnSpc>
                <a:spcPct val="120000"/>
              </a:lnSpc>
            </a:pPr>
            <a:r>
              <a:rPr lang="es-ES" b="1" dirty="0"/>
              <a:t>Comenzando la etapa de ideación en el pensamiento de diseño con los alimentos</a:t>
            </a:r>
            <a:endParaRPr lang="en-IE" b="1" dirty="0"/>
          </a:p>
        </p:txBody>
      </p:sp>
      <p:sp>
        <p:nvSpPr>
          <p:cNvPr id="16" name="TextBox 15">
            <a:extLst>
              <a:ext uri="{FF2B5EF4-FFF2-40B4-BE49-F238E27FC236}">
                <a16:creationId xmlns:a16="http://schemas.microsoft.com/office/drawing/2014/main" id="{0AA84C84-DA56-4150-AA87-8E900E4F74FC}"/>
              </a:ext>
            </a:extLst>
          </p:cNvPr>
          <p:cNvSpPr txBox="1"/>
          <p:nvPr/>
        </p:nvSpPr>
        <p:spPr>
          <a:xfrm>
            <a:off x="6363093" y="141402"/>
            <a:ext cx="5331690" cy="1077218"/>
          </a:xfrm>
          <a:prstGeom prst="rect">
            <a:avLst/>
          </a:prstGeom>
          <a:noFill/>
        </p:spPr>
        <p:txBody>
          <a:bodyPr wrap="square" rtlCol="0">
            <a:spAutoFit/>
          </a:bodyPr>
          <a:lstStyle/>
          <a:p>
            <a:pPr algn="ctr"/>
            <a:r>
              <a:rPr lang="es-ES" sz="3200" b="1" dirty="0">
                <a:solidFill>
                  <a:srgbClr val="85D2E1"/>
                </a:solidFill>
              </a:rPr>
              <a:t>Variables del pensamiento de diseño para la alimentación</a:t>
            </a:r>
          </a:p>
        </p:txBody>
      </p:sp>
    </p:spTree>
    <p:extLst>
      <p:ext uri="{BB962C8B-B14F-4D97-AF65-F5344CB8AC3E}">
        <p14:creationId xmlns:p14="http://schemas.microsoft.com/office/powerpoint/2010/main" val="2900410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2CDFE9-D78F-4C3A-82BC-9DD52CD0AFDA}"/>
              </a:ext>
            </a:extLst>
          </p:cNvPr>
          <p:cNvSpPr>
            <a:spLocks noGrp="1"/>
          </p:cNvSpPr>
          <p:nvPr>
            <p:ph type="body" sz="quarter" idx="18"/>
          </p:nvPr>
        </p:nvSpPr>
        <p:spPr>
          <a:xfrm>
            <a:off x="443060" y="1574276"/>
            <a:ext cx="11099756" cy="4050439"/>
          </a:xfrm>
        </p:spPr>
        <p:txBody>
          <a:bodyPr vert="horz" lIns="91440" tIns="45720" rIns="91440" bIns="45720" rtlCol="0" anchor="t">
            <a:normAutofit fontScale="92500" lnSpcReduction="10000"/>
          </a:bodyPr>
          <a:lstStyle/>
          <a:p>
            <a:pPr indent="0" algn="just"/>
            <a:r>
              <a:rPr lang="es-ES" b="1" dirty="0"/>
              <a:t>El pensamiento de diseño siempre empieza con un concepto o una pregunta. </a:t>
            </a:r>
            <a:r>
              <a:rPr lang="es-ES" dirty="0"/>
              <a:t>Tal vez haya notado un vacío en un determinado segmento del mercado de las bebidas, o haya probado recientemente un nuevo sabor de bayas que quiere utilizar en una nueva creación. Sea cual sea el impulso, empieza a explorarlo.</a:t>
            </a:r>
            <a:endParaRPr lang="es-ES"/>
          </a:p>
          <a:p>
            <a:pPr indent="0" algn="just"/>
            <a:r>
              <a:rPr lang="es-ES" dirty="0"/>
              <a:t>Aunque estés empezando, este es el paso que requiere más energía y curiosidad. Pero en realidad nunca se empieza con una pizarra en blanco. </a:t>
            </a:r>
            <a:r>
              <a:rPr lang="es-ES" b="1" dirty="0"/>
              <a:t>En la creación de sabores y productos, las ideas suelen estar arraigadas en tus propias experiencias y en las sensaciones y sentimientos que te inspiran.</a:t>
            </a:r>
            <a:endParaRPr lang="es-ES" b="1" dirty="0">
              <a:cs typeface="Calibri" panose="020F0502020204030204"/>
            </a:endParaRPr>
          </a:p>
          <a:p>
            <a:pPr indent="0" algn="just"/>
            <a:br>
              <a:rPr lang="es-ES" dirty="0"/>
            </a:br>
            <a:r>
              <a:rPr lang="es-ES" dirty="0"/>
              <a:t>Aunque estés empezando, este es el paso que requiere más energía y curiosidad. Pero en realidad nunca se empieza con una pizarra en blanco. En la creación de sabores y productos, las ideas suelen estar arraigadas en tus propias experiencias y en las sensaciones y sentimientos que te inspiran.</a:t>
            </a:r>
            <a:endParaRPr lang="es-ES" dirty="0">
              <a:cs typeface="Calibri" panose="020F0502020204030204"/>
            </a:endParaRPr>
          </a:p>
          <a:p>
            <a:endParaRPr lang="en-IE" dirty="0"/>
          </a:p>
        </p:txBody>
      </p:sp>
      <p:sp>
        <p:nvSpPr>
          <p:cNvPr id="3" name="Text Placeholder 2">
            <a:extLst>
              <a:ext uri="{FF2B5EF4-FFF2-40B4-BE49-F238E27FC236}">
                <a16:creationId xmlns:a16="http://schemas.microsoft.com/office/drawing/2014/main" id="{C5A2DC82-A8B5-42BA-B41D-BDAE8411AACE}"/>
              </a:ext>
            </a:extLst>
          </p:cNvPr>
          <p:cNvSpPr>
            <a:spLocks noGrp="1"/>
          </p:cNvSpPr>
          <p:nvPr>
            <p:ph type="body" sz="quarter" idx="16"/>
          </p:nvPr>
        </p:nvSpPr>
        <p:spPr>
          <a:xfrm>
            <a:off x="734714" y="642972"/>
            <a:ext cx="11227900" cy="582221"/>
          </a:xfrm>
        </p:spPr>
        <p:txBody>
          <a:bodyPr>
            <a:normAutofit fontScale="70000" lnSpcReduction="20000"/>
          </a:bodyPr>
          <a:lstStyle/>
          <a:p>
            <a:r>
              <a:rPr lang="en-US" dirty="0"/>
              <a:t>Variable 1 </a:t>
            </a:r>
            <a:r>
              <a:rPr lang="en-US" dirty="0" err="1"/>
              <a:t>en</a:t>
            </a:r>
            <a:r>
              <a:rPr lang="en-US" dirty="0"/>
              <a:t> </a:t>
            </a:r>
            <a:r>
              <a:rPr lang="en-US" dirty="0" err="1"/>
              <a:t>el</a:t>
            </a:r>
            <a:r>
              <a:rPr lang="en-US" dirty="0"/>
              <a:t> </a:t>
            </a:r>
            <a:r>
              <a:rPr lang="en-US" dirty="0" err="1"/>
              <a:t>Pensamiento</a:t>
            </a:r>
            <a:r>
              <a:rPr lang="en-US" dirty="0"/>
              <a:t> del </a:t>
            </a:r>
            <a:r>
              <a:rPr lang="en-US" dirty="0" err="1"/>
              <a:t>diseño</a:t>
            </a:r>
            <a:r>
              <a:rPr lang="en-US" dirty="0"/>
              <a:t> para la </a:t>
            </a:r>
            <a:r>
              <a:rPr lang="en-US" dirty="0" err="1"/>
              <a:t>alimentición</a:t>
            </a:r>
            <a:r>
              <a:rPr lang="en-US" dirty="0"/>
              <a:t>: </a:t>
            </a:r>
            <a:r>
              <a:rPr lang="en-US" b="1" dirty="0" err="1"/>
              <a:t>Inspiración</a:t>
            </a:r>
            <a:r>
              <a:rPr lang="en-US" b="1" dirty="0"/>
              <a:t> sensorial</a:t>
            </a:r>
            <a:endParaRPr lang="en-IE" b="1" dirty="0"/>
          </a:p>
        </p:txBody>
      </p:sp>
    </p:spTree>
    <p:extLst>
      <p:ext uri="{BB962C8B-B14F-4D97-AF65-F5344CB8AC3E}">
        <p14:creationId xmlns:p14="http://schemas.microsoft.com/office/powerpoint/2010/main" val="34588281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09C656-C717-4405-9A44-4E9D87D89537}"/>
              </a:ext>
            </a:extLst>
          </p:cNvPr>
          <p:cNvSpPr>
            <a:spLocks noGrp="1"/>
          </p:cNvSpPr>
          <p:nvPr>
            <p:ph type="body" sz="quarter" idx="18"/>
          </p:nvPr>
        </p:nvSpPr>
        <p:spPr>
          <a:xfrm>
            <a:off x="461913" y="1640264"/>
            <a:ext cx="11080903" cy="3984451"/>
          </a:xfrm>
        </p:spPr>
        <p:txBody>
          <a:bodyPr vert="horz" lIns="91440" tIns="45720" rIns="91440" bIns="45720" rtlCol="0" anchor="t">
            <a:normAutofit/>
          </a:bodyPr>
          <a:lstStyle/>
          <a:p>
            <a:pPr indent="0" algn="just"/>
            <a:r>
              <a:rPr lang="es-ES" dirty="0"/>
              <a:t>Una vez que se tiene un concepto o una pregunta, como "¿cómo convierto este aroma floral en un helado?" o "¿cuál es la mejor aplicación para el sabor del besugo?", se puede empezar a construir un sabor y un producto</a:t>
            </a:r>
            <a:r>
              <a:rPr lang="en-US" dirty="0"/>
              <a:t>. </a:t>
            </a:r>
            <a:r>
              <a:rPr lang="es-ES" b="1" dirty="0"/>
              <a:t>Aquí es donde entran en juego el empuje de la creatividad y el rigor científico.</a:t>
            </a:r>
            <a:endParaRPr lang="en-US" b="1" dirty="0">
              <a:cs typeface="Calibri" panose="020F0502020204030204"/>
            </a:endParaRPr>
          </a:p>
          <a:p>
            <a:pPr indent="0" algn="just"/>
            <a:r>
              <a:rPr lang="es-ES" dirty="0"/>
              <a:t>Los miles de materias primas disponibles pueden dividirse en tres categorías </a:t>
            </a:r>
            <a:r>
              <a:rPr lang="en-US" dirty="0"/>
              <a:t>: </a:t>
            </a:r>
            <a:r>
              <a:rPr lang="en-US" b="1" dirty="0">
                <a:solidFill>
                  <a:srgbClr val="1BA19A"/>
                </a:solidFill>
              </a:rPr>
              <a:t>known </a:t>
            </a:r>
            <a:r>
              <a:rPr lang="en-US" b="1" dirty="0" err="1">
                <a:solidFill>
                  <a:srgbClr val="1BA19A"/>
                </a:solidFill>
              </a:rPr>
              <a:t>ingredientes</a:t>
            </a:r>
            <a:r>
              <a:rPr lang="en-US" dirty="0"/>
              <a:t>, </a:t>
            </a:r>
            <a:r>
              <a:rPr lang="en-US" b="1" dirty="0">
                <a:solidFill>
                  <a:srgbClr val="E78E0B"/>
                </a:solidFill>
              </a:rPr>
              <a:t>ingredients </a:t>
            </a:r>
            <a:r>
              <a:rPr lang="en-US" b="1" dirty="0" err="1">
                <a:solidFill>
                  <a:srgbClr val="E78E0B"/>
                </a:solidFill>
              </a:rPr>
              <a:t>desconocidos</a:t>
            </a:r>
            <a:r>
              <a:rPr lang="en-US" b="1" dirty="0">
                <a:solidFill>
                  <a:srgbClr val="E78E0B"/>
                </a:solidFill>
              </a:rPr>
              <a:t> </a:t>
            </a:r>
            <a:r>
              <a:rPr lang="en-US" dirty="0"/>
              <a:t>y </a:t>
            </a:r>
            <a:r>
              <a:rPr lang="en-US" dirty="0" err="1"/>
              <a:t>ingredientes</a:t>
            </a:r>
            <a:r>
              <a:rPr lang="en-US" dirty="0"/>
              <a:t> que son </a:t>
            </a:r>
            <a:r>
              <a:rPr lang="en-US" b="1" dirty="0" err="1">
                <a:solidFill>
                  <a:schemeClr val="accent2"/>
                </a:solidFill>
              </a:rPr>
              <a:t>conocidos</a:t>
            </a:r>
            <a:r>
              <a:rPr lang="en-US" b="1" dirty="0">
                <a:solidFill>
                  <a:schemeClr val="accent2"/>
                </a:solidFill>
              </a:rPr>
              <a:t> </a:t>
            </a:r>
            <a:r>
              <a:rPr lang="en-US" b="1" dirty="0" err="1">
                <a:solidFill>
                  <a:schemeClr val="accent2"/>
                </a:solidFill>
              </a:rPr>
              <a:t>pero</a:t>
            </a:r>
            <a:r>
              <a:rPr lang="en-US" b="1" dirty="0">
                <a:solidFill>
                  <a:schemeClr val="accent2"/>
                </a:solidFill>
              </a:rPr>
              <a:t> no </a:t>
            </a:r>
            <a:r>
              <a:rPr lang="en-US" b="1" dirty="0" err="1">
                <a:solidFill>
                  <a:schemeClr val="accent2"/>
                </a:solidFill>
              </a:rPr>
              <a:t>habitualmente</a:t>
            </a:r>
            <a:r>
              <a:rPr lang="en-US" b="1" dirty="0">
                <a:solidFill>
                  <a:schemeClr val="accent2"/>
                </a:solidFill>
              </a:rPr>
              <a:t> </a:t>
            </a:r>
            <a:r>
              <a:rPr lang="en-US" b="1" dirty="0" err="1">
                <a:solidFill>
                  <a:schemeClr val="accent2"/>
                </a:solidFill>
              </a:rPr>
              <a:t>utilizados</a:t>
            </a:r>
            <a:r>
              <a:rPr lang="en-US" dirty="0"/>
              <a:t>, </a:t>
            </a:r>
            <a:r>
              <a:rPr lang="es-ES" dirty="0"/>
              <a:t>como el núcleo de la piña, a menudo desechado.</a:t>
            </a:r>
            <a:endParaRPr lang="es-ES" dirty="0">
              <a:cs typeface="Calibri" panose="020F0502020204030204"/>
            </a:endParaRPr>
          </a:p>
          <a:p>
            <a:pPr indent="0" algn="just"/>
            <a:r>
              <a:rPr lang="es-ES" dirty="0"/>
              <a:t>Bajo la premisa del pensamiento de diseño, se puede empezar a juguetear con una receta de sabores, haciendo maridajes que incluyan materias primas de una o todas las categorías.</a:t>
            </a:r>
            <a:endParaRPr lang="es-ES" dirty="0">
              <a:cs typeface="Calibri" panose="020F0502020204030204"/>
            </a:endParaRPr>
          </a:p>
        </p:txBody>
      </p:sp>
      <p:sp>
        <p:nvSpPr>
          <p:cNvPr id="3" name="Text Placeholder 2">
            <a:extLst>
              <a:ext uri="{FF2B5EF4-FFF2-40B4-BE49-F238E27FC236}">
                <a16:creationId xmlns:a16="http://schemas.microsoft.com/office/drawing/2014/main" id="{850E3515-C953-4123-B619-4E35D83ABD56}"/>
              </a:ext>
            </a:extLst>
          </p:cNvPr>
          <p:cNvSpPr>
            <a:spLocks noGrp="1"/>
          </p:cNvSpPr>
          <p:nvPr>
            <p:ph type="body" sz="quarter" idx="16"/>
          </p:nvPr>
        </p:nvSpPr>
        <p:spPr/>
        <p:txBody>
          <a:bodyPr>
            <a:normAutofit fontScale="70000" lnSpcReduction="20000"/>
          </a:bodyPr>
          <a:lstStyle/>
          <a:p>
            <a:r>
              <a:rPr lang="en-US" dirty="0"/>
              <a:t>Variable 2 </a:t>
            </a:r>
            <a:r>
              <a:rPr lang="en-US" dirty="0" err="1"/>
              <a:t>en</a:t>
            </a:r>
            <a:r>
              <a:rPr lang="en-US" dirty="0"/>
              <a:t> </a:t>
            </a:r>
            <a:r>
              <a:rPr lang="en-US" dirty="0" err="1"/>
              <a:t>el</a:t>
            </a:r>
            <a:r>
              <a:rPr lang="en-US" dirty="0"/>
              <a:t> </a:t>
            </a:r>
            <a:r>
              <a:rPr lang="en-US" dirty="0" err="1"/>
              <a:t>Pensamiento</a:t>
            </a:r>
            <a:r>
              <a:rPr lang="en-US" dirty="0"/>
              <a:t> del </a:t>
            </a:r>
            <a:r>
              <a:rPr lang="en-US" dirty="0" err="1"/>
              <a:t>diseño</a:t>
            </a:r>
            <a:r>
              <a:rPr lang="en-US" dirty="0"/>
              <a:t> para la </a:t>
            </a:r>
            <a:r>
              <a:rPr lang="en-US" dirty="0" err="1"/>
              <a:t>alimentición</a:t>
            </a:r>
            <a:r>
              <a:rPr lang="en-US" dirty="0"/>
              <a:t>:</a:t>
            </a:r>
            <a:r>
              <a:rPr lang="en-US" b="1" dirty="0"/>
              <a:t> </a:t>
            </a:r>
            <a:r>
              <a:rPr lang="en-US" b="1" dirty="0" err="1"/>
              <a:t>Materias</a:t>
            </a:r>
            <a:r>
              <a:rPr lang="en-US" b="1" dirty="0"/>
              <a:t> </a:t>
            </a:r>
            <a:r>
              <a:rPr lang="en-US" b="1" dirty="0" err="1"/>
              <a:t>primas</a:t>
            </a:r>
            <a:endParaRPr lang="en-IE" b="1" dirty="0"/>
          </a:p>
        </p:txBody>
      </p:sp>
    </p:spTree>
    <p:extLst>
      <p:ext uri="{BB962C8B-B14F-4D97-AF65-F5344CB8AC3E}">
        <p14:creationId xmlns:p14="http://schemas.microsoft.com/office/powerpoint/2010/main" val="41927712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B51E50-DF53-401F-A7A7-D37F36309A01}"/>
              </a:ext>
            </a:extLst>
          </p:cNvPr>
          <p:cNvSpPr>
            <a:spLocks noGrp="1"/>
          </p:cNvSpPr>
          <p:nvPr>
            <p:ph type="body" sz="quarter" idx="18"/>
          </p:nvPr>
        </p:nvSpPr>
        <p:spPr>
          <a:xfrm>
            <a:off x="466042" y="1564849"/>
            <a:ext cx="11076774" cy="4059866"/>
          </a:xfrm>
        </p:spPr>
        <p:txBody>
          <a:bodyPr vert="horz" lIns="91440" tIns="45720" rIns="91440" bIns="45720" rtlCol="0" anchor="t">
            <a:normAutofit/>
          </a:bodyPr>
          <a:lstStyle/>
          <a:p>
            <a:pPr indent="0" algn="just"/>
            <a:r>
              <a:rPr lang="es-ES" dirty="0"/>
              <a:t>Sí, se puede echar un limón entero en una nueva creación, pero lo más habitual es añadirlo a una tintura, infusionarlo, destilarlo o crear un extracto a partir de él. Éstas son sólo algunas de las tecnologías de procesamiento que pueden aplicarse a las materias primas a la hora de elaborar un nuevo producto, y cualquiera que sea la que elija para trabajar dará un resultado único.</a:t>
            </a:r>
            <a:endParaRPr lang="es-ES"/>
          </a:p>
          <a:p>
            <a:pPr indent="0" algn="just"/>
            <a:r>
              <a:rPr lang="es-ES" dirty="0"/>
              <a:t>Las tecnologías que considere pueden ser las que ya se conocen y están disponibles o las que se desarrollen específicamente para responder a los desafíos únicos de su nuevo producto. </a:t>
            </a:r>
            <a:r>
              <a:rPr lang="es-ES" b="1" dirty="0"/>
              <a:t>Con el pensamiento de diseño, se puede emparejar cualquier materia prima con cualquier tecnología de procesado para idear diferentes soluciones, desde aprovechar una tendencia ya conocida hasta innovar una forma totalmente nueva de trabajar con los alimentos.</a:t>
            </a:r>
            <a:endParaRPr lang="en-IE" b="1" dirty="0">
              <a:cs typeface="Calibri" panose="020F0502020204030204"/>
            </a:endParaRPr>
          </a:p>
        </p:txBody>
      </p:sp>
      <p:sp>
        <p:nvSpPr>
          <p:cNvPr id="4" name="Text Placeholder 2">
            <a:extLst>
              <a:ext uri="{FF2B5EF4-FFF2-40B4-BE49-F238E27FC236}">
                <a16:creationId xmlns:a16="http://schemas.microsoft.com/office/drawing/2014/main" id="{A954A7F5-A3AF-4D77-8BA9-E7798365ED5E}"/>
              </a:ext>
            </a:extLst>
          </p:cNvPr>
          <p:cNvSpPr>
            <a:spLocks noGrp="1"/>
          </p:cNvSpPr>
          <p:nvPr>
            <p:ph type="body" sz="quarter" idx="16"/>
          </p:nvPr>
        </p:nvSpPr>
        <p:spPr>
          <a:xfrm>
            <a:off x="735012" y="452487"/>
            <a:ext cx="11076774" cy="970960"/>
          </a:xfrm>
        </p:spPr>
        <p:txBody>
          <a:bodyPr anchor="ctr">
            <a:normAutofit/>
          </a:bodyPr>
          <a:lstStyle/>
          <a:p>
            <a:r>
              <a:rPr lang="en-US" sz="2400" dirty="0"/>
              <a:t>Variable 3  </a:t>
            </a:r>
            <a:r>
              <a:rPr lang="en-US" sz="2400" dirty="0" err="1"/>
              <a:t>en</a:t>
            </a:r>
            <a:r>
              <a:rPr lang="en-US" sz="2400" dirty="0"/>
              <a:t> </a:t>
            </a:r>
            <a:r>
              <a:rPr lang="en-US" sz="2400" dirty="0" err="1"/>
              <a:t>el</a:t>
            </a:r>
            <a:r>
              <a:rPr lang="en-US" sz="2400" dirty="0"/>
              <a:t> </a:t>
            </a:r>
            <a:r>
              <a:rPr lang="en-US" sz="2400" dirty="0" err="1"/>
              <a:t>Pensamiento</a:t>
            </a:r>
            <a:r>
              <a:rPr lang="en-US" sz="2400" dirty="0"/>
              <a:t> del </a:t>
            </a:r>
            <a:r>
              <a:rPr lang="en-US" sz="2400" dirty="0" err="1"/>
              <a:t>diseño</a:t>
            </a:r>
            <a:r>
              <a:rPr lang="en-US" sz="2400" dirty="0"/>
              <a:t> para la </a:t>
            </a:r>
            <a:r>
              <a:rPr lang="en-US" sz="2400" dirty="0" err="1"/>
              <a:t>alimentición</a:t>
            </a:r>
            <a:r>
              <a:rPr lang="en-US" sz="2400" dirty="0"/>
              <a:t> : </a:t>
            </a:r>
            <a:r>
              <a:rPr lang="en-US" sz="2400" b="1" dirty="0" err="1"/>
              <a:t>Tecnología</a:t>
            </a:r>
            <a:r>
              <a:rPr lang="en-US" sz="2400" b="1" dirty="0"/>
              <a:t> de </a:t>
            </a:r>
            <a:r>
              <a:rPr lang="en-US" sz="2400" b="1" dirty="0" err="1"/>
              <a:t>procesamiento</a:t>
            </a:r>
            <a:endParaRPr lang="en-IE" sz="2400" b="1" dirty="0"/>
          </a:p>
        </p:txBody>
      </p:sp>
    </p:spTree>
    <p:extLst>
      <p:ext uri="{BB962C8B-B14F-4D97-AF65-F5344CB8AC3E}">
        <p14:creationId xmlns:p14="http://schemas.microsoft.com/office/powerpoint/2010/main" val="189211738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137CE1-AD19-433B-88FC-458791B8F4DF}"/>
              </a:ext>
            </a:extLst>
          </p:cNvPr>
          <p:cNvSpPr>
            <a:spLocks noGrp="1"/>
          </p:cNvSpPr>
          <p:nvPr>
            <p:ph type="body" sz="quarter" idx="18"/>
          </p:nvPr>
        </p:nvSpPr>
        <p:spPr>
          <a:xfrm>
            <a:off x="433633" y="1593130"/>
            <a:ext cx="11109183" cy="4031585"/>
          </a:xfrm>
        </p:spPr>
        <p:txBody>
          <a:bodyPr vert="horz" lIns="91440" tIns="45720" rIns="91440" bIns="45720" rtlCol="0" anchor="t">
            <a:normAutofit/>
          </a:bodyPr>
          <a:lstStyle/>
          <a:p>
            <a:pPr indent="0" algn="just"/>
            <a:r>
              <a:rPr lang="es-ES" dirty="0"/>
              <a:t>Al igual que con algunas de las otras variables, hay aplicaciones típicas y otras inesperadas o que aún no se han pensado</a:t>
            </a:r>
            <a:endParaRPr lang="es-ES"/>
          </a:p>
          <a:p>
            <a:pPr indent="0" algn="just"/>
            <a:r>
              <a:rPr lang="es-ES" b="1" dirty="0"/>
              <a:t>Suceden cosas interesantes cuando se traspasa la frontera de los usos tradicionales. </a:t>
            </a:r>
            <a:r>
              <a:rPr lang="es-ES" dirty="0"/>
              <a:t>Por ejemplo, el chocolate. Existen los usos esperados, como en los postres, y algunos fabricantes incluso ponen extractos de cacao en el queso y el yogur. Pero en México, el chocolate es un ingrediente esencial del </a:t>
            </a:r>
            <a:r>
              <a:rPr lang="es-ES" i="1" dirty="0"/>
              <a:t>molé</a:t>
            </a:r>
            <a:r>
              <a:rPr lang="es-ES" dirty="0"/>
              <a:t>, una salsa única y sabrosa</a:t>
            </a:r>
            <a:r>
              <a:rPr lang="en-US" dirty="0"/>
              <a:t>.</a:t>
            </a:r>
            <a:endParaRPr lang="en-US" dirty="0">
              <a:cs typeface="Calibri" panose="020F0502020204030204"/>
            </a:endParaRPr>
          </a:p>
          <a:p>
            <a:pPr indent="0" algn="just"/>
            <a:r>
              <a:rPr lang="es-ES" dirty="0"/>
              <a:t>Al aplicar el proceso de mezcla y combinación del pensamiento de diseño a las aplicaciones, puede inspirarse para convertir un producto de desecho de alimentos en una aplicación totalmente nueva o infundir un nuevo ingrediente en algo más estándar, como un producto de café listo para beber</a:t>
            </a:r>
            <a:r>
              <a:rPr lang="en-US" dirty="0"/>
              <a:t>.</a:t>
            </a:r>
            <a:endParaRPr lang="en-IE" dirty="0">
              <a:cs typeface="Calibri" panose="020F0502020204030204"/>
            </a:endParaRPr>
          </a:p>
        </p:txBody>
      </p:sp>
      <p:sp>
        <p:nvSpPr>
          <p:cNvPr id="4" name="Text Placeholder 2">
            <a:extLst>
              <a:ext uri="{FF2B5EF4-FFF2-40B4-BE49-F238E27FC236}">
                <a16:creationId xmlns:a16="http://schemas.microsoft.com/office/drawing/2014/main" id="{4838896B-E1E6-4A87-AEC0-AC30D063B8BC}"/>
              </a:ext>
            </a:extLst>
          </p:cNvPr>
          <p:cNvSpPr>
            <a:spLocks noGrp="1"/>
          </p:cNvSpPr>
          <p:nvPr>
            <p:ph type="body" sz="quarter" idx="16"/>
          </p:nvPr>
        </p:nvSpPr>
        <p:spPr>
          <a:xfrm>
            <a:off x="735013" y="642938"/>
            <a:ext cx="10807700" cy="582612"/>
          </a:xfrm>
        </p:spPr>
        <p:txBody>
          <a:bodyPr anchor="ctr">
            <a:normAutofit fontScale="77500" lnSpcReduction="20000"/>
          </a:bodyPr>
          <a:lstStyle/>
          <a:p>
            <a:r>
              <a:rPr lang="en-US" sz="3600" dirty="0"/>
              <a:t>Variable 4 </a:t>
            </a:r>
            <a:r>
              <a:rPr lang="en-US" sz="3600" dirty="0" err="1"/>
              <a:t>en</a:t>
            </a:r>
            <a:r>
              <a:rPr lang="en-US" sz="3600" dirty="0"/>
              <a:t> </a:t>
            </a:r>
            <a:r>
              <a:rPr lang="en-US" sz="3600" dirty="0" err="1"/>
              <a:t>el</a:t>
            </a:r>
            <a:r>
              <a:rPr lang="en-US" sz="3600" dirty="0"/>
              <a:t> </a:t>
            </a:r>
            <a:r>
              <a:rPr lang="en-US" sz="3600" dirty="0" err="1"/>
              <a:t>Pensamiento</a:t>
            </a:r>
            <a:r>
              <a:rPr lang="en-US" sz="3600" dirty="0"/>
              <a:t> del </a:t>
            </a:r>
            <a:r>
              <a:rPr lang="en-US" sz="3600" dirty="0" err="1"/>
              <a:t>diseño</a:t>
            </a:r>
            <a:r>
              <a:rPr lang="en-US" sz="3600" dirty="0"/>
              <a:t> para la </a:t>
            </a:r>
            <a:r>
              <a:rPr lang="en-US" sz="3600" dirty="0" err="1"/>
              <a:t>alimentición</a:t>
            </a:r>
            <a:r>
              <a:rPr lang="en-US" sz="3600" dirty="0"/>
              <a:t> </a:t>
            </a:r>
            <a:r>
              <a:rPr lang="en-US" dirty="0"/>
              <a:t>: </a:t>
            </a:r>
            <a:r>
              <a:rPr lang="en-US" b="1" dirty="0" err="1"/>
              <a:t>Aplicación</a:t>
            </a:r>
            <a:endParaRPr lang="en-IE" b="1" dirty="0"/>
          </a:p>
        </p:txBody>
      </p:sp>
    </p:spTree>
    <p:extLst>
      <p:ext uri="{BB962C8B-B14F-4D97-AF65-F5344CB8AC3E}">
        <p14:creationId xmlns:p14="http://schemas.microsoft.com/office/powerpoint/2010/main" val="41398554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7CA1BE-38BF-43B8-9ACE-F4BFB36E8C9C}"/>
              </a:ext>
            </a:extLst>
          </p:cNvPr>
          <p:cNvSpPr>
            <a:spLocks noGrp="1"/>
          </p:cNvSpPr>
          <p:nvPr>
            <p:ph type="body" sz="quarter" idx="18"/>
          </p:nvPr>
        </p:nvSpPr>
        <p:spPr>
          <a:xfrm>
            <a:off x="424206" y="1757011"/>
            <a:ext cx="11118610" cy="3867704"/>
          </a:xfrm>
        </p:spPr>
        <p:txBody>
          <a:bodyPr vert="horz" lIns="91440" tIns="45720" rIns="91440" bIns="45720" rtlCol="0" anchor="t">
            <a:normAutofit/>
          </a:bodyPr>
          <a:lstStyle/>
          <a:p>
            <a:pPr indent="0"/>
            <a:r>
              <a:rPr lang="es-ES" b="1" dirty="0">
                <a:solidFill>
                  <a:srgbClr val="1188A3"/>
                </a:solidFill>
              </a:rPr>
              <a:t>A veces las limitaciones generan inspiración</a:t>
            </a:r>
            <a:r>
              <a:rPr lang="en-US" dirty="0"/>
              <a:t>. </a:t>
            </a:r>
          </a:p>
          <a:p>
            <a:pPr indent="0" algn="just"/>
            <a:r>
              <a:rPr lang="es-ES" dirty="0"/>
              <a:t>Es probable que el mercado de un producto tenga normas específicas que pueden determinar ciertos factores, como la cantidad de un ingrediente específico que se puede utilizar</a:t>
            </a:r>
            <a:r>
              <a:rPr lang="en-US" dirty="0"/>
              <a:t>. </a:t>
            </a:r>
            <a:r>
              <a:rPr lang="es-ES" dirty="0"/>
              <a:t>Por ejemplo, </a:t>
            </a:r>
            <a:r>
              <a:rPr lang="es-ES" b="1" dirty="0"/>
              <a:t>un impuesto sobre el azúcar </a:t>
            </a:r>
            <a:r>
              <a:rPr lang="es-ES" dirty="0"/>
              <a:t>en el país de venta propuesto puede restringir la cantidad de azúcar utilizada en una bebida, y una reciente prohibición de las </a:t>
            </a:r>
            <a:r>
              <a:rPr lang="es-ES" b="1" dirty="0"/>
              <a:t>bebidas energéticas </a:t>
            </a:r>
            <a:r>
              <a:rPr lang="es-ES" dirty="0"/>
              <a:t>en Europa ha hecho que los fabricantes reformulen los productos para que contengan menos cafeína</a:t>
            </a:r>
            <a:r>
              <a:rPr lang="en-US" dirty="0"/>
              <a:t>. </a:t>
            </a:r>
            <a:endParaRPr lang="en-US" dirty="0">
              <a:cs typeface="Calibri" panose="020F0502020204030204"/>
            </a:endParaRPr>
          </a:p>
          <a:p>
            <a:pPr indent="0" algn="just"/>
            <a:r>
              <a:rPr lang="es-ES" b="1" dirty="0"/>
              <a:t>Parámetros como estos, así como el coste y los recursos e instalaciones disponibles, pueden estructurar el pensamiento de diseño, ayudándole a encontrar una solución final.</a:t>
            </a:r>
            <a:endParaRPr lang="en-IE" dirty="0">
              <a:cs typeface="Calibri" panose="020F0502020204030204"/>
            </a:endParaRPr>
          </a:p>
        </p:txBody>
      </p:sp>
      <p:sp>
        <p:nvSpPr>
          <p:cNvPr id="4" name="Text Placeholder 2">
            <a:extLst>
              <a:ext uri="{FF2B5EF4-FFF2-40B4-BE49-F238E27FC236}">
                <a16:creationId xmlns:a16="http://schemas.microsoft.com/office/drawing/2014/main" id="{A8A6E8BA-070E-4AC5-A535-9BCE691E7C82}"/>
              </a:ext>
            </a:extLst>
          </p:cNvPr>
          <p:cNvSpPr>
            <a:spLocks noGrp="1"/>
          </p:cNvSpPr>
          <p:nvPr>
            <p:ph type="body" sz="quarter" idx="16"/>
          </p:nvPr>
        </p:nvSpPr>
        <p:spPr>
          <a:xfrm>
            <a:off x="424206" y="419174"/>
            <a:ext cx="11416341" cy="1234911"/>
          </a:xfrm>
        </p:spPr>
        <p:txBody>
          <a:bodyPr anchor="ctr">
            <a:normAutofit/>
          </a:bodyPr>
          <a:lstStyle/>
          <a:p>
            <a:pPr algn="r"/>
            <a:r>
              <a:rPr lang="en-US" sz="2400" dirty="0"/>
              <a:t>Variable 5 </a:t>
            </a:r>
            <a:r>
              <a:rPr lang="en-US" sz="2400" dirty="0" err="1"/>
              <a:t>en</a:t>
            </a:r>
            <a:r>
              <a:rPr lang="en-US" sz="2400" dirty="0"/>
              <a:t> </a:t>
            </a:r>
            <a:r>
              <a:rPr lang="en-US" sz="2400" dirty="0" err="1"/>
              <a:t>el</a:t>
            </a:r>
            <a:r>
              <a:rPr lang="en-US" sz="2400" dirty="0"/>
              <a:t> </a:t>
            </a:r>
            <a:r>
              <a:rPr lang="en-US" sz="2400" dirty="0" err="1"/>
              <a:t>pensamiento</a:t>
            </a:r>
            <a:r>
              <a:rPr lang="en-US" sz="2400" dirty="0"/>
              <a:t> del </a:t>
            </a:r>
            <a:r>
              <a:rPr lang="en-US" sz="2400" dirty="0" err="1"/>
              <a:t>diseño</a:t>
            </a:r>
            <a:r>
              <a:rPr lang="en-US" sz="2400" dirty="0"/>
              <a:t> para la </a:t>
            </a:r>
            <a:r>
              <a:rPr lang="en-US" sz="2400" dirty="0" err="1"/>
              <a:t>alimentación</a:t>
            </a:r>
            <a:r>
              <a:rPr lang="en-US" sz="2400" dirty="0"/>
              <a:t>: </a:t>
            </a:r>
            <a:r>
              <a:rPr lang="en-US" sz="2400" b="1" dirty="0" err="1"/>
              <a:t>Regulaciones</a:t>
            </a:r>
            <a:r>
              <a:rPr lang="en-US" sz="2400" b="1" dirty="0"/>
              <a:t> y </a:t>
            </a:r>
            <a:r>
              <a:rPr lang="en-US" sz="2400" b="1" dirty="0" err="1"/>
              <a:t>Limitaciones</a:t>
            </a:r>
            <a:endParaRPr lang="en-IE" sz="2400" b="1" dirty="0"/>
          </a:p>
        </p:txBody>
      </p:sp>
    </p:spTree>
    <p:extLst>
      <p:ext uri="{BB962C8B-B14F-4D97-AF65-F5344CB8AC3E}">
        <p14:creationId xmlns:p14="http://schemas.microsoft.com/office/powerpoint/2010/main" val="1090569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ABF2DA-EEDC-9049-B6A4-E12546FDE13E}"/>
              </a:ext>
            </a:extLst>
          </p:cNvPr>
          <p:cNvSpPr>
            <a:spLocks noGrp="1"/>
          </p:cNvSpPr>
          <p:nvPr>
            <p:ph type="body" sz="quarter" idx="13"/>
          </p:nvPr>
        </p:nvSpPr>
        <p:spPr/>
        <p:txBody>
          <a:bodyPr/>
          <a:lstStyle/>
          <a:p>
            <a:r>
              <a:rPr lang="es-ES" b="0" i="0" dirty="0">
                <a:effectLst/>
                <a:latin typeface="Arial"/>
                <a:cs typeface="Arial"/>
              </a:rPr>
              <a:t>El primer curso de formación de código abierto de Europa para PYMES que innovan en la alimentación de los mayores... para el autoaprendizaje y la enseñanza presencial</a:t>
            </a:r>
          </a:p>
        </p:txBody>
      </p:sp>
      <p:pic>
        <p:nvPicPr>
          <p:cNvPr id="6" name="Picture Placeholder 5" descr="Colored windows">
            <a:extLst>
              <a:ext uri="{FF2B5EF4-FFF2-40B4-BE49-F238E27FC236}">
                <a16:creationId xmlns:a16="http://schemas.microsoft.com/office/drawing/2014/main" id="{5552648D-D378-4DDD-8FF6-CCC0E71884A2}"/>
              </a:ext>
            </a:extLst>
          </p:cNvPr>
          <p:cNvPicPr>
            <a:picLocks noGrp="1" noChangeAspect="1"/>
          </p:cNvPicPr>
          <p:nvPr>
            <p:ph type="pic" sz="quarter" idx="19"/>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861533817"/>
      </p:ext>
    </p:extLst>
  </p:cSld>
  <p:clrMapOvr>
    <a:masterClrMapping/>
  </p:clrMapOvr>
  <p:extLst>
    <p:ext uri="{6950BFC3-D8DA-4A85-94F7-54DA5524770B}">
      <p188:commentRel xmlns:p188="http://schemas.microsoft.com/office/powerpoint/2018/8/main" r:id="rId2"/>
    </p:ext>
  </p:extLs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7F44CA-87CA-4163-8965-5F1C2B5D9F6A}"/>
              </a:ext>
            </a:extLst>
          </p:cNvPr>
          <p:cNvSpPr>
            <a:spLocks noGrp="1"/>
          </p:cNvSpPr>
          <p:nvPr>
            <p:ph type="body" sz="quarter" idx="16"/>
          </p:nvPr>
        </p:nvSpPr>
        <p:spPr>
          <a:xfrm>
            <a:off x="1" y="144856"/>
            <a:ext cx="11329058" cy="1080338"/>
          </a:xfrm>
          <a:solidFill>
            <a:srgbClr val="FFD100"/>
          </a:solidFill>
        </p:spPr>
        <p:txBody>
          <a:bodyPr anchor="ctr">
            <a:normAutofit/>
          </a:bodyPr>
          <a:lstStyle/>
          <a:p>
            <a:pPr marL="756000"/>
            <a:r>
              <a:rPr lang="es-ES" sz="2800" b="1" dirty="0"/>
              <a:t>Creación de soluciones </a:t>
            </a:r>
            <a:r>
              <a:rPr lang="es-ES" sz="2800" dirty="0"/>
              <a:t>a través del Pensamiento de diseño para la alimentación </a:t>
            </a:r>
            <a:r>
              <a:rPr lang="en-US" dirty="0"/>
              <a:t>…</a:t>
            </a:r>
            <a:endParaRPr lang="en-IE" dirty="0"/>
          </a:p>
        </p:txBody>
      </p:sp>
      <p:graphicFrame>
        <p:nvGraphicFramePr>
          <p:cNvPr id="4" name="Diagram 3">
            <a:extLst>
              <a:ext uri="{FF2B5EF4-FFF2-40B4-BE49-F238E27FC236}">
                <a16:creationId xmlns:a16="http://schemas.microsoft.com/office/drawing/2014/main" id="{328DC3EF-391C-424B-8048-18AE20ACA342}"/>
              </a:ext>
            </a:extLst>
          </p:cNvPr>
          <p:cNvGraphicFramePr/>
          <p:nvPr>
            <p:extLst>
              <p:ext uri="{D42A27DB-BD31-4B8C-83A1-F6EECF244321}">
                <p14:modId xmlns:p14="http://schemas.microsoft.com/office/powerpoint/2010/main" val="1362767438"/>
              </p:ext>
            </p:extLst>
          </p:nvPr>
        </p:nvGraphicFramePr>
        <p:xfrm>
          <a:off x="2032000" y="122519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Oval 6">
            <a:extLst>
              <a:ext uri="{FF2B5EF4-FFF2-40B4-BE49-F238E27FC236}">
                <a16:creationId xmlns:a16="http://schemas.microsoft.com/office/drawing/2014/main" id="{AB75D5E6-7229-47BB-A7F1-FF866D221CCE}"/>
              </a:ext>
            </a:extLst>
          </p:cNvPr>
          <p:cNvSpPr/>
          <p:nvPr/>
        </p:nvSpPr>
        <p:spPr>
          <a:xfrm>
            <a:off x="4565963" y="2255107"/>
            <a:ext cx="3060071" cy="2942377"/>
          </a:xfrm>
          <a:prstGeom prst="ellipse">
            <a:avLst/>
          </a:prstGeom>
          <a:solidFill>
            <a:schemeClr val="accent5">
              <a:lumMod val="40000"/>
              <a:lumOff val="60000"/>
            </a:schemeClr>
          </a:solidFill>
          <a:ln>
            <a:solidFill>
              <a:srgbClr val="FFC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IE"/>
          </a:p>
        </p:txBody>
      </p:sp>
      <p:sp>
        <p:nvSpPr>
          <p:cNvPr id="8" name="TextBox 7">
            <a:extLst>
              <a:ext uri="{FF2B5EF4-FFF2-40B4-BE49-F238E27FC236}">
                <a16:creationId xmlns:a16="http://schemas.microsoft.com/office/drawing/2014/main" id="{16063910-FED3-400B-A6C4-F0E8B0D4AF9C}"/>
              </a:ext>
            </a:extLst>
          </p:cNvPr>
          <p:cNvSpPr txBox="1"/>
          <p:nvPr/>
        </p:nvSpPr>
        <p:spPr>
          <a:xfrm>
            <a:off x="5000530" y="2449024"/>
            <a:ext cx="2190939" cy="2569934"/>
          </a:xfrm>
          <a:prstGeom prst="rect">
            <a:avLst/>
          </a:prstGeom>
          <a:noFill/>
        </p:spPr>
        <p:txBody>
          <a:bodyPr wrap="square" rtlCol="0">
            <a:spAutoFit/>
          </a:bodyPr>
          <a:lstStyle/>
          <a:p>
            <a:pPr algn="ctr"/>
            <a:r>
              <a:rPr lang="es-ES" sz="2300" dirty="0">
                <a:solidFill>
                  <a:srgbClr val="1188A3"/>
                </a:solidFill>
                <a:latin typeface="Corbel" panose="020B0503020204020204" pitchFamily="34" charset="0"/>
                <a:cs typeface="Calibri" panose="020F0502020204030204" pitchFamily="34" charset="0"/>
              </a:rPr>
              <a:t>Mezclando y combinando estas </a:t>
            </a:r>
            <a:r>
              <a:rPr lang="es-ES" sz="2300" b="1" dirty="0">
                <a:solidFill>
                  <a:srgbClr val="1188A3"/>
                </a:solidFill>
                <a:latin typeface="Corbel" panose="020B0503020204020204" pitchFamily="34" charset="0"/>
                <a:cs typeface="Calibri" panose="020F0502020204030204" pitchFamily="34" charset="0"/>
              </a:rPr>
              <a:t>VARIABLES</a:t>
            </a:r>
            <a:r>
              <a:rPr lang="es-ES" sz="2300" dirty="0">
                <a:solidFill>
                  <a:srgbClr val="1188A3"/>
                </a:solidFill>
                <a:latin typeface="Corbel" panose="020B0503020204020204" pitchFamily="34" charset="0"/>
                <a:cs typeface="Calibri" panose="020F0502020204030204" pitchFamily="34" charset="0"/>
              </a:rPr>
              <a:t> se crearán las mejores </a:t>
            </a:r>
            <a:r>
              <a:rPr lang="es-ES" sz="2300" b="1" dirty="0">
                <a:solidFill>
                  <a:srgbClr val="1188A3"/>
                </a:solidFill>
                <a:latin typeface="Corbel" panose="020B0503020204020204" pitchFamily="34" charset="0"/>
                <a:cs typeface="Calibri" panose="020F0502020204030204" pitchFamily="34" charset="0"/>
              </a:rPr>
              <a:t>SOLUCIONES</a:t>
            </a:r>
            <a:endParaRPr lang="en-IE" sz="2300" b="1" dirty="0">
              <a:solidFill>
                <a:srgbClr val="1188A3"/>
              </a:solidFill>
              <a:latin typeface="Comic Sans MS" panose="030F0702030302020204" pitchFamily="66" charset="0"/>
            </a:endParaRPr>
          </a:p>
        </p:txBody>
      </p:sp>
    </p:spTree>
    <p:extLst>
      <p:ext uri="{BB962C8B-B14F-4D97-AF65-F5344CB8AC3E}">
        <p14:creationId xmlns:p14="http://schemas.microsoft.com/office/powerpoint/2010/main" val="12839478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3680B6-A11A-4089-A3E1-844F1229C949}"/>
              </a:ext>
            </a:extLst>
          </p:cNvPr>
          <p:cNvSpPr>
            <a:spLocks noGrp="1"/>
          </p:cNvSpPr>
          <p:nvPr>
            <p:ph type="body" sz="quarter" idx="18"/>
          </p:nvPr>
        </p:nvSpPr>
        <p:spPr>
          <a:xfrm>
            <a:off x="41602" y="2472137"/>
            <a:ext cx="4530397" cy="3281905"/>
          </a:xfrm>
        </p:spPr>
        <p:txBody>
          <a:bodyPr vert="horz" lIns="91440" tIns="45720" rIns="91440" bIns="45720" rtlCol="0" anchor="t">
            <a:normAutofit lnSpcReduction="10000"/>
          </a:bodyPr>
          <a:lstStyle/>
          <a:p>
            <a:pPr indent="0" algn="just"/>
            <a:r>
              <a:rPr lang="es-ES" dirty="0"/>
              <a:t>Este vídeo es un breve resumen de lo que implica la fase de ideación del proceso del Diseño del Pensamiento. Al principio, la cantidad es más importante que la calidad. Después se puede volver a converger y seleccionar la solución más adecuada al problema para llevarla a la fase de prototipo.</a:t>
            </a:r>
            <a:endParaRPr lang="en-IE" dirty="0">
              <a:cs typeface="Calibri" panose="020F0502020204030204"/>
            </a:endParaRPr>
          </a:p>
        </p:txBody>
      </p:sp>
      <p:sp>
        <p:nvSpPr>
          <p:cNvPr id="3" name="Text Placeholder 2">
            <a:extLst>
              <a:ext uri="{FF2B5EF4-FFF2-40B4-BE49-F238E27FC236}">
                <a16:creationId xmlns:a16="http://schemas.microsoft.com/office/drawing/2014/main" id="{E272C3FE-D132-4ADF-AD63-68061AA3F7BE}"/>
              </a:ext>
            </a:extLst>
          </p:cNvPr>
          <p:cNvSpPr>
            <a:spLocks noGrp="1"/>
          </p:cNvSpPr>
          <p:nvPr>
            <p:ph type="body" sz="quarter" idx="16"/>
          </p:nvPr>
        </p:nvSpPr>
        <p:spPr/>
        <p:txBody>
          <a:bodyPr/>
          <a:lstStyle/>
          <a:p>
            <a:r>
              <a:rPr lang="en-US" dirty="0"/>
              <a:t>Como </a:t>
            </a:r>
            <a:r>
              <a:rPr lang="en-US" dirty="0" err="1"/>
              <a:t>idear</a:t>
            </a:r>
            <a:endParaRPr lang="en-IE" dirty="0"/>
          </a:p>
        </p:txBody>
      </p:sp>
      <p:sp>
        <p:nvSpPr>
          <p:cNvPr id="5" name="TextBox 4">
            <a:extLst>
              <a:ext uri="{FF2B5EF4-FFF2-40B4-BE49-F238E27FC236}">
                <a16:creationId xmlns:a16="http://schemas.microsoft.com/office/drawing/2014/main" id="{8432EA4F-D9B0-440A-81E9-9AB526F7F9FE}"/>
              </a:ext>
            </a:extLst>
          </p:cNvPr>
          <p:cNvSpPr txBox="1"/>
          <p:nvPr/>
        </p:nvSpPr>
        <p:spPr>
          <a:xfrm>
            <a:off x="5097517" y="5990161"/>
            <a:ext cx="6096000" cy="369332"/>
          </a:xfrm>
          <a:prstGeom prst="rect">
            <a:avLst/>
          </a:prstGeom>
          <a:noFill/>
        </p:spPr>
        <p:txBody>
          <a:bodyPr wrap="square">
            <a:spAutoFit/>
          </a:bodyPr>
          <a:lstStyle/>
          <a:p>
            <a:r>
              <a:rPr lang="en-US">
                <a:hlinkClick r:id="rId3"/>
              </a:rPr>
              <a:t>Design Thinking Step 3: Ideate - YouTube</a:t>
            </a:r>
            <a:endParaRPr lang="en-IE"/>
          </a:p>
        </p:txBody>
      </p:sp>
      <p:pic>
        <p:nvPicPr>
          <p:cNvPr id="6" name="Online Media 5" title="Design Thinking Step 3: Ideate">
            <a:hlinkClick r:id="" action="ppaction://media"/>
            <a:extLst>
              <a:ext uri="{FF2B5EF4-FFF2-40B4-BE49-F238E27FC236}">
                <a16:creationId xmlns:a16="http://schemas.microsoft.com/office/drawing/2014/main" id="{AD73728A-4548-474C-8886-5ECF1C5BAB43}"/>
              </a:ext>
            </a:extLst>
          </p:cNvPr>
          <p:cNvPicPr>
            <a:picLocks noRot="1" noChangeAspect="1"/>
          </p:cNvPicPr>
          <p:nvPr>
            <a:videoFile r:link="rId1"/>
          </p:nvPr>
        </p:nvPicPr>
        <p:blipFill>
          <a:blip r:embed="rId4"/>
          <a:stretch>
            <a:fillRect/>
          </a:stretch>
        </p:blipFill>
        <p:spPr>
          <a:xfrm>
            <a:off x="4910083" y="1229710"/>
            <a:ext cx="6808952" cy="4015552"/>
          </a:xfrm>
          <a:prstGeom prst="rect">
            <a:avLst/>
          </a:prstGeom>
        </p:spPr>
      </p:pic>
    </p:spTree>
    <p:extLst>
      <p:ext uri="{BB962C8B-B14F-4D97-AF65-F5344CB8AC3E}">
        <p14:creationId xmlns:p14="http://schemas.microsoft.com/office/powerpoint/2010/main" val="333838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6C85B94-7608-4FF5-9861-C51015FE3600}"/>
              </a:ext>
            </a:extLst>
          </p:cNvPr>
          <p:cNvSpPr>
            <a:spLocks noGrp="1"/>
          </p:cNvSpPr>
          <p:nvPr>
            <p:ph type="body" sz="quarter" idx="18"/>
          </p:nvPr>
        </p:nvSpPr>
        <p:spPr>
          <a:xfrm>
            <a:off x="1408387" y="1453626"/>
            <a:ext cx="5318234" cy="5404374"/>
          </a:xfrm>
        </p:spPr>
        <p:txBody>
          <a:bodyPr vert="horz" lIns="91440" tIns="45720" rIns="91440" bIns="45720" rtlCol="0" anchor="t">
            <a:normAutofit/>
          </a:bodyPr>
          <a:lstStyle/>
          <a:p>
            <a:pPr algn="just">
              <a:lnSpc>
                <a:spcPct val="100000"/>
              </a:lnSpc>
            </a:pPr>
            <a:r>
              <a:rPr lang="es-ES" dirty="0"/>
              <a:t>A continuación, tómate un momento para reflexionar sobre lo que has aprendido de las conversaciones con tus "usuarios", sobre las diferentes ideas. Pregúntate cómo encaja tu idea en el contexto de la vida real de las personas. Tu solución podría ser una combinación de una idea nueva y de lo que ya se utiliza. A continuación, conecta los puntos, esboza tu solución final y construye un prototipo real que sea lo suficientemente bueno como para ser probado. </a:t>
            </a:r>
            <a:endParaRPr lang="en-IE" dirty="0">
              <a:cs typeface="Calibri" panose="020F0502020204030204"/>
            </a:endParaRPr>
          </a:p>
        </p:txBody>
      </p:sp>
      <p:sp>
        <p:nvSpPr>
          <p:cNvPr id="4" name="Text Placeholder 3">
            <a:extLst>
              <a:ext uri="{FF2B5EF4-FFF2-40B4-BE49-F238E27FC236}">
                <a16:creationId xmlns:a16="http://schemas.microsoft.com/office/drawing/2014/main" id="{C297EF14-0ADD-4B0A-BA07-2C85C6965941}"/>
              </a:ext>
            </a:extLst>
          </p:cNvPr>
          <p:cNvSpPr>
            <a:spLocks noGrp="1"/>
          </p:cNvSpPr>
          <p:nvPr>
            <p:ph type="body" sz="quarter" idx="16"/>
          </p:nvPr>
        </p:nvSpPr>
        <p:spPr>
          <a:xfrm>
            <a:off x="1746941" y="430924"/>
            <a:ext cx="5105121" cy="820379"/>
          </a:xfrm>
        </p:spPr>
        <p:txBody>
          <a:bodyPr>
            <a:normAutofit/>
          </a:bodyPr>
          <a:lstStyle/>
          <a:p>
            <a:r>
              <a:rPr lang="en-US" sz="3300" b="1" dirty="0" err="1"/>
              <a:t>Fase</a:t>
            </a:r>
            <a:r>
              <a:rPr lang="en-US" sz="3300" b="1" dirty="0"/>
              <a:t> 4: </a:t>
            </a:r>
            <a:r>
              <a:rPr lang="en-US" sz="3300" b="1" dirty="0" err="1"/>
              <a:t>Prototipo</a:t>
            </a:r>
            <a:endParaRPr lang="en-IE" sz="3300" b="1" dirty="0"/>
          </a:p>
        </p:txBody>
      </p:sp>
      <p:sp>
        <p:nvSpPr>
          <p:cNvPr id="25" name="TextBox 24">
            <a:extLst>
              <a:ext uri="{FF2B5EF4-FFF2-40B4-BE49-F238E27FC236}">
                <a16:creationId xmlns:a16="http://schemas.microsoft.com/office/drawing/2014/main" id="{BB38D494-4DD4-46E0-98A0-16E14482AA3A}"/>
              </a:ext>
            </a:extLst>
          </p:cNvPr>
          <p:cNvSpPr txBox="1"/>
          <p:nvPr/>
        </p:nvSpPr>
        <p:spPr>
          <a:xfrm>
            <a:off x="7577960" y="4866290"/>
            <a:ext cx="3899338" cy="1569660"/>
          </a:xfrm>
          <a:prstGeom prst="rect">
            <a:avLst/>
          </a:prstGeom>
          <a:noFill/>
        </p:spPr>
        <p:txBody>
          <a:bodyPr wrap="square" rtlCol="0">
            <a:spAutoFit/>
          </a:bodyPr>
          <a:lstStyle/>
          <a:p>
            <a:pPr algn="ctr"/>
            <a:r>
              <a:rPr lang="es-ES" sz="2400" b="1" dirty="0">
                <a:solidFill>
                  <a:srgbClr val="85D2E1"/>
                </a:solidFill>
              </a:rPr>
              <a:t>Construye una representación para una o más de estas ideas, para poder mostrar a los demás</a:t>
            </a:r>
            <a:endParaRPr lang="en-IE" sz="2400" b="1" dirty="0">
              <a:solidFill>
                <a:srgbClr val="85D2E1"/>
              </a:solidFill>
            </a:endParaRPr>
          </a:p>
        </p:txBody>
      </p:sp>
      <p:grpSp>
        <p:nvGrpSpPr>
          <p:cNvPr id="16" name="Group 15">
            <a:extLst>
              <a:ext uri="{FF2B5EF4-FFF2-40B4-BE49-F238E27FC236}">
                <a16:creationId xmlns:a16="http://schemas.microsoft.com/office/drawing/2014/main" id="{5AA0BFFD-7524-429F-8EF3-E2CA0B356C0D}"/>
              </a:ext>
            </a:extLst>
          </p:cNvPr>
          <p:cNvGrpSpPr/>
          <p:nvPr/>
        </p:nvGrpSpPr>
        <p:grpSpPr>
          <a:xfrm>
            <a:off x="8109168" y="1453626"/>
            <a:ext cx="2836922" cy="2900855"/>
            <a:chOff x="10376768" y="2334933"/>
            <a:chExt cx="920484" cy="919581"/>
          </a:xfrm>
        </p:grpSpPr>
        <p:sp>
          <p:nvSpPr>
            <p:cNvPr id="17" name="Freeform 240">
              <a:extLst>
                <a:ext uri="{FF2B5EF4-FFF2-40B4-BE49-F238E27FC236}">
                  <a16:creationId xmlns:a16="http://schemas.microsoft.com/office/drawing/2014/main" id="{C499B037-909E-484D-8784-8C0424CE5DEB}"/>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FFD100"/>
            </a:solidFill>
            <a:ln w="9028" cap="flat">
              <a:noFill/>
              <a:prstDash val="solid"/>
              <a:miter/>
            </a:ln>
          </p:spPr>
          <p:txBody>
            <a:bodyPr rtlCol="0" anchor="ctr"/>
            <a:lstStyle/>
            <a:p>
              <a:endParaRPr lang="en-US"/>
            </a:p>
          </p:txBody>
        </p:sp>
        <p:sp>
          <p:nvSpPr>
            <p:cNvPr id="18" name="Freeform 241">
              <a:extLst>
                <a:ext uri="{FF2B5EF4-FFF2-40B4-BE49-F238E27FC236}">
                  <a16:creationId xmlns:a16="http://schemas.microsoft.com/office/drawing/2014/main" id="{8616A9BA-AE90-4B32-B5B9-4D20267FD970}"/>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00BADE"/>
            </a:solidFill>
            <a:ln w="9028" cap="flat">
              <a:noFill/>
              <a:prstDash val="solid"/>
              <a:miter/>
            </a:ln>
          </p:spPr>
          <p:txBody>
            <a:bodyPr rtlCol="0" anchor="ctr"/>
            <a:lstStyle/>
            <a:p>
              <a:endParaRPr lang="en-US"/>
            </a:p>
          </p:txBody>
        </p:sp>
        <p:grpSp>
          <p:nvGrpSpPr>
            <p:cNvPr id="19" name="Graphic 2">
              <a:extLst>
                <a:ext uri="{FF2B5EF4-FFF2-40B4-BE49-F238E27FC236}">
                  <a16:creationId xmlns:a16="http://schemas.microsoft.com/office/drawing/2014/main" id="{A310E288-9991-4EB7-A4B5-B1142A1F9C2A}"/>
                </a:ext>
              </a:extLst>
            </p:cNvPr>
            <p:cNvGrpSpPr/>
            <p:nvPr/>
          </p:nvGrpSpPr>
          <p:grpSpPr>
            <a:xfrm>
              <a:off x="10376768" y="2334933"/>
              <a:ext cx="920484" cy="919581"/>
              <a:chOff x="10376768" y="2334933"/>
              <a:chExt cx="920484" cy="919581"/>
            </a:xfrm>
            <a:solidFill>
              <a:srgbClr val="010101"/>
            </a:solidFill>
          </p:grpSpPr>
          <p:sp>
            <p:nvSpPr>
              <p:cNvPr id="20" name="Freeform 243">
                <a:extLst>
                  <a:ext uri="{FF2B5EF4-FFF2-40B4-BE49-F238E27FC236}">
                    <a16:creationId xmlns:a16="http://schemas.microsoft.com/office/drawing/2014/main" id="{0E94BB81-C1C0-43B8-8999-CE638F6E9EAF}"/>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solidFill>
                <a:srgbClr val="010101"/>
              </a:solidFill>
              <a:ln w="9028" cap="flat">
                <a:noFill/>
                <a:prstDash val="solid"/>
                <a:miter/>
              </a:ln>
            </p:spPr>
            <p:txBody>
              <a:bodyPr rtlCol="0" anchor="ctr"/>
              <a:lstStyle/>
              <a:p>
                <a:endParaRPr lang="en-US"/>
              </a:p>
            </p:txBody>
          </p:sp>
          <p:sp>
            <p:nvSpPr>
              <p:cNvPr id="21" name="Freeform 244">
                <a:extLst>
                  <a:ext uri="{FF2B5EF4-FFF2-40B4-BE49-F238E27FC236}">
                    <a16:creationId xmlns:a16="http://schemas.microsoft.com/office/drawing/2014/main" id="{41566DC6-3611-45B8-9FC2-A930A604BBDF}"/>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solidFill>
                <a:srgbClr val="010101"/>
              </a:solidFill>
              <a:ln w="9028"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60314218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EF9E0C-83B5-409C-811B-2E274EF703B4}"/>
              </a:ext>
            </a:extLst>
          </p:cNvPr>
          <p:cNvSpPr>
            <a:spLocks noGrp="1"/>
          </p:cNvSpPr>
          <p:nvPr>
            <p:ph type="body" sz="quarter" idx="20"/>
          </p:nvPr>
        </p:nvSpPr>
        <p:spPr>
          <a:xfrm>
            <a:off x="5937817" y="1875827"/>
            <a:ext cx="6054486" cy="4030296"/>
          </a:xfrm>
        </p:spPr>
        <p:txBody>
          <a:bodyPr/>
          <a:lstStyle/>
          <a:p>
            <a:r>
              <a:rPr lang="en-US" b="1" dirty="0"/>
              <a:t>Metas:</a:t>
            </a:r>
          </a:p>
          <a:p>
            <a:r>
              <a:rPr lang="es-ES" sz="2200" dirty="0"/>
              <a:t>La creación de un prototipo alimentario, definido como una manifestación tridimensional de su producto o concepto alimentario, es un paso inicial esencial en el desarrollo de nuevos alimentos, bebidas y productos nutracéuticos... necesitamos</a:t>
            </a:r>
            <a:r>
              <a:rPr lang="en-US" sz="2200" dirty="0"/>
              <a:t>:</a:t>
            </a:r>
          </a:p>
          <a:p>
            <a:pPr marL="342900" indent="-342900">
              <a:buClr>
                <a:srgbClr val="FFC000"/>
              </a:buClr>
              <a:buFont typeface="Arial" panose="020B0604020202020204" pitchFamily="34" charset="0"/>
              <a:buChar char="•"/>
            </a:pPr>
            <a:r>
              <a:rPr lang="es-ES" sz="2200" dirty="0"/>
              <a:t>Construir representaciones sencillas o prototipos como objeto(s) visual(es) para demostrar el efecto de la innovación</a:t>
            </a:r>
          </a:p>
          <a:p>
            <a:pPr marL="342900" indent="-342900">
              <a:buClr>
                <a:srgbClr val="FFC000"/>
              </a:buClr>
              <a:buFont typeface="Arial" panose="020B0604020202020204" pitchFamily="34" charset="0"/>
              <a:buChar char="•"/>
            </a:pPr>
            <a:r>
              <a:rPr lang="es-ES" sz="2200" dirty="0"/>
              <a:t>No complicar demasiado el prototipo</a:t>
            </a:r>
          </a:p>
          <a:p>
            <a:pPr marL="342900" indent="-342900">
              <a:buClr>
                <a:srgbClr val="FFC000"/>
              </a:buClr>
              <a:buFont typeface="Arial" panose="020B0604020202020204" pitchFamily="34" charset="0"/>
              <a:buChar char="•"/>
            </a:pPr>
            <a:r>
              <a:rPr lang="es-ES" sz="2200" dirty="0"/>
              <a:t>Fallar rápido / iterar rápidamente </a:t>
            </a:r>
          </a:p>
          <a:p>
            <a:pPr marL="342900" indent="-342900">
              <a:buClr>
                <a:srgbClr val="FFC000"/>
              </a:buClr>
              <a:buFont typeface="Arial" panose="020B0604020202020204" pitchFamily="34" charset="0"/>
              <a:buChar char="•"/>
            </a:pPr>
            <a:r>
              <a:rPr lang="es-ES" sz="2200" dirty="0"/>
              <a:t>Crear lo más rápidamente posible</a:t>
            </a:r>
            <a:endParaRPr lang="en-US" sz="2200" dirty="0"/>
          </a:p>
        </p:txBody>
      </p:sp>
      <p:sp>
        <p:nvSpPr>
          <p:cNvPr id="3" name="Text Placeholder 2">
            <a:extLst>
              <a:ext uri="{FF2B5EF4-FFF2-40B4-BE49-F238E27FC236}">
                <a16:creationId xmlns:a16="http://schemas.microsoft.com/office/drawing/2014/main" id="{EB32C146-F8A8-420E-BCAB-112378595297}"/>
              </a:ext>
            </a:extLst>
          </p:cNvPr>
          <p:cNvSpPr>
            <a:spLocks noGrp="1"/>
          </p:cNvSpPr>
          <p:nvPr>
            <p:ph type="body" sz="quarter" idx="22"/>
          </p:nvPr>
        </p:nvSpPr>
        <p:spPr>
          <a:xfrm>
            <a:off x="6326940" y="420414"/>
            <a:ext cx="5434136" cy="1646130"/>
          </a:xfrm>
        </p:spPr>
        <p:txBody>
          <a:bodyPr>
            <a:normAutofit/>
          </a:bodyPr>
          <a:lstStyle/>
          <a:p>
            <a:pPr>
              <a:lnSpc>
                <a:spcPct val="120000"/>
              </a:lnSpc>
            </a:pPr>
            <a:r>
              <a:rPr lang="es-ES" b="1" dirty="0"/>
              <a:t>Prototipo - </a:t>
            </a:r>
            <a:r>
              <a:rPr lang="es-ES" dirty="0"/>
              <a:t>Comprobación de soluciones en la práctica</a:t>
            </a:r>
            <a:endParaRPr lang="en-IE" dirty="0"/>
          </a:p>
        </p:txBody>
      </p:sp>
      <p:sp>
        <p:nvSpPr>
          <p:cNvPr id="4" name="Text Placeholder 3">
            <a:extLst>
              <a:ext uri="{FF2B5EF4-FFF2-40B4-BE49-F238E27FC236}">
                <a16:creationId xmlns:a16="http://schemas.microsoft.com/office/drawing/2014/main" id="{36C48765-EBB6-481F-88F9-440B3B5A7656}"/>
              </a:ext>
            </a:extLst>
          </p:cNvPr>
          <p:cNvSpPr>
            <a:spLocks noGrp="1"/>
          </p:cNvSpPr>
          <p:nvPr>
            <p:ph type="body" sz="quarter" idx="23"/>
          </p:nvPr>
        </p:nvSpPr>
        <p:spPr>
          <a:xfrm>
            <a:off x="932661" y="3220067"/>
            <a:ext cx="4333022" cy="3433969"/>
          </a:xfrm>
        </p:spPr>
        <p:txBody>
          <a:bodyPr>
            <a:normAutofit fontScale="92500" lnSpcReduction="10000"/>
          </a:bodyPr>
          <a:lstStyle/>
          <a:p>
            <a:r>
              <a:rPr lang="es-ES" sz="2000" b="1" dirty="0"/>
              <a:t>Ejemplos de herramientas para la fase del prototipo </a:t>
            </a:r>
            <a:r>
              <a:rPr lang="en-US" sz="2000" b="1" dirty="0"/>
              <a:t>:</a:t>
            </a:r>
          </a:p>
          <a:p>
            <a:pPr marL="342900" indent="-342900">
              <a:buFont typeface="Arial" panose="020B0604020202020204" pitchFamily="34" charset="0"/>
              <a:buChar char="•"/>
            </a:pPr>
            <a:r>
              <a:rPr lang="en-US" sz="2000" dirty="0" err="1"/>
              <a:t>Maquetas</a:t>
            </a:r>
            <a:endParaRPr lang="en-US" sz="2000" dirty="0"/>
          </a:p>
          <a:p>
            <a:pPr marL="342900" indent="-342900">
              <a:buFont typeface="Arial" panose="020B0604020202020204" pitchFamily="34" charset="0"/>
              <a:buChar char="•"/>
            </a:pPr>
            <a:r>
              <a:rPr lang="en-US" sz="2000" dirty="0" err="1"/>
              <a:t>Pruebas</a:t>
            </a:r>
            <a:r>
              <a:rPr lang="en-US" sz="2000" dirty="0"/>
              <a:t>/ </a:t>
            </a:r>
            <a:r>
              <a:rPr lang="en-US" sz="2000" dirty="0" err="1"/>
              <a:t>Pruebas</a:t>
            </a:r>
            <a:r>
              <a:rPr lang="en-US" sz="2000" dirty="0"/>
              <a:t> por </a:t>
            </a:r>
            <a:r>
              <a:rPr lang="en-US" sz="2000" dirty="0" err="1"/>
              <a:t>lotes</a:t>
            </a:r>
            <a:endParaRPr lang="en-US" sz="2000" dirty="0"/>
          </a:p>
          <a:p>
            <a:pPr marL="342900" indent="-342900">
              <a:buFont typeface="Arial" panose="020B0604020202020204" pitchFamily="34" charset="0"/>
              <a:buChar char="•"/>
            </a:pPr>
            <a:r>
              <a:rPr lang="en-US" sz="2000" dirty="0" err="1"/>
              <a:t>Guiones</a:t>
            </a:r>
            <a:r>
              <a:rPr lang="en-US" sz="2000" dirty="0"/>
              <a:t> </a:t>
            </a:r>
            <a:r>
              <a:rPr lang="en-US" sz="2000" dirty="0" err="1"/>
              <a:t>gráficos</a:t>
            </a:r>
            <a:endParaRPr lang="en-US" sz="2000" dirty="0"/>
          </a:p>
          <a:p>
            <a:pPr marL="342900" indent="-342900">
              <a:buFont typeface="Arial" panose="020B0604020202020204" pitchFamily="34" charset="0"/>
              <a:buChar char="•"/>
            </a:pPr>
            <a:r>
              <a:rPr lang="en-US" sz="2000" dirty="0">
                <a:hlinkClick r:id="rId2">
                  <a:extLst>
                    <a:ext uri="{A12FA001-AC4F-418D-AE19-62706E023703}">
                      <ahyp:hlinkClr xmlns:ahyp="http://schemas.microsoft.com/office/drawing/2018/hyperlinkcolor" val="tx"/>
                    </a:ext>
                  </a:extLst>
                </a:hlinkClick>
              </a:rPr>
              <a:t>Figma</a:t>
            </a:r>
            <a:endParaRPr lang="en-US" sz="2000" dirty="0"/>
          </a:p>
          <a:p>
            <a:pPr marL="342900" indent="-342900">
              <a:buFont typeface="Arial" panose="020B0604020202020204" pitchFamily="34" charset="0"/>
              <a:buChar char="•"/>
            </a:pPr>
            <a:r>
              <a:rPr lang="en-US" sz="2000" dirty="0">
                <a:hlinkClick r:id="rId3"/>
              </a:rPr>
              <a:t>Adobe XD</a:t>
            </a:r>
            <a:endParaRPr lang="en-US" sz="2000" dirty="0"/>
          </a:p>
          <a:p>
            <a:pPr marL="342900" indent="-342900">
              <a:buFont typeface="Arial" panose="020B0604020202020204" pitchFamily="34" charset="0"/>
              <a:buChar char="•"/>
            </a:pPr>
            <a:r>
              <a:rPr lang="en-US" sz="2000" dirty="0">
                <a:hlinkClick r:id="rId4">
                  <a:extLst>
                    <a:ext uri="{A12FA001-AC4F-418D-AE19-62706E023703}">
                      <ahyp:hlinkClr xmlns:ahyp="http://schemas.microsoft.com/office/drawing/2018/hyperlinkcolor" val="tx"/>
                    </a:ext>
                  </a:extLst>
                </a:hlinkClick>
              </a:rPr>
              <a:t>In Vision</a:t>
            </a:r>
            <a:endParaRPr lang="en-US" sz="2000" dirty="0"/>
          </a:p>
          <a:p>
            <a:pPr marL="342900" indent="-342900">
              <a:buFont typeface="Arial" panose="020B0604020202020204" pitchFamily="34" charset="0"/>
              <a:buChar char="•"/>
            </a:pPr>
            <a:r>
              <a:rPr lang="en-US" sz="2000" dirty="0">
                <a:hlinkClick r:id="rId5">
                  <a:extLst>
                    <a:ext uri="{A12FA001-AC4F-418D-AE19-62706E023703}">
                      <ahyp:hlinkClr xmlns:ahyp="http://schemas.microsoft.com/office/drawing/2018/hyperlinkcolor" val="tx"/>
                    </a:ext>
                  </a:extLst>
                </a:hlinkClick>
              </a:rPr>
              <a:t>Froghop</a:t>
            </a:r>
            <a:r>
              <a:rPr lang="en-US" sz="2000" dirty="0"/>
              <a:t> </a:t>
            </a:r>
            <a:r>
              <a:rPr lang="en-US" sz="2000" dirty="0" err="1"/>
              <a:t>en</a:t>
            </a:r>
            <a:r>
              <a:rPr lang="en-US" sz="2000" dirty="0"/>
              <a:t> </a:t>
            </a:r>
            <a:r>
              <a:rPr lang="en-US" sz="2000" dirty="0" err="1"/>
              <a:t>el</a:t>
            </a:r>
            <a:r>
              <a:rPr lang="en-US" sz="2000" dirty="0"/>
              <a:t> Desarrollo de </a:t>
            </a:r>
            <a:r>
              <a:rPr lang="en-US" sz="2000" dirty="0" err="1"/>
              <a:t>prototipos</a:t>
            </a:r>
            <a:r>
              <a:rPr lang="en-US" sz="2000" dirty="0"/>
              <a:t> </a:t>
            </a:r>
            <a:r>
              <a:rPr lang="en-US" sz="2000" dirty="0" err="1"/>
              <a:t>alimentarios</a:t>
            </a:r>
            <a:endParaRPr lang="en-US" sz="2000" dirty="0"/>
          </a:p>
        </p:txBody>
      </p:sp>
      <p:sp>
        <p:nvSpPr>
          <p:cNvPr id="5" name="Text Placeholder 4">
            <a:extLst>
              <a:ext uri="{FF2B5EF4-FFF2-40B4-BE49-F238E27FC236}">
                <a16:creationId xmlns:a16="http://schemas.microsoft.com/office/drawing/2014/main" id="{E3F15743-0455-4B70-8724-7F27CE6FA034}"/>
              </a:ext>
            </a:extLst>
          </p:cNvPr>
          <p:cNvSpPr>
            <a:spLocks noGrp="1"/>
          </p:cNvSpPr>
          <p:nvPr>
            <p:ph type="body" sz="quarter" idx="24"/>
          </p:nvPr>
        </p:nvSpPr>
        <p:spPr/>
        <p:txBody>
          <a:bodyPr/>
          <a:lstStyle/>
          <a:p>
            <a:r>
              <a:rPr lang="en-US"/>
              <a:t>4</a:t>
            </a:r>
            <a:endParaRPr lang="en-IE"/>
          </a:p>
        </p:txBody>
      </p:sp>
      <p:sp>
        <p:nvSpPr>
          <p:cNvPr id="13" name="TextBox 12">
            <a:extLst>
              <a:ext uri="{FF2B5EF4-FFF2-40B4-BE49-F238E27FC236}">
                <a16:creationId xmlns:a16="http://schemas.microsoft.com/office/drawing/2014/main" id="{B23E8A5D-9A7A-4C41-B3EF-73B41C867192}"/>
              </a:ext>
            </a:extLst>
          </p:cNvPr>
          <p:cNvSpPr txBox="1"/>
          <p:nvPr/>
        </p:nvSpPr>
        <p:spPr>
          <a:xfrm>
            <a:off x="456463" y="1985995"/>
            <a:ext cx="4675910" cy="923330"/>
          </a:xfrm>
          <a:prstGeom prst="rect">
            <a:avLst/>
          </a:prstGeom>
          <a:solidFill>
            <a:srgbClr val="FFD100"/>
          </a:solidFill>
        </p:spPr>
        <p:txBody>
          <a:bodyPr wrap="square">
            <a:spAutoFit/>
          </a:bodyPr>
          <a:lstStyle/>
          <a:p>
            <a:pPr algn="ctr"/>
            <a:r>
              <a:rPr lang="es-ES" sz="1800" b="1" dirty="0">
                <a:solidFill>
                  <a:srgbClr val="000000"/>
                </a:solidFill>
              </a:rPr>
              <a:t>¡Es hora de elegir las mejores ideas!</a:t>
            </a:r>
          </a:p>
          <a:p>
            <a:pPr algn="ctr"/>
            <a:r>
              <a:rPr lang="es-ES" sz="1800" b="1" dirty="0">
                <a:solidFill>
                  <a:srgbClr val="000000"/>
                </a:solidFill>
              </a:rPr>
              <a:t>Reduzca las soluciones creadas a un máximo de varias variantes</a:t>
            </a:r>
            <a:endParaRPr lang="en-US" sz="1800" b="1" dirty="0">
              <a:solidFill>
                <a:srgbClr val="000000"/>
              </a:solidFill>
            </a:endParaRPr>
          </a:p>
        </p:txBody>
      </p:sp>
      <p:grpSp>
        <p:nvGrpSpPr>
          <p:cNvPr id="18" name="Group 17">
            <a:extLst>
              <a:ext uri="{FF2B5EF4-FFF2-40B4-BE49-F238E27FC236}">
                <a16:creationId xmlns:a16="http://schemas.microsoft.com/office/drawing/2014/main" id="{730800A1-41CA-4F4E-9387-B3286C1B1F29}"/>
              </a:ext>
            </a:extLst>
          </p:cNvPr>
          <p:cNvGrpSpPr/>
          <p:nvPr/>
        </p:nvGrpSpPr>
        <p:grpSpPr>
          <a:xfrm>
            <a:off x="1953721" y="306798"/>
            <a:ext cx="1255551" cy="1368456"/>
            <a:chOff x="10376768" y="2334933"/>
            <a:chExt cx="920484" cy="919581"/>
          </a:xfrm>
        </p:grpSpPr>
        <p:sp>
          <p:nvSpPr>
            <p:cNvPr id="19" name="Freeform 240">
              <a:extLst>
                <a:ext uri="{FF2B5EF4-FFF2-40B4-BE49-F238E27FC236}">
                  <a16:creationId xmlns:a16="http://schemas.microsoft.com/office/drawing/2014/main" id="{1AC191D2-98D9-4C58-B4E1-3CACA3903C98}"/>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FFD100"/>
            </a:solidFill>
            <a:ln w="9028" cap="flat">
              <a:noFill/>
              <a:prstDash val="solid"/>
              <a:miter/>
            </a:ln>
          </p:spPr>
          <p:txBody>
            <a:bodyPr rtlCol="0" anchor="ctr"/>
            <a:lstStyle/>
            <a:p>
              <a:endParaRPr lang="en-US"/>
            </a:p>
          </p:txBody>
        </p:sp>
        <p:sp>
          <p:nvSpPr>
            <p:cNvPr id="20" name="Freeform 241">
              <a:extLst>
                <a:ext uri="{FF2B5EF4-FFF2-40B4-BE49-F238E27FC236}">
                  <a16:creationId xmlns:a16="http://schemas.microsoft.com/office/drawing/2014/main" id="{4FD3DBC5-2CB5-47DA-9274-05FD4CDAF2DB}"/>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00BADE"/>
            </a:solidFill>
            <a:ln w="9028" cap="flat">
              <a:noFill/>
              <a:prstDash val="solid"/>
              <a:miter/>
            </a:ln>
          </p:spPr>
          <p:txBody>
            <a:bodyPr rtlCol="0" anchor="ctr"/>
            <a:lstStyle/>
            <a:p>
              <a:endParaRPr lang="en-US"/>
            </a:p>
          </p:txBody>
        </p:sp>
        <p:grpSp>
          <p:nvGrpSpPr>
            <p:cNvPr id="21" name="Graphic 2">
              <a:extLst>
                <a:ext uri="{FF2B5EF4-FFF2-40B4-BE49-F238E27FC236}">
                  <a16:creationId xmlns:a16="http://schemas.microsoft.com/office/drawing/2014/main" id="{AD195F4C-7AF2-4A5D-BE45-D30C94D97583}"/>
                </a:ext>
              </a:extLst>
            </p:cNvPr>
            <p:cNvGrpSpPr/>
            <p:nvPr/>
          </p:nvGrpSpPr>
          <p:grpSpPr>
            <a:xfrm>
              <a:off x="10376768" y="2334933"/>
              <a:ext cx="920484" cy="919581"/>
              <a:chOff x="10376768" y="2334933"/>
              <a:chExt cx="920484" cy="919581"/>
            </a:xfrm>
            <a:solidFill>
              <a:srgbClr val="010101"/>
            </a:solidFill>
          </p:grpSpPr>
          <p:sp>
            <p:nvSpPr>
              <p:cNvPr id="22" name="Freeform 243">
                <a:extLst>
                  <a:ext uri="{FF2B5EF4-FFF2-40B4-BE49-F238E27FC236}">
                    <a16:creationId xmlns:a16="http://schemas.microsoft.com/office/drawing/2014/main" id="{1CD41182-E561-4AB8-9C6F-0A8B5A8BEC59}"/>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solidFill>
                <a:srgbClr val="010101"/>
              </a:solidFill>
              <a:ln w="9028" cap="flat">
                <a:noFill/>
                <a:prstDash val="solid"/>
                <a:miter/>
              </a:ln>
            </p:spPr>
            <p:txBody>
              <a:bodyPr rtlCol="0" anchor="ctr"/>
              <a:lstStyle/>
              <a:p>
                <a:endParaRPr lang="en-US"/>
              </a:p>
            </p:txBody>
          </p:sp>
          <p:sp>
            <p:nvSpPr>
              <p:cNvPr id="23" name="Freeform 244">
                <a:extLst>
                  <a:ext uri="{FF2B5EF4-FFF2-40B4-BE49-F238E27FC236}">
                    <a16:creationId xmlns:a16="http://schemas.microsoft.com/office/drawing/2014/main" id="{30D73A9C-B382-4DA5-9DA5-494B700B4750}"/>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solidFill>
                <a:srgbClr val="010101"/>
              </a:solidFill>
              <a:ln w="9028"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4599458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1E95A3-C1A1-4470-97F4-65F37F2F0B74}"/>
              </a:ext>
            </a:extLst>
          </p:cNvPr>
          <p:cNvPicPr>
            <a:picLocks noChangeAspect="1"/>
          </p:cNvPicPr>
          <p:nvPr/>
        </p:nvPicPr>
        <p:blipFill>
          <a:blip r:embed="rId2"/>
          <a:stretch>
            <a:fillRect/>
          </a:stretch>
        </p:blipFill>
        <p:spPr>
          <a:xfrm>
            <a:off x="5287223" y="1661311"/>
            <a:ext cx="6458139" cy="4843604"/>
          </a:xfrm>
          <a:prstGeom prst="rect">
            <a:avLst/>
          </a:prstGeom>
        </p:spPr>
      </p:pic>
      <p:sp>
        <p:nvSpPr>
          <p:cNvPr id="3" name="Text Placeholder 2">
            <a:extLst>
              <a:ext uri="{FF2B5EF4-FFF2-40B4-BE49-F238E27FC236}">
                <a16:creationId xmlns:a16="http://schemas.microsoft.com/office/drawing/2014/main" id="{38E5B5E3-27B9-4701-8867-B07435C0A0E0}"/>
              </a:ext>
            </a:extLst>
          </p:cNvPr>
          <p:cNvSpPr>
            <a:spLocks noGrp="1"/>
          </p:cNvSpPr>
          <p:nvPr>
            <p:ph type="body" sz="quarter" idx="16"/>
          </p:nvPr>
        </p:nvSpPr>
        <p:spPr>
          <a:xfrm>
            <a:off x="0" y="1"/>
            <a:ext cx="11778558" cy="935306"/>
          </a:xfrm>
          <a:solidFill>
            <a:srgbClr val="85D2E1"/>
          </a:solidFill>
        </p:spPr>
        <p:txBody>
          <a:bodyPr anchor="ctr">
            <a:normAutofit/>
          </a:bodyPr>
          <a:lstStyle/>
          <a:p>
            <a:pPr algn="ctr"/>
            <a:r>
              <a:rPr lang="en-US" dirty="0" err="1">
                <a:ea typeface="+mn-lt"/>
                <a:cs typeface="+mn-lt"/>
              </a:rPr>
              <a:t>Ejemplos</a:t>
            </a:r>
            <a:r>
              <a:rPr lang="en-US" dirty="0">
                <a:ea typeface="+mn-lt"/>
                <a:cs typeface="+mn-lt"/>
              </a:rPr>
              <a:t> de </a:t>
            </a:r>
            <a:r>
              <a:rPr lang="en-US" dirty="0" err="1">
                <a:ea typeface="+mn-lt"/>
                <a:cs typeface="+mn-lt"/>
              </a:rPr>
              <a:t>visualización</a:t>
            </a:r>
            <a:r>
              <a:rPr lang="en-US" dirty="0">
                <a:ea typeface="+mn-lt"/>
                <a:cs typeface="+mn-lt"/>
              </a:rPr>
              <a:t> y </a:t>
            </a:r>
            <a:r>
              <a:rPr lang="en-US" dirty="0" err="1">
                <a:ea typeface="+mn-lt"/>
                <a:cs typeface="+mn-lt"/>
              </a:rPr>
              <a:t>creación</a:t>
            </a:r>
            <a:r>
              <a:rPr lang="en-US" dirty="0">
                <a:ea typeface="+mn-lt"/>
                <a:cs typeface="+mn-lt"/>
              </a:rPr>
              <a:t> de </a:t>
            </a:r>
            <a:r>
              <a:rPr lang="en-US" dirty="0" err="1">
                <a:ea typeface="+mn-lt"/>
                <a:cs typeface="+mn-lt"/>
              </a:rPr>
              <a:t>prototipos</a:t>
            </a:r>
            <a:r>
              <a:rPr lang="en-US" dirty="0">
                <a:ea typeface="+mn-lt"/>
                <a:cs typeface="+mn-lt"/>
              </a:rPr>
              <a:t> </a:t>
            </a:r>
            <a:r>
              <a:rPr lang="en-US" dirty="0" err="1">
                <a:ea typeface="+mn-lt"/>
                <a:cs typeface="+mn-lt"/>
              </a:rPr>
              <a:t>sencillos</a:t>
            </a:r>
            <a:r>
              <a:rPr lang="en-US" dirty="0">
                <a:ea typeface="+mn-lt"/>
                <a:cs typeface="+mn-lt"/>
              </a:rPr>
              <a:t>...</a:t>
            </a:r>
            <a:endParaRPr lang="es-ES" dirty="0"/>
          </a:p>
        </p:txBody>
      </p:sp>
      <p:pic>
        <p:nvPicPr>
          <p:cNvPr id="6" name="Picture 5">
            <a:extLst>
              <a:ext uri="{FF2B5EF4-FFF2-40B4-BE49-F238E27FC236}">
                <a16:creationId xmlns:a16="http://schemas.microsoft.com/office/drawing/2014/main" id="{078159FC-BE2E-48A5-98BA-643E299AC8A1}"/>
              </a:ext>
            </a:extLst>
          </p:cNvPr>
          <p:cNvPicPr>
            <a:picLocks noChangeAspect="1"/>
          </p:cNvPicPr>
          <p:nvPr/>
        </p:nvPicPr>
        <p:blipFill>
          <a:blip r:embed="rId3"/>
          <a:stretch>
            <a:fillRect/>
          </a:stretch>
        </p:blipFill>
        <p:spPr>
          <a:xfrm>
            <a:off x="734713" y="2022359"/>
            <a:ext cx="4388076" cy="3302170"/>
          </a:xfrm>
          <a:prstGeom prst="rect">
            <a:avLst/>
          </a:prstGeom>
        </p:spPr>
      </p:pic>
    </p:spTree>
    <p:extLst>
      <p:ext uri="{BB962C8B-B14F-4D97-AF65-F5344CB8AC3E}">
        <p14:creationId xmlns:p14="http://schemas.microsoft.com/office/powerpoint/2010/main" val="70162735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3680B6-A11A-4089-A3E1-844F1229C949}"/>
              </a:ext>
            </a:extLst>
          </p:cNvPr>
          <p:cNvSpPr>
            <a:spLocks noGrp="1"/>
          </p:cNvSpPr>
          <p:nvPr>
            <p:ph type="body" sz="quarter" idx="18"/>
          </p:nvPr>
        </p:nvSpPr>
        <p:spPr>
          <a:xfrm>
            <a:off x="41602" y="2472137"/>
            <a:ext cx="4530397" cy="3371615"/>
          </a:xfrm>
        </p:spPr>
        <p:txBody>
          <a:bodyPr vert="horz" lIns="91440" tIns="45720" rIns="91440" bIns="45720" rtlCol="0" anchor="t">
            <a:normAutofit fontScale="92500" lnSpcReduction="10000"/>
          </a:bodyPr>
          <a:lstStyle/>
          <a:p>
            <a:pPr indent="0" algn="ctr">
              <a:lnSpc>
                <a:spcPct val="110000"/>
              </a:lnSpc>
            </a:pPr>
            <a:r>
              <a:rPr lang="es-ES" dirty="0"/>
              <a:t>Este vídeo es un breve resumen de lo que implica el proceso del Pensamiento de Diseño. Explica por qué se utiliza la creación de prototipos y cómo ahorra tiempo y dinero a largo plazo y nos ayuda a perfeccionar nuestro producto o servicio y a comprender aún mejor el problema o el reto.</a:t>
            </a:r>
            <a:endParaRPr lang="en-IE" dirty="0">
              <a:cs typeface="Calibri" panose="020F0502020204030204"/>
            </a:endParaRPr>
          </a:p>
        </p:txBody>
      </p:sp>
      <p:sp>
        <p:nvSpPr>
          <p:cNvPr id="3" name="Text Placeholder 2">
            <a:extLst>
              <a:ext uri="{FF2B5EF4-FFF2-40B4-BE49-F238E27FC236}">
                <a16:creationId xmlns:a16="http://schemas.microsoft.com/office/drawing/2014/main" id="{E272C3FE-D132-4ADF-AD63-68061AA3F7BE}"/>
              </a:ext>
            </a:extLst>
          </p:cNvPr>
          <p:cNvSpPr>
            <a:spLocks noGrp="1"/>
          </p:cNvSpPr>
          <p:nvPr>
            <p:ph type="body" sz="quarter" idx="16"/>
          </p:nvPr>
        </p:nvSpPr>
        <p:spPr>
          <a:xfrm>
            <a:off x="254000" y="441435"/>
            <a:ext cx="4431211" cy="956770"/>
          </a:xfrm>
        </p:spPr>
        <p:txBody>
          <a:bodyPr>
            <a:normAutofit fontScale="92500"/>
          </a:bodyPr>
          <a:lstStyle/>
          <a:p>
            <a:r>
              <a:rPr lang="es-ES" b="1" dirty="0"/>
              <a:t>¿Por qué </a:t>
            </a:r>
            <a:r>
              <a:rPr lang="es-ES" b="1" dirty="0" err="1"/>
              <a:t>us</a:t>
            </a:r>
            <a:r>
              <a:rPr lang="es-ES" b="1" dirty="0"/>
              <a:t> útil la fase de la creación del prototipo?</a:t>
            </a:r>
          </a:p>
        </p:txBody>
      </p:sp>
      <p:pic>
        <p:nvPicPr>
          <p:cNvPr id="4" name="Online Media 3" title="Design Thinking Step 4: Prototype">
            <a:hlinkClick r:id="" action="ppaction://media"/>
            <a:extLst>
              <a:ext uri="{FF2B5EF4-FFF2-40B4-BE49-F238E27FC236}">
                <a16:creationId xmlns:a16="http://schemas.microsoft.com/office/drawing/2014/main" id="{5E6CD370-1A1B-486D-A78D-19088C45D2ED}"/>
              </a:ext>
            </a:extLst>
          </p:cNvPr>
          <p:cNvPicPr>
            <a:picLocks noRot="1" noChangeAspect="1"/>
          </p:cNvPicPr>
          <p:nvPr>
            <a:videoFile r:link="rId1"/>
          </p:nvPr>
        </p:nvPicPr>
        <p:blipFill>
          <a:blip r:embed="rId3"/>
          <a:stretch>
            <a:fillRect/>
          </a:stretch>
        </p:blipFill>
        <p:spPr>
          <a:xfrm>
            <a:off x="4920593" y="1271532"/>
            <a:ext cx="6840483" cy="4015171"/>
          </a:xfrm>
          <a:prstGeom prst="rect">
            <a:avLst/>
          </a:prstGeom>
        </p:spPr>
      </p:pic>
      <p:sp>
        <p:nvSpPr>
          <p:cNvPr id="8" name="TextBox 7">
            <a:extLst>
              <a:ext uri="{FF2B5EF4-FFF2-40B4-BE49-F238E27FC236}">
                <a16:creationId xmlns:a16="http://schemas.microsoft.com/office/drawing/2014/main" id="{A0A7EFE5-5B10-47B5-8BD7-A5C608F3447E}"/>
              </a:ext>
            </a:extLst>
          </p:cNvPr>
          <p:cNvSpPr txBox="1"/>
          <p:nvPr/>
        </p:nvSpPr>
        <p:spPr>
          <a:xfrm>
            <a:off x="4920593" y="6021692"/>
            <a:ext cx="6096000" cy="369332"/>
          </a:xfrm>
          <a:prstGeom prst="rect">
            <a:avLst/>
          </a:prstGeom>
          <a:noFill/>
        </p:spPr>
        <p:txBody>
          <a:bodyPr wrap="square">
            <a:spAutoFit/>
          </a:bodyPr>
          <a:lstStyle/>
          <a:p>
            <a:r>
              <a:rPr lang="en-US" dirty="0">
                <a:solidFill>
                  <a:schemeClr val="bg2">
                    <a:lumMod val="50000"/>
                  </a:schemeClr>
                </a:solidFill>
                <a:hlinkClick r:id="rId4">
                  <a:extLst>
                    <a:ext uri="{A12FA001-AC4F-418D-AE19-62706E023703}">
                      <ahyp:hlinkClr xmlns:ahyp="http://schemas.microsoft.com/office/drawing/2018/hyperlinkcolor" val="tx"/>
                    </a:ext>
                  </a:extLst>
                </a:hlinkClick>
              </a:rPr>
              <a:t>El </a:t>
            </a:r>
            <a:r>
              <a:rPr lang="en-US" dirty="0" err="1">
                <a:solidFill>
                  <a:schemeClr val="bg2">
                    <a:lumMod val="50000"/>
                  </a:schemeClr>
                </a:solidFill>
                <a:hlinkClick r:id="rId4">
                  <a:extLst>
                    <a:ext uri="{A12FA001-AC4F-418D-AE19-62706E023703}">
                      <ahyp:hlinkClr xmlns:ahyp="http://schemas.microsoft.com/office/drawing/2018/hyperlinkcolor" val="tx"/>
                    </a:ext>
                  </a:extLst>
                </a:hlinkClick>
              </a:rPr>
              <a:t>Pensamiento</a:t>
            </a:r>
            <a:r>
              <a:rPr lang="en-US" dirty="0">
                <a:solidFill>
                  <a:schemeClr val="bg2">
                    <a:lumMod val="50000"/>
                  </a:schemeClr>
                </a:solidFill>
                <a:hlinkClick r:id="rId4">
                  <a:extLst>
                    <a:ext uri="{A12FA001-AC4F-418D-AE19-62706E023703}">
                      <ahyp:hlinkClr xmlns:ahyp="http://schemas.microsoft.com/office/drawing/2018/hyperlinkcolor" val="tx"/>
                    </a:ext>
                  </a:extLst>
                </a:hlinkClick>
              </a:rPr>
              <a:t> de </a:t>
            </a:r>
            <a:r>
              <a:rPr lang="en-US" dirty="0" err="1">
                <a:solidFill>
                  <a:schemeClr val="bg2">
                    <a:lumMod val="50000"/>
                  </a:schemeClr>
                </a:solidFill>
                <a:hlinkClick r:id="rId4">
                  <a:extLst>
                    <a:ext uri="{A12FA001-AC4F-418D-AE19-62706E023703}">
                      <ahyp:hlinkClr xmlns:ahyp="http://schemas.microsoft.com/office/drawing/2018/hyperlinkcolor" val="tx"/>
                    </a:ext>
                  </a:extLst>
                </a:hlinkClick>
              </a:rPr>
              <a:t>Diseño</a:t>
            </a:r>
            <a:r>
              <a:rPr lang="en-US" dirty="0">
                <a:solidFill>
                  <a:schemeClr val="bg2">
                    <a:lumMod val="50000"/>
                  </a:schemeClr>
                </a:solidFill>
                <a:hlinkClick r:id="rId4">
                  <a:extLst>
                    <a:ext uri="{A12FA001-AC4F-418D-AE19-62706E023703}">
                      <ahyp:hlinkClr xmlns:ahyp="http://schemas.microsoft.com/office/drawing/2018/hyperlinkcolor" val="tx"/>
                    </a:ext>
                  </a:extLst>
                </a:hlinkClick>
              </a:rPr>
              <a:t>, paso 4: </a:t>
            </a:r>
            <a:r>
              <a:rPr lang="en-US" dirty="0" err="1">
                <a:solidFill>
                  <a:schemeClr val="bg2">
                    <a:lumMod val="50000"/>
                  </a:schemeClr>
                </a:solidFill>
                <a:hlinkClick r:id="rId4">
                  <a:extLst>
                    <a:ext uri="{A12FA001-AC4F-418D-AE19-62706E023703}">
                      <ahyp:hlinkClr xmlns:ahyp="http://schemas.microsoft.com/office/drawing/2018/hyperlinkcolor" val="tx"/>
                    </a:ext>
                  </a:extLst>
                </a:hlinkClick>
              </a:rPr>
              <a:t>Prototipo</a:t>
            </a:r>
            <a:r>
              <a:rPr lang="en-US" dirty="0">
                <a:solidFill>
                  <a:schemeClr val="bg2">
                    <a:lumMod val="50000"/>
                  </a:schemeClr>
                </a:solidFill>
                <a:hlinkClick r:id="rId4">
                  <a:extLst>
                    <a:ext uri="{A12FA001-AC4F-418D-AE19-62706E023703}">
                      <ahyp:hlinkClr xmlns:ahyp="http://schemas.microsoft.com/office/drawing/2018/hyperlinkcolor" val="tx"/>
                    </a:ext>
                  </a:extLst>
                </a:hlinkClick>
              </a:rPr>
              <a:t> -  YouTube</a:t>
            </a:r>
            <a:endParaRPr lang="en-IE" dirty="0">
              <a:solidFill>
                <a:schemeClr val="bg2">
                  <a:lumMod val="50000"/>
                </a:schemeClr>
              </a:solidFill>
            </a:endParaRPr>
          </a:p>
        </p:txBody>
      </p:sp>
    </p:spTree>
    <p:extLst>
      <p:ext uri="{BB962C8B-B14F-4D97-AF65-F5344CB8AC3E}">
        <p14:creationId xmlns:p14="http://schemas.microsoft.com/office/powerpoint/2010/main" val="1803709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6C85B94-7608-4FF5-9861-C51015FE3600}"/>
              </a:ext>
            </a:extLst>
          </p:cNvPr>
          <p:cNvSpPr>
            <a:spLocks noGrp="1"/>
          </p:cNvSpPr>
          <p:nvPr>
            <p:ph type="body" sz="quarter" idx="18"/>
          </p:nvPr>
        </p:nvSpPr>
        <p:spPr>
          <a:xfrm>
            <a:off x="1408387" y="1453626"/>
            <a:ext cx="5318234" cy="5404374"/>
          </a:xfrm>
        </p:spPr>
        <p:txBody>
          <a:bodyPr vert="horz" lIns="91440" tIns="45720" rIns="91440" bIns="45720" rtlCol="0" anchor="t">
            <a:normAutofit/>
          </a:bodyPr>
          <a:lstStyle/>
          <a:p>
            <a:pPr algn="just">
              <a:lnSpc>
                <a:spcPct val="100000"/>
              </a:lnSpc>
            </a:pPr>
            <a:r>
              <a:rPr lang="es-ES" b="0" i="0" dirty="0">
                <a:solidFill>
                  <a:srgbClr val="030303"/>
                </a:solidFill>
                <a:effectLst/>
              </a:rPr>
              <a:t>A continuación, prueba tu prototipo con los usuarios finales reales. No defiendas tu idea en caso de que no le guste a la gente, la cuestión es aprender lo que funciona y lo que no, así que cualquier comentario es estupendo. A continuación, vuelve a la ideación o al prototipo y aplica lo aprendido. Repite el proceso hasta que tengas un prototipo que funcione y resuelva el problema real. </a:t>
            </a:r>
            <a:endParaRPr lang="es-ES"/>
          </a:p>
          <a:p>
            <a:pPr algn="just">
              <a:lnSpc>
                <a:spcPct val="100000"/>
              </a:lnSpc>
            </a:pPr>
            <a:r>
              <a:rPr lang="es-ES" b="0" i="0" dirty="0">
                <a:solidFill>
                  <a:srgbClr val="030303"/>
                </a:solidFill>
                <a:effectLst/>
              </a:rPr>
              <a:t>Ahora estás listo para cambiar el mundo o llenar el enorme vacío en el mercado de la plata.</a:t>
            </a:r>
            <a:endParaRPr lang="en-IE" dirty="0">
              <a:cs typeface="Calibri" panose="020F0502020204030204"/>
            </a:endParaRPr>
          </a:p>
        </p:txBody>
      </p:sp>
      <p:sp>
        <p:nvSpPr>
          <p:cNvPr id="4" name="Text Placeholder 3">
            <a:extLst>
              <a:ext uri="{FF2B5EF4-FFF2-40B4-BE49-F238E27FC236}">
                <a16:creationId xmlns:a16="http://schemas.microsoft.com/office/drawing/2014/main" id="{C297EF14-0ADD-4B0A-BA07-2C85C6965941}"/>
              </a:ext>
            </a:extLst>
          </p:cNvPr>
          <p:cNvSpPr>
            <a:spLocks noGrp="1"/>
          </p:cNvSpPr>
          <p:nvPr>
            <p:ph type="body" sz="quarter" idx="16"/>
          </p:nvPr>
        </p:nvSpPr>
        <p:spPr>
          <a:xfrm>
            <a:off x="1746941" y="430924"/>
            <a:ext cx="5105121" cy="820379"/>
          </a:xfrm>
        </p:spPr>
        <p:txBody>
          <a:bodyPr>
            <a:normAutofit/>
          </a:bodyPr>
          <a:lstStyle/>
          <a:p>
            <a:r>
              <a:rPr lang="en-US" sz="3300" b="1" dirty="0" err="1"/>
              <a:t>Fase</a:t>
            </a:r>
            <a:r>
              <a:rPr lang="en-US" sz="3300" b="1" dirty="0"/>
              <a:t> 5: </a:t>
            </a:r>
            <a:r>
              <a:rPr lang="en-US" sz="3300" b="1" dirty="0" err="1"/>
              <a:t>prueba</a:t>
            </a:r>
            <a:endParaRPr lang="en-IE" sz="3300" b="1" dirty="0"/>
          </a:p>
        </p:txBody>
      </p:sp>
      <p:sp>
        <p:nvSpPr>
          <p:cNvPr id="25" name="TextBox 24">
            <a:extLst>
              <a:ext uri="{FF2B5EF4-FFF2-40B4-BE49-F238E27FC236}">
                <a16:creationId xmlns:a16="http://schemas.microsoft.com/office/drawing/2014/main" id="{BB38D494-4DD4-46E0-98A0-16E14482AA3A}"/>
              </a:ext>
            </a:extLst>
          </p:cNvPr>
          <p:cNvSpPr txBox="1"/>
          <p:nvPr/>
        </p:nvSpPr>
        <p:spPr>
          <a:xfrm>
            <a:off x="7577960" y="4612655"/>
            <a:ext cx="3899338" cy="1569660"/>
          </a:xfrm>
          <a:prstGeom prst="rect">
            <a:avLst/>
          </a:prstGeom>
          <a:noFill/>
        </p:spPr>
        <p:txBody>
          <a:bodyPr wrap="square" rtlCol="0">
            <a:spAutoFit/>
          </a:bodyPr>
          <a:lstStyle/>
          <a:p>
            <a:pPr algn="ctr"/>
            <a:r>
              <a:rPr lang="es-ES" sz="2400" b="1" dirty="0">
                <a:solidFill>
                  <a:srgbClr val="85D2E1"/>
                </a:solidFill>
              </a:rPr>
              <a:t>Volver a las personas que experimentan el problema y probar sus ideas para recibir comentarios</a:t>
            </a:r>
            <a:endParaRPr lang="en-IE" sz="2400" b="1" dirty="0">
              <a:solidFill>
                <a:srgbClr val="85D2E1"/>
              </a:solidFill>
            </a:endParaRPr>
          </a:p>
        </p:txBody>
      </p:sp>
      <p:grpSp>
        <p:nvGrpSpPr>
          <p:cNvPr id="5" name="Graphic 3">
            <a:extLst>
              <a:ext uri="{FF2B5EF4-FFF2-40B4-BE49-F238E27FC236}">
                <a16:creationId xmlns:a16="http://schemas.microsoft.com/office/drawing/2014/main" id="{2F4C604A-9C22-4FA1-B09A-F0E9D17A8577}"/>
              </a:ext>
            </a:extLst>
          </p:cNvPr>
          <p:cNvGrpSpPr/>
          <p:nvPr/>
        </p:nvGrpSpPr>
        <p:grpSpPr>
          <a:xfrm>
            <a:off x="8371491" y="1587565"/>
            <a:ext cx="2312276" cy="2165131"/>
            <a:chOff x="662657" y="410457"/>
            <a:chExt cx="888845" cy="973680"/>
          </a:xfrm>
        </p:grpSpPr>
        <p:sp>
          <p:nvSpPr>
            <p:cNvPr id="6" name="Freeform 1324">
              <a:extLst>
                <a:ext uri="{FF2B5EF4-FFF2-40B4-BE49-F238E27FC236}">
                  <a16:creationId xmlns:a16="http://schemas.microsoft.com/office/drawing/2014/main" id="{D65FF03A-BE8B-4490-AAFC-84D80C4E850B}"/>
                </a:ext>
              </a:extLst>
            </p:cNvPr>
            <p:cNvSpPr/>
            <p:nvPr/>
          </p:nvSpPr>
          <p:spPr>
            <a:xfrm>
              <a:off x="857393" y="410457"/>
              <a:ext cx="486688" cy="485468"/>
            </a:xfrm>
            <a:custGeom>
              <a:avLst/>
              <a:gdLst>
                <a:gd name="connsiteX0" fmla="*/ 485470 w 486688"/>
                <a:gd name="connsiteY0" fmla="*/ 104225 h 485468"/>
                <a:gd name="connsiteX1" fmla="*/ 419644 w 486688"/>
                <a:gd name="connsiteY1" fmla="*/ 8228 h 485468"/>
                <a:gd name="connsiteX2" fmla="*/ 405930 w 486688"/>
                <a:gd name="connsiteY2" fmla="*/ 0 h 485468"/>
                <a:gd name="connsiteX3" fmla="*/ 82283 w 486688"/>
                <a:gd name="connsiteY3" fmla="*/ 0 h 485468"/>
                <a:gd name="connsiteX4" fmla="*/ 68569 w 486688"/>
                <a:gd name="connsiteY4" fmla="*/ 8228 h 485468"/>
                <a:gd name="connsiteX5" fmla="*/ 2743 w 486688"/>
                <a:gd name="connsiteY5" fmla="*/ 104225 h 485468"/>
                <a:gd name="connsiteX6" fmla="*/ 0 w 486688"/>
                <a:gd name="connsiteY6" fmla="*/ 112453 h 485468"/>
                <a:gd name="connsiteX7" fmla="*/ 0 w 486688"/>
                <a:gd name="connsiteY7" fmla="*/ 436099 h 485468"/>
                <a:gd name="connsiteX8" fmla="*/ 49370 w 486688"/>
                <a:gd name="connsiteY8" fmla="*/ 485469 h 485468"/>
                <a:gd name="connsiteX9" fmla="*/ 436100 w 486688"/>
                <a:gd name="connsiteY9" fmla="*/ 485469 h 485468"/>
                <a:gd name="connsiteX10" fmla="*/ 485470 w 486688"/>
                <a:gd name="connsiteY10" fmla="*/ 436099 h 485468"/>
                <a:gd name="connsiteX11" fmla="*/ 485470 w 486688"/>
                <a:gd name="connsiteY11" fmla="*/ 112453 h 485468"/>
                <a:gd name="connsiteX12" fmla="*/ 485470 w 486688"/>
                <a:gd name="connsiteY12" fmla="*/ 104225 h 485468"/>
                <a:gd name="connsiteX13" fmla="*/ 485470 w 486688"/>
                <a:gd name="connsiteY13" fmla="*/ 104225 h 485468"/>
                <a:gd name="connsiteX14" fmla="*/ 93254 w 486688"/>
                <a:gd name="connsiteY14" fmla="*/ 32913 h 485468"/>
                <a:gd name="connsiteX15" fmla="*/ 397701 w 486688"/>
                <a:gd name="connsiteY15" fmla="*/ 32913 h 485468"/>
                <a:gd name="connsiteX16" fmla="*/ 441586 w 486688"/>
                <a:gd name="connsiteY16" fmla="*/ 98739 h 485468"/>
                <a:gd name="connsiteX17" fmla="*/ 49370 w 486688"/>
                <a:gd name="connsiteY17" fmla="*/ 98739 h 485468"/>
                <a:gd name="connsiteX18" fmla="*/ 93254 w 486688"/>
                <a:gd name="connsiteY18" fmla="*/ 32913 h 485468"/>
                <a:gd name="connsiteX19" fmla="*/ 277020 w 486688"/>
                <a:gd name="connsiteY19" fmla="*/ 128910 h 485468"/>
                <a:gd name="connsiteX20" fmla="*/ 277020 w 486688"/>
                <a:gd name="connsiteY20" fmla="*/ 244106 h 485468"/>
                <a:gd name="connsiteX21" fmla="*/ 252335 w 486688"/>
                <a:gd name="connsiteY21" fmla="*/ 227649 h 485468"/>
                <a:gd name="connsiteX22" fmla="*/ 235878 w 486688"/>
                <a:gd name="connsiteY22" fmla="*/ 227649 h 485468"/>
                <a:gd name="connsiteX23" fmla="*/ 211193 w 486688"/>
                <a:gd name="connsiteY23" fmla="*/ 244106 h 485468"/>
                <a:gd name="connsiteX24" fmla="*/ 211193 w 486688"/>
                <a:gd name="connsiteY24" fmla="*/ 128910 h 485468"/>
                <a:gd name="connsiteX25" fmla="*/ 277020 w 486688"/>
                <a:gd name="connsiteY25" fmla="*/ 128910 h 485468"/>
                <a:gd name="connsiteX26" fmla="*/ 35656 w 486688"/>
                <a:gd name="connsiteY26" fmla="*/ 128910 h 485468"/>
                <a:gd name="connsiteX27" fmla="*/ 181023 w 486688"/>
                <a:gd name="connsiteY27" fmla="*/ 128910 h 485468"/>
                <a:gd name="connsiteX28" fmla="*/ 181023 w 486688"/>
                <a:gd name="connsiteY28" fmla="*/ 194736 h 485468"/>
                <a:gd name="connsiteX29" fmla="*/ 35656 w 486688"/>
                <a:gd name="connsiteY29" fmla="*/ 194736 h 485468"/>
                <a:gd name="connsiteX30" fmla="*/ 35656 w 486688"/>
                <a:gd name="connsiteY30" fmla="*/ 128910 h 485468"/>
                <a:gd name="connsiteX31" fmla="*/ 455300 w 486688"/>
                <a:gd name="connsiteY31" fmla="*/ 436099 h 485468"/>
                <a:gd name="connsiteX32" fmla="*/ 438843 w 486688"/>
                <a:gd name="connsiteY32" fmla="*/ 452556 h 485468"/>
                <a:gd name="connsiteX33" fmla="*/ 52113 w 486688"/>
                <a:gd name="connsiteY33" fmla="*/ 452556 h 485468"/>
                <a:gd name="connsiteX34" fmla="*/ 35656 w 486688"/>
                <a:gd name="connsiteY34" fmla="*/ 436099 h 485468"/>
                <a:gd name="connsiteX35" fmla="*/ 35656 w 486688"/>
                <a:gd name="connsiteY35" fmla="*/ 224906 h 485468"/>
                <a:gd name="connsiteX36" fmla="*/ 181023 w 486688"/>
                <a:gd name="connsiteY36" fmla="*/ 224906 h 485468"/>
                <a:gd name="connsiteX37" fmla="*/ 181023 w 486688"/>
                <a:gd name="connsiteY37" fmla="*/ 274276 h 485468"/>
                <a:gd name="connsiteX38" fmla="*/ 189251 w 486688"/>
                <a:gd name="connsiteY38" fmla="*/ 287990 h 485468"/>
                <a:gd name="connsiteX39" fmla="*/ 205708 w 486688"/>
                <a:gd name="connsiteY39" fmla="*/ 287990 h 485468"/>
                <a:gd name="connsiteX40" fmla="*/ 244106 w 486688"/>
                <a:gd name="connsiteY40" fmla="*/ 260562 h 485468"/>
                <a:gd name="connsiteX41" fmla="*/ 282505 w 486688"/>
                <a:gd name="connsiteY41" fmla="*/ 287990 h 485468"/>
                <a:gd name="connsiteX42" fmla="*/ 298962 w 486688"/>
                <a:gd name="connsiteY42" fmla="*/ 287990 h 485468"/>
                <a:gd name="connsiteX43" fmla="*/ 307190 w 486688"/>
                <a:gd name="connsiteY43" fmla="*/ 274276 h 485468"/>
                <a:gd name="connsiteX44" fmla="*/ 307190 w 486688"/>
                <a:gd name="connsiteY44" fmla="*/ 224906 h 485468"/>
                <a:gd name="connsiteX45" fmla="*/ 452557 w 486688"/>
                <a:gd name="connsiteY45" fmla="*/ 224906 h 485468"/>
                <a:gd name="connsiteX46" fmla="*/ 452557 w 486688"/>
                <a:gd name="connsiteY46" fmla="*/ 436099 h 485468"/>
                <a:gd name="connsiteX47" fmla="*/ 455300 w 486688"/>
                <a:gd name="connsiteY47" fmla="*/ 194736 h 485468"/>
                <a:gd name="connsiteX48" fmla="*/ 309933 w 486688"/>
                <a:gd name="connsiteY48" fmla="*/ 194736 h 485468"/>
                <a:gd name="connsiteX49" fmla="*/ 309933 w 486688"/>
                <a:gd name="connsiteY49" fmla="*/ 128910 h 485468"/>
                <a:gd name="connsiteX50" fmla="*/ 455300 w 486688"/>
                <a:gd name="connsiteY50" fmla="*/ 128910 h 485468"/>
                <a:gd name="connsiteX51" fmla="*/ 455300 w 486688"/>
                <a:gd name="connsiteY51" fmla="*/ 194736 h 485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688" h="485468">
                  <a:moveTo>
                    <a:pt x="485470" y="104225"/>
                  </a:moveTo>
                  <a:lnTo>
                    <a:pt x="419644" y="8228"/>
                  </a:lnTo>
                  <a:cubicBezTo>
                    <a:pt x="416901" y="2743"/>
                    <a:pt x="411415" y="0"/>
                    <a:pt x="405930" y="0"/>
                  </a:cubicBezTo>
                  <a:lnTo>
                    <a:pt x="82283" y="0"/>
                  </a:lnTo>
                  <a:cubicBezTo>
                    <a:pt x="76798" y="0"/>
                    <a:pt x="71312" y="2743"/>
                    <a:pt x="68569" y="8228"/>
                  </a:cubicBezTo>
                  <a:lnTo>
                    <a:pt x="2743" y="104225"/>
                  </a:lnTo>
                  <a:cubicBezTo>
                    <a:pt x="0" y="106968"/>
                    <a:pt x="0" y="109710"/>
                    <a:pt x="0" y="112453"/>
                  </a:cubicBezTo>
                  <a:lnTo>
                    <a:pt x="0" y="436099"/>
                  </a:lnTo>
                  <a:cubicBezTo>
                    <a:pt x="0" y="463527"/>
                    <a:pt x="21942" y="485469"/>
                    <a:pt x="49370" y="485469"/>
                  </a:cubicBezTo>
                  <a:lnTo>
                    <a:pt x="436100" y="485469"/>
                  </a:lnTo>
                  <a:cubicBezTo>
                    <a:pt x="463528" y="485469"/>
                    <a:pt x="485470" y="463527"/>
                    <a:pt x="485470" y="436099"/>
                  </a:cubicBezTo>
                  <a:lnTo>
                    <a:pt x="485470" y="112453"/>
                  </a:lnTo>
                  <a:cubicBezTo>
                    <a:pt x="488213" y="109710"/>
                    <a:pt x="485470" y="106968"/>
                    <a:pt x="485470" y="104225"/>
                  </a:cubicBezTo>
                  <a:lnTo>
                    <a:pt x="485470" y="104225"/>
                  </a:lnTo>
                  <a:close/>
                  <a:moveTo>
                    <a:pt x="93254" y="32913"/>
                  </a:moveTo>
                  <a:lnTo>
                    <a:pt x="397701" y="32913"/>
                  </a:lnTo>
                  <a:lnTo>
                    <a:pt x="441586" y="98739"/>
                  </a:lnTo>
                  <a:lnTo>
                    <a:pt x="49370" y="98739"/>
                  </a:lnTo>
                  <a:lnTo>
                    <a:pt x="93254" y="32913"/>
                  </a:lnTo>
                  <a:close/>
                  <a:moveTo>
                    <a:pt x="277020" y="128910"/>
                  </a:moveTo>
                  <a:lnTo>
                    <a:pt x="277020" y="244106"/>
                  </a:lnTo>
                  <a:lnTo>
                    <a:pt x="252335" y="227649"/>
                  </a:lnTo>
                  <a:cubicBezTo>
                    <a:pt x="246849" y="224906"/>
                    <a:pt x="238621" y="224906"/>
                    <a:pt x="235878" y="227649"/>
                  </a:cubicBezTo>
                  <a:lnTo>
                    <a:pt x="211193" y="244106"/>
                  </a:lnTo>
                  <a:lnTo>
                    <a:pt x="211193" y="128910"/>
                  </a:lnTo>
                  <a:lnTo>
                    <a:pt x="277020" y="128910"/>
                  </a:lnTo>
                  <a:close/>
                  <a:moveTo>
                    <a:pt x="35656" y="128910"/>
                  </a:moveTo>
                  <a:lnTo>
                    <a:pt x="181023" y="128910"/>
                  </a:lnTo>
                  <a:lnTo>
                    <a:pt x="181023" y="194736"/>
                  </a:lnTo>
                  <a:lnTo>
                    <a:pt x="35656" y="194736"/>
                  </a:lnTo>
                  <a:lnTo>
                    <a:pt x="35656" y="128910"/>
                  </a:lnTo>
                  <a:close/>
                  <a:moveTo>
                    <a:pt x="455300" y="436099"/>
                  </a:moveTo>
                  <a:cubicBezTo>
                    <a:pt x="455300" y="444327"/>
                    <a:pt x="447071" y="452556"/>
                    <a:pt x="438843" y="452556"/>
                  </a:cubicBezTo>
                  <a:lnTo>
                    <a:pt x="52113" y="452556"/>
                  </a:lnTo>
                  <a:cubicBezTo>
                    <a:pt x="43884" y="452556"/>
                    <a:pt x="35656" y="444327"/>
                    <a:pt x="35656" y="436099"/>
                  </a:cubicBezTo>
                  <a:lnTo>
                    <a:pt x="35656" y="224906"/>
                  </a:lnTo>
                  <a:lnTo>
                    <a:pt x="181023" y="224906"/>
                  </a:lnTo>
                  <a:lnTo>
                    <a:pt x="181023" y="274276"/>
                  </a:lnTo>
                  <a:cubicBezTo>
                    <a:pt x="181023" y="279762"/>
                    <a:pt x="183766" y="285247"/>
                    <a:pt x="189251" y="287990"/>
                  </a:cubicBezTo>
                  <a:cubicBezTo>
                    <a:pt x="194737" y="290733"/>
                    <a:pt x="200222" y="290733"/>
                    <a:pt x="205708" y="287990"/>
                  </a:cubicBezTo>
                  <a:lnTo>
                    <a:pt x="244106" y="260562"/>
                  </a:lnTo>
                  <a:lnTo>
                    <a:pt x="282505" y="287990"/>
                  </a:lnTo>
                  <a:cubicBezTo>
                    <a:pt x="287991" y="290733"/>
                    <a:pt x="293476" y="290733"/>
                    <a:pt x="298962" y="287990"/>
                  </a:cubicBezTo>
                  <a:cubicBezTo>
                    <a:pt x="304447" y="285247"/>
                    <a:pt x="307190" y="279762"/>
                    <a:pt x="307190" y="274276"/>
                  </a:cubicBezTo>
                  <a:lnTo>
                    <a:pt x="307190" y="224906"/>
                  </a:lnTo>
                  <a:lnTo>
                    <a:pt x="452557" y="224906"/>
                  </a:lnTo>
                  <a:lnTo>
                    <a:pt x="452557" y="436099"/>
                  </a:lnTo>
                  <a:close/>
                  <a:moveTo>
                    <a:pt x="455300" y="194736"/>
                  </a:moveTo>
                  <a:lnTo>
                    <a:pt x="309933" y="194736"/>
                  </a:lnTo>
                  <a:lnTo>
                    <a:pt x="309933" y="128910"/>
                  </a:lnTo>
                  <a:lnTo>
                    <a:pt x="455300" y="128910"/>
                  </a:lnTo>
                  <a:lnTo>
                    <a:pt x="455300" y="194736"/>
                  </a:lnTo>
                  <a:close/>
                </a:path>
              </a:pathLst>
            </a:custGeom>
            <a:solidFill>
              <a:srgbClr val="00BADE"/>
            </a:solidFill>
            <a:ln w="27426" cap="flat">
              <a:noFill/>
              <a:prstDash val="solid"/>
              <a:miter/>
            </a:ln>
          </p:spPr>
          <p:txBody>
            <a:bodyPr rtlCol="0" anchor="ctr"/>
            <a:lstStyle/>
            <a:p>
              <a:endParaRPr lang="en-US"/>
            </a:p>
          </p:txBody>
        </p:sp>
        <p:grpSp>
          <p:nvGrpSpPr>
            <p:cNvPr id="7" name="Graphic 3">
              <a:extLst>
                <a:ext uri="{FF2B5EF4-FFF2-40B4-BE49-F238E27FC236}">
                  <a16:creationId xmlns:a16="http://schemas.microsoft.com/office/drawing/2014/main" id="{BA7D6353-E7DE-4153-A393-B97E0A200F26}"/>
                </a:ext>
              </a:extLst>
            </p:cNvPr>
            <p:cNvGrpSpPr/>
            <p:nvPr/>
          </p:nvGrpSpPr>
          <p:grpSpPr>
            <a:xfrm>
              <a:off x="662657" y="443370"/>
              <a:ext cx="888845" cy="940767"/>
              <a:chOff x="662657" y="443370"/>
              <a:chExt cx="888845" cy="940767"/>
            </a:xfrm>
            <a:solidFill>
              <a:srgbClr val="000000"/>
            </a:solidFill>
          </p:grpSpPr>
          <p:sp>
            <p:nvSpPr>
              <p:cNvPr id="8" name="Freeform 1326">
                <a:extLst>
                  <a:ext uri="{FF2B5EF4-FFF2-40B4-BE49-F238E27FC236}">
                    <a16:creationId xmlns:a16="http://schemas.microsoft.com/office/drawing/2014/main" id="{80C440F9-A166-4282-BF1B-2C9F980847C1}"/>
                  </a:ext>
                </a:extLst>
              </p:cNvPr>
              <p:cNvSpPr/>
              <p:nvPr/>
            </p:nvSpPr>
            <p:spPr>
              <a:xfrm>
                <a:off x="989988" y="960381"/>
                <a:ext cx="227844" cy="305817"/>
              </a:xfrm>
              <a:custGeom>
                <a:avLst/>
                <a:gdLst>
                  <a:gd name="connsiteX0" fmla="*/ 122483 w 227844"/>
                  <a:gd name="connsiteY0" fmla="*/ 4114 h 305817"/>
                  <a:gd name="connsiteX1" fmla="*/ 100541 w 227844"/>
                  <a:gd name="connsiteY1" fmla="*/ 4114 h 305817"/>
                  <a:gd name="connsiteX2" fmla="*/ 4544 w 227844"/>
                  <a:gd name="connsiteY2" fmla="*/ 100111 h 305817"/>
                  <a:gd name="connsiteX3" fmla="*/ 1802 w 227844"/>
                  <a:gd name="connsiteY3" fmla="*/ 116568 h 305817"/>
                  <a:gd name="connsiteX4" fmla="*/ 15515 w 227844"/>
                  <a:gd name="connsiteY4" fmla="*/ 127538 h 305817"/>
                  <a:gd name="connsiteX5" fmla="*/ 48429 w 227844"/>
                  <a:gd name="connsiteY5" fmla="*/ 127538 h 305817"/>
                  <a:gd name="connsiteX6" fmla="*/ 48429 w 227844"/>
                  <a:gd name="connsiteY6" fmla="*/ 239992 h 305817"/>
                  <a:gd name="connsiteX7" fmla="*/ 81342 w 227844"/>
                  <a:gd name="connsiteY7" fmla="*/ 239992 h 305817"/>
                  <a:gd name="connsiteX8" fmla="*/ 81342 w 227844"/>
                  <a:gd name="connsiteY8" fmla="*/ 111082 h 305817"/>
                  <a:gd name="connsiteX9" fmla="*/ 64885 w 227844"/>
                  <a:gd name="connsiteY9" fmla="*/ 94625 h 305817"/>
                  <a:gd name="connsiteX10" fmla="*/ 56657 w 227844"/>
                  <a:gd name="connsiteY10" fmla="*/ 94625 h 305817"/>
                  <a:gd name="connsiteX11" fmla="*/ 114255 w 227844"/>
                  <a:gd name="connsiteY11" fmla="*/ 37027 h 305817"/>
                  <a:gd name="connsiteX12" fmla="*/ 171853 w 227844"/>
                  <a:gd name="connsiteY12" fmla="*/ 94625 h 305817"/>
                  <a:gd name="connsiteX13" fmla="*/ 163625 w 227844"/>
                  <a:gd name="connsiteY13" fmla="*/ 94625 h 305817"/>
                  <a:gd name="connsiteX14" fmla="*/ 147168 w 227844"/>
                  <a:gd name="connsiteY14" fmla="*/ 111082 h 305817"/>
                  <a:gd name="connsiteX15" fmla="*/ 147168 w 227844"/>
                  <a:gd name="connsiteY15" fmla="*/ 305818 h 305817"/>
                  <a:gd name="connsiteX16" fmla="*/ 180081 w 227844"/>
                  <a:gd name="connsiteY16" fmla="*/ 305818 h 305817"/>
                  <a:gd name="connsiteX17" fmla="*/ 180081 w 227844"/>
                  <a:gd name="connsiteY17" fmla="*/ 127538 h 305817"/>
                  <a:gd name="connsiteX18" fmla="*/ 212995 w 227844"/>
                  <a:gd name="connsiteY18" fmla="*/ 127538 h 305817"/>
                  <a:gd name="connsiteX19" fmla="*/ 226709 w 227844"/>
                  <a:gd name="connsiteY19" fmla="*/ 116568 h 305817"/>
                  <a:gd name="connsiteX20" fmla="*/ 223966 w 227844"/>
                  <a:gd name="connsiteY20" fmla="*/ 100111 h 305817"/>
                  <a:gd name="connsiteX21" fmla="*/ 122483 w 227844"/>
                  <a:gd name="connsiteY21" fmla="*/ 4114 h 305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7844" h="305817">
                    <a:moveTo>
                      <a:pt x="122483" y="4114"/>
                    </a:moveTo>
                    <a:cubicBezTo>
                      <a:pt x="116998" y="-1371"/>
                      <a:pt x="106027" y="-1371"/>
                      <a:pt x="100541" y="4114"/>
                    </a:cubicBezTo>
                    <a:lnTo>
                      <a:pt x="4544" y="100111"/>
                    </a:lnTo>
                    <a:cubicBezTo>
                      <a:pt x="-941" y="105596"/>
                      <a:pt x="-941" y="111082"/>
                      <a:pt x="1802" y="116568"/>
                    </a:cubicBezTo>
                    <a:cubicBezTo>
                      <a:pt x="4544" y="122053"/>
                      <a:pt x="10030" y="127538"/>
                      <a:pt x="15515" y="127538"/>
                    </a:cubicBezTo>
                    <a:lnTo>
                      <a:pt x="48429" y="127538"/>
                    </a:lnTo>
                    <a:lnTo>
                      <a:pt x="48429" y="239992"/>
                    </a:lnTo>
                    <a:lnTo>
                      <a:pt x="81342" y="239992"/>
                    </a:lnTo>
                    <a:lnTo>
                      <a:pt x="81342" y="111082"/>
                    </a:lnTo>
                    <a:cubicBezTo>
                      <a:pt x="81342" y="102854"/>
                      <a:pt x="73113" y="94625"/>
                      <a:pt x="64885" y="94625"/>
                    </a:cubicBezTo>
                    <a:lnTo>
                      <a:pt x="56657" y="94625"/>
                    </a:lnTo>
                    <a:lnTo>
                      <a:pt x="114255" y="37027"/>
                    </a:lnTo>
                    <a:lnTo>
                      <a:pt x="171853" y="94625"/>
                    </a:lnTo>
                    <a:lnTo>
                      <a:pt x="163625" y="94625"/>
                    </a:lnTo>
                    <a:cubicBezTo>
                      <a:pt x="155397" y="94625"/>
                      <a:pt x="147168" y="102854"/>
                      <a:pt x="147168" y="111082"/>
                    </a:cubicBezTo>
                    <a:lnTo>
                      <a:pt x="147168" y="305818"/>
                    </a:lnTo>
                    <a:lnTo>
                      <a:pt x="180081" y="305818"/>
                    </a:lnTo>
                    <a:lnTo>
                      <a:pt x="180081" y="127538"/>
                    </a:lnTo>
                    <a:lnTo>
                      <a:pt x="212995" y="127538"/>
                    </a:lnTo>
                    <a:cubicBezTo>
                      <a:pt x="218480" y="127538"/>
                      <a:pt x="226709" y="124796"/>
                      <a:pt x="226709" y="116568"/>
                    </a:cubicBezTo>
                    <a:cubicBezTo>
                      <a:pt x="229451" y="111082"/>
                      <a:pt x="226709" y="102854"/>
                      <a:pt x="223966" y="100111"/>
                    </a:cubicBezTo>
                    <a:lnTo>
                      <a:pt x="122483" y="4114"/>
                    </a:lnTo>
                    <a:close/>
                  </a:path>
                </a:pathLst>
              </a:custGeom>
              <a:solidFill>
                <a:srgbClr val="000000"/>
              </a:solidFill>
              <a:ln w="27426" cap="flat">
                <a:noFill/>
                <a:prstDash val="solid"/>
                <a:miter/>
              </a:ln>
            </p:spPr>
            <p:txBody>
              <a:bodyPr rtlCol="0" anchor="ctr"/>
              <a:lstStyle/>
              <a:p>
                <a:endParaRPr lang="en-US"/>
              </a:p>
            </p:txBody>
          </p:sp>
          <p:sp>
            <p:nvSpPr>
              <p:cNvPr id="9" name="Freeform 1327">
                <a:extLst>
                  <a:ext uri="{FF2B5EF4-FFF2-40B4-BE49-F238E27FC236}">
                    <a16:creationId xmlns:a16="http://schemas.microsoft.com/office/drawing/2014/main" id="{27FE96E8-0056-4E7B-8FE4-87F2746F2C92}"/>
                  </a:ext>
                </a:extLst>
              </p:cNvPr>
              <p:cNvSpPr/>
              <p:nvPr/>
            </p:nvSpPr>
            <p:spPr>
              <a:xfrm>
                <a:off x="1408690" y="443370"/>
                <a:ext cx="32913" cy="95996"/>
              </a:xfrm>
              <a:custGeom>
                <a:avLst/>
                <a:gdLst>
                  <a:gd name="connsiteX0" fmla="*/ 0 w 32913"/>
                  <a:gd name="connsiteY0" fmla="*/ 0 h 95996"/>
                  <a:gd name="connsiteX1" fmla="*/ 32913 w 32913"/>
                  <a:gd name="connsiteY1" fmla="*/ 0 h 95996"/>
                  <a:gd name="connsiteX2" fmla="*/ 32913 w 32913"/>
                  <a:gd name="connsiteY2" fmla="*/ 95997 h 95996"/>
                  <a:gd name="connsiteX3" fmla="*/ 0 w 32913"/>
                  <a:gd name="connsiteY3" fmla="*/ 95997 h 95996"/>
                </a:gdLst>
                <a:ahLst/>
                <a:cxnLst>
                  <a:cxn ang="0">
                    <a:pos x="connsiteX0" y="connsiteY0"/>
                  </a:cxn>
                  <a:cxn ang="0">
                    <a:pos x="connsiteX1" y="connsiteY1"/>
                  </a:cxn>
                  <a:cxn ang="0">
                    <a:pos x="connsiteX2" y="connsiteY2"/>
                  </a:cxn>
                  <a:cxn ang="0">
                    <a:pos x="connsiteX3" y="connsiteY3"/>
                  </a:cxn>
                </a:cxnLst>
                <a:rect l="l" t="t" r="r" b="b"/>
                <a:pathLst>
                  <a:path w="32913" h="95996">
                    <a:moveTo>
                      <a:pt x="0" y="0"/>
                    </a:moveTo>
                    <a:lnTo>
                      <a:pt x="32913" y="0"/>
                    </a:lnTo>
                    <a:lnTo>
                      <a:pt x="32913" y="95997"/>
                    </a:lnTo>
                    <a:lnTo>
                      <a:pt x="0" y="95997"/>
                    </a:lnTo>
                    <a:close/>
                  </a:path>
                </a:pathLst>
              </a:custGeom>
              <a:solidFill>
                <a:srgbClr val="000000"/>
              </a:solidFill>
              <a:ln w="27426" cap="flat">
                <a:noFill/>
                <a:prstDash val="solid"/>
                <a:miter/>
              </a:ln>
            </p:spPr>
            <p:txBody>
              <a:bodyPr rtlCol="0" anchor="ctr"/>
              <a:lstStyle/>
              <a:p>
                <a:endParaRPr lang="en-US"/>
              </a:p>
            </p:txBody>
          </p:sp>
          <p:sp>
            <p:nvSpPr>
              <p:cNvPr id="10" name="Freeform 1328">
                <a:extLst>
                  <a:ext uri="{FF2B5EF4-FFF2-40B4-BE49-F238E27FC236}">
                    <a16:creationId xmlns:a16="http://schemas.microsoft.com/office/drawing/2014/main" id="{98BCCE57-8AC3-409C-BF47-33F451A09DE6}"/>
                  </a:ext>
                </a:extLst>
              </p:cNvPr>
              <p:cNvSpPr/>
              <p:nvPr/>
            </p:nvSpPr>
            <p:spPr>
              <a:xfrm>
                <a:off x="1408690" y="572280"/>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endParaRPr lang="en-US"/>
              </a:p>
            </p:txBody>
          </p:sp>
          <p:sp>
            <p:nvSpPr>
              <p:cNvPr id="11" name="Freeform 1329">
                <a:extLst>
                  <a:ext uri="{FF2B5EF4-FFF2-40B4-BE49-F238E27FC236}">
                    <a16:creationId xmlns:a16="http://schemas.microsoft.com/office/drawing/2014/main" id="{4A8E2668-5677-4EAE-8F4D-F05C335B0FFA}"/>
                  </a:ext>
                </a:extLst>
              </p:cNvPr>
              <p:cNvSpPr/>
              <p:nvPr/>
            </p:nvSpPr>
            <p:spPr>
              <a:xfrm>
                <a:off x="1507429" y="492740"/>
                <a:ext cx="32913" cy="65826"/>
              </a:xfrm>
              <a:custGeom>
                <a:avLst/>
                <a:gdLst>
                  <a:gd name="connsiteX0" fmla="*/ 0 w 32913"/>
                  <a:gd name="connsiteY0" fmla="*/ 0 h 65826"/>
                  <a:gd name="connsiteX1" fmla="*/ 32913 w 32913"/>
                  <a:gd name="connsiteY1" fmla="*/ 0 h 65826"/>
                  <a:gd name="connsiteX2" fmla="*/ 32913 w 32913"/>
                  <a:gd name="connsiteY2" fmla="*/ 65826 h 65826"/>
                  <a:gd name="connsiteX3" fmla="*/ 0 w 32913"/>
                  <a:gd name="connsiteY3" fmla="*/ 65826 h 65826"/>
                </a:gdLst>
                <a:ahLst/>
                <a:cxnLst>
                  <a:cxn ang="0">
                    <a:pos x="connsiteX0" y="connsiteY0"/>
                  </a:cxn>
                  <a:cxn ang="0">
                    <a:pos x="connsiteX1" y="connsiteY1"/>
                  </a:cxn>
                  <a:cxn ang="0">
                    <a:pos x="connsiteX2" y="connsiteY2"/>
                  </a:cxn>
                  <a:cxn ang="0">
                    <a:pos x="connsiteX3" y="connsiteY3"/>
                  </a:cxn>
                </a:cxnLst>
                <a:rect l="l" t="t" r="r" b="b"/>
                <a:pathLst>
                  <a:path w="32913" h="65826">
                    <a:moveTo>
                      <a:pt x="0" y="0"/>
                    </a:moveTo>
                    <a:lnTo>
                      <a:pt x="32913" y="0"/>
                    </a:lnTo>
                    <a:lnTo>
                      <a:pt x="32913" y="65826"/>
                    </a:lnTo>
                    <a:lnTo>
                      <a:pt x="0" y="65826"/>
                    </a:lnTo>
                    <a:close/>
                  </a:path>
                </a:pathLst>
              </a:custGeom>
              <a:solidFill>
                <a:srgbClr val="000000"/>
              </a:solidFill>
              <a:ln w="27426" cap="flat">
                <a:noFill/>
                <a:prstDash val="solid"/>
                <a:miter/>
              </a:ln>
            </p:spPr>
            <p:txBody>
              <a:bodyPr rtlCol="0" anchor="ctr"/>
              <a:lstStyle/>
              <a:p>
                <a:endParaRPr lang="en-US"/>
              </a:p>
            </p:txBody>
          </p:sp>
          <p:sp>
            <p:nvSpPr>
              <p:cNvPr id="12" name="Freeform 1330">
                <a:extLst>
                  <a:ext uri="{FF2B5EF4-FFF2-40B4-BE49-F238E27FC236}">
                    <a16:creationId xmlns:a16="http://schemas.microsoft.com/office/drawing/2014/main" id="{89D73F18-97DD-4C29-86E2-6548796F0B8B}"/>
                  </a:ext>
                </a:extLst>
              </p:cNvPr>
              <p:cNvSpPr/>
              <p:nvPr/>
            </p:nvSpPr>
            <p:spPr>
              <a:xfrm>
                <a:off x="1507429" y="588737"/>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endParaRPr lang="en-US"/>
              </a:p>
            </p:txBody>
          </p:sp>
          <p:sp>
            <p:nvSpPr>
              <p:cNvPr id="13" name="Freeform 1331">
                <a:extLst>
                  <a:ext uri="{FF2B5EF4-FFF2-40B4-BE49-F238E27FC236}">
                    <a16:creationId xmlns:a16="http://schemas.microsoft.com/office/drawing/2014/main" id="{5201DAE3-2E7E-4686-8601-58148E7E0476}"/>
                  </a:ext>
                </a:extLst>
              </p:cNvPr>
              <p:cNvSpPr/>
              <p:nvPr/>
            </p:nvSpPr>
            <p:spPr>
              <a:xfrm>
                <a:off x="764139" y="443370"/>
                <a:ext cx="32913" cy="95996"/>
              </a:xfrm>
              <a:custGeom>
                <a:avLst/>
                <a:gdLst>
                  <a:gd name="connsiteX0" fmla="*/ 0 w 32913"/>
                  <a:gd name="connsiteY0" fmla="*/ 0 h 95996"/>
                  <a:gd name="connsiteX1" fmla="*/ 32913 w 32913"/>
                  <a:gd name="connsiteY1" fmla="*/ 0 h 95996"/>
                  <a:gd name="connsiteX2" fmla="*/ 32913 w 32913"/>
                  <a:gd name="connsiteY2" fmla="*/ 95997 h 95996"/>
                  <a:gd name="connsiteX3" fmla="*/ 0 w 32913"/>
                  <a:gd name="connsiteY3" fmla="*/ 95997 h 95996"/>
                </a:gdLst>
                <a:ahLst/>
                <a:cxnLst>
                  <a:cxn ang="0">
                    <a:pos x="connsiteX0" y="connsiteY0"/>
                  </a:cxn>
                  <a:cxn ang="0">
                    <a:pos x="connsiteX1" y="connsiteY1"/>
                  </a:cxn>
                  <a:cxn ang="0">
                    <a:pos x="connsiteX2" y="connsiteY2"/>
                  </a:cxn>
                  <a:cxn ang="0">
                    <a:pos x="connsiteX3" y="connsiteY3"/>
                  </a:cxn>
                </a:cxnLst>
                <a:rect l="l" t="t" r="r" b="b"/>
                <a:pathLst>
                  <a:path w="32913" h="95996">
                    <a:moveTo>
                      <a:pt x="0" y="0"/>
                    </a:moveTo>
                    <a:lnTo>
                      <a:pt x="32913" y="0"/>
                    </a:lnTo>
                    <a:lnTo>
                      <a:pt x="32913" y="95997"/>
                    </a:lnTo>
                    <a:lnTo>
                      <a:pt x="0" y="95997"/>
                    </a:lnTo>
                    <a:close/>
                  </a:path>
                </a:pathLst>
              </a:custGeom>
              <a:solidFill>
                <a:srgbClr val="000000"/>
              </a:solidFill>
              <a:ln w="27426" cap="flat">
                <a:noFill/>
                <a:prstDash val="solid"/>
                <a:miter/>
              </a:ln>
            </p:spPr>
            <p:txBody>
              <a:bodyPr rtlCol="0" anchor="ctr"/>
              <a:lstStyle/>
              <a:p>
                <a:endParaRPr lang="en-US"/>
              </a:p>
            </p:txBody>
          </p:sp>
          <p:sp>
            <p:nvSpPr>
              <p:cNvPr id="14" name="Freeform 1332">
                <a:extLst>
                  <a:ext uri="{FF2B5EF4-FFF2-40B4-BE49-F238E27FC236}">
                    <a16:creationId xmlns:a16="http://schemas.microsoft.com/office/drawing/2014/main" id="{7E077EFE-FE51-4904-A470-A5AA8D442689}"/>
                  </a:ext>
                </a:extLst>
              </p:cNvPr>
              <p:cNvSpPr/>
              <p:nvPr/>
            </p:nvSpPr>
            <p:spPr>
              <a:xfrm>
                <a:off x="764139" y="572280"/>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endParaRPr lang="en-US"/>
              </a:p>
            </p:txBody>
          </p:sp>
          <p:sp>
            <p:nvSpPr>
              <p:cNvPr id="15" name="Freeform 1333">
                <a:extLst>
                  <a:ext uri="{FF2B5EF4-FFF2-40B4-BE49-F238E27FC236}">
                    <a16:creationId xmlns:a16="http://schemas.microsoft.com/office/drawing/2014/main" id="{6F12E688-F57A-49F2-9837-2363E1BC8DE9}"/>
                  </a:ext>
                </a:extLst>
              </p:cNvPr>
              <p:cNvSpPr/>
              <p:nvPr/>
            </p:nvSpPr>
            <p:spPr>
              <a:xfrm>
                <a:off x="665400" y="492740"/>
                <a:ext cx="32913" cy="65826"/>
              </a:xfrm>
              <a:custGeom>
                <a:avLst/>
                <a:gdLst>
                  <a:gd name="connsiteX0" fmla="*/ 0 w 32913"/>
                  <a:gd name="connsiteY0" fmla="*/ 0 h 65826"/>
                  <a:gd name="connsiteX1" fmla="*/ 32913 w 32913"/>
                  <a:gd name="connsiteY1" fmla="*/ 0 h 65826"/>
                  <a:gd name="connsiteX2" fmla="*/ 32913 w 32913"/>
                  <a:gd name="connsiteY2" fmla="*/ 65826 h 65826"/>
                  <a:gd name="connsiteX3" fmla="*/ 0 w 32913"/>
                  <a:gd name="connsiteY3" fmla="*/ 65826 h 65826"/>
                </a:gdLst>
                <a:ahLst/>
                <a:cxnLst>
                  <a:cxn ang="0">
                    <a:pos x="connsiteX0" y="connsiteY0"/>
                  </a:cxn>
                  <a:cxn ang="0">
                    <a:pos x="connsiteX1" y="connsiteY1"/>
                  </a:cxn>
                  <a:cxn ang="0">
                    <a:pos x="connsiteX2" y="connsiteY2"/>
                  </a:cxn>
                  <a:cxn ang="0">
                    <a:pos x="connsiteX3" y="connsiteY3"/>
                  </a:cxn>
                </a:cxnLst>
                <a:rect l="l" t="t" r="r" b="b"/>
                <a:pathLst>
                  <a:path w="32913" h="65826">
                    <a:moveTo>
                      <a:pt x="0" y="0"/>
                    </a:moveTo>
                    <a:lnTo>
                      <a:pt x="32913" y="0"/>
                    </a:lnTo>
                    <a:lnTo>
                      <a:pt x="32913" y="65826"/>
                    </a:lnTo>
                    <a:lnTo>
                      <a:pt x="0" y="65826"/>
                    </a:lnTo>
                    <a:close/>
                  </a:path>
                </a:pathLst>
              </a:custGeom>
              <a:solidFill>
                <a:srgbClr val="000000"/>
              </a:solidFill>
              <a:ln w="27426" cap="flat">
                <a:noFill/>
                <a:prstDash val="solid"/>
                <a:miter/>
              </a:ln>
            </p:spPr>
            <p:txBody>
              <a:bodyPr rtlCol="0" anchor="ctr"/>
              <a:lstStyle/>
              <a:p>
                <a:endParaRPr lang="en-US"/>
              </a:p>
            </p:txBody>
          </p:sp>
          <p:sp>
            <p:nvSpPr>
              <p:cNvPr id="16" name="Freeform 1334">
                <a:extLst>
                  <a:ext uri="{FF2B5EF4-FFF2-40B4-BE49-F238E27FC236}">
                    <a16:creationId xmlns:a16="http://schemas.microsoft.com/office/drawing/2014/main" id="{85250722-7943-4D23-A1F9-B3903784C2E1}"/>
                  </a:ext>
                </a:extLst>
              </p:cNvPr>
              <p:cNvSpPr/>
              <p:nvPr/>
            </p:nvSpPr>
            <p:spPr>
              <a:xfrm>
                <a:off x="665400" y="588737"/>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endParaRPr lang="en-US"/>
              </a:p>
            </p:txBody>
          </p:sp>
          <p:grpSp>
            <p:nvGrpSpPr>
              <p:cNvPr id="17" name="Graphic 3">
                <a:extLst>
                  <a:ext uri="{FF2B5EF4-FFF2-40B4-BE49-F238E27FC236}">
                    <a16:creationId xmlns:a16="http://schemas.microsoft.com/office/drawing/2014/main" id="{6F5D06BE-74C8-409D-8BA8-C9607B9383CE}"/>
                  </a:ext>
                </a:extLst>
              </p:cNvPr>
              <p:cNvGrpSpPr/>
              <p:nvPr/>
            </p:nvGrpSpPr>
            <p:grpSpPr>
              <a:xfrm>
                <a:off x="662657" y="668277"/>
                <a:ext cx="888845" cy="715860"/>
                <a:chOff x="662657" y="668277"/>
                <a:chExt cx="888845" cy="715860"/>
              </a:xfrm>
              <a:solidFill>
                <a:srgbClr val="000000"/>
              </a:solidFill>
            </p:grpSpPr>
            <p:sp>
              <p:nvSpPr>
                <p:cNvPr id="19" name="Freeform 1337">
                  <a:extLst>
                    <a:ext uri="{FF2B5EF4-FFF2-40B4-BE49-F238E27FC236}">
                      <a16:creationId xmlns:a16="http://schemas.microsoft.com/office/drawing/2014/main" id="{E8446221-198D-493B-A112-97562A0B80E4}"/>
                    </a:ext>
                  </a:extLst>
                </p:cNvPr>
                <p:cNvSpPr/>
                <p:nvPr/>
              </p:nvSpPr>
              <p:spPr>
                <a:xfrm>
                  <a:off x="1296236" y="1282656"/>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endParaRPr lang="en-US"/>
                </a:p>
              </p:txBody>
            </p:sp>
            <p:sp>
              <p:nvSpPr>
                <p:cNvPr id="20" name="Freeform 1338">
                  <a:extLst>
                    <a:ext uri="{FF2B5EF4-FFF2-40B4-BE49-F238E27FC236}">
                      <a16:creationId xmlns:a16="http://schemas.microsoft.com/office/drawing/2014/main" id="{451EEA56-C067-4D31-9440-1D043B4C0634}"/>
                    </a:ext>
                  </a:extLst>
                </p:cNvPr>
                <p:cNvSpPr/>
                <p:nvPr/>
              </p:nvSpPr>
              <p:spPr>
                <a:xfrm>
                  <a:off x="1230410" y="668277"/>
                  <a:ext cx="321092" cy="710375"/>
                </a:xfrm>
                <a:custGeom>
                  <a:avLst/>
                  <a:gdLst>
                    <a:gd name="connsiteX0" fmla="*/ 260563 w 321092"/>
                    <a:gd name="connsiteY0" fmla="*/ 0 h 710375"/>
                    <a:gd name="connsiteX1" fmla="*/ 194736 w 321092"/>
                    <a:gd name="connsiteY1" fmla="*/ 65826 h 710375"/>
                    <a:gd name="connsiteX2" fmla="*/ 194736 w 321092"/>
                    <a:gd name="connsiteY2" fmla="*/ 202964 h 710375"/>
                    <a:gd name="connsiteX3" fmla="*/ 186508 w 321092"/>
                    <a:gd name="connsiteY3" fmla="*/ 202964 h 710375"/>
                    <a:gd name="connsiteX4" fmla="*/ 148109 w 321092"/>
                    <a:gd name="connsiteY4" fmla="*/ 233135 h 710375"/>
                    <a:gd name="connsiteX5" fmla="*/ 35656 w 321092"/>
                    <a:gd name="connsiteY5" fmla="*/ 427871 h 710375"/>
                    <a:gd name="connsiteX6" fmla="*/ 32913 w 321092"/>
                    <a:gd name="connsiteY6" fmla="*/ 436099 h 710375"/>
                    <a:gd name="connsiteX7" fmla="*/ 32913 w 321092"/>
                    <a:gd name="connsiteY7" fmla="*/ 548552 h 710375"/>
                    <a:gd name="connsiteX8" fmla="*/ 16457 w 321092"/>
                    <a:gd name="connsiteY8" fmla="*/ 548552 h 710375"/>
                    <a:gd name="connsiteX9" fmla="*/ 0 w 321092"/>
                    <a:gd name="connsiteY9" fmla="*/ 565009 h 710375"/>
                    <a:gd name="connsiteX10" fmla="*/ 0 w 321092"/>
                    <a:gd name="connsiteY10" fmla="*/ 693919 h 710375"/>
                    <a:gd name="connsiteX11" fmla="*/ 16457 w 321092"/>
                    <a:gd name="connsiteY11" fmla="*/ 710375 h 710375"/>
                    <a:gd name="connsiteX12" fmla="*/ 274277 w 321092"/>
                    <a:gd name="connsiteY12" fmla="*/ 710375 h 710375"/>
                    <a:gd name="connsiteX13" fmla="*/ 290733 w 321092"/>
                    <a:gd name="connsiteY13" fmla="*/ 693919 h 710375"/>
                    <a:gd name="connsiteX14" fmla="*/ 290733 w 321092"/>
                    <a:gd name="connsiteY14" fmla="*/ 565009 h 710375"/>
                    <a:gd name="connsiteX15" fmla="*/ 274277 w 321092"/>
                    <a:gd name="connsiteY15" fmla="*/ 548552 h 710375"/>
                    <a:gd name="connsiteX16" fmla="*/ 257820 w 321092"/>
                    <a:gd name="connsiteY16" fmla="*/ 548552 h 710375"/>
                    <a:gd name="connsiteX17" fmla="*/ 257820 w 321092"/>
                    <a:gd name="connsiteY17" fmla="*/ 537581 h 710375"/>
                    <a:gd name="connsiteX18" fmla="*/ 318161 w 321092"/>
                    <a:gd name="connsiteY18" fmla="*/ 460784 h 710375"/>
                    <a:gd name="connsiteX19" fmla="*/ 320904 w 321092"/>
                    <a:gd name="connsiteY19" fmla="*/ 449813 h 710375"/>
                    <a:gd name="connsiteX20" fmla="*/ 320904 w 321092"/>
                    <a:gd name="connsiteY20" fmla="*/ 65826 h 710375"/>
                    <a:gd name="connsiteX21" fmla="*/ 260563 w 321092"/>
                    <a:gd name="connsiteY21" fmla="*/ 0 h 710375"/>
                    <a:gd name="connsiteX22" fmla="*/ 260563 w 321092"/>
                    <a:gd name="connsiteY22" fmla="*/ 0 h 710375"/>
                    <a:gd name="connsiteX23" fmla="*/ 260563 w 321092"/>
                    <a:gd name="connsiteY23" fmla="*/ 680205 h 710375"/>
                    <a:gd name="connsiteX24" fmla="*/ 35656 w 321092"/>
                    <a:gd name="connsiteY24" fmla="*/ 680205 h 710375"/>
                    <a:gd name="connsiteX25" fmla="*/ 35656 w 321092"/>
                    <a:gd name="connsiteY25" fmla="*/ 584208 h 710375"/>
                    <a:gd name="connsiteX26" fmla="*/ 260563 w 321092"/>
                    <a:gd name="connsiteY26" fmla="*/ 584208 h 710375"/>
                    <a:gd name="connsiteX27" fmla="*/ 260563 w 321092"/>
                    <a:gd name="connsiteY27" fmla="*/ 680205 h 710375"/>
                    <a:gd name="connsiteX28" fmla="*/ 290733 w 321092"/>
                    <a:gd name="connsiteY28" fmla="*/ 447070 h 710375"/>
                    <a:gd name="connsiteX29" fmla="*/ 230392 w 321092"/>
                    <a:gd name="connsiteY29" fmla="*/ 523868 h 710375"/>
                    <a:gd name="connsiteX30" fmla="*/ 227650 w 321092"/>
                    <a:gd name="connsiteY30" fmla="*/ 534839 h 710375"/>
                    <a:gd name="connsiteX31" fmla="*/ 227650 w 321092"/>
                    <a:gd name="connsiteY31" fmla="*/ 551295 h 710375"/>
                    <a:gd name="connsiteX32" fmla="*/ 65826 w 321092"/>
                    <a:gd name="connsiteY32" fmla="*/ 551295 h 710375"/>
                    <a:gd name="connsiteX33" fmla="*/ 65826 w 321092"/>
                    <a:gd name="connsiteY33" fmla="*/ 441585 h 710375"/>
                    <a:gd name="connsiteX34" fmla="*/ 175537 w 321092"/>
                    <a:gd name="connsiteY34" fmla="*/ 249591 h 710375"/>
                    <a:gd name="connsiteX35" fmla="*/ 194736 w 321092"/>
                    <a:gd name="connsiteY35" fmla="*/ 233135 h 710375"/>
                    <a:gd name="connsiteX36" fmla="*/ 219421 w 321092"/>
                    <a:gd name="connsiteY36" fmla="*/ 235878 h 710375"/>
                    <a:gd name="connsiteX37" fmla="*/ 235878 w 321092"/>
                    <a:gd name="connsiteY37" fmla="*/ 255077 h 710375"/>
                    <a:gd name="connsiteX38" fmla="*/ 230392 w 321092"/>
                    <a:gd name="connsiteY38" fmla="*/ 279762 h 710375"/>
                    <a:gd name="connsiteX39" fmla="*/ 150852 w 321092"/>
                    <a:gd name="connsiteY39" fmla="*/ 419643 h 710375"/>
                    <a:gd name="connsiteX40" fmla="*/ 178280 w 321092"/>
                    <a:gd name="connsiteY40" fmla="*/ 436099 h 710375"/>
                    <a:gd name="connsiteX41" fmla="*/ 257820 w 321092"/>
                    <a:gd name="connsiteY41" fmla="*/ 296218 h 710375"/>
                    <a:gd name="connsiteX42" fmla="*/ 233135 w 321092"/>
                    <a:gd name="connsiteY42" fmla="*/ 208450 h 710375"/>
                    <a:gd name="connsiteX43" fmla="*/ 222164 w 321092"/>
                    <a:gd name="connsiteY43" fmla="*/ 202964 h 710375"/>
                    <a:gd name="connsiteX44" fmla="*/ 222164 w 321092"/>
                    <a:gd name="connsiteY44" fmla="*/ 63083 h 710375"/>
                    <a:gd name="connsiteX45" fmla="*/ 255077 w 321092"/>
                    <a:gd name="connsiteY45" fmla="*/ 30170 h 710375"/>
                    <a:gd name="connsiteX46" fmla="*/ 287991 w 321092"/>
                    <a:gd name="connsiteY46" fmla="*/ 63083 h 710375"/>
                    <a:gd name="connsiteX47" fmla="*/ 287991 w 321092"/>
                    <a:gd name="connsiteY47" fmla="*/ 447070 h 710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21092" h="710375">
                      <a:moveTo>
                        <a:pt x="260563" y="0"/>
                      </a:moveTo>
                      <a:cubicBezTo>
                        <a:pt x="224907" y="0"/>
                        <a:pt x="194736" y="30170"/>
                        <a:pt x="194736" y="65826"/>
                      </a:cubicBezTo>
                      <a:lnTo>
                        <a:pt x="194736" y="202964"/>
                      </a:lnTo>
                      <a:cubicBezTo>
                        <a:pt x="191994" y="202964"/>
                        <a:pt x="189251" y="202964"/>
                        <a:pt x="186508" y="202964"/>
                      </a:cubicBezTo>
                      <a:cubicBezTo>
                        <a:pt x="170051" y="208450"/>
                        <a:pt x="156338" y="219421"/>
                        <a:pt x="148109" y="233135"/>
                      </a:cubicBezTo>
                      <a:lnTo>
                        <a:pt x="35656" y="427871"/>
                      </a:lnTo>
                      <a:cubicBezTo>
                        <a:pt x="35656" y="430614"/>
                        <a:pt x="32913" y="433356"/>
                        <a:pt x="32913" y="436099"/>
                      </a:cubicBezTo>
                      <a:lnTo>
                        <a:pt x="32913" y="548552"/>
                      </a:lnTo>
                      <a:lnTo>
                        <a:pt x="16457" y="548552"/>
                      </a:lnTo>
                      <a:cubicBezTo>
                        <a:pt x="8228" y="548552"/>
                        <a:pt x="0" y="556781"/>
                        <a:pt x="0" y="565009"/>
                      </a:cubicBezTo>
                      <a:lnTo>
                        <a:pt x="0" y="693919"/>
                      </a:lnTo>
                      <a:cubicBezTo>
                        <a:pt x="0" y="702147"/>
                        <a:pt x="8228" y="710375"/>
                        <a:pt x="16457" y="710375"/>
                      </a:cubicBezTo>
                      <a:lnTo>
                        <a:pt x="274277" y="710375"/>
                      </a:lnTo>
                      <a:cubicBezTo>
                        <a:pt x="282505" y="710375"/>
                        <a:pt x="290733" y="702147"/>
                        <a:pt x="290733" y="693919"/>
                      </a:cubicBezTo>
                      <a:lnTo>
                        <a:pt x="290733" y="565009"/>
                      </a:lnTo>
                      <a:cubicBezTo>
                        <a:pt x="290733" y="556781"/>
                        <a:pt x="282505" y="548552"/>
                        <a:pt x="274277" y="548552"/>
                      </a:cubicBezTo>
                      <a:lnTo>
                        <a:pt x="257820" y="548552"/>
                      </a:lnTo>
                      <a:lnTo>
                        <a:pt x="257820" y="537581"/>
                      </a:lnTo>
                      <a:lnTo>
                        <a:pt x="318161" y="460784"/>
                      </a:lnTo>
                      <a:cubicBezTo>
                        <a:pt x="320904" y="458041"/>
                        <a:pt x="320904" y="455298"/>
                        <a:pt x="320904" y="449813"/>
                      </a:cubicBezTo>
                      <a:lnTo>
                        <a:pt x="320904" y="65826"/>
                      </a:lnTo>
                      <a:cubicBezTo>
                        <a:pt x="323647" y="30170"/>
                        <a:pt x="296219" y="0"/>
                        <a:pt x="260563" y="0"/>
                      </a:cubicBezTo>
                      <a:lnTo>
                        <a:pt x="260563" y="0"/>
                      </a:lnTo>
                      <a:close/>
                      <a:moveTo>
                        <a:pt x="260563" y="680205"/>
                      </a:moveTo>
                      <a:lnTo>
                        <a:pt x="35656" y="680205"/>
                      </a:lnTo>
                      <a:lnTo>
                        <a:pt x="35656" y="584208"/>
                      </a:lnTo>
                      <a:lnTo>
                        <a:pt x="260563" y="584208"/>
                      </a:lnTo>
                      <a:lnTo>
                        <a:pt x="260563" y="680205"/>
                      </a:lnTo>
                      <a:close/>
                      <a:moveTo>
                        <a:pt x="290733" y="447070"/>
                      </a:moveTo>
                      <a:lnTo>
                        <a:pt x="230392" y="523868"/>
                      </a:lnTo>
                      <a:cubicBezTo>
                        <a:pt x="227650" y="526610"/>
                        <a:pt x="227650" y="529353"/>
                        <a:pt x="227650" y="534839"/>
                      </a:cubicBezTo>
                      <a:lnTo>
                        <a:pt x="227650" y="551295"/>
                      </a:lnTo>
                      <a:lnTo>
                        <a:pt x="65826" y="551295"/>
                      </a:lnTo>
                      <a:lnTo>
                        <a:pt x="65826" y="441585"/>
                      </a:lnTo>
                      <a:lnTo>
                        <a:pt x="175537" y="249591"/>
                      </a:lnTo>
                      <a:cubicBezTo>
                        <a:pt x="178280" y="241363"/>
                        <a:pt x="186508" y="235878"/>
                        <a:pt x="194736" y="233135"/>
                      </a:cubicBezTo>
                      <a:cubicBezTo>
                        <a:pt x="202965" y="230392"/>
                        <a:pt x="211193" y="233135"/>
                        <a:pt x="219421" y="235878"/>
                      </a:cubicBezTo>
                      <a:cubicBezTo>
                        <a:pt x="227650" y="241363"/>
                        <a:pt x="233135" y="246849"/>
                        <a:pt x="235878" y="255077"/>
                      </a:cubicBezTo>
                      <a:cubicBezTo>
                        <a:pt x="238621" y="263305"/>
                        <a:pt x="235878" y="271534"/>
                        <a:pt x="230392" y="279762"/>
                      </a:cubicBezTo>
                      <a:lnTo>
                        <a:pt x="150852" y="419643"/>
                      </a:lnTo>
                      <a:lnTo>
                        <a:pt x="178280" y="436099"/>
                      </a:lnTo>
                      <a:lnTo>
                        <a:pt x="257820" y="296218"/>
                      </a:lnTo>
                      <a:cubicBezTo>
                        <a:pt x="277019" y="266048"/>
                        <a:pt x="266048" y="224906"/>
                        <a:pt x="233135" y="208450"/>
                      </a:cubicBezTo>
                      <a:cubicBezTo>
                        <a:pt x="230392" y="205707"/>
                        <a:pt x="227650" y="205707"/>
                        <a:pt x="222164" y="202964"/>
                      </a:cubicBezTo>
                      <a:lnTo>
                        <a:pt x="222164" y="63083"/>
                      </a:lnTo>
                      <a:cubicBezTo>
                        <a:pt x="222164" y="43884"/>
                        <a:pt x="235878" y="30170"/>
                        <a:pt x="255077" y="30170"/>
                      </a:cubicBezTo>
                      <a:cubicBezTo>
                        <a:pt x="274277" y="30170"/>
                        <a:pt x="287991" y="43884"/>
                        <a:pt x="287991" y="63083"/>
                      </a:cubicBezTo>
                      <a:lnTo>
                        <a:pt x="287991" y="447070"/>
                      </a:lnTo>
                      <a:close/>
                    </a:path>
                  </a:pathLst>
                </a:custGeom>
                <a:solidFill>
                  <a:srgbClr val="000000"/>
                </a:solidFill>
                <a:ln w="27426" cap="flat">
                  <a:noFill/>
                  <a:prstDash val="solid"/>
                  <a:miter/>
                </a:ln>
              </p:spPr>
              <p:txBody>
                <a:bodyPr rtlCol="0" anchor="ctr"/>
                <a:lstStyle/>
                <a:p>
                  <a:endParaRPr lang="en-US"/>
                </a:p>
              </p:txBody>
            </p:sp>
            <p:sp>
              <p:nvSpPr>
                <p:cNvPr id="21" name="Freeform 1339">
                  <a:extLst>
                    <a:ext uri="{FF2B5EF4-FFF2-40B4-BE49-F238E27FC236}">
                      <a16:creationId xmlns:a16="http://schemas.microsoft.com/office/drawing/2014/main" id="{F0454603-9982-4F52-A3FC-70B6593FA30B}"/>
                    </a:ext>
                  </a:extLst>
                </p:cNvPr>
                <p:cNvSpPr/>
                <p:nvPr/>
              </p:nvSpPr>
              <p:spPr>
                <a:xfrm>
                  <a:off x="662657" y="671020"/>
                  <a:ext cx="322680" cy="713118"/>
                </a:xfrm>
                <a:custGeom>
                  <a:avLst/>
                  <a:gdLst>
                    <a:gd name="connsiteX0" fmla="*/ 309933 w 322680"/>
                    <a:gd name="connsiteY0" fmla="*/ 548552 h 713118"/>
                    <a:gd name="connsiteX1" fmla="*/ 293476 w 322680"/>
                    <a:gd name="connsiteY1" fmla="*/ 548552 h 713118"/>
                    <a:gd name="connsiteX2" fmla="*/ 293476 w 322680"/>
                    <a:gd name="connsiteY2" fmla="*/ 436099 h 713118"/>
                    <a:gd name="connsiteX3" fmla="*/ 290733 w 322680"/>
                    <a:gd name="connsiteY3" fmla="*/ 427871 h 713118"/>
                    <a:gd name="connsiteX4" fmla="*/ 178280 w 322680"/>
                    <a:gd name="connsiteY4" fmla="*/ 233135 h 713118"/>
                    <a:gd name="connsiteX5" fmla="*/ 131653 w 322680"/>
                    <a:gd name="connsiteY5" fmla="*/ 202964 h 713118"/>
                    <a:gd name="connsiteX6" fmla="*/ 131653 w 322680"/>
                    <a:gd name="connsiteY6" fmla="*/ 65826 h 713118"/>
                    <a:gd name="connsiteX7" fmla="*/ 65826 w 322680"/>
                    <a:gd name="connsiteY7" fmla="*/ 0 h 713118"/>
                    <a:gd name="connsiteX8" fmla="*/ 0 w 322680"/>
                    <a:gd name="connsiteY8" fmla="*/ 65826 h 713118"/>
                    <a:gd name="connsiteX9" fmla="*/ 0 w 322680"/>
                    <a:gd name="connsiteY9" fmla="*/ 452556 h 713118"/>
                    <a:gd name="connsiteX10" fmla="*/ 2743 w 322680"/>
                    <a:gd name="connsiteY10" fmla="*/ 463527 h 713118"/>
                    <a:gd name="connsiteX11" fmla="*/ 63084 w 322680"/>
                    <a:gd name="connsiteY11" fmla="*/ 540324 h 713118"/>
                    <a:gd name="connsiteX12" fmla="*/ 63084 w 322680"/>
                    <a:gd name="connsiteY12" fmla="*/ 551295 h 713118"/>
                    <a:gd name="connsiteX13" fmla="*/ 46627 w 322680"/>
                    <a:gd name="connsiteY13" fmla="*/ 551295 h 713118"/>
                    <a:gd name="connsiteX14" fmla="*/ 30170 w 322680"/>
                    <a:gd name="connsiteY14" fmla="*/ 567752 h 713118"/>
                    <a:gd name="connsiteX15" fmla="*/ 30170 w 322680"/>
                    <a:gd name="connsiteY15" fmla="*/ 696662 h 713118"/>
                    <a:gd name="connsiteX16" fmla="*/ 46627 w 322680"/>
                    <a:gd name="connsiteY16" fmla="*/ 713118 h 713118"/>
                    <a:gd name="connsiteX17" fmla="*/ 304447 w 322680"/>
                    <a:gd name="connsiteY17" fmla="*/ 713118 h 713118"/>
                    <a:gd name="connsiteX18" fmla="*/ 320904 w 322680"/>
                    <a:gd name="connsiteY18" fmla="*/ 696662 h 713118"/>
                    <a:gd name="connsiteX19" fmla="*/ 320904 w 322680"/>
                    <a:gd name="connsiteY19" fmla="*/ 567752 h 713118"/>
                    <a:gd name="connsiteX20" fmla="*/ 309933 w 322680"/>
                    <a:gd name="connsiteY20" fmla="*/ 548552 h 713118"/>
                    <a:gd name="connsiteX21" fmla="*/ 309933 w 322680"/>
                    <a:gd name="connsiteY21" fmla="*/ 548552 h 713118"/>
                    <a:gd name="connsiteX22" fmla="*/ 35656 w 322680"/>
                    <a:gd name="connsiteY22" fmla="*/ 444327 h 713118"/>
                    <a:gd name="connsiteX23" fmla="*/ 35656 w 322680"/>
                    <a:gd name="connsiteY23" fmla="*/ 63084 h 713118"/>
                    <a:gd name="connsiteX24" fmla="*/ 68569 w 322680"/>
                    <a:gd name="connsiteY24" fmla="*/ 30170 h 713118"/>
                    <a:gd name="connsiteX25" fmla="*/ 101483 w 322680"/>
                    <a:gd name="connsiteY25" fmla="*/ 63084 h 713118"/>
                    <a:gd name="connsiteX26" fmla="*/ 101483 w 322680"/>
                    <a:gd name="connsiteY26" fmla="*/ 202964 h 713118"/>
                    <a:gd name="connsiteX27" fmla="*/ 90511 w 322680"/>
                    <a:gd name="connsiteY27" fmla="*/ 208450 h 713118"/>
                    <a:gd name="connsiteX28" fmla="*/ 60341 w 322680"/>
                    <a:gd name="connsiteY28" fmla="*/ 246849 h 713118"/>
                    <a:gd name="connsiteX29" fmla="*/ 65826 w 322680"/>
                    <a:gd name="connsiteY29" fmla="*/ 296218 h 713118"/>
                    <a:gd name="connsiteX30" fmla="*/ 145367 w 322680"/>
                    <a:gd name="connsiteY30" fmla="*/ 436099 h 713118"/>
                    <a:gd name="connsiteX31" fmla="*/ 172794 w 322680"/>
                    <a:gd name="connsiteY31" fmla="*/ 419643 h 713118"/>
                    <a:gd name="connsiteX32" fmla="*/ 93254 w 322680"/>
                    <a:gd name="connsiteY32" fmla="*/ 279762 h 713118"/>
                    <a:gd name="connsiteX33" fmla="*/ 87769 w 322680"/>
                    <a:gd name="connsiteY33" fmla="*/ 255077 h 713118"/>
                    <a:gd name="connsiteX34" fmla="*/ 104225 w 322680"/>
                    <a:gd name="connsiteY34" fmla="*/ 235878 h 713118"/>
                    <a:gd name="connsiteX35" fmla="*/ 128910 w 322680"/>
                    <a:gd name="connsiteY35" fmla="*/ 233135 h 713118"/>
                    <a:gd name="connsiteX36" fmla="*/ 148109 w 322680"/>
                    <a:gd name="connsiteY36" fmla="*/ 249591 h 713118"/>
                    <a:gd name="connsiteX37" fmla="*/ 257820 w 322680"/>
                    <a:gd name="connsiteY37" fmla="*/ 441585 h 713118"/>
                    <a:gd name="connsiteX38" fmla="*/ 257820 w 322680"/>
                    <a:gd name="connsiteY38" fmla="*/ 551295 h 713118"/>
                    <a:gd name="connsiteX39" fmla="*/ 95997 w 322680"/>
                    <a:gd name="connsiteY39" fmla="*/ 551295 h 713118"/>
                    <a:gd name="connsiteX40" fmla="*/ 95997 w 322680"/>
                    <a:gd name="connsiteY40" fmla="*/ 534839 h 713118"/>
                    <a:gd name="connsiteX41" fmla="*/ 93254 w 322680"/>
                    <a:gd name="connsiteY41" fmla="*/ 523868 h 713118"/>
                    <a:gd name="connsiteX42" fmla="*/ 35656 w 322680"/>
                    <a:gd name="connsiteY42" fmla="*/ 444327 h 713118"/>
                    <a:gd name="connsiteX43" fmla="*/ 293476 w 322680"/>
                    <a:gd name="connsiteY43" fmla="*/ 677462 h 713118"/>
                    <a:gd name="connsiteX44" fmla="*/ 68569 w 322680"/>
                    <a:gd name="connsiteY44" fmla="*/ 677462 h 713118"/>
                    <a:gd name="connsiteX45" fmla="*/ 68569 w 322680"/>
                    <a:gd name="connsiteY45" fmla="*/ 581466 h 713118"/>
                    <a:gd name="connsiteX46" fmla="*/ 293476 w 322680"/>
                    <a:gd name="connsiteY46" fmla="*/ 581466 h 713118"/>
                    <a:gd name="connsiteX47" fmla="*/ 293476 w 322680"/>
                    <a:gd name="connsiteY47" fmla="*/ 677462 h 71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22680" h="713118">
                      <a:moveTo>
                        <a:pt x="309933" y="548552"/>
                      </a:moveTo>
                      <a:lnTo>
                        <a:pt x="293476" y="548552"/>
                      </a:lnTo>
                      <a:lnTo>
                        <a:pt x="293476" y="436099"/>
                      </a:lnTo>
                      <a:cubicBezTo>
                        <a:pt x="293476" y="433357"/>
                        <a:pt x="293476" y="430614"/>
                        <a:pt x="290733" y="427871"/>
                      </a:cubicBezTo>
                      <a:lnTo>
                        <a:pt x="178280" y="233135"/>
                      </a:lnTo>
                      <a:cubicBezTo>
                        <a:pt x="167309" y="216678"/>
                        <a:pt x="150852" y="205707"/>
                        <a:pt x="131653" y="202964"/>
                      </a:cubicBezTo>
                      <a:lnTo>
                        <a:pt x="131653" y="65826"/>
                      </a:lnTo>
                      <a:cubicBezTo>
                        <a:pt x="131653" y="30170"/>
                        <a:pt x="101483" y="0"/>
                        <a:pt x="65826" y="0"/>
                      </a:cubicBezTo>
                      <a:cubicBezTo>
                        <a:pt x="30170" y="0"/>
                        <a:pt x="0" y="30170"/>
                        <a:pt x="0" y="65826"/>
                      </a:cubicBezTo>
                      <a:lnTo>
                        <a:pt x="0" y="452556"/>
                      </a:lnTo>
                      <a:cubicBezTo>
                        <a:pt x="0" y="455298"/>
                        <a:pt x="0" y="460784"/>
                        <a:pt x="2743" y="463527"/>
                      </a:cubicBezTo>
                      <a:lnTo>
                        <a:pt x="63084" y="540324"/>
                      </a:lnTo>
                      <a:lnTo>
                        <a:pt x="63084" y="551295"/>
                      </a:lnTo>
                      <a:lnTo>
                        <a:pt x="46627" y="551295"/>
                      </a:lnTo>
                      <a:cubicBezTo>
                        <a:pt x="38399" y="551295"/>
                        <a:pt x="30170" y="559524"/>
                        <a:pt x="30170" y="567752"/>
                      </a:cubicBezTo>
                      <a:lnTo>
                        <a:pt x="30170" y="696662"/>
                      </a:lnTo>
                      <a:cubicBezTo>
                        <a:pt x="30170" y="704890"/>
                        <a:pt x="38399" y="713118"/>
                        <a:pt x="46627" y="713118"/>
                      </a:cubicBezTo>
                      <a:lnTo>
                        <a:pt x="304447" y="713118"/>
                      </a:lnTo>
                      <a:cubicBezTo>
                        <a:pt x="312676" y="713118"/>
                        <a:pt x="320904" y="704890"/>
                        <a:pt x="320904" y="696662"/>
                      </a:cubicBezTo>
                      <a:lnTo>
                        <a:pt x="320904" y="567752"/>
                      </a:lnTo>
                      <a:cubicBezTo>
                        <a:pt x="326389" y="554038"/>
                        <a:pt x="318161" y="548552"/>
                        <a:pt x="309933" y="548552"/>
                      </a:cubicBezTo>
                      <a:lnTo>
                        <a:pt x="309933" y="548552"/>
                      </a:lnTo>
                      <a:close/>
                      <a:moveTo>
                        <a:pt x="35656" y="444327"/>
                      </a:moveTo>
                      <a:lnTo>
                        <a:pt x="35656" y="63084"/>
                      </a:lnTo>
                      <a:cubicBezTo>
                        <a:pt x="35656" y="43884"/>
                        <a:pt x="49370" y="30170"/>
                        <a:pt x="68569" y="30170"/>
                      </a:cubicBezTo>
                      <a:cubicBezTo>
                        <a:pt x="87769" y="30170"/>
                        <a:pt x="101483" y="43884"/>
                        <a:pt x="101483" y="63084"/>
                      </a:cubicBezTo>
                      <a:lnTo>
                        <a:pt x="101483" y="202964"/>
                      </a:lnTo>
                      <a:cubicBezTo>
                        <a:pt x="98740" y="202964"/>
                        <a:pt x="95997" y="205707"/>
                        <a:pt x="90511" y="208450"/>
                      </a:cubicBezTo>
                      <a:cubicBezTo>
                        <a:pt x="76798" y="216678"/>
                        <a:pt x="65826" y="230392"/>
                        <a:pt x="60341" y="246849"/>
                      </a:cubicBezTo>
                      <a:cubicBezTo>
                        <a:pt x="54855" y="263305"/>
                        <a:pt x="57598" y="279762"/>
                        <a:pt x="65826" y="296218"/>
                      </a:cubicBezTo>
                      <a:lnTo>
                        <a:pt x="145367" y="436099"/>
                      </a:lnTo>
                      <a:lnTo>
                        <a:pt x="172794" y="419643"/>
                      </a:lnTo>
                      <a:lnTo>
                        <a:pt x="93254" y="279762"/>
                      </a:lnTo>
                      <a:cubicBezTo>
                        <a:pt x="87769" y="271534"/>
                        <a:pt x="87769" y="263305"/>
                        <a:pt x="87769" y="255077"/>
                      </a:cubicBezTo>
                      <a:cubicBezTo>
                        <a:pt x="90511" y="246849"/>
                        <a:pt x="95997" y="238620"/>
                        <a:pt x="104225" y="235878"/>
                      </a:cubicBezTo>
                      <a:cubicBezTo>
                        <a:pt x="112453" y="233135"/>
                        <a:pt x="120682" y="230392"/>
                        <a:pt x="128910" y="233135"/>
                      </a:cubicBezTo>
                      <a:cubicBezTo>
                        <a:pt x="137138" y="235878"/>
                        <a:pt x="145367" y="241363"/>
                        <a:pt x="148109" y="249591"/>
                      </a:cubicBezTo>
                      <a:lnTo>
                        <a:pt x="257820" y="441585"/>
                      </a:lnTo>
                      <a:lnTo>
                        <a:pt x="257820" y="551295"/>
                      </a:lnTo>
                      <a:lnTo>
                        <a:pt x="95997" y="551295"/>
                      </a:lnTo>
                      <a:lnTo>
                        <a:pt x="95997" y="534839"/>
                      </a:lnTo>
                      <a:cubicBezTo>
                        <a:pt x="95997" y="532096"/>
                        <a:pt x="95997" y="526610"/>
                        <a:pt x="93254" y="523868"/>
                      </a:cubicBezTo>
                      <a:lnTo>
                        <a:pt x="35656" y="444327"/>
                      </a:lnTo>
                      <a:close/>
                      <a:moveTo>
                        <a:pt x="293476" y="677462"/>
                      </a:moveTo>
                      <a:lnTo>
                        <a:pt x="68569" y="677462"/>
                      </a:lnTo>
                      <a:lnTo>
                        <a:pt x="68569" y="581466"/>
                      </a:lnTo>
                      <a:lnTo>
                        <a:pt x="293476" y="581466"/>
                      </a:lnTo>
                      <a:lnTo>
                        <a:pt x="293476" y="677462"/>
                      </a:lnTo>
                      <a:close/>
                    </a:path>
                  </a:pathLst>
                </a:custGeom>
                <a:solidFill>
                  <a:srgbClr val="000000"/>
                </a:solidFill>
                <a:ln w="27426" cap="flat">
                  <a:noFill/>
                  <a:prstDash val="solid"/>
                  <a:miter/>
                </a:ln>
              </p:spPr>
              <p:txBody>
                <a:bodyPr rtlCol="0" anchor="ctr"/>
                <a:lstStyle/>
                <a:p>
                  <a:endParaRPr lang="en-US"/>
                </a:p>
              </p:txBody>
            </p:sp>
          </p:grpSp>
          <p:sp>
            <p:nvSpPr>
              <p:cNvPr id="18" name="Freeform 1336">
                <a:extLst>
                  <a:ext uri="{FF2B5EF4-FFF2-40B4-BE49-F238E27FC236}">
                    <a16:creationId xmlns:a16="http://schemas.microsoft.com/office/drawing/2014/main" id="{C7A6D65D-08F9-405C-A053-86EE6FC22BA6}"/>
                  </a:ext>
                </a:extLst>
              </p:cNvPr>
              <p:cNvSpPr/>
              <p:nvPr/>
            </p:nvSpPr>
            <p:spPr>
              <a:xfrm>
                <a:off x="893050" y="1282656"/>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endParaRPr lang="en-US"/>
              </a:p>
            </p:txBody>
          </p:sp>
        </p:grpSp>
      </p:grpSp>
      <p:sp>
        <p:nvSpPr>
          <p:cNvPr id="2" name="Arrow: Up 1">
            <a:extLst>
              <a:ext uri="{FF2B5EF4-FFF2-40B4-BE49-F238E27FC236}">
                <a16:creationId xmlns:a16="http://schemas.microsoft.com/office/drawing/2014/main" id="{D7FA776E-0153-41B3-B3F0-D1633092BE1B}"/>
              </a:ext>
            </a:extLst>
          </p:cNvPr>
          <p:cNvSpPr/>
          <p:nvPr/>
        </p:nvSpPr>
        <p:spPr>
          <a:xfrm>
            <a:off x="9374495" y="2876687"/>
            <a:ext cx="273268" cy="478317"/>
          </a:xfrm>
          <a:prstGeom prst="upArrow">
            <a:avLst/>
          </a:prstGeom>
          <a:solidFill>
            <a:srgbClr val="FFD1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8330629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EF9E0C-83B5-409C-811B-2E274EF703B4}"/>
              </a:ext>
            </a:extLst>
          </p:cNvPr>
          <p:cNvSpPr>
            <a:spLocks noGrp="1"/>
          </p:cNvSpPr>
          <p:nvPr>
            <p:ph type="body" sz="quarter" idx="20"/>
          </p:nvPr>
        </p:nvSpPr>
        <p:spPr>
          <a:xfrm>
            <a:off x="5937817" y="2293778"/>
            <a:ext cx="6054486" cy="3722513"/>
          </a:xfrm>
        </p:spPr>
        <p:txBody>
          <a:bodyPr/>
          <a:lstStyle/>
          <a:p>
            <a:r>
              <a:rPr lang="en-US" b="1" dirty="0"/>
              <a:t>Metas:</a:t>
            </a:r>
          </a:p>
          <a:p>
            <a:pPr marL="342900" indent="-342900">
              <a:buClr>
                <a:srgbClr val="FFC000"/>
              </a:buClr>
              <a:buFont typeface="Arial" panose="020B0604020202020204" pitchFamily="34" charset="0"/>
              <a:buChar char="•"/>
            </a:pPr>
            <a:r>
              <a:rPr lang="es-ES" dirty="0"/>
              <a:t>Entender qué funciona y qué es un impedimento</a:t>
            </a:r>
          </a:p>
          <a:p>
            <a:pPr marL="342900" indent="-342900">
              <a:buClr>
                <a:srgbClr val="FFC000"/>
              </a:buClr>
              <a:buFont typeface="Arial" panose="020B0604020202020204" pitchFamily="34" charset="0"/>
              <a:buChar char="•"/>
            </a:pPr>
            <a:r>
              <a:rPr lang="es-ES" dirty="0"/>
              <a:t>Probar en un entorno neutro o lo más parecido a la ubicación típica del usuario</a:t>
            </a:r>
          </a:p>
          <a:p>
            <a:pPr marL="342900" indent="-342900">
              <a:buClr>
                <a:srgbClr val="FFC000"/>
              </a:buClr>
              <a:buFont typeface="Arial" panose="020B0604020202020204" pitchFamily="34" charset="0"/>
              <a:buChar char="•"/>
            </a:pPr>
            <a:r>
              <a:rPr lang="es-ES" dirty="0"/>
              <a:t>Observar las reacciones espontáneas y auténticas de los usuarios</a:t>
            </a:r>
          </a:p>
          <a:p>
            <a:pPr marL="342900" indent="-342900">
              <a:buClr>
                <a:srgbClr val="FFC000"/>
              </a:buClr>
              <a:buFont typeface="Arial" panose="020B0604020202020204" pitchFamily="34" charset="0"/>
              <a:buChar char="•"/>
            </a:pPr>
            <a:r>
              <a:rPr lang="es-ES" dirty="0"/>
              <a:t>Obtener comentarios de los usuarios sobre el prototipo para tomar decisiones sobre los próximos pasos </a:t>
            </a:r>
            <a:endParaRPr lang="en-US" dirty="0"/>
          </a:p>
        </p:txBody>
      </p:sp>
      <p:sp>
        <p:nvSpPr>
          <p:cNvPr id="3" name="Text Placeholder 2">
            <a:extLst>
              <a:ext uri="{FF2B5EF4-FFF2-40B4-BE49-F238E27FC236}">
                <a16:creationId xmlns:a16="http://schemas.microsoft.com/office/drawing/2014/main" id="{EB32C146-F8A8-420E-BCAB-112378595297}"/>
              </a:ext>
            </a:extLst>
          </p:cNvPr>
          <p:cNvSpPr>
            <a:spLocks noGrp="1"/>
          </p:cNvSpPr>
          <p:nvPr>
            <p:ph type="body" sz="quarter" idx="22"/>
          </p:nvPr>
        </p:nvSpPr>
        <p:spPr>
          <a:xfrm>
            <a:off x="6326940" y="420414"/>
            <a:ext cx="5434136" cy="1646130"/>
          </a:xfrm>
        </p:spPr>
        <p:txBody>
          <a:bodyPr>
            <a:normAutofit fontScale="92500" lnSpcReduction="20000"/>
          </a:bodyPr>
          <a:lstStyle/>
          <a:p>
            <a:pPr>
              <a:lnSpc>
                <a:spcPct val="120000"/>
              </a:lnSpc>
            </a:pPr>
            <a:r>
              <a:rPr lang="es-ES" b="1" dirty="0"/>
              <a:t>Prueba - </a:t>
            </a:r>
            <a:r>
              <a:rPr lang="es-ES" dirty="0"/>
              <a:t>La oportunidad de probar los prototipos en condiciones reales</a:t>
            </a:r>
          </a:p>
          <a:p>
            <a:pPr>
              <a:lnSpc>
                <a:spcPct val="120000"/>
              </a:lnSpc>
            </a:pPr>
            <a:endParaRPr lang="en-IE" dirty="0"/>
          </a:p>
        </p:txBody>
      </p:sp>
      <p:sp>
        <p:nvSpPr>
          <p:cNvPr id="4" name="Text Placeholder 3">
            <a:extLst>
              <a:ext uri="{FF2B5EF4-FFF2-40B4-BE49-F238E27FC236}">
                <a16:creationId xmlns:a16="http://schemas.microsoft.com/office/drawing/2014/main" id="{36C48765-EBB6-481F-88F9-440B3B5A7656}"/>
              </a:ext>
            </a:extLst>
          </p:cNvPr>
          <p:cNvSpPr>
            <a:spLocks noGrp="1"/>
          </p:cNvSpPr>
          <p:nvPr>
            <p:ph type="body" sz="quarter" idx="23"/>
          </p:nvPr>
        </p:nvSpPr>
        <p:spPr>
          <a:xfrm>
            <a:off x="788276" y="3220067"/>
            <a:ext cx="4477407" cy="3433969"/>
          </a:xfrm>
        </p:spPr>
        <p:txBody>
          <a:bodyPr>
            <a:normAutofit lnSpcReduction="10000"/>
          </a:bodyPr>
          <a:lstStyle/>
          <a:p>
            <a:r>
              <a:rPr lang="es-ES" sz="2000" b="1" dirty="0"/>
              <a:t>Aspectos a tener en cuenta en la fase de prueba</a:t>
            </a:r>
            <a:r>
              <a:rPr lang="en-US" sz="2000" b="1" dirty="0"/>
              <a:t>:</a:t>
            </a:r>
          </a:p>
          <a:p>
            <a:pPr marL="342900" indent="-342900">
              <a:buFont typeface="Arial" panose="020B0604020202020204" pitchFamily="34" charset="0"/>
              <a:buChar char="•"/>
            </a:pPr>
            <a:r>
              <a:rPr lang="es-ES" sz="2000" dirty="0"/>
              <a:t>Sólo observar, no comentar o defender su producto</a:t>
            </a:r>
          </a:p>
          <a:p>
            <a:pPr marL="342900" indent="-342900">
              <a:buFont typeface="Arial" panose="020B0604020202020204" pitchFamily="34" charset="0"/>
              <a:buChar char="•"/>
            </a:pPr>
            <a:r>
              <a:rPr lang="es-ES" sz="2000" dirty="0"/>
              <a:t>No pasa nada por fracasar, todavía estás en un viaje de descubrimiento</a:t>
            </a:r>
          </a:p>
          <a:p>
            <a:pPr marL="342900" indent="-342900">
              <a:buFont typeface="Arial" panose="020B0604020202020204" pitchFamily="34" charset="0"/>
              <a:buChar char="•"/>
            </a:pPr>
            <a:r>
              <a:rPr lang="es-ES" sz="2000" dirty="0"/>
              <a:t>El proceso del pensamiento de diseño es un proceso iterativo. Para adaptar correctamente el prototipo a las necesidades de sus futuros usuarios y perfeccionarlo realmente, deben repetirse las tres últimas fases</a:t>
            </a:r>
            <a:endParaRPr lang="en-US" sz="2000" dirty="0"/>
          </a:p>
        </p:txBody>
      </p:sp>
      <p:sp>
        <p:nvSpPr>
          <p:cNvPr id="5" name="Text Placeholder 4">
            <a:extLst>
              <a:ext uri="{FF2B5EF4-FFF2-40B4-BE49-F238E27FC236}">
                <a16:creationId xmlns:a16="http://schemas.microsoft.com/office/drawing/2014/main" id="{E3F15743-0455-4B70-8724-7F27CE6FA034}"/>
              </a:ext>
            </a:extLst>
          </p:cNvPr>
          <p:cNvSpPr>
            <a:spLocks noGrp="1"/>
          </p:cNvSpPr>
          <p:nvPr>
            <p:ph type="body" sz="quarter" idx="24"/>
          </p:nvPr>
        </p:nvSpPr>
        <p:spPr/>
        <p:txBody>
          <a:bodyPr/>
          <a:lstStyle/>
          <a:p>
            <a:r>
              <a:rPr lang="en-US"/>
              <a:t>5</a:t>
            </a:r>
            <a:endParaRPr lang="en-IE"/>
          </a:p>
        </p:txBody>
      </p:sp>
      <p:sp>
        <p:nvSpPr>
          <p:cNvPr id="13" name="TextBox 12">
            <a:extLst>
              <a:ext uri="{FF2B5EF4-FFF2-40B4-BE49-F238E27FC236}">
                <a16:creationId xmlns:a16="http://schemas.microsoft.com/office/drawing/2014/main" id="{B23E8A5D-9A7A-4C41-B3EF-73B41C867192}"/>
              </a:ext>
            </a:extLst>
          </p:cNvPr>
          <p:cNvSpPr txBox="1"/>
          <p:nvPr/>
        </p:nvSpPr>
        <p:spPr>
          <a:xfrm>
            <a:off x="456463" y="2143557"/>
            <a:ext cx="4675910" cy="923330"/>
          </a:xfrm>
          <a:prstGeom prst="rect">
            <a:avLst/>
          </a:prstGeom>
          <a:solidFill>
            <a:srgbClr val="FFD100"/>
          </a:solidFill>
        </p:spPr>
        <p:txBody>
          <a:bodyPr wrap="square">
            <a:spAutoFit/>
          </a:bodyPr>
          <a:lstStyle/>
          <a:p>
            <a:pPr algn="ctr"/>
            <a:r>
              <a:rPr lang="es-ES" sz="1800" b="1" dirty="0">
                <a:solidFill>
                  <a:srgbClr val="000000"/>
                </a:solidFill>
              </a:rPr>
              <a:t>El equipo de diseño debe pasar a un segundo plano en esta fase y limitarse a observar la interacción con el prototipo.</a:t>
            </a:r>
            <a:endParaRPr lang="en-US" sz="1800" b="1" dirty="0">
              <a:solidFill>
                <a:srgbClr val="000000"/>
              </a:solidFill>
            </a:endParaRPr>
          </a:p>
        </p:txBody>
      </p:sp>
      <p:grpSp>
        <p:nvGrpSpPr>
          <p:cNvPr id="14" name="Graphic 3">
            <a:extLst>
              <a:ext uri="{FF2B5EF4-FFF2-40B4-BE49-F238E27FC236}">
                <a16:creationId xmlns:a16="http://schemas.microsoft.com/office/drawing/2014/main" id="{D38A6C26-B9C9-45F8-A1A8-331DEC8F6A98}"/>
              </a:ext>
            </a:extLst>
          </p:cNvPr>
          <p:cNvGrpSpPr/>
          <p:nvPr/>
        </p:nvGrpSpPr>
        <p:grpSpPr>
          <a:xfrm>
            <a:off x="2057996" y="348185"/>
            <a:ext cx="1472844" cy="1585729"/>
            <a:chOff x="662657" y="410457"/>
            <a:chExt cx="888845" cy="973680"/>
          </a:xfrm>
        </p:grpSpPr>
        <p:sp>
          <p:nvSpPr>
            <p:cNvPr id="15" name="Freeform 1324">
              <a:extLst>
                <a:ext uri="{FF2B5EF4-FFF2-40B4-BE49-F238E27FC236}">
                  <a16:creationId xmlns:a16="http://schemas.microsoft.com/office/drawing/2014/main" id="{F331D465-D85E-4734-B446-6070FE5790DC}"/>
                </a:ext>
              </a:extLst>
            </p:cNvPr>
            <p:cNvSpPr/>
            <p:nvPr/>
          </p:nvSpPr>
          <p:spPr>
            <a:xfrm>
              <a:off x="857393" y="410457"/>
              <a:ext cx="486688" cy="485468"/>
            </a:xfrm>
            <a:custGeom>
              <a:avLst/>
              <a:gdLst>
                <a:gd name="connsiteX0" fmla="*/ 485470 w 486688"/>
                <a:gd name="connsiteY0" fmla="*/ 104225 h 485468"/>
                <a:gd name="connsiteX1" fmla="*/ 419644 w 486688"/>
                <a:gd name="connsiteY1" fmla="*/ 8228 h 485468"/>
                <a:gd name="connsiteX2" fmla="*/ 405930 w 486688"/>
                <a:gd name="connsiteY2" fmla="*/ 0 h 485468"/>
                <a:gd name="connsiteX3" fmla="*/ 82283 w 486688"/>
                <a:gd name="connsiteY3" fmla="*/ 0 h 485468"/>
                <a:gd name="connsiteX4" fmla="*/ 68569 w 486688"/>
                <a:gd name="connsiteY4" fmla="*/ 8228 h 485468"/>
                <a:gd name="connsiteX5" fmla="*/ 2743 w 486688"/>
                <a:gd name="connsiteY5" fmla="*/ 104225 h 485468"/>
                <a:gd name="connsiteX6" fmla="*/ 0 w 486688"/>
                <a:gd name="connsiteY6" fmla="*/ 112453 h 485468"/>
                <a:gd name="connsiteX7" fmla="*/ 0 w 486688"/>
                <a:gd name="connsiteY7" fmla="*/ 436099 h 485468"/>
                <a:gd name="connsiteX8" fmla="*/ 49370 w 486688"/>
                <a:gd name="connsiteY8" fmla="*/ 485469 h 485468"/>
                <a:gd name="connsiteX9" fmla="*/ 436100 w 486688"/>
                <a:gd name="connsiteY9" fmla="*/ 485469 h 485468"/>
                <a:gd name="connsiteX10" fmla="*/ 485470 w 486688"/>
                <a:gd name="connsiteY10" fmla="*/ 436099 h 485468"/>
                <a:gd name="connsiteX11" fmla="*/ 485470 w 486688"/>
                <a:gd name="connsiteY11" fmla="*/ 112453 h 485468"/>
                <a:gd name="connsiteX12" fmla="*/ 485470 w 486688"/>
                <a:gd name="connsiteY12" fmla="*/ 104225 h 485468"/>
                <a:gd name="connsiteX13" fmla="*/ 485470 w 486688"/>
                <a:gd name="connsiteY13" fmla="*/ 104225 h 485468"/>
                <a:gd name="connsiteX14" fmla="*/ 93254 w 486688"/>
                <a:gd name="connsiteY14" fmla="*/ 32913 h 485468"/>
                <a:gd name="connsiteX15" fmla="*/ 397701 w 486688"/>
                <a:gd name="connsiteY15" fmla="*/ 32913 h 485468"/>
                <a:gd name="connsiteX16" fmla="*/ 441586 w 486688"/>
                <a:gd name="connsiteY16" fmla="*/ 98739 h 485468"/>
                <a:gd name="connsiteX17" fmla="*/ 49370 w 486688"/>
                <a:gd name="connsiteY17" fmla="*/ 98739 h 485468"/>
                <a:gd name="connsiteX18" fmla="*/ 93254 w 486688"/>
                <a:gd name="connsiteY18" fmla="*/ 32913 h 485468"/>
                <a:gd name="connsiteX19" fmla="*/ 277020 w 486688"/>
                <a:gd name="connsiteY19" fmla="*/ 128910 h 485468"/>
                <a:gd name="connsiteX20" fmla="*/ 277020 w 486688"/>
                <a:gd name="connsiteY20" fmla="*/ 244106 h 485468"/>
                <a:gd name="connsiteX21" fmla="*/ 252335 w 486688"/>
                <a:gd name="connsiteY21" fmla="*/ 227649 h 485468"/>
                <a:gd name="connsiteX22" fmla="*/ 235878 w 486688"/>
                <a:gd name="connsiteY22" fmla="*/ 227649 h 485468"/>
                <a:gd name="connsiteX23" fmla="*/ 211193 w 486688"/>
                <a:gd name="connsiteY23" fmla="*/ 244106 h 485468"/>
                <a:gd name="connsiteX24" fmla="*/ 211193 w 486688"/>
                <a:gd name="connsiteY24" fmla="*/ 128910 h 485468"/>
                <a:gd name="connsiteX25" fmla="*/ 277020 w 486688"/>
                <a:gd name="connsiteY25" fmla="*/ 128910 h 485468"/>
                <a:gd name="connsiteX26" fmla="*/ 35656 w 486688"/>
                <a:gd name="connsiteY26" fmla="*/ 128910 h 485468"/>
                <a:gd name="connsiteX27" fmla="*/ 181023 w 486688"/>
                <a:gd name="connsiteY27" fmla="*/ 128910 h 485468"/>
                <a:gd name="connsiteX28" fmla="*/ 181023 w 486688"/>
                <a:gd name="connsiteY28" fmla="*/ 194736 h 485468"/>
                <a:gd name="connsiteX29" fmla="*/ 35656 w 486688"/>
                <a:gd name="connsiteY29" fmla="*/ 194736 h 485468"/>
                <a:gd name="connsiteX30" fmla="*/ 35656 w 486688"/>
                <a:gd name="connsiteY30" fmla="*/ 128910 h 485468"/>
                <a:gd name="connsiteX31" fmla="*/ 455300 w 486688"/>
                <a:gd name="connsiteY31" fmla="*/ 436099 h 485468"/>
                <a:gd name="connsiteX32" fmla="*/ 438843 w 486688"/>
                <a:gd name="connsiteY32" fmla="*/ 452556 h 485468"/>
                <a:gd name="connsiteX33" fmla="*/ 52113 w 486688"/>
                <a:gd name="connsiteY33" fmla="*/ 452556 h 485468"/>
                <a:gd name="connsiteX34" fmla="*/ 35656 w 486688"/>
                <a:gd name="connsiteY34" fmla="*/ 436099 h 485468"/>
                <a:gd name="connsiteX35" fmla="*/ 35656 w 486688"/>
                <a:gd name="connsiteY35" fmla="*/ 224906 h 485468"/>
                <a:gd name="connsiteX36" fmla="*/ 181023 w 486688"/>
                <a:gd name="connsiteY36" fmla="*/ 224906 h 485468"/>
                <a:gd name="connsiteX37" fmla="*/ 181023 w 486688"/>
                <a:gd name="connsiteY37" fmla="*/ 274276 h 485468"/>
                <a:gd name="connsiteX38" fmla="*/ 189251 w 486688"/>
                <a:gd name="connsiteY38" fmla="*/ 287990 h 485468"/>
                <a:gd name="connsiteX39" fmla="*/ 205708 w 486688"/>
                <a:gd name="connsiteY39" fmla="*/ 287990 h 485468"/>
                <a:gd name="connsiteX40" fmla="*/ 244106 w 486688"/>
                <a:gd name="connsiteY40" fmla="*/ 260562 h 485468"/>
                <a:gd name="connsiteX41" fmla="*/ 282505 w 486688"/>
                <a:gd name="connsiteY41" fmla="*/ 287990 h 485468"/>
                <a:gd name="connsiteX42" fmla="*/ 298962 w 486688"/>
                <a:gd name="connsiteY42" fmla="*/ 287990 h 485468"/>
                <a:gd name="connsiteX43" fmla="*/ 307190 w 486688"/>
                <a:gd name="connsiteY43" fmla="*/ 274276 h 485468"/>
                <a:gd name="connsiteX44" fmla="*/ 307190 w 486688"/>
                <a:gd name="connsiteY44" fmla="*/ 224906 h 485468"/>
                <a:gd name="connsiteX45" fmla="*/ 452557 w 486688"/>
                <a:gd name="connsiteY45" fmla="*/ 224906 h 485468"/>
                <a:gd name="connsiteX46" fmla="*/ 452557 w 486688"/>
                <a:gd name="connsiteY46" fmla="*/ 436099 h 485468"/>
                <a:gd name="connsiteX47" fmla="*/ 455300 w 486688"/>
                <a:gd name="connsiteY47" fmla="*/ 194736 h 485468"/>
                <a:gd name="connsiteX48" fmla="*/ 309933 w 486688"/>
                <a:gd name="connsiteY48" fmla="*/ 194736 h 485468"/>
                <a:gd name="connsiteX49" fmla="*/ 309933 w 486688"/>
                <a:gd name="connsiteY49" fmla="*/ 128910 h 485468"/>
                <a:gd name="connsiteX50" fmla="*/ 455300 w 486688"/>
                <a:gd name="connsiteY50" fmla="*/ 128910 h 485468"/>
                <a:gd name="connsiteX51" fmla="*/ 455300 w 486688"/>
                <a:gd name="connsiteY51" fmla="*/ 194736 h 485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688" h="485468">
                  <a:moveTo>
                    <a:pt x="485470" y="104225"/>
                  </a:moveTo>
                  <a:lnTo>
                    <a:pt x="419644" y="8228"/>
                  </a:lnTo>
                  <a:cubicBezTo>
                    <a:pt x="416901" y="2743"/>
                    <a:pt x="411415" y="0"/>
                    <a:pt x="405930" y="0"/>
                  </a:cubicBezTo>
                  <a:lnTo>
                    <a:pt x="82283" y="0"/>
                  </a:lnTo>
                  <a:cubicBezTo>
                    <a:pt x="76798" y="0"/>
                    <a:pt x="71312" y="2743"/>
                    <a:pt x="68569" y="8228"/>
                  </a:cubicBezTo>
                  <a:lnTo>
                    <a:pt x="2743" y="104225"/>
                  </a:lnTo>
                  <a:cubicBezTo>
                    <a:pt x="0" y="106968"/>
                    <a:pt x="0" y="109710"/>
                    <a:pt x="0" y="112453"/>
                  </a:cubicBezTo>
                  <a:lnTo>
                    <a:pt x="0" y="436099"/>
                  </a:lnTo>
                  <a:cubicBezTo>
                    <a:pt x="0" y="463527"/>
                    <a:pt x="21942" y="485469"/>
                    <a:pt x="49370" y="485469"/>
                  </a:cubicBezTo>
                  <a:lnTo>
                    <a:pt x="436100" y="485469"/>
                  </a:lnTo>
                  <a:cubicBezTo>
                    <a:pt x="463528" y="485469"/>
                    <a:pt x="485470" y="463527"/>
                    <a:pt x="485470" y="436099"/>
                  </a:cubicBezTo>
                  <a:lnTo>
                    <a:pt x="485470" y="112453"/>
                  </a:lnTo>
                  <a:cubicBezTo>
                    <a:pt x="488213" y="109710"/>
                    <a:pt x="485470" y="106968"/>
                    <a:pt x="485470" y="104225"/>
                  </a:cubicBezTo>
                  <a:lnTo>
                    <a:pt x="485470" y="104225"/>
                  </a:lnTo>
                  <a:close/>
                  <a:moveTo>
                    <a:pt x="93254" y="32913"/>
                  </a:moveTo>
                  <a:lnTo>
                    <a:pt x="397701" y="32913"/>
                  </a:lnTo>
                  <a:lnTo>
                    <a:pt x="441586" y="98739"/>
                  </a:lnTo>
                  <a:lnTo>
                    <a:pt x="49370" y="98739"/>
                  </a:lnTo>
                  <a:lnTo>
                    <a:pt x="93254" y="32913"/>
                  </a:lnTo>
                  <a:close/>
                  <a:moveTo>
                    <a:pt x="277020" y="128910"/>
                  </a:moveTo>
                  <a:lnTo>
                    <a:pt x="277020" y="244106"/>
                  </a:lnTo>
                  <a:lnTo>
                    <a:pt x="252335" y="227649"/>
                  </a:lnTo>
                  <a:cubicBezTo>
                    <a:pt x="246849" y="224906"/>
                    <a:pt x="238621" y="224906"/>
                    <a:pt x="235878" y="227649"/>
                  </a:cubicBezTo>
                  <a:lnTo>
                    <a:pt x="211193" y="244106"/>
                  </a:lnTo>
                  <a:lnTo>
                    <a:pt x="211193" y="128910"/>
                  </a:lnTo>
                  <a:lnTo>
                    <a:pt x="277020" y="128910"/>
                  </a:lnTo>
                  <a:close/>
                  <a:moveTo>
                    <a:pt x="35656" y="128910"/>
                  </a:moveTo>
                  <a:lnTo>
                    <a:pt x="181023" y="128910"/>
                  </a:lnTo>
                  <a:lnTo>
                    <a:pt x="181023" y="194736"/>
                  </a:lnTo>
                  <a:lnTo>
                    <a:pt x="35656" y="194736"/>
                  </a:lnTo>
                  <a:lnTo>
                    <a:pt x="35656" y="128910"/>
                  </a:lnTo>
                  <a:close/>
                  <a:moveTo>
                    <a:pt x="455300" y="436099"/>
                  </a:moveTo>
                  <a:cubicBezTo>
                    <a:pt x="455300" y="444327"/>
                    <a:pt x="447071" y="452556"/>
                    <a:pt x="438843" y="452556"/>
                  </a:cubicBezTo>
                  <a:lnTo>
                    <a:pt x="52113" y="452556"/>
                  </a:lnTo>
                  <a:cubicBezTo>
                    <a:pt x="43884" y="452556"/>
                    <a:pt x="35656" y="444327"/>
                    <a:pt x="35656" y="436099"/>
                  </a:cubicBezTo>
                  <a:lnTo>
                    <a:pt x="35656" y="224906"/>
                  </a:lnTo>
                  <a:lnTo>
                    <a:pt x="181023" y="224906"/>
                  </a:lnTo>
                  <a:lnTo>
                    <a:pt x="181023" y="274276"/>
                  </a:lnTo>
                  <a:cubicBezTo>
                    <a:pt x="181023" y="279762"/>
                    <a:pt x="183766" y="285247"/>
                    <a:pt x="189251" y="287990"/>
                  </a:cubicBezTo>
                  <a:cubicBezTo>
                    <a:pt x="194737" y="290733"/>
                    <a:pt x="200222" y="290733"/>
                    <a:pt x="205708" y="287990"/>
                  </a:cubicBezTo>
                  <a:lnTo>
                    <a:pt x="244106" y="260562"/>
                  </a:lnTo>
                  <a:lnTo>
                    <a:pt x="282505" y="287990"/>
                  </a:lnTo>
                  <a:cubicBezTo>
                    <a:pt x="287991" y="290733"/>
                    <a:pt x="293476" y="290733"/>
                    <a:pt x="298962" y="287990"/>
                  </a:cubicBezTo>
                  <a:cubicBezTo>
                    <a:pt x="304447" y="285247"/>
                    <a:pt x="307190" y="279762"/>
                    <a:pt x="307190" y="274276"/>
                  </a:cubicBezTo>
                  <a:lnTo>
                    <a:pt x="307190" y="224906"/>
                  </a:lnTo>
                  <a:lnTo>
                    <a:pt x="452557" y="224906"/>
                  </a:lnTo>
                  <a:lnTo>
                    <a:pt x="452557" y="436099"/>
                  </a:lnTo>
                  <a:close/>
                  <a:moveTo>
                    <a:pt x="455300" y="194736"/>
                  </a:moveTo>
                  <a:lnTo>
                    <a:pt x="309933" y="194736"/>
                  </a:lnTo>
                  <a:lnTo>
                    <a:pt x="309933" y="128910"/>
                  </a:lnTo>
                  <a:lnTo>
                    <a:pt x="455300" y="128910"/>
                  </a:lnTo>
                  <a:lnTo>
                    <a:pt x="455300" y="194736"/>
                  </a:lnTo>
                  <a:close/>
                </a:path>
              </a:pathLst>
            </a:custGeom>
            <a:solidFill>
              <a:srgbClr val="00BADE"/>
            </a:solidFill>
            <a:ln w="27426" cap="flat">
              <a:noFill/>
              <a:prstDash val="solid"/>
              <a:miter/>
            </a:ln>
          </p:spPr>
          <p:txBody>
            <a:bodyPr rtlCol="0" anchor="ctr"/>
            <a:lstStyle/>
            <a:p>
              <a:endParaRPr lang="en-US"/>
            </a:p>
          </p:txBody>
        </p:sp>
        <p:grpSp>
          <p:nvGrpSpPr>
            <p:cNvPr id="16" name="Graphic 3">
              <a:extLst>
                <a:ext uri="{FF2B5EF4-FFF2-40B4-BE49-F238E27FC236}">
                  <a16:creationId xmlns:a16="http://schemas.microsoft.com/office/drawing/2014/main" id="{B3AF45E8-9E60-418C-9DE8-91912B0A5640}"/>
                </a:ext>
              </a:extLst>
            </p:cNvPr>
            <p:cNvGrpSpPr/>
            <p:nvPr/>
          </p:nvGrpSpPr>
          <p:grpSpPr>
            <a:xfrm>
              <a:off x="662657" y="443370"/>
              <a:ext cx="888845" cy="940767"/>
              <a:chOff x="662657" y="443370"/>
              <a:chExt cx="888845" cy="940767"/>
            </a:xfrm>
            <a:solidFill>
              <a:srgbClr val="000000"/>
            </a:solidFill>
          </p:grpSpPr>
          <p:sp>
            <p:nvSpPr>
              <p:cNvPr id="17" name="Freeform 1326">
                <a:extLst>
                  <a:ext uri="{FF2B5EF4-FFF2-40B4-BE49-F238E27FC236}">
                    <a16:creationId xmlns:a16="http://schemas.microsoft.com/office/drawing/2014/main" id="{119EB862-7FF9-4183-B605-BE766437A9DD}"/>
                  </a:ext>
                </a:extLst>
              </p:cNvPr>
              <p:cNvSpPr/>
              <p:nvPr/>
            </p:nvSpPr>
            <p:spPr>
              <a:xfrm>
                <a:off x="989988" y="960381"/>
                <a:ext cx="227844" cy="305817"/>
              </a:xfrm>
              <a:custGeom>
                <a:avLst/>
                <a:gdLst>
                  <a:gd name="connsiteX0" fmla="*/ 122483 w 227844"/>
                  <a:gd name="connsiteY0" fmla="*/ 4114 h 305817"/>
                  <a:gd name="connsiteX1" fmla="*/ 100541 w 227844"/>
                  <a:gd name="connsiteY1" fmla="*/ 4114 h 305817"/>
                  <a:gd name="connsiteX2" fmla="*/ 4544 w 227844"/>
                  <a:gd name="connsiteY2" fmla="*/ 100111 h 305817"/>
                  <a:gd name="connsiteX3" fmla="*/ 1802 w 227844"/>
                  <a:gd name="connsiteY3" fmla="*/ 116568 h 305817"/>
                  <a:gd name="connsiteX4" fmla="*/ 15515 w 227844"/>
                  <a:gd name="connsiteY4" fmla="*/ 127538 h 305817"/>
                  <a:gd name="connsiteX5" fmla="*/ 48429 w 227844"/>
                  <a:gd name="connsiteY5" fmla="*/ 127538 h 305817"/>
                  <a:gd name="connsiteX6" fmla="*/ 48429 w 227844"/>
                  <a:gd name="connsiteY6" fmla="*/ 239992 h 305817"/>
                  <a:gd name="connsiteX7" fmla="*/ 81342 w 227844"/>
                  <a:gd name="connsiteY7" fmla="*/ 239992 h 305817"/>
                  <a:gd name="connsiteX8" fmla="*/ 81342 w 227844"/>
                  <a:gd name="connsiteY8" fmla="*/ 111082 h 305817"/>
                  <a:gd name="connsiteX9" fmla="*/ 64885 w 227844"/>
                  <a:gd name="connsiteY9" fmla="*/ 94625 h 305817"/>
                  <a:gd name="connsiteX10" fmla="*/ 56657 w 227844"/>
                  <a:gd name="connsiteY10" fmla="*/ 94625 h 305817"/>
                  <a:gd name="connsiteX11" fmla="*/ 114255 w 227844"/>
                  <a:gd name="connsiteY11" fmla="*/ 37027 h 305817"/>
                  <a:gd name="connsiteX12" fmla="*/ 171853 w 227844"/>
                  <a:gd name="connsiteY12" fmla="*/ 94625 h 305817"/>
                  <a:gd name="connsiteX13" fmla="*/ 163625 w 227844"/>
                  <a:gd name="connsiteY13" fmla="*/ 94625 h 305817"/>
                  <a:gd name="connsiteX14" fmla="*/ 147168 w 227844"/>
                  <a:gd name="connsiteY14" fmla="*/ 111082 h 305817"/>
                  <a:gd name="connsiteX15" fmla="*/ 147168 w 227844"/>
                  <a:gd name="connsiteY15" fmla="*/ 305818 h 305817"/>
                  <a:gd name="connsiteX16" fmla="*/ 180081 w 227844"/>
                  <a:gd name="connsiteY16" fmla="*/ 305818 h 305817"/>
                  <a:gd name="connsiteX17" fmla="*/ 180081 w 227844"/>
                  <a:gd name="connsiteY17" fmla="*/ 127538 h 305817"/>
                  <a:gd name="connsiteX18" fmla="*/ 212995 w 227844"/>
                  <a:gd name="connsiteY18" fmla="*/ 127538 h 305817"/>
                  <a:gd name="connsiteX19" fmla="*/ 226709 w 227844"/>
                  <a:gd name="connsiteY19" fmla="*/ 116568 h 305817"/>
                  <a:gd name="connsiteX20" fmla="*/ 223966 w 227844"/>
                  <a:gd name="connsiteY20" fmla="*/ 100111 h 305817"/>
                  <a:gd name="connsiteX21" fmla="*/ 122483 w 227844"/>
                  <a:gd name="connsiteY21" fmla="*/ 4114 h 305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7844" h="305817">
                    <a:moveTo>
                      <a:pt x="122483" y="4114"/>
                    </a:moveTo>
                    <a:cubicBezTo>
                      <a:pt x="116998" y="-1371"/>
                      <a:pt x="106027" y="-1371"/>
                      <a:pt x="100541" y="4114"/>
                    </a:cubicBezTo>
                    <a:lnTo>
                      <a:pt x="4544" y="100111"/>
                    </a:lnTo>
                    <a:cubicBezTo>
                      <a:pt x="-941" y="105596"/>
                      <a:pt x="-941" y="111082"/>
                      <a:pt x="1802" y="116568"/>
                    </a:cubicBezTo>
                    <a:cubicBezTo>
                      <a:pt x="4544" y="122053"/>
                      <a:pt x="10030" y="127538"/>
                      <a:pt x="15515" y="127538"/>
                    </a:cubicBezTo>
                    <a:lnTo>
                      <a:pt x="48429" y="127538"/>
                    </a:lnTo>
                    <a:lnTo>
                      <a:pt x="48429" y="239992"/>
                    </a:lnTo>
                    <a:lnTo>
                      <a:pt x="81342" y="239992"/>
                    </a:lnTo>
                    <a:lnTo>
                      <a:pt x="81342" y="111082"/>
                    </a:lnTo>
                    <a:cubicBezTo>
                      <a:pt x="81342" y="102854"/>
                      <a:pt x="73113" y="94625"/>
                      <a:pt x="64885" y="94625"/>
                    </a:cubicBezTo>
                    <a:lnTo>
                      <a:pt x="56657" y="94625"/>
                    </a:lnTo>
                    <a:lnTo>
                      <a:pt x="114255" y="37027"/>
                    </a:lnTo>
                    <a:lnTo>
                      <a:pt x="171853" y="94625"/>
                    </a:lnTo>
                    <a:lnTo>
                      <a:pt x="163625" y="94625"/>
                    </a:lnTo>
                    <a:cubicBezTo>
                      <a:pt x="155397" y="94625"/>
                      <a:pt x="147168" y="102854"/>
                      <a:pt x="147168" y="111082"/>
                    </a:cubicBezTo>
                    <a:lnTo>
                      <a:pt x="147168" y="305818"/>
                    </a:lnTo>
                    <a:lnTo>
                      <a:pt x="180081" y="305818"/>
                    </a:lnTo>
                    <a:lnTo>
                      <a:pt x="180081" y="127538"/>
                    </a:lnTo>
                    <a:lnTo>
                      <a:pt x="212995" y="127538"/>
                    </a:lnTo>
                    <a:cubicBezTo>
                      <a:pt x="218480" y="127538"/>
                      <a:pt x="226709" y="124796"/>
                      <a:pt x="226709" y="116568"/>
                    </a:cubicBezTo>
                    <a:cubicBezTo>
                      <a:pt x="229451" y="111082"/>
                      <a:pt x="226709" y="102854"/>
                      <a:pt x="223966" y="100111"/>
                    </a:cubicBezTo>
                    <a:lnTo>
                      <a:pt x="122483" y="4114"/>
                    </a:lnTo>
                    <a:close/>
                  </a:path>
                </a:pathLst>
              </a:custGeom>
              <a:solidFill>
                <a:srgbClr val="000000"/>
              </a:solidFill>
              <a:ln w="27426" cap="flat">
                <a:noFill/>
                <a:prstDash val="solid"/>
                <a:miter/>
              </a:ln>
            </p:spPr>
            <p:txBody>
              <a:bodyPr rtlCol="0" anchor="ctr"/>
              <a:lstStyle/>
              <a:p>
                <a:endParaRPr lang="en-US"/>
              </a:p>
            </p:txBody>
          </p:sp>
          <p:sp>
            <p:nvSpPr>
              <p:cNvPr id="24" name="Freeform 1327">
                <a:extLst>
                  <a:ext uri="{FF2B5EF4-FFF2-40B4-BE49-F238E27FC236}">
                    <a16:creationId xmlns:a16="http://schemas.microsoft.com/office/drawing/2014/main" id="{884B5284-5E79-44AB-A635-9B66B3169B6D}"/>
                  </a:ext>
                </a:extLst>
              </p:cNvPr>
              <p:cNvSpPr/>
              <p:nvPr/>
            </p:nvSpPr>
            <p:spPr>
              <a:xfrm>
                <a:off x="1408690" y="443370"/>
                <a:ext cx="32913" cy="95996"/>
              </a:xfrm>
              <a:custGeom>
                <a:avLst/>
                <a:gdLst>
                  <a:gd name="connsiteX0" fmla="*/ 0 w 32913"/>
                  <a:gd name="connsiteY0" fmla="*/ 0 h 95996"/>
                  <a:gd name="connsiteX1" fmla="*/ 32913 w 32913"/>
                  <a:gd name="connsiteY1" fmla="*/ 0 h 95996"/>
                  <a:gd name="connsiteX2" fmla="*/ 32913 w 32913"/>
                  <a:gd name="connsiteY2" fmla="*/ 95997 h 95996"/>
                  <a:gd name="connsiteX3" fmla="*/ 0 w 32913"/>
                  <a:gd name="connsiteY3" fmla="*/ 95997 h 95996"/>
                </a:gdLst>
                <a:ahLst/>
                <a:cxnLst>
                  <a:cxn ang="0">
                    <a:pos x="connsiteX0" y="connsiteY0"/>
                  </a:cxn>
                  <a:cxn ang="0">
                    <a:pos x="connsiteX1" y="connsiteY1"/>
                  </a:cxn>
                  <a:cxn ang="0">
                    <a:pos x="connsiteX2" y="connsiteY2"/>
                  </a:cxn>
                  <a:cxn ang="0">
                    <a:pos x="connsiteX3" y="connsiteY3"/>
                  </a:cxn>
                </a:cxnLst>
                <a:rect l="l" t="t" r="r" b="b"/>
                <a:pathLst>
                  <a:path w="32913" h="95996">
                    <a:moveTo>
                      <a:pt x="0" y="0"/>
                    </a:moveTo>
                    <a:lnTo>
                      <a:pt x="32913" y="0"/>
                    </a:lnTo>
                    <a:lnTo>
                      <a:pt x="32913" y="95997"/>
                    </a:lnTo>
                    <a:lnTo>
                      <a:pt x="0" y="95997"/>
                    </a:lnTo>
                    <a:close/>
                  </a:path>
                </a:pathLst>
              </a:custGeom>
              <a:solidFill>
                <a:srgbClr val="000000"/>
              </a:solidFill>
              <a:ln w="27426" cap="flat">
                <a:noFill/>
                <a:prstDash val="solid"/>
                <a:miter/>
              </a:ln>
            </p:spPr>
            <p:txBody>
              <a:bodyPr rtlCol="0" anchor="ctr"/>
              <a:lstStyle/>
              <a:p>
                <a:endParaRPr lang="en-US"/>
              </a:p>
            </p:txBody>
          </p:sp>
          <p:sp>
            <p:nvSpPr>
              <p:cNvPr id="25" name="Freeform 1328">
                <a:extLst>
                  <a:ext uri="{FF2B5EF4-FFF2-40B4-BE49-F238E27FC236}">
                    <a16:creationId xmlns:a16="http://schemas.microsoft.com/office/drawing/2014/main" id="{132CDC6B-4C47-4F1A-94B2-30FA61CD0B50}"/>
                  </a:ext>
                </a:extLst>
              </p:cNvPr>
              <p:cNvSpPr/>
              <p:nvPr/>
            </p:nvSpPr>
            <p:spPr>
              <a:xfrm>
                <a:off x="1408690" y="572280"/>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endParaRPr lang="en-US"/>
              </a:p>
            </p:txBody>
          </p:sp>
          <p:sp>
            <p:nvSpPr>
              <p:cNvPr id="26" name="Freeform 1329">
                <a:extLst>
                  <a:ext uri="{FF2B5EF4-FFF2-40B4-BE49-F238E27FC236}">
                    <a16:creationId xmlns:a16="http://schemas.microsoft.com/office/drawing/2014/main" id="{FFA4F9B1-C3EB-4ACC-9C9B-FFB5170A07B4}"/>
                  </a:ext>
                </a:extLst>
              </p:cNvPr>
              <p:cNvSpPr/>
              <p:nvPr/>
            </p:nvSpPr>
            <p:spPr>
              <a:xfrm>
                <a:off x="1507429" y="492740"/>
                <a:ext cx="32913" cy="65826"/>
              </a:xfrm>
              <a:custGeom>
                <a:avLst/>
                <a:gdLst>
                  <a:gd name="connsiteX0" fmla="*/ 0 w 32913"/>
                  <a:gd name="connsiteY0" fmla="*/ 0 h 65826"/>
                  <a:gd name="connsiteX1" fmla="*/ 32913 w 32913"/>
                  <a:gd name="connsiteY1" fmla="*/ 0 h 65826"/>
                  <a:gd name="connsiteX2" fmla="*/ 32913 w 32913"/>
                  <a:gd name="connsiteY2" fmla="*/ 65826 h 65826"/>
                  <a:gd name="connsiteX3" fmla="*/ 0 w 32913"/>
                  <a:gd name="connsiteY3" fmla="*/ 65826 h 65826"/>
                </a:gdLst>
                <a:ahLst/>
                <a:cxnLst>
                  <a:cxn ang="0">
                    <a:pos x="connsiteX0" y="connsiteY0"/>
                  </a:cxn>
                  <a:cxn ang="0">
                    <a:pos x="connsiteX1" y="connsiteY1"/>
                  </a:cxn>
                  <a:cxn ang="0">
                    <a:pos x="connsiteX2" y="connsiteY2"/>
                  </a:cxn>
                  <a:cxn ang="0">
                    <a:pos x="connsiteX3" y="connsiteY3"/>
                  </a:cxn>
                </a:cxnLst>
                <a:rect l="l" t="t" r="r" b="b"/>
                <a:pathLst>
                  <a:path w="32913" h="65826">
                    <a:moveTo>
                      <a:pt x="0" y="0"/>
                    </a:moveTo>
                    <a:lnTo>
                      <a:pt x="32913" y="0"/>
                    </a:lnTo>
                    <a:lnTo>
                      <a:pt x="32913" y="65826"/>
                    </a:lnTo>
                    <a:lnTo>
                      <a:pt x="0" y="65826"/>
                    </a:lnTo>
                    <a:close/>
                  </a:path>
                </a:pathLst>
              </a:custGeom>
              <a:solidFill>
                <a:srgbClr val="000000"/>
              </a:solidFill>
              <a:ln w="27426" cap="flat">
                <a:noFill/>
                <a:prstDash val="solid"/>
                <a:miter/>
              </a:ln>
            </p:spPr>
            <p:txBody>
              <a:bodyPr rtlCol="0" anchor="ctr"/>
              <a:lstStyle/>
              <a:p>
                <a:endParaRPr lang="en-US"/>
              </a:p>
            </p:txBody>
          </p:sp>
          <p:sp>
            <p:nvSpPr>
              <p:cNvPr id="27" name="Freeform 1330">
                <a:extLst>
                  <a:ext uri="{FF2B5EF4-FFF2-40B4-BE49-F238E27FC236}">
                    <a16:creationId xmlns:a16="http://schemas.microsoft.com/office/drawing/2014/main" id="{A610A206-C74A-42E5-92EB-29884FE2A389}"/>
                  </a:ext>
                </a:extLst>
              </p:cNvPr>
              <p:cNvSpPr/>
              <p:nvPr/>
            </p:nvSpPr>
            <p:spPr>
              <a:xfrm>
                <a:off x="1507429" y="588737"/>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endParaRPr lang="en-US"/>
              </a:p>
            </p:txBody>
          </p:sp>
          <p:sp>
            <p:nvSpPr>
              <p:cNvPr id="28" name="Freeform 1331">
                <a:extLst>
                  <a:ext uri="{FF2B5EF4-FFF2-40B4-BE49-F238E27FC236}">
                    <a16:creationId xmlns:a16="http://schemas.microsoft.com/office/drawing/2014/main" id="{95F9CD83-0595-4963-890F-145C25BE507E}"/>
                  </a:ext>
                </a:extLst>
              </p:cNvPr>
              <p:cNvSpPr/>
              <p:nvPr/>
            </p:nvSpPr>
            <p:spPr>
              <a:xfrm>
                <a:off x="764139" y="443370"/>
                <a:ext cx="32913" cy="95996"/>
              </a:xfrm>
              <a:custGeom>
                <a:avLst/>
                <a:gdLst>
                  <a:gd name="connsiteX0" fmla="*/ 0 w 32913"/>
                  <a:gd name="connsiteY0" fmla="*/ 0 h 95996"/>
                  <a:gd name="connsiteX1" fmla="*/ 32913 w 32913"/>
                  <a:gd name="connsiteY1" fmla="*/ 0 h 95996"/>
                  <a:gd name="connsiteX2" fmla="*/ 32913 w 32913"/>
                  <a:gd name="connsiteY2" fmla="*/ 95997 h 95996"/>
                  <a:gd name="connsiteX3" fmla="*/ 0 w 32913"/>
                  <a:gd name="connsiteY3" fmla="*/ 95997 h 95996"/>
                </a:gdLst>
                <a:ahLst/>
                <a:cxnLst>
                  <a:cxn ang="0">
                    <a:pos x="connsiteX0" y="connsiteY0"/>
                  </a:cxn>
                  <a:cxn ang="0">
                    <a:pos x="connsiteX1" y="connsiteY1"/>
                  </a:cxn>
                  <a:cxn ang="0">
                    <a:pos x="connsiteX2" y="connsiteY2"/>
                  </a:cxn>
                  <a:cxn ang="0">
                    <a:pos x="connsiteX3" y="connsiteY3"/>
                  </a:cxn>
                </a:cxnLst>
                <a:rect l="l" t="t" r="r" b="b"/>
                <a:pathLst>
                  <a:path w="32913" h="95996">
                    <a:moveTo>
                      <a:pt x="0" y="0"/>
                    </a:moveTo>
                    <a:lnTo>
                      <a:pt x="32913" y="0"/>
                    </a:lnTo>
                    <a:lnTo>
                      <a:pt x="32913" y="95997"/>
                    </a:lnTo>
                    <a:lnTo>
                      <a:pt x="0" y="95997"/>
                    </a:lnTo>
                    <a:close/>
                  </a:path>
                </a:pathLst>
              </a:custGeom>
              <a:solidFill>
                <a:srgbClr val="000000"/>
              </a:solidFill>
              <a:ln w="27426" cap="flat">
                <a:noFill/>
                <a:prstDash val="solid"/>
                <a:miter/>
              </a:ln>
            </p:spPr>
            <p:txBody>
              <a:bodyPr rtlCol="0" anchor="ctr"/>
              <a:lstStyle/>
              <a:p>
                <a:endParaRPr lang="en-US"/>
              </a:p>
            </p:txBody>
          </p:sp>
          <p:sp>
            <p:nvSpPr>
              <p:cNvPr id="29" name="Freeform 1332">
                <a:extLst>
                  <a:ext uri="{FF2B5EF4-FFF2-40B4-BE49-F238E27FC236}">
                    <a16:creationId xmlns:a16="http://schemas.microsoft.com/office/drawing/2014/main" id="{8D3D34BA-6C75-4154-A3F1-2A4EBBF03504}"/>
                  </a:ext>
                </a:extLst>
              </p:cNvPr>
              <p:cNvSpPr/>
              <p:nvPr/>
            </p:nvSpPr>
            <p:spPr>
              <a:xfrm>
                <a:off x="764139" y="572280"/>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endParaRPr lang="en-US"/>
              </a:p>
            </p:txBody>
          </p:sp>
          <p:sp>
            <p:nvSpPr>
              <p:cNvPr id="30" name="Freeform 1333">
                <a:extLst>
                  <a:ext uri="{FF2B5EF4-FFF2-40B4-BE49-F238E27FC236}">
                    <a16:creationId xmlns:a16="http://schemas.microsoft.com/office/drawing/2014/main" id="{4AD5FAF4-60D7-4C2B-B37A-5FBA1CABA402}"/>
                  </a:ext>
                </a:extLst>
              </p:cNvPr>
              <p:cNvSpPr/>
              <p:nvPr/>
            </p:nvSpPr>
            <p:spPr>
              <a:xfrm>
                <a:off x="665400" y="492740"/>
                <a:ext cx="32913" cy="65826"/>
              </a:xfrm>
              <a:custGeom>
                <a:avLst/>
                <a:gdLst>
                  <a:gd name="connsiteX0" fmla="*/ 0 w 32913"/>
                  <a:gd name="connsiteY0" fmla="*/ 0 h 65826"/>
                  <a:gd name="connsiteX1" fmla="*/ 32913 w 32913"/>
                  <a:gd name="connsiteY1" fmla="*/ 0 h 65826"/>
                  <a:gd name="connsiteX2" fmla="*/ 32913 w 32913"/>
                  <a:gd name="connsiteY2" fmla="*/ 65826 h 65826"/>
                  <a:gd name="connsiteX3" fmla="*/ 0 w 32913"/>
                  <a:gd name="connsiteY3" fmla="*/ 65826 h 65826"/>
                </a:gdLst>
                <a:ahLst/>
                <a:cxnLst>
                  <a:cxn ang="0">
                    <a:pos x="connsiteX0" y="connsiteY0"/>
                  </a:cxn>
                  <a:cxn ang="0">
                    <a:pos x="connsiteX1" y="connsiteY1"/>
                  </a:cxn>
                  <a:cxn ang="0">
                    <a:pos x="connsiteX2" y="connsiteY2"/>
                  </a:cxn>
                  <a:cxn ang="0">
                    <a:pos x="connsiteX3" y="connsiteY3"/>
                  </a:cxn>
                </a:cxnLst>
                <a:rect l="l" t="t" r="r" b="b"/>
                <a:pathLst>
                  <a:path w="32913" h="65826">
                    <a:moveTo>
                      <a:pt x="0" y="0"/>
                    </a:moveTo>
                    <a:lnTo>
                      <a:pt x="32913" y="0"/>
                    </a:lnTo>
                    <a:lnTo>
                      <a:pt x="32913" y="65826"/>
                    </a:lnTo>
                    <a:lnTo>
                      <a:pt x="0" y="65826"/>
                    </a:lnTo>
                    <a:close/>
                  </a:path>
                </a:pathLst>
              </a:custGeom>
              <a:solidFill>
                <a:srgbClr val="000000"/>
              </a:solidFill>
              <a:ln w="27426" cap="flat">
                <a:noFill/>
                <a:prstDash val="solid"/>
                <a:miter/>
              </a:ln>
            </p:spPr>
            <p:txBody>
              <a:bodyPr rtlCol="0" anchor="ctr"/>
              <a:lstStyle/>
              <a:p>
                <a:endParaRPr lang="en-US"/>
              </a:p>
            </p:txBody>
          </p:sp>
          <p:sp>
            <p:nvSpPr>
              <p:cNvPr id="31" name="Freeform 1334">
                <a:extLst>
                  <a:ext uri="{FF2B5EF4-FFF2-40B4-BE49-F238E27FC236}">
                    <a16:creationId xmlns:a16="http://schemas.microsoft.com/office/drawing/2014/main" id="{D91439FC-5B8B-4BD9-AD54-94FA93A48F96}"/>
                  </a:ext>
                </a:extLst>
              </p:cNvPr>
              <p:cNvSpPr/>
              <p:nvPr/>
            </p:nvSpPr>
            <p:spPr>
              <a:xfrm>
                <a:off x="665400" y="588737"/>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endParaRPr lang="en-US"/>
              </a:p>
            </p:txBody>
          </p:sp>
          <p:grpSp>
            <p:nvGrpSpPr>
              <p:cNvPr id="32" name="Graphic 3">
                <a:extLst>
                  <a:ext uri="{FF2B5EF4-FFF2-40B4-BE49-F238E27FC236}">
                    <a16:creationId xmlns:a16="http://schemas.microsoft.com/office/drawing/2014/main" id="{8DD58936-21D1-40CD-86C6-51CD315E102E}"/>
                  </a:ext>
                </a:extLst>
              </p:cNvPr>
              <p:cNvGrpSpPr/>
              <p:nvPr/>
            </p:nvGrpSpPr>
            <p:grpSpPr>
              <a:xfrm>
                <a:off x="662657" y="668277"/>
                <a:ext cx="888845" cy="715860"/>
                <a:chOff x="662657" y="668277"/>
                <a:chExt cx="888845" cy="715860"/>
              </a:xfrm>
              <a:solidFill>
                <a:srgbClr val="000000"/>
              </a:solidFill>
            </p:grpSpPr>
            <p:sp>
              <p:nvSpPr>
                <p:cNvPr id="34" name="Freeform 1337">
                  <a:extLst>
                    <a:ext uri="{FF2B5EF4-FFF2-40B4-BE49-F238E27FC236}">
                      <a16:creationId xmlns:a16="http://schemas.microsoft.com/office/drawing/2014/main" id="{07694DC9-D18E-4C79-9172-A13648F0BEFB}"/>
                    </a:ext>
                  </a:extLst>
                </p:cNvPr>
                <p:cNvSpPr/>
                <p:nvPr/>
              </p:nvSpPr>
              <p:spPr>
                <a:xfrm>
                  <a:off x="1296236" y="1282656"/>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endParaRPr lang="en-US"/>
                </a:p>
              </p:txBody>
            </p:sp>
            <p:sp>
              <p:nvSpPr>
                <p:cNvPr id="35" name="Freeform 1338">
                  <a:extLst>
                    <a:ext uri="{FF2B5EF4-FFF2-40B4-BE49-F238E27FC236}">
                      <a16:creationId xmlns:a16="http://schemas.microsoft.com/office/drawing/2014/main" id="{2868ADB4-1614-44D2-B2EE-9E599E663AFC}"/>
                    </a:ext>
                  </a:extLst>
                </p:cNvPr>
                <p:cNvSpPr/>
                <p:nvPr/>
              </p:nvSpPr>
              <p:spPr>
                <a:xfrm>
                  <a:off x="1230410" y="668277"/>
                  <a:ext cx="321092" cy="710375"/>
                </a:xfrm>
                <a:custGeom>
                  <a:avLst/>
                  <a:gdLst>
                    <a:gd name="connsiteX0" fmla="*/ 260563 w 321092"/>
                    <a:gd name="connsiteY0" fmla="*/ 0 h 710375"/>
                    <a:gd name="connsiteX1" fmla="*/ 194736 w 321092"/>
                    <a:gd name="connsiteY1" fmla="*/ 65826 h 710375"/>
                    <a:gd name="connsiteX2" fmla="*/ 194736 w 321092"/>
                    <a:gd name="connsiteY2" fmla="*/ 202964 h 710375"/>
                    <a:gd name="connsiteX3" fmla="*/ 186508 w 321092"/>
                    <a:gd name="connsiteY3" fmla="*/ 202964 h 710375"/>
                    <a:gd name="connsiteX4" fmla="*/ 148109 w 321092"/>
                    <a:gd name="connsiteY4" fmla="*/ 233135 h 710375"/>
                    <a:gd name="connsiteX5" fmla="*/ 35656 w 321092"/>
                    <a:gd name="connsiteY5" fmla="*/ 427871 h 710375"/>
                    <a:gd name="connsiteX6" fmla="*/ 32913 w 321092"/>
                    <a:gd name="connsiteY6" fmla="*/ 436099 h 710375"/>
                    <a:gd name="connsiteX7" fmla="*/ 32913 w 321092"/>
                    <a:gd name="connsiteY7" fmla="*/ 548552 h 710375"/>
                    <a:gd name="connsiteX8" fmla="*/ 16457 w 321092"/>
                    <a:gd name="connsiteY8" fmla="*/ 548552 h 710375"/>
                    <a:gd name="connsiteX9" fmla="*/ 0 w 321092"/>
                    <a:gd name="connsiteY9" fmla="*/ 565009 h 710375"/>
                    <a:gd name="connsiteX10" fmla="*/ 0 w 321092"/>
                    <a:gd name="connsiteY10" fmla="*/ 693919 h 710375"/>
                    <a:gd name="connsiteX11" fmla="*/ 16457 w 321092"/>
                    <a:gd name="connsiteY11" fmla="*/ 710375 h 710375"/>
                    <a:gd name="connsiteX12" fmla="*/ 274277 w 321092"/>
                    <a:gd name="connsiteY12" fmla="*/ 710375 h 710375"/>
                    <a:gd name="connsiteX13" fmla="*/ 290733 w 321092"/>
                    <a:gd name="connsiteY13" fmla="*/ 693919 h 710375"/>
                    <a:gd name="connsiteX14" fmla="*/ 290733 w 321092"/>
                    <a:gd name="connsiteY14" fmla="*/ 565009 h 710375"/>
                    <a:gd name="connsiteX15" fmla="*/ 274277 w 321092"/>
                    <a:gd name="connsiteY15" fmla="*/ 548552 h 710375"/>
                    <a:gd name="connsiteX16" fmla="*/ 257820 w 321092"/>
                    <a:gd name="connsiteY16" fmla="*/ 548552 h 710375"/>
                    <a:gd name="connsiteX17" fmla="*/ 257820 w 321092"/>
                    <a:gd name="connsiteY17" fmla="*/ 537581 h 710375"/>
                    <a:gd name="connsiteX18" fmla="*/ 318161 w 321092"/>
                    <a:gd name="connsiteY18" fmla="*/ 460784 h 710375"/>
                    <a:gd name="connsiteX19" fmla="*/ 320904 w 321092"/>
                    <a:gd name="connsiteY19" fmla="*/ 449813 h 710375"/>
                    <a:gd name="connsiteX20" fmla="*/ 320904 w 321092"/>
                    <a:gd name="connsiteY20" fmla="*/ 65826 h 710375"/>
                    <a:gd name="connsiteX21" fmla="*/ 260563 w 321092"/>
                    <a:gd name="connsiteY21" fmla="*/ 0 h 710375"/>
                    <a:gd name="connsiteX22" fmla="*/ 260563 w 321092"/>
                    <a:gd name="connsiteY22" fmla="*/ 0 h 710375"/>
                    <a:gd name="connsiteX23" fmla="*/ 260563 w 321092"/>
                    <a:gd name="connsiteY23" fmla="*/ 680205 h 710375"/>
                    <a:gd name="connsiteX24" fmla="*/ 35656 w 321092"/>
                    <a:gd name="connsiteY24" fmla="*/ 680205 h 710375"/>
                    <a:gd name="connsiteX25" fmla="*/ 35656 w 321092"/>
                    <a:gd name="connsiteY25" fmla="*/ 584208 h 710375"/>
                    <a:gd name="connsiteX26" fmla="*/ 260563 w 321092"/>
                    <a:gd name="connsiteY26" fmla="*/ 584208 h 710375"/>
                    <a:gd name="connsiteX27" fmla="*/ 260563 w 321092"/>
                    <a:gd name="connsiteY27" fmla="*/ 680205 h 710375"/>
                    <a:gd name="connsiteX28" fmla="*/ 290733 w 321092"/>
                    <a:gd name="connsiteY28" fmla="*/ 447070 h 710375"/>
                    <a:gd name="connsiteX29" fmla="*/ 230392 w 321092"/>
                    <a:gd name="connsiteY29" fmla="*/ 523868 h 710375"/>
                    <a:gd name="connsiteX30" fmla="*/ 227650 w 321092"/>
                    <a:gd name="connsiteY30" fmla="*/ 534839 h 710375"/>
                    <a:gd name="connsiteX31" fmla="*/ 227650 w 321092"/>
                    <a:gd name="connsiteY31" fmla="*/ 551295 h 710375"/>
                    <a:gd name="connsiteX32" fmla="*/ 65826 w 321092"/>
                    <a:gd name="connsiteY32" fmla="*/ 551295 h 710375"/>
                    <a:gd name="connsiteX33" fmla="*/ 65826 w 321092"/>
                    <a:gd name="connsiteY33" fmla="*/ 441585 h 710375"/>
                    <a:gd name="connsiteX34" fmla="*/ 175537 w 321092"/>
                    <a:gd name="connsiteY34" fmla="*/ 249591 h 710375"/>
                    <a:gd name="connsiteX35" fmla="*/ 194736 w 321092"/>
                    <a:gd name="connsiteY35" fmla="*/ 233135 h 710375"/>
                    <a:gd name="connsiteX36" fmla="*/ 219421 w 321092"/>
                    <a:gd name="connsiteY36" fmla="*/ 235878 h 710375"/>
                    <a:gd name="connsiteX37" fmla="*/ 235878 w 321092"/>
                    <a:gd name="connsiteY37" fmla="*/ 255077 h 710375"/>
                    <a:gd name="connsiteX38" fmla="*/ 230392 w 321092"/>
                    <a:gd name="connsiteY38" fmla="*/ 279762 h 710375"/>
                    <a:gd name="connsiteX39" fmla="*/ 150852 w 321092"/>
                    <a:gd name="connsiteY39" fmla="*/ 419643 h 710375"/>
                    <a:gd name="connsiteX40" fmla="*/ 178280 w 321092"/>
                    <a:gd name="connsiteY40" fmla="*/ 436099 h 710375"/>
                    <a:gd name="connsiteX41" fmla="*/ 257820 w 321092"/>
                    <a:gd name="connsiteY41" fmla="*/ 296218 h 710375"/>
                    <a:gd name="connsiteX42" fmla="*/ 233135 w 321092"/>
                    <a:gd name="connsiteY42" fmla="*/ 208450 h 710375"/>
                    <a:gd name="connsiteX43" fmla="*/ 222164 w 321092"/>
                    <a:gd name="connsiteY43" fmla="*/ 202964 h 710375"/>
                    <a:gd name="connsiteX44" fmla="*/ 222164 w 321092"/>
                    <a:gd name="connsiteY44" fmla="*/ 63083 h 710375"/>
                    <a:gd name="connsiteX45" fmla="*/ 255077 w 321092"/>
                    <a:gd name="connsiteY45" fmla="*/ 30170 h 710375"/>
                    <a:gd name="connsiteX46" fmla="*/ 287991 w 321092"/>
                    <a:gd name="connsiteY46" fmla="*/ 63083 h 710375"/>
                    <a:gd name="connsiteX47" fmla="*/ 287991 w 321092"/>
                    <a:gd name="connsiteY47" fmla="*/ 447070 h 710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21092" h="710375">
                      <a:moveTo>
                        <a:pt x="260563" y="0"/>
                      </a:moveTo>
                      <a:cubicBezTo>
                        <a:pt x="224907" y="0"/>
                        <a:pt x="194736" y="30170"/>
                        <a:pt x="194736" y="65826"/>
                      </a:cubicBezTo>
                      <a:lnTo>
                        <a:pt x="194736" y="202964"/>
                      </a:lnTo>
                      <a:cubicBezTo>
                        <a:pt x="191994" y="202964"/>
                        <a:pt x="189251" y="202964"/>
                        <a:pt x="186508" y="202964"/>
                      </a:cubicBezTo>
                      <a:cubicBezTo>
                        <a:pt x="170051" y="208450"/>
                        <a:pt x="156338" y="219421"/>
                        <a:pt x="148109" y="233135"/>
                      </a:cubicBezTo>
                      <a:lnTo>
                        <a:pt x="35656" y="427871"/>
                      </a:lnTo>
                      <a:cubicBezTo>
                        <a:pt x="35656" y="430614"/>
                        <a:pt x="32913" y="433356"/>
                        <a:pt x="32913" y="436099"/>
                      </a:cubicBezTo>
                      <a:lnTo>
                        <a:pt x="32913" y="548552"/>
                      </a:lnTo>
                      <a:lnTo>
                        <a:pt x="16457" y="548552"/>
                      </a:lnTo>
                      <a:cubicBezTo>
                        <a:pt x="8228" y="548552"/>
                        <a:pt x="0" y="556781"/>
                        <a:pt x="0" y="565009"/>
                      </a:cubicBezTo>
                      <a:lnTo>
                        <a:pt x="0" y="693919"/>
                      </a:lnTo>
                      <a:cubicBezTo>
                        <a:pt x="0" y="702147"/>
                        <a:pt x="8228" y="710375"/>
                        <a:pt x="16457" y="710375"/>
                      </a:cubicBezTo>
                      <a:lnTo>
                        <a:pt x="274277" y="710375"/>
                      </a:lnTo>
                      <a:cubicBezTo>
                        <a:pt x="282505" y="710375"/>
                        <a:pt x="290733" y="702147"/>
                        <a:pt x="290733" y="693919"/>
                      </a:cubicBezTo>
                      <a:lnTo>
                        <a:pt x="290733" y="565009"/>
                      </a:lnTo>
                      <a:cubicBezTo>
                        <a:pt x="290733" y="556781"/>
                        <a:pt x="282505" y="548552"/>
                        <a:pt x="274277" y="548552"/>
                      </a:cubicBezTo>
                      <a:lnTo>
                        <a:pt x="257820" y="548552"/>
                      </a:lnTo>
                      <a:lnTo>
                        <a:pt x="257820" y="537581"/>
                      </a:lnTo>
                      <a:lnTo>
                        <a:pt x="318161" y="460784"/>
                      </a:lnTo>
                      <a:cubicBezTo>
                        <a:pt x="320904" y="458041"/>
                        <a:pt x="320904" y="455298"/>
                        <a:pt x="320904" y="449813"/>
                      </a:cubicBezTo>
                      <a:lnTo>
                        <a:pt x="320904" y="65826"/>
                      </a:lnTo>
                      <a:cubicBezTo>
                        <a:pt x="323647" y="30170"/>
                        <a:pt x="296219" y="0"/>
                        <a:pt x="260563" y="0"/>
                      </a:cubicBezTo>
                      <a:lnTo>
                        <a:pt x="260563" y="0"/>
                      </a:lnTo>
                      <a:close/>
                      <a:moveTo>
                        <a:pt x="260563" y="680205"/>
                      </a:moveTo>
                      <a:lnTo>
                        <a:pt x="35656" y="680205"/>
                      </a:lnTo>
                      <a:lnTo>
                        <a:pt x="35656" y="584208"/>
                      </a:lnTo>
                      <a:lnTo>
                        <a:pt x="260563" y="584208"/>
                      </a:lnTo>
                      <a:lnTo>
                        <a:pt x="260563" y="680205"/>
                      </a:lnTo>
                      <a:close/>
                      <a:moveTo>
                        <a:pt x="290733" y="447070"/>
                      </a:moveTo>
                      <a:lnTo>
                        <a:pt x="230392" y="523868"/>
                      </a:lnTo>
                      <a:cubicBezTo>
                        <a:pt x="227650" y="526610"/>
                        <a:pt x="227650" y="529353"/>
                        <a:pt x="227650" y="534839"/>
                      </a:cubicBezTo>
                      <a:lnTo>
                        <a:pt x="227650" y="551295"/>
                      </a:lnTo>
                      <a:lnTo>
                        <a:pt x="65826" y="551295"/>
                      </a:lnTo>
                      <a:lnTo>
                        <a:pt x="65826" y="441585"/>
                      </a:lnTo>
                      <a:lnTo>
                        <a:pt x="175537" y="249591"/>
                      </a:lnTo>
                      <a:cubicBezTo>
                        <a:pt x="178280" y="241363"/>
                        <a:pt x="186508" y="235878"/>
                        <a:pt x="194736" y="233135"/>
                      </a:cubicBezTo>
                      <a:cubicBezTo>
                        <a:pt x="202965" y="230392"/>
                        <a:pt x="211193" y="233135"/>
                        <a:pt x="219421" y="235878"/>
                      </a:cubicBezTo>
                      <a:cubicBezTo>
                        <a:pt x="227650" y="241363"/>
                        <a:pt x="233135" y="246849"/>
                        <a:pt x="235878" y="255077"/>
                      </a:cubicBezTo>
                      <a:cubicBezTo>
                        <a:pt x="238621" y="263305"/>
                        <a:pt x="235878" y="271534"/>
                        <a:pt x="230392" y="279762"/>
                      </a:cubicBezTo>
                      <a:lnTo>
                        <a:pt x="150852" y="419643"/>
                      </a:lnTo>
                      <a:lnTo>
                        <a:pt x="178280" y="436099"/>
                      </a:lnTo>
                      <a:lnTo>
                        <a:pt x="257820" y="296218"/>
                      </a:lnTo>
                      <a:cubicBezTo>
                        <a:pt x="277019" y="266048"/>
                        <a:pt x="266048" y="224906"/>
                        <a:pt x="233135" y="208450"/>
                      </a:cubicBezTo>
                      <a:cubicBezTo>
                        <a:pt x="230392" y="205707"/>
                        <a:pt x="227650" y="205707"/>
                        <a:pt x="222164" y="202964"/>
                      </a:cubicBezTo>
                      <a:lnTo>
                        <a:pt x="222164" y="63083"/>
                      </a:lnTo>
                      <a:cubicBezTo>
                        <a:pt x="222164" y="43884"/>
                        <a:pt x="235878" y="30170"/>
                        <a:pt x="255077" y="30170"/>
                      </a:cubicBezTo>
                      <a:cubicBezTo>
                        <a:pt x="274277" y="30170"/>
                        <a:pt x="287991" y="43884"/>
                        <a:pt x="287991" y="63083"/>
                      </a:cubicBezTo>
                      <a:lnTo>
                        <a:pt x="287991" y="447070"/>
                      </a:lnTo>
                      <a:close/>
                    </a:path>
                  </a:pathLst>
                </a:custGeom>
                <a:solidFill>
                  <a:srgbClr val="000000"/>
                </a:solidFill>
                <a:ln w="27426" cap="flat">
                  <a:noFill/>
                  <a:prstDash val="solid"/>
                  <a:miter/>
                </a:ln>
              </p:spPr>
              <p:txBody>
                <a:bodyPr rtlCol="0" anchor="ctr"/>
                <a:lstStyle/>
                <a:p>
                  <a:endParaRPr lang="en-US"/>
                </a:p>
              </p:txBody>
            </p:sp>
            <p:sp>
              <p:nvSpPr>
                <p:cNvPr id="36" name="Freeform 1339">
                  <a:extLst>
                    <a:ext uri="{FF2B5EF4-FFF2-40B4-BE49-F238E27FC236}">
                      <a16:creationId xmlns:a16="http://schemas.microsoft.com/office/drawing/2014/main" id="{D31E7C64-C743-47D6-B072-D05F01471966}"/>
                    </a:ext>
                  </a:extLst>
                </p:cNvPr>
                <p:cNvSpPr/>
                <p:nvPr/>
              </p:nvSpPr>
              <p:spPr>
                <a:xfrm>
                  <a:off x="662657" y="671020"/>
                  <a:ext cx="322680" cy="713118"/>
                </a:xfrm>
                <a:custGeom>
                  <a:avLst/>
                  <a:gdLst>
                    <a:gd name="connsiteX0" fmla="*/ 309933 w 322680"/>
                    <a:gd name="connsiteY0" fmla="*/ 548552 h 713118"/>
                    <a:gd name="connsiteX1" fmla="*/ 293476 w 322680"/>
                    <a:gd name="connsiteY1" fmla="*/ 548552 h 713118"/>
                    <a:gd name="connsiteX2" fmla="*/ 293476 w 322680"/>
                    <a:gd name="connsiteY2" fmla="*/ 436099 h 713118"/>
                    <a:gd name="connsiteX3" fmla="*/ 290733 w 322680"/>
                    <a:gd name="connsiteY3" fmla="*/ 427871 h 713118"/>
                    <a:gd name="connsiteX4" fmla="*/ 178280 w 322680"/>
                    <a:gd name="connsiteY4" fmla="*/ 233135 h 713118"/>
                    <a:gd name="connsiteX5" fmla="*/ 131653 w 322680"/>
                    <a:gd name="connsiteY5" fmla="*/ 202964 h 713118"/>
                    <a:gd name="connsiteX6" fmla="*/ 131653 w 322680"/>
                    <a:gd name="connsiteY6" fmla="*/ 65826 h 713118"/>
                    <a:gd name="connsiteX7" fmla="*/ 65826 w 322680"/>
                    <a:gd name="connsiteY7" fmla="*/ 0 h 713118"/>
                    <a:gd name="connsiteX8" fmla="*/ 0 w 322680"/>
                    <a:gd name="connsiteY8" fmla="*/ 65826 h 713118"/>
                    <a:gd name="connsiteX9" fmla="*/ 0 w 322680"/>
                    <a:gd name="connsiteY9" fmla="*/ 452556 h 713118"/>
                    <a:gd name="connsiteX10" fmla="*/ 2743 w 322680"/>
                    <a:gd name="connsiteY10" fmla="*/ 463527 h 713118"/>
                    <a:gd name="connsiteX11" fmla="*/ 63084 w 322680"/>
                    <a:gd name="connsiteY11" fmla="*/ 540324 h 713118"/>
                    <a:gd name="connsiteX12" fmla="*/ 63084 w 322680"/>
                    <a:gd name="connsiteY12" fmla="*/ 551295 h 713118"/>
                    <a:gd name="connsiteX13" fmla="*/ 46627 w 322680"/>
                    <a:gd name="connsiteY13" fmla="*/ 551295 h 713118"/>
                    <a:gd name="connsiteX14" fmla="*/ 30170 w 322680"/>
                    <a:gd name="connsiteY14" fmla="*/ 567752 h 713118"/>
                    <a:gd name="connsiteX15" fmla="*/ 30170 w 322680"/>
                    <a:gd name="connsiteY15" fmla="*/ 696662 h 713118"/>
                    <a:gd name="connsiteX16" fmla="*/ 46627 w 322680"/>
                    <a:gd name="connsiteY16" fmla="*/ 713118 h 713118"/>
                    <a:gd name="connsiteX17" fmla="*/ 304447 w 322680"/>
                    <a:gd name="connsiteY17" fmla="*/ 713118 h 713118"/>
                    <a:gd name="connsiteX18" fmla="*/ 320904 w 322680"/>
                    <a:gd name="connsiteY18" fmla="*/ 696662 h 713118"/>
                    <a:gd name="connsiteX19" fmla="*/ 320904 w 322680"/>
                    <a:gd name="connsiteY19" fmla="*/ 567752 h 713118"/>
                    <a:gd name="connsiteX20" fmla="*/ 309933 w 322680"/>
                    <a:gd name="connsiteY20" fmla="*/ 548552 h 713118"/>
                    <a:gd name="connsiteX21" fmla="*/ 309933 w 322680"/>
                    <a:gd name="connsiteY21" fmla="*/ 548552 h 713118"/>
                    <a:gd name="connsiteX22" fmla="*/ 35656 w 322680"/>
                    <a:gd name="connsiteY22" fmla="*/ 444327 h 713118"/>
                    <a:gd name="connsiteX23" fmla="*/ 35656 w 322680"/>
                    <a:gd name="connsiteY23" fmla="*/ 63084 h 713118"/>
                    <a:gd name="connsiteX24" fmla="*/ 68569 w 322680"/>
                    <a:gd name="connsiteY24" fmla="*/ 30170 h 713118"/>
                    <a:gd name="connsiteX25" fmla="*/ 101483 w 322680"/>
                    <a:gd name="connsiteY25" fmla="*/ 63084 h 713118"/>
                    <a:gd name="connsiteX26" fmla="*/ 101483 w 322680"/>
                    <a:gd name="connsiteY26" fmla="*/ 202964 h 713118"/>
                    <a:gd name="connsiteX27" fmla="*/ 90511 w 322680"/>
                    <a:gd name="connsiteY27" fmla="*/ 208450 h 713118"/>
                    <a:gd name="connsiteX28" fmla="*/ 60341 w 322680"/>
                    <a:gd name="connsiteY28" fmla="*/ 246849 h 713118"/>
                    <a:gd name="connsiteX29" fmla="*/ 65826 w 322680"/>
                    <a:gd name="connsiteY29" fmla="*/ 296218 h 713118"/>
                    <a:gd name="connsiteX30" fmla="*/ 145367 w 322680"/>
                    <a:gd name="connsiteY30" fmla="*/ 436099 h 713118"/>
                    <a:gd name="connsiteX31" fmla="*/ 172794 w 322680"/>
                    <a:gd name="connsiteY31" fmla="*/ 419643 h 713118"/>
                    <a:gd name="connsiteX32" fmla="*/ 93254 w 322680"/>
                    <a:gd name="connsiteY32" fmla="*/ 279762 h 713118"/>
                    <a:gd name="connsiteX33" fmla="*/ 87769 w 322680"/>
                    <a:gd name="connsiteY33" fmla="*/ 255077 h 713118"/>
                    <a:gd name="connsiteX34" fmla="*/ 104225 w 322680"/>
                    <a:gd name="connsiteY34" fmla="*/ 235878 h 713118"/>
                    <a:gd name="connsiteX35" fmla="*/ 128910 w 322680"/>
                    <a:gd name="connsiteY35" fmla="*/ 233135 h 713118"/>
                    <a:gd name="connsiteX36" fmla="*/ 148109 w 322680"/>
                    <a:gd name="connsiteY36" fmla="*/ 249591 h 713118"/>
                    <a:gd name="connsiteX37" fmla="*/ 257820 w 322680"/>
                    <a:gd name="connsiteY37" fmla="*/ 441585 h 713118"/>
                    <a:gd name="connsiteX38" fmla="*/ 257820 w 322680"/>
                    <a:gd name="connsiteY38" fmla="*/ 551295 h 713118"/>
                    <a:gd name="connsiteX39" fmla="*/ 95997 w 322680"/>
                    <a:gd name="connsiteY39" fmla="*/ 551295 h 713118"/>
                    <a:gd name="connsiteX40" fmla="*/ 95997 w 322680"/>
                    <a:gd name="connsiteY40" fmla="*/ 534839 h 713118"/>
                    <a:gd name="connsiteX41" fmla="*/ 93254 w 322680"/>
                    <a:gd name="connsiteY41" fmla="*/ 523868 h 713118"/>
                    <a:gd name="connsiteX42" fmla="*/ 35656 w 322680"/>
                    <a:gd name="connsiteY42" fmla="*/ 444327 h 713118"/>
                    <a:gd name="connsiteX43" fmla="*/ 293476 w 322680"/>
                    <a:gd name="connsiteY43" fmla="*/ 677462 h 713118"/>
                    <a:gd name="connsiteX44" fmla="*/ 68569 w 322680"/>
                    <a:gd name="connsiteY44" fmla="*/ 677462 h 713118"/>
                    <a:gd name="connsiteX45" fmla="*/ 68569 w 322680"/>
                    <a:gd name="connsiteY45" fmla="*/ 581466 h 713118"/>
                    <a:gd name="connsiteX46" fmla="*/ 293476 w 322680"/>
                    <a:gd name="connsiteY46" fmla="*/ 581466 h 713118"/>
                    <a:gd name="connsiteX47" fmla="*/ 293476 w 322680"/>
                    <a:gd name="connsiteY47" fmla="*/ 677462 h 71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22680" h="713118">
                      <a:moveTo>
                        <a:pt x="309933" y="548552"/>
                      </a:moveTo>
                      <a:lnTo>
                        <a:pt x="293476" y="548552"/>
                      </a:lnTo>
                      <a:lnTo>
                        <a:pt x="293476" y="436099"/>
                      </a:lnTo>
                      <a:cubicBezTo>
                        <a:pt x="293476" y="433357"/>
                        <a:pt x="293476" y="430614"/>
                        <a:pt x="290733" y="427871"/>
                      </a:cubicBezTo>
                      <a:lnTo>
                        <a:pt x="178280" y="233135"/>
                      </a:lnTo>
                      <a:cubicBezTo>
                        <a:pt x="167309" y="216678"/>
                        <a:pt x="150852" y="205707"/>
                        <a:pt x="131653" y="202964"/>
                      </a:cubicBezTo>
                      <a:lnTo>
                        <a:pt x="131653" y="65826"/>
                      </a:lnTo>
                      <a:cubicBezTo>
                        <a:pt x="131653" y="30170"/>
                        <a:pt x="101483" y="0"/>
                        <a:pt x="65826" y="0"/>
                      </a:cubicBezTo>
                      <a:cubicBezTo>
                        <a:pt x="30170" y="0"/>
                        <a:pt x="0" y="30170"/>
                        <a:pt x="0" y="65826"/>
                      </a:cubicBezTo>
                      <a:lnTo>
                        <a:pt x="0" y="452556"/>
                      </a:lnTo>
                      <a:cubicBezTo>
                        <a:pt x="0" y="455298"/>
                        <a:pt x="0" y="460784"/>
                        <a:pt x="2743" y="463527"/>
                      </a:cubicBezTo>
                      <a:lnTo>
                        <a:pt x="63084" y="540324"/>
                      </a:lnTo>
                      <a:lnTo>
                        <a:pt x="63084" y="551295"/>
                      </a:lnTo>
                      <a:lnTo>
                        <a:pt x="46627" y="551295"/>
                      </a:lnTo>
                      <a:cubicBezTo>
                        <a:pt x="38399" y="551295"/>
                        <a:pt x="30170" y="559524"/>
                        <a:pt x="30170" y="567752"/>
                      </a:cubicBezTo>
                      <a:lnTo>
                        <a:pt x="30170" y="696662"/>
                      </a:lnTo>
                      <a:cubicBezTo>
                        <a:pt x="30170" y="704890"/>
                        <a:pt x="38399" y="713118"/>
                        <a:pt x="46627" y="713118"/>
                      </a:cubicBezTo>
                      <a:lnTo>
                        <a:pt x="304447" y="713118"/>
                      </a:lnTo>
                      <a:cubicBezTo>
                        <a:pt x="312676" y="713118"/>
                        <a:pt x="320904" y="704890"/>
                        <a:pt x="320904" y="696662"/>
                      </a:cubicBezTo>
                      <a:lnTo>
                        <a:pt x="320904" y="567752"/>
                      </a:lnTo>
                      <a:cubicBezTo>
                        <a:pt x="326389" y="554038"/>
                        <a:pt x="318161" y="548552"/>
                        <a:pt x="309933" y="548552"/>
                      </a:cubicBezTo>
                      <a:lnTo>
                        <a:pt x="309933" y="548552"/>
                      </a:lnTo>
                      <a:close/>
                      <a:moveTo>
                        <a:pt x="35656" y="444327"/>
                      </a:moveTo>
                      <a:lnTo>
                        <a:pt x="35656" y="63084"/>
                      </a:lnTo>
                      <a:cubicBezTo>
                        <a:pt x="35656" y="43884"/>
                        <a:pt x="49370" y="30170"/>
                        <a:pt x="68569" y="30170"/>
                      </a:cubicBezTo>
                      <a:cubicBezTo>
                        <a:pt x="87769" y="30170"/>
                        <a:pt x="101483" y="43884"/>
                        <a:pt x="101483" y="63084"/>
                      </a:cubicBezTo>
                      <a:lnTo>
                        <a:pt x="101483" y="202964"/>
                      </a:lnTo>
                      <a:cubicBezTo>
                        <a:pt x="98740" y="202964"/>
                        <a:pt x="95997" y="205707"/>
                        <a:pt x="90511" y="208450"/>
                      </a:cubicBezTo>
                      <a:cubicBezTo>
                        <a:pt x="76798" y="216678"/>
                        <a:pt x="65826" y="230392"/>
                        <a:pt x="60341" y="246849"/>
                      </a:cubicBezTo>
                      <a:cubicBezTo>
                        <a:pt x="54855" y="263305"/>
                        <a:pt x="57598" y="279762"/>
                        <a:pt x="65826" y="296218"/>
                      </a:cubicBezTo>
                      <a:lnTo>
                        <a:pt x="145367" y="436099"/>
                      </a:lnTo>
                      <a:lnTo>
                        <a:pt x="172794" y="419643"/>
                      </a:lnTo>
                      <a:lnTo>
                        <a:pt x="93254" y="279762"/>
                      </a:lnTo>
                      <a:cubicBezTo>
                        <a:pt x="87769" y="271534"/>
                        <a:pt x="87769" y="263305"/>
                        <a:pt x="87769" y="255077"/>
                      </a:cubicBezTo>
                      <a:cubicBezTo>
                        <a:pt x="90511" y="246849"/>
                        <a:pt x="95997" y="238620"/>
                        <a:pt x="104225" y="235878"/>
                      </a:cubicBezTo>
                      <a:cubicBezTo>
                        <a:pt x="112453" y="233135"/>
                        <a:pt x="120682" y="230392"/>
                        <a:pt x="128910" y="233135"/>
                      </a:cubicBezTo>
                      <a:cubicBezTo>
                        <a:pt x="137138" y="235878"/>
                        <a:pt x="145367" y="241363"/>
                        <a:pt x="148109" y="249591"/>
                      </a:cubicBezTo>
                      <a:lnTo>
                        <a:pt x="257820" y="441585"/>
                      </a:lnTo>
                      <a:lnTo>
                        <a:pt x="257820" y="551295"/>
                      </a:lnTo>
                      <a:lnTo>
                        <a:pt x="95997" y="551295"/>
                      </a:lnTo>
                      <a:lnTo>
                        <a:pt x="95997" y="534839"/>
                      </a:lnTo>
                      <a:cubicBezTo>
                        <a:pt x="95997" y="532096"/>
                        <a:pt x="95997" y="526610"/>
                        <a:pt x="93254" y="523868"/>
                      </a:cubicBezTo>
                      <a:lnTo>
                        <a:pt x="35656" y="444327"/>
                      </a:lnTo>
                      <a:close/>
                      <a:moveTo>
                        <a:pt x="293476" y="677462"/>
                      </a:moveTo>
                      <a:lnTo>
                        <a:pt x="68569" y="677462"/>
                      </a:lnTo>
                      <a:lnTo>
                        <a:pt x="68569" y="581466"/>
                      </a:lnTo>
                      <a:lnTo>
                        <a:pt x="293476" y="581466"/>
                      </a:lnTo>
                      <a:lnTo>
                        <a:pt x="293476" y="677462"/>
                      </a:lnTo>
                      <a:close/>
                    </a:path>
                  </a:pathLst>
                </a:custGeom>
                <a:solidFill>
                  <a:srgbClr val="000000"/>
                </a:solidFill>
                <a:ln w="27426" cap="flat">
                  <a:noFill/>
                  <a:prstDash val="solid"/>
                  <a:miter/>
                </a:ln>
              </p:spPr>
              <p:txBody>
                <a:bodyPr rtlCol="0" anchor="ctr"/>
                <a:lstStyle/>
                <a:p>
                  <a:endParaRPr lang="en-US"/>
                </a:p>
              </p:txBody>
            </p:sp>
          </p:grpSp>
          <p:sp>
            <p:nvSpPr>
              <p:cNvPr id="33" name="Freeform 1336">
                <a:extLst>
                  <a:ext uri="{FF2B5EF4-FFF2-40B4-BE49-F238E27FC236}">
                    <a16:creationId xmlns:a16="http://schemas.microsoft.com/office/drawing/2014/main" id="{8BC62724-20FA-4886-AB2B-9F2EE66EC9A2}"/>
                  </a:ext>
                </a:extLst>
              </p:cNvPr>
              <p:cNvSpPr/>
              <p:nvPr/>
            </p:nvSpPr>
            <p:spPr>
              <a:xfrm>
                <a:off x="893050" y="1282656"/>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endParaRPr lang="en-US"/>
              </a:p>
            </p:txBody>
          </p:sp>
        </p:grpSp>
      </p:grpSp>
      <p:sp>
        <p:nvSpPr>
          <p:cNvPr id="37" name="Arrow: Up 36">
            <a:extLst>
              <a:ext uri="{FF2B5EF4-FFF2-40B4-BE49-F238E27FC236}">
                <a16:creationId xmlns:a16="http://schemas.microsoft.com/office/drawing/2014/main" id="{41941BFE-0ECD-47F9-912B-1E274E553095}"/>
              </a:ext>
            </a:extLst>
          </p:cNvPr>
          <p:cNvSpPr/>
          <p:nvPr/>
        </p:nvSpPr>
        <p:spPr>
          <a:xfrm>
            <a:off x="2669189" y="1299183"/>
            <a:ext cx="206881" cy="469460"/>
          </a:xfrm>
          <a:prstGeom prst="upArrow">
            <a:avLst/>
          </a:prstGeom>
          <a:solidFill>
            <a:srgbClr val="FFD1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00273735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3680B6-A11A-4089-A3E1-844F1229C949}"/>
              </a:ext>
            </a:extLst>
          </p:cNvPr>
          <p:cNvSpPr>
            <a:spLocks noGrp="1"/>
          </p:cNvSpPr>
          <p:nvPr>
            <p:ph type="body" sz="quarter" idx="18"/>
          </p:nvPr>
        </p:nvSpPr>
        <p:spPr>
          <a:xfrm>
            <a:off x="41602" y="2472137"/>
            <a:ext cx="4530397" cy="3371615"/>
          </a:xfrm>
        </p:spPr>
        <p:txBody>
          <a:bodyPr vert="horz" lIns="91440" tIns="45720" rIns="91440" bIns="45720" rtlCol="0" anchor="t">
            <a:normAutofit fontScale="92500"/>
          </a:bodyPr>
          <a:lstStyle/>
          <a:p>
            <a:pPr indent="0" algn="ctr">
              <a:lnSpc>
                <a:spcPct val="110000"/>
              </a:lnSpc>
            </a:pPr>
            <a:r>
              <a:rPr lang="es-ES" dirty="0"/>
              <a:t>Este vídeo es un breve resumen de lo que implica la fase de prueba del proceso del Pensamiento del Diseño. Explica por qué las pruebas son importantes y cómo nos ayudan a perfeccionar nuestro producto o servicio y a comprender mejor el problema o el reto.</a:t>
            </a:r>
            <a:endParaRPr lang="en-IE" dirty="0">
              <a:cs typeface="Calibri" panose="020F0502020204030204"/>
            </a:endParaRPr>
          </a:p>
        </p:txBody>
      </p:sp>
      <p:sp>
        <p:nvSpPr>
          <p:cNvPr id="3" name="Text Placeholder 2">
            <a:extLst>
              <a:ext uri="{FF2B5EF4-FFF2-40B4-BE49-F238E27FC236}">
                <a16:creationId xmlns:a16="http://schemas.microsoft.com/office/drawing/2014/main" id="{E272C3FE-D132-4ADF-AD63-68061AA3F7BE}"/>
              </a:ext>
            </a:extLst>
          </p:cNvPr>
          <p:cNvSpPr>
            <a:spLocks noGrp="1"/>
          </p:cNvSpPr>
          <p:nvPr>
            <p:ph type="body" sz="quarter" idx="16"/>
          </p:nvPr>
        </p:nvSpPr>
        <p:spPr>
          <a:xfrm>
            <a:off x="254000" y="441435"/>
            <a:ext cx="4431211" cy="956770"/>
          </a:xfrm>
        </p:spPr>
        <p:txBody>
          <a:bodyPr anchor="ctr">
            <a:normAutofit/>
          </a:bodyPr>
          <a:lstStyle/>
          <a:p>
            <a:r>
              <a:rPr lang="en-US" b="1" dirty="0"/>
              <a:t>La </a:t>
            </a:r>
            <a:r>
              <a:rPr lang="en-US" b="1" dirty="0" err="1"/>
              <a:t>etapa</a:t>
            </a:r>
            <a:r>
              <a:rPr lang="en-US" b="1" dirty="0"/>
              <a:t> de </a:t>
            </a:r>
            <a:r>
              <a:rPr lang="en-US" b="1" dirty="0" err="1"/>
              <a:t>pruebas</a:t>
            </a:r>
            <a:endParaRPr lang="en-IE" b="1" dirty="0"/>
          </a:p>
        </p:txBody>
      </p:sp>
      <p:pic>
        <p:nvPicPr>
          <p:cNvPr id="5" name="Online Media 4" title="Design Thinking Step 5: Test">
            <a:hlinkClick r:id="" action="ppaction://media"/>
            <a:extLst>
              <a:ext uri="{FF2B5EF4-FFF2-40B4-BE49-F238E27FC236}">
                <a16:creationId xmlns:a16="http://schemas.microsoft.com/office/drawing/2014/main" id="{32827E0B-D2E8-4F17-8689-D3F6B442F694}"/>
              </a:ext>
            </a:extLst>
          </p:cNvPr>
          <p:cNvPicPr>
            <a:picLocks noRot="1" noChangeAspect="1"/>
          </p:cNvPicPr>
          <p:nvPr>
            <a:videoFile r:link="rId1"/>
          </p:nvPr>
        </p:nvPicPr>
        <p:blipFill>
          <a:blip r:embed="rId3"/>
          <a:stretch>
            <a:fillRect/>
          </a:stretch>
        </p:blipFill>
        <p:spPr>
          <a:xfrm>
            <a:off x="4827752" y="1282473"/>
            <a:ext cx="6966607" cy="3936133"/>
          </a:xfrm>
          <a:prstGeom prst="rect">
            <a:avLst/>
          </a:prstGeom>
        </p:spPr>
      </p:pic>
      <p:sp>
        <p:nvSpPr>
          <p:cNvPr id="9" name="TextBox 8">
            <a:extLst>
              <a:ext uri="{FF2B5EF4-FFF2-40B4-BE49-F238E27FC236}">
                <a16:creationId xmlns:a16="http://schemas.microsoft.com/office/drawing/2014/main" id="{7C374899-B6E8-4580-9B1D-B90CA3D3743A}"/>
              </a:ext>
            </a:extLst>
          </p:cNvPr>
          <p:cNvSpPr txBox="1"/>
          <p:nvPr/>
        </p:nvSpPr>
        <p:spPr>
          <a:xfrm>
            <a:off x="4981903" y="6126795"/>
            <a:ext cx="6096000" cy="369332"/>
          </a:xfrm>
          <a:prstGeom prst="rect">
            <a:avLst/>
          </a:prstGeom>
          <a:noFill/>
        </p:spPr>
        <p:txBody>
          <a:bodyPr wrap="square">
            <a:spAutoFit/>
          </a:bodyPr>
          <a:lstStyle/>
          <a:p>
            <a:r>
              <a:rPr lang="en-US" dirty="0" err="1">
                <a:solidFill>
                  <a:schemeClr val="bg2">
                    <a:lumMod val="50000"/>
                  </a:schemeClr>
                </a:solidFill>
                <a:hlinkClick r:id="rId4">
                  <a:extLst>
                    <a:ext uri="{A12FA001-AC4F-418D-AE19-62706E023703}">
                      <ahyp:hlinkClr xmlns:ahyp="http://schemas.microsoft.com/office/drawing/2018/hyperlinkcolor" val="tx"/>
                    </a:ext>
                  </a:extLst>
                </a:hlinkClick>
              </a:rPr>
              <a:t>Pensamiento</a:t>
            </a:r>
            <a:r>
              <a:rPr lang="en-US" dirty="0">
                <a:solidFill>
                  <a:schemeClr val="bg2">
                    <a:lumMod val="50000"/>
                  </a:schemeClr>
                </a:solidFill>
                <a:hlinkClick r:id="rId4">
                  <a:extLst>
                    <a:ext uri="{A12FA001-AC4F-418D-AE19-62706E023703}">
                      <ahyp:hlinkClr xmlns:ahyp="http://schemas.microsoft.com/office/drawing/2018/hyperlinkcolor" val="tx"/>
                    </a:ext>
                  </a:extLst>
                </a:hlinkClick>
              </a:rPr>
              <a:t> del </a:t>
            </a:r>
            <a:r>
              <a:rPr lang="en-US" dirty="0" err="1">
                <a:solidFill>
                  <a:schemeClr val="bg2">
                    <a:lumMod val="50000"/>
                  </a:schemeClr>
                </a:solidFill>
                <a:hlinkClick r:id="rId4">
                  <a:extLst>
                    <a:ext uri="{A12FA001-AC4F-418D-AE19-62706E023703}">
                      <ahyp:hlinkClr xmlns:ahyp="http://schemas.microsoft.com/office/drawing/2018/hyperlinkcolor" val="tx"/>
                    </a:ext>
                  </a:extLst>
                </a:hlinkClick>
              </a:rPr>
              <a:t>Diseño</a:t>
            </a:r>
            <a:r>
              <a:rPr lang="en-US" dirty="0">
                <a:solidFill>
                  <a:schemeClr val="bg2">
                    <a:lumMod val="50000"/>
                  </a:schemeClr>
                </a:solidFill>
                <a:hlinkClick r:id="rId4">
                  <a:extLst>
                    <a:ext uri="{A12FA001-AC4F-418D-AE19-62706E023703}">
                      <ahyp:hlinkClr xmlns:ahyp="http://schemas.microsoft.com/office/drawing/2018/hyperlinkcolor" val="tx"/>
                    </a:ext>
                  </a:extLst>
                </a:hlinkClick>
              </a:rPr>
              <a:t>, paso 5: </a:t>
            </a:r>
            <a:r>
              <a:rPr lang="en-US" dirty="0" err="1">
                <a:solidFill>
                  <a:schemeClr val="bg2">
                    <a:lumMod val="50000"/>
                  </a:schemeClr>
                </a:solidFill>
                <a:hlinkClick r:id="rId4">
                  <a:extLst>
                    <a:ext uri="{A12FA001-AC4F-418D-AE19-62706E023703}">
                      <ahyp:hlinkClr xmlns:ahyp="http://schemas.microsoft.com/office/drawing/2018/hyperlinkcolor" val="tx"/>
                    </a:ext>
                  </a:extLst>
                </a:hlinkClick>
              </a:rPr>
              <a:t>Testeo</a:t>
            </a:r>
            <a:r>
              <a:rPr lang="en-US" dirty="0">
                <a:solidFill>
                  <a:schemeClr val="bg2">
                    <a:lumMod val="50000"/>
                  </a:schemeClr>
                </a:solidFill>
                <a:hlinkClick r:id="rId4">
                  <a:extLst>
                    <a:ext uri="{A12FA001-AC4F-418D-AE19-62706E023703}">
                      <ahyp:hlinkClr xmlns:ahyp="http://schemas.microsoft.com/office/drawing/2018/hyperlinkcolor" val="tx"/>
                    </a:ext>
                  </a:extLst>
                </a:hlinkClick>
              </a:rPr>
              <a:t> - YouTube</a:t>
            </a:r>
            <a:endParaRPr lang="en-IE" dirty="0">
              <a:solidFill>
                <a:schemeClr val="bg2">
                  <a:lumMod val="50000"/>
                </a:schemeClr>
              </a:solidFill>
            </a:endParaRPr>
          </a:p>
        </p:txBody>
      </p:sp>
    </p:spTree>
    <p:extLst>
      <p:ext uri="{BB962C8B-B14F-4D97-AF65-F5344CB8AC3E}">
        <p14:creationId xmlns:p14="http://schemas.microsoft.com/office/powerpoint/2010/main" val="2061566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BA7760-CE7F-4807-A0C9-D25528350D80}"/>
              </a:ext>
            </a:extLst>
          </p:cNvPr>
          <p:cNvSpPr>
            <a:spLocks noGrp="1"/>
          </p:cNvSpPr>
          <p:nvPr>
            <p:ph type="body" sz="quarter" idx="18"/>
          </p:nvPr>
        </p:nvSpPr>
        <p:spPr>
          <a:xfrm>
            <a:off x="566548" y="1495148"/>
            <a:ext cx="11268100" cy="4422176"/>
          </a:xfrm>
        </p:spPr>
        <p:txBody>
          <a:bodyPr>
            <a:normAutofit fontScale="92500" lnSpcReduction="20000"/>
          </a:bodyPr>
          <a:lstStyle/>
          <a:p>
            <a:pPr indent="-396000">
              <a:lnSpc>
                <a:spcPct val="110000"/>
              </a:lnSpc>
              <a:spcBef>
                <a:spcPts val="600"/>
              </a:spcBef>
            </a:pPr>
            <a:r>
              <a:rPr lang="en-US" b="1" dirty="0"/>
              <a:t>1. La </a:t>
            </a:r>
            <a:r>
              <a:rPr lang="en-US" b="1" dirty="0" err="1"/>
              <a:t>regla</a:t>
            </a:r>
            <a:r>
              <a:rPr lang="en-US" b="1" dirty="0"/>
              <a:t> </a:t>
            </a:r>
            <a:r>
              <a:rPr lang="en-US" b="1" dirty="0" err="1"/>
              <a:t>humana</a:t>
            </a:r>
            <a:r>
              <a:rPr lang="en-US" b="1" dirty="0"/>
              <a:t> : </a:t>
            </a:r>
            <a:r>
              <a:rPr lang="es-ES" b="1" dirty="0">
                <a:solidFill>
                  <a:schemeClr val="bg1">
                    <a:lumMod val="50000"/>
                  </a:schemeClr>
                </a:solidFill>
              </a:rPr>
              <a:t>Toda actividad de diseño es, en última instancia, de naturaleza social</a:t>
            </a:r>
            <a:endParaRPr lang="en-US" b="1" dirty="0">
              <a:solidFill>
                <a:schemeClr val="bg1">
                  <a:lumMod val="50000"/>
                </a:schemeClr>
              </a:solidFill>
            </a:endParaRPr>
          </a:p>
          <a:p>
            <a:pPr indent="-396000">
              <a:lnSpc>
                <a:spcPct val="110000"/>
              </a:lnSpc>
              <a:spcBef>
                <a:spcPts val="600"/>
              </a:spcBef>
            </a:pPr>
            <a:r>
              <a:rPr lang="en-US" dirty="0"/>
              <a:t>	 </a:t>
            </a:r>
            <a:r>
              <a:rPr lang="es-ES" dirty="0"/>
              <a:t>Las soluciones que se apliquen deben tratar de satisfacer las necesidades humanas.</a:t>
            </a:r>
          </a:p>
          <a:p>
            <a:pPr indent="-396000">
              <a:lnSpc>
                <a:spcPct val="110000"/>
              </a:lnSpc>
              <a:spcBef>
                <a:spcPts val="600"/>
              </a:spcBef>
            </a:pPr>
            <a:r>
              <a:rPr lang="en-US" b="1" dirty="0"/>
              <a:t>2. </a:t>
            </a:r>
            <a:r>
              <a:rPr lang="es-ES" b="1" dirty="0"/>
              <a:t>La regla de la ambigüedad. </a:t>
            </a:r>
            <a:r>
              <a:rPr lang="en-US" dirty="0"/>
              <a:t>: </a:t>
            </a:r>
            <a:r>
              <a:rPr lang="es-ES" b="1" dirty="0">
                <a:solidFill>
                  <a:schemeClr val="bg1">
                    <a:lumMod val="50000"/>
                  </a:schemeClr>
                </a:solidFill>
              </a:rPr>
              <a:t>Los diseñadores deben preservar la ambigüedad</a:t>
            </a:r>
            <a:endParaRPr lang="en-US" b="1" dirty="0">
              <a:solidFill>
                <a:schemeClr val="bg1">
                  <a:lumMod val="50000"/>
                </a:schemeClr>
              </a:solidFill>
            </a:endParaRPr>
          </a:p>
          <a:p>
            <a:pPr indent="-396000">
              <a:lnSpc>
                <a:spcPct val="110000"/>
              </a:lnSpc>
              <a:spcBef>
                <a:spcPts val="600"/>
              </a:spcBef>
            </a:pPr>
            <a:r>
              <a:rPr lang="en-US" dirty="0"/>
              <a:t>	</a:t>
            </a:r>
            <a:r>
              <a:rPr lang="es-ES" dirty="0"/>
              <a:t>Alejarse de las restricciones y crear condiciones para experimentar en la frontera del conocimiento y la imaginación. Buscar soluciones que parezcan inapropiadas.</a:t>
            </a:r>
          </a:p>
          <a:p>
            <a:pPr indent="-396000">
              <a:lnSpc>
                <a:spcPct val="110000"/>
              </a:lnSpc>
              <a:spcBef>
                <a:spcPts val="600"/>
              </a:spcBef>
            </a:pPr>
            <a:r>
              <a:rPr lang="en-US" b="1" dirty="0"/>
              <a:t>3. The Re-design Rule: </a:t>
            </a:r>
            <a:r>
              <a:rPr lang="es-ES" b="1" dirty="0">
                <a:solidFill>
                  <a:schemeClr val="bg1">
                    <a:lumMod val="50000"/>
                  </a:schemeClr>
                </a:solidFill>
              </a:rPr>
              <a:t>Todo diseño es un rediseño</a:t>
            </a:r>
            <a:endParaRPr lang="en-US" b="1" dirty="0">
              <a:solidFill>
                <a:schemeClr val="bg1">
                  <a:lumMod val="50000"/>
                </a:schemeClr>
              </a:solidFill>
            </a:endParaRPr>
          </a:p>
          <a:p>
            <a:pPr indent="-396000">
              <a:lnSpc>
                <a:spcPct val="110000"/>
              </a:lnSpc>
              <a:spcBef>
                <a:spcPts val="600"/>
              </a:spcBef>
            </a:pPr>
            <a:r>
              <a:rPr lang="en-US" dirty="0"/>
              <a:t>	</a:t>
            </a:r>
            <a:r>
              <a:rPr lang="es-ES" dirty="0"/>
              <a:t> Diseñar las condiciones técnicas y sociales futuras, a partir de las soluciones históricas, para analizar y resolver mejor el problema</a:t>
            </a:r>
            <a:endParaRPr lang="en-US" dirty="0"/>
          </a:p>
          <a:p>
            <a:pPr indent="-396000">
              <a:lnSpc>
                <a:spcPct val="110000"/>
              </a:lnSpc>
              <a:spcBef>
                <a:spcPts val="600"/>
              </a:spcBef>
            </a:pPr>
            <a:r>
              <a:rPr lang="en-US" b="1" dirty="0"/>
              <a:t>4. </a:t>
            </a:r>
            <a:r>
              <a:rPr lang="es-ES" b="1" dirty="0"/>
              <a:t>La regla de la tangibilidad </a:t>
            </a:r>
            <a:r>
              <a:rPr lang="en-US" b="1" dirty="0"/>
              <a:t>: </a:t>
            </a:r>
            <a:r>
              <a:rPr lang="es-ES" b="1" dirty="0">
                <a:solidFill>
                  <a:schemeClr val="bg1">
                    <a:lumMod val="50000"/>
                  </a:schemeClr>
                </a:solidFill>
              </a:rPr>
              <a:t>Hacer que las ideas sean tangibles siempre facilita la comunicación</a:t>
            </a:r>
            <a:endParaRPr lang="en-US" b="1" dirty="0">
              <a:solidFill>
                <a:schemeClr val="bg1">
                  <a:lumMod val="50000"/>
                </a:schemeClr>
              </a:solidFill>
            </a:endParaRPr>
          </a:p>
          <a:p>
            <a:pPr indent="-396000">
              <a:lnSpc>
                <a:spcPct val="110000"/>
              </a:lnSpc>
              <a:spcBef>
                <a:spcPts val="600"/>
              </a:spcBef>
            </a:pPr>
            <a:r>
              <a:rPr lang="en-US" dirty="0"/>
              <a:t>	</a:t>
            </a:r>
            <a:r>
              <a:rPr lang="es-ES" dirty="0"/>
              <a:t>Hacer realidad las ideas mediante la visualización y la creación de prototipos mejora la comunicación entre los miembros del equipo del proyecto</a:t>
            </a:r>
            <a:endParaRPr lang="en-IE" dirty="0"/>
          </a:p>
        </p:txBody>
      </p:sp>
      <p:sp>
        <p:nvSpPr>
          <p:cNvPr id="3" name="Text Placeholder 2">
            <a:extLst>
              <a:ext uri="{FF2B5EF4-FFF2-40B4-BE49-F238E27FC236}">
                <a16:creationId xmlns:a16="http://schemas.microsoft.com/office/drawing/2014/main" id="{10F2F911-AB4D-4933-BA52-9200D07EB20D}"/>
              </a:ext>
            </a:extLst>
          </p:cNvPr>
          <p:cNvSpPr>
            <a:spLocks noGrp="1"/>
          </p:cNvSpPr>
          <p:nvPr>
            <p:ph type="body" sz="quarter" idx="16"/>
          </p:nvPr>
        </p:nvSpPr>
        <p:spPr>
          <a:xfrm>
            <a:off x="566548" y="558890"/>
            <a:ext cx="10808102" cy="582221"/>
          </a:xfrm>
        </p:spPr>
        <p:txBody>
          <a:bodyPr>
            <a:normAutofit/>
          </a:bodyPr>
          <a:lstStyle/>
          <a:p>
            <a:r>
              <a:rPr lang="es-ES" sz="3300" b="1" dirty="0"/>
              <a:t>Resumen de las reglas del pensamiento de diseño...</a:t>
            </a:r>
            <a:endParaRPr lang="en-IE" sz="3300" b="1" dirty="0"/>
          </a:p>
        </p:txBody>
      </p:sp>
      <p:pic>
        <p:nvPicPr>
          <p:cNvPr id="4" name="Obraz 2">
            <a:extLst>
              <a:ext uri="{FF2B5EF4-FFF2-40B4-BE49-F238E27FC236}">
                <a16:creationId xmlns:a16="http://schemas.microsoft.com/office/drawing/2014/main" id="{671D1B58-2DC9-4DB0-9443-8EF446D28F3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38279" y="247089"/>
            <a:ext cx="1387173" cy="1387173"/>
          </a:xfrm>
          <a:prstGeom prst="rect">
            <a:avLst/>
          </a:prstGeom>
        </p:spPr>
      </p:pic>
      <p:sp>
        <p:nvSpPr>
          <p:cNvPr id="6" name="TextBox 5">
            <a:extLst>
              <a:ext uri="{FF2B5EF4-FFF2-40B4-BE49-F238E27FC236}">
                <a16:creationId xmlns:a16="http://schemas.microsoft.com/office/drawing/2014/main" id="{DFD67BD0-1D70-4DDB-916E-FF8430E71DE5}"/>
              </a:ext>
            </a:extLst>
          </p:cNvPr>
          <p:cNvSpPr txBox="1"/>
          <p:nvPr/>
        </p:nvSpPr>
        <p:spPr>
          <a:xfrm>
            <a:off x="5517930" y="5609547"/>
            <a:ext cx="6527935" cy="307777"/>
          </a:xfrm>
          <a:prstGeom prst="rect">
            <a:avLst/>
          </a:prstGeom>
          <a:noFill/>
        </p:spPr>
        <p:txBody>
          <a:bodyPr wrap="square">
            <a:spAutoFit/>
          </a:bodyPr>
          <a:lstStyle/>
          <a:p>
            <a:r>
              <a:rPr lang="en-US" sz="1400" dirty="0"/>
              <a:t>Fuente</a:t>
            </a:r>
            <a:r>
              <a:rPr lang="en-US" sz="1400" dirty="0">
                <a:solidFill>
                  <a:schemeClr val="tx1"/>
                </a:solidFill>
              </a:rPr>
              <a:t>: H. </a:t>
            </a:r>
            <a:r>
              <a:rPr lang="en-US" sz="1400" dirty="0" err="1">
                <a:solidFill>
                  <a:schemeClr val="tx1"/>
                </a:solidFill>
              </a:rPr>
              <a:t>Plattner,C</a:t>
            </a:r>
            <a:r>
              <a:rPr lang="en-US" sz="1400" dirty="0">
                <a:solidFill>
                  <a:schemeClr val="tx1"/>
                </a:solidFill>
              </a:rPr>
              <a:t>.  </a:t>
            </a:r>
            <a:r>
              <a:rPr lang="en-US" sz="1400" dirty="0" err="1">
                <a:solidFill>
                  <a:schemeClr val="tx1"/>
                </a:solidFill>
              </a:rPr>
              <a:t>Meinel</a:t>
            </a:r>
            <a:r>
              <a:rPr lang="en-US" sz="1400" dirty="0">
                <a:solidFill>
                  <a:schemeClr val="tx1"/>
                </a:solidFill>
              </a:rPr>
              <a:t>, L. Leifer, Design Thinking: Understand - Improve - Apply</a:t>
            </a:r>
          </a:p>
        </p:txBody>
      </p:sp>
    </p:spTree>
    <p:extLst>
      <p:ext uri="{BB962C8B-B14F-4D97-AF65-F5344CB8AC3E}">
        <p14:creationId xmlns:p14="http://schemas.microsoft.com/office/powerpoint/2010/main" val="3812464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80AF93-180E-4225-B546-31D8F56328BD}"/>
              </a:ext>
            </a:extLst>
          </p:cNvPr>
          <p:cNvSpPr>
            <a:spLocks noGrp="1"/>
          </p:cNvSpPr>
          <p:nvPr>
            <p:ph type="body" sz="quarter" idx="15"/>
          </p:nvPr>
        </p:nvSpPr>
        <p:spPr>
          <a:xfrm>
            <a:off x="429800" y="3528580"/>
            <a:ext cx="11332399" cy="697353"/>
          </a:xfrm>
        </p:spPr>
        <p:txBody>
          <a:bodyPr/>
          <a:lstStyle/>
          <a:p>
            <a:r>
              <a:rPr lang="es-ES" sz="4400" dirty="0"/>
              <a:t>Módulo 1: El panorama de las oportunidades</a:t>
            </a:r>
            <a:endParaRPr lang="en-IE" sz="4400" dirty="0"/>
          </a:p>
        </p:txBody>
      </p:sp>
      <p:sp>
        <p:nvSpPr>
          <p:cNvPr id="6" name="TextBox 5">
            <a:extLst>
              <a:ext uri="{FF2B5EF4-FFF2-40B4-BE49-F238E27FC236}">
                <a16:creationId xmlns:a16="http://schemas.microsoft.com/office/drawing/2014/main" id="{3E9FF556-2D03-4273-9854-97CCFD2465EC}"/>
              </a:ext>
            </a:extLst>
          </p:cNvPr>
          <p:cNvSpPr txBox="1"/>
          <p:nvPr/>
        </p:nvSpPr>
        <p:spPr>
          <a:xfrm>
            <a:off x="7355558" y="5838143"/>
            <a:ext cx="4673881" cy="646331"/>
          </a:xfrm>
          <a:prstGeom prst="rect">
            <a:avLst/>
          </a:prstGeom>
          <a:noFill/>
        </p:spPr>
        <p:txBody>
          <a:bodyPr wrap="square">
            <a:spAutoFit/>
          </a:bodyPr>
          <a:lstStyle/>
          <a:p>
            <a:pPr algn="just"/>
            <a:r>
              <a:rPr lang="en-GB" sz="900">
                <a:solidFill>
                  <a:srgbClr val="000000"/>
                </a:solidFill>
              </a:rPr>
              <a:t>This programme  has been funded with support from the European Commission. The author is solely responsible for this publication (communication) and the Commission accepts no responsibility for any  use that may be made of the information contained therein                                          2020-1-DE02-KA202-007612</a:t>
            </a:r>
          </a:p>
        </p:txBody>
      </p:sp>
    </p:spTree>
    <p:extLst>
      <p:ext uri="{BB962C8B-B14F-4D97-AF65-F5344CB8AC3E}">
        <p14:creationId xmlns:p14="http://schemas.microsoft.com/office/powerpoint/2010/main" val="306009238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EFBC08-A31A-4DAE-AB4B-846A31B00FEA}"/>
              </a:ext>
            </a:extLst>
          </p:cNvPr>
          <p:cNvSpPr>
            <a:spLocks noGrp="1"/>
          </p:cNvSpPr>
          <p:nvPr>
            <p:ph type="body" sz="quarter" idx="18"/>
          </p:nvPr>
        </p:nvSpPr>
        <p:spPr>
          <a:xfrm>
            <a:off x="734714" y="1757011"/>
            <a:ext cx="5182609" cy="3867704"/>
          </a:xfrm>
        </p:spPr>
        <p:txBody>
          <a:bodyPr>
            <a:normAutofit fontScale="92500"/>
          </a:bodyPr>
          <a:lstStyle/>
          <a:p>
            <a:pPr marL="457200" indent="-457200" algn="l">
              <a:buFont typeface="Arial" panose="020B0604020202020204" pitchFamily="34" charset="0"/>
              <a:buChar char="•"/>
            </a:pPr>
            <a:r>
              <a:rPr lang="es-ES" sz="2400" cap="none" baseline="0" dirty="0"/>
              <a:t>Contacto frecuente con clientes/usuarios </a:t>
            </a:r>
            <a:r>
              <a:rPr lang="es-ES" sz="2400" cap="none" baseline="0" dirty="0" err="1"/>
              <a:t>potenciale</a:t>
            </a:r>
            <a:endParaRPr lang="es-ES" sz="2400" cap="none" baseline="0" dirty="0"/>
          </a:p>
          <a:p>
            <a:pPr marL="457200" indent="-457200" algn="l">
              <a:buFont typeface="Arial" panose="020B0604020202020204" pitchFamily="34" charset="0"/>
              <a:buChar char="•"/>
            </a:pPr>
            <a:r>
              <a:rPr lang="es-ES" sz="2400" cap="none" baseline="0" dirty="0"/>
              <a:t>Una gran orientación al cliente</a:t>
            </a:r>
          </a:p>
          <a:p>
            <a:pPr marL="457200" indent="-457200" algn="l">
              <a:buFont typeface="Arial" panose="020B0604020202020204" pitchFamily="34" charset="0"/>
              <a:buChar char="•"/>
            </a:pPr>
            <a:r>
              <a:rPr lang="es-ES" sz="2400" cap="none" baseline="0" dirty="0"/>
              <a:t>Eliminación de suposiciones incorrectas mediante la supervisión del proceso</a:t>
            </a:r>
          </a:p>
          <a:p>
            <a:pPr marL="457200" indent="-457200" algn="l">
              <a:buFont typeface="Arial" panose="020B0604020202020204" pitchFamily="34" charset="0"/>
              <a:buChar char="•"/>
            </a:pPr>
            <a:r>
              <a:rPr lang="es-ES" sz="2400" cap="none" baseline="0" dirty="0"/>
              <a:t>Aplicación de las funciones básicas</a:t>
            </a:r>
          </a:p>
          <a:p>
            <a:pPr marL="457200" indent="-457200" algn="l">
              <a:buFont typeface="Arial" panose="020B0604020202020204" pitchFamily="34" charset="0"/>
              <a:buChar char="•"/>
            </a:pPr>
            <a:r>
              <a:rPr lang="es-ES" sz="2400" cap="none" baseline="0" dirty="0"/>
              <a:t>Ahorro gracias a los frecuentes comentarios de los usuarios</a:t>
            </a:r>
          </a:p>
          <a:p>
            <a:pPr marL="457200" indent="-457200" algn="l">
              <a:buFont typeface="Arial" panose="020B0604020202020204" pitchFamily="34" charset="0"/>
              <a:buChar char="•"/>
            </a:pPr>
            <a:r>
              <a:rPr lang="es-ES" sz="2400" cap="none" baseline="0" dirty="0"/>
              <a:t>Ahorro de costes gracias a la omisión de algunos componentes</a:t>
            </a:r>
          </a:p>
          <a:p>
            <a:pPr marL="342900" indent="-342900">
              <a:buFont typeface="Arial" panose="020B0604020202020204" pitchFamily="34" charset="0"/>
              <a:buChar char="•"/>
            </a:pPr>
            <a:endParaRPr lang="en-IE" dirty="0"/>
          </a:p>
        </p:txBody>
      </p:sp>
      <p:sp>
        <p:nvSpPr>
          <p:cNvPr id="3" name="Text Placeholder 2">
            <a:extLst>
              <a:ext uri="{FF2B5EF4-FFF2-40B4-BE49-F238E27FC236}">
                <a16:creationId xmlns:a16="http://schemas.microsoft.com/office/drawing/2014/main" id="{91E77320-82EE-4EE5-B0FA-7EB62C7DFD22}"/>
              </a:ext>
            </a:extLst>
          </p:cNvPr>
          <p:cNvSpPr>
            <a:spLocks noGrp="1"/>
          </p:cNvSpPr>
          <p:nvPr>
            <p:ph type="body" sz="quarter" idx="16"/>
          </p:nvPr>
        </p:nvSpPr>
        <p:spPr>
          <a:xfrm>
            <a:off x="734714" y="95540"/>
            <a:ext cx="5085159" cy="1137745"/>
          </a:xfrm>
        </p:spPr>
        <p:txBody>
          <a:bodyPr>
            <a:normAutofit/>
          </a:bodyPr>
          <a:lstStyle/>
          <a:p>
            <a:r>
              <a:rPr lang="es-ES" b="1" dirty="0"/>
              <a:t>Ventajas del proceso del Diseño del Pensamiento</a:t>
            </a:r>
            <a:endParaRPr lang="en-IE" b="1" dirty="0"/>
          </a:p>
        </p:txBody>
      </p:sp>
      <p:pic>
        <p:nvPicPr>
          <p:cNvPr id="6" name="Picture Placeholder 5" descr="Single orange balloon floating above white balloons">
            <a:extLst>
              <a:ext uri="{FF2B5EF4-FFF2-40B4-BE49-F238E27FC236}">
                <a16:creationId xmlns:a16="http://schemas.microsoft.com/office/drawing/2014/main" id="{C93DF863-DD88-4BCF-9855-4B8CD1AED937}"/>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6392300" y="228600"/>
            <a:ext cx="5564883" cy="5447571"/>
          </a:xfrm>
        </p:spPr>
      </p:pic>
    </p:spTree>
    <p:extLst>
      <p:ext uri="{BB962C8B-B14F-4D97-AF65-F5344CB8AC3E}">
        <p14:creationId xmlns:p14="http://schemas.microsoft.com/office/powerpoint/2010/main" val="334821019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85D67DA-F9E2-470F-8295-5E0C677F3C3B}"/>
              </a:ext>
            </a:extLst>
          </p:cNvPr>
          <p:cNvSpPr>
            <a:spLocks noGrp="1"/>
          </p:cNvSpPr>
          <p:nvPr>
            <p:ph type="body" sz="quarter" idx="17"/>
          </p:nvPr>
        </p:nvSpPr>
        <p:spPr/>
        <p:txBody>
          <a:bodyPr>
            <a:normAutofit fontScale="85000" lnSpcReduction="20000"/>
          </a:bodyPr>
          <a:lstStyle/>
          <a:p>
            <a:r>
              <a:rPr lang="en-US"/>
              <a:t>4</a:t>
            </a:r>
            <a:endParaRPr lang="en-IE"/>
          </a:p>
        </p:txBody>
      </p:sp>
      <p:sp>
        <p:nvSpPr>
          <p:cNvPr id="4" name="Text Placeholder 1">
            <a:extLst>
              <a:ext uri="{FF2B5EF4-FFF2-40B4-BE49-F238E27FC236}">
                <a16:creationId xmlns:a16="http://schemas.microsoft.com/office/drawing/2014/main" id="{0CD7917B-5148-46A5-A2BD-3A488ADAE16D}"/>
              </a:ext>
            </a:extLst>
          </p:cNvPr>
          <p:cNvSpPr>
            <a:spLocks noGrp="1"/>
          </p:cNvSpPr>
          <p:nvPr>
            <p:ph type="body" sz="quarter" idx="16"/>
          </p:nvPr>
        </p:nvSpPr>
        <p:spPr>
          <a:xfrm>
            <a:off x="2149154" y="934083"/>
            <a:ext cx="4509098" cy="3868735"/>
          </a:xfrm>
        </p:spPr>
        <p:txBody>
          <a:bodyPr>
            <a:normAutofit/>
          </a:bodyPr>
          <a:lstStyle/>
          <a:p>
            <a:r>
              <a:rPr lang="es-ES" dirty="0"/>
              <a:t>El mercado de alimentos para mayores... donde están las oportunidades</a:t>
            </a:r>
            <a:endParaRPr lang="en-IE" dirty="0"/>
          </a:p>
        </p:txBody>
      </p:sp>
    </p:spTree>
    <p:extLst>
      <p:ext uri="{BB962C8B-B14F-4D97-AF65-F5344CB8AC3E}">
        <p14:creationId xmlns:p14="http://schemas.microsoft.com/office/powerpoint/2010/main" val="303770376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Flat lay top view of vibrantly colored farfalle">
            <a:extLst>
              <a:ext uri="{FF2B5EF4-FFF2-40B4-BE49-F238E27FC236}">
                <a16:creationId xmlns:a16="http://schemas.microsoft.com/office/drawing/2014/main" id="{E694EB0E-CEF3-48CA-993D-95015C1916AA}"/>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C9DC3015-1155-49C2-8056-1CFACE253D16}"/>
              </a:ext>
            </a:extLst>
          </p:cNvPr>
          <p:cNvSpPr>
            <a:spLocks noGrp="1"/>
          </p:cNvSpPr>
          <p:nvPr>
            <p:ph type="body" sz="quarter" idx="18"/>
          </p:nvPr>
        </p:nvSpPr>
        <p:spPr>
          <a:xfrm>
            <a:off x="3920248" y="2130357"/>
            <a:ext cx="8271752" cy="3511686"/>
          </a:xfrm>
          <a:solidFill>
            <a:srgbClr val="FFD100"/>
          </a:solidFill>
        </p:spPr>
        <p:txBody>
          <a:bodyPr>
            <a:normAutofit/>
          </a:bodyPr>
          <a:lstStyle/>
          <a:p>
            <a:r>
              <a:rPr lang="es-ES" dirty="0"/>
              <a:t>Como ya se ha mencionado, un reto o un problema también puede verse como una oportunidad</a:t>
            </a:r>
            <a:r>
              <a:rPr lang="en-US" dirty="0"/>
              <a:t>!!</a:t>
            </a:r>
          </a:p>
          <a:p>
            <a:r>
              <a:rPr lang="es-ES" dirty="0"/>
              <a:t>En nuestro </a:t>
            </a:r>
            <a:r>
              <a:rPr lang="es-ES" b="1" dirty="0">
                <a:hlinkClick r:id="rId3"/>
              </a:rPr>
              <a:t>Compendio de Buenas Prácticas</a:t>
            </a:r>
            <a:r>
              <a:rPr lang="es-ES" dirty="0"/>
              <a:t>, examinamos 20 ejemplos de PYMES que innovan en alimentos y servicios para mayores en toda Europa. De este modo, podrá inspirarse en los esfuerzos que ya se están realizando para llenar el vacío existente en el mercado.</a:t>
            </a:r>
          </a:p>
          <a:p>
            <a:endParaRPr lang="en-IE" dirty="0"/>
          </a:p>
        </p:txBody>
      </p:sp>
      <p:sp>
        <p:nvSpPr>
          <p:cNvPr id="4" name="Text Placeholder 3">
            <a:extLst>
              <a:ext uri="{FF2B5EF4-FFF2-40B4-BE49-F238E27FC236}">
                <a16:creationId xmlns:a16="http://schemas.microsoft.com/office/drawing/2014/main" id="{04641FE5-D89F-46FA-8B0E-5446BFCBDA7A}"/>
              </a:ext>
            </a:extLst>
          </p:cNvPr>
          <p:cNvSpPr>
            <a:spLocks noGrp="1"/>
          </p:cNvSpPr>
          <p:nvPr>
            <p:ph type="body" sz="quarter" idx="16"/>
          </p:nvPr>
        </p:nvSpPr>
        <p:spPr>
          <a:xfrm>
            <a:off x="464195" y="444299"/>
            <a:ext cx="11696699" cy="582221"/>
          </a:xfrm>
        </p:spPr>
        <p:txBody>
          <a:bodyPr>
            <a:noAutofit/>
          </a:bodyPr>
          <a:lstStyle/>
          <a:p>
            <a:r>
              <a:rPr lang="es-ES" sz="3200" b="1" dirty="0"/>
              <a:t>Inspírate... Cómo los retos pueden convertirse en OPORTUNIDADES</a:t>
            </a:r>
          </a:p>
        </p:txBody>
      </p:sp>
      <p:sp>
        <p:nvSpPr>
          <p:cNvPr id="2" name="Oval 1">
            <a:hlinkClick r:id="rId3"/>
            <a:extLst>
              <a:ext uri="{FF2B5EF4-FFF2-40B4-BE49-F238E27FC236}">
                <a16:creationId xmlns:a16="http://schemas.microsoft.com/office/drawing/2014/main" id="{D6D16FC9-23A9-43A2-AAF4-1B9ED35F10E3}"/>
              </a:ext>
            </a:extLst>
          </p:cNvPr>
          <p:cNvSpPr/>
          <p:nvPr/>
        </p:nvSpPr>
        <p:spPr>
          <a:xfrm>
            <a:off x="9922503" y="4562947"/>
            <a:ext cx="2145671" cy="1079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hlinkClick r:id="rId3"/>
              </a:rPr>
              <a:t>Haga clic aquí para ver el Compendio de Buenas Prácticas </a:t>
            </a:r>
            <a:endParaRPr lang="en-IE" sz="1400" dirty="0"/>
          </a:p>
        </p:txBody>
      </p:sp>
    </p:spTree>
    <p:extLst>
      <p:ext uri="{BB962C8B-B14F-4D97-AF65-F5344CB8AC3E}">
        <p14:creationId xmlns:p14="http://schemas.microsoft.com/office/powerpoint/2010/main" val="209901639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513BC4-7962-4E5C-BD12-40266DB17214}"/>
              </a:ext>
            </a:extLst>
          </p:cNvPr>
          <p:cNvSpPr>
            <a:spLocks noGrp="1"/>
          </p:cNvSpPr>
          <p:nvPr>
            <p:ph type="body" sz="quarter" idx="31"/>
          </p:nvPr>
        </p:nvSpPr>
        <p:spPr>
          <a:xfrm>
            <a:off x="1790662" y="4506622"/>
            <a:ext cx="2390847" cy="1988058"/>
          </a:xfrm>
        </p:spPr>
        <p:txBody>
          <a:bodyPr/>
          <a:lstStyle/>
          <a:p>
            <a:r>
              <a:rPr lang="en-IE" b="1" dirty="0">
                <a:latin typeface="+mn-lt"/>
              </a:rPr>
              <a:t>PRODUCTOS</a:t>
            </a:r>
          </a:p>
          <a:p>
            <a:r>
              <a:rPr lang="en-IE" b="1" dirty="0">
                <a:latin typeface="+mn-lt"/>
              </a:rPr>
              <a:t>INNOVADORES</a:t>
            </a:r>
          </a:p>
        </p:txBody>
      </p:sp>
      <p:sp>
        <p:nvSpPr>
          <p:cNvPr id="3" name="Text Placeholder 2">
            <a:extLst>
              <a:ext uri="{FF2B5EF4-FFF2-40B4-BE49-F238E27FC236}">
                <a16:creationId xmlns:a16="http://schemas.microsoft.com/office/drawing/2014/main" id="{7E432A19-3CEA-4465-86D0-DA86F35A587F}"/>
              </a:ext>
            </a:extLst>
          </p:cNvPr>
          <p:cNvSpPr>
            <a:spLocks noGrp="1"/>
          </p:cNvSpPr>
          <p:nvPr>
            <p:ph type="body" sz="quarter" idx="33"/>
          </p:nvPr>
        </p:nvSpPr>
        <p:spPr>
          <a:xfrm>
            <a:off x="4900576" y="4509018"/>
            <a:ext cx="2390847" cy="1988058"/>
          </a:xfrm>
        </p:spPr>
        <p:txBody>
          <a:bodyPr/>
          <a:lstStyle/>
          <a:p>
            <a:r>
              <a:rPr lang="en-US" b="1" dirty="0">
                <a:latin typeface="+mn-lt"/>
              </a:rPr>
              <a:t>SERVICIOS ÚNICOS O ÚTILES</a:t>
            </a:r>
            <a:endParaRPr lang="en-IE" b="1" dirty="0">
              <a:latin typeface="+mn-lt"/>
            </a:endParaRPr>
          </a:p>
        </p:txBody>
      </p:sp>
      <p:sp>
        <p:nvSpPr>
          <p:cNvPr id="4" name="Text Placeholder 3">
            <a:extLst>
              <a:ext uri="{FF2B5EF4-FFF2-40B4-BE49-F238E27FC236}">
                <a16:creationId xmlns:a16="http://schemas.microsoft.com/office/drawing/2014/main" id="{E8284BB1-1343-48F9-ADD9-8408DC511856}"/>
              </a:ext>
            </a:extLst>
          </p:cNvPr>
          <p:cNvSpPr>
            <a:spLocks noGrp="1"/>
          </p:cNvSpPr>
          <p:nvPr>
            <p:ph type="body" sz="quarter" idx="35"/>
          </p:nvPr>
        </p:nvSpPr>
        <p:spPr>
          <a:xfrm>
            <a:off x="8326886" y="4545533"/>
            <a:ext cx="2390847" cy="1988058"/>
          </a:xfrm>
        </p:spPr>
        <p:txBody>
          <a:bodyPr/>
          <a:lstStyle/>
          <a:p>
            <a:r>
              <a:rPr lang="es-ES" b="1" dirty="0">
                <a:latin typeface="+mn-lt"/>
              </a:rPr>
              <a:t>ALIVIAR LOS PROBLEMAS O DESAFÍOS</a:t>
            </a:r>
            <a:endParaRPr lang="en-IE" b="1" dirty="0">
              <a:latin typeface="+mn-lt"/>
            </a:endParaRPr>
          </a:p>
        </p:txBody>
      </p:sp>
      <p:sp>
        <p:nvSpPr>
          <p:cNvPr id="5" name="Text Placeholder 4">
            <a:extLst>
              <a:ext uri="{FF2B5EF4-FFF2-40B4-BE49-F238E27FC236}">
                <a16:creationId xmlns:a16="http://schemas.microsoft.com/office/drawing/2014/main" id="{E37254FB-C98A-461E-B6D0-14211E3F9C1D}"/>
              </a:ext>
            </a:extLst>
          </p:cNvPr>
          <p:cNvSpPr>
            <a:spLocks noGrp="1"/>
          </p:cNvSpPr>
          <p:nvPr>
            <p:ph type="body" sz="quarter" idx="29"/>
          </p:nvPr>
        </p:nvSpPr>
        <p:spPr>
          <a:xfrm>
            <a:off x="592812" y="204281"/>
            <a:ext cx="11025353" cy="1234731"/>
          </a:xfrm>
          <a:solidFill>
            <a:srgbClr val="85D2E1"/>
          </a:solidFill>
        </p:spPr>
        <p:txBody>
          <a:bodyPr>
            <a:normAutofit/>
          </a:bodyPr>
          <a:lstStyle/>
          <a:p>
            <a:r>
              <a:rPr lang="es-ES" sz="3300" b="1" dirty="0"/>
              <a:t>Cómo nuestro Compendio clasificó las oportunidades en el </a:t>
            </a:r>
          </a:p>
          <a:p>
            <a:r>
              <a:rPr lang="es-ES" sz="3300" b="1" dirty="0"/>
              <a:t>Mercado Senior</a:t>
            </a:r>
          </a:p>
          <a:p>
            <a:endParaRPr lang="en-IE" sz="3300" b="1" dirty="0"/>
          </a:p>
        </p:txBody>
      </p:sp>
      <p:sp>
        <p:nvSpPr>
          <p:cNvPr id="6" name="TextBox 5">
            <a:extLst>
              <a:ext uri="{FF2B5EF4-FFF2-40B4-BE49-F238E27FC236}">
                <a16:creationId xmlns:a16="http://schemas.microsoft.com/office/drawing/2014/main" id="{5AE7D177-0594-4D9E-A333-8372BC29C463}"/>
              </a:ext>
            </a:extLst>
          </p:cNvPr>
          <p:cNvSpPr txBox="1"/>
          <p:nvPr/>
        </p:nvSpPr>
        <p:spPr>
          <a:xfrm>
            <a:off x="2553205" y="1994170"/>
            <a:ext cx="961176" cy="369332"/>
          </a:xfrm>
          <a:prstGeom prst="rect">
            <a:avLst/>
          </a:prstGeom>
          <a:noFill/>
        </p:spPr>
        <p:txBody>
          <a:bodyPr wrap="square" rtlCol="0">
            <a:spAutoFit/>
          </a:bodyPr>
          <a:lstStyle/>
          <a:p>
            <a:r>
              <a:rPr lang="en-US" b="1" dirty="0">
                <a:solidFill>
                  <a:srgbClr val="000000"/>
                </a:solidFill>
              </a:rPr>
              <a:t>GRUPO</a:t>
            </a:r>
            <a:r>
              <a:rPr lang="en-US" dirty="0">
                <a:solidFill>
                  <a:srgbClr val="000000"/>
                </a:solidFill>
              </a:rPr>
              <a:t> </a:t>
            </a:r>
            <a:endParaRPr lang="en-IE" dirty="0">
              <a:solidFill>
                <a:srgbClr val="000000"/>
              </a:solidFill>
            </a:endParaRPr>
          </a:p>
        </p:txBody>
      </p:sp>
      <p:sp>
        <p:nvSpPr>
          <p:cNvPr id="7" name="TextBox 6">
            <a:extLst>
              <a:ext uri="{FF2B5EF4-FFF2-40B4-BE49-F238E27FC236}">
                <a16:creationId xmlns:a16="http://schemas.microsoft.com/office/drawing/2014/main" id="{8F8D9B27-28D8-483F-9026-C6530EFD23C3}"/>
              </a:ext>
            </a:extLst>
          </p:cNvPr>
          <p:cNvSpPr txBox="1"/>
          <p:nvPr/>
        </p:nvSpPr>
        <p:spPr>
          <a:xfrm>
            <a:off x="5672606" y="1994170"/>
            <a:ext cx="961176" cy="369332"/>
          </a:xfrm>
          <a:prstGeom prst="rect">
            <a:avLst/>
          </a:prstGeom>
          <a:noFill/>
        </p:spPr>
        <p:txBody>
          <a:bodyPr wrap="square" rtlCol="0">
            <a:spAutoFit/>
          </a:bodyPr>
          <a:lstStyle/>
          <a:p>
            <a:r>
              <a:rPr lang="en-US" b="1" dirty="0">
                <a:solidFill>
                  <a:srgbClr val="000000"/>
                </a:solidFill>
              </a:rPr>
              <a:t>GRUPO</a:t>
            </a:r>
            <a:endParaRPr lang="en-IE" b="1" dirty="0">
              <a:solidFill>
                <a:srgbClr val="000000"/>
              </a:solidFill>
            </a:endParaRPr>
          </a:p>
        </p:txBody>
      </p:sp>
      <p:sp>
        <p:nvSpPr>
          <p:cNvPr id="8" name="TextBox 7">
            <a:extLst>
              <a:ext uri="{FF2B5EF4-FFF2-40B4-BE49-F238E27FC236}">
                <a16:creationId xmlns:a16="http://schemas.microsoft.com/office/drawing/2014/main" id="{FE6F6571-1A2A-40C4-B9F1-471D38549921}"/>
              </a:ext>
            </a:extLst>
          </p:cNvPr>
          <p:cNvSpPr txBox="1"/>
          <p:nvPr/>
        </p:nvSpPr>
        <p:spPr>
          <a:xfrm>
            <a:off x="9089428" y="1994170"/>
            <a:ext cx="961176" cy="369332"/>
          </a:xfrm>
          <a:prstGeom prst="rect">
            <a:avLst/>
          </a:prstGeom>
          <a:noFill/>
        </p:spPr>
        <p:txBody>
          <a:bodyPr wrap="square" rtlCol="0">
            <a:spAutoFit/>
          </a:bodyPr>
          <a:lstStyle/>
          <a:p>
            <a:r>
              <a:rPr lang="en-US" b="1" dirty="0">
                <a:solidFill>
                  <a:srgbClr val="000000"/>
                </a:solidFill>
              </a:rPr>
              <a:t>GRUPO </a:t>
            </a:r>
            <a:endParaRPr lang="en-IE" b="1" dirty="0">
              <a:solidFill>
                <a:srgbClr val="000000"/>
              </a:solidFill>
            </a:endParaRPr>
          </a:p>
        </p:txBody>
      </p:sp>
      <p:sp>
        <p:nvSpPr>
          <p:cNvPr id="9" name="TextBox 8">
            <a:extLst>
              <a:ext uri="{FF2B5EF4-FFF2-40B4-BE49-F238E27FC236}">
                <a16:creationId xmlns:a16="http://schemas.microsoft.com/office/drawing/2014/main" id="{9036AE86-77B1-43D4-8D74-12203E5B25E6}"/>
              </a:ext>
            </a:extLst>
          </p:cNvPr>
          <p:cNvSpPr txBox="1"/>
          <p:nvPr/>
        </p:nvSpPr>
        <p:spPr>
          <a:xfrm>
            <a:off x="2782111" y="2363502"/>
            <a:ext cx="496110" cy="461665"/>
          </a:xfrm>
          <a:prstGeom prst="rect">
            <a:avLst/>
          </a:prstGeom>
          <a:noFill/>
        </p:spPr>
        <p:txBody>
          <a:bodyPr wrap="square" rtlCol="0">
            <a:spAutoFit/>
          </a:bodyPr>
          <a:lstStyle/>
          <a:p>
            <a:r>
              <a:rPr lang="en-US" sz="2400" b="1">
                <a:solidFill>
                  <a:srgbClr val="000000"/>
                </a:solidFill>
              </a:rPr>
              <a:t>01</a:t>
            </a:r>
            <a:endParaRPr lang="en-IE" sz="2400" b="1">
              <a:solidFill>
                <a:srgbClr val="000000"/>
              </a:solidFill>
            </a:endParaRPr>
          </a:p>
        </p:txBody>
      </p:sp>
      <p:sp>
        <p:nvSpPr>
          <p:cNvPr id="10" name="TextBox 9">
            <a:extLst>
              <a:ext uri="{FF2B5EF4-FFF2-40B4-BE49-F238E27FC236}">
                <a16:creationId xmlns:a16="http://schemas.microsoft.com/office/drawing/2014/main" id="{53D79E63-EF22-4308-A196-F1F66CB56CA6}"/>
              </a:ext>
            </a:extLst>
          </p:cNvPr>
          <p:cNvSpPr txBox="1"/>
          <p:nvPr/>
        </p:nvSpPr>
        <p:spPr>
          <a:xfrm>
            <a:off x="5877403" y="2363501"/>
            <a:ext cx="496110" cy="461665"/>
          </a:xfrm>
          <a:prstGeom prst="rect">
            <a:avLst/>
          </a:prstGeom>
          <a:noFill/>
        </p:spPr>
        <p:txBody>
          <a:bodyPr wrap="square" rtlCol="0">
            <a:spAutoFit/>
          </a:bodyPr>
          <a:lstStyle/>
          <a:p>
            <a:r>
              <a:rPr lang="en-US" sz="2400" b="1">
                <a:solidFill>
                  <a:srgbClr val="000000"/>
                </a:solidFill>
              </a:rPr>
              <a:t>02</a:t>
            </a:r>
            <a:endParaRPr lang="en-IE" sz="2400" b="1">
              <a:solidFill>
                <a:srgbClr val="000000"/>
              </a:solidFill>
            </a:endParaRPr>
          </a:p>
        </p:txBody>
      </p:sp>
      <p:sp>
        <p:nvSpPr>
          <p:cNvPr id="11" name="TextBox 10">
            <a:extLst>
              <a:ext uri="{FF2B5EF4-FFF2-40B4-BE49-F238E27FC236}">
                <a16:creationId xmlns:a16="http://schemas.microsoft.com/office/drawing/2014/main" id="{7F47599A-F81E-43A3-9140-2A6F4B45CAC7}"/>
              </a:ext>
            </a:extLst>
          </p:cNvPr>
          <p:cNvSpPr txBox="1"/>
          <p:nvPr/>
        </p:nvSpPr>
        <p:spPr>
          <a:xfrm>
            <a:off x="9274254" y="2369940"/>
            <a:ext cx="496110" cy="461665"/>
          </a:xfrm>
          <a:prstGeom prst="rect">
            <a:avLst/>
          </a:prstGeom>
          <a:noFill/>
        </p:spPr>
        <p:txBody>
          <a:bodyPr wrap="square" rtlCol="0">
            <a:spAutoFit/>
          </a:bodyPr>
          <a:lstStyle/>
          <a:p>
            <a:r>
              <a:rPr lang="en-US" sz="2400" b="1">
                <a:solidFill>
                  <a:srgbClr val="000000"/>
                </a:solidFill>
              </a:rPr>
              <a:t>03</a:t>
            </a:r>
            <a:endParaRPr lang="en-IE" sz="2400" b="1">
              <a:solidFill>
                <a:srgbClr val="000000"/>
              </a:solidFill>
            </a:endParaRPr>
          </a:p>
        </p:txBody>
      </p:sp>
    </p:spTree>
    <p:extLst>
      <p:ext uri="{BB962C8B-B14F-4D97-AF65-F5344CB8AC3E}">
        <p14:creationId xmlns:p14="http://schemas.microsoft.com/office/powerpoint/2010/main" val="294157798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9A9869-8F30-423E-AA9A-BB2E0BE0EE84}"/>
              </a:ext>
            </a:extLst>
          </p:cNvPr>
          <p:cNvSpPr>
            <a:spLocks noGrp="1"/>
          </p:cNvSpPr>
          <p:nvPr>
            <p:ph type="body" sz="quarter" idx="18"/>
          </p:nvPr>
        </p:nvSpPr>
        <p:spPr>
          <a:xfrm>
            <a:off x="470780" y="1457608"/>
            <a:ext cx="5739897" cy="4167107"/>
          </a:xfrm>
        </p:spPr>
        <p:txBody>
          <a:bodyPr vert="horz" lIns="91440" tIns="45720" rIns="91440" bIns="45720" rtlCol="0" anchor="t">
            <a:normAutofit fontScale="92500" lnSpcReduction="10000"/>
          </a:bodyPr>
          <a:lstStyle/>
          <a:p>
            <a:pPr indent="0" algn="just"/>
            <a:r>
              <a:rPr lang="en-US" b="1" dirty="0"/>
              <a:t>Reto: </a:t>
            </a:r>
            <a:r>
              <a:rPr lang="es-ES" dirty="0"/>
              <a:t>En los estudios realizados se ha comprobado que los sujetos de edad avanzada muestran una reducción de la diversidad de la microbiota en sus intestinos en comparación con los adultos más jóvenes. Estas diferencias de la microbiota intestinal de los ancianos no tienen por qué estar causadas por el envejecimiento, sino que podrían estar asociadas al deterioro del estado general de salud con la malnutrición y con una mayor necesidad de medicación, como los antibióticos y los antiinflamatorios no esteroideos, situaciones que se dan con frecuencia en los ancianos. </a:t>
            </a:r>
            <a:endParaRPr lang="en-IE" dirty="0">
              <a:cs typeface="Calibri" panose="020F0502020204030204"/>
            </a:endParaRPr>
          </a:p>
        </p:txBody>
      </p:sp>
      <p:sp>
        <p:nvSpPr>
          <p:cNvPr id="3" name="Text Placeholder 2">
            <a:extLst>
              <a:ext uri="{FF2B5EF4-FFF2-40B4-BE49-F238E27FC236}">
                <a16:creationId xmlns:a16="http://schemas.microsoft.com/office/drawing/2014/main" id="{BBC994BE-B6C2-4673-9138-211368FBE710}"/>
              </a:ext>
            </a:extLst>
          </p:cNvPr>
          <p:cNvSpPr>
            <a:spLocks noGrp="1"/>
          </p:cNvSpPr>
          <p:nvPr>
            <p:ph type="body" sz="quarter" idx="16"/>
          </p:nvPr>
        </p:nvSpPr>
        <p:spPr>
          <a:xfrm>
            <a:off x="712834" y="351861"/>
            <a:ext cx="5085159" cy="1006159"/>
          </a:xfrm>
        </p:spPr>
        <p:txBody>
          <a:bodyPr>
            <a:normAutofit lnSpcReduction="10000"/>
          </a:bodyPr>
          <a:lstStyle/>
          <a:p>
            <a:r>
              <a:rPr lang="es-ES" dirty="0"/>
              <a:t>Ejemplo del Grupo 1: </a:t>
            </a:r>
            <a:r>
              <a:rPr lang="es-ES" b="1" dirty="0"/>
              <a:t>Productos innovadores</a:t>
            </a:r>
            <a:endParaRPr lang="en-IE" b="1" dirty="0"/>
          </a:p>
        </p:txBody>
      </p:sp>
      <p:sp>
        <p:nvSpPr>
          <p:cNvPr id="7" name="TextBox 6">
            <a:extLst>
              <a:ext uri="{FF2B5EF4-FFF2-40B4-BE49-F238E27FC236}">
                <a16:creationId xmlns:a16="http://schemas.microsoft.com/office/drawing/2014/main" id="{6B13636D-8195-4415-BD42-EBAF37CF86BC}"/>
              </a:ext>
            </a:extLst>
          </p:cNvPr>
          <p:cNvSpPr txBox="1"/>
          <p:nvPr/>
        </p:nvSpPr>
        <p:spPr>
          <a:xfrm>
            <a:off x="6572816" y="1544337"/>
            <a:ext cx="3675707" cy="4708981"/>
          </a:xfrm>
          <a:prstGeom prst="rect">
            <a:avLst/>
          </a:prstGeom>
          <a:noFill/>
        </p:spPr>
        <p:txBody>
          <a:bodyPr wrap="square" lIns="91440" tIns="45720" rIns="91440" bIns="45720" anchor="t">
            <a:spAutoFit/>
          </a:bodyPr>
          <a:lstStyle/>
          <a:p>
            <a:pPr algn="just"/>
            <a:r>
              <a:rPr lang="es-ES" sz="2000" b="1" dirty="0" err="1">
                <a:solidFill>
                  <a:srgbClr val="000000"/>
                </a:solidFill>
              </a:rPr>
              <a:t>Ventro</a:t>
            </a:r>
            <a:r>
              <a:rPr lang="es-ES" sz="2000" b="1" dirty="0">
                <a:solidFill>
                  <a:srgbClr val="000000"/>
                </a:solidFill>
              </a:rPr>
              <a:t> Bio-gel </a:t>
            </a:r>
            <a:r>
              <a:rPr lang="es-ES" sz="2000" dirty="0">
                <a:solidFill>
                  <a:srgbClr val="000000"/>
                </a:solidFill>
              </a:rPr>
              <a:t>contiene probióticos vivos que pueden ayudar a regular y mantener el equilibrio de nuestra microbiota (flora intestinal), apoyando así nuestras funciones intestinales y son los primeros de su tipo en el mundo, ya que se derivan sin el uso de productos lácteos o procesos de liofilización. Cada bolsita no contiene lácteos ni lactosa, con gelatina con sabor a fruta, sólo 2,32 calorías por porción, sin grasa, sin colorantes ni edulcorantes artificiales.</a:t>
            </a:r>
            <a:endParaRPr lang="en-IE" sz="2000" dirty="0">
              <a:solidFill>
                <a:srgbClr val="000000"/>
              </a:solidFill>
              <a:cs typeface="Calibri" panose="020F0502020204030204"/>
            </a:endParaRPr>
          </a:p>
        </p:txBody>
      </p:sp>
      <p:sp>
        <p:nvSpPr>
          <p:cNvPr id="8" name="TextBox 7">
            <a:extLst>
              <a:ext uri="{FF2B5EF4-FFF2-40B4-BE49-F238E27FC236}">
                <a16:creationId xmlns:a16="http://schemas.microsoft.com/office/drawing/2014/main" id="{3364177C-09D2-48DA-8F8B-655ADF76F60F}"/>
              </a:ext>
            </a:extLst>
          </p:cNvPr>
          <p:cNvSpPr txBox="1"/>
          <p:nvPr/>
        </p:nvSpPr>
        <p:spPr>
          <a:xfrm>
            <a:off x="6394008" y="491099"/>
            <a:ext cx="5539845" cy="923330"/>
          </a:xfrm>
          <a:prstGeom prst="rect">
            <a:avLst/>
          </a:prstGeom>
          <a:solidFill>
            <a:srgbClr val="FFD100"/>
          </a:solidFill>
        </p:spPr>
        <p:txBody>
          <a:bodyPr wrap="square" rtlCol="0">
            <a:spAutoFit/>
          </a:bodyPr>
          <a:lstStyle/>
          <a:p>
            <a:r>
              <a:rPr lang="en-US" b="1" dirty="0" err="1">
                <a:solidFill>
                  <a:srgbClr val="000000"/>
                </a:solidFill>
              </a:rPr>
              <a:t>Producto</a:t>
            </a:r>
            <a:r>
              <a:rPr lang="en-US" b="1" dirty="0">
                <a:solidFill>
                  <a:srgbClr val="000000"/>
                </a:solidFill>
              </a:rPr>
              <a:t>: </a:t>
            </a:r>
            <a:r>
              <a:rPr lang="en-US" dirty="0">
                <a:solidFill>
                  <a:srgbClr val="000000"/>
                </a:solidFill>
              </a:rPr>
              <a:t>Bio-Gel Pro/</a:t>
            </a:r>
            <a:r>
              <a:rPr lang="en-US" dirty="0" err="1">
                <a:solidFill>
                  <a:srgbClr val="000000"/>
                </a:solidFill>
              </a:rPr>
              <a:t>Prebióticos</a:t>
            </a:r>
            <a:r>
              <a:rPr lang="en-US" dirty="0">
                <a:solidFill>
                  <a:srgbClr val="000000"/>
                </a:solidFill>
              </a:rPr>
              <a:t> </a:t>
            </a:r>
            <a:r>
              <a:rPr lang="en-US" dirty="0" err="1">
                <a:solidFill>
                  <a:srgbClr val="000000"/>
                </a:solidFill>
              </a:rPr>
              <a:t>como</a:t>
            </a:r>
            <a:r>
              <a:rPr lang="en-US" dirty="0">
                <a:solidFill>
                  <a:srgbClr val="000000"/>
                </a:solidFill>
              </a:rPr>
              <a:t> </a:t>
            </a:r>
            <a:r>
              <a:rPr lang="en-US" dirty="0" err="1">
                <a:solidFill>
                  <a:srgbClr val="000000"/>
                </a:solidFill>
              </a:rPr>
              <a:t>complementos</a:t>
            </a:r>
            <a:r>
              <a:rPr lang="en-US" dirty="0">
                <a:solidFill>
                  <a:srgbClr val="000000"/>
                </a:solidFill>
              </a:rPr>
              <a:t> </a:t>
            </a:r>
            <a:r>
              <a:rPr lang="en-US" dirty="0" err="1">
                <a:solidFill>
                  <a:srgbClr val="000000"/>
                </a:solidFill>
              </a:rPr>
              <a:t>alimenticios</a:t>
            </a:r>
            <a:endParaRPr lang="en-US" dirty="0">
              <a:solidFill>
                <a:srgbClr val="000000"/>
              </a:solidFill>
            </a:endParaRPr>
          </a:p>
          <a:p>
            <a:r>
              <a:rPr lang="en-US" b="1" dirty="0">
                <a:solidFill>
                  <a:srgbClr val="000000"/>
                </a:solidFill>
              </a:rPr>
              <a:t>Region: </a:t>
            </a:r>
            <a:r>
              <a:rPr lang="en-US" dirty="0">
                <a:solidFill>
                  <a:srgbClr val="000000"/>
                </a:solidFill>
              </a:rPr>
              <a:t>Munster, </a:t>
            </a:r>
            <a:r>
              <a:rPr lang="en-US" dirty="0" err="1">
                <a:solidFill>
                  <a:srgbClr val="000000"/>
                </a:solidFill>
              </a:rPr>
              <a:t>Alemania</a:t>
            </a:r>
            <a:endParaRPr lang="en-IE" dirty="0">
              <a:solidFill>
                <a:srgbClr val="000000"/>
              </a:solidFill>
            </a:endParaRPr>
          </a:p>
        </p:txBody>
      </p:sp>
      <p:pic>
        <p:nvPicPr>
          <p:cNvPr id="9" name="Picture 8">
            <a:hlinkClick r:id="rId2"/>
            <a:extLst>
              <a:ext uri="{FF2B5EF4-FFF2-40B4-BE49-F238E27FC236}">
                <a16:creationId xmlns:a16="http://schemas.microsoft.com/office/drawing/2014/main" id="{27985E18-63D5-4293-BF73-0DC55185E60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264239" y="1414429"/>
            <a:ext cx="1669614" cy="2540716"/>
          </a:xfrm>
          <a:prstGeom prst="rect">
            <a:avLst/>
          </a:prstGeom>
        </p:spPr>
      </p:pic>
    </p:spTree>
    <p:extLst>
      <p:ext uri="{BB962C8B-B14F-4D97-AF65-F5344CB8AC3E}">
        <p14:creationId xmlns:p14="http://schemas.microsoft.com/office/powerpoint/2010/main" val="133310376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BD4835-B756-40A2-99A0-241D1B9BED43}"/>
              </a:ext>
            </a:extLst>
          </p:cNvPr>
          <p:cNvSpPr>
            <a:spLocks noGrp="1"/>
          </p:cNvSpPr>
          <p:nvPr>
            <p:ph type="body" sz="quarter" idx="18"/>
          </p:nvPr>
        </p:nvSpPr>
        <p:spPr>
          <a:xfrm>
            <a:off x="416459" y="1757011"/>
            <a:ext cx="5301436" cy="3867704"/>
          </a:xfrm>
        </p:spPr>
        <p:txBody>
          <a:bodyPr vert="horz" lIns="91440" tIns="45720" rIns="91440" bIns="45720" rtlCol="0" anchor="t">
            <a:normAutofit/>
          </a:bodyPr>
          <a:lstStyle/>
          <a:p>
            <a:pPr indent="0" algn="just"/>
            <a:r>
              <a:rPr lang="es-ES" b="1" dirty="0"/>
              <a:t>Reto: </a:t>
            </a:r>
            <a:r>
              <a:rPr lang="es-ES" dirty="0"/>
              <a:t>Algunas personas mayores pueden perder la capacidad de recordar cómo comer o cómo utilizar los cubiertos de forma eficaz, esto puede ser consecuencia de una demencia o de un accidente cerebrovascular. Por lo tanto, algunos adultos mayores comen menos y, en consecuencia, se desnutren y son más vulnerables a las enfermedades.</a:t>
            </a:r>
            <a:endParaRPr lang="en-US" dirty="0">
              <a:cs typeface="Calibri" panose="020F0502020204030204"/>
            </a:endParaRPr>
          </a:p>
        </p:txBody>
      </p:sp>
      <p:sp>
        <p:nvSpPr>
          <p:cNvPr id="3" name="Text Placeholder 2">
            <a:extLst>
              <a:ext uri="{FF2B5EF4-FFF2-40B4-BE49-F238E27FC236}">
                <a16:creationId xmlns:a16="http://schemas.microsoft.com/office/drawing/2014/main" id="{7A8F6700-A70C-49E0-A3D4-AA2518DCEB7D}"/>
              </a:ext>
            </a:extLst>
          </p:cNvPr>
          <p:cNvSpPr>
            <a:spLocks noGrp="1"/>
          </p:cNvSpPr>
          <p:nvPr>
            <p:ph type="body" sz="quarter" idx="16"/>
          </p:nvPr>
        </p:nvSpPr>
        <p:spPr>
          <a:xfrm>
            <a:off x="734714" y="228600"/>
            <a:ext cx="5085159" cy="996593"/>
          </a:xfrm>
        </p:spPr>
        <p:txBody>
          <a:bodyPr>
            <a:normAutofit fontScale="92500" lnSpcReduction="10000"/>
          </a:bodyPr>
          <a:lstStyle/>
          <a:p>
            <a:r>
              <a:rPr lang="es-ES" dirty="0"/>
              <a:t>Ejemplo del Grupo 2: </a:t>
            </a:r>
            <a:r>
              <a:rPr lang="es-ES" b="1" dirty="0"/>
              <a:t>Servicios únicos o útiles</a:t>
            </a:r>
            <a:endParaRPr lang="en-IE" b="1" dirty="0"/>
          </a:p>
        </p:txBody>
      </p:sp>
      <p:sp>
        <p:nvSpPr>
          <p:cNvPr id="5" name="TextBox 4">
            <a:extLst>
              <a:ext uri="{FF2B5EF4-FFF2-40B4-BE49-F238E27FC236}">
                <a16:creationId xmlns:a16="http://schemas.microsoft.com/office/drawing/2014/main" id="{A30E142E-A27B-47F4-9E41-55BC7D9D965D}"/>
              </a:ext>
            </a:extLst>
          </p:cNvPr>
          <p:cNvSpPr txBox="1"/>
          <p:nvPr/>
        </p:nvSpPr>
        <p:spPr>
          <a:xfrm>
            <a:off x="6394008" y="491099"/>
            <a:ext cx="5565620" cy="923330"/>
          </a:xfrm>
          <a:prstGeom prst="rect">
            <a:avLst/>
          </a:prstGeom>
          <a:solidFill>
            <a:srgbClr val="FFD100"/>
          </a:solidFill>
        </p:spPr>
        <p:txBody>
          <a:bodyPr wrap="square" rtlCol="0">
            <a:spAutoFit/>
          </a:bodyPr>
          <a:lstStyle/>
          <a:p>
            <a:r>
              <a:rPr lang="en-US" b="1" dirty="0" err="1">
                <a:solidFill>
                  <a:srgbClr val="000000"/>
                </a:solidFill>
              </a:rPr>
              <a:t>Servicio</a:t>
            </a:r>
            <a:r>
              <a:rPr lang="en-US" b="1" dirty="0">
                <a:solidFill>
                  <a:srgbClr val="000000"/>
                </a:solidFill>
              </a:rPr>
              <a:t>: </a:t>
            </a:r>
            <a:r>
              <a:rPr lang="en-US" dirty="0" err="1">
                <a:solidFill>
                  <a:srgbClr val="000000"/>
                </a:solidFill>
              </a:rPr>
              <a:t>Diseño</a:t>
            </a:r>
            <a:r>
              <a:rPr lang="en-US" dirty="0">
                <a:solidFill>
                  <a:srgbClr val="000000"/>
                </a:solidFill>
              </a:rPr>
              <a:t> de comida para personas con </a:t>
            </a:r>
            <a:r>
              <a:rPr lang="en-US" dirty="0" err="1">
                <a:solidFill>
                  <a:srgbClr val="000000"/>
                </a:solidFill>
              </a:rPr>
              <a:t>demencia</a:t>
            </a:r>
            <a:r>
              <a:rPr lang="en-US" dirty="0">
                <a:solidFill>
                  <a:srgbClr val="000000"/>
                </a:solidFill>
              </a:rPr>
              <a:t> a </a:t>
            </a:r>
            <a:r>
              <a:rPr lang="en-US" dirty="0" err="1">
                <a:solidFill>
                  <a:srgbClr val="000000"/>
                </a:solidFill>
              </a:rPr>
              <a:t>través</a:t>
            </a:r>
            <a:r>
              <a:rPr lang="en-US" dirty="0">
                <a:solidFill>
                  <a:srgbClr val="000000"/>
                </a:solidFill>
              </a:rPr>
              <a:t> de </a:t>
            </a:r>
            <a:r>
              <a:rPr lang="en-US" dirty="0" err="1">
                <a:solidFill>
                  <a:srgbClr val="000000"/>
                </a:solidFill>
              </a:rPr>
              <a:t>platos</a:t>
            </a:r>
            <a:r>
              <a:rPr lang="en-US" dirty="0">
                <a:solidFill>
                  <a:srgbClr val="000000"/>
                </a:solidFill>
              </a:rPr>
              <a:t> que se </a:t>
            </a:r>
            <a:r>
              <a:rPr lang="en-US" dirty="0" err="1">
                <a:solidFill>
                  <a:srgbClr val="000000"/>
                </a:solidFill>
              </a:rPr>
              <a:t>puedan</a:t>
            </a:r>
            <a:r>
              <a:rPr lang="en-US" dirty="0">
                <a:solidFill>
                  <a:srgbClr val="000000"/>
                </a:solidFill>
              </a:rPr>
              <a:t> comer con las manos</a:t>
            </a:r>
            <a:endParaRPr lang="en-US" b="1" dirty="0">
              <a:solidFill>
                <a:srgbClr val="000000"/>
              </a:solidFill>
            </a:endParaRPr>
          </a:p>
          <a:p>
            <a:r>
              <a:rPr lang="en-US" b="1" dirty="0">
                <a:solidFill>
                  <a:srgbClr val="000000"/>
                </a:solidFill>
              </a:rPr>
              <a:t>Region: </a:t>
            </a:r>
            <a:r>
              <a:rPr lang="en-US" dirty="0">
                <a:solidFill>
                  <a:srgbClr val="000000"/>
                </a:solidFill>
              </a:rPr>
              <a:t>Northern Lincolnshire, </a:t>
            </a:r>
            <a:r>
              <a:rPr lang="en-US" dirty="0" err="1">
                <a:solidFill>
                  <a:srgbClr val="000000"/>
                </a:solidFill>
              </a:rPr>
              <a:t>Reino</a:t>
            </a:r>
            <a:r>
              <a:rPr lang="en-US" dirty="0">
                <a:solidFill>
                  <a:srgbClr val="000000"/>
                </a:solidFill>
              </a:rPr>
              <a:t> </a:t>
            </a:r>
            <a:r>
              <a:rPr lang="en-US" dirty="0" err="1">
                <a:solidFill>
                  <a:srgbClr val="000000"/>
                </a:solidFill>
              </a:rPr>
              <a:t>Unido</a:t>
            </a:r>
            <a:endParaRPr lang="en-IE" dirty="0">
              <a:solidFill>
                <a:srgbClr val="000000"/>
              </a:solidFill>
            </a:endParaRPr>
          </a:p>
        </p:txBody>
      </p:sp>
      <p:pic>
        <p:nvPicPr>
          <p:cNvPr id="6" name="Picture 5">
            <a:hlinkClick r:id="rId2"/>
            <a:extLst>
              <a:ext uri="{FF2B5EF4-FFF2-40B4-BE49-F238E27FC236}">
                <a16:creationId xmlns:a16="http://schemas.microsoft.com/office/drawing/2014/main" id="{64B09824-A68C-4D16-B1E2-9B937BF78570}"/>
              </a:ext>
            </a:extLst>
          </p:cNvPr>
          <p:cNvPicPr>
            <a:picLocks noChangeAspect="1"/>
          </p:cNvPicPr>
          <p:nvPr/>
        </p:nvPicPr>
        <p:blipFill>
          <a:blip r:embed="rId3"/>
          <a:stretch>
            <a:fillRect/>
          </a:stretch>
        </p:blipFill>
        <p:spPr>
          <a:xfrm>
            <a:off x="9370337" y="1708908"/>
            <a:ext cx="2525917" cy="1096581"/>
          </a:xfrm>
          <a:prstGeom prst="rect">
            <a:avLst/>
          </a:prstGeom>
        </p:spPr>
      </p:pic>
      <p:sp>
        <p:nvSpPr>
          <p:cNvPr id="8" name="TextBox 7">
            <a:extLst>
              <a:ext uri="{FF2B5EF4-FFF2-40B4-BE49-F238E27FC236}">
                <a16:creationId xmlns:a16="http://schemas.microsoft.com/office/drawing/2014/main" id="{EB28F6CA-790B-4864-BBFC-5956435CEAD6}"/>
              </a:ext>
            </a:extLst>
          </p:cNvPr>
          <p:cNvSpPr txBox="1"/>
          <p:nvPr/>
        </p:nvSpPr>
        <p:spPr>
          <a:xfrm>
            <a:off x="6474107" y="2891231"/>
            <a:ext cx="5422147" cy="3170099"/>
          </a:xfrm>
          <a:prstGeom prst="rect">
            <a:avLst/>
          </a:prstGeom>
          <a:noFill/>
        </p:spPr>
        <p:txBody>
          <a:bodyPr wrap="square" lIns="91440" tIns="45720" rIns="91440" bIns="45720" anchor="t">
            <a:spAutoFit/>
          </a:bodyPr>
          <a:lstStyle/>
          <a:p>
            <a:pPr algn="just"/>
            <a:r>
              <a:rPr lang="en-US" sz="2000" dirty="0">
                <a:solidFill>
                  <a:srgbClr val="000000"/>
                </a:solidFill>
              </a:rPr>
              <a:t>Northern Lincolnshire and </a:t>
            </a:r>
            <a:r>
              <a:rPr lang="en-US" sz="2000" dirty="0" err="1">
                <a:solidFill>
                  <a:srgbClr val="000000"/>
                </a:solidFill>
              </a:rPr>
              <a:t>Goole</a:t>
            </a:r>
            <a:r>
              <a:rPr lang="en-US" sz="2000" dirty="0">
                <a:solidFill>
                  <a:srgbClr val="000000"/>
                </a:solidFill>
              </a:rPr>
              <a:t> NHS Foundation Trust Nursing</a:t>
            </a:r>
            <a:r>
              <a:rPr lang="es-ES" sz="2000" dirty="0">
                <a:solidFill>
                  <a:srgbClr val="000000"/>
                </a:solidFill>
              </a:rPr>
              <a:t>, han trabajado conjuntamente para crear un menú de comida con los dedos basado en imágenes para ayudar a los pacientes a comer a su propio ritmo sin la presión de tener que usar un cuchillo y un tenedor, y así fomentar la independencia y el bienestar de los mayores. La comida con los dedos puede ser especialmente útil para las personas que se olvidan de comer o tienen dificultades de coordinación.</a:t>
            </a:r>
            <a:endParaRPr lang="en-IE" sz="2000" dirty="0">
              <a:solidFill>
                <a:srgbClr val="000000"/>
              </a:solidFill>
              <a:cs typeface="Calibri" panose="020F0502020204030204"/>
            </a:endParaRPr>
          </a:p>
        </p:txBody>
      </p:sp>
    </p:spTree>
    <p:extLst>
      <p:ext uri="{BB962C8B-B14F-4D97-AF65-F5344CB8AC3E}">
        <p14:creationId xmlns:p14="http://schemas.microsoft.com/office/powerpoint/2010/main" val="268729744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181165-D866-43AC-99B6-4CED522D8606}"/>
              </a:ext>
            </a:extLst>
          </p:cNvPr>
          <p:cNvSpPr>
            <a:spLocks noGrp="1"/>
          </p:cNvSpPr>
          <p:nvPr>
            <p:ph type="body" sz="quarter" idx="18"/>
          </p:nvPr>
        </p:nvSpPr>
        <p:spPr>
          <a:xfrm>
            <a:off x="470780" y="1757011"/>
            <a:ext cx="5748951" cy="3867704"/>
          </a:xfrm>
        </p:spPr>
        <p:txBody>
          <a:bodyPr vert="horz" lIns="91440" tIns="45720" rIns="91440" bIns="45720" rtlCol="0" anchor="t">
            <a:normAutofit fontScale="92500" lnSpcReduction="10000"/>
          </a:bodyPr>
          <a:lstStyle/>
          <a:p>
            <a:pPr indent="0" algn="just"/>
            <a:r>
              <a:rPr lang="es-ES" b="1" dirty="0"/>
              <a:t>Reto: </a:t>
            </a:r>
            <a:r>
              <a:rPr lang="es-ES" dirty="0"/>
              <a:t>La comunidad/población de personas mayores está aumentando en toda Europa. La gente, en general, vive más tiempo. A medida que envejecen, sus hábitos alimentarios cambian y sus receptores gustativos se alteran, lo que se traduce en menos calorías. Si no reciben el sustento que necesitan en casa, necesitarán servicios sanitarios adicionales y posiblemente incluso atención a tiempo completo. Esto significa que nuestra economía, los servicios sanitarios, los servicios de atención y los estilos de vida tienen que adaptarse a estos cambios.</a:t>
            </a:r>
            <a:endParaRPr lang="en-IE" dirty="0">
              <a:cs typeface="Calibri" panose="020F0502020204030204"/>
            </a:endParaRPr>
          </a:p>
        </p:txBody>
      </p:sp>
      <p:sp>
        <p:nvSpPr>
          <p:cNvPr id="3" name="Text Placeholder 2">
            <a:extLst>
              <a:ext uri="{FF2B5EF4-FFF2-40B4-BE49-F238E27FC236}">
                <a16:creationId xmlns:a16="http://schemas.microsoft.com/office/drawing/2014/main" id="{ED51867E-7DEA-4DE7-9648-C57F63B93488}"/>
              </a:ext>
            </a:extLst>
          </p:cNvPr>
          <p:cNvSpPr>
            <a:spLocks noGrp="1"/>
          </p:cNvSpPr>
          <p:nvPr>
            <p:ph type="body" sz="quarter" idx="16"/>
          </p:nvPr>
        </p:nvSpPr>
        <p:spPr>
          <a:xfrm>
            <a:off x="463415" y="220906"/>
            <a:ext cx="5930593" cy="1186715"/>
          </a:xfrm>
        </p:spPr>
        <p:txBody>
          <a:bodyPr>
            <a:noAutofit/>
          </a:bodyPr>
          <a:lstStyle/>
          <a:p>
            <a:r>
              <a:rPr lang="es-ES" sz="3300" dirty="0"/>
              <a:t>Ejemplo del Grupo 3: </a:t>
            </a:r>
          </a:p>
          <a:p>
            <a:r>
              <a:rPr lang="es-ES" sz="3300" b="1" dirty="0"/>
              <a:t>Problema y servicio combinados</a:t>
            </a:r>
            <a:endParaRPr lang="en-IE" sz="3300" b="1" dirty="0"/>
          </a:p>
        </p:txBody>
      </p:sp>
      <p:sp>
        <p:nvSpPr>
          <p:cNvPr id="5" name="TextBox 4">
            <a:extLst>
              <a:ext uri="{FF2B5EF4-FFF2-40B4-BE49-F238E27FC236}">
                <a16:creationId xmlns:a16="http://schemas.microsoft.com/office/drawing/2014/main" id="{B4EFC527-0CF8-41E5-AE04-C2AB79DCE631}"/>
              </a:ext>
            </a:extLst>
          </p:cNvPr>
          <p:cNvSpPr txBox="1"/>
          <p:nvPr/>
        </p:nvSpPr>
        <p:spPr>
          <a:xfrm>
            <a:off x="6394008" y="491099"/>
            <a:ext cx="5565620" cy="646331"/>
          </a:xfrm>
          <a:prstGeom prst="rect">
            <a:avLst/>
          </a:prstGeom>
          <a:solidFill>
            <a:srgbClr val="FFD100"/>
          </a:solidFill>
        </p:spPr>
        <p:txBody>
          <a:bodyPr wrap="square" rtlCol="0">
            <a:spAutoFit/>
          </a:bodyPr>
          <a:lstStyle/>
          <a:p>
            <a:r>
              <a:rPr lang="en-US" b="1" dirty="0" err="1">
                <a:solidFill>
                  <a:srgbClr val="000000"/>
                </a:solidFill>
              </a:rPr>
              <a:t>Producto</a:t>
            </a:r>
            <a:r>
              <a:rPr lang="en-US" b="1" dirty="0">
                <a:solidFill>
                  <a:srgbClr val="000000"/>
                </a:solidFill>
              </a:rPr>
              <a:t> &amp; </a:t>
            </a:r>
            <a:r>
              <a:rPr lang="en-US" b="1" dirty="0" err="1">
                <a:solidFill>
                  <a:srgbClr val="000000"/>
                </a:solidFill>
              </a:rPr>
              <a:t>Servicio</a:t>
            </a:r>
            <a:r>
              <a:rPr lang="en-US" b="1" dirty="0">
                <a:solidFill>
                  <a:srgbClr val="000000"/>
                </a:solidFill>
              </a:rPr>
              <a:t>: </a:t>
            </a:r>
            <a:r>
              <a:rPr lang="en-US" dirty="0">
                <a:solidFill>
                  <a:srgbClr val="000000"/>
                </a:solidFill>
              </a:rPr>
              <a:t>Meals4Health – </a:t>
            </a:r>
            <a:r>
              <a:rPr lang="en-US" dirty="0" err="1">
                <a:solidFill>
                  <a:srgbClr val="000000"/>
                </a:solidFill>
              </a:rPr>
              <a:t>entrega</a:t>
            </a:r>
            <a:r>
              <a:rPr lang="en-US" dirty="0">
                <a:solidFill>
                  <a:srgbClr val="000000"/>
                </a:solidFill>
              </a:rPr>
              <a:t> de comida </a:t>
            </a:r>
          </a:p>
          <a:p>
            <a:r>
              <a:rPr lang="en-US" b="1" dirty="0">
                <a:solidFill>
                  <a:srgbClr val="000000"/>
                </a:solidFill>
              </a:rPr>
              <a:t>Region: </a:t>
            </a:r>
            <a:r>
              <a:rPr lang="en-US" dirty="0">
                <a:solidFill>
                  <a:srgbClr val="000000"/>
                </a:solidFill>
              </a:rPr>
              <a:t>Galway, </a:t>
            </a:r>
            <a:r>
              <a:rPr lang="en-US" dirty="0" err="1">
                <a:solidFill>
                  <a:srgbClr val="000000"/>
                </a:solidFill>
              </a:rPr>
              <a:t>Irlanda</a:t>
            </a:r>
            <a:endParaRPr lang="en-IE" dirty="0">
              <a:solidFill>
                <a:srgbClr val="000000"/>
              </a:solidFill>
            </a:endParaRPr>
          </a:p>
        </p:txBody>
      </p:sp>
      <p:sp>
        <p:nvSpPr>
          <p:cNvPr id="7" name="TextBox 6">
            <a:extLst>
              <a:ext uri="{FF2B5EF4-FFF2-40B4-BE49-F238E27FC236}">
                <a16:creationId xmlns:a16="http://schemas.microsoft.com/office/drawing/2014/main" id="{E4A3E507-CB28-4C3A-AB90-9C3BBF0BF978}"/>
              </a:ext>
            </a:extLst>
          </p:cNvPr>
          <p:cNvSpPr txBox="1"/>
          <p:nvPr/>
        </p:nvSpPr>
        <p:spPr>
          <a:xfrm>
            <a:off x="6509442" y="2116484"/>
            <a:ext cx="5565620" cy="4401205"/>
          </a:xfrm>
          <a:prstGeom prst="rect">
            <a:avLst/>
          </a:prstGeom>
          <a:noFill/>
        </p:spPr>
        <p:txBody>
          <a:bodyPr wrap="square" lIns="91440" tIns="45720" rIns="91440" bIns="45720" anchor="t">
            <a:spAutoFit/>
          </a:bodyPr>
          <a:lstStyle/>
          <a:p>
            <a:pPr algn="just"/>
            <a:r>
              <a:rPr lang="es-ES" sz="2000" b="1" dirty="0">
                <a:solidFill>
                  <a:srgbClr val="000000"/>
                </a:solidFill>
              </a:rPr>
              <a:t>Meals4Health: </a:t>
            </a:r>
            <a:r>
              <a:rPr lang="es-ES" sz="2000" dirty="0">
                <a:solidFill>
                  <a:srgbClr val="000000"/>
                </a:solidFill>
              </a:rPr>
              <a:t>ofrece entrega a domicilio de comidas frescas y nutritivas, adaptadas a las necesidades dietéticas de las personas mayores. Todas las comidas se cocinan frescas y pueden entregarse en todo el país a las personas que necesitan el servicio a domicilio. Meals4health está eliminando la necesidad de comprar y cocinar de aquellos que tienen dificultades para hacerlo y, por lo tanto, están previniendo la posible desnutrición u otras condiciones relacionadas con la dieta. También permite a los ancianos seguir viviendo en sus propios hogares de forma independiente o semiindependiente y les proporciona una conexión social que les hace ilusión cada día.</a:t>
            </a:r>
            <a:endParaRPr lang="en-IE" sz="2000" dirty="0">
              <a:solidFill>
                <a:srgbClr val="000000"/>
              </a:solidFill>
              <a:cs typeface="Calibri" panose="020F0502020204030204"/>
            </a:endParaRPr>
          </a:p>
        </p:txBody>
      </p:sp>
      <p:pic>
        <p:nvPicPr>
          <p:cNvPr id="8" name="Picture 7">
            <a:hlinkClick r:id="rId2"/>
            <a:extLst>
              <a:ext uri="{FF2B5EF4-FFF2-40B4-BE49-F238E27FC236}">
                <a16:creationId xmlns:a16="http://schemas.microsoft.com/office/drawing/2014/main" id="{51C7F87E-6CF1-4E79-9456-EF305C94E1DC}"/>
              </a:ext>
            </a:extLst>
          </p:cNvPr>
          <p:cNvPicPr>
            <a:picLocks noChangeAspect="1"/>
          </p:cNvPicPr>
          <p:nvPr/>
        </p:nvPicPr>
        <p:blipFill>
          <a:blip r:embed="rId3"/>
          <a:stretch>
            <a:fillRect/>
          </a:stretch>
        </p:blipFill>
        <p:spPr>
          <a:xfrm>
            <a:off x="10636909" y="1137430"/>
            <a:ext cx="1266825" cy="952500"/>
          </a:xfrm>
          <a:prstGeom prst="rect">
            <a:avLst/>
          </a:prstGeom>
        </p:spPr>
      </p:pic>
    </p:spTree>
    <p:extLst>
      <p:ext uri="{BB962C8B-B14F-4D97-AF65-F5344CB8AC3E}">
        <p14:creationId xmlns:p14="http://schemas.microsoft.com/office/powerpoint/2010/main" val="51188048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A70D02-4202-4F57-8BF2-706A680C15AC}"/>
              </a:ext>
            </a:extLst>
          </p:cNvPr>
          <p:cNvSpPr>
            <a:spLocks noGrp="1"/>
          </p:cNvSpPr>
          <p:nvPr>
            <p:ph type="body" sz="quarter" idx="18"/>
          </p:nvPr>
        </p:nvSpPr>
        <p:spPr>
          <a:xfrm>
            <a:off x="423332" y="1461155"/>
            <a:ext cx="5948796" cy="4163560"/>
          </a:xfrm>
        </p:spPr>
        <p:txBody>
          <a:bodyPr>
            <a:normAutofit lnSpcReduction="10000"/>
          </a:bodyPr>
          <a:lstStyle/>
          <a:p>
            <a:pPr indent="0"/>
            <a:r>
              <a:rPr lang="es-ES" dirty="0"/>
              <a:t>Ahora que conoce los retos... ¿puede usted y su equipo prever qué reto puede ser la oportunidad que le espera para encontrar una solución?</a:t>
            </a:r>
            <a:endParaRPr lang="en-US" dirty="0"/>
          </a:p>
          <a:p>
            <a:pPr marL="571500" indent="-342900">
              <a:buFont typeface="Arial" panose="020B0604020202020204" pitchFamily="34" charset="0"/>
              <a:buChar char="•"/>
            </a:pPr>
            <a:r>
              <a:rPr lang="es-ES" dirty="0"/>
              <a:t>¿Será un nuevo producto alimentario?</a:t>
            </a:r>
          </a:p>
          <a:p>
            <a:pPr marL="571500" indent="-342900">
              <a:buFont typeface="Arial" panose="020B0604020202020204" pitchFamily="34" charset="0"/>
              <a:buChar char="•"/>
            </a:pPr>
            <a:r>
              <a:rPr lang="es-ES" dirty="0"/>
              <a:t>¿Un producto alimentario adaptado/fortificado?</a:t>
            </a:r>
          </a:p>
          <a:p>
            <a:pPr marL="571500" indent="-342900">
              <a:buFont typeface="Arial" panose="020B0604020202020204" pitchFamily="34" charset="0"/>
              <a:buChar char="•"/>
            </a:pPr>
            <a:r>
              <a:rPr lang="es-ES" dirty="0"/>
              <a:t>¿Será un servicio para ayudar a la vida de las personas mayores?</a:t>
            </a:r>
          </a:p>
          <a:p>
            <a:pPr marL="571500" indent="-342900">
              <a:buFont typeface="Arial" panose="020B0604020202020204" pitchFamily="34" charset="0"/>
              <a:buChar char="•"/>
            </a:pPr>
            <a:r>
              <a:rPr lang="es-ES" dirty="0"/>
              <a:t>¿Será una combinación de ambos?</a:t>
            </a:r>
          </a:p>
          <a:p>
            <a:pPr marL="571500" indent="-342900">
              <a:buFont typeface="Arial" panose="020B0604020202020204" pitchFamily="34" charset="0"/>
              <a:buChar char="•"/>
            </a:pPr>
            <a:r>
              <a:rPr lang="es-ES" dirty="0"/>
              <a:t>¿Será una solución tecnológica?</a:t>
            </a:r>
            <a:endParaRPr lang="en-IE" dirty="0"/>
          </a:p>
        </p:txBody>
      </p:sp>
      <p:pic>
        <p:nvPicPr>
          <p:cNvPr id="7" name="Picture Placeholder 6" descr="Lightbulb and pencil with solid fill">
            <a:extLst>
              <a:ext uri="{FF2B5EF4-FFF2-40B4-BE49-F238E27FC236}">
                <a16:creationId xmlns:a16="http://schemas.microsoft.com/office/drawing/2014/main" id="{C0013B01-C08C-4C0E-8DD6-0D583969A78B}"/>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1041" b="1041"/>
          <a:stretch>
            <a:fillRect/>
          </a:stretch>
        </p:blipFill>
        <p:spPr/>
      </p:pic>
      <p:pic>
        <p:nvPicPr>
          <p:cNvPr id="8" name="Picture 7" descr="Blue puzzle pieces with one red puzzle forming a circle">
            <a:extLst>
              <a:ext uri="{FF2B5EF4-FFF2-40B4-BE49-F238E27FC236}">
                <a16:creationId xmlns:a16="http://schemas.microsoft.com/office/drawing/2014/main" id="{CF368CB7-6810-4B89-914F-7869E850547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372128" y="212586"/>
            <a:ext cx="5650874" cy="5527971"/>
          </a:xfrm>
          <a:prstGeom prst="rect">
            <a:avLst/>
          </a:prstGeom>
        </p:spPr>
      </p:pic>
      <p:sp>
        <p:nvSpPr>
          <p:cNvPr id="3" name="Text Placeholder 2">
            <a:extLst>
              <a:ext uri="{FF2B5EF4-FFF2-40B4-BE49-F238E27FC236}">
                <a16:creationId xmlns:a16="http://schemas.microsoft.com/office/drawing/2014/main" id="{A4F05993-F6B1-41F6-A68F-67BCF7F3CA44}"/>
              </a:ext>
            </a:extLst>
          </p:cNvPr>
          <p:cNvSpPr>
            <a:spLocks noGrp="1"/>
          </p:cNvSpPr>
          <p:nvPr>
            <p:ph type="body" sz="quarter" idx="16"/>
          </p:nvPr>
        </p:nvSpPr>
        <p:spPr>
          <a:xfrm>
            <a:off x="318255" y="212587"/>
            <a:ext cx="7829864" cy="1020698"/>
          </a:xfrm>
          <a:solidFill>
            <a:srgbClr val="FFD100"/>
          </a:solidFill>
        </p:spPr>
        <p:txBody>
          <a:bodyPr>
            <a:normAutofit fontScale="92500" lnSpcReduction="10000"/>
          </a:bodyPr>
          <a:lstStyle/>
          <a:p>
            <a:r>
              <a:rPr lang="es-ES" sz="3300" b="1" dirty="0"/>
              <a:t>EJERCICIO DE EMPRESA:</a:t>
            </a:r>
          </a:p>
          <a:p>
            <a:r>
              <a:rPr lang="es-ES" sz="3300" b="1" dirty="0"/>
              <a:t>Convertir los retos en oportunidades</a:t>
            </a:r>
            <a:endParaRPr lang="en-IE" sz="3300" b="1" dirty="0"/>
          </a:p>
        </p:txBody>
      </p:sp>
      <p:sp>
        <p:nvSpPr>
          <p:cNvPr id="5" name="TextBox 4">
            <a:extLst>
              <a:ext uri="{FF2B5EF4-FFF2-40B4-BE49-F238E27FC236}">
                <a16:creationId xmlns:a16="http://schemas.microsoft.com/office/drawing/2014/main" id="{3BA77485-FD85-4724-A948-8D6E43A5DC35}"/>
              </a:ext>
            </a:extLst>
          </p:cNvPr>
          <p:cNvSpPr txBox="1"/>
          <p:nvPr/>
        </p:nvSpPr>
        <p:spPr>
          <a:xfrm>
            <a:off x="4734961" y="5624715"/>
            <a:ext cx="5119043" cy="923330"/>
          </a:xfrm>
          <a:prstGeom prst="rect">
            <a:avLst/>
          </a:prstGeom>
          <a:solidFill>
            <a:srgbClr val="FFD100"/>
          </a:solidFill>
        </p:spPr>
        <p:txBody>
          <a:bodyPr wrap="square" rtlCol="0" anchor="ctr" anchorCtr="1">
            <a:spAutoFit/>
          </a:bodyPr>
          <a:lstStyle/>
          <a:p>
            <a:endParaRPr lang="en-US" b="1" dirty="0">
              <a:solidFill>
                <a:srgbClr val="000000"/>
              </a:solidFill>
            </a:endParaRPr>
          </a:p>
          <a:p>
            <a:pPr algn="r"/>
            <a:r>
              <a:rPr lang="en-US" b="1" dirty="0">
                <a:solidFill>
                  <a:srgbClr val="000000"/>
                </a:solidFill>
              </a:rPr>
              <a:t>INTENTA RESPONDER A ESTAS 5 PREGUNTAS</a:t>
            </a:r>
          </a:p>
          <a:p>
            <a:endParaRPr lang="en-US" b="1" dirty="0">
              <a:solidFill>
                <a:srgbClr val="000000"/>
              </a:solidFill>
            </a:endParaRPr>
          </a:p>
        </p:txBody>
      </p:sp>
      <p:pic>
        <p:nvPicPr>
          <p:cNvPr id="13" name="Graphic 12" descr="Pencil outline">
            <a:extLst>
              <a:ext uri="{FF2B5EF4-FFF2-40B4-BE49-F238E27FC236}">
                <a16:creationId xmlns:a16="http://schemas.microsoft.com/office/drawing/2014/main" id="{37DD4BAF-303D-4DA8-90D9-BEC43C48036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34961" y="5633645"/>
            <a:ext cx="914400" cy="914400"/>
          </a:xfrm>
          <a:prstGeom prst="rect">
            <a:avLst/>
          </a:prstGeom>
        </p:spPr>
      </p:pic>
    </p:spTree>
    <p:extLst>
      <p:ext uri="{BB962C8B-B14F-4D97-AF65-F5344CB8AC3E}">
        <p14:creationId xmlns:p14="http://schemas.microsoft.com/office/powerpoint/2010/main" val="354203075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B732BDE-A97D-4856-9283-DA2458148D11}"/>
              </a:ext>
            </a:extLst>
          </p:cNvPr>
          <p:cNvSpPr>
            <a:spLocks noGrp="1"/>
          </p:cNvSpPr>
          <p:nvPr>
            <p:ph type="body" sz="quarter" idx="18"/>
          </p:nvPr>
        </p:nvSpPr>
        <p:spPr>
          <a:xfrm>
            <a:off x="734715" y="1757011"/>
            <a:ext cx="5192360" cy="3867704"/>
          </a:xfrm>
        </p:spPr>
        <p:txBody>
          <a:bodyPr>
            <a:normAutofit lnSpcReduction="10000"/>
          </a:bodyPr>
          <a:lstStyle/>
          <a:p>
            <a:pPr marL="342900" indent="-342900">
              <a:buFont typeface="Arial" panose="020B0604020202020204" pitchFamily="34" charset="0"/>
              <a:buChar char="•"/>
            </a:pPr>
            <a:r>
              <a:rPr lang="es-ES" dirty="0">
                <a:solidFill>
                  <a:srgbClr val="1188A3"/>
                </a:solidFill>
                <a:hlinkClick r:id="rId2">
                  <a:extLst>
                    <a:ext uri="{A12FA001-AC4F-418D-AE19-62706E023703}">
                      <ahyp:hlinkClr xmlns:ahyp="http://schemas.microsoft.com/office/drawing/2018/hyperlinkcolor" val="tx"/>
                    </a:ext>
                  </a:extLst>
                </a:hlinkClick>
              </a:rPr>
              <a:t>La preocupación por un envejecimiento saludable es una oportunidad para el desarrollo de nuevos productos de alimentación</a:t>
            </a:r>
            <a:endParaRPr lang="en-US" dirty="0">
              <a:solidFill>
                <a:srgbClr val="1188A3"/>
              </a:solidFill>
            </a:endParaRPr>
          </a:p>
          <a:p>
            <a:endParaRPr lang="en-US" dirty="0">
              <a:solidFill>
                <a:srgbClr val="1188A3"/>
              </a:solidFill>
            </a:endParaRPr>
          </a:p>
          <a:p>
            <a:pPr marL="342900" indent="-342900">
              <a:buFont typeface="Arial" panose="020B0604020202020204" pitchFamily="34" charset="0"/>
              <a:buChar char="•"/>
            </a:pPr>
            <a:r>
              <a:rPr lang="es-ES" dirty="0">
                <a:solidFill>
                  <a:srgbClr val="1188A3"/>
                </a:solidFill>
                <a:hlinkClick r:id="rId3">
                  <a:extLst>
                    <a:ext uri="{A12FA001-AC4F-418D-AE19-62706E023703}">
                      <ahyp:hlinkClr xmlns:ahyp="http://schemas.microsoft.com/office/drawing/2018/hyperlinkcolor" val="tx"/>
                    </a:ext>
                  </a:extLst>
                </a:hlinkClick>
              </a:rPr>
              <a:t>Innovación guiada por el </a:t>
            </a:r>
            <a:r>
              <a:rPr lang="es-ES" dirty="0" err="1">
                <a:solidFill>
                  <a:srgbClr val="1188A3"/>
                </a:solidFill>
                <a:hlinkClick r:id="rId3">
                  <a:extLst>
                    <a:ext uri="{A12FA001-AC4F-418D-AE19-62706E023703}">
                      <ahyp:hlinkClr xmlns:ahyp="http://schemas.microsoft.com/office/drawing/2018/hyperlinkcolor" val="tx"/>
                    </a:ext>
                  </a:extLst>
                </a:hlinkClick>
              </a:rPr>
              <a:t>Food</a:t>
            </a:r>
            <a:r>
              <a:rPr lang="es-ES" dirty="0">
                <a:solidFill>
                  <a:srgbClr val="1188A3"/>
                </a:solidFill>
                <a:hlinkClick r:id="rId3">
                  <a:extLst>
                    <a:ext uri="{A12FA001-AC4F-418D-AE19-62706E023703}">
                      <ahyp:hlinkClr xmlns:ahyp="http://schemas.microsoft.com/office/drawing/2018/hyperlinkcolor" val="tx"/>
                    </a:ext>
                  </a:extLst>
                </a:hlinkClick>
              </a:rPr>
              <a:t> </a:t>
            </a:r>
            <a:r>
              <a:rPr lang="es-ES" dirty="0" err="1">
                <a:solidFill>
                  <a:srgbClr val="1188A3"/>
                </a:solidFill>
                <a:hlinkClick r:id="rId3">
                  <a:extLst>
                    <a:ext uri="{A12FA001-AC4F-418D-AE19-62706E023703}">
                      <ahyp:hlinkClr xmlns:ahyp="http://schemas.microsoft.com/office/drawing/2018/hyperlinkcolor" val="tx"/>
                    </a:ext>
                  </a:extLst>
                </a:hlinkClick>
              </a:rPr>
              <a:t>Design</a:t>
            </a:r>
            <a:endParaRPr lang="es-ES" dirty="0">
              <a:solidFill>
                <a:srgbClr val="1188A3"/>
              </a:solidFill>
            </a:endParaRPr>
          </a:p>
          <a:p>
            <a:endParaRPr lang="en-IE" dirty="0">
              <a:solidFill>
                <a:srgbClr val="1188A3"/>
              </a:solidFill>
            </a:endParaRPr>
          </a:p>
          <a:p>
            <a:pPr marL="342900" indent="-342900">
              <a:buFont typeface="Arial" panose="020B0604020202020204" pitchFamily="34" charset="0"/>
              <a:buChar char="•"/>
            </a:pPr>
            <a:r>
              <a:rPr lang="en-IE" dirty="0">
                <a:solidFill>
                  <a:srgbClr val="1188A3"/>
                </a:solidFill>
                <a:hlinkClick r:id="rId4">
                  <a:extLst>
                    <a:ext uri="{A12FA001-AC4F-418D-AE19-62706E023703}">
                      <ahyp:hlinkClr xmlns:ahyp="http://schemas.microsoft.com/office/drawing/2018/hyperlinkcolor" val="tx"/>
                    </a:ext>
                  </a:extLst>
                </a:hlinkClick>
              </a:rPr>
              <a:t>http://centmapress.ilb.uni-bonn.de/ojs/index.php/proceedings/article/viewFile/385/382</a:t>
            </a:r>
            <a:endParaRPr lang="en-IE" dirty="0">
              <a:solidFill>
                <a:srgbClr val="1188A3"/>
              </a:solidFill>
            </a:endParaRPr>
          </a:p>
          <a:p>
            <a:endParaRPr lang="en-IE" dirty="0">
              <a:solidFill>
                <a:srgbClr val="1188A3"/>
              </a:solidFill>
            </a:endParaRPr>
          </a:p>
        </p:txBody>
      </p:sp>
      <p:sp>
        <p:nvSpPr>
          <p:cNvPr id="3" name="Text Placeholder 2">
            <a:extLst>
              <a:ext uri="{FF2B5EF4-FFF2-40B4-BE49-F238E27FC236}">
                <a16:creationId xmlns:a16="http://schemas.microsoft.com/office/drawing/2014/main" id="{BB817209-BF6B-4982-81F3-52BCAE45A616}"/>
              </a:ext>
            </a:extLst>
          </p:cNvPr>
          <p:cNvSpPr>
            <a:spLocks noGrp="1"/>
          </p:cNvSpPr>
          <p:nvPr>
            <p:ph type="body" sz="quarter" idx="16"/>
          </p:nvPr>
        </p:nvSpPr>
        <p:spPr/>
        <p:txBody>
          <a:bodyPr>
            <a:normAutofit lnSpcReduction="10000"/>
          </a:bodyPr>
          <a:lstStyle/>
          <a:p>
            <a:r>
              <a:rPr lang="en-US" dirty="0"/>
              <a:t>Más </a:t>
            </a:r>
            <a:r>
              <a:rPr lang="en-US" dirty="0" err="1"/>
              <a:t>información</a:t>
            </a:r>
            <a:endParaRPr lang="en-IE" dirty="0"/>
          </a:p>
        </p:txBody>
      </p:sp>
      <p:pic>
        <p:nvPicPr>
          <p:cNvPr id="6" name="Picture Placeholder 5" descr="Person working with laptop and notepad">
            <a:extLst>
              <a:ext uri="{FF2B5EF4-FFF2-40B4-BE49-F238E27FC236}">
                <a16:creationId xmlns:a16="http://schemas.microsoft.com/office/drawing/2014/main" id="{497EDE0D-985E-4569-88F2-8852CA8971AA}"/>
              </a:ext>
            </a:extLst>
          </p:cNvPr>
          <p:cNvPicPr>
            <a:picLocks noGrp="1" noChangeAspect="1"/>
          </p:cNvPicPr>
          <p:nvPr>
            <p:ph type="pic" sz="quarter" idx="10"/>
          </p:nvPr>
        </p:nvPicPr>
        <p:blipFill rotWithShape="1">
          <a:blip r:embed="rId5" cstate="screen">
            <a:extLst>
              <a:ext uri="{28A0092B-C50C-407E-A947-70E740481C1C}">
                <a14:useLocalDpi xmlns:a14="http://schemas.microsoft.com/office/drawing/2010/main"/>
              </a:ext>
            </a:extLst>
          </a:blip>
          <a:srcRect/>
          <a:stretch/>
        </p:blipFill>
        <p:spPr>
          <a:xfrm>
            <a:off x="6392300" y="228600"/>
            <a:ext cx="5564883" cy="5447571"/>
          </a:xfrm>
        </p:spPr>
      </p:pic>
    </p:spTree>
    <p:extLst>
      <p:ext uri="{BB962C8B-B14F-4D97-AF65-F5344CB8AC3E}">
        <p14:creationId xmlns:p14="http://schemas.microsoft.com/office/powerpoint/2010/main" val="135713381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FE501F5B-CC6D-0E45-B824-2349F003B408}"/>
              </a:ext>
            </a:extLst>
          </p:cNvPr>
          <p:cNvSpPr>
            <a:spLocks noGrp="1"/>
          </p:cNvSpPr>
          <p:nvPr>
            <p:ph type="body" sz="quarter" idx="27"/>
          </p:nvPr>
        </p:nvSpPr>
        <p:spPr/>
        <p:txBody>
          <a:bodyPr/>
          <a:lstStyle/>
          <a:p>
            <a:r>
              <a:rPr lang="en-US"/>
              <a:t>www. innovatingfoodforseniors.eu</a:t>
            </a:r>
          </a:p>
        </p:txBody>
      </p:sp>
      <p:sp>
        <p:nvSpPr>
          <p:cNvPr id="8" name="Text Placeholder 7">
            <a:extLst>
              <a:ext uri="{FF2B5EF4-FFF2-40B4-BE49-F238E27FC236}">
                <a16:creationId xmlns:a16="http://schemas.microsoft.com/office/drawing/2014/main" id="{8A651E51-4EA2-7540-967D-5156E5B25F0B}"/>
              </a:ext>
            </a:extLst>
          </p:cNvPr>
          <p:cNvSpPr>
            <a:spLocks noGrp="1"/>
          </p:cNvSpPr>
          <p:nvPr>
            <p:ph type="body" sz="quarter" idx="20"/>
          </p:nvPr>
        </p:nvSpPr>
        <p:spPr>
          <a:xfrm>
            <a:off x="7731660" y="579421"/>
            <a:ext cx="3684760" cy="4780230"/>
          </a:xfrm>
        </p:spPr>
        <p:txBody>
          <a:bodyPr>
            <a:normAutofit fontScale="47500" lnSpcReduction="20000"/>
          </a:bodyPr>
          <a:lstStyle/>
          <a:p>
            <a:pPr algn="ctr">
              <a:lnSpc>
                <a:spcPct val="120000"/>
              </a:lnSpc>
            </a:pPr>
            <a:r>
              <a:rPr lang="es-ES" dirty="0"/>
              <a:t>Acaba de completar el </a:t>
            </a:r>
            <a:r>
              <a:rPr lang="es-ES" b="1" dirty="0"/>
              <a:t>Módulo 1 </a:t>
            </a:r>
            <a:r>
              <a:rPr lang="es-ES" dirty="0"/>
              <a:t>¡Felicidades!</a:t>
            </a:r>
          </a:p>
          <a:p>
            <a:pPr algn="ctr">
              <a:lnSpc>
                <a:spcPct val="120000"/>
              </a:lnSpc>
            </a:pPr>
            <a:endParaRPr lang="en-US" dirty="0"/>
          </a:p>
          <a:p>
            <a:pPr algn="ctr">
              <a:lnSpc>
                <a:spcPct val="120000"/>
              </a:lnSpc>
            </a:pPr>
            <a:r>
              <a:rPr lang="en-US" dirty="0"/>
              <a:t> </a:t>
            </a:r>
            <a:r>
              <a:rPr lang="es-ES" dirty="0"/>
              <a:t>En el </a:t>
            </a:r>
            <a:r>
              <a:rPr lang="es-ES" b="1" dirty="0"/>
              <a:t>Módulo 2</a:t>
            </a:r>
            <a:r>
              <a:rPr lang="es-ES" dirty="0"/>
              <a:t> le introducimos en el ámbito de la NUTRICIÓN personalizada para personas mayores mientras continuamos nuestro viaje de Alimentación e Innovación para personas mayores...</a:t>
            </a:r>
            <a:endParaRPr lang="en-US" dirty="0"/>
          </a:p>
        </p:txBody>
      </p:sp>
    </p:spTree>
    <p:extLst>
      <p:ext uri="{BB962C8B-B14F-4D97-AF65-F5344CB8AC3E}">
        <p14:creationId xmlns:p14="http://schemas.microsoft.com/office/powerpoint/2010/main" val="4169825511"/>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74063C-70A0-49ED-BA7C-1F84B4A0308D}"/>
              </a:ext>
            </a:extLst>
          </p:cNvPr>
          <p:cNvSpPr>
            <a:spLocks noGrp="1"/>
          </p:cNvSpPr>
          <p:nvPr>
            <p:ph type="body" sz="quarter" idx="15"/>
          </p:nvPr>
        </p:nvSpPr>
        <p:spPr/>
        <p:txBody>
          <a:bodyPr/>
          <a:lstStyle/>
          <a:p>
            <a:r>
              <a:rPr lang="en-US"/>
              <a:t>1</a:t>
            </a:r>
            <a:endParaRPr lang="en-IE"/>
          </a:p>
        </p:txBody>
      </p:sp>
      <p:sp>
        <p:nvSpPr>
          <p:cNvPr id="3" name="Text Placeholder 2">
            <a:extLst>
              <a:ext uri="{FF2B5EF4-FFF2-40B4-BE49-F238E27FC236}">
                <a16:creationId xmlns:a16="http://schemas.microsoft.com/office/drawing/2014/main" id="{EE2DC44C-AE53-47ED-A364-A53EB4295415}"/>
              </a:ext>
            </a:extLst>
          </p:cNvPr>
          <p:cNvSpPr>
            <a:spLocks noGrp="1"/>
          </p:cNvSpPr>
          <p:nvPr>
            <p:ph type="body" sz="quarter" idx="18"/>
          </p:nvPr>
        </p:nvSpPr>
        <p:spPr>
          <a:xfrm>
            <a:off x="511071" y="1606962"/>
            <a:ext cx="5283441" cy="4652033"/>
          </a:xfrm>
        </p:spPr>
        <p:txBody>
          <a:bodyPr vert="horz" lIns="91440" tIns="45720" rIns="91440" bIns="45720" rtlCol="0" anchor="t">
            <a:normAutofit fontScale="92500" lnSpcReduction="20000"/>
          </a:bodyPr>
          <a:lstStyle/>
          <a:p>
            <a:pPr algn="just"/>
            <a:r>
              <a:rPr lang="es-ES" dirty="0"/>
              <a:t>La economía de plata es enorme y está creciendo. En este módulo queremos explorar las oportunidades que existen en ella. Para ello, primero comprenderemos la oportunidad global del mercado, revisaremos cómo es la innovación en el sector alimentario y terminaremos con la forma de utilizar la innovación y el proceso del </a:t>
            </a:r>
            <a:r>
              <a:rPr lang="es-ES" i="1" dirty="0"/>
              <a:t>Pensamiento de diseño</a:t>
            </a:r>
            <a:r>
              <a:rPr lang="es-ES" dirty="0"/>
              <a:t> para comprender mejor a esta cohorte y sus necesidades y problemas antes de adentrarnos en la búsqueda de soluciones. </a:t>
            </a:r>
            <a:endParaRPr lang="es-ES"/>
          </a:p>
          <a:p>
            <a:pPr algn="just"/>
            <a:r>
              <a:rPr lang="es-ES" dirty="0"/>
              <a:t>Este será nuestro primer contacto con el proceso del </a:t>
            </a:r>
            <a:r>
              <a:rPr lang="es-ES" b="1" i="1" dirty="0"/>
              <a:t>Pensamiento de diseño</a:t>
            </a:r>
            <a:r>
              <a:rPr lang="es-ES" dirty="0"/>
              <a:t>, y empezaremos a ver lo útil que es esta herramienta en la innovación alimentaria</a:t>
            </a:r>
            <a:r>
              <a:rPr lang="en-US" dirty="0"/>
              <a:t>. </a:t>
            </a:r>
            <a:endParaRPr lang="en-IE" dirty="0">
              <a:cs typeface="Calibri" panose="020F0502020204030204"/>
            </a:endParaRPr>
          </a:p>
        </p:txBody>
      </p:sp>
      <p:sp>
        <p:nvSpPr>
          <p:cNvPr id="4" name="Text Placeholder 3">
            <a:extLst>
              <a:ext uri="{FF2B5EF4-FFF2-40B4-BE49-F238E27FC236}">
                <a16:creationId xmlns:a16="http://schemas.microsoft.com/office/drawing/2014/main" id="{782E0AB3-4121-4A2C-9F38-8D3D9CFBAA74}"/>
              </a:ext>
            </a:extLst>
          </p:cNvPr>
          <p:cNvSpPr>
            <a:spLocks noGrp="1"/>
          </p:cNvSpPr>
          <p:nvPr>
            <p:ph type="body" sz="quarter" idx="16"/>
          </p:nvPr>
        </p:nvSpPr>
        <p:spPr/>
        <p:txBody>
          <a:bodyPr/>
          <a:lstStyle/>
          <a:p>
            <a:r>
              <a:rPr lang="en-US" dirty="0" err="1"/>
              <a:t>Contenido</a:t>
            </a:r>
            <a:r>
              <a:rPr lang="en-US" dirty="0"/>
              <a:t> de </a:t>
            </a:r>
            <a:r>
              <a:rPr lang="en-US" dirty="0" err="1"/>
              <a:t>Módulo</a:t>
            </a:r>
            <a:r>
              <a:rPr lang="en-US" dirty="0"/>
              <a:t>:</a:t>
            </a:r>
            <a:endParaRPr lang="en-IE" dirty="0"/>
          </a:p>
        </p:txBody>
      </p:sp>
      <p:sp>
        <p:nvSpPr>
          <p:cNvPr id="5" name="Text Placeholder 4">
            <a:extLst>
              <a:ext uri="{FF2B5EF4-FFF2-40B4-BE49-F238E27FC236}">
                <a16:creationId xmlns:a16="http://schemas.microsoft.com/office/drawing/2014/main" id="{BF5E6D53-F6A1-4B82-81B8-3A2033037510}"/>
              </a:ext>
            </a:extLst>
          </p:cNvPr>
          <p:cNvSpPr>
            <a:spLocks noGrp="1"/>
          </p:cNvSpPr>
          <p:nvPr>
            <p:ph type="body" sz="quarter" idx="14"/>
          </p:nvPr>
        </p:nvSpPr>
        <p:spPr/>
        <p:txBody>
          <a:bodyPr/>
          <a:lstStyle/>
          <a:p>
            <a:r>
              <a:rPr lang="es-ES" sz="2000" dirty="0">
                <a:solidFill>
                  <a:srgbClr val="000000"/>
                </a:solidFill>
              </a:rPr>
              <a:t>La oportunidad del mercado senior en Europa</a:t>
            </a:r>
            <a:endParaRPr lang="en-IE" sz="2000" dirty="0">
              <a:solidFill>
                <a:srgbClr val="000000"/>
              </a:solidFill>
            </a:endParaRPr>
          </a:p>
        </p:txBody>
      </p:sp>
      <p:sp>
        <p:nvSpPr>
          <p:cNvPr id="6" name="Text Placeholder 5">
            <a:extLst>
              <a:ext uri="{FF2B5EF4-FFF2-40B4-BE49-F238E27FC236}">
                <a16:creationId xmlns:a16="http://schemas.microsoft.com/office/drawing/2014/main" id="{0072D299-F965-4FDE-B300-C4C0D2626217}"/>
              </a:ext>
            </a:extLst>
          </p:cNvPr>
          <p:cNvSpPr>
            <a:spLocks noGrp="1"/>
          </p:cNvSpPr>
          <p:nvPr>
            <p:ph type="body" sz="quarter" idx="19"/>
          </p:nvPr>
        </p:nvSpPr>
        <p:spPr/>
        <p:txBody>
          <a:bodyPr/>
          <a:lstStyle/>
          <a:p>
            <a:r>
              <a:rPr lang="en-US"/>
              <a:t>2</a:t>
            </a:r>
            <a:endParaRPr lang="en-IE"/>
          </a:p>
        </p:txBody>
      </p:sp>
      <p:sp>
        <p:nvSpPr>
          <p:cNvPr id="7" name="Text Placeholder 6">
            <a:extLst>
              <a:ext uri="{FF2B5EF4-FFF2-40B4-BE49-F238E27FC236}">
                <a16:creationId xmlns:a16="http://schemas.microsoft.com/office/drawing/2014/main" id="{2A86F4E5-062D-4367-AE7C-E178B8CD44F3}"/>
              </a:ext>
            </a:extLst>
          </p:cNvPr>
          <p:cNvSpPr>
            <a:spLocks noGrp="1"/>
          </p:cNvSpPr>
          <p:nvPr>
            <p:ph type="body" sz="quarter" idx="20"/>
          </p:nvPr>
        </p:nvSpPr>
        <p:spPr/>
        <p:txBody>
          <a:bodyPr/>
          <a:lstStyle/>
          <a:p>
            <a:r>
              <a:rPr lang="es-ES" sz="2000" dirty="0">
                <a:solidFill>
                  <a:srgbClr val="000000"/>
                </a:solidFill>
                <a:effectLst/>
                <a:latin typeface="Montserrat"/>
                <a:ea typeface="Calibri" panose="020F0502020204030204" pitchFamily="34" charset="0"/>
                <a:cs typeface="Times New Roman"/>
              </a:rPr>
              <a:t>Utilizar la innovación para crear oportunidades </a:t>
            </a:r>
            <a:endParaRPr lang="en-IE" dirty="0"/>
          </a:p>
        </p:txBody>
      </p:sp>
      <p:sp>
        <p:nvSpPr>
          <p:cNvPr id="8" name="Text Placeholder 7">
            <a:extLst>
              <a:ext uri="{FF2B5EF4-FFF2-40B4-BE49-F238E27FC236}">
                <a16:creationId xmlns:a16="http://schemas.microsoft.com/office/drawing/2014/main" id="{B334F731-A599-4026-AFC2-D01661DD13B9}"/>
              </a:ext>
            </a:extLst>
          </p:cNvPr>
          <p:cNvSpPr>
            <a:spLocks noGrp="1"/>
          </p:cNvSpPr>
          <p:nvPr>
            <p:ph type="body" sz="quarter" idx="21"/>
          </p:nvPr>
        </p:nvSpPr>
        <p:spPr/>
        <p:txBody>
          <a:bodyPr/>
          <a:lstStyle/>
          <a:p>
            <a:r>
              <a:rPr lang="en-US"/>
              <a:t>3</a:t>
            </a:r>
            <a:endParaRPr lang="en-IE"/>
          </a:p>
        </p:txBody>
      </p:sp>
      <p:sp>
        <p:nvSpPr>
          <p:cNvPr id="9" name="Text Placeholder 8">
            <a:extLst>
              <a:ext uri="{FF2B5EF4-FFF2-40B4-BE49-F238E27FC236}">
                <a16:creationId xmlns:a16="http://schemas.microsoft.com/office/drawing/2014/main" id="{387625E6-B3B2-46B2-A969-7C9FD571FD49}"/>
              </a:ext>
            </a:extLst>
          </p:cNvPr>
          <p:cNvSpPr>
            <a:spLocks noGrp="1"/>
          </p:cNvSpPr>
          <p:nvPr>
            <p:ph type="body" sz="quarter" idx="22"/>
          </p:nvPr>
        </p:nvSpPr>
        <p:spPr/>
        <p:txBody>
          <a:bodyPr/>
          <a:lstStyle/>
          <a:p>
            <a:endParaRPr lang="en-GB" sz="2000" dirty="0">
              <a:solidFill>
                <a:srgbClr val="000000"/>
              </a:solidFill>
              <a:effectLst/>
              <a:latin typeface="Montserrat"/>
              <a:ea typeface="Calibri" panose="020F0502020204030204" pitchFamily="34" charset="0"/>
              <a:cs typeface="Times New Roman" panose="02020603050405020304" pitchFamily="18" charset="0"/>
            </a:endParaRPr>
          </a:p>
          <a:p>
            <a:r>
              <a:rPr lang="en-GB" sz="2000" dirty="0">
                <a:solidFill>
                  <a:srgbClr val="000000"/>
                </a:solidFill>
                <a:latin typeface="Montserrat"/>
                <a:ea typeface="Calibri" panose="020F0502020204030204" pitchFamily="34" charset="0"/>
                <a:cs typeface="Times New Roman" panose="02020603050405020304" pitchFamily="18" charset="0"/>
              </a:rPr>
              <a:t>El </a:t>
            </a:r>
            <a:r>
              <a:rPr lang="en-GB" sz="2000" dirty="0" err="1">
                <a:solidFill>
                  <a:srgbClr val="000000"/>
                </a:solidFill>
                <a:latin typeface="Montserrat"/>
                <a:ea typeface="Calibri" panose="020F0502020204030204" pitchFamily="34" charset="0"/>
                <a:cs typeface="Times New Roman" panose="02020603050405020304" pitchFamily="18" charset="0"/>
              </a:rPr>
              <a:t>proceso</a:t>
            </a:r>
            <a:r>
              <a:rPr lang="en-GB" sz="2000" dirty="0">
                <a:solidFill>
                  <a:srgbClr val="000000"/>
                </a:solidFill>
                <a:latin typeface="Montserrat"/>
                <a:ea typeface="Calibri" panose="020F0502020204030204" pitchFamily="34" charset="0"/>
                <a:cs typeface="Times New Roman" panose="02020603050405020304" pitchFamily="18" charset="0"/>
              </a:rPr>
              <a:t> del </a:t>
            </a:r>
            <a:r>
              <a:rPr lang="en-GB" sz="2000" i="1" dirty="0" err="1">
                <a:solidFill>
                  <a:srgbClr val="000000"/>
                </a:solidFill>
                <a:latin typeface="Montserrat"/>
                <a:ea typeface="Calibri" panose="020F0502020204030204" pitchFamily="34" charset="0"/>
                <a:cs typeface="Times New Roman" panose="02020603050405020304" pitchFamily="18" charset="0"/>
              </a:rPr>
              <a:t>Pensamiento</a:t>
            </a:r>
            <a:r>
              <a:rPr lang="en-GB" sz="2000" i="1" dirty="0">
                <a:solidFill>
                  <a:srgbClr val="000000"/>
                </a:solidFill>
                <a:latin typeface="Montserrat"/>
                <a:ea typeface="Calibri" panose="020F0502020204030204" pitchFamily="34" charset="0"/>
                <a:cs typeface="Times New Roman" panose="02020603050405020304" pitchFamily="18" charset="0"/>
              </a:rPr>
              <a:t> de </a:t>
            </a:r>
            <a:r>
              <a:rPr lang="en-GB" sz="2000" i="1" dirty="0" err="1">
                <a:solidFill>
                  <a:srgbClr val="000000"/>
                </a:solidFill>
                <a:latin typeface="Montserrat"/>
                <a:ea typeface="Calibri" panose="020F0502020204030204" pitchFamily="34" charset="0"/>
                <a:cs typeface="Times New Roman" panose="02020603050405020304" pitchFamily="18" charset="0"/>
              </a:rPr>
              <a:t>Diseño</a:t>
            </a:r>
            <a:endParaRPr lang="en-GB" sz="2000" dirty="0">
              <a:solidFill>
                <a:srgbClr val="000000"/>
              </a:solidFill>
              <a:effectLst/>
              <a:latin typeface="Montserrat"/>
              <a:ea typeface="Calibri" panose="020F0502020204030204" pitchFamily="34" charset="0"/>
              <a:cs typeface="Times New Roman" panose="02020603050405020304" pitchFamily="18" charset="0"/>
            </a:endParaRPr>
          </a:p>
          <a:p>
            <a:endParaRPr lang="en-IE" dirty="0"/>
          </a:p>
        </p:txBody>
      </p:sp>
      <p:sp>
        <p:nvSpPr>
          <p:cNvPr id="10" name="Text Placeholder 9">
            <a:extLst>
              <a:ext uri="{FF2B5EF4-FFF2-40B4-BE49-F238E27FC236}">
                <a16:creationId xmlns:a16="http://schemas.microsoft.com/office/drawing/2014/main" id="{5AAD8972-54A5-4913-AAC5-9935D0039DF7}"/>
              </a:ext>
            </a:extLst>
          </p:cNvPr>
          <p:cNvSpPr>
            <a:spLocks noGrp="1"/>
          </p:cNvSpPr>
          <p:nvPr>
            <p:ph type="body" sz="quarter" idx="23"/>
          </p:nvPr>
        </p:nvSpPr>
        <p:spPr/>
        <p:txBody>
          <a:bodyPr/>
          <a:lstStyle/>
          <a:p>
            <a:r>
              <a:rPr lang="en-US"/>
              <a:t>4</a:t>
            </a:r>
            <a:endParaRPr lang="en-IE"/>
          </a:p>
        </p:txBody>
      </p:sp>
      <p:sp>
        <p:nvSpPr>
          <p:cNvPr id="11" name="Text Placeholder 10">
            <a:extLst>
              <a:ext uri="{FF2B5EF4-FFF2-40B4-BE49-F238E27FC236}">
                <a16:creationId xmlns:a16="http://schemas.microsoft.com/office/drawing/2014/main" id="{4977DC82-12D3-4639-8190-2276FB482543}"/>
              </a:ext>
            </a:extLst>
          </p:cNvPr>
          <p:cNvSpPr>
            <a:spLocks noGrp="1"/>
          </p:cNvSpPr>
          <p:nvPr>
            <p:ph type="body" sz="quarter" idx="24"/>
          </p:nvPr>
        </p:nvSpPr>
        <p:spPr/>
        <p:txBody>
          <a:bodyPr/>
          <a:lstStyle/>
          <a:p>
            <a:endParaRPr lang="en-GB" sz="2000" dirty="0">
              <a:solidFill>
                <a:srgbClr val="000000"/>
              </a:solidFill>
              <a:effectLst/>
              <a:latin typeface="Montserrat"/>
              <a:ea typeface="Calibri" panose="020F0502020204030204" pitchFamily="34" charset="0"/>
              <a:cs typeface="Times New Roman" panose="02020603050405020304" pitchFamily="18" charset="0"/>
            </a:endParaRPr>
          </a:p>
          <a:p>
            <a:r>
              <a:rPr lang="es-ES" sz="2000" dirty="0">
                <a:solidFill>
                  <a:srgbClr val="000000"/>
                </a:solidFill>
                <a:effectLst/>
                <a:latin typeface="Montserrat"/>
                <a:ea typeface="Calibri" panose="020F0502020204030204" pitchFamily="34" charset="0"/>
                <a:cs typeface="Times New Roman" panose="02020603050405020304" pitchFamily="18" charset="0"/>
              </a:rPr>
              <a:t>El mercado de alimentos para mayores, donde están las oportunidades </a:t>
            </a:r>
          </a:p>
          <a:p>
            <a:endParaRPr lang="en-IE" dirty="0"/>
          </a:p>
        </p:txBody>
      </p:sp>
    </p:spTree>
    <p:extLst>
      <p:ext uri="{BB962C8B-B14F-4D97-AF65-F5344CB8AC3E}">
        <p14:creationId xmlns:p14="http://schemas.microsoft.com/office/powerpoint/2010/main" val="2325685287"/>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eamsChannelId xmlns="539e4a8c-7e7c-4ea1-8c2e-f9bf51a8ca20" xsi:nil="true"/>
    <AppVersion xmlns="539e4a8c-7e7c-4ea1-8c2e-f9bf51a8ca20" xsi:nil="true"/>
    <CultureName xmlns="539e4a8c-7e7c-4ea1-8c2e-f9bf51a8ca20" xsi:nil="true"/>
    <NotebookType xmlns="539e4a8c-7e7c-4ea1-8c2e-f9bf51a8ca20" xsi:nil="true"/>
    <FolderType xmlns="539e4a8c-7e7c-4ea1-8c2e-f9bf51a8ca20" xsi:nil="true"/>
    <TaxCatchAll xmlns="41f5c9df-7cea-428a-8452-da6b62a57c0f" xsi:nil="true"/>
    <lcf76f155ced4ddcb4097134ff3c332f xmlns="539e4a8c-7e7c-4ea1-8c2e-f9bf51a8ca20">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089EED690624143B9CCB44C7945D306" ma:contentTypeVersion="21" ma:contentTypeDescription="Create a new document." ma:contentTypeScope="" ma:versionID="b38d933d22d39ca308305bc566227af5">
  <xsd:schema xmlns:xsd="http://www.w3.org/2001/XMLSchema" xmlns:xs="http://www.w3.org/2001/XMLSchema" xmlns:p="http://schemas.microsoft.com/office/2006/metadata/properties" xmlns:ns2="539e4a8c-7e7c-4ea1-8c2e-f9bf51a8ca20" xmlns:ns3="41f5c9df-7cea-428a-8452-da6b62a57c0f" targetNamespace="http://schemas.microsoft.com/office/2006/metadata/properties" ma:root="true" ma:fieldsID="a6be24cabd3ee67b99a54a108ee5ff2d" ns2:_="" ns3:_="">
    <xsd:import namespace="539e4a8c-7e7c-4ea1-8c2e-f9bf51a8ca20"/>
    <xsd:import namespace="41f5c9df-7cea-428a-8452-da6b62a57c0f"/>
    <xsd:element name="properties">
      <xsd:complexType>
        <xsd:sequence>
          <xsd:element name="documentManagement">
            <xsd:complexType>
              <xsd:all>
                <xsd:element ref="ns2:NotebookType" minOccurs="0"/>
                <xsd:element ref="ns2:FolderType" minOccurs="0"/>
                <xsd:element ref="ns2:CultureName" minOccurs="0"/>
                <xsd:element ref="ns2:AppVersion" minOccurs="0"/>
                <xsd:element ref="ns2:TeamsChannelId" minOccurs="0"/>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9e4a8c-7e7c-4ea1-8c2e-f9bf51a8ca20"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CultureName" ma:index="10" nillable="true" ma:displayName="Culture Name" ma:internalName="CultureName">
      <xsd:simpleType>
        <xsd:restriction base="dms:Text"/>
      </xsd:simpleType>
    </xsd:element>
    <xsd:element name="AppVersion" ma:index="11" nillable="true" ma:displayName="App Version" ma:internalName="AppVersion">
      <xsd:simpleType>
        <xsd:restriction base="dms:Text"/>
      </xsd:simpleType>
    </xsd:element>
    <xsd:element name="TeamsChannelId" ma:index="12" nillable="true" ma:displayName="Teams Channel Id" ma:internalName="TeamsChannelId">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806f3cfd-5b8b-41d1-a8c0-a3c1c084574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1f5c9df-7cea-428a-8452-da6b62a57c0f" elementFormDefault="qualified">
    <xsd:import namespace="http://schemas.microsoft.com/office/2006/documentManagement/types"/>
    <xsd:import namespace="http://schemas.microsoft.com/office/infopath/2007/PartnerControls"/>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ede8d5ac-98f9-4020-a0e9-7163eaf560f0}" ma:internalName="TaxCatchAll" ma:showField="CatchAllData" ma:web="41f5c9df-7cea-428a-8452-da6b62a57c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8D2EDA-E30D-4839-A7F5-5F0EEBFB6F2D}">
  <ds:schemaRefs>
    <ds:schemaRef ds:uri="http://schemas.microsoft.com/sharepoint/v3/contenttype/forms"/>
  </ds:schemaRefs>
</ds:datastoreItem>
</file>

<file path=customXml/itemProps2.xml><?xml version="1.0" encoding="utf-8"?>
<ds:datastoreItem xmlns:ds="http://schemas.openxmlformats.org/officeDocument/2006/customXml" ds:itemID="{D7167C8B-71C9-4B7B-B300-3392BCC41813}">
  <ds:schemaRefs>
    <ds:schemaRef ds:uri="http://purl.org/dc/terms/"/>
    <ds:schemaRef ds:uri="http://schemas.microsoft.com/office/2006/documentManagement/types"/>
    <ds:schemaRef ds:uri="http://schemas.microsoft.com/office/2006/metadata/properties"/>
    <ds:schemaRef ds:uri="http://www.w3.org/XML/1998/namespace"/>
    <ds:schemaRef ds:uri="http://schemas.microsoft.com/office/infopath/2007/PartnerControls"/>
    <ds:schemaRef ds:uri="http://purl.org/dc/dcmitype/"/>
    <ds:schemaRef ds:uri="539e4a8c-7e7c-4ea1-8c2e-f9bf51a8ca20"/>
    <ds:schemaRef ds:uri="http://schemas.openxmlformats.org/package/2006/metadata/core-properties"/>
    <ds:schemaRef ds:uri="41f5c9df-7cea-428a-8452-da6b62a57c0f"/>
    <ds:schemaRef ds:uri="http://purl.org/dc/elements/1.1/"/>
  </ds:schemaRefs>
</ds:datastoreItem>
</file>

<file path=customXml/itemProps3.xml><?xml version="1.0" encoding="utf-8"?>
<ds:datastoreItem xmlns:ds="http://schemas.openxmlformats.org/officeDocument/2006/customXml" ds:itemID="{C784F21B-A9AC-4213-959D-9596852D3A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9e4a8c-7e7c-4ea1-8c2e-f9bf51a8ca20"/>
    <ds:schemaRef ds:uri="41f5c9df-7cea-428a-8452-da6b62a57c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1981</TotalTime>
  <Words>9115</Words>
  <Application>Microsoft Office PowerPoint</Application>
  <PresentationFormat>Panorámica</PresentationFormat>
  <Paragraphs>897</Paragraphs>
  <Slides>89</Slides>
  <Notes>0</Notes>
  <HiddenSlides>0</HiddenSlides>
  <MMClips>7</MMClips>
  <ScaleCrop>false</ScaleCrop>
  <HeadingPairs>
    <vt:vector size="4" baseType="variant">
      <vt:variant>
        <vt:lpstr>Tema</vt:lpstr>
      </vt:variant>
      <vt:variant>
        <vt:i4>1</vt:i4>
      </vt:variant>
      <vt:variant>
        <vt:lpstr>Títulos de diapositiva</vt:lpstr>
      </vt:variant>
      <vt:variant>
        <vt:i4>89</vt:i4>
      </vt:variant>
    </vt:vector>
  </HeadingPairs>
  <TitlesOfParts>
    <vt:vector size="90" baseType="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Paula Whyte ( Momentum Consulting )</cp:lastModifiedBy>
  <cp:revision>123</cp:revision>
  <dcterms:created xsi:type="dcterms:W3CDTF">2020-10-14T13:32:04Z</dcterms:created>
  <dcterms:modified xsi:type="dcterms:W3CDTF">2022-07-21T08:15:27Z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0x010100E089EED690624143B9CCB44C7945D306</vt:lpwstr>
  </property>
  <property fmtid="{D5CDD505-2E9C-101B-9397-08002B2CF9AE}" pid="3" name="MediaServiceImageTags">
    <vt:lpwstr/>
  </property>
</Properties>
</file>