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 id="2147483880" r:id="rId5"/>
  </p:sldMasterIdLst>
  <p:sldIdLst>
    <p:sldId id="4286" r:id="rId6"/>
    <p:sldId id="4386" r:id="rId7"/>
    <p:sldId id="4387" r:id="rId8"/>
    <p:sldId id="4398" r:id="rId9"/>
    <p:sldId id="4391" r:id="rId10"/>
    <p:sldId id="4465" r:id="rId11"/>
    <p:sldId id="4461" r:id="rId12"/>
    <p:sldId id="4399" r:id="rId13"/>
    <p:sldId id="4411" r:id="rId14"/>
    <p:sldId id="4400" r:id="rId15"/>
    <p:sldId id="4394" r:id="rId16"/>
    <p:sldId id="4455" r:id="rId17"/>
    <p:sldId id="4401" r:id="rId18"/>
    <p:sldId id="4456" r:id="rId19"/>
    <p:sldId id="4421" r:id="rId20"/>
    <p:sldId id="4463" r:id="rId21"/>
    <p:sldId id="4466" r:id="rId22"/>
    <p:sldId id="4467" r:id="rId23"/>
    <p:sldId id="4468" r:id="rId24"/>
    <p:sldId id="4412" r:id="rId25"/>
    <p:sldId id="4428" r:id="rId26"/>
    <p:sldId id="4408" r:id="rId27"/>
    <p:sldId id="4410" r:id="rId28"/>
    <p:sldId id="4414" r:id="rId29"/>
    <p:sldId id="4469" r:id="rId30"/>
    <p:sldId id="4453" r:id="rId31"/>
    <p:sldId id="4470" r:id="rId32"/>
    <p:sldId id="4471" r:id="rId33"/>
    <p:sldId id="4437" r:id="rId34"/>
    <p:sldId id="4438" r:id="rId35"/>
    <p:sldId id="4415" r:id="rId36"/>
    <p:sldId id="4417" r:id="rId37"/>
    <p:sldId id="4418" r:id="rId38"/>
    <p:sldId id="4416" r:id="rId39"/>
    <p:sldId id="4419" r:id="rId40"/>
    <p:sldId id="4440" r:id="rId41"/>
    <p:sldId id="4472" r:id="rId42"/>
    <p:sldId id="4397" r:id="rId43"/>
    <p:sldId id="4503" r:id="rId44"/>
    <p:sldId id="4390" r:id="rId45"/>
    <p:sldId id="4422" r:id="rId46"/>
    <p:sldId id="4474" r:id="rId47"/>
    <p:sldId id="4425" r:id="rId48"/>
    <p:sldId id="4458" r:id="rId49"/>
    <p:sldId id="4409" r:id="rId50"/>
    <p:sldId id="4442" r:id="rId51"/>
    <p:sldId id="4430" r:id="rId52"/>
    <p:sldId id="4443" r:id="rId53"/>
    <p:sldId id="4436" r:id="rId54"/>
    <p:sldId id="4444" r:id="rId55"/>
    <p:sldId id="4434" r:id="rId56"/>
    <p:sldId id="4445" r:id="rId57"/>
    <p:sldId id="4476" r:id="rId58"/>
    <p:sldId id="4477" r:id="rId59"/>
    <p:sldId id="4446" r:id="rId60"/>
    <p:sldId id="4447" r:id="rId61"/>
    <p:sldId id="4449" r:id="rId62"/>
    <p:sldId id="4450" r:id="rId63"/>
    <p:sldId id="4451" r:id="rId64"/>
    <p:sldId id="4452" r:id="rId65"/>
    <p:sldId id="4478" r:id="rId66"/>
    <p:sldId id="4454" r:id="rId67"/>
    <p:sldId id="4479" r:id="rId68"/>
    <p:sldId id="4481" r:id="rId69"/>
    <p:sldId id="4464" r:id="rId70"/>
    <p:sldId id="4389" r:id="rId71"/>
    <p:sldId id="4459" r:id="rId72"/>
    <p:sldId id="4497" r:id="rId73"/>
    <p:sldId id="4484" r:id="rId74"/>
    <p:sldId id="4499" r:id="rId75"/>
    <p:sldId id="4485" r:id="rId76"/>
    <p:sldId id="4486" r:id="rId77"/>
    <p:sldId id="4488" r:id="rId78"/>
    <p:sldId id="4487" r:id="rId79"/>
    <p:sldId id="4483" r:id="rId80"/>
    <p:sldId id="4482" r:id="rId81"/>
    <p:sldId id="4388" r:id="rId82"/>
    <p:sldId id="4489" r:id="rId83"/>
    <p:sldId id="4490" r:id="rId84"/>
    <p:sldId id="4491" r:id="rId85"/>
    <p:sldId id="4492" r:id="rId86"/>
    <p:sldId id="4493" r:id="rId87"/>
    <p:sldId id="4495" r:id="rId88"/>
    <p:sldId id="4496" r:id="rId89"/>
    <p:sldId id="4473" r:id="rId90"/>
    <p:sldId id="4501"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028828-71F9-AC6A-2530-900C1D1B1206}" name="Nelli Scharapow" initials="NS" userId="S::ns705428@fh-muenster.de::35373589-627a-4dca-88ef-5153a1e2b3f8" providerId="AD"/>
  <p188:author id="{839C0FB7-737B-68F3-5E41-F9C161E0AAE8}" name="CHAK" initials="C" userId="62464d8a4fe5e9e4" providerId="Windows Live"/>
  <p188:author id="{AF31F6BC-CFC9-C54F-A26A-8FF5CDD0F62D}" name="Wentao Liu" initials="WL" userId="a5cafc98279ec673" providerId="Windows Live"/>
  <p188:author id="{A6E311D4-25E8-F2DD-AF9A-C3A73481D750}" name="Paula Whyte" initials="PW" userId="d5c41e6a024c80ca" providerId="Windows Live"/>
  <p188:author id="{46696CE1-EA42-80A1-185C-8F05BCFC9F9E}" name="Jasper Ewals" initials="JE" userId="d5d514928ecfbb3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100"/>
    <a:srgbClr val="000000"/>
    <a:srgbClr val="1188A3"/>
    <a:srgbClr val="85D2E1"/>
    <a:srgbClr val="1F3B73"/>
    <a:srgbClr val="FED100"/>
    <a:srgbClr val="70B2BE"/>
    <a:srgbClr val="1BA19A"/>
    <a:srgbClr val="002060"/>
    <a:srgbClr val="28AF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B89169-0408-46A4-81FC-8A1B47F70808}" v="1" dt="2022-06-14T13:16:19.6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438" autoAdjust="0"/>
    <p:restoredTop sz="94663"/>
  </p:normalViewPr>
  <p:slideViewPr>
    <p:cSldViewPr snapToGrid="0" snapToObjects="1">
      <p:cViewPr varScale="1">
        <p:scale>
          <a:sx n="59" d="100"/>
          <a:sy n="59" d="100"/>
        </p:scale>
        <p:origin x="456" y="48"/>
      </p:cViewPr>
      <p:guideLst/>
    </p:cSldViewPr>
  </p:slideViewPr>
  <p:notesTextViewPr>
    <p:cViewPr>
      <p:scale>
        <a:sx n="1" d="1"/>
        <a:sy n="1" d="1"/>
      </p:scale>
      <p:origin x="0" y="0"/>
    </p:cViewPr>
  </p:notesTextViewPr>
  <p:sorterViewPr>
    <p:cViewPr>
      <p:scale>
        <a:sx n="60" d="100"/>
        <a:sy n="60" d="100"/>
      </p:scale>
      <p:origin x="0" y="-192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tableStyles" Target="tableStyle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microsoft.com/office/2015/10/relationships/revisionInfo" Target="revisionInfo.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viewProps" Target="viewProps.xml"/><Relationship Id="rId98"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lli Scharapow" userId="S::ns705428@fh-muenster.de::35373589-627a-4dca-88ef-5153a1e2b3f8" providerId="AD" clId="Web-{4AD89093-3AA7-4E1F-869C-EE15F04BB7F8}"/>
    <pc:docChg chg="">
      <pc:chgData name="Nelli Scharapow" userId="S::ns705428@fh-muenster.de::35373589-627a-4dca-88ef-5153a1e2b3f8" providerId="AD" clId="Web-{4AD89093-3AA7-4E1F-869C-EE15F04BB7F8}" dt="2022-03-24T13:15:29.780" v="3"/>
      <pc:docMkLst>
        <pc:docMk/>
      </pc:docMkLst>
      <pc:sldChg chg="delCm">
        <pc:chgData name="Nelli Scharapow" userId="S::ns705428@fh-muenster.de::35373589-627a-4dca-88ef-5153a1e2b3f8" providerId="AD" clId="Web-{4AD89093-3AA7-4E1F-869C-EE15F04BB7F8}" dt="2022-03-24T13:15:13.046" v="0"/>
        <pc:sldMkLst>
          <pc:docMk/>
          <pc:sldMk cId="1598045465" sldId="4397"/>
        </pc:sldMkLst>
      </pc:sldChg>
      <pc:sldChg chg="delCm">
        <pc:chgData name="Nelli Scharapow" userId="S::ns705428@fh-muenster.de::35373589-627a-4dca-88ef-5153a1e2b3f8" providerId="AD" clId="Web-{4AD89093-3AA7-4E1F-869C-EE15F04BB7F8}" dt="2022-03-24T13:15:25.046" v="2"/>
        <pc:sldMkLst>
          <pc:docMk/>
          <pc:sldMk cId="948980212" sldId="4436"/>
        </pc:sldMkLst>
      </pc:sldChg>
      <pc:sldChg chg="delCm">
        <pc:chgData name="Nelli Scharapow" userId="S::ns705428@fh-muenster.de::35373589-627a-4dca-88ef-5153a1e2b3f8" providerId="AD" clId="Web-{4AD89093-3AA7-4E1F-869C-EE15F04BB7F8}" dt="2022-03-24T13:15:29.780" v="3"/>
        <pc:sldMkLst>
          <pc:docMk/>
          <pc:sldMk cId="3981514827" sldId="4444"/>
        </pc:sldMkLst>
      </pc:sldChg>
      <pc:sldChg chg="delCm">
        <pc:chgData name="Nelli Scharapow" userId="S::ns705428@fh-muenster.de::35373589-627a-4dca-88ef-5153a1e2b3f8" providerId="AD" clId="Web-{4AD89093-3AA7-4E1F-869C-EE15F04BB7F8}" dt="2022-03-24T13:15:17.640" v="1"/>
        <pc:sldMkLst>
          <pc:docMk/>
          <pc:sldMk cId="1021433248" sldId="4503"/>
        </pc:sldMkLst>
      </pc:sldChg>
    </pc:docChg>
  </pc:docChgLst>
  <pc:docChgLst>
    <pc:chgData name="paula" userId="S::paula_momentumconsulting.ie#ext#@fhmuenster183.onmicrosoft.com::fc69c271-b269-4cfc-b647-ef8bba578a68" providerId="AD" clId="Web-{34DB752E-928F-429A-9B50-88E87541DF99}"/>
    <pc:docChg chg="modSld">
      <pc:chgData name="paula" userId="S::paula_momentumconsulting.ie#ext#@fhmuenster183.onmicrosoft.com::fc69c271-b269-4cfc-b647-ef8bba578a68" providerId="AD" clId="Web-{34DB752E-928F-429A-9B50-88E87541DF99}" dt="2022-06-09T13:11:02.271" v="1" actId="1076"/>
      <pc:docMkLst>
        <pc:docMk/>
      </pc:docMkLst>
      <pc:sldChg chg="addSp modSp">
        <pc:chgData name="paula" userId="S::paula_momentumconsulting.ie#ext#@fhmuenster183.onmicrosoft.com::fc69c271-b269-4cfc-b647-ef8bba578a68" providerId="AD" clId="Web-{34DB752E-928F-429A-9B50-88E87541DF99}" dt="2022-06-09T13:11:02.271" v="1" actId="1076"/>
        <pc:sldMkLst>
          <pc:docMk/>
          <pc:sldMk cId="2288239601" sldId="4286"/>
        </pc:sldMkLst>
        <pc:picChg chg="add mod">
          <ac:chgData name="paula" userId="S::paula_momentumconsulting.ie#ext#@fhmuenster183.onmicrosoft.com::fc69c271-b269-4cfc-b647-ef8bba578a68" providerId="AD" clId="Web-{34DB752E-928F-429A-9B50-88E87541DF99}" dt="2022-06-09T13:11:02.271" v="1" actId="1076"/>
          <ac:picMkLst>
            <pc:docMk/>
            <pc:sldMk cId="2288239601" sldId="4286"/>
            <ac:picMk id="2" creationId="{B22C629F-EA1A-2627-77A9-7F7AF13A3183}"/>
          </ac:picMkLst>
        </pc:picChg>
      </pc:sldChg>
    </pc:docChg>
  </pc:docChgLst>
  <pc:docChgLst>
    <pc:chgData name="Nelli Scharapow" userId="S::ns705428@fh-muenster.de::35373589-627a-4dca-88ef-5153a1e2b3f8" providerId="AD" clId="Web-{5BD542A4-AB80-40B5-AF17-1664CD8E4D8B}"/>
    <pc:docChg chg="modSld">
      <pc:chgData name="Nelli Scharapow" userId="S::ns705428@fh-muenster.de::35373589-627a-4dca-88ef-5153a1e2b3f8" providerId="AD" clId="Web-{5BD542A4-AB80-40B5-AF17-1664CD8E4D8B}" dt="2022-04-26T10:12:19.620" v="4" actId="20577"/>
      <pc:docMkLst>
        <pc:docMk/>
      </pc:docMkLst>
      <pc:sldChg chg="modSp">
        <pc:chgData name="Nelli Scharapow" userId="S::ns705428@fh-muenster.de::35373589-627a-4dca-88ef-5153a1e2b3f8" providerId="AD" clId="Web-{5BD542A4-AB80-40B5-AF17-1664CD8E4D8B}" dt="2022-04-26T10:12:19.620" v="4" actId="20577"/>
        <pc:sldMkLst>
          <pc:docMk/>
          <pc:sldMk cId="1021433248" sldId="4503"/>
        </pc:sldMkLst>
        <pc:spChg chg="mod">
          <ac:chgData name="Nelli Scharapow" userId="S::ns705428@fh-muenster.de::35373589-627a-4dca-88ef-5153a1e2b3f8" providerId="AD" clId="Web-{5BD542A4-AB80-40B5-AF17-1664CD8E4D8B}" dt="2022-04-26T10:12:19.620" v="4" actId="20577"/>
          <ac:spMkLst>
            <pc:docMk/>
            <pc:sldMk cId="1021433248" sldId="4503"/>
            <ac:spMk id="3" creationId="{A065DD86-B21A-436F-A611-38161A5D599E}"/>
          </ac:spMkLst>
        </pc:spChg>
      </pc:sldChg>
    </pc:docChg>
  </pc:docChgLst>
  <pc:docChgLst>
    <pc:chgData name="Nelli Scharapow" userId="S::ns705428@fh-muenster.de::35373589-627a-4dca-88ef-5153a1e2b3f8" providerId="AD" clId="Web-{7297B95B-208E-477D-9C8C-0827152B4DAD}"/>
    <pc:docChg chg="modSld">
      <pc:chgData name="Nelli Scharapow" userId="S::ns705428@fh-muenster.de::35373589-627a-4dca-88ef-5153a1e2b3f8" providerId="AD" clId="Web-{7297B95B-208E-477D-9C8C-0827152B4DAD}" dt="2022-03-14T15:51:53.773" v="120" actId="20577"/>
      <pc:docMkLst>
        <pc:docMk/>
      </pc:docMkLst>
      <pc:sldChg chg="modSp">
        <pc:chgData name="Nelli Scharapow" userId="S::ns705428@fh-muenster.de::35373589-627a-4dca-88ef-5153a1e2b3f8" providerId="AD" clId="Web-{7297B95B-208E-477D-9C8C-0827152B4DAD}" dt="2022-03-14T15:07:06.984" v="0" actId="20577"/>
        <pc:sldMkLst>
          <pc:docMk/>
          <pc:sldMk cId="2288239601" sldId="4286"/>
        </pc:sldMkLst>
        <pc:spChg chg="mod">
          <ac:chgData name="Nelli Scharapow" userId="S::ns705428@fh-muenster.de::35373589-627a-4dca-88ef-5153a1e2b3f8" providerId="AD" clId="Web-{7297B95B-208E-477D-9C8C-0827152B4DAD}" dt="2022-03-14T15:07:06.984" v="0" actId="20577"/>
          <ac:spMkLst>
            <pc:docMk/>
            <pc:sldMk cId="2288239601" sldId="4286"/>
            <ac:spMk id="7" creationId="{C7A02EA4-4CBF-804E-84A7-7223E815E249}"/>
          </ac:spMkLst>
        </pc:spChg>
      </pc:sldChg>
      <pc:sldChg chg="modSp">
        <pc:chgData name="Nelli Scharapow" userId="S::ns705428@fh-muenster.de::35373589-627a-4dca-88ef-5153a1e2b3f8" providerId="AD" clId="Web-{7297B95B-208E-477D-9C8C-0827152B4DAD}" dt="2022-03-14T15:07:43.579" v="2" actId="20577"/>
        <pc:sldMkLst>
          <pc:docMk/>
          <pc:sldMk cId="4245302447" sldId="4386"/>
        </pc:sldMkLst>
        <pc:spChg chg="mod">
          <ac:chgData name="Nelli Scharapow" userId="S::ns705428@fh-muenster.de::35373589-627a-4dca-88ef-5153a1e2b3f8" providerId="AD" clId="Web-{7297B95B-208E-477D-9C8C-0827152B4DAD}" dt="2022-03-14T15:07:43.579" v="2" actId="20577"/>
          <ac:spMkLst>
            <pc:docMk/>
            <pc:sldMk cId="4245302447" sldId="4386"/>
            <ac:spMk id="4" creationId="{6ADFB937-8154-48C7-834C-02F5BA57285A}"/>
          </ac:spMkLst>
        </pc:spChg>
      </pc:sldChg>
      <pc:sldChg chg="modSp">
        <pc:chgData name="Nelli Scharapow" userId="S::ns705428@fh-muenster.de::35373589-627a-4dca-88ef-5153a1e2b3f8" providerId="AD" clId="Web-{7297B95B-208E-477D-9C8C-0827152B4DAD}" dt="2022-03-14T15:09:04.910" v="4" actId="20577"/>
        <pc:sldMkLst>
          <pc:docMk/>
          <pc:sldMk cId="918208173" sldId="4391"/>
        </pc:sldMkLst>
        <pc:spChg chg="mod">
          <ac:chgData name="Nelli Scharapow" userId="S::ns705428@fh-muenster.de::35373589-627a-4dca-88ef-5153a1e2b3f8" providerId="AD" clId="Web-{7297B95B-208E-477D-9C8C-0827152B4DAD}" dt="2022-03-14T15:09:04.910" v="4" actId="20577"/>
          <ac:spMkLst>
            <pc:docMk/>
            <pc:sldMk cId="918208173" sldId="4391"/>
            <ac:spMk id="4" creationId="{3F77223D-F1DE-4FF8-8C81-585F7823A585}"/>
          </ac:spMkLst>
        </pc:spChg>
      </pc:sldChg>
      <pc:sldChg chg="modSp">
        <pc:chgData name="Nelli Scharapow" userId="S::ns705428@fh-muenster.de::35373589-627a-4dca-88ef-5153a1e2b3f8" providerId="AD" clId="Web-{7297B95B-208E-477D-9C8C-0827152B4DAD}" dt="2022-03-14T15:12:22.180" v="5" actId="14100"/>
        <pc:sldMkLst>
          <pc:docMk/>
          <pc:sldMk cId="1948310808" sldId="4394"/>
        </pc:sldMkLst>
        <pc:spChg chg="mod">
          <ac:chgData name="Nelli Scharapow" userId="S::ns705428@fh-muenster.de::35373589-627a-4dca-88ef-5153a1e2b3f8" providerId="AD" clId="Web-{7297B95B-208E-477D-9C8C-0827152B4DAD}" dt="2022-03-14T15:12:22.180" v="5" actId="14100"/>
          <ac:spMkLst>
            <pc:docMk/>
            <pc:sldMk cId="1948310808" sldId="4394"/>
            <ac:spMk id="6" creationId="{F9B12D15-9EBD-4F54-878B-51599EEF59AC}"/>
          </ac:spMkLst>
        </pc:spChg>
      </pc:sldChg>
      <pc:sldChg chg="modSp">
        <pc:chgData name="Nelli Scharapow" userId="S::ns705428@fh-muenster.de::35373589-627a-4dca-88ef-5153a1e2b3f8" providerId="AD" clId="Web-{7297B95B-208E-477D-9C8C-0827152B4DAD}" dt="2022-03-14T15:17:18.922" v="10" actId="20577"/>
        <pc:sldMkLst>
          <pc:docMk/>
          <pc:sldMk cId="1518366921" sldId="4408"/>
        </pc:sldMkLst>
        <pc:spChg chg="mod">
          <ac:chgData name="Nelli Scharapow" userId="S::ns705428@fh-muenster.de::35373589-627a-4dca-88ef-5153a1e2b3f8" providerId="AD" clId="Web-{7297B95B-208E-477D-9C8C-0827152B4DAD}" dt="2022-03-14T15:17:18.922" v="10" actId="20577"/>
          <ac:spMkLst>
            <pc:docMk/>
            <pc:sldMk cId="1518366921" sldId="4408"/>
            <ac:spMk id="2" creationId="{4423B0F2-ACF4-4C73-8AC7-FA886CC543AD}"/>
          </ac:spMkLst>
        </pc:spChg>
      </pc:sldChg>
      <pc:sldChg chg="modSp">
        <pc:chgData name="Nelli Scharapow" userId="S::ns705428@fh-muenster.de::35373589-627a-4dca-88ef-5153a1e2b3f8" providerId="AD" clId="Web-{7297B95B-208E-477D-9C8C-0827152B4DAD}" dt="2022-03-14T15:17:46.235" v="15" actId="20577"/>
        <pc:sldMkLst>
          <pc:docMk/>
          <pc:sldMk cId="2123550042" sldId="4410"/>
        </pc:sldMkLst>
        <pc:spChg chg="mod">
          <ac:chgData name="Nelli Scharapow" userId="S::ns705428@fh-muenster.de::35373589-627a-4dca-88ef-5153a1e2b3f8" providerId="AD" clId="Web-{7297B95B-208E-477D-9C8C-0827152B4DAD}" dt="2022-03-14T15:17:46.235" v="15" actId="20577"/>
          <ac:spMkLst>
            <pc:docMk/>
            <pc:sldMk cId="2123550042" sldId="4410"/>
            <ac:spMk id="16" creationId="{14AABB04-4747-44BC-BE88-BB7C95F0EFE7}"/>
          </ac:spMkLst>
        </pc:spChg>
      </pc:sldChg>
      <pc:sldChg chg="modSp">
        <pc:chgData name="Nelli Scharapow" userId="S::ns705428@fh-muenster.de::35373589-627a-4dca-88ef-5153a1e2b3f8" providerId="AD" clId="Web-{7297B95B-208E-477D-9C8C-0827152B4DAD}" dt="2022-03-14T15:16:01.311" v="8" actId="20577"/>
        <pc:sldMkLst>
          <pc:docMk/>
          <pc:sldMk cId="1903433846" sldId="4412"/>
        </pc:sldMkLst>
        <pc:spChg chg="mod">
          <ac:chgData name="Nelli Scharapow" userId="S::ns705428@fh-muenster.de::35373589-627a-4dca-88ef-5153a1e2b3f8" providerId="AD" clId="Web-{7297B95B-208E-477D-9C8C-0827152B4DAD}" dt="2022-03-14T15:16:01.311" v="8" actId="20577"/>
          <ac:spMkLst>
            <pc:docMk/>
            <pc:sldMk cId="1903433846" sldId="4412"/>
            <ac:spMk id="2" creationId="{DCC00F1B-4FC1-4A5A-8D30-6454F702BDD8}"/>
          </ac:spMkLst>
        </pc:spChg>
      </pc:sldChg>
      <pc:sldChg chg="modSp">
        <pc:chgData name="Nelli Scharapow" userId="S::ns705428@fh-muenster.de::35373589-627a-4dca-88ef-5153a1e2b3f8" providerId="AD" clId="Web-{7297B95B-208E-477D-9C8C-0827152B4DAD}" dt="2022-03-14T15:23:01.791" v="22" actId="20577"/>
        <pc:sldMkLst>
          <pc:docMk/>
          <pc:sldMk cId="2716821652" sldId="4415"/>
        </pc:sldMkLst>
        <pc:spChg chg="mod">
          <ac:chgData name="Nelli Scharapow" userId="S::ns705428@fh-muenster.de::35373589-627a-4dca-88ef-5153a1e2b3f8" providerId="AD" clId="Web-{7297B95B-208E-477D-9C8C-0827152B4DAD}" dt="2022-03-14T15:23:01.791" v="22" actId="20577"/>
          <ac:spMkLst>
            <pc:docMk/>
            <pc:sldMk cId="2716821652" sldId="4415"/>
            <ac:spMk id="2" creationId="{6A8C4773-9C80-4AA6-8ABA-72A16D91E74E}"/>
          </ac:spMkLst>
        </pc:spChg>
      </pc:sldChg>
      <pc:sldChg chg="modSp">
        <pc:chgData name="Nelli Scharapow" userId="S::ns705428@fh-muenster.de::35373589-627a-4dca-88ef-5153a1e2b3f8" providerId="AD" clId="Web-{7297B95B-208E-477D-9C8C-0827152B4DAD}" dt="2022-03-14T15:24:25.621" v="36" actId="20577"/>
        <pc:sldMkLst>
          <pc:docMk/>
          <pc:sldMk cId="1187777131" sldId="4417"/>
        </pc:sldMkLst>
        <pc:spChg chg="mod">
          <ac:chgData name="Nelli Scharapow" userId="S::ns705428@fh-muenster.de::35373589-627a-4dca-88ef-5153a1e2b3f8" providerId="AD" clId="Web-{7297B95B-208E-477D-9C8C-0827152B4DAD}" dt="2022-03-14T15:24:25.621" v="36" actId="20577"/>
          <ac:spMkLst>
            <pc:docMk/>
            <pc:sldMk cId="1187777131" sldId="4417"/>
            <ac:spMk id="2" creationId="{380B9767-170A-4A90-956E-F0AE82DFB4FF}"/>
          </ac:spMkLst>
        </pc:spChg>
      </pc:sldChg>
      <pc:sldChg chg="modSp">
        <pc:chgData name="Nelli Scharapow" userId="S::ns705428@fh-muenster.de::35373589-627a-4dca-88ef-5153a1e2b3f8" providerId="AD" clId="Web-{7297B95B-208E-477D-9C8C-0827152B4DAD}" dt="2022-03-14T15:25:40.732" v="50" actId="20577"/>
        <pc:sldMkLst>
          <pc:docMk/>
          <pc:sldMk cId="95665766" sldId="4418"/>
        </pc:sldMkLst>
        <pc:spChg chg="mod">
          <ac:chgData name="Nelli Scharapow" userId="S::ns705428@fh-muenster.de::35373589-627a-4dca-88ef-5153a1e2b3f8" providerId="AD" clId="Web-{7297B95B-208E-477D-9C8C-0827152B4DAD}" dt="2022-03-14T15:24:55.075" v="40" actId="20577"/>
          <ac:spMkLst>
            <pc:docMk/>
            <pc:sldMk cId="95665766" sldId="4418"/>
            <ac:spMk id="2" creationId="{D332C8E0-C1C1-4910-9432-C7639CCF0A7A}"/>
          </ac:spMkLst>
        </pc:spChg>
        <pc:spChg chg="mod">
          <ac:chgData name="Nelli Scharapow" userId="S::ns705428@fh-muenster.de::35373589-627a-4dca-88ef-5153a1e2b3f8" providerId="AD" clId="Web-{7297B95B-208E-477D-9C8C-0827152B4DAD}" dt="2022-03-14T15:25:40.732" v="50" actId="20577"/>
          <ac:spMkLst>
            <pc:docMk/>
            <pc:sldMk cId="95665766" sldId="4418"/>
            <ac:spMk id="7" creationId="{907758E1-95D4-41E9-ABF3-BE1345E7D0CE}"/>
          </ac:spMkLst>
        </pc:spChg>
      </pc:sldChg>
      <pc:sldChg chg="modSp">
        <pc:chgData name="Nelli Scharapow" userId="S::ns705428@fh-muenster.de::35373589-627a-4dca-88ef-5153a1e2b3f8" providerId="AD" clId="Web-{7297B95B-208E-477D-9C8C-0827152B4DAD}" dt="2022-03-14T15:41:37.335" v="70" actId="20577"/>
        <pc:sldMkLst>
          <pc:docMk/>
          <pc:sldMk cId="4006521528" sldId="4434"/>
        </pc:sldMkLst>
        <pc:spChg chg="mod">
          <ac:chgData name="Nelli Scharapow" userId="S::ns705428@fh-muenster.de::35373589-627a-4dca-88ef-5153a1e2b3f8" providerId="AD" clId="Web-{7297B95B-208E-477D-9C8C-0827152B4DAD}" dt="2022-03-14T15:41:37.335" v="70" actId="20577"/>
          <ac:spMkLst>
            <pc:docMk/>
            <pc:sldMk cId="4006521528" sldId="4434"/>
            <ac:spMk id="10" creationId="{04FBE418-AC23-449E-BEC8-5C4353D72BC1}"/>
          </ac:spMkLst>
        </pc:spChg>
      </pc:sldChg>
      <pc:sldChg chg="modSp">
        <pc:chgData name="Nelli Scharapow" userId="S::ns705428@fh-muenster.de::35373589-627a-4dca-88ef-5153a1e2b3f8" providerId="AD" clId="Web-{7297B95B-208E-477D-9C8C-0827152B4DAD}" dt="2022-03-14T15:43:19.932" v="81" actId="20577"/>
        <pc:sldMkLst>
          <pc:docMk/>
          <pc:sldMk cId="292353192" sldId="4451"/>
        </pc:sldMkLst>
        <pc:spChg chg="mod">
          <ac:chgData name="Nelli Scharapow" userId="S::ns705428@fh-muenster.de::35373589-627a-4dca-88ef-5153a1e2b3f8" providerId="AD" clId="Web-{7297B95B-208E-477D-9C8C-0827152B4DAD}" dt="2022-03-14T15:43:19.932" v="81" actId="20577"/>
          <ac:spMkLst>
            <pc:docMk/>
            <pc:sldMk cId="292353192" sldId="4451"/>
            <ac:spMk id="3" creationId="{D9238674-F6B5-41C0-8525-7BC4332FBD34}"/>
          </ac:spMkLst>
        </pc:spChg>
      </pc:sldChg>
      <pc:sldChg chg="modSp">
        <pc:chgData name="Nelli Scharapow" userId="S::ns705428@fh-muenster.de::35373589-627a-4dca-88ef-5153a1e2b3f8" providerId="AD" clId="Web-{7297B95B-208E-477D-9C8C-0827152B4DAD}" dt="2022-03-14T15:44:10.839" v="94" actId="20577"/>
        <pc:sldMkLst>
          <pc:docMk/>
          <pc:sldMk cId="2301229195" sldId="4452"/>
        </pc:sldMkLst>
        <pc:spChg chg="mod">
          <ac:chgData name="Nelli Scharapow" userId="S::ns705428@fh-muenster.de::35373589-627a-4dca-88ef-5153a1e2b3f8" providerId="AD" clId="Web-{7297B95B-208E-477D-9C8C-0827152B4DAD}" dt="2022-03-14T15:43:51.323" v="89" actId="20577"/>
          <ac:spMkLst>
            <pc:docMk/>
            <pc:sldMk cId="2301229195" sldId="4452"/>
            <ac:spMk id="4" creationId="{0295CB54-F4A2-46A3-983F-259668EF9774}"/>
          </ac:spMkLst>
        </pc:spChg>
        <pc:spChg chg="mod">
          <ac:chgData name="Nelli Scharapow" userId="S::ns705428@fh-muenster.de::35373589-627a-4dca-88ef-5153a1e2b3f8" providerId="AD" clId="Web-{7297B95B-208E-477D-9C8C-0827152B4DAD}" dt="2022-03-14T15:44:01.855" v="92" actId="20577"/>
          <ac:spMkLst>
            <pc:docMk/>
            <pc:sldMk cId="2301229195" sldId="4452"/>
            <ac:spMk id="8" creationId="{8F2AE61F-2774-48AF-AC99-1493B32EBBA5}"/>
          </ac:spMkLst>
        </pc:spChg>
        <pc:spChg chg="mod">
          <ac:chgData name="Nelli Scharapow" userId="S::ns705428@fh-muenster.de::35373589-627a-4dca-88ef-5153a1e2b3f8" providerId="AD" clId="Web-{7297B95B-208E-477D-9C8C-0827152B4DAD}" dt="2022-03-14T15:44:10.839" v="94" actId="20577"/>
          <ac:spMkLst>
            <pc:docMk/>
            <pc:sldMk cId="2301229195" sldId="4452"/>
            <ac:spMk id="10" creationId="{C6953A12-B30B-4FC4-A8A0-7269B2E8F17B}"/>
          </ac:spMkLst>
        </pc:spChg>
      </pc:sldChg>
      <pc:sldChg chg="modSp">
        <pc:chgData name="Nelli Scharapow" userId="S::ns705428@fh-muenster.de::35373589-627a-4dca-88ef-5153a1e2b3f8" providerId="AD" clId="Web-{7297B95B-208E-477D-9C8C-0827152B4DAD}" dt="2022-03-14T15:18:44.518" v="18" actId="20577"/>
        <pc:sldMkLst>
          <pc:docMk/>
          <pc:sldMk cId="1634990157" sldId="4453"/>
        </pc:sldMkLst>
        <pc:spChg chg="mod">
          <ac:chgData name="Nelli Scharapow" userId="S::ns705428@fh-muenster.de::35373589-627a-4dca-88ef-5153a1e2b3f8" providerId="AD" clId="Web-{7297B95B-208E-477D-9C8C-0827152B4DAD}" dt="2022-03-14T15:18:44.518" v="18" actId="20577"/>
          <ac:spMkLst>
            <pc:docMk/>
            <pc:sldMk cId="1634990157" sldId="4453"/>
            <ac:spMk id="5" creationId="{4F288C26-B253-4497-BF1E-DEBA4C1E0ACB}"/>
          </ac:spMkLst>
        </pc:spChg>
      </pc:sldChg>
      <pc:sldChg chg="modSp">
        <pc:chgData name="Nelli Scharapow" userId="S::ns705428@fh-muenster.de::35373589-627a-4dca-88ef-5153a1e2b3f8" providerId="AD" clId="Web-{7297B95B-208E-477D-9C8C-0827152B4DAD}" dt="2022-03-14T15:30:29.224" v="60" actId="20577"/>
        <pc:sldMkLst>
          <pc:docMk/>
          <pc:sldMk cId="4187531568" sldId="4458"/>
        </pc:sldMkLst>
        <pc:spChg chg="mod">
          <ac:chgData name="Nelli Scharapow" userId="S::ns705428@fh-muenster.de::35373589-627a-4dca-88ef-5153a1e2b3f8" providerId="AD" clId="Web-{7297B95B-208E-477D-9C8C-0827152B4DAD}" dt="2022-03-14T15:30:29.224" v="60" actId="20577"/>
          <ac:spMkLst>
            <pc:docMk/>
            <pc:sldMk cId="4187531568" sldId="4458"/>
            <ac:spMk id="6" creationId="{19EDB904-FEF7-488C-B79B-254A7DBC6E4E}"/>
          </ac:spMkLst>
        </pc:spChg>
      </pc:sldChg>
      <pc:sldChg chg="modSp">
        <pc:chgData name="Nelli Scharapow" userId="S::ns705428@fh-muenster.de::35373589-627a-4dca-88ef-5153a1e2b3f8" providerId="AD" clId="Web-{7297B95B-208E-477D-9C8C-0827152B4DAD}" dt="2022-03-14T15:46:57.063" v="102" actId="20577"/>
        <pc:sldMkLst>
          <pc:docMk/>
          <pc:sldMk cId="3858249541" sldId="4459"/>
        </pc:sldMkLst>
        <pc:spChg chg="mod">
          <ac:chgData name="Nelli Scharapow" userId="S::ns705428@fh-muenster.de::35373589-627a-4dca-88ef-5153a1e2b3f8" providerId="AD" clId="Web-{7297B95B-208E-477D-9C8C-0827152B4DAD}" dt="2022-03-14T15:46:57.063" v="102" actId="20577"/>
          <ac:spMkLst>
            <pc:docMk/>
            <pc:sldMk cId="3858249541" sldId="4459"/>
            <ac:spMk id="3" creationId="{1A76E5EC-A3C1-45E9-9ADF-4B2DCDA92DFE}"/>
          </ac:spMkLst>
        </pc:spChg>
      </pc:sldChg>
      <pc:sldChg chg="modSp">
        <pc:chgData name="Nelli Scharapow" userId="S::ns705428@fh-muenster.de::35373589-627a-4dca-88ef-5153a1e2b3f8" providerId="AD" clId="Web-{7297B95B-208E-477D-9C8C-0827152B4DAD}" dt="2022-03-14T15:14:50.809" v="6" actId="20577"/>
        <pc:sldMkLst>
          <pc:docMk/>
          <pc:sldMk cId="2110106409" sldId="4463"/>
        </pc:sldMkLst>
        <pc:spChg chg="mod">
          <ac:chgData name="Nelli Scharapow" userId="S::ns705428@fh-muenster.de::35373589-627a-4dca-88ef-5153a1e2b3f8" providerId="AD" clId="Web-{7297B95B-208E-477D-9C8C-0827152B4DAD}" dt="2022-03-14T15:14:50.809" v="6" actId="20577"/>
          <ac:spMkLst>
            <pc:docMk/>
            <pc:sldMk cId="2110106409" sldId="4463"/>
            <ac:spMk id="4" creationId="{48C8A77A-3487-49D2-AC50-9C237126C34E}"/>
          </ac:spMkLst>
        </pc:spChg>
      </pc:sldChg>
      <pc:sldChg chg="modSp">
        <pc:chgData name="Nelli Scharapow" userId="S::ns705428@fh-muenster.de::35373589-627a-4dca-88ef-5153a1e2b3f8" providerId="AD" clId="Web-{7297B95B-208E-477D-9C8C-0827152B4DAD}" dt="2022-03-14T15:18:23.205" v="16" actId="14100"/>
        <pc:sldMkLst>
          <pc:docMk/>
          <pc:sldMk cId="3200524528" sldId="4469"/>
        </pc:sldMkLst>
        <pc:spChg chg="mod">
          <ac:chgData name="Nelli Scharapow" userId="S::ns705428@fh-muenster.de::35373589-627a-4dca-88ef-5153a1e2b3f8" providerId="AD" clId="Web-{7297B95B-208E-477D-9C8C-0827152B4DAD}" dt="2022-03-14T15:18:23.205" v="16" actId="14100"/>
          <ac:spMkLst>
            <pc:docMk/>
            <pc:sldMk cId="3200524528" sldId="4469"/>
            <ac:spMk id="5" creationId="{761FB594-2069-4E0E-8A87-82A2CC7C3367}"/>
          </ac:spMkLst>
        </pc:spChg>
      </pc:sldChg>
      <pc:sldChg chg="modSp">
        <pc:chgData name="Nelli Scharapow" userId="S::ns705428@fh-muenster.de::35373589-627a-4dca-88ef-5153a1e2b3f8" providerId="AD" clId="Web-{7297B95B-208E-477D-9C8C-0827152B4DAD}" dt="2022-03-14T15:28:06.392" v="57" actId="20577"/>
        <pc:sldMkLst>
          <pc:docMk/>
          <pc:sldMk cId="4142378706" sldId="4472"/>
        </pc:sldMkLst>
        <pc:spChg chg="mod">
          <ac:chgData name="Nelli Scharapow" userId="S::ns705428@fh-muenster.de::35373589-627a-4dca-88ef-5153a1e2b3f8" providerId="AD" clId="Web-{7297B95B-208E-477D-9C8C-0827152B4DAD}" dt="2022-03-14T15:28:06.392" v="57" actId="20577"/>
          <ac:spMkLst>
            <pc:docMk/>
            <pc:sldMk cId="4142378706" sldId="4472"/>
            <ac:spMk id="2" creationId="{4B675588-48D8-46C8-BD9A-496CEE182379}"/>
          </ac:spMkLst>
        </pc:spChg>
        <pc:spChg chg="mod">
          <ac:chgData name="Nelli Scharapow" userId="S::ns705428@fh-muenster.de::35373589-627a-4dca-88ef-5153a1e2b3f8" providerId="AD" clId="Web-{7297B95B-208E-477D-9C8C-0827152B4DAD}" dt="2022-03-14T15:27:38.032" v="53" actId="20577"/>
          <ac:spMkLst>
            <pc:docMk/>
            <pc:sldMk cId="4142378706" sldId="4472"/>
            <ac:spMk id="4" creationId="{DED5CA11-147C-4E67-B4B4-88DD92049869}"/>
          </ac:spMkLst>
        </pc:spChg>
      </pc:sldChg>
      <pc:sldChg chg="modSp">
        <pc:chgData name="Nelli Scharapow" userId="S::ns705428@fh-muenster.de::35373589-627a-4dca-88ef-5153a1e2b3f8" providerId="AD" clId="Web-{7297B95B-208E-477D-9C8C-0827152B4DAD}" dt="2022-03-14T15:29:37.551" v="59" actId="20577"/>
        <pc:sldMkLst>
          <pc:docMk/>
          <pc:sldMk cId="305842845" sldId="4474"/>
        </pc:sldMkLst>
        <pc:spChg chg="mod">
          <ac:chgData name="Nelli Scharapow" userId="S::ns705428@fh-muenster.de::35373589-627a-4dca-88ef-5153a1e2b3f8" providerId="AD" clId="Web-{7297B95B-208E-477D-9C8C-0827152B4DAD}" dt="2022-03-14T15:29:37.551" v="59" actId="20577"/>
          <ac:spMkLst>
            <pc:docMk/>
            <pc:sldMk cId="305842845" sldId="4474"/>
            <ac:spMk id="3" creationId="{8345D807-31CF-4C9B-999C-FFE5BA61DCBB}"/>
          </ac:spMkLst>
        </pc:spChg>
        <pc:spChg chg="mod">
          <ac:chgData name="Nelli Scharapow" userId="S::ns705428@fh-muenster.de::35373589-627a-4dca-88ef-5153a1e2b3f8" providerId="AD" clId="Web-{7297B95B-208E-477D-9C8C-0827152B4DAD}" dt="2022-03-14T15:29:34.223" v="58" actId="20577"/>
          <ac:spMkLst>
            <pc:docMk/>
            <pc:sldMk cId="305842845" sldId="4474"/>
            <ac:spMk id="4" creationId="{861A2716-5423-4362-956F-DE4FDCDD990F}"/>
          </ac:spMkLst>
        </pc:spChg>
      </pc:sldChg>
      <pc:sldChg chg="modSp">
        <pc:chgData name="Nelli Scharapow" userId="S::ns705428@fh-muenster.de::35373589-627a-4dca-88ef-5153a1e2b3f8" providerId="AD" clId="Web-{7297B95B-208E-477D-9C8C-0827152B4DAD}" dt="2022-03-14T15:48:34.018" v="105" actId="1076"/>
        <pc:sldMkLst>
          <pc:docMk/>
          <pc:sldMk cId="292688752" sldId="4485"/>
        </pc:sldMkLst>
        <pc:spChg chg="mod">
          <ac:chgData name="Nelli Scharapow" userId="S::ns705428@fh-muenster.de::35373589-627a-4dca-88ef-5153a1e2b3f8" providerId="AD" clId="Web-{7297B95B-208E-477D-9C8C-0827152B4DAD}" dt="2022-03-14T15:48:26.549" v="104" actId="1076"/>
          <ac:spMkLst>
            <pc:docMk/>
            <pc:sldMk cId="292688752" sldId="4485"/>
            <ac:spMk id="2" creationId="{F161C704-B4EC-4AAA-BCEA-2C3EFEA7CE76}"/>
          </ac:spMkLst>
        </pc:spChg>
        <pc:spChg chg="mod">
          <ac:chgData name="Nelli Scharapow" userId="S::ns705428@fh-muenster.de::35373589-627a-4dca-88ef-5153a1e2b3f8" providerId="AD" clId="Web-{7297B95B-208E-477D-9C8C-0827152B4DAD}" dt="2022-03-14T15:48:34.018" v="105" actId="1076"/>
          <ac:spMkLst>
            <pc:docMk/>
            <pc:sldMk cId="292688752" sldId="4485"/>
            <ac:spMk id="4" creationId="{EED06CFD-867B-4C90-8177-20165581F9F8}"/>
          </ac:spMkLst>
        </pc:spChg>
      </pc:sldChg>
      <pc:sldChg chg="modSp">
        <pc:chgData name="Nelli Scharapow" userId="S::ns705428@fh-muenster.de::35373589-627a-4dca-88ef-5153a1e2b3f8" providerId="AD" clId="Web-{7297B95B-208E-477D-9C8C-0827152B4DAD}" dt="2022-03-14T15:51:53.773" v="120" actId="20577"/>
        <pc:sldMkLst>
          <pc:docMk/>
          <pc:sldMk cId="3432017358" sldId="4492"/>
        </pc:sldMkLst>
        <pc:spChg chg="mod">
          <ac:chgData name="Nelli Scharapow" userId="S::ns705428@fh-muenster.de::35373589-627a-4dca-88ef-5153a1e2b3f8" providerId="AD" clId="Web-{7297B95B-208E-477D-9C8C-0827152B4DAD}" dt="2022-03-14T15:51:53.773" v="120" actId="20577"/>
          <ac:spMkLst>
            <pc:docMk/>
            <pc:sldMk cId="3432017358" sldId="4492"/>
            <ac:spMk id="3" creationId="{A3EBE11C-C186-4635-B0FB-4621A10DF33C}"/>
          </ac:spMkLst>
        </pc:spChg>
      </pc:sldChg>
      <pc:sldChg chg="modSp">
        <pc:chgData name="Nelli Scharapow" userId="S::ns705428@fh-muenster.de::35373589-627a-4dca-88ef-5153a1e2b3f8" providerId="AD" clId="Web-{7297B95B-208E-477D-9C8C-0827152B4DAD}" dt="2022-03-14T15:47:48.376" v="103" actId="14100"/>
        <pc:sldMkLst>
          <pc:docMk/>
          <pc:sldMk cId="1676894605" sldId="4499"/>
        </pc:sldMkLst>
        <pc:spChg chg="mod">
          <ac:chgData name="Nelli Scharapow" userId="S::ns705428@fh-muenster.de::35373589-627a-4dca-88ef-5153a1e2b3f8" providerId="AD" clId="Web-{7297B95B-208E-477D-9C8C-0827152B4DAD}" dt="2022-03-14T15:47:48.376" v="103" actId="14100"/>
          <ac:spMkLst>
            <pc:docMk/>
            <pc:sldMk cId="1676894605" sldId="4499"/>
            <ac:spMk id="4" creationId="{1FBFCF03-F7FC-477C-8016-1FF7F99989E8}"/>
          </ac:spMkLst>
        </pc:spChg>
      </pc:sldChg>
    </pc:docChg>
  </pc:docChgLst>
  <pc:docChgLst>
    <pc:chgData name="Jasper Ewals" userId="d5d514928ecfbb39" providerId="LiveId" clId="{4C0E2EE3-5298-414F-8C85-9455E2E09E7A}"/>
    <pc:docChg chg="undo redo custSel modSld sldOrd">
      <pc:chgData name="Jasper Ewals" userId="d5d514928ecfbb39" providerId="LiveId" clId="{4C0E2EE3-5298-414F-8C85-9455E2E09E7A}" dt="2022-03-01T17:14:40.984" v="1213" actId="113"/>
      <pc:docMkLst>
        <pc:docMk/>
      </pc:docMkLst>
      <pc:sldChg chg="modSp mod addCm">
        <pc:chgData name="Jasper Ewals" userId="d5d514928ecfbb39" providerId="LiveId" clId="{4C0E2EE3-5298-414F-8C85-9455E2E09E7A}" dt="2022-02-22T11:01:43.865" v="48"/>
        <pc:sldMkLst>
          <pc:docMk/>
          <pc:sldMk cId="2288239601" sldId="4286"/>
        </pc:sldMkLst>
        <pc:spChg chg="mod">
          <ac:chgData name="Jasper Ewals" userId="d5d514928ecfbb39" providerId="LiveId" clId="{4C0E2EE3-5298-414F-8C85-9455E2E09E7A}" dt="2022-02-22T11:01:17.426" v="47" actId="20577"/>
          <ac:spMkLst>
            <pc:docMk/>
            <pc:sldMk cId="2288239601" sldId="4286"/>
            <ac:spMk id="7" creationId="{C7A02EA4-4CBF-804E-84A7-7223E815E249}"/>
          </ac:spMkLst>
        </pc:spChg>
      </pc:sldChg>
      <pc:sldChg chg="modSp mod">
        <pc:chgData name="Jasper Ewals" userId="d5d514928ecfbb39" providerId="LiveId" clId="{4C0E2EE3-5298-414F-8C85-9455E2E09E7A}" dt="2022-02-22T11:07:02.295" v="82"/>
        <pc:sldMkLst>
          <pc:docMk/>
          <pc:sldMk cId="4245302447" sldId="4386"/>
        </pc:sldMkLst>
        <pc:spChg chg="mod">
          <ac:chgData name="Jasper Ewals" userId="d5d514928ecfbb39" providerId="LiveId" clId="{4C0E2EE3-5298-414F-8C85-9455E2E09E7A}" dt="2022-02-22T11:05:48.037" v="74" actId="27636"/>
          <ac:spMkLst>
            <pc:docMk/>
            <pc:sldMk cId="4245302447" sldId="4386"/>
            <ac:spMk id="3" creationId="{D96D1265-F76C-4764-AE97-3482984F8E12}"/>
          </ac:spMkLst>
        </pc:spChg>
        <pc:spChg chg="mod">
          <ac:chgData name="Jasper Ewals" userId="d5d514928ecfbb39" providerId="LiveId" clId="{4C0E2EE3-5298-414F-8C85-9455E2E09E7A}" dt="2022-02-22T11:02:08.529" v="61" actId="20577"/>
          <ac:spMkLst>
            <pc:docMk/>
            <pc:sldMk cId="4245302447" sldId="4386"/>
            <ac:spMk id="4" creationId="{6ADFB937-8154-48C7-834C-02F5BA57285A}"/>
          </ac:spMkLst>
        </pc:spChg>
        <pc:spChg chg="mod">
          <ac:chgData name="Jasper Ewals" userId="d5d514928ecfbb39" providerId="LiveId" clId="{4C0E2EE3-5298-414F-8C85-9455E2E09E7A}" dt="2022-02-22T11:06:16.826" v="76" actId="20577"/>
          <ac:spMkLst>
            <pc:docMk/>
            <pc:sldMk cId="4245302447" sldId="4386"/>
            <ac:spMk id="5" creationId="{09E52BF3-DD82-4DFD-A694-B444AE96F626}"/>
          </ac:spMkLst>
        </pc:spChg>
        <pc:spChg chg="mod">
          <ac:chgData name="Jasper Ewals" userId="d5d514928ecfbb39" providerId="LiveId" clId="{4C0E2EE3-5298-414F-8C85-9455E2E09E7A}" dt="2022-02-22T11:07:02.295" v="82"/>
          <ac:spMkLst>
            <pc:docMk/>
            <pc:sldMk cId="4245302447" sldId="4386"/>
            <ac:spMk id="7" creationId="{B733A621-A3BB-4FEA-ABEC-270023E91AB3}"/>
          </ac:spMkLst>
        </pc:spChg>
        <pc:spChg chg="mod">
          <ac:chgData name="Jasper Ewals" userId="d5d514928ecfbb39" providerId="LiveId" clId="{4C0E2EE3-5298-414F-8C85-9455E2E09E7A}" dt="2022-02-22T11:06:50.672" v="81" actId="6549"/>
          <ac:spMkLst>
            <pc:docMk/>
            <pc:sldMk cId="4245302447" sldId="4386"/>
            <ac:spMk id="9" creationId="{B7FA4ADC-D493-4A5C-9704-6253DA986812}"/>
          </ac:spMkLst>
        </pc:spChg>
        <pc:spChg chg="mod">
          <ac:chgData name="Jasper Ewals" userId="d5d514928ecfbb39" providerId="LiveId" clId="{4C0E2EE3-5298-414F-8C85-9455E2E09E7A}" dt="2022-02-22T11:06:33.662" v="79"/>
          <ac:spMkLst>
            <pc:docMk/>
            <pc:sldMk cId="4245302447" sldId="4386"/>
            <ac:spMk id="11" creationId="{E24C33F1-660B-4E91-B1B5-F73F6D94E708}"/>
          </ac:spMkLst>
        </pc:spChg>
      </pc:sldChg>
      <pc:sldChg chg="modSp mod">
        <pc:chgData name="Jasper Ewals" userId="d5d514928ecfbb39" providerId="LiveId" clId="{4C0E2EE3-5298-414F-8C85-9455E2E09E7A}" dt="2022-02-22T11:07:36.398" v="83"/>
        <pc:sldMkLst>
          <pc:docMk/>
          <pc:sldMk cId="4145709060" sldId="4387"/>
        </pc:sldMkLst>
        <pc:spChg chg="mod">
          <ac:chgData name="Jasper Ewals" userId="d5d514928ecfbb39" providerId="LiveId" clId="{4C0E2EE3-5298-414F-8C85-9455E2E09E7A}" dt="2022-02-22T11:07:36.398" v="83"/>
          <ac:spMkLst>
            <pc:docMk/>
            <pc:sldMk cId="4145709060" sldId="4387"/>
            <ac:spMk id="2" creationId="{DDDCB32C-88E9-4971-BCF6-E6E437D9351D}"/>
          </ac:spMkLst>
        </pc:spChg>
      </pc:sldChg>
      <pc:sldChg chg="modSp mod">
        <pc:chgData name="Jasper Ewals" userId="d5d514928ecfbb39" providerId="LiveId" clId="{4C0E2EE3-5298-414F-8C85-9455E2E09E7A}" dt="2022-03-01T16:00:34.687" v="1135" actId="255"/>
        <pc:sldMkLst>
          <pc:docMk/>
          <pc:sldMk cId="31556929" sldId="4390"/>
        </pc:sldMkLst>
        <pc:spChg chg="mod">
          <ac:chgData name="Jasper Ewals" userId="d5d514928ecfbb39" providerId="LiveId" clId="{4C0E2EE3-5298-414F-8C85-9455E2E09E7A}" dt="2022-03-01T16:00:34.687" v="1135" actId="255"/>
          <ac:spMkLst>
            <pc:docMk/>
            <pc:sldMk cId="31556929" sldId="4390"/>
            <ac:spMk id="2" creationId="{D1584428-229E-4B7E-A2B9-31A5EA2877D1}"/>
          </ac:spMkLst>
        </pc:spChg>
      </pc:sldChg>
      <pc:sldChg chg="modSp mod addCm modCm">
        <pc:chgData name="Jasper Ewals" userId="d5d514928ecfbb39" providerId="LiveId" clId="{4C0E2EE3-5298-414F-8C85-9455E2E09E7A}" dt="2022-02-22T11:44:28.296" v="139"/>
        <pc:sldMkLst>
          <pc:docMk/>
          <pc:sldMk cId="918208173" sldId="4391"/>
        </pc:sldMkLst>
        <pc:spChg chg="mod">
          <ac:chgData name="Jasper Ewals" userId="d5d514928ecfbb39" providerId="LiveId" clId="{4C0E2EE3-5298-414F-8C85-9455E2E09E7A}" dt="2022-02-22T11:44:28.296" v="139"/>
          <ac:spMkLst>
            <pc:docMk/>
            <pc:sldMk cId="918208173" sldId="4391"/>
            <ac:spMk id="3" creationId="{63BCCDAF-88CA-4204-BC80-1CB76D267B63}"/>
          </ac:spMkLst>
        </pc:spChg>
        <pc:spChg chg="mod">
          <ac:chgData name="Jasper Ewals" userId="d5d514928ecfbb39" providerId="LiveId" clId="{4C0E2EE3-5298-414F-8C85-9455E2E09E7A}" dt="2022-02-22T11:21:08.837" v="125" actId="27636"/>
          <ac:spMkLst>
            <pc:docMk/>
            <pc:sldMk cId="918208173" sldId="4391"/>
            <ac:spMk id="4" creationId="{3F77223D-F1DE-4FF8-8C81-585F7823A585}"/>
          </ac:spMkLst>
        </pc:spChg>
      </pc:sldChg>
      <pc:sldChg chg="modSp mod addCm">
        <pc:chgData name="Jasper Ewals" userId="d5d514928ecfbb39" providerId="LiveId" clId="{4C0E2EE3-5298-414F-8C85-9455E2E09E7A}" dt="2022-02-22T12:30:59.491" v="311"/>
        <pc:sldMkLst>
          <pc:docMk/>
          <pc:sldMk cId="1948310808" sldId="4394"/>
        </pc:sldMkLst>
        <pc:spChg chg="mod">
          <ac:chgData name="Jasper Ewals" userId="d5d514928ecfbb39" providerId="LiveId" clId="{4C0E2EE3-5298-414F-8C85-9455E2E09E7A}" dt="2022-02-22T12:30:08.128" v="302" actId="27636"/>
          <ac:spMkLst>
            <pc:docMk/>
            <pc:sldMk cId="1948310808" sldId="4394"/>
            <ac:spMk id="3" creationId="{14BC528A-FB00-4386-9EAB-055B09523FF5}"/>
          </ac:spMkLst>
        </pc:spChg>
        <pc:spChg chg="mod">
          <ac:chgData name="Jasper Ewals" userId="d5d514928ecfbb39" providerId="LiveId" clId="{4C0E2EE3-5298-414F-8C85-9455E2E09E7A}" dt="2022-02-22T12:30:50.547" v="310" actId="20577"/>
          <ac:spMkLst>
            <pc:docMk/>
            <pc:sldMk cId="1948310808" sldId="4394"/>
            <ac:spMk id="6" creationId="{F9B12D15-9EBD-4F54-878B-51599EEF59AC}"/>
          </ac:spMkLst>
        </pc:spChg>
      </pc:sldChg>
      <pc:sldChg chg="modSp mod">
        <pc:chgData name="Jasper Ewals" userId="d5d514928ecfbb39" providerId="LiveId" clId="{4C0E2EE3-5298-414F-8C85-9455E2E09E7A}" dt="2022-03-01T15:59:53.425" v="1126"/>
        <pc:sldMkLst>
          <pc:docMk/>
          <pc:sldMk cId="1598045465" sldId="4397"/>
        </pc:sldMkLst>
        <pc:spChg chg="mod">
          <ac:chgData name="Jasper Ewals" userId="d5d514928ecfbb39" providerId="LiveId" clId="{4C0E2EE3-5298-414F-8C85-9455E2E09E7A}" dt="2022-03-01T15:59:53.425" v="1126"/>
          <ac:spMkLst>
            <pc:docMk/>
            <pc:sldMk cId="1598045465" sldId="4397"/>
            <ac:spMk id="3" creationId="{A065DD86-B21A-436F-A611-38161A5D599E}"/>
          </ac:spMkLst>
        </pc:spChg>
      </pc:sldChg>
      <pc:sldChg chg="modSp mod">
        <pc:chgData name="Jasper Ewals" userId="d5d514928ecfbb39" providerId="LiveId" clId="{4C0E2EE3-5298-414F-8C85-9455E2E09E7A}" dt="2022-02-22T11:19:28.192" v="123"/>
        <pc:sldMkLst>
          <pc:docMk/>
          <pc:sldMk cId="1929390007" sldId="4398"/>
        </pc:sldMkLst>
        <pc:spChg chg="mod">
          <ac:chgData name="Jasper Ewals" userId="d5d514928ecfbb39" providerId="LiveId" clId="{4C0E2EE3-5298-414F-8C85-9455E2E09E7A}" dt="2022-02-22T11:19:28.192" v="123"/>
          <ac:spMkLst>
            <pc:docMk/>
            <pc:sldMk cId="1929390007" sldId="4398"/>
            <ac:spMk id="2" creationId="{CAE3AAD4-CFBF-4862-BBFC-E71C968F8BD1}"/>
          </ac:spMkLst>
        </pc:spChg>
        <pc:spChg chg="mod">
          <ac:chgData name="Jasper Ewals" userId="d5d514928ecfbb39" providerId="LiveId" clId="{4C0E2EE3-5298-414F-8C85-9455E2E09E7A}" dt="2022-02-22T11:10:41.650" v="84"/>
          <ac:spMkLst>
            <pc:docMk/>
            <pc:sldMk cId="1929390007" sldId="4398"/>
            <ac:spMk id="3" creationId="{56999C44-4500-4C97-AA6C-105B4B13B87F}"/>
          </ac:spMkLst>
        </pc:spChg>
        <pc:spChg chg="mod">
          <ac:chgData name="Jasper Ewals" userId="d5d514928ecfbb39" providerId="LiveId" clId="{4C0E2EE3-5298-414F-8C85-9455E2E09E7A}" dt="2022-02-22T11:13:16.640" v="90" actId="114"/>
          <ac:spMkLst>
            <pc:docMk/>
            <pc:sldMk cId="1929390007" sldId="4398"/>
            <ac:spMk id="4" creationId="{74DC7FBE-8451-422D-BFA8-E0429810943F}"/>
          </ac:spMkLst>
        </pc:spChg>
      </pc:sldChg>
      <pc:sldChg chg="modSp mod">
        <pc:chgData name="Jasper Ewals" userId="d5d514928ecfbb39" providerId="LiveId" clId="{4C0E2EE3-5298-414F-8C85-9455E2E09E7A}" dt="2022-02-22T12:11:57.857" v="243" actId="27636"/>
        <pc:sldMkLst>
          <pc:docMk/>
          <pc:sldMk cId="2959352846" sldId="4399"/>
        </pc:sldMkLst>
        <pc:spChg chg="mod">
          <ac:chgData name="Jasper Ewals" userId="d5d514928ecfbb39" providerId="LiveId" clId="{4C0E2EE3-5298-414F-8C85-9455E2E09E7A}" dt="2022-02-22T12:11:57.857" v="243" actId="27636"/>
          <ac:spMkLst>
            <pc:docMk/>
            <pc:sldMk cId="2959352846" sldId="4399"/>
            <ac:spMk id="3" creationId="{BB06FE57-F9AA-4B8A-B90B-848174F5610B}"/>
          </ac:spMkLst>
        </pc:spChg>
        <pc:spChg chg="mod">
          <ac:chgData name="Jasper Ewals" userId="d5d514928ecfbb39" providerId="LiveId" clId="{4C0E2EE3-5298-414F-8C85-9455E2E09E7A}" dt="2022-02-22T12:09:33.053" v="208" actId="1076"/>
          <ac:spMkLst>
            <pc:docMk/>
            <pc:sldMk cId="2959352846" sldId="4399"/>
            <ac:spMk id="4" creationId="{DD12C397-DFF9-4B59-874E-5F573DF2162C}"/>
          </ac:spMkLst>
        </pc:spChg>
      </pc:sldChg>
      <pc:sldChg chg="modSp mod addCm modCm">
        <pc:chgData name="Jasper Ewals" userId="d5d514928ecfbb39" providerId="LiveId" clId="{4C0E2EE3-5298-414F-8C85-9455E2E09E7A}" dt="2022-02-22T12:28:56.115" v="298"/>
        <pc:sldMkLst>
          <pc:docMk/>
          <pc:sldMk cId="538784315" sldId="4400"/>
        </pc:sldMkLst>
        <pc:spChg chg="mod">
          <ac:chgData name="Jasper Ewals" userId="d5d514928ecfbb39" providerId="LiveId" clId="{4C0E2EE3-5298-414F-8C85-9455E2E09E7A}" dt="2022-02-22T12:28:41.863" v="297" actId="20577"/>
          <ac:spMkLst>
            <pc:docMk/>
            <pc:sldMk cId="538784315" sldId="4400"/>
            <ac:spMk id="3" creationId="{7EF8D142-39B3-48A8-A3BA-3A46FB1F4FAB}"/>
          </ac:spMkLst>
        </pc:spChg>
        <pc:spChg chg="mod">
          <ac:chgData name="Jasper Ewals" userId="d5d514928ecfbb39" providerId="LiveId" clId="{4C0E2EE3-5298-414F-8C85-9455E2E09E7A}" dt="2022-02-22T12:19:02.687" v="279" actId="20577"/>
          <ac:spMkLst>
            <pc:docMk/>
            <pc:sldMk cId="538784315" sldId="4400"/>
            <ac:spMk id="4" creationId="{3B762021-E94E-4688-AF59-6C06774795A2}"/>
          </ac:spMkLst>
        </pc:spChg>
      </pc:sldChg>
      <pc:sldChg chg="modSp mod">
        <pc:chgData name="Jasper Ewals" userId="d5d514928ecfbb39" providerId="LiveId" clId="{4C0E2EE3-5298-414F-8C85-9455E2E09E7A}" dt="2022-02-22T12:40:02.434" v="332" actId="2711"/>
        <pc:sldMkLst>
          <pc:docMk/>
          <pc:sldMk cId="450730856" sldId="4401"/>
        </pc:sldMkLst>
        <pc:spChg chg="mod">
          <ac:chgData name="Jasper Ewals" userId="d5d514928ecfbb39" providerId="LiveId" clId="{4C0E2EE3-5298-414F-8C85-9455E2E09E7A}" dt="2022-02-22T12:40:02.434" v="332" actId="2711"/>
          <ac:spMkLst>
            <pc:docMk/>
            <pc:sldMk cId="450730856" sldId="4401"/>
            <ac:spMk id="3" creationId="{FB9F9C16-7001-4998-966F-9BD77E4EDA8B}"/>
          </ac:spMkLst>
        </pc:spChg>
        <pc:spChg chg="mod">
          <ac:chgData name="Jasper Ewals" userId="d5d514928ecfbb39" providerId="LiveId" clId="{4C0E2EE3-5298-414F-8C85-9455E2E09E7A}" dt="2022-02-22T12:35:39.800" v="322"/>
          <ac:spMkLst>
            <pc:docMk/>
            <pc:sldMk cId="450730856" sldId="4401"/>
            <ac:spMk id="4" creationId="{1C9BB24E-CEE0-486F-AB15-43B13A3BE1E9}"/>
          </ac:spMkLst>
        </pc:spChg>
      </pc:sldChg>
      <pc:sldChg chg="modSp mod">
        <pc:chgData name="Jasper Ewals" userId="d5d514928ecfbb39" providerId="LiveId" clId="{4C0E2EE3-5298-414F-8C85-9455E2E09E7A}" dt="2022-02-22T15:01:23.710" v="592" actId="20577"/>
        <pc:sldMkLst>
          <pc:docMk/>
          <pc:sldMk cId="1518366921" sldId="4408"/>
        </pc:sldMkLst>
        <pc:spChg chg="mod">
          <ac:chgData name="Jasper Ewals" userId="d5d514928ecfbb39" providerId="LiveId" clId="{4C0E2EE3-5298-414F-8C85-9455E2E09E7A}" dt="2022-02-22T15:00:56.049" v="588"/>
          <ac:spMkLst>
            <pc:docMk/>
            <pc:sldMk cId="1518366921" sldId="4408"/>
            <ac:spMk id="2" creationId="{4423B0F2-ACF4-4C73-8AC7-FA886CC543AD}"/>
          </ac:spMkLst>
        </pc:spChg>
        <pc:spChg chg="mod">
          <ac:chgData name="Jasper Ewals" userId="d5d514928ecfbb39" providerId="LiveId" clId="{4C0E2EE3-5298-414F-8C85-9455E2E09E7A}" dt="2022-02-22T14:12:50.579" v="583" actId="113"/>
          <ac:spMkLst>
            <pc:docMk/>
            <pc:sldMk cId="1518366921" sldId="4408"/>
            <ac:spMk id="4" creationId="{577BD740-1CE6-4FE7-BB38-47E96F486BB7}"/>
          </ac:spMkLst>
        </pc:spChg>
        <pc:spChg chg="mod">
          <ac:chgData name="Jasper Ewals" userId="d5d514928ecfbb39" providerId="LiveId" clId="{4C0E2EE3-5298-414F-8C85-9455E2E09E7A}" dt="2022-02-22T15:01:23.710" v="592" actId="20577"/>
          <ac:spMkLst>
            <pc:docMk/>
            <pc:sldMk cId="1518366921" sldId="4408"/>
            <ac:spMk id="5" creationId="{524D840C-3823-49C1-87B3-CE30BFBF825F}"/>
          </ac:spMkLst>
        </pc:spChg>
      </pc:sldChg>
      <pc:sldChg chg="modSp mod addCm">
        <pc:chgData name="Jasper Ewals" userId="d5d514928ecfbb39" providerId="LiveId" clId="{4C0E2EE3-5298-414F-8C85-9455E2E09E7A}" dt="2022-03-01T17:13:02.437" v="1191"/>
        <pc:sldMkLst>
          <pc:docMk/>
          <pc:sldMk cId="214646078" sldId="4409"/>
        </pc:sldMkLst>
        <pc:spChg chg="mod">
          <ac:chgData name="Jasper Ewals" userId="d5d514928ecfbb39" providerId="LiveId" clId="{4C0E2EE3-5298-414F-8C85-9455E2E09E7A}" dt="2022-03-01T17:06:14.355" v="1189"/>
          <ac:spMkLst>
            <pc:docMk/>
            <pc:sldMk cId="214646078" sldId="4409"/>
            <ac:spMk id="3" creationId="{6C2CDF71-7B20-4DDE-919A-60D3A8E44DF1}"/>
          </ac:spMkLst>
        </pc:spChg>
        <pc:spChg chg="mod">
          <ac:chgData name="Jasper Ewals" userId="d5d514928ecfbb39" providerId="LiveId" clId="{4C0E2EE3-5298-414F-8C85-9455E2E09E7A}" dt="2022-03-01T17:12:45.101" v="1190"/>
          <ac:spMkLst>
            <pc:docMk/>
            <pc:sldMk cId="214646078" sldId="4409"/>
            <ac:spMk id="10" creationId="{EC7E57FA-F795-4A90-9A1B-B34CFC8363F4}"/>
          </ac:spMkLst>
        </pc:spChg>
      </pc:sldChg>
      <pc:sldChg chg="modSp mod">
        <pc:chgData name="Jasper Ewals" userId="d5d514928ecfbb39" providerId="LiveId" clId="{4C0E2EE3-5298-414F-8C85-9455E2E09E7A}" dt="2022-02-22T15:05:22.134" v="611" actId="1076"/>
        <pc:sldMkLst>
          <pc:docMk/>
          <pc:sldMk cId="2123550042" sldId="4410"/>
        </pc:sldMkLst>
        <pc:spChg chg="mod">
          <ac:chgData name="Jasper Ewals" userId="d5d514928ecfbb39" providerId="LiveId" clId="{4C0E2EE3-5298-414F-8C85-9455E2E09E7A}" dt="2022-02-22T15:01:40.993" v="594" actId="27636"/>
          <ac:spMkLst>
            <pc:docMk/>
            <pc:sldMk cId="2123550042" sldId="4410"/>
            <ac:spMk id="3" creationId="{5681F03E-9E7E-402B-9B05-6DE688ABA308}"/>
          </ac:spMkLst>
        </pc:spChg>
        <pc:spChg chg="mod">
          <ac:chgData name="Jasper Ewals" userId="d5d514928ecfbb39" providerId="LiveId" clId="{4C0E2EE3-5298-414F-8C85-9455E2E09E7A}" dt="2022-02-22T15:05:16.478" v="609" actId="1076"/>
          <ac:spMkLst>
            <pc:docMk/>
            <pc:sldMk cId="2123550042" sldId="4410"/>
            <ac:spMk id="7" creationId="{2B1FF1D8-E8B7-4788-9E0A-C7F1282E5A21}"/>
          </ac:spMkLst>
        </pc:spChg>
        <pc:spChg chg="mod">
          <ac:chgData name="Jasper Ewals" userId="d5d514928ecfbb39" providerId="LiveId" clId="{4C0E2EE3-5298-414F-8C85-9455E2E09E7A}" dt="2022-02-22T15:05:22.134" v="611" actId="1076"/>
          <ac:spMkLst>
            <pc:docMk/>
            <pc:sldMk cId="2123550042" sldId="4410"/>
            <ac:spMk id="16" creationId="{14AABB04-4747-44BC-BE88-BB7C95F0EFE7}"/>
          </ac:spMkLst>
        </pc:spChg>
        <pc:graphicFrameChg chg="mod">
          <ac:chgData name="Jasper Ewals" userId="d5d514928ecfbb39" providerId="LiveId" clId="{4C0E2EE3-5298-414F-8C85-9455E2E09E7A}" dt="2022-02-22T15:05:18.421" v="610" actId="1076"/>
          <ac:graphicFrameMkLst>
            <pc:docMk/>
            <pc:sldMk cId="2123550042" sldId="4410"/>
            <ac:graphicFrameMk id="5" creationId="{C54DD8A3-25F3-40E8-85C6-E9A95E23E7A4}"/>
          </ac:graphicFrameMkLst>
        </pc:graphicFrameChg>
      </pc:sldChg>
      <pc:sldChg chg="modSp mod addCm">
        <pc:chgData name="Jasper Ewals" userId="d5d514928ecfbb39" providerId="LiveId" clId="{4C0E2EE3-5298-414F-8C85-9455E2E09E7A}" dt="2022-02-22T12:18:42.782" v="258"/>
        <pc:sldMkLst>
          <pc:docMk/>
          <pc:sldMk cId="3376883988" sldId="4411"/>
        </pc:sldMkLst>
        <pc:spChg chg="mod">
          <ac:chgData name="Jasper Ewals" userId="d5d514928ecfbb39" providerId="LiveId" clId="{4C0E2EE3-5298-414F-8C85-9455E2E09E7A}" dt="2022-02-22T12:18:13.396" v="257" actId="20577"/>
          <ac:spMkLst>
            <pc:docMk/>
            <pc:sldMk cId="3376883988" sldId="4411"/>
            <ac:spMk id="2" creationId="{DB629D43-3218-4484-9A4B-015CBC00D606}"/>
          </ac:spMkLst>
        </pc:spChg>
        <pc:spChg chg="mod">
          <ac:chgData name="Jasper Ewals" userId="d5d514928ecfbb39" providerId="LiveId" clId="{4C0E2EE3-5298-414F-8C85-9455E2E09E7A}" dt="2022-02-22T12:12:37.376" v="246" actId="113"/>
          <ac:spMkLst>
            <pc:docMk/>
            <pc:sldMk cId="3376883988" sldId="4411"/>
            <ac:spMk id="3" creationId="{723B8DBC-57A5-4DA5-A267-185F6BB1CF00}"/>
          </ac:spMkLst>
        </pc:spChg>
        <pc:spChg chg="mod">
          <ac:chgData name="Jasper Ewals" userId="d5d514928ecfbb39" providerId="LiveId" clId="{4C0E2EE3-5298-414F-8C85-9455E2E09E7A}" dt="2022-02-22T12:16:09.239" v="252" actId="255"/>
          <ac:spMkLst>
            <pc:docMk/>
            <pc:sldMk cId="3376883988" sldId="4411"/>
            <ac:spMk id="6" creationId="{34F7F1C1-C0CA-4A51-85F1-7C87296D8781}"/>
          </ac:spMkLst>
        </pc:spChg>
      </pc:sldChg>
      <pc:sldChg chg="modSp mod">
        <pc:chgData name="Jasper Ewals" userId="d5d514928ecfbb39" providerId="LiveId" clId="{4C0E2EE3-5298-414F-8C85-9455E2E09E7A}" dt="2022-02-22T14:06:13.247" v="526" actId="20577"/>
        <pc:sldMkLst>
          <pc:docMk/>
          <pc:sldMk cId="1903433846" sldId="4412"/>
        </pc:sldMkLst>
        <pc:spChg chg="mod">
          <ac:chgData name="Jasper Ewals" userId="d5d514928ecfbb39" providerId="LiveId" clId="{4C0E2EE3-5298-414F-8C85-9455E2E09E7A}" dt="2022-02-22T14:06:13.247" v="526" actId="20577"/>
          <ac:spMkLst>
            <pc:docMk/>
            <pc:sldMk cId="1903433846" sldId="4412"/>
            <ac:spMk id="2" creationId="{DCC00F1B-4FC1-4A5A-8D30-6454F702BDD8}"/>
          </ac:spMkLst>
        </pc:spChg>
        <pc:spChg chg="mod">
          <ac:chgData name="Jasper Ewals" userId="d5d514928ecfbb39" providerId="LiveId" clId="{4C0E2EE3-5298-414F-8C85-9455E2E09E7A}" dt="2022-02-22T14:05:24.940" v="522" actId="27636"/>
          <ac:spMkLst>
            <pc:docMk/>
            <pc:sldMk cId="1903433846" sldId="4412"/>
            <ac:spMk id="3" creationId="{EB41DBFC-768A-4015-AEB2-546F4329F920}"/>
          </ac:spMkLst>
        </pc:spChg>
      </pc:sldChg>
      <pc:sldChg chg="modSp mod ord">
        <pc:chgData name="Jasper Ewals" userId="d5d514928ecfbb39" providerId="LiveId" clId="{4C0E2EE3-5298-414F-8C85-9455E2E09E7A}" dt="2022-02-22T15:07:58.454" v="619"/>
        <pc:sldMkLst>
          <pc:docMk/>
          <pc:sldMk cId="953691049" sldId="4414"/>
        </pc:sldMkLst>
        <pc:spChg chg="mod">
          <ac:chgData name="Jasper Ewals" userId="d5d514928ecfbb39" providerId="LiveId" clId="{4C0E2EE3-5298-414F-8C85-9455E2E09E7A}" dt="2022-02-22T15:07:58.454" v="619"/>
          <ac:spMkLst>
            <pc:docMk/>
            <pc:sldMk cId="953691049" sldId="4414"/>
            <ac:spMk id="2" creationId="{9C07B9F3-B58B-44B9-AD17-3D26D6FE264F}"/>
          </ac:spMkLst>
        </pc:spChg>
        <pc:spChg chg="mod">
          <ac:chgData name="Jasper Ewals" userId="d5d514928ecfbb39" providerId="LiveId" clId="{4C0E2EE3-5298-414F-8C85-9455E2E09E7A}" dt="2022-02-22T15:06:05.279" v="615" actId="27636"/>
          <ac:spMkLst>
            <pc:docMk/>
            <pc:sldMk cId="953691049" sldId="4414"/>
            <ac:spMk id="5" creationId="{4F288C26-B253-4497-BF1E-DEBA4C1E0ACB}"/>
          </ac:spMkLst>
        </pc:spChg>
      </pc:sldChg>
      <pc:sldChg chg="modSp mod">
        <pc:chgData name="Jasper Ewals" userId="d5d514928ecfbb39" providerId="LiveId" clId="{4C0E2EE3-5298-414F-8C85-9455E2E09E7A}" dt="2022-03-01T13:06:15.962" v="846" actId="20577"/>
        <pc:sldMkLst>
          <pc:docMk/>
          <pc:sldMk cId="2716821652" sldId="4415"/>
        </pc:sldMkLst>
        <pc:spChg chg="mod">
          <ac:chgData name="Jasper Ewals" userId="d5d514928ecfbb39" providerId="LiveId" clId="{4C0E2EE3-5298-414F-8C85-9455E2E09E7A}" dt="2022-03-01T13:06:15.962" v="846" actId="20577"/>
          <ac:spMkLst>
            <pc:docMk/>
            <pc:sldMk cId="2716821652" sldId="4415"/>
            <ac:spMk id="2" creationId="{6A8C4773-9C80-4AA6-8ABA-72A16D91E74E}"/>
          </ac:spMkLst>
        </pc:spChg>
        <pc:spChg chg="mod">
          <ac:chgData name="Jasper Ewals" userId="d5d514928ecfbb39" providerId="LiveId" clId="{4C0E2EE3-5298-414F-8C85-9455E2E09E7A}" dt="2022-03-01T13:02:23.442" v="805" actId="113"/>
          <ac:spMkLst>
            <pc:docMk/>
            <pc:sldMk cId="2716821652" sldId="4415"/>
            <ac:spMk id="4" creationId="{D05C157B-0B14-412D-91AA-7C86980FC579}"/>
          </ac:spMkLst>
        </pc:spChg>
      </pc:sldChg>
      <pc:sldChg chg="modSp mod">
        <pc:chgData name="Jasper Ewals" userId="d5d514928ecfbb39" providerId="LiveId" clId="{4C0E2EE3-5298-414F-8C85-9455E2E09E7A}" dt="2022-03-01T15:39:08.256" v="969" actId="113"/>
        <pc:sldMkLst>
          <pc:docMk/>
          <pc:sldMk cId="1649998731" sldId="4416"/>
        </pc:sldMkLst>
        <pc:spChg chg="mod">
          <ac:chgData name="Jasper Ewals" userId="d5d514928ecfbb39" providerId="LiveId" clId="{4C0E2EE3-5298-414F-8C85-9455E2E09E7A}" dt="2022-03-01T15:37:52.306" v="961" actId="20577"/>
          <ac:spMkLst>
            <pc:docMk/>
            <pc:sldMk cId="1649998731" sldId="4416"/>
            <ac:spMk id="2" creationId="{30E3BDF0-8CA1-4B76-A71D-92EC2E13FC15}"/>
          </ac:spMkLst>
        </pc:spChg>
        <pc:spChg chg="mod">
          <ac:chgData name="Jasper Ewals" userId="d5d514928ecfbb39" providerId="LiveId" clId="{4C0E2EE3-5298-414F-8C85-9455E2E09E7A}" dt="2022-03-01T13:42:29.722" v="953" actId="27636"/>
          <ac:spMkLst>
            <pc:docMk/>
            <pc:sldMk cId="1649998731" sldId="4416"/>
            <ac:spMk id="4" creationId="{ABB3C54E-15CE-443E-8C1C-7DD19E7C1508}"/>
          </ac:spMkLst>
        </pc:spChg>
        <pc:spChg chg="mod">
          <ac:chgData name="Jasper Ewals" userId="d5d514928ecfbb39" providerId="LiveId" clId="{4C0E2EE3-5298-414F-8C85-9455E2E09E7A}" dt="2022-03-01T15:38:39.023" v="964"/>
          <ac:spMkLst>
            <pc:docMk/>
            <pc:sldMk cId="1649998731" sldId="4416"/>
            <ac:spMk id="5" creationId="{0C7B8104-3673-4386-A8A9-BCD27CFDA19F}"/>
          </ac:spMkLst>
        </pc:spChg>
        <pc:spChg chg="mod">
          <ac:chgData name="Jasper Ewals" userId="d5d514928ecfbb39" providerId="LiveId" clId="{4C0E2EE3-5298-414F-8C85-9455E2E09E7A}" dt="2022-03-01T15:39:08.256" v="969" actId="113"/>
          <ac:spMkLst>
            <pc:docMk/>
            <pc:sldMk cId="1649998731" sldId="4416"/>
            <ac:spMk id="7" creationId="{CD2E59E3-71E4-4BDB-9DE9-A2E49A3618FB}"/>
          </ac:spMkLst>
        </pc:spChg>
        <pc:spChg chg="mod">
          <ac:chgData name="Jasper Ewals" userId="d5d514928ecfbb39" providerId="LiveId" clId="{4C0E2EE3-5298-414F-8C85-9455E2E09E7A}" dt="2022-03-01T15:38:09.157" v="963"/>
          <ac:spMkLst>
            <pc:docMk/>
            <pc:sldMk cId="1649998731" sldId="4416"/>
            <ac:spMk id="8" creationId="{43ED1352-99FB-45E2-A252-6716F2B3BC97}"/>
          </ac:spMkLst>
        </pc:spChg>
        <pc:spChg chg="mod">
          <ac:chgData name="Jasper Ewals" userId="d5d514928ecfbb39" providerId="LiveId" clId="{4C0E2EE3-5298-414F-8C85-9455E2E09E7A}" dt="2022-03-01T15:38:00.824" v="962"/>
          <ac:spMkLst>
            <pc:docMk/>
            <pc:sldMk cId="1649998731" sldId="4416"/>
            <ac:spMk id="9" creationId="{BE962302-5F8B-4A01-93EA-7278D9A40A44}"/>
          </ac:spMkLst>
        </pc:spChg>
        <pc:spChg chg="mod">
          <ac:chgData name="Jasper Ewals" userId="d5d514928ecfbb39" providerId="LiveId" clId="{4C0E2EE3-5298-414F-8C85-9455E2E09E7A}" dt="2022-03-01T15:38:47.713" v="965"/>
          <ac:spMkLst>
            <pc:docMk/>
            <pc:sldMk cId="1649998731" sldId="4416"/>
            <ac:spMk id="10" creationId="{625219D8-BEBC-4FF4-AA5C-DA3C0FFE4658}"/>
          </ac:spMkLst>
        </pc:spChg>
      </pc:sldChg>
      <pc:sldChg chg="modSp mod">
        <pc:chgData name="Jasper Ewals" userId="d5d514928ecfbb39" providerId="LiveId" clId="{4C0E2EE3-5298-414F-8C85-9455E2E09E7A}" dt="2022-03-01T13:24:30.539" v="860" actId="113"/>
        <pc:sldMkLst>
          <pc:docMk/>
          <pc:sldMk cId="1187777131" sldId="4417"/>
        </pc:sldMkLst>
        <pc:spChg chg="mod">
          <ac:chgData name="Jasper Ewals" userId="d5d514928ecfbb39" providerId="LiveId" clId="{4C0E2EE3-5298-414F-8C85-9455E2E09E7A}" dt="2022-03-01T13:24:30.539" v="860" actId="113"/>
          <ac:spMkLst>
            <pc:docMk/>
            <pc:sldMk cId="1187777131" sldId="4417"/>
            <ac:spMk id="2" creationId="{380B9767-170A-4A90-956E-F0AE82DFB4FF}"/>
          </ac:spMkLst>
        </pc:spChg>
        <pc:spChg chg="mod">
          <ac:chgData name="Jasper Ewals" userId="d5d514928ecfbb39" providerId="LiveId" clId="{4C0E2EE3-5298-414F-8C85-9455E2E09E7A}" dt="2022-03-01T13:21:24.634" v="851" actId="27636"/>
          <ac:spMkLst>
            <pc:docMk/>
            <pc:sldMk cId="1187777131" sldId="4417"/>
            <ac:spMk id="4" creationId="{180220A7-8A57-4C87-8561-44803C004D50}"/>
          </ac:spMkLst>
        </pc:spChg>
      </pc:sldChg>
      <pc:sldChg chg="modSp mod">
        <pc:chgData name="Jasper Ewals" userId="d5d514928ecfbb39" providerId="LiveId" clId="{4C0E2EE3-5298-414F-8C85-9455E2E09E7A}" dt="2022-03-01T13:42:10.300" v="947" actId="207"/>
        <pc:sldMkLst>
          <pc:docMk/>
          <pc:sldMk cId="95665766" sldId="4418"/>
        </pc:sldMkLst>
        <pc:spChg chg="mod">
          <ac:chgData name="Jasper Ewals" userId="d5d514928ecfbb39" providerId="LiveId" clId="{4C0E2EE3-5298-414F-8C85-9455E2E09E7A}" dt="2022-03-01T13:39:38.049" v="868"/>
          <ac:spMkLst>
            <pc:docMk/>
            <pc:sldMk cId="95665766" sldId="4418"/>
            <ac:spMk id="2" creationId="{D332C8E0-C1C1-4910-9432-C7639CCF0A7A}"/>
          </ac:spMkLst>
        </pc:spChg>
        <pc:spChg chg="mod">
          <ac:chgData name="Jasper Ewals" userId="d5d514928ecfbb39" providerId="LiveId" clId="{4C0E2EE3-5298-414F-8C85-9455E2E09E7A}" dt="2022-03-01T13:24:48.432" v="862" actId="27636"/>
          <ac:spMkLst>
            <pc:docMk/>
            <pc:sldMk cId="95665766" sldId="4418"/>
            <ac:spMk id="3" creationId="{27AB06A5-02AC-4CB1-8AFC-C106E8E3B2F3}"/>
          </ac:spMkLst>
        </pc:spChg>
        <pc:spChg chg="mod">
          <ac:chgData name="Jasper Ewals" userId="d5d514928ecfbb39" providerId="LiveId" clId="{4C0E2EE3-5298-414F-8C85-9455E2E09E7A}" dt="2022-03-01T13:42:10.300" v="947" actId="207"/>
          <ac:spMkLst>
            <pc:docMk/>
            <pc:sldMk cId="95665766" sldId="4418"/>
            <ac:spMk id="8" creationId="{658313C5-BB83-4FB3-BB8F-65DFFEDC7BEB}"/>
          </ac:spMkLst>
        </pc:spChg>
        <pc:graphicFrameChg chg="mod modGraphic">
          <ac:chgData name="Jasper Ewals" userId="d5d514928ecfbb39" providerId="LiveId" clId="{4C0E2EE3-5298-414F-8C85-9455E2E09E7A}" dt="2022-03-01T13:41:15.730" v="928"/>
          <ac:graphicFrameMkLst>
            <pc:docMk/>
            <pc:sldMk cId="95665766" sldId="4418"/>
            <ac:graphicFrameMk id="5" creationId="{7D470B5F-E9BF-444A-B24F-37EDB8FBB897}"/>
          </ac:graphicFrameMkLst>
        </pc:graphicFrameChg>
      </pc:sldChg>
      <pc:sldChg chg="modSp mod">
        <pc:chgData name="Jasper Ewals" userId="d5d514928ecfbb39" providerId="LiveId" clId="{4C0E2EE3-5298-414F-8C85-9455E2E09E7A}" dt="2022-03-01T15:46:26.670" v="1006" actId="20577"/>
        <pc:sldMkLst>
          <pc:docMk/>
          <pc:sldMk cId="2154067657" sldId="4419"/>
        </pc:sldMkLst>
        <pc:spChg chg="mod">
          <ac:chgData name="Jasper Ewals" userId="d5d514928ecfbb39" providerId="LiveId" clId="{4C0E2EE3-5298-414F-8C85-9455E2E09E7A}" dt="2022-03-01T15:42:05.013" v="981" actId="113"/>
          <ac:spMkLst>
            <pc:docMk/>
            <pc:sldMk cId="2154067657" sldId="4419"/>
            <ac:spMk id="2" creationId="{7AC8FA7A-CBF0-4A3D-ABB5-DF0491799A59}"/>
          </ac:spMkLst>
        </pc:spChg>
        <pc:spChg chg="mod">
          <ac:chgData name="Jasper Ewals" userId="d5d514928ecfbb39" providerId="LiveId" clId="{4C0E2EE3-5298-414F-8C85-9455E2E09E7A}" dt="2022-03-01T15:46:26.670" v="1006" actId="20577"/>
          <ac:spMkLst>
            <pc:docMk/>
            <pc:sldMk cId="2154067657" sldId="4419"/>
            <ac:spMk id="3" creationId="{DED015AA-F4A3-4AC0-8FF1-CC21FFF79742}"/>
          </ac:spMkLst>
        </pc:spChg>
        <pc:spChg chg="mod">
          <ac:chgData name="Jasper Ewals" userId="d5d514928ecfbb39" providerId="LiveId" clId="{4C0E2EE3-5298-414F-8C85-9455E2E09E7A}" dt="2022-03-01T15:39:23.954" v="971" actId="113"/>
          <ac:spMkLst>
            <pc:docMk/>
            <pc:sldMk cId="2154067657" sldId="4419"/>
            <ac:spMk id="4" creationId="{BCB4ED86-DFC5-43B3-AEF7-FB3F3845F896}"/>
          </ac:spMkLst>
        </pc:spChg>
        <pc:spChg chg="mod">
          <ac:chgData name="Jasper Ewals" userId="d5d514928ecfbb39" providerId="LiveId" clId="{4C0E2EE3-5298-414F-8C85-9455E2E09E7A}" dt="2022-03-01T15:43:05.569" v="990" actId="113"/>
          <ac:spMkLst>
            <pc:docMk/>
            <pc:sldMk cId="2154067657" sldId="4419"/>
            <ac:spMk id="5" creationId="{09C384BE-6971-4E55-A900-A68327A3990A}"/>
          </ac:spMkLst>
        </pc:spChg>
        <pc:spChg chg="mod">
          <ac:chgData name="Jasper Ewals" userId="d5d514928ecfbb39" providerId="LiveId" clId="{4C0E2EE3-5298-414F-8C85-9455E2E09E7A}" dt="2022-03-01T15:46:04.268" v="1004" actId="1076"/>
          <ac:spMkLst>
            <pc:docMk/>
            <pc:sldMk cId="2154067657" sldId="4419"/>
            <ac:spMk id="7" creationId="{7975829A-3139-4159-9ECE-1EEE39B60C95}"/>
          </ac:spMkLst>
        </pc:spChg>
      </pc:sldChg>
      <pc:sldChg chg="modSp mod">
        <pc:chgData name="Jasper Ewals" userId="d5d514928ecfbb39" providerId="LiveId" clId="{4C0E2EE3-5298-414F-8C85-9455E2E09E7A}" dt="2022-02-22T12:57:29.287" v="395" actId="1076"/>
        <pc:sldMkLst>
          <pc:docMk/>
          <pc:sldMk cId="2068183559" sldId="4421"/>
        </pc:sldMkLst>
        <pc:spChg chg="mod">
          <ac:chgData name="Jasper Ewals" userId="d5d514928ecfbb39" providerId="LiveId" clId="{4C0E2EE3-5298-414F-8C85-9455E2E09E7A}" dt="2022-02-22T12:45:01.466" v="340"/>
          <ac:spMkLst>
            <pc:docMk/>
            <pc:sldMk cId="2068183559" sldId="4421"/>
            <ac:spMk id="4" creationId="{1BB3E06F-6FD7-4CC9-AE0A-6FFAF0E68B40}"/>
          </ac:spMkLst>
        </pc:spChg>
        <pc:spChg chg="mod">
          <ac:chgData name="Jasper Ewals" userId="d5d514928ecfbb39" providerId="LiveId" clId="{4C0E2EE3-5298-414F-8C85-9455E2E09E7A}" dt="2022-02-22T12:55:04.504" v="372" actId="20577"/>
          <ac:spMkLst>
            <pc:docMk/>
            <pc:sldMk cId="2068183559" sldId="4421"/>
            <ac:spMk id="5" creationId="{2554BC8D-F2A0-4152-8BD8-DBBC8F4D613C}"/>
          </ac:spMkLst>
        </pc:spChg>
        <pc:spChg chg="mod">
          <ac:chgData name="Jasper Ewals" userId="d5d514928ecfbb39" providerId="LiveId" clId="{4C0E2EE3-5298-414F-8C85-9455E2E09E7A}" dt="2022-02-22T12:57:29.287" v="395" actId="1076"/>
          <ac:spMkLst>
            <pc:docMk/>
            <pc:sldMk cId="2068183559" sldId="4421"/>
            <ac:spMk id="7" creationId="{FBD899AB-6E20-B040-8929-2B9B33B92FA3}"/>
          </ac:spMkLst>
        </pc:spChg>
        <pc:spChg chg="mod">
          <ac:chgData name="Jasper Ewals" userId="d5d514928ecfbb39" providerId="LiveId" clId="{4C0E2EE3-5298-414F-8C85-9455E2E09E7A}" dt="2022-02-22T12:51:54.989" v="350" actId="1076"/>
          <ac:spMkLst>
            <pc:docMk/>
            <pc:sldMk cId="2068183559" sldId="4421"/>
            <ac:spMk id="9" creationId="{B5ACB5AF-2C11-4A85-A3A6-298588BB7B00}"/>
          </ac:spMkLst>
        </pc:spChg>
        <pc:spChg chg="mod">
          <ac:chgData name="Jasper Ewals" userId="d5d514928ecfbb39" providerId="LiveId" clId="{4C0E2EE3-5298-414F-8C85-9455E2E09E7A}" dt="2022-02-22T12:53:49.959" v="364" actId="255"/>
          <ac:spMkLst>
            <pc:docMk/>
            <pc:sldMk cId="2068183559" sldId="4421"/>
            <ac:spMk id="10" creationId="{E4773EAC-7657-794F-ACE1-DF3EEFC59468}"/>
          </ac:spMkLst>
        </pc:spChg>
        <pc:graphicFrameChg chg="mod modGraphic">
          <ac:chgData name="Jasper Ewals" userId="d5d514928ecfbb39" providerId="LiveId" clId="{4C0E2EE3-5298-414F-8C85-9455E2E09E7A}" dt="2022-02-22T12:56:50.986" v="387"/>
          <ac:graphicFrameMkLst>
            <pc:docMk/>
            <pc:sldMk cId="2068183559" sldId="4421"/>
            <ac:graphicFrameMk id="2" creationId="{C4D5B5A7-6129-854D-99CF-87FCAAE99371}"/>
          </ac:graphicFrameMkLst>
        </pc:graphicFrameChg>
      </pc:sldChg>
      <pc:sldChg chg="modSp mod">
        <pc:chgData name="Jasper Ewals" userId="d5d514928ecfbb39" providerId="LiveId" clId="{4C0E2EE3-5298-414F-8C85-9455E2E09E7A}" dt="2022-03-01T16:02:57.672" v="1141" actId="113"/>
        <pc:sldMkLst>
          <pc:docMk/>
          <pc:sldMk cId="3903501884" sldId="4422"/>
        </pc:sldMkLst>
        <pc:spChg chg="mod">
          <ac:chgData name="Jasper Ewals" userId="d5d514928ecfbb39" providerId="LiveId" clId="{4C0E2EE3-5298-414F-8C85-9455E2E09E7A}" dt="2022-03-01T16:02:57.672" v="1141" actId="113"/>
          <ac:spMkLst>
            <pc:docMk/>
            <pc:sldMk cId="3903501884" sldId="4422"/>
            <ac:spMk id="2" creationId="{ECDC1E46-D6BB-4E7F-9163-0E3F96F777E8}"/>
          </ac:spMkLst>
        </pc:spChg>
        <pc:spChg chg="mod">
          <ac:chgData name="Jasper Ewals" userId="d5d514928ecfbb39" providerId="LiveId" clId="{4C0E2EE3-5298-414F-8C85-9455E2E09E7A}" dt="2022-03-01T16:01:08.397" v="1137" actId="27636"/>
          <ac:spMkLst>
            <pc:docMk/>
            <pc:sldMk cId="3903501884" sldId="4422"/>
            <ac:spMk id="3" creationId="{7D35AC83-A59D-4587-A159-72F0D7E0154D}"/>
          </ac:spMkLst>
        </pc:spChg>
      </pc:sldChg>
      <pc:sldChg chg="modSp mod">
        <pc:chgData name="Jasper Ewals" userId="d5d514928ecfbb39" providerId="LiveId" clId="{4C0E2EE3-5298-414F-8C85-9455E2E09E7A}" dt="2022-03-01T16:21:27.526" v="1181" actId="113"/>
        <pc:sldMkLst>
          <pc:docMk/>
          <pc:sldMk cId="1855749453" sldId="4425"/>
        </pc:sldMkLst>
        <pc:spChg chg="mod">
          <ac:chgData name="Jasper Ewals" userId="d5d514928ecfbb39" providerId="LiveId" clId="{4C0E2EE3-5298-414F-8C85-9455E2E09E7A}" dt="2022-03-01T16:21:27.526" v="1181" actId="113"/>
          <ac:spMkLst>
            <pc:docMk/>
            <pc:sldMk cId="1855749453" sldId="4425"/>
            <ac:spMk id="2" creationId="{DBFF606F-0E42-4123-9AEE-CF9CC78B4909}"/>
          </ac:spMkLst>
        </pc:spChg>
        <pc:spChg chg="mod">
          <ac:chgData name="Jasper Ewals" userId="d5d514928ecfbb39" providerId="LiveId" clId="{4C0E2EE3-5298-414F-8C85-9455E2E09E7A}" dt="2022-03-01T16:19:58.978" v="1175" actId="20577"/>
          <ac:spMkLst>
            <pc:docMk/>
            <pc:sldMk cId="1855749453" sldId="4425"/>
            <ac:spMk id="3" creationId="{3FC95CAE-386E-4C41-9B8A-FE32420DB663}"/>
          </ac:spMkLst>
        </pc:spChg>
      </pc:sldChg>
      <pc:sldChg chg="modSp mod">
        <pc:chgData name="Jasper Ewals" userId="d5d514928ecfbb39" providerId="LiveId" clId="{4C0E2EE3-5298-414F-8C85-9455E2E09E7A}" dt="2022-02-22T14:12:16.923" v="578" actId="6549"/>
        <pc:sldMkLst>
          <pc:docMk/>
          <pc:sldMk cId="2892304894" sldId="4428"/>
        </pc:sldMkLst>
        <pc:spChg chg="mod">
          <ac:chgData name="Jasper Ewals" userId="d5d514928ecfbb39" providerId="LiveId" clId="{4C0E2EE3-5298-414F-8C85-9455E2E09E7A}" dt="2022-02-22T14:12:16.923" v="578" actId="6549"/>
          <ac:spMkLst>
            <pc:docMk/>
            <pc:sldMk cId="2892304894" sldId="4428"/>
            <ac:spMk id="2" creationId="{53699037-33AF-47FF-829F-1CB7054BB708}"/>
          </ac:spMkLst>
        </pc:spChg>
        <pc:spChg chg="mod">
          <ac:chgData name="Jasper Ewals" userId="d5d514928ecfbb39" providerId="LiveId" clId="{4C0E2EE3-5298-414F-8C85-9455E2E09E7A}" dt="2022-02-22T14:10:17.164" v="563"/>
          <ac:spMkLst>
            <pc:docMk/>
            <pc:sldMk cId="2892304894" sldId="4428"/>
            <ac:spMk id="3" creationId="{54CE5E4C-0922-4E91-84DF-AB26E09574FC}"/>
          </ac:spMkLst>
        </pc:spChg>
        <pc:spChg chg="mod">
          <ac:chgData name="Jasper Ewals" userId="d5d514928ecfbb39" providerId="LiveId" clId="{4C0E2EE3-5298-414F-8C85-9455E2E09E7A}" dt="2022-02-22T14:06:54.959" v="528" actId="113"/>
          <ac:spMkLst>
            <pc:docMk/>
            <pc:sldMk cId="2892304894" sldId="4428"/>
            <ac:spMk id="4" creationId="{C1787B8E-0D07-49E5-A0A8-B5EFA777CF50}"/>
          </ac:spMkLst>
        </pc:spChg>
        <pc:spChg chg="mod">
          <ac:chgData name="Jasper Ewals" userId="d5d514928ecfbb39" providerId="LiveId" clId="{4C0E2EE3-5298-414F-8C85-9455E2E09E7A}" dt="2022-02-22T14:10:10.219" v="560"/>
          <ac:spMkLst>
            <pc:docMk/>
            <pc:sldMk cId="2892304894" sldId="4428"/>
            <ac:spMk id="5" creationId="{B0119123-3A6E-41EC-826E-696928592ED4}"/>
          </ac:spMkLst>
        </pc:spChg>
        <pc:spChg chg="mod">
          <ac:chgData name="Jasper Ewals" userId="d5d514928ecfbb39" providerId="LiveId" clId="{4C0E2EE3-5298-414F-8C85-9455E2E09E7A}" dt="2022-02-22T14:11:17.623" v="571" actId="14100"/>
          <ac:spMkLst>
            <pc:docMk/>
            <pc:sldMk cId="2892304894" sldId="4428"/>
            <ac:spMk id="6" creationId="{25157911-C7C5-41CE-85D7-F0B665FCC7B7}"/>
          </ac:spMkLst>
        </pc:spChg>
        <pc:spChg chg="mod">
          <ac:chgData name="Jasper Ewals" userId="d5d514928ecfbb39" providerId="LiveId" clId="{4C0E2EE3-5298-414F-8C85-9455E2E09E7A}" dt="2022-02-22T14:09:12.647" v="554" actId="1076"/>
          <ac:spMkLst>
            <pc:docMk/>
            <pc:sldMk cId="2892304894" sldId="4428"/>
            <ac:spMk id="7" creationId="{384F7445-6D72-4C8A-8BFE-B1379A991A68}"/>
          </ac:spMkLst>
        </pc:spChg>
        <pc:spChg chg="mod">
          <ac:chgData name="Jasper Ewals" userId="d5d514928ecfbb39" providerId="LiveId" clId="{4C0E2EE3-5298-414F-8C85-9455E2E09E7A}" dt="2022-02-22T14:09:42.605" v="555"/>
          <ac:spMkLst>
            <pc:docMk/>
            <pc:sldMk cId="2892304894" sldId="4428"/>
            <ac:spMk id="8" creationId="{09A3F542-AB84-4994-83E4-05BFA965F78E}"/>
          </ac:spMkLst>
        </pc:spChg>
        <pc:spChg chg="mod">
          <ac:chgData name="Jasper Ewals" userId="d5d514928ecfbb39" providerId="LiveId" clId="{4C0E2EE3-5298-414F-8C85-9455E2E09E7A}" dt="2022-02-22T14:09:56.083" v="557"/>
          <ac:spMkLst>
            <pc:docMk/>
            <pc:sldMk cId="2892304894" sldId="4428"/>
            <ac:spMk id="9" creationId="{7E1B4004-323C-4D54-B3A6-674619FC42C9}"/>
          </ac:spMkLst>
        </pc:spChg>
      </pc:sldChg>
      <pc:sldChg chg="modSp mod">
        <pc:chgData name="Jasper Ewals" userId="d5d514928ecfbb39" providerId="LiveId" clId="{4C0E2EE3-5298-414F-8C85-9455E2E09E7A}" dt="2022-03-01T12:57:50.739" v="779" actId="20577"/>
        <pc:sldMkLst>
          <pc:docMk/>
          <pc:sldMk cId="3907574225" sldId="4437"/>
        </pc:sldMkLst>
        <pc:spChg chg="mod">
          <ac:chgData name="Jasper Ewals" userId="d5d514928ecfbb39" providerId="LiveId" clId="{4C0E2EE3-5298-414F-8C85-9455E2E09E7A}" dt="2022-03-01T12:56:24.932" v="771" actId="20577"/>
          <ac:spMkLst>
            <pc:docMk/>
            <pc:sldMk cId="3907574225" sldId="4437"/>
            <ac:spMk id="2" creationId="{CCF787FF-5948-4CAE-BD62-F295898907DD}"/>
          </ac:spMkLst>
        </pc:spChg>
        <pc:spChg chg="mod">
          <ac:chgData name="Jasper Ewals" userId="d5d514928ecfbb39" providerId="LiveId" clId="{4C0E2EE3-5298-414F-8C85-9455E2E09E7A}" dt="2022-03-01T12:54:40.799" v="748" actId="27636"/>
          <ac:spMkLst>
            <pc:docMk/>
            <pc:sldMk cId="3907574225" sldId="4437"/>
            <ac:spMk id="3" creationId="{5F39CF22-468C-4AF8-B4AD-C694A3B93869}"/>
          </ac:spMkLst>
        </pc:spChg>
        <pc:spChg chg="mod">
          <ac:chgData name="Jasper Ewals" userId="d5d514928ecfbb39" providerId="LiveId" clId="{4C0E2EE3-5298-414F-8C85-9455E2E09E7A}" dt="2022-03-01T12:56:35.415" v="772"/>
          <ac:spMkLst>
            <pc:docMk/>
            <pc:sldMk cId="3907574225" sldId="4437"/>
            <ac:spMk id="7" creationId="{81E273DB-E424-4C7C-95B3-C3217FDF1F35}"/>
          </ac:spMkLst>
        </pc:spChg>
        <pc:graphicFrameChg chg="mod modGraphic">
          <ac:chgData name="Jasper Ewals" userId="d5d514928ecfbb39" providerId="LiveId" clId="{4C0E2EE3-5298-414F-8C85-9455E2E09E7A}" dt="2022-03-01T12:57:50.739" v="779" actId="20577"/>
          <ac:graphicFrameMkLst>
            <pc:docMk/>
            <pc:sldMk cId="3907574225" sldId="4437"/>
            <ac:graphicFrameMk id="5" creationId="{B2645E2F-470B-436C-A4F5-84612FAE1EB1}"/>
          </ac:graphicFrameMkLst>
        </pc:graphicFrameChg>
      </pc:sldChg>
      <pc:sldChg chg="modSp mod">
        <pc:chgData name="Jasper Ewals" userId="d5d514928ecfbb39" providerId="LiveId" clId="{4C0E2EE3-5298-414F-8C85-9455E2E09E7A}" dt="2022-03-01T13:01:54.869" v="802" actId="113"/>
        <pc:sldMkLst>
          <pc:docMk/>
          <pc:sldMk cId="823709039" sldId="4438"/>
        </pc:sldMkLst>
        <pc:spChg chg="mod">
          <ac:chgData name="Jasper Ewals" userId="d5d514928ecfbb39" providerId="LiveId" clId="{4C0E2EE3-5298-414F-8C85-9455E2E09E7A}" dt="2022-03-01T13:01:54.869" v="802" actId="113"/>
          <ac:spMkLst>
            <pc:docMk/>
            <pc:sldMk cId="823709039" sldId="4438"/>
            <ac:spMk id="2" creationId="{67BB412D-E0E1-498E-ACCA-35FFFD2C8B9B}"/>
          </ac:spMkLst>
        </pc:spChg>
        <pc:spChg chg="mod">
          <ac:chgData name="Jasper Ewals" userId="d5d514928ecfbb39" providerId="LiveId" clId="{4C0E2EE3-5298-414F-8C85-9455E2E09E7A}" dt="2022-03-01T12:58:07.773" v="783" actId="113"/>
          <ac:spMkLst>
            <pc:docMk/>
            <pc:sldMk cId="823709039" sldId="4438"/>
            <ac:spMk id="4" creationId="{E75384C9-BB5B-40A0-89CF-2FEF1159BDCE}"/>
          </ac:spMkLst>
        </pc:spChg>
      </pc:sldChg>
      <pc:sldChg chg="modSp mod">
        <pc:chgData name="Jasper Ewals" userId="d5d514928ecfbb39" providerId="LiveId" clId="{4C0E2EE3-5298-414F-8C85-9455E2E09E7A}" dt="2022-03-01T15:51:48.653" v="1060" actId="207"/>
        <pc:sldMkLst>
          <pc:docMk/>
          <pc:sldMk cId="326725701" sldId="4440"/>
        </pc:sldMkLst>
        <pc:spChg chg="mod">
          <ac:chgData name="Jasper Ewals" userId="d5d514928ecfbb39" providerId="LiveId" clId="{4C0E2EE3-5298-414F-8C85-9455E2E09E7A}" dt="2022-03-01T15:46:59.661" v="1012" actId="27636"/>
          <ac:spMkLst>
            <pc:docMk/>
            <pc:sldMk cId="326725701" sldId="4440"/>
            <ac:spMk id="4" creationId="{E433BDDE-BCB6-4430-91E3-965599A80E30}"/>
          </ac:spMkLst>
        </pc:spChg>
        <pc:spChg chg="mod">
          <ac:chgData name="Jasper Ewals" userId="d5d514928ecfbb39" providerId="LiveId" clId="{4C0E2EE3-5298-414F-8C85-9455E2E09E7A}" dt="2022-03-01T15:51:48.653" v="1060" actId="207"/>
          <ac:spMkLst>
            <pc:docMk/>
            <pc:sldMk cId="326725701" sldId="4440"/>
            <ac:spMk id="5" creationId="{65EDF0BF-F90D-4BB0-BD9F-413DEA79C9AA}"/>
          </ac:spMkLst>
        </pc:spChg>
      </pc:sldChg>
      <pc:sldChg chg="modSp mod">
        <pc:chgData name="Jasper Ewals" userId="d5d514928ecfbb39" providerId="LiveId" clId="{4C0E2EE3-5298-414F-8C85-9455E2E09E7A}" dt="2022-03-01T17:14:40.984" v="1213" actId="113"/>
        <pc:sldMkLst>
          <pc:docMk/>
          <pc:sldMk cId="1547916600" sldId="4442"/>
        </pc:sldMkLst>
        <pc:spChg chg="mod">
          <ac:chgData name="Jasper Ewals" userId="d5d514928ecfbb39" providerId="LiveId" clId="{4C0E2EE3-5298-414F-8C85-9455E2E09E7A}" dt="2022-03-01T17:13:17.902" v="1194" actId="113"/>
          <ac:spMkLst>
            <pc:docMk/>
            <pc:sldMk cId="1547916600" sldId="4442"/>
            <ac:spMk id="4" creationId="{D87954F8-5DB6-4641-BFF1-B882A1982BEF}"/>
          </ac:spMkLst>
        </pc:spChg>
        <pc:spChg chg="mod">
          <ac:chgData name="Jasper Ewals" userId="d5d514928ecfbb39" providerId="LiveId" clId="{4C0E2EE3-5298-414F-8C85-9455E2E09E7A}" dt="2022-03-01T17:14:40.984" v="1213" actId="113"/>
          <ac:spMkLst>
            <pc:docMk/>
            <pc:sldMk cId="1547916600" sldId="4442"/>
            <ac:spMk id="5" creationId="{CF783956-C97B-4B26-90A3-2199100F0149}"/>
          </ac:spMkLst>
        </pc:spChg>
      </pc:sldChg>
      <pc:sldChg chg="modSp mod">
        <pc:chgData name="Jasper Ewals" userId="d5d514928ecfbb39" providerId="LiveId" clId="{4C0E2EE3-5298-414F-8C85-9455E2E09E7A}" dt="2022-02-22T15:14:51.200" v="637" actId="20577"/>
        <pc:sldMkLst>
          <pc:docMk/>
          <pc:sldMk cId="1634990157" sldId="4453"/>
        </pc:sldMkLst>
        <pc:spChg chg="mod">
          <ac:chgData name="Jasper Ewals" userId="d5d514928ecfbb39" providerId="LiveId" clId="{4C0E2EE3-5298-414F-8C85-9455E2E09E7A}" dt="2022-02-22T15:14:51.200" v="637" actId="20577"/>
          <ac:spMkLst>
            <pc:docMk/>
            <pc:sldMk cId="1634990157" sldId="4453"/>
            <ac:spMk id="2" creationId="{9C07B9F3-B58B-44B9-AD17-3D26D6FE264F}"/>
          </ac:spMkLst>
        </pc:spChg>
        <pc:spChg chg="mod">
          <ac:chgData name="Jasper Ewals" userId="d5d514928ecfbb39" providerId="LiveId" clId="{4C0E2EE3-5298-414F-8C85-9455E2E09E7A}" dt="2022-02-22T15:11:58.807" v="634" actId="20577"/>
          <ac:spMkLst>
            <pc:docMk/>
            <pc:sldMk cId="1634990157" sldId="4453"/>
            <ac:spMk id="5" creationId="{4F288C26-B253-4497-BF1E-DEBA4C1E0ACB}"/>
          </ac:spMkLst>
        </pc:spChg>
      </pc:sldChg>
      <pc:sldChg chg="modSp mod">
        <pc:chgData name="Jasper Ewals" userId="d5d514928ecfbb39" providerId="LiveId" clId="{4C0E2EE3-5298-414F-8C85-9455E2E09E7A}" dt="2022-02-22T12:35:24.854" v="321" actId="1076"/>
        <pc:sldMkLst>
          <pc:docMk/>
          <pc:sldMk cId="4008323057" sldId="4455"/>
        </pc:sldMkLst>
        <pc:spChg chg="mod">
          <ac:chgData name="Jasper Ewals" userId="d5d514928ecfbb39" providerId="LiveId" clId="{4C0E2EE3-5298-414F-8C85-9455E2E09E7A}" dt="2022-02-22T12:34:19.178" v="315" actId="404"/>
          <ac:spMkLst>
            <pc:docMk/>
            <pc:sldMk cId="4008323057" sldId="4455"/>
            <ac:spMk id="2" creationId="{1AB1988A-2EF4-4AE2-8703-1F7ACA49F180}"/>
          </ac:spMkLst>
        </pc:spChg>
        <pc:spChg chg="mod">
          <ac:chgData name="Jasper Ewals" userId="d5d514928ecfbb39" providerId="LiveId" clId="{4C0E2EE3-5298-414F-8C85-9455E2E09E7A}" dt="2022-02-22T12:32:09.943" v="313" actId="27636"/>
          <ac:spMkLst>
            <pc:docMk/>
            <pc:sldMk cId="4008323057" sldId="4455"/>
            <ac:spMk id="3" creationId="{241F13A4-4DC4-431A-B9AA-984848B7119E}"/>
          </ac:spMkLst>
        </pc:spChg>
        <pc:spChg chg="mod">
          <ac:chgData name="Jasper Ewals" userId="d5d514928ecfbb39" providerId="LiveId" clId="{4C0E2EE3-5298-414F-8C85-9455E2E09E7A}" dt="2022-02-22T12:35:24.854" v="321" actId="1076"/>
          <ac:spMkLst>
            <pc:docMk/>
            <pc:sldMk cId="4008323057" sldId="4455"/>
            <ac:spMk id="6" creationId="{286EC9C0-45C3-4620-9367-01D671FB76B1}"/>
          </ac:spMkLst>
        </pc:spChg>
      </pc:sldChg>
      <pc:sldChg chg="modSp mod">
        <pc:chgData name="Jasper Ewals" userId="d5d514928ecfbb39" providerId="LiveId" clId="{4C0E2EE3-5298-414F-8C85-9455E2E09E7A}" dt="2022-02-22T12:44:33.923" v="339" actId="113"/>
        <pc:sldMkLst>
          <pc:docMk/>
          <pc:sldMk cId="2859536097" sldId="4456"/>
        </pc:sldMkLst>
        <pc:spChg chg="mod">
          <ac:chgData name="Jasper Ewals" userId="d5d514928ecfbb39" providerId="LiveId" clId="{4C0E2EE3-5298-414F-8C85-9455E2E09E7A}" dt="2022-02-22T12:40:40.467" v="333"/>
          <ac:spMkLst>
            <pc:docMk/>
            <pc:sldMk cId="2859536097" sldId="4456"/>
            <ac:spMk id="5" creationId="{06144B17-E71B-42A8-9F94-FBF7606D4E73}"/>
          </ac:spMkLst>
        </pc:spChg>
        <pc:spChg chg="mod">
          <ac:chgData name="Jasper Ewals" userId="d5d514928ecfbb39" providerId="LiveId" clId="{4C0E2EE3-5298-414F-8C85-9455E2E09E7A}" dt="2022-02-22T12:44:33.923" v="339" actId="113"/>
          <ac:spMkLst>
            <pc:docMk/>
            <pc:sldMk cId="2859536097" sldId="4456"/>
            <ac:spMk id="6" creationId="{F623BB86-6E57-46F1-A5C2-FAC1334BF597}"/>
          </ac:spMkLst>
        </pc:spChg>
      </pc:sldChg>
      <pc:sldChg chg="modSp mod">
        <pc:chgData name="Jasper Ewals" userId="d5d514928ecfbb39" providerId="LiveId" clId="{4C0E2EE3-5298-414F-8C85-9455E2E09E7A}" dt="2022-03-01T16:22:15.006" v="1186"/>
        <pc:sldMkLst>
          <pc:docMk/>
          <pc:sldMk cId="4187531568" sldId="4458"/>
        </pc:sldMkLst>
        <pc:spChg chg="mod">
          <ac:chgData name="Jasper Ewals" userId="d5d514928ecfbb39" providerId="LiveId" clId="{4C0E2EE3-5298-414F-8C85-9455E2E09E7A}" dt="2022-03-01T16:21:43.834" v="1183" actId="27636"/>
          <ac:spMkLst>
            <pc:docMk/>
            <pc:sldMk cId="4187531568" sldId="4458"/>
            <ac:spMk id="5" creationId="{8318917B-C3AD-4310-A5D4-167029C68692}"/>
          </ac:spMkLst>
        </pc:spChg>
        <pc:spChg chg="mod">
          <ac:chgData name="Jasper Ewals" userId="d5d514928ecfbb39" providerId="LiveId" clId="{4C0E2EE3-5298-414F-8C85-9455E2E09E7A}" dt="2022-03-01T16:22:15.006" v="1186"/>
          <ac:spMkLst>
            <pc:docMk/>
            <pc:sldMk cId="4187531568" sldId="4458"/>
            <ac:spMk id="6" creationId="{19EDB904-FEF7-488C-B79B-254A7DBC6E4E}"/>
          </ac:spMkLst>
        </pc:spChg>
      </pc:sldChg>
      <pc:sldChg chg="modSp mod">
        <pc:chgData name="Jasper Ewals" userId="d5d514928ecfbb39" providerId="LiveId" clId="{4C0E2EE3-5298-414F-8C85-9455E2E09E7A}" dt="2022-02-22T12:21:50.974" v="281" actId="113"/>
        <pc:sldMkLst>
          <pc:docMk/>
          <pc:sldMk cId="378151856" sldId="4461"/>
        </pc:sldMkLst>
        <pc:spChg chg="mod">
          <ac:chgData name="Jasper Ewals" userId="d5d514928ecfbb39" providerId="LiveId" clId="{4C0E2EE3-5298-414F-8C85-9455E2E09E7A}" dt="2022-02-22T12:08:13.894" v="198"/>
          <ac:spMkLst>
            <pc:docMk/>
            <pc:sldMk cId="378151856" sldId="4461"/>
            <ac:spMk id="4" creationId="{846165B5-BBA6-4E47-A4F1-5A007FE656F4}"/>
          </ac:spMkLst>
        </pc:spChg>
        <pc:spChg chg="mod">
          <ac:chgData name="Jasper Ewals" userId="d5d514928ecfbb39" providerId="LiveId" clId="{4C0E2EE3-5298-414F-8C85-9455E2E09E7A}" dt="2022-02-22T12:07:18.493" v="195" actId="1076"/>
          <ac:spMkLst>
            <pc:docMk/>
            <pc:sldMk cId="378151856" sldId="4461"/>
            <ac:spMk id="5" creationId="{A4387E20-1B26-4060-AE56-75E868D587A9}"/>
          </ac:spMkLst>
        </pc:spChg>
        <pc:spChg chg="mod">
          <ac:chgData name="Jasper Ewals" userId="d5d514928ecfbb39" providerId="LiveId" clId="{4C0E2EE3-5298-414F-8C85-9455E2E09E7A}" dt="2022-02-22T12:08:38.429" v="199"/>
          <ac:spMkLst>
            <pc:docMk/>
            <pc:sldMk cId="378151856" sldId="4461"/>
            <ac:spMk id="6" creationId="{8E692E7E-734B-4878-87C1-EF6FA0A5753A}"/>
          </ac:spMkLst>
        </pc:spChg>
        <pc:spChg chg="mod">
          <ac:chgData name="Jasper Ewals" userId="d5d514928ecfbb39" providerId="LiveId" clId="{4C0E2EE3-5298-414F-8C85-9455E2E09E7A}" dt="2022-02-22T11:58:52.419" v="176" actId="27636"/>
          <ac:spMkLst>
            <pc:docMk/>
            <pc:sldMk cId="378151856" sldId="4461"/>
            <ac:spMk id="7" creationId="{19E45AAC-8B67-41E9-8B5E-51F4F6FE2FBE}"/>
          </ac:spMkLst>
        </pc:spChg>
        <pc:spChg chg="mod">
          <ac:chgData name="Jasper Ewals" userId="d5d514928ecfbb39" providerId="LiveId" clId="{4C0E2EE3-5298-414F-8C85-9455E2E09E7A}" dt="2022-02-22T12:21:50.974" v="281" actId="113"/>
          <ac:spMkLst>
            <pc:docMk/>
            <pc:sldMk cId="378151856" sldId="4461"/>
            <ac:spMk id="8" creationId="{F3184531-C24C-4184-9B70-849453BEA1C7}"/>
          </ac:spMkLst>
        </pc:spChg>
      </pc:sldChg>
      <pc:sldChg chg="modSp mod">
        <pc:chgData name="Jasper Ewals" userId="d5d514928ecfbb39" providerId="LiveId" clId="{4C0E2EE3-5298-414F-8C85-9455E2E09E7A}" dt="2022-02-22T13:01:16.836" v="411" actId="113"/>
        <pc:sldMkLst>
          <pc:docMk/>
          <pc:sldMk cId="2110106409" sldId="4463"/>
        </pc:sldMkLst>
        <pc:spChg chg="mod">
          <ac:chgData name="Jasper Ewals" userId="d5d514928ecfbb39" providerId="LiveId" clId="{4C0E2EE3-5298-414F-8C85-9455E2E09E7A}" dt="2022-02-22T12:59:42.096" v="402" actId="27636"/>
          <ac:spMkLst>
            <pc:docMk/>
            <pc:sldMk cId="2110106409" sldId="4463"/>
            <ac:spMk id="2" creationId="{821FD674-A42B-4374-AB96-BC52199CE350}"/>
          </ac:spMkLst>
        </pc:spChg>
        <pc:spChg chg="mod">
          <ac:chgData name="Jasper Ewals" userId="d5d514928ecfbb39" providerId="LiveId" clId="{4C0E2EE3-5298-414F-8C85-9455E2E09E7A}" dt="2022-02-22T12:58:10.053" v="396"/>
          <ac:spMkLst>
            <pc:docMk/>
            <pc:sldMk cId="2110106409" sldId="4463"/>
            <ac:spMk id="4" creationId="{48C8A77A-3487-49D2-AC50-9C237126C34E}"/>
          </ac:spMkLst>
        </pc:spChg>
        <pc:spChg chg="mod">
          <ac:chgData name="Jasper Ewals" userId="d5d514928ecfbb39" providerId="LiveId" clId="{4C0E2EE3-5298-414F-8C85-9455E2E09E7A}" dt="2022-02-22T13:00:45.733" v="408" actId="113"/>
          <ac:spMkLst>
            <pc:docMk/>
            <pc:sldMk cId="2110106409" sldId="4463"/>
            <ac:spMk id="5" creationId="{4306B6D3-D901-4017-A65F-368D5995BF89}"/>
          </ac:spMkLst>
        </pc:spChg>
        <pc:spChg chg="mod">
          <ac:chgData name="Jasper Ewals" userId="d5d514928ecfbb39" providerId="LiveId" clId="{4C0E2EE3-5298-414F-8C85-9455E2E09E7A}" dt="2022-02-22T13:01:05.528" v="409" actId="113"/>
          <ac:spMkLst>
            <pc:docMk/>
            <pc:sldMk cId="2110106409" sldId="4463"/>
            <ac:spMk id="6" creationId="{BDF1631D-7BAB-41A3-B225-97D757E8BABC}"/>
          </ac:spMkLst>
        </pc:spChg>
        <pc:spChg chg="mod">
          <ac:chgData name="Jasper Ewals" userId="d5d514928ecfbb39" providerId="LiveId" clId="{4C0E2EE3-5298-414F-8C85-9455E2E09E7A}" dt="2022-02-22T13:01:16.836" v="411" actId="113"/>
          <ac:spMkLst>
            <pc:docMk/>
            <pc:sldMk cId="2110106409" sldId="4463"/>
            <ac:spMk id="7" creationId="{95F07A5B-9F20-4C40-9525-F4CC16123C28}"/>
          </ac:spMkLst>
        </pc:spChg>
      </pc:sldChg>
      <pc:sldChg chg="modSp mod">
        <pc:chgData name="Jasper Ewals" userId="d5d514928ecfbb39" providerId="LiveId" clId="{4C0E2EE3-5298-414F-8C85-9455E2E09E7A}" dt="2022-02-22T11:58:34.236" v="174" actId="1076"/>
        <pc:sldMkLst>
          <pc:docMk/>
          <pc:sldMk cId="1661396652" sldId="4465"/>
        </pc:sldMkLst>
        <pc:spChg chg="mod">
          <ac:chgData name="Jasper Ewals" userId="d5d514928ecfbb39" providerId="LiveId" clId="{4C0E2EE3-5298-414F-8C85-9455E2E09E7A}" dt="2022-02-22T11:58:34.236" v="174" actId="1076"/>
          <ac:spMkLst>
            <pc:docMk/>
            <pc:sldMk cId="1661396652" sldId="4465"/>
            <ac:spMk id="2" creationId="{5EFADFE3-6AD8-4137-9A1A-030D825C0F5A}"/>
          </ac:spMkLst>
        </pc:spChg>
        <pc:spChg chg="mod">
          <ac:chgData name="Jasper Ewals" userId="d5d514928ecfbb39" providerId="LiveId" clId="{4C0E2EE3-5298-414F-8C85-9455E2E09E7A}" dt="2022-02-22T11:47:52.200" v="154"/>
          <ac:spMkLst>
            <pc:docMk/>
            <pc:sldMk cId="1661396652" sldId="4465"/>
            <ac:spMk id="3" creationId="{96CFAE4F-05A0-4088-9EDA-4A1D0B4DB126}"/>
          </ac:spMkLst>
        </pc:spChg>
        <pc:spChg chg="mod">
          <ac:chgData name="Jasper Ewals" userId="d5d514928ecfbb39" providerId="LiveId" clId="{4C0E2EE3-5298-414F-8C85-9455E2E09E7A}" dt="2022-02-22T11:58:27.221" v="172" actId="1076"/>
          <ac:spMkLst>
            <pc:docMk/>
            <pc:sldMk cId="1661396652" sldId="4465"/>
            <ac:spMk id="4" creationId="{B672004B-52A2-4702-94C3-9751846F755B}"/>
          </ac:spMkLst>
        </pc:spChg>
        <pc:spChg chg="mod">
          <ac:chgData name="Jasper Ewals" userId="d5d514928ecfbb39" providerId="LiveId" clId="{4C0E2EE3-5298-414F-8C85-9455E2E09E7A}" dt="2022-02-22T11:58:23.796" v="171" actId="1076"/>
          <ac:spMkLst>
            <pc:docMk/>
            <pc:sldMk cId="1661396652" sldId="4465"/>
            <ac:spMk id="6" creationId="{60C37E4E-5899-4458-8657-8437BA3659A5}"/>
          </ac:spMkLst>
        </pc:spChg>
        <pc:spChg chg="mod">
          <ac:chgData name="Jasper Ewals" userId="d5d514928ecfbb39" providerId="LiveId" clId="{4C0E2EE3-5298-414F-8C85-9455E2E09E7A}" dt="2022-02-22T11:45:40.827" v="143" actId="20577"/>
          <ac:spMkLst>
            <pc:docMk/>
            <pc:sldMk cId="1661396652" sldId="4465"/>
            <ac:spMk id="8" creationId="{9363E5FB-B1D7-4DD2-8BB9-B727C8E8C8AB}"/>
          </ac:spMkLst>
        </pc:spChg>
        <pc:spChg chg="mod">
          <ac:chgData name="Jasper Ewals" userId="d5d514928ecfbb39" providerId="LiveId" clId="{4C0E2EE3-5298-414F-8C85-9455E2E09E7A}" dt="2022-02-22T11:45:54.107" v="146"/>
          <ac:spMkLst>
            <pc:docMk/>
            <pc:sldMk cId="1661396652" sldId="4465"/>
            <ac:spMk id="9" creationId="{C236AA69-14C1-462C-A1E9-6AE9694AE58D}"/>
          </ac:spMkLst>
        </pc:spChg>
        <pc:spChg chg="mod">
          <ac:chgData name="Jasper Ewals" userId="d5d514928ecfbb39" providerId="LiveId" clId="{4C0E2EE3-5298-414F-8C85-9455E2E09E7A}" dt="2022-02-22T11:46:38.988" v="153" actId="1076"/>
          <ac:spMkLst>
            <pc:docMk/>
            <pc:sldMk cId="1661396652" sldId="4465"/>
            <ac:spMk id="10" creationId="{E0B1E8E6-8379-4DD9-BF57-A1438282091C}"/>
          </ac:spMkLst>
        </pc:spChg>
        <pc:spChg chg="mod">
          <ac:chgData name="Jasper Ewals" userId="d5d514928ecfbb39" providerId="LiveId" clId="{4C0E2EE3-5298-414F-8C85-9455E2E09E7A}" dt="2022-02-22T11:46:06.232" v="147"/>
          <ac:spMkLst>
            <pc:docMk/>
            <pc:sldMk cId="1661396652" sldId="4465"/>
            <ac:spMk id="11" creationId="{2A5CCF6E-5BF7-4379-8C19-F3173028A0CA}"/>
          </ac:spMkLst>
        </pc:spChg>
        <pc:spChg chg="mod">
          <ac:chgData name="Jasper Ewals" userId="d5d514928ecfbb39" providerId="LiveId" clId="{4C0E2EE3-5298-414F-8C85-9455E2E09E7A}" dt="2022-02-22T11:47:58.678" v="155"/>
          <ac:spMkLst>
            <pc:docMk/>
            <pc:sldMk cId="1661396652" sldId="4465"/>
            <ac:spMk id="14" creationId="{9F7E1349-8C80-4EDC-B509-6625FBCEA522}"/>
          </ac:spMkLst>
        </pc:spChg>
        <pc:spChg chg="mod">
          <ac:chgData name="Jasper Ewals" userId="d5d514928ecfbb39" providerId="LiveId" clId="{4C0E2EE3-5298-414F-8C85-9455E2E09E7A}" dt="2022-02-22T11:48:02.992" v="157" actId="6549"/>
          <ac:spMkLst>
            <pc:docMk/>
            <pc:sldMk cId="1661396652" sldId="4465"/>
            <ac:spMk id="17" creationId="{F31C2651-8854-4686-9D7B-57F0CA26A2E2}"/>
          </ac:spMkLst>
        </pc:spChg>
      </pc:sldChg>
      <pc:sldChg chg="modSp mod">
        <pc:chgData name="Jasper Ewals" userId="d5d514928ecfbb39" providerId="LiveId" clId="{4C0E2EE3-5298-414F-8C85-9455E2E09E7A}" dt="2022-02-22T13:54:49.870" v="443" actId="14100"/>
        <pc:sldMkLst>
          <pc:docMk/>
          <pc:sldMk cId="1078700445" sldId="4466"/>
        </pc:sldMkLst>
        <pc:spChg chg="mod">
          <ac:chgData name="Jasper Ewals" userId="d5d514928ecfbb39" providerId="LiveId" clId="{4C0E2EE3-5298-414F-8C85-9455E2E09E7A}" dt="2022-02-22T13:53:54.698" v="437"/>
          <ac:spMkLst>
            <pc:docMk/>
            <pc:sldMk cId="1078700445" sldId="4466"/>
            <ac:spMk id="9" creationId="{724058FD-6CDC-482F-80E8-D21A484F9BD6}"/>
          </ac:spMkLst>
        </pc:spChg>
        <pc:spChg chg="mod">
          <ac:chgData name="Jasper Ewals" userId="d5d514928ecfbb39" providerId="LiveId" clId="{4C0E2EE3-5298-414F-8C85-9455E2E09E7A}" dt="2022-02-22T13:54:10.328" v="438"/>
          <ac:spMkLst>
            <pc:docMk/>
            <pc:sldMk cId="1078700445" sldId="4466"/>
            <ac:spMk id="10" creationId="{5722687E-7757-41D2-840A-2673EA81A16D}"/>
          </ac:spMkLst>
        </pc:spChg>
        <pc:spChg chg="mod">
          <ac:chgData name="Jasper Ewals" userId="d5d514928ecfbb39" providerId="LiveId" clId="{4C0E2EE3-5298-414F-8C85-9455E2E09E7A}" dt="2022-02-22T13:54:26.456" v="440" actId="1076"/>
          <ac:spMkLst>
            <pc:docMk/>
            <pc:sldMk cId="1078700445" sldId="4466"/>
            <ac:spMk id="11" creationId="{C33EA6EE-DF57-4099-B1A0-0A5D086D2C16}"/>
          </ac:spMkLst>
        </pc:spChg>
        <pc:spChg chg="mod">
          <ac:chgData name="Jasper Ewals" userId="d5d514928ecfbb39" providerId="LiveId" clId="{4C0E2EE3-5298-414F-8C85-9455E2E09E7A}" dt="2022-02-22T13:54:36.203" v="441"/>
          <ac:spMkLst>
            <pc:docMk/>
            <pc:sldMk cId="1078700445" sldId="4466"/>
            <ac:spMk id="12" creationId="{A6A210D3-28DE-4D61-BB28-D31CFA66861D}"/>
          </ac:spMkLst>
        </pc:spChg>
        <pc:spChg chg="mod">
          <ac:chgData name="Jasper Ewals" userId="d5d514928ecfbb39" providerId="LiveId" clId="{4C0E2EE3-5298-414F-8C85-9455E2E09E7A}" dt="2022-02-22T13:54:49.870" v="443" actId="14100"/>
          <ac:spMkLst>
            <pc:docMk/>
            <pc:sldMk cId="1078700445" sldId="4466"/>
            <ac:spMk id="13" creationId="{28354EB4-E19F-4DD0-B6EC-C9DE8ACDFAF0}"/>
          </ac:spMkLst>
        </pc:spChg>
        <pc:spChg chg="mod">
          <ac:chgData name="Jasper Ewals" userId="d5d514928ecfbb39" providerId="LiveId" clId="{4C0E2EE3-5298-414F-8C85-9455E2E09E7A}" dt="2022-02-22T13:51:40.353" v="413" actId="113"/>
          <ac:spMkLst>
            <pc:docMk/>
            <pc:sldMk cId="1078700445" sldId="4466"/>
            <ac:spMk id="14" creationId="{53181EF2-AAF9-4747-BAD8-525D691A97B4}"/>
          </ac:spMkLst>
        </pc:spChg>
        <pc:spChg chg="mod">
          <ac:chgData name="Jasper Ewals" userId="d5d514928ecfbb39" providerId="LiveId" clId="{4C0E2EE3-5298-414F-8C85-9455E2E09E7A}" dt="2022-02-22T13:52:22.360" v="419" actId="255"/>
          <ac:spMkLst>
            <pc:docMk/>
            <pc:sldMk cId="1078700445" sldId="4466"/>
            <ac:spMk id="16" creationId="{96C3C41A-478B-491D-815D-147240CD5B4D}"/>
          </ac:spMkLst>
        </pc:spChg>
        <pc:spChg chg="mod">
          <ac:chgData name="Jasper Ewals" userId="d5d514928ecfbb39" providerId="LiveId" clId="{4C0E2EE3-5298-414F-8C85-9455E2E09E7A}" dt="2022-02-22T13:52:48.689" v="421" actId="1076"/>
          <ac:spMkLst>
            <pc:docMk/>
            <pc:sldMk cId="1078700445" sldId="4466"/>
            <ac:spMk id="19" creationId="{707D7189-791D-4822-9E23-7A4BEF257681}"/>
          </ac:spMkLst>
        </pc:spChg>
        <pc:spChg chg="mod">
          <ac:chgData name="Jasper Ewals" userId="d5d514928ecfbb39" providerId="LiveId" clId="{4C0E2EE3-5298-414F-8C85-9455E2E09E7A}" dt="2022-02-22T13:53:23.443" v="434" actId="6549"/>
          <ac:spMkLst>
            <pc:docMk/>
            <pc:sldMk cId="1078700445" sldId="4466"/>
            <ac:spMk id="20" creationId="{07F4EF77-CA78-4B49-8AB5-7357B120A2F6}"/>
          </ac:spMkLst>
        </pc:spChg>
        <pc:spChg chg="mod">
          <ac:chgData name="Jasper Ewals" userId="d5d514928ecfbb39" providerId="LiveId" clId="{4C0E2EE3-5298-414F-8C85-9455E2E09E7A}" dt="2022-02-22T13:53:38.917" v="436" actId="14100"/>
          <ac:spMkLst>
            <pc:docMk/>
            <pc:sldMk cId="1078700445" sldId="4466"/>
            <ac:spMk id="22" creationId="{4CD077B6-180D-46BB-9141-D099B6D67D4F}"/>
          </ac:spMkLst>
        </pc:spChg>
      </pc:sldChg>
      <pc:sldChg chg="modSp mod addCm modCm">
        <pc:chgData name="Jasper Ewals" userId="d5d514928ecfbb39" providerId="LiveId" clId="{4C0E2EE3-5298-414F-8C85-9455E2E09E7A}" dt="2022-02-22T14:01:47.884" v="506" actId="113"/>
        <pc:sldMkLst>
          <pc:docMk/>
          <pc:sldMk cId="477175905" sldId="4467"/>
        </pc:sldMkLst>
        <pc:spChg chg="mod">
          <ac:chgData name="Jasper Ewals" userId="d5d514928ecfbb39" providerId="LiveId" clId="{4C0E2EE3-5298-414F-8C85-9455E2E09E7A}" dt="2022-02-22T14:01:47.884" v="506" actId="113"/>
          <ac:spMkLst>
            <pc:docMk/>
            <pc:sldMk cId="477175905" sldId="4467"/>
            <ac:spMk id="2" creationId="{84744B23-B90F-49C4-81D8-A537B41C3CC9}"/>
          </ac:spMkLst>
        </pc:spChg>
        <pc:spChg chg="mod">
          <ac:chgData name="Jasper Ewals" userId="d5d514928ecfbb39" providerId="LiveId" clId="{4C0E2EE3-5298-414F-8C85-9455E2E09E7A}" dt="2022-02-22T13:55:34.315" v="445" actId="113"/>
          <ac:spMkLst>
            <pc:docMk/>
            <pc:sldMk cId="477175905" sldId="4467"/>
            <ac:spMk id="5" creationId="{B6A07BEE-75B3-453C-A669-BD500D0B7E31}"/>
          </ac:spMkLst>
        </pc:spChg>
      </pc:sldChg>
      <pc:sldChg chg="modSp mod">
        <pc:chgData name="Jasper Ewals" userId="d5d514928ecfbb39" providerId="LiveId" clId="{4C0E2EE3-5298-414F-8C85-9455E2E09E7A}" dt="2022-02-22T14:05:01.274" v="520" actId="113"/>
        <pc:sldMkLst>
          <pc:docMk/>
          <pc:sldMk cId="885434368" sldId="4468"/>
        </pc:sldMkLst>
        <pc:spChg chg="mod">
          <ac:chgData name="Jasper Ewals" userId="d5d514928ecfbb39" providerId="LiveId" clId="{4C0E2EE3-5298-414F-8C85-9455E2E09E7A}" dt="2022-02-22T14:05:01.274" v="520" actId="113"/>
          <ac:spMkLst>
            <pc:docMk/>
            <pc:sldMk cId="885434368" sldId="4468"/>
            <ac:spMk id="3" creationId="{C2FEE8A7-FEB8-4C96-A5B4-F317D798C530}"/>
          </ac:spMkLst>
        </pc:spChg>
        <pc:spChg chg="mod">
          <ac:chgData name="Jasper Ewals" userId="d5d514928ecfbb39" providerId="LiveId" clId="{4C0E2EE3-5298-414F-8C85-9455E2E09E7A}" dt="2022-02-22T14:02:19.558" v="514" actId="27636"/>
          <ac:spMkLst>
            <pc:docMk/>
            <pc:sldMk cId="885434368" sldId="4468"/>
            <ac:spMk id="4" creationId="{923F1FAC-3E64-41CB-B6D7-FA9B33F2F35C}"/>
          </ac:spMkLst>
        </pc:spChg>
      </pc:sldChg>
      <pc:sldChg chg="modSp mod">
        <pc:chgData name="Jasper Ewals" userId="d5d514928ecfbb39" providerId="LiveId" clId="{4C0E2EE3-5298-414F-8C85-9455E2E09E7A}" dt="2022-02-22T15:10:44.898" v="632"/>
        <pc:sldMkLst>
          <pc:docMk/>
          <pc:sldMk cId="3200524528" sldId="4469"/>
        </pc:sldMkLst>
        <pc:spChg chg="mod">
          <ac:chgData name="Jasper Ewals" userId="d5d514928ecfbb39" providerId="LiveId" clId="{4C0E2EE3-5298-414F-8C85-9455E2E09E7A}" dt="2022-02-22T15:08:44.916" v="623" actId="113"/>
          <ac:spMkLst>
            <pc:docMk/>
            <pc:sldMk cId="3200524528" sldId="4469"/>
            <ac:spMk id="2" creationId="{FDE2B187-6CB5-4EB2-A2BA-3EEB37B8D551}"/>
          </ac:spMkLst>
        </pc:spChg>
        <pc:spChg chg="mod">
          <ac:chgData name="Jasper Ewals" userId="d5d514928ecfbb39" providerId="LiveId" clId="{4C0E2EE3-5298-414F-8C85-9455E2E09E7A}" dt="2022-02-22T15:10:02.772" v="626"/>
          <ac:spMkLst>
            <pc:docMk/>
            <pc:sldMk cId="3200524528" sldId="4469"/>
            <ac:spMk id="3" creationId="{08ED8127-CC3A-4414-9600-7BDE4DDDC435}"/>
          </ac:spMkLst>
        </pc:spChg>
        <pc:spChg chg="mod">
          <ac:chgData name="Jasper Ewals" userId="d5d514928ecfbb39" providerId="LiveId" clId="{4C0E2EE3-5298-414F-8C85-9455E2E09E7A}" dt="2022-02-22T15:10:10.918" v="627"/>
          <ac:spMkLst>
            <pc:docMk/>
            <pc:sldMk cId="3200524528" sldId="4469"/>
            <ac:spMk id="4" creationId="{D9DC977C-23DE-4312-98E5-8FB121560892}"/>
          </ac:spMkLst>
        </pc:spChg>
        <pc:spChg chg="mod">
          <ac:chgData name="Jasper Ewals" userId="d5d514928ecfbb39" providerId="LiveId" clId="{4C0E2EE3-5298-414F-8C85-9455E2E09E7A}" dt="2022-02-22T15:10:24.822" v="630" actId="1076"/>
          <ac:spMkLst>
            <pc:docMk/>
            <pc:sldMk cId="3200524528" sldId="4469"/>
            <ac:spMk id="5" creationId="{761FB594-2069-4E0E-8A87-82A2CC7C3367}"/>
          </ac:spMkLst>
        </pc:spChg>
        <pc:spChg chg="mod">
          <ac:chgData name="Jasper Ewals" userId="d5d514928ecfbb39" providerId="LiveId" clId="{4C0E2EE3-5298-414F-8C85-9455E2E09E7A}" dt="2022-02-22T15:10:34.116" v="631"/>
          <ac:spMkLst>
            <pc:docMk/>
            <pc:sldMk cId="3200524528" sldId="4469"/>
            <ac:spMk id="6" creationId="{0B61A507-B043-4EFF-A187-1427EA1ED79C}"/>
          </ac:spMkLst>
        </pc:spChg>
        <pc:spChg chg="mod">
          <ac:chgData name="Jasper Ewals" userId="d5d514928ecfbb39" providerId="LiveId" clId="{4C0E2EE3-5298-414F-8C85-9455E2E09E7A}" dt="2022-02-22T15:09:10.902" v="625" actId="20577"/>
          <ac:spMkLst>
            <pc:docMk/>
            <pc:sldMk cId="3200524528" sldId="4469"/>
            <ac:spMk id="12" creationId="{27503B9E-72E9-4D63-8D5B-2784250C8A4D}"/>
          </ac:spMkLst>
        </pc:spChg>
        <pc:spChg chg="mod">
          <ac:chgData name="Jasper Ewals" userId="d5d514928ecfbb39" providerId="LiveId" clId="{4C0E2EE3-5298-414F-8C85-9455E2E09E7A}" dt="2022-02-22T15:10:44.898" v="632"/>
          <ac:spMkLst>
            <pc:docMk/>
            <pc:sldMk cId="3200524528" sldId="4469"/>
            <ac:spMk id="14" creationId="{78C29774-8DBA-4801-BC57-B3EEC182D80C}"/>
          </ac:spMkLst>
        </pc:spChg>
      </pc:sldChg>
      <pc:sldChg chg="modSp mod">
        <pc:chgData name="Jasper Ewals" userId="d5d514928ecfbb39" providerId="LiveId" clId="{4C0E2EE3-5298-414F-8C85-9455E2E09E7A}" dt="2022-03-01T12:49:17.121" v="678" actId="255"/>
        <pc:sldMkLst>
          <pc:docMk/>
          <pc:sldMk cId="1393534021" sldId="4470"/>
        </pc:sldMkLst>
        <pc:spChg chg="mod">
          <ac:chgData name="Jasper Ewals" userId="d5d514928ecfbb39" providerId="LiveId" clId="{4C0E2EE3-5298-414F-8C85-9455E2E09E7A}" dt="2022-03-01T12:47:27.889" v="647" actId="27636"/>
          <ac:spMkLst>
            <pc:docMk/>
            <pc:sldMk cId="1393534021" sldId="4470"/>
            <ac:spMk id="2" creationId="{D09983FA-3E99-4129-BF02-63E4AE1EC94D}"/>
          </ac:spMkLst>
        </pc:spChg>
        <pc:spChg chg="mod">
          <ac:chgData name="Jasper Ewals" userId="d5d514928ecfbb39" providerId="LiveId" clId="{4C0E2EE3-5298-414F-8C85-9455E2E09E7A}" dt="2022-03-01T12:47:57.409" v="666"/>
          <ac:spMkLst>
            <pc:docMk/>
            <pc:sldMk cId="1393534021" sldId="4470"/>
            <ac:spMk id="3" creationId="{1BA61AB6-1A06-4BC6-BECE-6C09AAA0961B}"/>
          </ac:spMkLst>
        </pc:spChg>
        <pc:spChg chg="mod">
          <ac:chgData name="Jasper Ewals" userId="d5d514928ecfbb39" providerId="LiveId" clId="{4C0E2EE3-5298-414F-8C85-9455E2E09E7A}" dt="2022-03-01T12:47:36.684" v="661" actId="20577"/>
          <ac:spMkLst>
            <pc:docMk/>
            <pc:sldMk cId="1393534021" sldId="4470"/>
            <ac:spMk id="4" creationId="{5DC79A6F-42EC-4907-8FE4-EA430495E3D7}"/>
          </ac:spMkLst>
        </pc:spChg>
        <pc:spChg chg="mod">
          <ac:chgData name="Jasper Ewals" userId="d5d514928ecfbb39" providerId="LiveId" clId="{4C0E2EE3-5298-414F-8C85-9455E2E09E7A}" dt="2022-03-01T12:48:05.459" v="667"/>
          <ac:spMkLst>
            <pc:docMk/>
            <pc:sldMk cId="1393534021" sldId="4470"/>
            <ac:spMk id="5" creationId="{B9D58F4D-9B0D-4E52-A399-9C3F0BA30F11}"/>
          </ac:spMkLst>
        </pc:spChg>
        <pc:spChg chg="mod">
          <ac:chgData name="Jasper Ewals" userId="d5d514928ecfbb39" providerId="LiveId" clId="{4C0E2EE3-5298-414F-8C85-9455E2E09E7A}" dt="2022-03-01T12:47:42.025" v="662"/>
          <ac:spMkLst>
            <pc:docMk/>
            <pc:sldMk cId="1393534021" sldId="4470"/>
            <ac:spMk id="6" creationId="{515492D6-A993-46CA-8CC5-9FCDD53E7046}"/>
          </ac:spMkLst>
        </pc:spChg>
        <pc:spChg chg="mod">
          <ac:chgData name="Jasper Ewals" userId="d5d514928ecfbb39" providerId="LiveId" clId="{4C0E2EE3-5298-414F-8C85-9455E2E09E7A}" dt="2022-03-01T12:48:12.509" v="668"/>
          <ac:spMkLst>
            <pc:docMk/>
            <pc:sldMk cId="1393534021" sldId="4470"/>
            <ac:spMk id="7" creationId="{6A17569A-EEB4-46AF-BB1B-9952A77447C0}"/>
          </ac:spMkLst>
        </pc:spChg>
        <pc:spChg chg="mod">
          <ac:chgData name="Jasper Ewals" userId="d5d514928ecfbb39" providerId="LiveId" clId="{4C0E2EE3-5298-414F-8C85-9455E2E09E7A}" dt="2022-03-01T12:47:43.721" v="663"/>
          <ac:spMkLst>
            <pc:docMk/>
            <pc:sldMk cId="1393534021" sldId="4470"/>
            <ac:spMk id="8" creationId="{BE0BB9C7-F53C-4F37-BF98-35079193A125}"/>
          </ac:spMkLst>
        </pc:spChg>
        <pc:spChg chg="mod">
          <ac:chgData name="Jasper Ewals" userId="d5d514928ecfbb39" providerId="LiveId" clId="{4C0E2EE3-5298-414F-8C85-9455E2E09E7A}" dt="2022-03-01T12:48:20.051" v="669"/>
          <ac:spMkLst>
            <pc:docMk/>
            <pc:sldMk cId="1393534021" sldId="4470"/>
            <ac:spMk id="9" creationId="{D7317C03-B1B4-4CB7-BFAB-73A52D7DBEF1}"/>
          </ac:spMkLst>
        </pc:spChg>
        <pc:spChg chg="mod">
          <ac:chgData name="Jasper Ewals" userId="d5d514928ecfbb39" providerId="LiveId" clId="{4C0E2EE3-5298-414F-8C85-9455E2E09E7A}" dt="2022-03-01T12:47:46.392" v="664"/>
          <ac:spMkLst>
            <pc:docMk/>
            <pc:sldMk cId="1393534021" sldId="4470"/>
            <ac:spMk id="10" creationId="{760B9CED-B9EF-4C56-9F1C-A6D9424A5501}"/>
          </ac:spMkLst>
        </pc:spChg>
        <pc:spChg chg="mod">
          <ac:chgData name="Jasper Ewals" userId="d5d514928ecfbb39" providerId="LiveId" clId="{4C0E2EE3-5298-414F-8C85-9455E2E09E7A}" dt="2022-03-01T12:48:34.130" v="673" actId="1076"/>
          <ac:spMkLst>
            <pc:docMk/>
            <pc:sldMk cId="1393534021" sldId="4470"/>
            <ac:spMk id="11" creationId="{94CB611A-23A1-4E03-8AD8-692E1328A874}"/>
          </ac:spMkLst>
        </pc:spChg>
        <pc:spChg chg="mod">
          <ac:chgData name="Jasper Ewals" userId="d5d514928ecfbb39" providerId="LiveId" clId="{4C0E2EE3-5298-414F-8C85-9455E2E09E7A}" dt="2022-03-01T12:47:48.097" v="665"/>
          <ac:spMkLst>
            <pc:docMk/>
            <pc:sldMk cId="1393534021" sldId="4470"/>
            <ac:spMk id="12" creationId="{0EC7DC76-EEE7-404D-81B3-96DE92AAD03E}"/>
          </ac:spMkLst>
        </pc:spChg>
        <pc:spChg chg="mod">
          <ac:chgData name="Jasper Ewals" userId="d5d514928ecfbb39" providerId="LiveId" clId="{4C0E2EE3-5298-414F-8C85-9455E2E09E7A}" dt="2022-03-01T12:47:17.838" v="645"/>
          <ac:spMkLst>
            <pc:docMk/>
            <pc:sldMk cId="1393534021" sldId="4470"/>
            <ac:spMk id="15" creationId="{8F6F0F23-789F-49F0-9E64-138D40261C91}"/>
          </ac:spMkLst>
        </pc:spChg>
        <pc:spChg chg="mod">
          <ac:chgData name="Jasper Ewals" userId="d5d514928ecfbb39" providerId="LiveId" clId="{4C0E2EE3-5298-414F-8C85-9455E2E09E7A}" dt="2022-03-01T12:49:17.121" v="678" actId="255"/>
          <ac:spMkLst>
            <pc:docMk/>
            <pc:sldMk cId="1393534021" sldId="4470"/>
            <ac:spMk id="16" creationId="{19DD8972-06CD-42B1-A95E-DDBDE00960D5}"/>
          </ac:spMkLst>
        </pc:spChg>
        <pc:spChg chg="mod">
          <ac:chgData name="Jasper Ewals" userId="d5d514928ecfbb39" providerId="LiveId" clId="{4C0E2EE3-5298-414F-8C85-9455E2E09E7A}" dt="2022-03-01T12:46:57.515" v="644" actId="14100"/>
          <ac:spMkLst>
            <pc:docMk/>
            <pc:sldMk cId="1393534021" sldId="4470"/>
            <ac:spMk id="18" creationId="{E46FF662-A8C7-4C25-BD0F-107C3304613E}"/>
          </ac:spMkLst>
        </pc:spChg>
        <pc:spChg chg="mod">
          <ac:chgData name="Jasper Ewals" userId="d5d514928ecfbb39" providerId="LiveId" clId="{4C0E2EE3-5298-414F-8C85-9455E2E09E7A}" dt="2022-03-01T12:45:51.002" v="642" actId="113"/>
          <ac:spMkLst>
            <pc:docMk/>
            <pc:sldMk cId="1393534021" sldId="4470"/>
            <ac:spMk id="19" creationId="{CEF3D9FC-3993-414C-B83A-5DACCA281D7D}"/>
          </ac:spMkLst>
        </pc:spChg>
      </pc:sldChg>
      <pc:sldChg chg="modSp mod">
        <pc:chgData name="Jasper Ewals" userId="d5d514928ecfbb39" providerId="LiveId" clId="{4C0E2EE3-5298-414F-8C85-9455E2E09E7A}" dt="2022-03-01T12:53:54.868" v="736"/>
        <pc:sldMkLst>
          <pc:docMk/>
          <pc:sldMk cId="36814313" sldId="4471"/>
        </pc:sldMkLst>
        <pc:spChg chg="mod">
          <ac:chgData name="Jasper Ewals" userId="d5d514928ecfbb39" providerId="LiveId" clId="{4C0E2EE3-5298-414F-8C85-9455E2E09E7A}" dt="2022-03-01T12:53:54.868" v="736"/>
          <ac:spMkLst>
            <pc:docMk/>
            <pc:sldMk cId="36814313" sldId="4471"/>
            <ac:spMk id="3" creationId="{102F631D-1891-460D-8627-C3E856121199}"/>
          </ac:spMkLst>
        </pc:spChg>
        <pc:spChg chg="mod">
          <ac:chgData name="Jasper Ewals" userId="d5d514928ecfbb39" providerId="LiveId" clId="{4C0E2EE3-5298-414F-8C85-9455E2E09E7A}" dt="2022-03-01T12:50:17.400" v="713" actId="113"/>
          <ac:spMkLst>
            <pc:docMk/>
            <pc:sldMk cId="36814313" sldId="4471"/>
            <ac:spMk id="5" creationId="{59756913-8D74-4A5E-941D-180CEDA76093}"/>
          </ac:spMkLst>
        </pc:spChg>
      </pc:sldChg>
      <pc:sldChg chg="modSp mod addCm modCm">
        <pc:chgData name="Jasper Ewals" userId="d5d514928ecfbb39" providerId="LiveId" clId="{4C0E2EE3-5298-414F-8C85-9455E2E09E7A}" dt="2022-03-01T15:59:38.825" v="1125" actId="20577"/>
        <pc:sldMkLst>
          <pc:docMk/>
          <pc:sldMk cId="4142378706" sldId="4472"/>
        </pc:sldMkLst>
        <pc:spChg chg="mod">
          <ac:chgData name="Jasper Ewals" userId="d5d514928ecfbb39" providerId="LiveId" clId="{4C0E2EE3-5298-414F-8C85-9455E2E09E7A}" dt="2022-03-01T15:54:43.563" v="1076"/>
          <ac:spMkLst>
            <pc:docMk/>
            <pc:sldMk cId="4142378706" sldId="4472"/>
            <ac:spMk id="2" creationId="{4B675588-48D8-46C8-BD9A-496CEE182379}"/>
          </ac:spMkLst>
        </pc:spChg>
        <pc:spChg chg="mod">
          <ac:chgData name="Jasper Ewals" userId="d5d514928ecfbb39" providerId="LiveId" clId="{4C0E2EE3-5298-414F-8C85-9455E2E09E7A}" dt="2022-03-01T15:57:56.603" v="1103" actId="20577"/>
          <ac:spMkLst>
            <pc:docMk/>
            <pc:sldMk cId="4142378706" sldId="4472"/>
            <ac:spMk id="3" creationId="{83E6B595-0D89-40E6-849E-C602856FA999}"/>
          </ac:spMkLst>
        </pc:spChg>
        <pc:spChg chg="mod">
          <ac:chgData name="Jasper Ewals" userId="d5d514928ecfbb39" providerId="LiveId" clId="{4C0E2EE3-5298-414F-8C85-9455E2E09E7A}" dt="2022-03-01T15:59:38.825" v="1125" actId="20577"/>
          <ac:spMkLst>
            <pc:docMk/>
            <pc:sldMk cId="4142378706" sldId="4472"/>
            <ac:spMk id="4" creationId="{DED5CA11-147C-4E67-B4B4-88DD92049869}"/>
          </ac:spMkLst>
        </pc:spChg>
        <pc:spChg chg="mod">
          <ac:chgData name="Jasper Ewals" userId="d5d514928ecfbb39" providerId="LiveId" clId="{4C0E2EE3-5298-414F-8C85-9455E2E09E7A}" dt="2022-03-01T15:58:37.235" v="1110" actId="113"/>
          <ac:spMkLst>
            <pc:docMk/>
            <pc:sldMk cId="4142378706" sldId="4472"/>
            <ac:spMk id="5" creationId="{CB187582-158B-4BFB-AA45-D8CC4CF73263}"/>
          </ac:spMkLst>
        </pc:spChg>
        <pc:spChg chg="mod">
          <ac:chgData name="Jasper Ewals" userId="d5d514928ecfbb39" providerId="LiveId" clId="{4C0E2EE3-5298-414F-8C85-9455E2E09E7A}" dt="2022-03-01T15:58:23.822" v="1108"/>
          <ac:spMkLst>
            <pc:docMk/>
            <pc:sldMk cId="4142378706" sldId="4472"/>
            <ac:spMk id="17" creationId="{B10F13E2-50CB-44D0-A76E-B1D8AF7E914D}"/>
          </ac:spMkLst>
        </pc:spChg>
      </pc:sldChg>
      <pc:sldChg chg="modSp mod">
        <pc:chgData name="Jasper Ewals" userId="d5d514928ecfbb39" providerId="LiveId" clId="{4C0E2EE3-5298-414F-8C85-9455E2E09E7A}" dt="2022-03-01T16:19:13.966" v="1172" actId="113"/>
        <pc:sldMkLst>
          <pc:docMk/>
          <pc:sldMk cId="305842845" sldId="4474"/>
        </pc:sldMkLst>
        <pc:spChg chg="mod">
          <ac:chgData name="Jasper Ewals" userId="d5d514928ecfbb39" providerId="LiveId" clId="{4C0E2EE3-5298-414F-8C85-9455E2E09E7A}" dt="2022-03-01T16:16:55.797" v="1152" actId="27636"/>
          <ac:spMkLst>
            <pc:docMk/>
            <pc:sldMk cId="305842845" sldId="4474"/>
            <ac:spMk id="3" creationId="{8345D807-31CF-4C9B-999C-FFE5BA61DCBB}"/>
          </ac:spMkLst>
        </pc:spChg>
        <pc:spChg chg="mod">
          <ac:chgData name="Jasper Ewals" userId="d5d514928ecfbb39" providerId="LiveId" clId="{4C0E2EE3-5298-414F-8C85-9455E2E09E7A}" dt="2022-03-01T16:17:06.314" v="1154" actId="27636"/>
          <ac:spMkLst>
            <pc:docMk/>
            <pc:sldMk cId="305842845" sldId="4474"/>
            <ac:spMk id="4" creationId="{861A2716-5423-4362-956F-DE4FDCDD990F}"/>
          </ac:spMkLst>
        </pc:spChg>
        <pc:spChg chg="mod">
          <ac:chgData name="Jasper Ewals" userId="d5d514928ecfbb39" providerId="LiveId" clId="{4C0E2EE3-5298-414F-8C85-9455E2E09E7A}" dt="2022-03-01T16:17:30.555" v="1156" actId="255"/>
          <ac:spMkLst>
            <pc:docMk/>
            <pc:sldMk cId="305842845" sldId="4474"/>
            <ac:spMk id="5" creationId="{B3D917C5-71A5-4DB4-AC11-6052F994B6F8}"/>
          </ac:spMkLst>
        </pc:spChg>
        <pc:spChg chg="mod">
          <ac:chgData name="Jasper Ewals" userId="d5d514928ecfbb39" providerId="LiveId" clId="{4C0E2EE3-5298-414F-8C85-9455E2E09E7A}" dt="2022-03-01T16:18:00.925" v="1163" actId="255"/>
          <ac:spMkLst>
            <pc:docMk/>
            <pc:sldMk cId="305842845" sldId="4474"/>
            <ac:spMk id="6" creationId="{DA5153AA-F334-410E-AA59-7E3C2CFDC50E}"/>
          </ac:spMkLst>
        </pc:spChg>
        <pc:spChg chg="mod">
          <ac:chgData name="Jasper Ewals" userId="d5d514928ecfbb39" providerId="LiveId" clId="{4C0E2EE3-5298-414F-8C85-9455E2E09E7A}" dt="2022-03-01T16:16:25.711" v="1147" actId="113"/>
          <ac:spMkLst>
            <pc:docMk/>
            <pc:sldMk cId="305842845" sldId="4474"/>
            <ac:spMk id="11" creationId="{817204DA-5F20-451F-97D1-9E759F5FEEAB}"/>
          </ac:spMkLst>
        </pc:spChg>
        <pc:spChg chg="mod">
          <ac:chgData name="Jasper Ewals" userId="d5d514928ecfbb39" providerId="LiveId" clId="{4C0E2EE3-5298-414F-8C85-9455E2E09E7A}" dt="2022-03-01T16:16:42.797" v="1150" actId="14100"/>
          <ac:spMkLst>
            <pc:docMk/>
            <pc:sldMk cId="305842845" sldId="4474"/>
            <ac:spMk id="13" creationId="{ECAAFC5E-0219-4A40-859C-672E9D503266}"/>
          </ac:spMkLst>
        </pc:spChg>
        <pc:spChg chg="mod">
          <ac:chgData name="Jasper Ewals" userId="d5d514928ecfbb39" providerId="LiveId" clId="{4C0E2EE3-5298-414F-8C85-9455E2E09E7A}" dt="2022-03-01T16:19:13.966" v="1172" actId="113"/>
          <ac:spMkLst>
            <pc:docMk/>
            <pc:sldMk cId="305842845" sldId="4474"/>
            <ac:spMk id="15" creationId="{6A8A605F-3778-40BD-A91C-F8F28691A399}"/>
          </ac:spMkLst>
        </pc:spChg>
        <pc:spChg chg="mod">
          <ac:chgData name="Jasper Ewals" userId="d5d514928ecfbb39" providerId="LiveId" clId="{4C0E2EE3-5298-414F-8C85-9455E2E09E7A}" dt="2022-03-01T16:18:16.661" v="1164" actId="20577"/>
          <ac:spMkLst>
            <pc:docMk/>
            <pc:sldMk cId="305842845" sldId="4474"/>
            <ac:spMk id="17" creationId="{4226B177-CC4F-448C-BE69-3E0C6CF4BCE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5A48CD-CC4F-7146-9A1B-11B8E06F3DA3}" type="doc">
      <dgm:prSet loTypeId="urn:microsoft.com/office/officeart/2005/8/layout/gear1" loCatId="" qsTypeId="urn:microsoft.com/office/officeart/2005/8/quickstyle/simple3" qsCatId="simple" csTypeId="urn:microsoft.com/office/officeart/2005/8/colors/colorful1" csCatId="colorful" phldr="1"/>
      <dgm:spPr/>
      <dgm:t>
        <a:bodyPr/>
        <a:lstStyle/>
        <a:p>
          <a:endParaRPr lang="en-IE"/>
        </a:p>
      </dgm:t>
    </dgm:pt>
    <dgm:pt modelId="{A7A0D7C1-3C0E-FD48-900D-1E53CF0DD016}">
      <dgm:prSet phldrT="[Text]" custT="1"/>
      <dgm:spPr/>
      <dgm:t>
        <a:bodyPr/>
        <a:lstStyle/>
        <a:p>
          <a:r>
            <a:rPr lang="de-DE" sz="1600" b="1" dirty="0">
              <a:solidFill>
                <a:srgbClr val="1188A3"/>
              </a:solidFill>
            </a:rPr>
            <a:t>Physiologische und psychologische Veränderungen bei Senioren. </a:t>
          </a:r>
          <a:endParaRPr lang="en-GB" sz="1600" b="1" dirty="0">
            <a:solidFill>
              <a:srgbClr val="1188A3"/>
            </a:solidFill>
          </a:endParaRPr>
        </a:p>
      </dgm:t>
    </dgm:pt>
    <dgm:pt modelId="{56BC9A8D-C74F-6D41-9A57-F6F8D960D572}" type="parTrans" cxnId="{DF7242D1-E17D-4D48-A2CA-EE8B58167A5F}">
      <dgm:prSet/>
      <dgm:spPr/>
      <dgm:t>
        <a:bodyPr/>
        <a:lstStyle/>
        <a:p>
          <a:endParaRPr lang="en-GB"/>
        </a:p>
      </dgm:t>
    </dgm:pt>
    <dgm:pt modelId="{BC7B6136-5BB2-C443-A9DD-D8B43D1D0192}" type="sibTrans" cxnId="{DF7242D1-E17D-4D48-A2CA-EE8B58167A5F}">
      <dgm:prSet/>
      <dgm:spPr>
        <a:gradFill rotWithShape="0">
          <a:gsLst>
            <a:gs pos="100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67000">
              <a:schemeClr val="accent2">
                <a:hueOff val="0"/>
                <a:satOff val="0"/>
                <a:lumOff val="0"/>
                <a:alphaOff val="0"/>
                <a:lumMod val="105000"/>
                <a:satMod val="109000"/>
                <a:tint val="81000"/>
              </a:schemeClr>
            </a:gs>
          </a:gsLst>
        </a:gradFill>
      </dgm:spPr>
      <dgm:t>
        <a:bodyPr/>
        <a:lstStyle/>
        <a:p>
          <a:endParaRPr lang="en-GB"/>
        </a:p>
      </dgm:t>
    </dgm:pt>
    <dgm:pt modelId="{3E121BEF-B2F5-294B-9741-A132E2A0511C}">
      <dgm:prSet phldrT="[Text]" custT="1"/>
      <dgm:spPr/>
      <dgm:t>
        <a:bodyPr/>
        <a:lstStyle/>
        <a:p>
          <a:r>
            <a:rPr lang="nl-NL" sz="1600" b="1" dirty="0" err="1">
              <a:solidFill>
                <a:srgbClr val="1188A3"/>
              </a:solidFill>
            </a:rPr>
            <a:t>Ernährungszustand</a:t>
          </a:r>
          <a:r>
            <a:rPr lang="nl-NL" sz="1600" b="1" dirty="0">
              <a:solidFill>
                <a:srgbClr val="1188A3"/>
              </a:solidFill>
            </a:rPr>
            <a:t> bei Senioren </a:t>
          </a:r>
          <a:endParaRPr lang="en-GB" sz="1600" b="1" dirty="0">
            <a:solidFill>
              <a:srgbClr val="1188A3"/>
            </a:solidFill>
          </a:endParaRPr>
        </a:p>
      </dgm:t>
    </dgm:pt>
    <dgm:pt modelId="{0FECAC6F-BEBD-9447-B0EE-D6F55EDCB87B}" type="parTrans" cxnId="{79CC9C29-F570-B44C-B10D-3C32266E5086}">
      <dgm:prSet/>
      <dgm:spPr/>
      <dgm:t>
        <a:bodyPr/>
        <a:lstStyle/>
        <a:p>
          <a:endParaRPr lang="en-GB"/>
        </a:p>
      </dgm:t>
    </dgm:pt>
    <dgm:pt modelId="{CBF5A99C-E25C-7546-88D3-B55DFEFD0FD9}" type="sibTrans" cxnId="{79CC9C29-F570-B44C-B10D-3C32266E5086}">
      <dgm:prSet/>
      <dgm:spPr>
        <a:gradFill rotWithShape="0">
          <a:gsLst>
            <a:gs pos="0">
              <a:schemeClr val="accent4"/>
            </a:gs>
            <a:gs pos="75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gradFill>
      </dgm:spPr>
      <dgm:t>
        <a:bodyPr/>
        <a:lstStyle/>
        <a:p>
          <a:endParaRPr lang="en-GB"/>
        </a:p>
      </dgm:t>
    </dgm:pt>
    <dgm:pt modelId="{6534C896-AA11-B54B-A739-967826DFE839}">
      <dgm:prSet phldrT="[Text]" custT="1"/>
      <dgm:spPr/>
      <dgm:t>
        <a:bodyPr/>
        <a:lstStyle/>
        <a:p>
          <a:r>
            <a:rPr lang="nl-NL" sz="1400" b="1" dirty="0" err="1">
              <a:solidFill>
                <a:srgbClr val="1188A3"/>
              </a:solidFill>
            </a:rPr>
            <a:t>Innovative</a:t>
          </a:r>
          <a:r>
            <a:rPr lang="nl-NL" sz="1400" b="1" dirty="0">
              <a:solidFill>
                <a:srgbClr val="1188A3"/>
              </a:solidFill>
            </a:rPr>
            <a:t> </a:t>
          </a:r>
          <a:r>
            <a:rPr lang="nl-NL" sz="1400" b="1" dirty="0" err="1">
              <a:solidFill>
                <a:srgbClr val="1188A3"/>
              </a:solidFill>
            </a:rPr>
            <a:t>Lebensmittel</a:t>
          </a:r>
          <a:r>
            <a:rPr lang="nl-NL" sz="1400" b="1" dirty="0">
              <a:solidFill>
                <a:srgbClr val="1188A3"/>
              </a:solidFill>
            </a:rPr>
            <a:t> </a:t>
          </a:r>
          <a:r>
            <a:rPr lang="nl-NL" sz="1400" b="1" dirty="0" err="1">
              <a:solidFill>
                <a:srgbClr val="1188A3"/>
              </a:solidFill>
            </a:rPr>
            <a:t>und</a:t>
          </a:r>
          <a:r>
            <a:rPr lang="nl-NL" sz="1400" b="1" dirty="0">
              <a:solidFill>
                <a:srgbClr val="1188A3"/>
              </a:solidFill>
            </a:rPr>
            <a:t> </a:t>
          </a:r>
          <a:r>
            <a:rPr lang="nl-NL" sz="1400" b="1" dirty="0" err="1">
              <a:solidFill>
                <a:srgbClr val="1188A3"/>
              </a:solidFill>
            </a:rPr>
            <a:t>Dienstleistungen</a:t>
          </a:r>
          <a:r>
            <a:rPr lang="nl-NL" sz="1400" b="1" dirty="0">
              <a:solidFill>
                <a:srgbClr val="1188A3"/>
              </a:solidFill>
            </a:rPr>
            <a:t> </a:t>
          </a:r>
          <a:endParaRPr lang="en-GB" sz="1400" b="1" dirty="0">
            <a:solidFill>
              <a:srgbClr val="1188A3"/>
            </a:solidFill>
          </a:endParaRPr>
        </a:p>
      </dgm:t>
    </dgm:pt>
    <dgm:pt modelId="{63365603-4D51-BF4D-8A6F-6548BFFCA156}" type="parTrans" cxnId="{111ADFDD-FE92-6B4C-9D38-3D3728E9340B}">
      <dgm:prSet/>
      <dgm:spPr/>
      <dgm:t>
        <a:bodyPr/>
        <a:lstStyle/>
        <a:p>
          <a:endParaRPr lang="en-GB"/>
        </a:p>
      </dgm:t>
    </dgm:pt>
    <dgm:pt modelId="{A3D8575F-106B-9A4F-80EF-86B7A3F879AA}" type="sibTrans" cxnId="{111ADFDD-FE92-6B4C-9D38-3D3728E9340B}">
      <dgm:prSet/>
      <dgm:spPr>
        <a:solidFill>
          <a:schemeClr val="accent1">
            <a:tint val="40000"/>
            <a:alpha val="0"/>
          </a:schemeClr>
        </a:solidFill>
      </dgm:spPr>
      <dgm:t>
        <a:bodyPr/>
        <a:lstStyle/>
        <a:p>
          <a:endParaRPr lang="en-GB"/>
        </a:p>
      </dgm:t>
    </dgm:pt>
    <dgm:pt modelId="{31B33524-2779-4C2F-9F12-5EA8A129088D}">
      <dgm:prSet/>
      <dgm:spPr/>
      <dgm:t>
        <a:bodyPr/>
        <a:lstStyle/>
        <a:p>
          <a:endParaRPr lang="en-IE"/>
        </a:p>
      </dgm:t>
    </dgm:pt>
    <dgm:pt modelId="{52096297-5EFD-4F94-8456-F9A32B1D5075}" type="parTrans" cxnId="{45C915B7-391D-4923-9987-C6BCB7D5AC2A}">
      <dgm:prSet/>
      <dgm:spPr/>
      <dgm:t>
        <a:bodyPr/>
        <a:lstStyle/>
        <a:p>
          <a:endParaRPr lang="en-IE"/>
        </a:p>
      </dgm:t>
    </dgm:pt>
    <dgm:pt modelId="{D063D03D-AA13-4337-9D16-1FE793ACA0B6}" type="sibTrans" cxnId="{45C915B7-391D-4923-9987-C6BCB7D5AC2A}">
      <dgm:prSet/>
      <dgm:spPr/>
      <dgm:t>
        <a:bodyPr/>
        <a:lstStyle/>
        <a:p>
          <a:endParaRPr lang="en-IE"/>
        </a:p>
      </dgm:t>
    </dgm:pt>
    <dgm:pt modelId="{7BACE8CB-9707-4F6C-913B-EDC56AC69BB4}">
      <dgm:prSet/>
      <dgm:spPr/>
      <dgm:t>
        <a:bodyPr/>
        <a:lstStyle/>
        <a:p>
          <a:endParaRPr lang="en-IE"/>
        </a:p>
      </dgm:t>
    </dgm:pt>
    <dgm:pt modelId="{A2C27B60-5801-4F4E-8CCB-96D1928F2BE4}" type="parTrans" cxnId="{D4CED62C-B231-48B3-8C29-7AC8F62062A6}">
      <dgm:prSet/>
      <dgm:spPr/>
      <dgm:t>
        <a:bodyPr/>
        <a:lstStyle/>
        <a:p>
          <a:endParaRPr lang="en-IE"/>
        </a:p>
      </dgm:t>
    </dgm:pt>
    <dgm:pt modelId="{E8CB629C-B154-4591-BC40-D12704849AB5}" type="sibTrans" cxnId="{D4CED62C-B231-48B3-8C29-7AC8F62062A6}">
      <dgm:prSet/>
      <dgm:spPr/>
      <dgm:t>
        <a:bodyPr/>
        <a:lstStyle/>
        <a:p>
          <a:endParaRPr lang="en-IE"/>
        </a:p>
      </dgm:t>
    </dgm:pt>
    <dgm:pt modelId="{5F966815-EB7D-483B-A9D1-C376B25CFD53}">
      <dgm:prSet/>
      <dgm:spPr/>
      <dgm:t>
        <a:bodyPr/>
        <a:lstStyle/>
        <a:p>
          <a:endParaRPr lang="en-IE"/>
        </a:p>
      </dgm:t>
    </dgm:pt>
    <dgm:pt modelId="{18D07F17-80DC-4884-9B17-BF54E7FA96CB}" type="parTrans" cxnId="{5A69F341-5115-4CD0-BABD-255677204DF4}">
      <dgm:prSet/>
      <dgm:spPr/>
      <dgm:t>
        <a:bodyPr/>
        <a:lstStyle/>
        <a:p>
          <a:endParaRPr lang="en-IE"/>
        </a:p>
      </dgm:t>
    </dgm:pt>
    <dgm:pt modelId="{D51FE0F3-3F19-422B-BC73-3C61BAB9D570}" type="sibTrans" cxnId="{5A69F341-5115-4CD0-BABD-255677204DF4}">
      <dgm:prSet/>
      <dgm:spPr/>
      <dgm:t>
        <a:bodyPr/>
        <a:lstStyle/>
        <a:p>
          <a:endParaRPr lang="en-IE"/>
        </a:p>
      </dgm:t>
    </dgm:pt>
    <dgm:pt modelId="{3EB2EBA0-3F1C-C740-9C63-C232FF024146}" type="pres">
      <dgm:prSet presAssocID="{035A48CD-CC4F-7146-9A1B-11B8E06F3DA3}" presName="composite" presStyleCnt="0">
        <dgm:presLayoutVars>
          <dgm:chMax val="3"/>
          <dgm:animLvl val="lvl"/>
          <dgm:resizeHandles val="exact"/>
        </dgm:presLayoutVars>
      </dgm:prSet>
      <dgm:spPr/>
    </dgm:pt>
    <dgm:pt modelId="{6DC01841-9B97-3A47-8F5B-D51BCED87C97}" type="pres">
      <dgm:prSet presAssocID="{A7A0D7C1-3C0E-FD48-900D-1E53CF0DD016}" presName="gear1" presStyleLbl="node1" presStyleIdx="0" presStyleCnt="3" custScaleX="94448" custScaleY="88983" custLinFactNeighborX="40875" custLinFactNeighborY="-2868">
        <dgm:presLayoutVars>
          <dgm:chMax val="1"/>
          <dgm:bulletEnabled val="1"/>
        </dgm:presLayoutVars>
      </dgm:prSet>
      <dgm:spPr/>
    </dgm:pt>
    <dgm:pt modelId="{6DEA272C-420C-C04F-9CE9-D2498E0E4389}" type="pres">
      <dgm:prSet presAssocID="{A7A0D7C1-3C0E-FD48-900D-1E53CF0DD016}" presName="gear1srcNode" presStyleLbl="node1" presStyleIdx="0" presStyleCnt="3"/>
      <dgm:spPr/>
    </dgm:pt>
    <dgm:pt modelId="{EF04F39A-7ACD-A843-B289-3E6C2D69EB5B}" type="pres">
      <dgm:prSet presAssocID="{A7A0D7C1-3C0E-FD48-900D-1E53CF0DD016}" presName="gear1dstNode" presStyleLbl="node1" presStyleIdx="0" presStyleCnt="3"/>
      <dgm:spPr/>
    </dgm:pt>
    <dgm:pt modelId="{7F575DD0-8188-7F47-B456-DB39FC623606}" type="pres">
      <dgm:prSet presAssocID="{3E121BEF-B2F5-294B-9741-A132E2A0511C}" presName="gear2" presStyleLbl="node1" presStyleIdx="1" presStyleCnt="3" custScaleX="109295" custLinFactNeighborX="18624" custLinFactNeighborY="20224">
        <dgm:presLayoutVars>
          <dgm:chMax val="1"/>
          <dgm:bulletEnabled val="1"/>
        </dgm:presLayoutVars>
      </dgm:prSet>
      <dgm:spPr/>
    </dgm:pt>
    <dgm:pt modelId="{BBF07854-044E-4E4D-8479-F70DD49EDC95}" type="pres">
      <dgm:prSet presAssocID="{3E121BEF-B2F5-294B-9741-A132E2A0511C}" presName="gear2srcNode" presStyleLbl="node1" presStyleIdx="1" presStyleCnt="3"/>
      <dgm:spPr/>
    </dgm:pt>
    <dgm:pt modelId="{82D24497-F6AE-E24D-8DA4-2D64A61CE0AB}" type="pres">
      <dgm:prSet presAssocID="{3E121BEF-B2F5-294B-9741-A132E2A0511C}" presName="gear2dstNode" presStyleLbl="node1" presStyleIdx="1" presStyleCnt="3"/>
      <dgm:spPr/>
    </dgm:pt>
    <dgm:pt modelId="{DAFA98CF-BAD9-B449-9B8B-3C1FD9216FE6}" type="pres">
      <dgm:prSet presAssocID="{6534C896-AA11-B54B-A739-967826DFE839}" presName="gear3" presStyleLbl="node1" presStyleIdx="2" presStyleCnt="3" custLinFactNeighborX="53369" custLinFactNeighborY="10596"/>
      <dgm:spPr/>
    </dgm:pt>
    <dgm:pt modelId="{7C4EE241-EC25-324C-A776-872E5A1E2F60}" type="pres">
      <dgm:prSet presAssocID="{6534C896-AA11-B54B-A739-967826DFE839}" presName="gear3tx" presStyleLbl="node1" presStyleIdx="2" presStyleCnt="3">
        <dgm:presLayoutVars>
          <dgm:chMax val="1"/>
          <dgm:bulletEnabled val="1"/>
        </dgm:presLayoutVars>
      </dgm:prSet>
      <dgm:spPr/>
    </dgm:pt>
    <dgm:pt modelId="{24E2130A-9A3A-3641-99C3-9167A5EA00C0}" type="pres">
      <dgm:prSet presAssocID="{6534C896-AA11-B54B-A739-967826DFE839}" presName="gear3srcNode" presStyleLbl="node1" presStyleIdx="2" presStyleCnt="3"/>
      <dgm:spPr/>
    </dgm:pt>
    <dgm:pt modelId="{61A1DF0D-0075-DA45-BC78-52C8102355AA}" type="pres">
      <dgm:prSet presAssocID="{6534C896-AA11-B54B-A739-967826DFE839}" presName="gear3dstNode" presStyleLbl="node1" presStyleIdx="2" presStyleCnt="3"/>
      <dgm:spPr/>
    </dgm:pt>
    <dgm:pt modelId="{2B13E489-9311-5741-A7F3-4D2525EA3D30}" type="pres">
      <dgm:prSet presAssocID="{BC7B6136-5BB2-C443-A9DD-D8B43D1D0192}" presName="connector1" presStyleLbl="sibTrans2D1" presStyleIdx="0" presStyleCnt="3" custAng="7636151" custScaleX="60140" custScaleY="55715" custLinFactNeighborX="-25628" custLinFactNeighborY="15850"/>
      <dgm:spPr/>
    </dgm:pt>
    <dgm:pt modelId="{EFA5F8FA-A372-B948-B56B-AC591D2598DE}" type="pres">
      <dgm:prSet presAssocID="{CBF5A99C-E25C-7546-88D3-B55DFEFD0FD9}" presName="connector2" presStyleLbl="sibTrans2D1" presStyleIdx="1" presStyleCnt="3" custAng="845843" custLinFactNeighborX="48360" custLinFactNeighborY="-17829"/>
      <dgm:spPr/>
    </dgm:pt>
    <dgm:pt modelId="{FE11904B-4C07-284A-A28A-65E2733860BC}" type="pres">
      <dgm:prSet presAssocID="{A3D8575F-106B-9A4F-80EF-86B7A3F879AA}" presName="connector3" presStyleLbl="sibTrans2D1" presStyleIdx="2" presStyleCnt="3" custAng="5864903" custLinFactNeighborX="-72437" custLinFactNeighborY="78648"/>
      <dgm:spPr>
        <a:prstGeom prst="triangle">
          <a:avLst/>
        </a:prstGeom>
      </dgm:spPr>
    </dgm:pt>
  </dgm:ptLst>
  <dgm:cxnLst>
    <dgm:cxn modelId="{79CC9C29-F570-B44C-B10D-3C32266E5086}" srcId="{035A48CD-CC4F-7146-9A1B-11B8E06F3DA3}" destId="{3E121BEF-B2F5-294B-9741-A132E2A0511C}" srcOrd="1" destOrd="0" parTransId="{0FECAC6F-BEBD-9447-B0EE-D6F55EDCB87B}" sibTransId="{CBF5A99C-E25C-7546-88D3-B55DFEFD0FD9}"/>
    <dgm:cxn modelId="{D4CED62C-B231-48B3-8C29-7AC8F62062A6}" srcId="{035A48CD-CC4F-7146-9A1B-11B8E06F3DA3}" destId="{7BACE8CB-9707-4F6C-913B-EDC56AC69BB4}" srcOrd="4" destOrd="0" parTransId="{A2C27B60-5801-4F4E-8CCB-96D1928F2BE4}" sibTransId="{E8CB629C-B154-4591-BC40-D12704849AB5}"/>
    <dgm:cxn modelId="{345C3E2F-F9D2-B143-A6FA-7AADCD926528}" type="presOf" srcId="{3E121BEF-B2F5-294B-9741-A132E2A0511C}" destId="{7F575DD0-8188-7F47-B456-DB39FC623606}" srcOrd="0" destOrd="0" presId="urn:microsoft.com/office/officeart/2005/8/layout/gear1"/>
    <dgm:cxn modelId="{163D073D-CC40-1748-9123-C937BC0D63D6}" type="presOf" srcId="{6534C896-AA11-B54B-A739-967826DFE839}" destId="{24E2130A-9A3A-3641-99C3-9167A5EA00C0}" srcOrd="2" destOrd="0" presId="urn:microsoft.com/office/officeart/2005/8/layout/gear1"/>
    <dgm:cxn modelId="{3DC5575B-D18E-3149-B891-6EEFDFA51C5C}" type="presOf" srcId="{6534C896-AA11-B54B-A739-967826DFE839}" destId="{DAFA98CF-BAD9-B449-9B8B-3C1FD9216FE6}" srcOrd="0" destOrd="0" presId="urn:microsoft.com/office/officeart/2005/8/layout/gear1"/>
    <dgm:cxn modelId="{5A69F341-5115-4CD0-BABD-255677204DF4}" srcId="{035A48CD-CC4F-7146-9A1B-11B8E06F3DA3}" destId="{5F966815-EB7D-483B-A9D1-C376B25CFD53}" srcOrd="5" destOrd="0" parTransId="{18D07F17-80DC-4884-9B17-BF54E7FA96CB}" sibTransId="{D51FE0F3-3F19-422B-BC73-3C61BAB9D570}"/>
    <dgm:cxn modelId="{38943347-8E99-7648-AC7A-60F740CA7DE2}" type="presOf" srcId="{BC7B6136-5BB2-C443-A9DD-D8B43D1D0192}" destId="{2B13E489-9311-5741-A7F3-4D2525EA3D30}" srcOrd="0" destOrd="0" presId="urn:microsoft.com/office/officeart/2005/8/layout/gear1"/>
    <dgm:cxn modelId="{506EE54B-4ECE-4645-8AC7-8ECC5ABDEB0C}" type="presOf" srcId="{A7A0D7C1-3C0E-FD48-900D-1E53CF0DD016}" destId="{6DEA272C-420C-C04F-9CE9-D2498E0E4389}" srcOrd="1" destOrd="0" presId="urn:microsoft.com/office/officeart/2005/8/layout/gear1"/>
    <dgm:cxn modelId="{7620266D-4F7B-C94D-88CD-E7AE2CF75A09}" type="presOf" srcId="{CBF5A99C-E25C-7546-88D3-B55DFEFD0FD9}" destId="{EFA5F8FA-A372-B948-B56B-AC591D2598DE}" srcOrd="0" destOrd="0" presId="urn:microsoft.com/office/officeart/2005/8/layout/gear1"/>
    <dgm:cxn modelId="{7F528651-FEE9-CC47-8FFF-58E8B2F3CAF1}" type="presOf" srcId="{A7A0D7C1-3C0E-FD48-900D-1E53CF0DD016}" destId="{6DC01841-9B97-3A47-8F5B-D51BCED87C97}" srcOrd="0" destOrd="0" presId="urn:microsoft.com/office/officeart/2005/8/layout/gear1"/>
    <dgm:cxn modelId="{5CE3B486-B836-4B4F-85C1-FA2E8401BC5C}" type="presOf" srcId="{035A48CD-CC4F-7146-9A1B-11B8E06F3DA3}" destId="{3EB2EBA0-3F1C-C740-9C63-C232FF024146}" srcOrd="0" destOrd="0" presId="urn:microsoft.com/office/officeart/2005/8/layout/gear1"/>
    <dgm:cxn modelId="{F58346A2-340B-704F-ABC8-FED594241861}" type="presOf" srcId="{A7A0D7C1-3C0E-FD48-900D-1E53CF0DD016}" destId="{EF04F39A-7ACD-A843-B289-3E6C2D69EB5B}" srcOrd="2" destOrd="0" presId="urn:microsoft.com/office/officeart/2005/8/layout/gear1"/>
    <dgm:cxn modelId="{45C915B7-391D-4923-9987-C6BCB7D5AC2A}" srcId="{035A48CD-CC4F-7146-9A1B-11B8E06F3DA3}" destId="{31B33524-2779-4C2F-9F12-5EA8A129088D}" srcOrd="3" destOrd="0" parTransId="{52096297-5EFD-4F94-8456-F9A32B1D5075}" sibTransId="{D063D03D-AA13-4337-9D16-1FE793ACA0B6}"/>
    <dgm:cxn modelId="{59997CBC-5013-BD40-A167-1A287CA70AC5}" type="presOf" srcId="{3E121BEF-B2F5-294B-9741-A132E2A0511C}" destId="{82D24497-F6AE-E24D-8DA4-2D64A61CE0AB}" srcOrd="2" destOrd="0" presId="urn:microsoft.com/office/officeart/2005/8/layout/gear1"/>
    <dgm:cxn modelId="{DF7242D1-E17D-4D48-A2CA-EE8B58167A5F}" srcId="{035A48CD-CC4F-7146-9A1B-11B8E06F3DA3}" destId="{A7A0D7C1-3C0E-FD48-900D-1E53CF0DD016}" srcOrd="0" destOrd="0" parTransId="{56BC9A8D-C74F-6D41-9A57-F6F8D960D572}" sibTransId="{BC7B6136-5BB2-C443-A9DD-D8B43D1D0192}"/>
    <dgm:cxn modelId="{7CCF44D9-F3FD-6E49-8BBA-93A2C113673F}" type="presOf" srcId="{A3D8575F-106B-9A4F-80EF-86B7A3F879AA}" destId="{FE11904B-4C07-284A-A28A-65E2733860BC}" srcOrd="0" destOrd="0" presId="urn:microsoft.com/office/officeart/2005/8/layout/gear1"/>
    <dgm:cxn modelId="{ED2661DB-A722-9C47-876F-C39C5E49BF07}" type="presOf" srcId="{3E121BEF-B2F5-294B-9741-A132E2A0511C}" destId="{BBF07854-044E-4E4D-8479-F70DD49EDC95}" srcOrd="1" destOrd="0" presId="urn:microsoft.com/office/officeart/2005/8/layout/gear1"/>
    <dgm:cxn modelId="{44487CDD-0825-674A-A478-8C8EE29AA0F4}" type="presOf" srcId="{6534C896-AA11-B54B-A739-967826DFE839}" destId="{7C4EE241-EC25-324C-A776-872E5A1E2F60}" srcOrd="1" destOrd="0" presId="urn:microsoft.com/office/officeart/2005/8/layout/gear1"/>
    <dgm:cxn modelId="{111ADFDD-FE92-6B4C-9D38-3D3728E9340B}" srcId="{035A48CD-CC4F-7146-9A1B-11B8E06F3DA3}" destId="{6534C896-AA11-B54B-A739-967826DFE839}" srcOrd="2" destOrd="0" parTransId="{63365603-4D51-BF4D-8A6F-6548BFFCA156}" sibTransId="{A3D8575F-106B-9A4F-80EF-86B7A3F879AA}"/>
    <dgm:cxn modelId="{EEAF49F5-81AD-E944-92B1-DD8D2F3CFF2A}" type="presOf" srcId="{6534C896-AA11-B54B-A739-967826DFE839}" destId="{61A1DF0D-0075-DA45-BC78-52C8102355AA}" srcOrd="3" destOrd="0" presId="urn:microsoft.com/office/officeart/2005/8/layout/gear1"/>
    <dgm:cxn modelId="{FC5DC4FF-207F-A746-804D-756AFC09028E}" type="presParOf" srcId="{3EB2EBA0-3F1C-C740-9C63-C232FF024146}" destId="{6DC01841-9B97-3A47-8F5B-D51BCED87C97}" srcOrd="0" destOrd="0" presId="urn:microsoft.com/office/officeart/2005/8/layout/gear1"/>
    <dgm:cxn modelId="{2339C7FB-8BCA-7745-AD4A-25363C05B57B}" type="presParOf" srcId="{3EB2EBA0-3F1C-C740-9C63-C232FF024146}" destId="{6DEA272C-420C-C04F-9CE9-D2498E0E4389}" srcOrd="1" destOrd="0" presId="urn:microsoft.com/office/officeart/2005/8/layout/gear1"/>
    <dgm:cxn modelId="{A41FA2F7-C270-3A40-8F77-9836437F59C0}" type="presParOf" srcId="{3EB2EBA0-3F1C-C740-9C63-C232FF024146}" destId="{EF04F39A-7ACD-A843-B289-3E6C2D69EB5B}" srcOrd="2" destOrd="0" presId="urn:microsoft.com/office/officeart/2005/8/layout/gear1"/>
    <dgm:cxn modelId="{C74F4272-7E13-6B47-9E8B-736E028DBA3F}" type="presParOf" srcId="{3EB2EBA0-3F1C-C740-9C63-C232FF024146}" destId="{7F575DD0-8188-7F47-B456-DB39FC623606}" srcOrd="3" destOrd="0" presId="urn:microsoft.com/office/officeart/2005/8/layout/gear1"/>
    <dgm:cxn modelId="{75712CAA-1D21-8346-B3B1-997EED4A8F2A}" type="presParOf" srcId="{3EB2EBA0-3F1C-C740-9C63-C232FF024146}" destId="{BBF07854-044E-4E4D-8479-F70DD49EDC95}" srcOrd="4" destOrd="0" presId="urn:microsoft.com/office/officeart/2005/8/layout/gear1"/>
    <dgm:cxn modelId="{0F07CF10-1A74-A24D-A40D-9D4926356441}" type="presParOf" srcId="{3EB2EBA0-3F1C-C740-9C63-C232FF024146}" destId="{82D24497-F6AE-E24D-8DA4-2D64A61CE0AB}" srcOrd="5" destOrd="0" presId="urn:microsoft.com/office/officeart/2005/8/layout/gear1"/>
    <dgm:cxn modelId="{7A37A27B-2E64-A946-9E2B-DCFFCCF6F62A}" type="presParOf" srcId="{3EB2EBA0-3F1C-C740-9C63-C232FF024146}" destId="{DAFA98CF-BAD9-B449-9B8B-3C1FD9216FE6}" srcOrd="6" destOrd="0" presId="urn:microsoft.com/office/officeart/2005/8/layout/gear1"/>
    <dgm:cxn modelId="{0827869E-0EFF-0442-B324-6E58333930F5}" type="presParOf" srcId="{3EB2EBA0-3F1C-C740-9C63-C232FF024146}" destId="{7C4EE241-EC25-324C-A776-872E5A1E2F60}" srcOrd="7" destOrd="0" presId="urn:microsoft.com/office/officeart/2005/8/layout/gear1"/>
    <dgm:cxn modelId="{E663C8BA-A16B-244A-8B68-AC643B2F5EEB}" type="presParOf" srcId="{3EB2EBA0-3F1C-C740-9C63-C232FF024146}" destId="{24E2130A-9A3A-3641-99C3-9167A5EA00C0}" srcOrd="8" destOrd="0" presId="urn:microsoft.com/office/officeart/2005/8/layout/gear1"/>
    <dgm:cxn modelId="{CC6E8C25-55C7-4648-99EC-DB3525E96FFF}" type="presParOf" srcId="{3EB2EBA0-3F1C-C740-9C63-C232FF024146}" destId="{61A1DF0D-0075-DA45-BC78-52C8102355AA}" srcOrd="9" destOrd="0" presId="urn:microsoft.com/office/officeart/2005/8/layout/gear1"/>
    <dgm:cxn modelId="{BF578A64-8B4E-3946-A706-09D09FE923C2}" type="presParOf" srcId="{3EB2EBA0-3F1C-C740-9C63-C232FF024146}" destId="{2B13E489-9311-5741-A7F3-4D2525EA3D30}" srcOrd="10" destOrd="0" presId="urn:microsoft.com/office/officeart/2005/8/layout/gear1"/>
    <dgm:cxn modelId="{0D4470EC-243F-B844-8B62-8C5DE5249640}" type="presParOf" srcId="{3EB2EBA0-3F1C-C740-9C63-C232FF024146}" destId="{EFA5F8FA-A372-B948-B56B-AC591D2598DE}" srcOrd="11" destOrd="0" presId="urn:microsoft.com/office/officeart/2005/8/layout/gear1"/>
    <dgm:cxn modelId="{3B9787BB-B9AC-3249-97BD-D83134023112}" type="presParOf" srcId="{3EB2EBA0-3F1C-C740-9C63-C232FF024146}" destId="{FE11904B-4C07-284A-A28A-65E2733860BC}" srcOrd="12" destOrd="0" presId="urn:microsoft.com/office/officeart/2005/8/layout/gear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AFADA2-F76E-4C84-B0A4-D8B847DAF76B}" type="doc">
      <dgm:prSet loTypeId="urn:microsoft.com/office/officeart/2005/8/layout/cycle8" loCatId="cycle" qsTypeId="urn:microsoft.com/office/officeart/2005/8/quickstyle/simple1" qsCatId="simple" csTypeId="urn:microsoft.com/office/officeart/2005/8/colors/accent1_2" csCatId="accent1" phldr="1"/>
      <dgm:spPr/>
    </dgm:pt>
    <dgm:pt modelId="{532E422F-BB8F-4F59-A728-CE35BEEA8A8C}">
      <dgm:prSet phldrT="[Text]" custT="1"/>
      <dgm:spPr>
        <a:solidFill>
          <a:srgbClr val="70B2BE"/>
        </a:solidFill>
      </dgm:spPr>
      <dgm:t>
        <a:bodyPr/>
        <a:lstStyle/>
        <a:p>
          <a:r>
            <a:rPr lang="en-US" sz="2400" b="1" dirty="0">
              <a:solidFill>
                <a:srgbClr val="000000"/>
              </a:solidFill>
            </a:rPr>
            <a:t>LEBENDIG</a:t>
          </a:r>
          <a:endParaRPr lang="en-IE" sz="2400" b="1" dirty="0">
            <a:solidFill>
              <a:srgbClr val="000000"/>
            </a:solidFill>
          </a:endParaRPr>
        </a:p>
      </dgm:t>
    </dgm:pt>
    <dgm:pt modelId="{EADD4AA5-682A-485D-AF05-6A5243A0B18F}" type="parTrans" cxnId="{0D2B4FC4-C2E9-4CAE-AF48-E907E50EB431}">
      <dgm:prSet/>
      <dgm:spPr/>
      <dgm:t>
        <a:bodyPr/>
        <a:lstStyle/>
        <a:p>
          <a:endParaRPr lang="en-IE"/>
        </a:p>
      </dgm:t>
    </dgm:pt>
    <dgm:pt modelId="{87219715-E9E9-41EC-85C2-37C449FE45F8}" type="sibTrans" cxnId="{0D2B4FC4-C2E9-4CAE-AF48-E907E50EB431}">
      <dgm:prSet/>
      <dgm:spPr/>
      <dgm:t>
        <a:bodyPr/>
        <a:lstStyle/>
        <a:p>
          <a:endParaRPr lang="en-IE"/>
        </a:p>
      </dgm:t>
    </dgm:pt>
    <dgm:pt modelId="{7FD05E16-1CE5-485D-8F4B-70885796ED4D}">
      <dgm:prSet phldrT="[Text]" custT="1"/>
      <dgm:spPr>
        <a:solidFill>
          <a:srgbClr val="1BA19A"/>
        </a:solidFill>
      </dgm:spPr>
      <dgm:t>
        <a:bodyPr/>
        <a:lstStyle/>
        <a:p>
          <a:r>
            <a:rPr lang="nl-NL" sz="2400" b="1" dirty="0">
              <a:solidFill>
                <a:srgbClr val="000000"/>
              </a:solidFill>
            </a:rPr>
            <a:t>GUTE QUALITÄT</a:t>
          </a:r>
          <a:endParaRPr lang="en-IE" sz="2400" b="1" dirty="0">
            <a:solidFill>
              <a:srgbClr val="000000"/>
            </a:solidFill>
          </a:endParaRPr>
        </a:p>
      </dgm:t>
    </dgm:pt>
    <dgm:pt modelId="{4A4D86EC-FC83-452E-8A2D-571D9A1FA7F4}" type="parTrans" cxnId="{0756BD4F-CE35-49D0-9AF9-15C7D4CC384A}">
      <dgm:prSet/>
      <dgm:spPr/>
      <dgm:t>
        <a:bodyPr/>
        <a:lstStyle/>
        <a:p>
          <a:endParaRPr lang="en-IE"/>
        </a:p>
      </dgm:t>
    </dgm:pt>
    <dgm:pt modelId="{0E6DAE47-D5B1-4C13-A09B-0F12BFAE2923}" type="sibTrans" cxnId="{0756BD4F-CE35-49D0-9AF9-15C7D4CC384A}">
      <dgm:prSet/>
      <dgm:spPr/>
      <dgm:t>
        <a:bodyPr/>
        <a:lstStyle/>
        <a:p>
          <a:endParaRPr lang="en-IE"/>
        </a:p>
      </dgm:t>
    </dgm:pt>
    <dgm:pt modelId="{5D08CE05-8323-4337-B1CA-CEC3D7343902}">
      <dgm:prSet phldrT="[Text]" custT="1"/>
      <dgm:spPr>
        <a:solidFill>
          <a:schemeClr val="accent5">
            <a:lumMod val="60000"/>
            <a:lumOff val="40000"/>
          </a:schemeClr>
        </a:solidFill>
      </dgm:spPr>
      <dgm:t>
        <a:bodyPr/>
        <a:lstStyle/>
        <a:p>
          <a:r>
            <a:rPr lang="en-US" sz="2400" b="1" dirty="0">
              <a:solidFill>
                <a:srgbClr val="000000"/>
              </a:solidFill>
            </a:rPr>
            <a:t>NATÜRLICH</a:t>
          </a:r>
          <a:endParaRPr lang="en-IE" sz="2400" b="1" dirty="0">
            <a:solidFill>
              <a:srgbClr val="000000"/>
            </a:solidFill>
          </a:endParaRPr>
        </a:p>
      </dgm:t>
    </dgm:pt>
    <dgm:pt modelId="{C42A8CC1-CEFC-4518-BCD3-255CED40391B}" type="parTrans" cxnId="{767CE581-383A-4D48-882F-F50AE881E271}">
      <dgm:prSet/>
      <dgm:spPr/>
      <dgm:t>
        <a:bodyPr/>
        <a:lstStyle/>
        <a:p>
          <a:endParaRPr lang="en-IE"/>
        </a:p>
      </dgm:t>
    </dgm:pt>
    <dgm:pt modelId="{2C68710A-651C-4694-B0F8-C39EE2C37BA5}" type="sibTrans" cxnId="{767CE581-383A-4D48-882F-F50AE881E271}">
      <dgm:prSet/>
      <dgm:spPr/>
      <dgm:t>
        <a:bodyPr/>
        <a:lstStyle/>
        <a:p>
          <a:endParaRPr lang="en-IE"/>
        </a:p>
      </dgm:t>
    </dgm:pt>
    <dgm:pt modelId="{2EB86F47-0408-482D-AEEF-49E9A7FBECD2}" type="pres">
      <dgm:prSet presAssocID="{0DAFADA2-F76E-4C84-B0A4-D8B847DAF76B}" presName="compositeShape" presStyleCnt="0">
        <dgm:presLayoutVars>
          <dgm:chMax val="7"/>
          <dgm:dir/>
          <dgm:resizeHandles val="exact"/>
        </dgm:presLayoutVars>
      </dgm:prSet>
      <dgm:spPr/>
    </dgm:pt>
    <dgm:pt modelId="{AF46B7FA-24A1-4A9A-80CE-C33178E81D85}" type="pres">
      <dgm:prSet presAssocID="{0DAFADA2-F76E-4C84-B0A4-D8B847DAF76B}" presName="wedge1" presStyleLbl="node1" presStyleIdx="0" presStyleCnt="3" custLinFactNeighborX="203" custLinFactNeighborY="-280"/>
      <dgm:spPr/>
    </dgm:pt>
    <dgm:pt modelId="{FC0FFDA4-2155-40CC-9E8E-D9D9FCA65ED9}" type="pres">
      <dgm:prSet presAssocID="{0DAFADA2-F76E-4C84-B0A4-D8B847DAF76B}" presName="dummy1a" presStyleCnt="0"/>
      <dgm:spPr/>
    </dgm:pt>
    <dgm:pt modelId="{3DBBA3F0-9322-441C-8672-41D626DACA11}" type="pres">
      <dgm:prSet presAssocID="{0DAFADA2-F76E-4C84-B0A4-D8B847DAF76B}" presName="dummy1b" presStyleCnt="0"/>
      <dgm:spPr/>
    </dgm:pt>
    <dgm:pt modelId="{93AC985D-A25B-434E-8330-3104DE542E31}" type="pres">
      <dgm:prSet presAssocID="{0DAFADA2-F76E-4C84-B0A4-D8B847DAF76B}" presName="wedge1Tx" presStyleLbl="node1" presStyleIdx="0" presStyleCnt="3">
        <dgm:presLayoutVars>
          <dgm:chMax val="0"/>
          <dgm:chPref val="0"/>
          <dgm:bulletEnabled val="1"/>
        </dgm:presLayoutVars>
      </dgm:prSet>
      <dgm:spPr/>
    </dgm:pt>
    <dgm:pt modelId="{AE850B40-9CFD-4876-9027-B67207C4C969}" type="pres">
      <dgm:prSet presAssocID="{0DAFADA2-F76E-4C84-B0A4-D8B847DAF76B}" presName="wedge2" presStyleLbl="node1" presStyleIdx="1" presStyleCnt="3" custLinFactNeighborX="188" custLinFactNeighborY="-516"/>
      <dgm:spPr/>
    </dgm:pt>
    <dgm:pt modelId="{342788E5-D97B-4D55-94AC-5158930C9D65}" type="pres">
      <dgm:prSet presAssocID="{0DAFADA2-F76E-4C84-B0A4-D8B847DAF76B}" presName="dummy2a" presStyleCnt="0"/>
      <dgm:spPr/>
    </dgm:pt>
    <dgm:pt modelId="{8D598340-E22E-4735-84F3-57166D0AC284}" type="pres">
      <dgm:prSet presAssocID="{0DAFADA2-F76E-4C84-B0A4-D8B847DAF76B}" presName="dummy2b" presStyleCnt="0"/>
      <dgm:spPr/>
    </dgm:pt>
    <dgm:pt modelId="{EAE780AF-4CF8-4588-8D89-4C0782D9CACF}" type="pres">
      <dgm:prSet presAssocID="{0DAFADA2-F76E-4C84-B0A4-D8B847DAF76B}" presName="wedge2Tx" presStyleLbl="node1" presStyleIdx="1" presStyleCnt="3">
        <dgm:presLayoutVars>
          <dgm:chMax val="0"/>
          <dgm:chPref val="0"/>
          <dgm:bulletEnabled val="1"/>
        </dgm:presLayoutVars>
      </dgm:prSet>
      <dgm:spPr/>
    </dgm:pt>
    <dgm:pt modelId="{A6D566F8-2514-444A-AD6C-C7C6346BC1D2}" type="pres">
      <dgm:prSet presAssocID="{0DAFADA2-F76E-4C84-B0A4-D8B847DAF76B}" presName="wedge3" presStyleLbl="node1" presStyleIdx="2" presStyleCnt="3"/>
      <dgm:spPr/>
    </dgm:pt>
    <dgm:pt modelId="{8DB92B2C-1136-478A-9C60-53AE2030CC1A}" type="pres">
      <dgm:prSet presAssocID="{0DAFADA2-F76E-4C84-B0A4-D8B847DAF76B}" presName="dummy3a" presStyleCnt="0"/>
      <dgm:spPr/>
    </dgm:pt>
    <dgm:pt modelId="{813EBC87-D3B9-4D3E-80C0-3F0FA0890B8F}" type="pres">
      <dgm:prSet presAssocID="{0DAFADA2-F76E-4C84-B0A4-D8B847DAF76B}" presName="dummy3b" presStyleCnt="0"/>
      <dgm:spPr/>
    </dgm:pt>
    <dgm:pt modelId="{F1CC948B-F568-46B2-9DBF-AC805FBB031D}" type="pres">
      <dgm:prSet presAssocID="{0DAFADA2-F76E-4C84-B0A4-D8B847DAF76B}" presName="wedge3Tx" presStyleLbl="node1" presStyleIdx="2" presStyleCnt="3">
        <dgm:presLayoutVars>
          <dgm:chMax val="0"/>
          <dgm:chPref val="0"/>
          <dgm:bulletEnabled val="1"/>
        </dgm:presLayoutVars>
      </dgm:prSet>
      <dgm:spPr/>
    </dgm:pt>
    <dgm:pt modelId="{6AEDC66A-8CBD-423F-B626-82E65EA0B150}" type="pres">
      <dgm:prSet presAssocID="{87219715-E9E9-41EC-85C2-37C449FE45F8}" presName="arrowWedge1" presStyleLbl="fgSibTrans2D1" presStyleIdx="0" presStyleCnt="3" custLinFactNeighborX="-168" custLinFactNeighborY="-1665"/>
      <dgm:spPr>
        <a:solidFill>
          <a:srgbClr val="85D2E1"/>
        </a:solidFill>
      </dgm:spPr>
    </dgm:pt>
    <dgm:pt modelId="{DD8C578E-C0CD-42FB-9954-7722875F4849}" type="pres">
      <dgm:prSet presAssocID="{0E6DAE47-D5B1-4C13-A09B-0F12BFAE2923}" presName="arrowWedge2" presStyleLbl="fgSibTrans2D1" presStyleIdx="1" presStyleCnt="3" custLinFactNeighborX="-796" custLinFactNeighborY="-454"/>
      <dgm:spPr>
        <a:solidFill>
          <a:srgbClr val="85D2E1"/>
        </a:solidFill>
      </dgm:spPr>
    </dgm:pt>
    <dgm:pt modelId="{1114966D-D7B5-4901-8524-20E219B0BF24}" type="pres">
      <dgm:prSet presAssocID="{2C68710A-651C-4694-B0F8-C39EE2C37BA5}" presName="arrowWedge3" presStyleLbl="fgSibTrans2D1" presStyleIdx="2" presStyleCnt="3" custLinFactNeighborX="1044" custLinFactNeighborY="-1377"/>
      <dgm:spPr>
        <a:solidFill>
          <a:srgbClr val="85D2E1"/>
        </a:solidFill>
      </dgm:spPr>
    </dgm:pt>
  </dgm:ptLst>
  <dgm:cxnLst>
    <dgm:cxn modelId="{B7830C0F-9C98-48BD-9643-4C04F8CA93EE}" type="presOf" srcId="{532E422F-BB8F-4F59-A728-CE35BEEA8A8C}" destId="{93AC985D-A25B-434E-8330-3104DE542E31}" srcOrd="1" destOrd="0" presId="urn:microsoft.com/office/officeart/2005/8/layout/cycle8"/>
    <dgm:cxn modelId="{920B1364-B03B-45D6-81AC-20FD8DEC8E19}" type="presOf" srcId="{532E422F-BB8F-4F59-A728-CE35BEEA8A8C}" destId="{AF46B7FA-24A1-4A9A-80CE-C33178E81D85}" srcOrd="0" destOrd="0" presId="urn:microsoft.com/office/officeart/2005/8/layout/cycle8"/>
    <dgm:cxn modelId="{E2958469-3321-486B-9D6A-D064F22E1A5B}" type="presOf" srcId="{7FD05E16-1CE5-485D-8F4B-70885796ED4D}" destId="{AE850B40-9CFD-4876-9027-B67207C4C969}" srcOrd="0" destOrd="0" presId="urn:microsoft.com/office/officeart/2005/8/layout/cycle8"/>
    <dgm:cxn modelId="{0756BD4F-CE35-49D0-9AF9-15C7D4CC384A}" srcId="{0DAFADA2-F76E-4C84-B0A4-D8B847DAF76B}" destId="{7FD05E16-1CE5-485D-8F4B-70885796ED4D}" srcOrd="1" destOrd="0" parTransId="{4A4D86EC-FC83-452E-8A2D-571D9A1FA7F4}" sibTransId="{0E6DAE47-D5B1-4C13-A09B-0F12BFAE2923}"/>
    <dgm:cxn modelId="{767CE581-383A-4D48-882F-F50AE881E271}" srcId="{0DAFADA2-F76E-4C84-B0A4-D8B847DAF76B}" destId="{5D08CE05-8323-4337-B1CA-CEC3D7343902}" srcOrd="2" destOrd="0" parTransId="{C42A8CC1-CEFC-4518-BCD3-255CED40391B}" sibTransId="{2C68710A-651C-4694-B0F8-C39EE2C37BA5}"/>
    <dgm:cxn modelId="{A31CFF8C-2A8F-47F6-9FCC-6DD1A3C1996B}" type="presOf" srcId="{5D08CE05-8323-4337-B1CA-CEC3D7343902}" destId="{F1CC948B-F568-46B2-9DBF-AC805FBB031D}" srcOrd="1" destOrd="0" presId="urn:microsoft.com/office/officeart/2005/8/layout/cycle8"/>
    <dgm:cxn modelId="{0D2B4FC4-C2E9-4CAE-AF48-E907E50EB431}" srcId="{0DAFADA2-F76E-4C84-B0A4-D8B847DAF76B}" destId="{532E422F-BB8F-4F59-A728-CE35BEEA8A8C}" srcOrd="0" destOrd="0" parTransId="{EADD4AA5-682A-485D-AF05-6A5243A0B18F}" sibTransId="{87219715-E9E9-41EC-85C2-37C449FE45F8}"/>
    <dgm:cxn modelId="{178FFBCF-8493-4A81-8238-C8C83855018B}" type="presOf" srcId="{0DAFADA2-F76E-4C84-B0A4-D8B847DAF76B}" destId="{2EB86F47-0408-482D-AEEF-49E9A7FBECD2}" srcOrd="0" destOrd="0" presId="urn:microsoft.com/office/officeart/2005/8/layout/cycle8"/>
    <dgm:cxn modelId="{780B95EE-435D-4E95-A270-7A9E67DEDFB5}" type="presOf" srcId="{7FD05E16-1CE5-485D-8F4B-70885796ED4D}" destId="{EAE780AF-4CF8-4588-8D89-4C0782D9CACF}" srcOrd="1" destOrd="0" presId="urn:microsoft.com/office/officeart/2005/8/layout/cycle8"/>
    <dgm:cxn modelId="{4CC299EE-5F2F-495D-9749-19BDF1430DE0}" type="presOf" srcId="{5D08CE05-8323-4337-B1CA-CEC3D7343902}" destId="{A6D566F8-2514-444A-AD6C-C7C6346BC1D2}" srcOrd="0" destOrd="0" presId="urn:microsoft.com/office/officeart/2005/8/layout/cycle8"/>
    <dgm:cxn modelId="{5243B452-7184-472F-8D63-59CF3F2AE7A6}" type="presParOf" srcId="{2EB86F47-0408-482D-AEEF-49E9A7FBECD2}" destId="{AF46B7FA-24A1-4A9A-80CE-C33178E81D85}" srcOrd="0" destOrd="0" presId="urn:microsoft.com/office/officeart/2005/8/layout/cycle8"/>
    <dgm:cxn modelId="{75A8B024-2835-4EF4-BE10-50CEE2CAA2D7}" type="presParOf" srcId="{2EB86F47-0408-482D-AEEF-49E9A7FBECD2}" destId="{FC0FFDA4-2155-40CC-9E8E-D9D9FCA65ED9}" srcOrd="1" destOrd="0" presId="urn:microsoft.com/office/officeart/2005/8/layout/cycle8"/>
    <dgm:cxn modelId="{5D4D4688-1C69-47DD-91A3-541AA529FBD3}" type="presParOf" srcId="{2EB86F47-0408-482D-AEEF-49E9A7FBECD2}" destId="{3DBBA3F0-9322-441C-8672-41D626DACA11}" srcOrd="2" destOrd="0" presId="urn:microsoft.com/office/officeart/2005/8/layout/cycle8"/>
    <dgm:cxn modelId="{5C483D92-96B3-4E61-9CD9-3E18753C7414}" type="presParOf" srcId="{2EB86F47-0408-482D-AEEF-49E9A7FBECD2}" destId="{93AC985D-A25B-434E-8330-3104DE542E31}" srcOrd="3" destOrd="0" presId="urn:microsoft.com/office/officeart/2005/8/layout/cycle8"/>
    <dgm:cxn modelId="{8E436F4E-F2CD-4091-9D1B-3881D1C1000B}" type="presParOf" srcId="{2EB86F47-0408-482D-AEEF-49E9A7FBECD2}" destId="{AE850B40-9CFD-4876-9027-B67207C4C969}" srcOrd="4" destOrd="0" presId="urn:microsoft.com/office/officeart/2005/8/layout/cycle8"/>
    <dgm:cxn modelId="{5F4AF772-20CE-4384-A566-061B2E6764A1}" type="presParOf" srcId="{2EB86F47-0408-482D-AEEF-49E9A7FBECD2}" destId="{342788E5-D97B-4D55-94AC-5158930C9D65}" srcOrd="5" destOrd="0" presId="urn:microsoft.com/office/officeart/2005/8/layout/cycle8"/>
    <dgm:cxn modelId="{FDE34A7F-AFA8-4E29-AEAC-1B6C77D8C11A}" type="presParOf" srcId="{2EB86F47-0408-482D-AEEF-49E9A7FBECD2}" destId="{8D598340-E22E-4735-84F3-57166D0AC284}" srcOrd="6" destOrd="0" presId="urn:microsoft.com/office/officeart/2005/8/layout/cycle8"/>
    <dgm:cxn modelId="{4EFEAB12-2CB0-481F-9804-EFB932DF6473}" type="presParOf" srcId="{2EB86F47-0408-482D-AEEF-49E9A7FBECD2}" destId="{EAE780AF-4CF8-4588-8D89-4C0782D9CACF}" srcOrd="7" destOrd="0" presId="urn:microsoft.com/office/officeart/2005/8/layout/cycle8"/>
    <dgm:cxn modelId="{9F8607F0-2519-4A01-BE75-FDE6FAD05B2D}" type="presParOf" srcId="{2EB86F47-0408-482D-AEEF-49E9A7FBECD2}" destId="{A6D566F8-2514-444A-AD6C-C7C6346BC1D2}" srcOrd="8" destOrd="0" presId="urn:microsoft.com/office/officeart/2005/8/layout/cycle8"/>
    <dgm:cxn modelId="{A186D0B7-F693-45DD-9188-62EA678042B5}" type="presParOf" srcId="{2EB86F47-0408-482D-AEEF-49E9A7FBECD2}" destId="{8DB92B2C-1136-478A-9C60-53AE2030CC1A}" srcOrd="9" destOrd="0" presId="urn:microsoft.com/office/officeart/2005/8/layout/cycle8"/>
    <dgm:cxn modelId="{A2FD92F9-2D8B-42D5-89CD-F81A6B1EE63F}" type="presParOf" srcId="{2EB86F47-0408-482D-AEEF-49E9A7FBECD2}" destId="{813EBC87-D3B9-4D3E-80C0-3F0FA0890B8F}" srcOrd="10" destOrd="0" presId="urn:microsoft.com/office/officeart/2005/8/layout/cycle8"/>
    <dgm:cxn modelId="{04FB3AF3-E071-45D6-979E-AD1619F3E3C0}" type="presParOf" srcId="{2EB86F47-0408-482D-AEEF-49E9A7FBECD2}" destId="{F1CC948B-F568-46B2-9DBF-AC805FBB031D}" srcOrd="11" destOrd="0" presId="urn:microsoft.com/office/officeart/2005/8/layout/cycle8"/>
    <dgm:cxn modelId="{819C13EA-7818-4469-BB6F-6CFBC1C9CF52}" type="presParOf" srcId="{2EB86F47-0408-482D-AEEF-49E9A7FBECD2}" destId="{6AEDC66A-8CBD-423F-B626-82E65EA0B150}" srcOrd="12" destOrd="0" presId="urn:microsoft.com/office/officeart/2005/8/layout/cycle8"/>
    <dgm:cxn modelId="{86B5F785-34AB-43A6-AAB7-54DDA1D378CC}" type="presParOf" srcId="{2EB86F47-0408-482D-AEEF-49E9A7FBECD2}" destId="{DD8C578E-C0CD-42FB-9954-7722875F4849}" srcOrd="13" destOrd="0" presId="urn:microsoft.com/office/officeart/2005/8/layout/cycle8"/>
    <dgm:cxn modelId="{CFF84911-D5E9-470A-BA20-0D092712C5E6}" type="presParOf" srcId="{2EB86F47-0408-482D-AEEF-49E9A7FBECD2}" destId="{1114966D-D7B5-4901-8524-20E219B0BF24}"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C01841-9B97-3A47-8F5B-D51BCED87C97}">
      <dsp:nvSpPr>
        <dsp:cNvPr id="0" name=""/>
        <dsp:cNvSpPr/>
      </dsp:nvSpPr>
      <dsp:spPr>
        <a:xfrm>
          <a:off x="3769028" y="2473690"/>
          <a:ext cx="2530172" cy="2523896"/>
        </a:xfrm>
        <a:prstGeom prst="gear9">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de-DE" sz="1600" b="1" kern="1200" dirty="0">
              <a:solidFill>
                <a:srgbClr val="1188A3"/>
              </a:solidFill>
            </a:rPr>
            <a:t>Physiologische und psychologische Veränderungen bei Senioren. </a:t>
          </a:r>
          <a:endParaRPr lang="en-GB" sz="1600" b="1" kern="1200" dirty="0">
            <a:solidFill>
              <a:srgbClr val="1188A3"/>
            </a:solidFill>
          </a:endParaRPr>
        </a:p>
      </dsp:txBody>
      <dsp:txXfrm>
        <a:off x="4277236" y="3064901"/>
        <a:ext cx="1513756" cy="1297334"/>
      </dsp:txXfrm>
    </dsp:sp>
    <dsp:sp modelId="{7F575DD0-8188-7F47-B456-DB39FC623606}">
      <dsp:nvSpPr>
        <dsp:cNvPr id="0" name=""/>
        <dsp:cNvSpPr/>
      </dsp:nvSpPr>
      <dsp:spPr>
        <a:xfrm>
          <a:off x="1581370" y="2145564"/>
          <a:ext cx="2254561" cy="2062822"/>
        </a:xfrm>
        <a:prstGeom prst="gear6">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nl-NL" sz="1600" b="1" kern="1200" dirty="0" err="1">
              <a:solidFill>
                <a:srgbClr val="1188A3"/>
              </a:solidFill>
            </a:rPr>
            <a:t>Ernährungszustand</a:t>
          </a:r>
          <a:r>
            <a:rPr lang="nl-NL" sz="1600" b="1" kern="1200" dirty="0">
              <a:solidFill>
                <a:srgbClr val="1188A3"/>
              </a:solidFill>
            </a:rPr>
            <a:t> bei Senioren </a:t>
          </a:r>
          <a:endParaRPr lang="en-GB" sz="1600" b="1" kern="1200" dirty="0">
            <a:solidFill>
              <a:srgbClr val="1188A3"/>
            </a:solidFill>
          </a:endParaRPr>
        </a:p>
      </dsp:txBody>
      <dsp:txXfrm>
        <a:off x="2128563" y="2668024"/>
        <a:ext cx="1160175" cy="1017902"/>
      </dsp:txXfrm>
    </dsp:sp>
    <dsp:sp modelId="{DAFA98CF-BAD9-B449-9B8B-3C1FD9216FE6}">
      <dsp:nvSpPr>
        <dsp:cNvPr id="0" name=""/>
        <dsp:cNvSpPr/>
      </dsp:nvSpPr>
      <dsp:spPr>
        <a:xfrm rot="20700000">
          <a:off x="3769540" y="567533"/>
          <a:ext cx="2021144" cy="2021144"/>
        </a:xfrm>
        <a:prstGeom prst="gear6">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nl-NL" sz="1400" b="1" kern="1200" dirty="0" err="1">
              <a:solidFill>
                <a:srgbClr val="1188A3"/>
              </a:solidFill>
            </a:rPr>
            <a:t>Innovative</a:t>
          </a:r>
          <a:r>
            <a:rPr lang="nl-NL" sz="1400" b="1" kern="1200" dirty="0">
              <a:solidFill>
                <a:srgbClr val="1188A3"/>
              </a:solidFill>
            </a:rPr>
            <a:t> </a:t>
          </a:r>
          <a:r>
            <a:rPr lang="nl-NL" sz="1400" b="1" kern="1200" dirty="0" err="1">
              <a:solidFill>
                <a:srgbClr val="1188A3"/>
              </a:solidFill>
            </a:rPr>
            <a:t>Lebensmittel</a:t>
          </a:r>
          <a:r>
            <a:rPr lang="nl-NL" sz="1400" b="1" kern="1200" dirty="0">
              <a:solidFill>
                <a:srgbClr val="1188A3"/>
              </a:solidFill>
            </a:rPr>
            <a:t> </a:t>
          </a:r>
          <a:r>
            <a:rPr lang="nl-NL" sz="1400" b="1" kern="1200" dirty="0" err="1">
              <a:solidFill>
                <a:srgbClr val="1188A3"/>
              </a:solidFill>
            </a:rPr>
            <a:t>und</a:t>
          </a:r>
          <a:r>
            <a:rPr lang="nl-NL" sz="1400" b="1" kern="1200" dirty="0">
              <a:solidFill>
                <a:srgbClr val="1188A3"/>
              </a:solidFill>
            </a:rPr>
            <a:t> </a:t>
          </a:r>
          <a:r>
            <a:rPr lang="nl-NL" sz="1400" b="1" kern="1200" dirty="0" err="1">
              <a:solidFill>
                <a:srgbClr val="1188A3"/>
              </a:solidFill>
            </a:rPr>
            <a:t>Dienstleistungen</a:t>
          </a:r>
          <a:r>
            <a:rPr lang="nl-NL" sz="1400" b="1" kern="1200" dirty="0">
              <a:solidFill>
                <a:srgbClr val="1188A3"/>
              </a:solidFill>
            </a:rPr>
            <a:t> </a:t>
          </a:r>
          <a:endParaRPr lang="en-GB" sz="1400" b="1" kern="1200" dirty="0">
            <a:solidFill>
              <a:srgbClr val="1188A3"/>
            </a:solidFill>
          </a:endParaRPr>
        </a:p>
      </dsp:txBody>
      <dsp:txXfrm rot="-20700000">
        <a:off x="4212836" y="1010830"/>
        <a:ext cx="1134552" cy="1134552"/>
      </dsp:txXfrm>
    </dsp:sp>
    <dsp:sp modelId="{2B13E489-9311-5741-A7F3-4D2525EA3D30}">
      <dsp:nvSpPr>
        <dsp:cNvPr id="0" name=""/>
        <dsp:cNvSpPr/>
      </dsp:nvSpPr>
      <dsp:spPr>
        <a:xfrm rot="7636151">
          <a:off x="2529063" y="3344014"/>
          <a:ext cx="2183423" cy="2022770"/>
        </a:xfrm>
        <a:prstGeom prst="circularArrow">
          <a:avLst>
            <a:gd name="adj1" fmla="val 4687"/>
            <a:gd name="adj2" fmla="val 299029"/>
            <a:gd name="adj3" fmla="val 2535191"/>
            <a:gd name="adj4" fmla="val 15820885"/>
            <a:gd name="adj5" fmla="val 5469"/>
          </a:avLst>
        </a:prstGeom>
        <a:gradFill rotWithShape="0">
          <a:gsLst>
            <a:gs pos="100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67000">
              <a:schemeClr val="accent2">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EFA5F8FA-A372-B948-B56B-AC591D2598DE}">
      <dsp:nvSpPr>
        <dsp:cNvPr id="0" name=""/>
        <dsp:cNvSpPr/>
      </dsp:nvSpPr>
      <dsp:spPr>
        <a:xfrm rot="845843">
          <a:off x="2203395" y="797523"/>
          <a:ext cx="2637834" cy="2637834"/>
        </a:xfrm>
        <a:prstGeom prst="leftCircularArrow">
          <a:avLst>
            <a:gd name="adj1" fmla="val 6452"/>
            <a:gd name="adj2" fmla="val 429999"/>
            <a:gd name="adj3" fmla="val 10489124"/>
            <a:gd name="adj4" fmla="val 14837806"/>
            <a:gd name="adj5" fmla="val 7527"/>
          </a:avLst>
        </a:prstGeom>
        <a:gradFill rotWithShape="0">
          <a:gsLst>
            <a:gs pos="0">
              <a:schemeClr val="accent4"/>
            </a:gs>
            <a:gs pos="75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FE11904B-4C07-284A-A28A-65E2733860BC}">
      <dsp:nvSpPr>
        <dsp:cNvPr id="0" name=""/>
        <dsp:cNvSpPr/>
      </dsp:nvSpPr>
      <dsp:spPr>
        <a:xfrm rot="5864903">
          <a:off x="-79252" y="2095244"/>
          <a:ext cx="2844116" cy="2844116"/>
        </a:xfrm>
        <a:prstGeom prst="triangle">
          <a:avLst/>
        </a:prstGeom>
        <a:solidFill>
          <a:schemeClr val="accent1">
            <a:tint val="40000"/>
            <a:alpha val="0"/>
          </a:schemeClr>
        </a:solidFill>
        <a:ln>
          <a:noFill/>
        </a:ln>
        <a:effectLst/>
      </dsp:spPr>
      <dsp:style>
        <a:lnRef idx="0">
          <a:scrgbClr r="0" g="0" b="0"/>
        </a:lnRef>
        <a:fillRef idx="2">
          <a:scrgbClr r="0" g="0" b="0"/>
        </a:fillRef>
        <a:effectRef idx="1">
          <a:scrgbClr r="0" g="0" b="0"/>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46B7FA-24A1-4A9A-80CE-C33178E81D85}">
      <dsp:nvSpPr>
        <dsp:cNvPr id="0" name=""/>
        <dsp:cNvSpPr/>
      </dsp:nvSpPr>
      <dsp:spPr>
        <a:xfrm>
          <a:off x="1891142" y="339468"/>
          <a:ext cx="4551680" cy="4551680"/>
        </a:xfrm>
        <a:prstGeom prst="pie">
          <a:avLst>
            <a:gd name="adj1" fmla="val 16200000"/>
            <a:gd name="adj2" fmla="val 1800000"/>
          </a:avLst>
        </a:prstGeom>
        <a:solidFill>
          <a:srgbClr val="70B2B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rgbClr val="000000"/>
              </a:solidFill>
            </a:rPr>
            <a:t>LEBENDIG</a:t>
          </a:r>
          <a:endParaRPr lang="en-IE" sz="2400" b="1" kern="1200" dirty="0">
            <a:solidFill>
              <a:srgbClr val="000000"/>
            </a:solidFill>
          </a:endParaRPr>
        </a:p>
      </dsp:txBody>
      <dsp:txXfrm>
        <a:off x="4289986" y="1303991"/>
        <a:ext cx="1625600" cy="1354666"/>
      </dsp:txXfrm>
    </dsp:sp>
    <dsp:sp modelId="{AE850B40-9CFD-4876-9027-B67207C4C969}">
      <dsp:nvSpPr>
        <dsp:cNvPr id="0" name=""/>
        <dsp:cNvSpPr/>
      </dsp:nvSpPr>
      <dsp:spPr>
        <a:xfrm>
          <a:off x="1796717" y="491286"/>
          <a:ext cx="4551680" cy="4551680"/>
        </a:xfrm>
        <a:prstGeom prst="pie">
          <a:avLst>
            <a:gd name="adj1" fmla="val 1800000"/>
            <a:gd name="adj2" fmla="val 9000000"/>
          </a:avLst>
        </a:prstGeom>
        <a:solidFill>
          <a:srgbClr val="1BA1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nl-NL" sz="2400" b="1" kern="1200" dirty="0">
              <a:solidFill>
                <a:srgbClr val="000000"/>
              </a:solidFill>
            </a:rPr>
            <a:t>GUTE QUALITÄT</a:t>
          </a:r>
          <a:endParaRPr lang="en-IE" sz="2400" b="1" kern="1200" dirty="0">
            <a:solidFill>
              <a:srgbClr val="000000"/>
            </a:solidFill>
          </a:endParaRPr>
        </a:p>
      </dsp:txBody>
      <dsp:txXfrm>
        <a:off x="2880450" y="3444460"/>
        <a:ext cx="2438400" cy="1192106"/>
      </dsp:txXfrm>
    </dsp:sp>
    <dsp:sp modelId="{A6D566F8-2514-444A-AD6C-C7C6346BC1D2}">
      <dsp:nvSpPr>
        <dsp:cNvPr id="0" name=""/>
        <dsp:cNvSpPr/>
      </dsp:nvSpPr>
      <dsp:spPr>
        <a:xfrm>
          <a:off x="1694416" y="352213"/>
          <a:ext cx="4551680" cy="4551680"/>
        </a:xfrm>
        <a:prstGeom prst="pie">
          <a:avLst>
            <a:gd name="adj1" fmla="val 9000000"/>
            <a:gd name="adj2" fmla="val 1620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rgbClr val="000000"/>
              </a:solidFill>
            </a:rPr>
            <a:t>NATÜRLICH</a:t>
          </a:r>
          <a:endParaRPr lang="en-IE" sz="2400" b="1" kern="1200" dirty="0">
            <a:solidFill>
              <a:srgbClr val="000000"/>
            </a:solidFill>
          </a:endParaRPr>
        </a:p>
      </dsp:txBody>
      <dsp:txXfrm>
        <a:off x="2221653" y="1316736"/>
        <a:ext cx="1625600" cy="1354666"/>
      </dsp:txXfrm>
    </dsp:sp>
    <dsp:sp modelId="{6AEDC66A-8CBD-423F-B626-82E65EA0B150}">
      <dsp:nvSpPr>
        <dsp:cNvPr id="0" name=""/>
        <dsp:cNvSpPr/>
      </dsp:nvSpPr>
      <dsp:spPr>
        <a:xfrm>
          <a:off x="1601154" y="-27470"/>
          <a:ext cx="5115221" cy="5115221"/>
        </a:xfrm>
        <a:prstGeom prst="circularArrow">
          <a:avLst>
            <a:gd name="adj1" fmla="val 5085"/>
            <a:gd name="adj2" fmla="val 327528"/>
            <a:gd name="adj3" fmla="val 1472472"/>
            <a:gd name="adj4" fmla="val 16199432"/>
            <a:gd name="adj5" fmla="val 5932"/>
          </a:avLst>
        </a:prstGeom>
        <a:solidFill>
          <a:srgbClr val="85D2E1"/>
        </a:solidFill>
        <a:ln>
          <a:noFill/>
        </a:ln>
        <a:effectLst/>
      </dsp:spPr>
      <dsp:style>
        <a:lnRef idx="0">
          <a:scrgbClr r="0" g="0" b="0"/>
        </a:lnRef>
        <a:fillRef idx="1">
          <a:scrgbClr r="0" g="0" b="0"/>
        </a:fillRef>
        <a:effectRef idx="0">
          <a:scrgbClr r="0" g="0" b="0"/>
        </a:effectRef>
        <a:fontRef idx="minor">
          <a:schemeClr val="lt1"/>
        </a:fontRef>
      </dsp:style>
    </dsp:sp>
    <dsp:sp modelId="{DD8C578E-C0CD-42FB-9954-7722875F4849}">
      <dsp:nvSpPr>
        <dsp:cNvPr id="0" name=""/>
        <dsp:cNvSpPr/>
      </dsp:nvSpPr>
      <dsp:spPr>
        <a:xfrm>
          <a:off x="1474229" y="186005"/>
          <a:ext cx="5115221" cy="5115221"/>
        </a:xfrm>
        <a:prstGeom prst="circularArrow">
          <a:avLst>
            <a:gd name="adj1" fmla="val 5085"/>
            <a:gd name="adj2" fmla="val 327528"/>
            <a:gd name="adj3" fmla="val 8671970"/>
            <a:gd name="adj4" fmla="val 1800502"/>
            <a:gd name="adj5" fmla="val 5932"/>
          </a:avLst>
        </a:prstGeom>
        <a:solidFill>
          <a:srgbClr val="85D2E1"/>
        </a:solidFill>
        <a:ln>
          <a:noFill/>
        </a:ln>
        <a:effectLst/>
      </dsp:spPr>
      <dsp:style>
        <a:lnRef idx="0">
          <a:scrgbClr r="0" g="0" b="0"/>
        </a:lnRef>
        <a:fillRef idx="1">
          <a:scrgbClr r="0" g="0" b="0"/>
        </a:fillRef>
        <a:effectRef idx="0">
          <a:scrgbClr r="0" g="0" b="0"/>
        </a:effectRef>
        <a:fontRef idx="minor">
          <a:schemeClr val="lt1"/>
        </a:fontRef>
      </dsp:style>
    </dsp:sp>
    <dsp:sp modelId="{1114966D-D7B5-4901-8524-20E219B0BF24}">
      <dsp:nvSpPr>
        <dsp:cNvPr id="0" name=""/>
        <dsp:cNvSpPr/>
      </dsp:nvSpPr>
      <dsp:spPr>
        <a:xfrm>
          <a:off x="1465673" y="6"/>
          <a:ext cx="5115221" cy="5115221"/>
        </a:xfrm>
        <a:prstGeom prst="circularArrow">
          <a:avLst>
            <a:gd name="adj1" fmla="val 5085"/>
            <a:gd name="adj2" fmla="val 327528"/>
            <a:gd name="adj3" fmla="val 15873039"/>
            <a:gd name="adj4" fmla="val 9000000"/>
            <a:gd name="adj5" fmla="val 5932"/>
          </a:avLst>
        </a:prstGeom>
        <a:solidFill>
          <a:srgbClr val="85D2E1"/>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0528C90-8FB6-F54E-876D-66758057196D}"/>
              </a:ext>
            </a:extLst>
          </p:cNvPr>
          <p:cNvSpPr/>
          <p:nvPr userDrawn="1"/>
        </p:nvSpPr>
        <p:spPr>
          <a:xfrm>
            <a:off x="0" y="0"/>
            <a:ext cx="12192000" cy="6858001"/>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93FAD45-FEC6-9B49-BB64-104A34D479C8}"/>
              </a:ext>
            </a:extLst>
          </p:cNvPr>
          <p:cNvSpPr/>
          <p:nvPr userDrawn="1"/>
        </p:nvSpPr>
        <p:spPr>
          <a:xfrm>
            <a:off x="424670" y="528535"/>
            <a:ext cx="6181082" cy="2123658"/>
          </a:xfrm>
          <a:prstGeom prst="rect">
            <a:avLst/>
          </a:prstGeom>
        </p:spPr>
        <p:txBody>
          <a:bodyPr wrap="square">
            <a:spAutoFit/>
          </a:bodyPr>
          <a:lstStyle/>
          <a:p>
            <a:pPr fontAlgn="base"/>
            <a:r>
              <a:rPr lang="en-IE" sz="4400" b="1" i="0" u="none" strike="noStrike" kern="1200" baseline="0" dirty="0">
                <a:solidFill>
                  <a:srgbClr val="000000"/>
                </a:solidFill>
                <a:effectLst/>
                <a:latin typeface="+mn-lt"/>
                <a:ea typeface="+mn-ea"/>
                <a:cs typeface="+mn-cs"/>
                <a:sym typeface="Quattrocento Sans"/>
              </a:rPr>
              <a:t>INNOVATING FOOD </a:t>
            </a:r>
          </a:p>
          <a:p>
            <a:pPr fontAlgn="base"/>
            <a:r>
              <a:rPr lang="en-IE" sz="4400" b="1" i="0" u="none" strike="noStrike" kern="1200" baseline="0" dirty="0">
                <a:solidFill>
                  <a:srgbClr val="000000"/>
                </a:solidFill>
                <a:effectLst/>
                <a:latin typeface="+mn-lt"/>
                <a:ea typeface="+mn-ea"/>
                <a:cs typeface="+mn-cs"/>
                <a:sym typeface="Quattrocento Sans"/>
              </a:rPr>
              <a:t>FOR SENIORS </a:t>
            </a:r>
          </a:p>
          <a:p>
            <a:pPr fontAlgn="base"/>
            <a:r>
              <a:rPr lang="en-IE" sz="4400" b="0" i="0" u="none" strike="noStrike" kern="1200" baseline="0" dirty="0">
                <a:solidFill>
                  <a:srgbClr val="000000"/>
                </a:solidFill>
                <a:effectLst/>
                <a:latin typeface="+mn-lt"/>
                <a:ea typeface="+mn-ea"/>
                <a:cs typeface="+mn-cs"/>
                <a:sym typeface="Quattrocento Sans"/>
              </a:rPr>
              <a:t>FONT TYPEFACE &amp; SIZE</a:t>
            </a:r>
            <a:endParaRPr lang="en-IE" sz="3600" baseline="0" dirty="0">
              <a:solidFill>
                <a:srgbClr val="000000"/>
              </a:solidFill>
              <a:latin typeface="+mn-lt"/>
              <a:ea typeface="Quattrocento Sans"/>
              <a:cs typeface="Quattrocento Sans"/>
              <a:sym typeface="Quattrocento Sans"/>
            </a:endParaRPr>
          </a:p>
        </p:txBody>
      </p:sp>
      <p:sp>
        <p:nvSpPr>
          <p:cNvPr id="16" name="Rectangle 15">
            <a:extLst>
              <a:ext uri="{FF2B5EF4-FFF2-40B4-BE49-F238E27FC236}">
                <a16:creationId xmlns:a16="http://schemas.microsoft.com/office/drawing/2014/main" id="{EEA0D91F-9AAA-0042-B178-C546D9741BAA}"/>
              </a:ext>
            </a:extLst>
          </p:cNvPr>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rgbClr val="000000"/>
                </a:solidFill>
                <a:effectLst/>
                <a:latin typeface="+mn-lt"/>
                <a:ea typeface="+mn-ea"/>
                <a:cs typeface="+mn-cs"/>
              </a:rPr>
              <a:t>PLEASE</a:t>
            </a:r>
            <a:r>
              <a:rPr lang="en-IE" sz="3000" b="0" i="0" u="none" strike="noStrike" kern="1200" baseline="0" dirty="0">
                <a:solidFill>
                  <a:srgbClr val="000000"/>
                </a:solidFill>
                <a:effectLst/>
                <a:latin typeface="+mn-lt"/>
                <a:ea typeface="+mn-ea"/>
                <a:cs typeface="+mn-cs"/>
              </a:rPr>
              <a:t> ENSURE TO KEEP FONTS AS PER THE LAYOUT</a:t>
            </a:r>
            <a:endParaRPr lang="en-IE" sz="3000" b="0" i="0" u="none" strike="noStrike" kern="1200" dirty="0">
              <a:solidFill>
                <a:srgbClr val="000000"/>
              </a:solidFill>
              <a:effectLst/>
              <a:latin typeface="+mn-lt"/>
              <a:ea typeface="+mn-ea"/>
              <a:cs typeface="+mn-cs"/>
            </a:endParaRPr>
          </a:p>
          <a:p>
            <a:pPr fontAlgn="base"/>
            <a:endParaRPr lang="en-IE" sz="3000" b="0" i="0" u="none" strike="noStrike" kern="1200" dirty="0">
              <a:solidFill>
                <a:srgbClr val="000000"/>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rgbClr val="000000"/>
                </a:solidFill>
                <a:effectLst/>
                <a:latin typeface="+mn-lt"/>
                <a:ea typeface="+mn-ea"/>
                <a:cs typeface="+mn-cs"/>
              </a:rPr>
              <a:t>48 point </a:t>
            </a:r>
            <a:r>
              <a:rPr lang="en-IE" sz="3000" b="0" i="0" u="none" strike="noStrike" kern="1200" baseline="0" dirty="0">
                <a:solidFill>
                  <a:srgbClr val="000000"/>
                </a:solidFill>
                <a:effectLst/>
                <a:latin typeface="+mn-lt"/>
                <a:ea typeface="+mn-ea"/>
                <a:cs typeface="+mn-cs"/>
              </a:rPr>
              <a:t> -  </a:t>
            </a:r>
            <a:r>
              <a:rPr lang="en-IE" sz="3000" b="0" i="0" u="none" strike="noStrike" kern="1200" dirty="0">
                <a:solidFill>
                  <a:srgbClr val="000000"/>
                </a:solidFill>
                <a:effectLst/>
                <a:latin typeface="+mn-lt"/>
                <a:ea typeface="+mn-ea"/>
                <a:cs typeface="+mn-cs"/>
              </a:rPr>
              <a:t>Divider</a:t>
            </a:r>
            <a:r>
              <a:rPr lang="en-IE" sz="3000" b="0" i="0" u="none" strike="noStrike" kern="1200" baseline="0" dirty="0">
                <a:solidFill>
                  <a:srgbClr val="000000"/>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rgbClr val="000000"/>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rgbClr val="000000"/>
                </a:solidFill>
                <a:effectLst/>
                <a:latin typeface="+mn-lt"/>
                <a:ea typeface="+mn-ea"/>
                <a:cs typeface="+mn-cs"/>
              </a:rPr>
              <a:t>36 point</a:t>
            </a:r>
            <a:r>
              <a:rPr lang="en-IE" sz="3000" b="0" i="0" u="none" strike="noStrike" kern="1200" baseline="0" dirty="0">
                <a:solidFill>
                  <a:srgbClr val="000000"/>
                </a:solidFill>
                <a:effectLst/>
                <a:latin typeface="+mn-lt"/>
                <a:ea typeface="+mn-ea"/>
                <a:cs typeface="+mn-cs"/>
              </a:rPr>
              <a:t>  -  </a:t>
            </a:r>
            <a:r>
              <a:rPr lang="en-IE" sz="3000" b="0" i="0" u="none" strike="noStrike" kern="1200" dirty="0">
                <a:solidFill>
                  <a:srgbClr val="000000"/>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rgbClr val="00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rgbClr val="000000"/>
                </a:solidFill>
                <a:effectLst/>
                <a:latin typeface="+mn-lt"/>
                <a:ea typeface="+mn-ea"/>
                <a:cs typeface="+mn-cs"/>
              </a:rPr>
              <a:t>30 point</a:t>
            </a:r>
            <a:r>
              <a:rPr lang="en-IE" sz="3000" b="0" i="0" u="none" strike="noStrike" kern="1200" baseline="0" dirty="0">
                <a:solidFill>
                  <a:srgbClr val="000000"/>
                </a:solidFill>
                <a:effectLst/>
                <a:latin typeface="+mn-lt"/>
                <a:ea typeface="+mn-ea"/>
                <a:cs typeface="+mn-cs"/>
              </a:rPr>
              <a:t>  -  </a:t>
            </a:r>
            <a:r>
              <a:rPr lang="en-IE" sz="3000" b="0" i="0" u="none" strike="noStrike" kern="1200" dirty="0">
                <a:solidFill>
                  <a:srgbClr val="000000"/>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rgbClr val="000000"/>
                </a:solidFill>
                <a:effectLst/>
                <a:latin typeface="+mn-lt"/>
                <a:ea typeface="+mn-ea"/>
                <a:cs typeface="+mn-cs"/>
              </a:rPr>
              <a:t>	</a:t>
            </a:r>
            <a:r>
              <a:rPr lang="en-IE" sz="3000" b="0" i="0" u="none" strike="noStrike" kern="1200" baseline="0" dirty="0">
                <a:solidFill>
                  <a:srgbClr val="000000"/>
                </a:solidFill>
                <a:effectLst/>
                <a:latin typeface="+mn-lt"/>
                <a:ea typeface="+mn-ea"/>
                <a:cs typeface="+mn-cs"/>
              </a:rPr>
              <a:t>       </a:t>
            </a:r>
            <a:r>
              <a:rPr lang="en-IE" sz="3000" b="0" i="0" u="none" strike="noStrike" kern="1200" dirty="0">
                <a:solidFill>
                  <a:srgbClr val="000000"/>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rgbClr val="00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rgbClr val="000000"/>
                </a:solidFill>
                <a:effectLst/>
                <a:latin typeface="+mn-lt"/>
                <a:ea typeface="+mn-ea"/>
                <a:cs typeface="+mn-cs"/>
              </a:rPr>
              <a:t>24 point</a:t>
            </a:r>
            <a:r>
              <a:rPr lang="en-IE" sz="3000" b="0" i="0" u="none" strike="noStrike" kern="1200" baseline="0" dirty="0">
                <a:solidFill>
                  <a:srgbClr val="000000"/>
                </a:solidFill>
                <a:effectLst/>
                <a:latin typeface="+mn-lt"/>
                <a:ea typeface="+mn-ea"/>
                <a:cs typeface="+mn-cs"/>
              </a:rPr>
              <a:t>  -  </a:t>
            </a:r>
            <a:r>
              <a:rPr lang="en-IE" sz="3000" b="0" i="0" u="none" strike="noStrike" kern="1200" baseline="0" dirty="0">
                <a:solidFill>
                  <a:srgbClr val="000000"/>
                </a:solidFill>
                <a:effectLst/>
                <a:latin typeface="+mn-lt"/>
                <a:ea typeface="Quattrocento Sans"/>
                <a:cs typeface="Quattrocento Sans"/>
                <a:sym typeface="Quattrocento Sans"/>
              </a:rPr>
              <a:t>Main </a:t>
            </a:r>
            <a:r>
              <a:rPr lang="en-IE" sz="3000" b="0" i="0" u="none" strike="noStrike" kern="1200" dirty="0">
                <a:solidFill>
                  <a:srgbClr val="000000"/>
                </a:solidFill>
                <a:effectLst/>
                <a:latin typeface="+mn-lt"/>
                <a:ea typeface="+mn-ea"/>
                <a:cs typeface="+mn-cs"/>
              </a:rPr>
              <a:t>Text Body </a:t>
            </a:r>
            <a:endParaRPr lang="en-US" sz="3000" dirty="0">
              <a:solidFill>
                <a:srgbClr val="000000"/>
              </a:solidFill>
            </a:endParaRPr>
          </a:p>
          <a:p>
            <a:pPr fontAlgn="base"/>
            <a:endParaRPr lang="en-IE" sz="3000" b="0" i="0" u="none" strike="noStrike" kern="1200" dirty="0">
              <a:solidFill>
                <a:srgbClr val="000000"/>
              </a:solidFill>
              <a:effectLst/>
              <a:latin typeface="+mn-lt"/>
              <a:ea typeface="+mn-ea"/>
              <a:cs typeface="+mn-cs"/>
            </a:endParaRPr>
          </a:p>
        </p:txBody>
      </p:sp>
      <p:sp>
        <p:nvSpPr>
          <p:cNvPr id="17" name="Rectangle 16">
            <a:extLst>
              <a:ext uri="{FF2B5EF4-FFF2-40B4-BE49-F238E27FC236}">
                <a16:creationId xmlns:a16="http://schemas.microsoft.com/office/drawing/2014/main" id="{E45BD91F-BFF7-9F43-A600-A65624CBC8F8}"/>
              </a:ext>
            </a:extLst>
          </p:cNvPr>
          <p:cNvSpPr/>
          <p:nvPr userDrawn="1"/>
        </p:nvSpPr>
        <p:spPr>
          <a:xfrm>
            <a:off x="424668" y="2883583"/>
            <a:ext cx="6419232" cy="2123658"/>
          </a:xfrm>
          <a:prstGeom prst="rect">
            <a:avLst/>
          </a:prstGeom>
        </p:spPr>
        <p:txBody>
          <a:bodyPr wrap="square">
            <a:spAutoFit/>
          </a:bodyPr>
          <a:lstStyle/>
          <a:p>
            <a:pPr fontAlgn="base"/>
            <a:r>
              <a:rPr lang="en-IE" sz="2400" b="0" i="0" u="none" strike="noStrike" kern="1200" baseline="0" dirty="0">
                <a:solidFill>
                  <a:srgbClr val="000000"/>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rgbClr val="000000"/>
                </a:solidFill>
                <a:effectLst/>
                <a:latin typeface="+mn-lt"/>
                <a:ea typeface="+mn-ea"/>
                <a:cs typeface="+mn-cs"/>
                <a:sym typeface="Quattrocento Sans"/>
              </a:rPr>
              <a:t>INNOVATING FOOD FOR SENIORS </a:t>
            </a:r>
            <a:r>
              <a:rPr lang="en-IE" sz="2400" b="0" i="0" u="none" strike="noStrike" kern="1200" baseline="0" dirty="0">
                <a:solidFill>
                  <a:srgbClr val="000000"/>
                </a:solidFill>
                <a:effectLst/>
                <a:latin typeface="+mn-lt"/>
                <a:ea typeface="+mn-ea"/>
                <a:cs typeface="+mn-cs"/>
                <a:sym typeface="Quattrocento Sans"/>
              </a:rPr>
              <a:t>PowerPoint is</a:t>
            </a:r>
            <a:r>
              <a:rPr lang="is-IS" sz="2400" b="0" i="0" u="none" strike="noStrike" kern="1200" baseline="0" dirty="0">
                <a:solidFill>
                  <a:srgbClr val="000000"/>
                </a:solidFill>
                <a:effectLst/>
                <a:latin typeface="+mn-lt"/>
                <a:ea typeface="+mn-ea"/>
                <a:cs typeface="+mn-cs"/>
                <a:sym typeface="Quattrocento Sans"/>
              </a:rPr>
              <a:t>….</a:t>
            </a:r>
            <a:endParaRPr lang="en-IE" sz="2400" b="0" i="0" u="none" strike="noStrike" kern="1200" baseline="0" dirty="0">
              <a:solidFill>
                <a:srgbClr val="000000"/>
              </a:solidFill>
              <a:effectLst/>
              <a:latin typeface="+mn-lt"/>
              <a:ea typeface="+mn-ea"/>
              <a:cs typeface="+mn-cs"/>
              <a:sym typeface="Quattrocento Sans"/>
            </a:endParaRPr>
          </a:p>
          <a:p>
            <a:pPr fontAlgn="base"/>
            <a:endParaRPr lang="en-IE" sz="2400" b="0" i="0" u="none" strike="noStrike" kern="1200" baseline="0" dirty="0">
              <a:solidFill>
                <a:srgbClr val="000000"/>
              </a:solidFill>
              <a:effectLst/>
              <a:latin typeface="+mn-lt"/>
              <a:ea typeface="+mn-ea"/>
              <a:cs typeface="+mn-cs"/>
              <a:sym typeface="Quattrocento Sans"/>
            </a:endParaRPr>
          </a:p>
          <a:p>
            <a:pPr fontAlgn="base"/>
            <a:r>
              <a:rPr lang="en-IE" sz="3600" b="1" i="1" baseline="0" dirty="0">
                <a:solidFill>
                  <a:srgbClr val="000000"/>
                </a:solidFill>
                <a:latin typeface="+mn-lt"/>
                <a:ea typeface="Quattrocento Sans"/>
                <a:cs typeface="Quattrocento Sans"/>
                <a:sym typeface="Quattrocento Sans"/>
              </a:rPr>
              <a:t>Calibri</a:t>
            </a:r>
            <a:endParaRPr lang="en-IE" sz="3600" baseline="0" dirty="0">
              <a:solidFill>
                <a:srgbClr val="000000"/>
              </a:solidFill>
              <a:latin typeface="+mn-lt"/>
              <a:ea typeface="Quattrocento Sans"/>
              <a:cs typeface="Quattrocento Sans"/>
              <a:sym typeface="Quattrocento Sans"/>
            </a:endParaRPr>
          </a:p>
        </p:txBody>
      </p:sp>
      <p:cxnSp>
        <p:nvCxnSpPr>
          <p:cNvPr id="18" name="Straight Connector 17">
            <a:extLst>
              <a:ext uri="{FF2B5EF4-FFF2-40B4-BE49-F238E27FC236}">
                <a16:creationId xmlns:a16="http://schemas.microsoft.com/office/drawing/2014/main" id="{6E1401F6-C867-FF4E-87E1-B8E8D08D90B0}"/>
              </a:ext>
            </a:extLst>
          </p:cNvPr>
          <p:cNvCxnSpPr/>
          <p:nvPr userDrawn="1"/>
        </p:nvCxnSpPr>
        <p:spPr>
          <a:xfrm>
            <a:off x="7098716" y="-1"/>
            <a:ext cx="0" cy="554040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B2F022-2514-6E40-833E-C1FA2AF4AA82}"/>
              </a:ext>
            </a:extLst>
          </p:cNvPr>
          <p:cNvCxnSpPr/>
          <p:nvPr userDrawn="1"/>
        </p:nvCxnSpPr>
        <p:spPr>
          <a:xfrm flipH="1">
            <a:off x="1" y="2864720"/>
            <a:ext cx="7098715"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B178C5C5-CBFD-7149-B94A-32501F585BC9}"/>
              </a:ext>
            </a:extLst>
          </p:cNvPr>
          <p:cNvSpPr/>
          <p:nvPr userDrawn="1"/>
        </p:nvSpPr>
        <p:spPr>
          <a:xfrm>
            <a:off x="0" y="5968370"/>
            <a:ext cx="12192000" cy="461665"/>
          </a:xfrm>
          <a:prstGeom prst="rect">
            <a:avLst/>
          </a:prstGeom>
        </p:spPr>
        <p:txBody>
          <a:bodyPr wrap="square">
            <a:spAutoFit/>
          </a:bodyPr>
          <a:lstStyle/>
          <a:p>
            <a:pPr algn="ctr"/>
            <a:r>
              <a:rPr lang="en-IE" sz="2400" kern="1200" dirty="0">
                <a:solidFill>
                  <a:srgbClr val="000000"/>
                </a:solidFill>
                <a:effectLst/>
                <a:latin typeface="+mn-lt"/>
                <a:ea typeface="+mn-ea"/>
                <a:cs typeface="+mn-cs"/>
              </a:rPr>
              <a:t>*** </a:t>
            </a:r>
            <a:r>
              <a:rPr lang="en-IE" sz="2400" b="1" kern="1200" dirty="0">
                <a:solidFill>
                  <a:srgbClr val="000000"/>
                </a:solidFill>
                <a:effectLst/>
                <a:latin typeface="+mn-lt"/>
                <a:ea typeface="+mn-ea"/>
                <a:cs typeface="+mn-cs"/>
              </a:rPr>
              <a:t>PLEASE DELETE THIS INSTRUCTION SLIDE BEFORE PRESENTING FINAL PRESENTATION </a:t>
            </a:r>
            <a:r>
              <a:rPr lang="en-IE" sz="2400" kern="1200" dirty="0">
                <a:solidFill>
                  <a:srgbClr val="000000"/>
                </a:solidFill>
                <a:effectLst/>
                <a:latin typeface="+mn-lt"/>
                <a:ea typeface="+mn-ea"/>
                <a:cs typeface="+mn-cs"/>
              </a:rPr>
              <a:t>*** </a:t>
            </a:r>
            <a:endParaRPr lang="en-US" sz="2400" kern="1200" dirty="0">
              <a:solidFill>
                <a:srgbClr val="000000"/>
              </a:solidFill>
              <a:effectLst/>
              <a:latin typeface="+mn-lt"/>
              <a:ea typeface="+mn-ea"/>
              <a:cs typeface="+mn-cs"/>
            </a:endParaRPr>
          </a:p>
        </p:txBody>
      </p:sp>
      <p:cxnSp>
        <p:nvCxnSpPr>
          <p:cNvPr id="21" name="Straight Connector 20">
            <a:extLst>
              <a:ext uri="{FF2B5EF4-FFF2-40B4-BE49-F238E27FC236}">
                <a16:creationId xmlns:a16="http://schemas.microsoft.com/office/drawing/2014/main" id="{AD8ABF36-234A-9D43-948C-5242E9FB8B60}"/>
              </a:ext>
            </a:extLst>
          </p:cNvPr>
          <p:cNvCxnSpPr/>
          <p:nvPr userDrawn="1"/>
        </p:nvCxnSpPr>
        <p:spPr>
          <a:xfrm flipH="1">
            <a:off x="2" y="5808420"/>
            <a:ext cx="12191998"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Slide with Photo - Gree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B9C9E11-D7A0-D14F-9240-B81BF8424F91}"/>
              </a:ext>
            </a:extLst>
          </p:cNvPr>
          <p:cNvSpPr/>
          <p:nvPr userDrawn="1"/>
        </p:nvSpPr>
        <p:spPr>
          <a:xfrm flipV="1">
            <a:off x="1356632" y="-2"/>
            <a:ext cx="5495430" cy="6892757"/>
          </a:xfrm>
          <a:prstGeom prst="rect">
            <a:avLst/>
          </a:prstGeom>
          <a:solidFill>
            <a:srgbClr val="FFD1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1" name="Rectangle 10">
            <a:extLst>
              <a:ext uri="{FF2B5EF4-FFF2-40B4-BE49-F238E27FC236}">
                <a16:creationId xmlns:a16="http://schemas.microsoft.com/office/drawing/2014/main" id="{4E585817-372F-5F45-807C-3F480679EC4B}"/>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3" name="Picture Placeholder 17">
            <a:extLst>
              <a:ext uri="{FF2B5EF4-FFF2-40B4-BE49-F238E27FC236}">
                <a16:creationId xmlns:a16="http://schemas.microsoft.com/office/drawing/2014/main" id="{073F117C-ACDF-B74C-97E8-CAE9AEF32E41}"/>
              </a:ext>
            </a:extLst>
          </p:cNvPr>
          <p:cNvSpPr>
            <a:spLocks noGrp="1"/>
          </p:cNvSpPr>
          <p:nvPr>
            <p:ph type="pic" sz="quarter" idx="10"/>
          </p:nvPr>
        </p:nvSpPr>
        <p:spPr>
          <a:xfrm>
            <a:off x="6852062" y="228600"/>
            <a:ext cx="5105121"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5" name="Text Placeholder 17">
            <a:extLst>
              <a:ext uri="{FF2B5EF4-FFF2-40B4-BE49-F238E27FC236}">
                <a16:creationId xmlns:a16="http://schemas.microsoft.com/office/drawing/2014/main" id="{57BC4A55-72C2-1D4D-A63F-67A32FF81592}"/>
              </a:ext>
            </a:extLst>
          </p:cNvPr>
          <p:cNvSpPr>
            <a:spLocks noGrp="1"/>
          </p:cNvSpPr>
          <p:nvPr>
            <p:ph type="body" sz="quarter" idx="18" hasCustomPrompt="1"/>
          </p:nvPr>
        </p:nvSpPr>
        <p:spPr>
          <a:xfrm>
            <a:off x="1802710" y="1773241"/>
            <a:ext cx="4621841" cy="452595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6" name="Rectangle 15">
            <a:extLst>
              <a:ext uri="{FF2B5EF4-FFF2-40B4-BE49-F238E27FC236}">
                <a16:creationId xmlns:a16="http://schemas.microsoft.com/office/drawing/2014/main" id="{37CCFAFC-F1E8-0449-B779-878024054E6C}"/>
              </a:ext>
            </a:extLst>
          </p:cNvPr>
          <p:cNvSpPr/>
          <p:nvPr userDrawn="1"/>
        </p:nvSpPr>
        <p:spPr>
          <a:xfrm>
            <a:off x="1802710" y="1292864"/>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7" name="Text Placeholder 23">
            <a:extLst>
              <a:ext uri="{FF2B5EF4-FFF2-40B4-BE49-F238E27FC236}">
                <a16:creationId xmlns:a16="http://schemas.microsoft.com/office/drawing/2014/main" id="{35518029-19B8-DF4A-A8E3-BA3D92CD7B8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21" name="TextBox 20">
            <a:extLst>
              <a:ext uri="{FF2B5EF4-FFF2-40B4-BE49-F238E27FC236}">
                <a16:creationId xmlns:a16="http://schemas.microsoft.com/office/drawing/2014/main" id="{4DD35E4D-190C-6042-9B94-DDCF67E8C77C}"/>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3135426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0" y="1587500"/>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0" y="3086101"/>
            <a:ext cx="4914900" cy="1472928"/>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3092586"/>
            <a:ext cx="4667249" cy="1466443"/>
          </a:xfrm>
        </p:spPr>
        <p:txBody>
          <a:bodyPr anchor="ctr"/>
          <a:lstStyle>
            <a:lvl1pPr algn="ct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Rectangle 22">
            <a:extLst>
              <a:ext uri="{FF2B5EF4-FFF2-40B4-BE49-F238E27FC236}">
                <a16:creationId xmlns:a16="http://schemas.microsoft.com/office/drawing/2014/main" id="{1379D8CF-5187-5A40-90C4-720D4B6776D8}"/>
              </a:ext>
            </a:extLst>
          </p:cNvPr>
          <p:cNvSpPr/>
          <p:nvPr userDrawn="1"/>
        </p:nvSpPr>
        <p:spPr>
          <a:xfrm>
            <a:off x="548344" y="1141653"/>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64195" y="444299"/>
            <a:ext cx="5113283"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0" name="TextBox 9">
            <a:extLst>
              <a:ext uri="{FF2B5EF4-FFF2-40B4-BE49-F238E27FC236}">
                <a16:creationId xmlns:a16="http://schemas.microsoft.com/office/drawing/2014/main" id="{D9AFEFDE-FAC8-AB4F-9957-3BABBF6BF2C8}"/>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5" name="Rectangle 14">
            <a:extLst>
              <a:ext uri="{FF2B5EF4-FFF2-40B4-BE49-F238E27FC236}">
                <a16:creationId xmlns:a16="http://schemas.microsoft.com/office/drawing/2014/main" id="{73FC6CBC-8DC5-6644-9D36-9FC466DD6727}"/>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1660567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E062918E-84FF-9547-A16A-383E59F88B13}"/>
              </a:ext>
            </a:extLst>
          </p:cNvPr>
          <p:cNvSpPr>
            <a:spLocks noGrp="1"/>
          </p:cNvSpPr>
          <p:nvPr>
            <p:ph type="pic" sz="quarter" idx="10" hasCustomPrompt="1"/>
          </p:nvPr>
        </p:nvSpPr>
        <p:spPr>
          <a:xfrm>
            <a:off x="241300" y="228600"/>
            <a:ext cx="11696700" cy="5946816"/>
          </a:xfrm>
          <a:custGeom>
            <a:avLst/>
            <a:gdLst>
              <a:gd name="connsiteX0" fmla="*/ 0 w 11696700"/>
              <a:gd name="connsiteY0" fmla="*/ 0 h 5943600"/>
              <a:gd name="connsiteX1" fmla="*/ 11696700 w 11696700"/>
              <a:gd name="connsiteY1" fmla="*/ 0 h 5943600"/>
              <a:gd name="connsiteX2" fmla="*/ 11696700 w 11696700"/>
              <a:gd name="connsiteY2" fmla="*/ 757264 h 5943600"/>
              <a:gd name="connsiteX3" fmla="*/ 5956300 w 11696700"/>
              <a:gd name="connsiteY3" fmla="*/ 757264 h 5943600"/>
              <a:gd name="connsiteX4" fmla="*/ 5956300 w 11696700"/>
              <a:gd name="connsiteY4" fmla="*/ 3182964 h 5943600"/>
              <a:gd name="connsiteX5" fmla="*/ 11696700 w 11696700"/>
              <a:gd name="connsiteY5" fmla="*/ 3182964 h 5943600"/>
              <a:gd name="connsiteX6" fmla="*/ 11696700 w 11696700"/>
              <a:gd name="connsiteY6" fmla="*/ 5943600 h 5943600"/>
              <a:gd name="connsiteX7" fmla="*/ 226308 w 11696700"/>
              <a:gd name="connsiteY7" fmla="*/ 5943600 h 5943600"/>
              <a:gd name="connsiteX8" fmla="*/ 226308 w 11696700"/>
              <a:gd name="connsiteY8" fmla="*/ 5837400 h 5943600"/>
              <a:gd name="connsiteX9" fmla="*/ 190308 w 11696700"/>
              <a:gd name="connsiteY9" fmla="*/ 5837400 h 5943600"/>
              <a:gd name="connsiteX10" fmla="*/ 190308 w 11696700"/>
              <a:gd name="connsiteY10" fmla="*/ 5943600 h 5943600"/>
              <a:gd name="connsiteX11" fmla="*/ 0 w 11696700"/>
              <a:gd name="connsiteY11" fmla="*/ 5943600 h 5943600"/>
              <a:gd name="connsiteX0" fmla="*/ 0 w 11696700"/>
              <a:gd name="connsiteY0" fmla="*/ 0 h 5943600"/>
              <a:gd name="connsiteX1" fmla="*/ 11696700 w 11696700"/>
              <a:gd name="connsiteY1" fmla="*/ 0 h 5943600"/>
              <a:gd name="connsiteX2" fmla="*/ 11696700 w 11696700"/>
              <a:gd name="connsiteY2" fmla="*/ 757264 h 5943600"/>
              <a:gd name="connsiteX3" fmla="*/ 5956300 w 11696700"/>
              <a:gd name="connsiteY3" fmla="*/ 757264 h 5943600"/>
              <a:gd name="connsiteX4" fmla="*/ 5956300 w 11696700"/>
              <a:gd name="connsiteY4" fmla="*/ 3182964 h 5943600"/>
              <a:gd name="connsiteX5" fmla="*/ 11696700 w 11696700"/>
              <a:gd name="connsiteY5" fmla="*/ 3182964 h 5943600"/>
              <a:gd name="connsiteX6" fmla="*/ 11696700 w 11696700"/>
              <a:gd name="connsiteY6" fmla="*/ 5943600 h 5943600"/>
              <a:gd name="connsiteX7" fmla="*/ 226308 w 11696700"/>
              <a:gd name="connsiteY7" fmla="*/ 5943600 h 5943600"/>
              <a:gd name="connsiteX8" fmla="*/ 219585 w 11696700"/>
              <a:gd name="connsiteY8" fmla="*/ 5938253 h 5943600"/>
              <a:gd name="connsiteX9" fmla="*/ 190308 w 11696700"/>
              <a:gd name="connsiteY9" fmla="*/ 5837400 h 5943600"/>
              <a:gd name="connsiteX10" fmla="*/ 190308 w 11696700"/>
              <a:gd name="connsiteY10" fmla="*/ 5943600 h 5943600"/>
              <a:gd name="connsiteX11" fmla="*/ 0 w 11696700"/>
              <a:gd name="connsiteY11" fmla="*/ 5943600 h 5943600"/>
              <a:gd name="connsiteX12" fmla="*/ 0 w 11696700"/>
              <a:gd name="connsiteY12" fmla="*/ 0 h 5943600"/>
              <a:gd name="connsiteX0" fmla="*/ 0 w 11696700"/>
              <a:gd name="connsiteY0" fmla="*/ 0 h 5943600"/>
              <a:gd name="connsiteX1" fmla="*/ 11696700 w 11696700"/>
              <a:gd name="connsiteY1" fmla="*/ 0 h 5943600"/>
              <a:gd name="connsiteX2" fmla="*/ 11696700 w 11696700"/>
              <a:gd name="connsiteY2" fmla="*/ 757264 h 5943600"/>
              <a:gd name="connsiteX3" fmla="*/ 5956300 w 11696700"/>
              <a:gd name="connsiteY3" fmla="*/ 757264 h 5943600"/>
              <a:gd name="connsiteX4" fmla="*/ 5956300 w 11696700"/>
              <a:gd name="connsiteY4" fmla="*/ 3182964 h 5943600"/>
              <a:gd name="connsiteX5" fmla="*/ 11696700 w 11696700"/>
              <a:gd name="connsiteY5" fmla="*/ 3182964 h 5943600"/>
              <a:gd name="connsiteX6" fmla="*/ 11696700 w 11696700"/>
              <a:gd name="connsiteY6" fmla="*/ 5943600 h 5943600"/>
              <a:gd name="connsiteX7" fmla="*/ 226308 w 11696700"/>
              <a:gd name="connsiteY7" fmla="*/ 5943600 h 5943600"/>
              <a:gd name="connsiteX8" fmla="*/ 219585 w 11696700"/>
              <a:gd name="connsiteY8" fmla="*/ 5938253 h 5943600"/>
              <a:gd name="connsiteX9" fmla="*/ 221569 w 11696700"/>
              <a:gd name="connsiteY9" fmla="*/ 5935093 h 5943600"/>
              <a:gd name="connsiteX10" fmla="*/ 190308 w 11696700"/>
              <a:gd name="connsiteY10" fmla="*/ 5943600 h 5943600"/>
              <a:gd name="connsiteX11" fmla="*/ 0 w 11696700"/>
              <a:gd name="connsiteY11" fmla="*/ 5943600 h 5943600"/>
              <a:gd name="connsiteX12" fmla="*/ 0 w 11696700"/>
              <a:gd name="connsiteY12" fmla="*/ 0 h 5943600"/>
              <a:gd name="connsiteX0" fmla="*/ 0 w 11696700"/>
              <a:gd name="connsiteY0" fmla="*/ 0 h 5946816"/>
              <a:gd name="connsiteX1" fmla="*/ 11696700 w 11696700"/>
              <a:gd name="connsiteY1" fmla="*/ 0 h 5946816"/>
              <a:gd name="connsiteX2" fmla="*/ 11696700 w 11696700"/>
              <a:gd name="connsiteY2" fmla="*/ 757264 h 5946816"/>
              <a:gd name="connsiteX3" fmla="*/ 5956300 w 11696700"/>
              <a:gd name="connsiteY3" fmla="*/ 757264 h 5946816"/>
              <a:gd name="connsiteX4" fmla="*/ 5956300 w 11696700"/>
              <a:gd name="connsiteY4" fmla="*/ 3182964 h 5946816"/>
              <a:gd name="connsiteX5" fmla="*/ 11696700 w 11696700"/>
              <a:gd name="connsiteY5" fmla="*/ 3182964 h 5946816"/>
              <a:gd name="connsiteX6" fmla="*/ 11696700 w 11696700"/>
              <a:gd name="connsiteY6" fmla="*/ 5943600 h 5946816"/>
              <a:gd name="connsiteX7" fmla="*/ 226308 w 11696700"/>
              <a:gd name="connsiteY7" fmla="*/ 5943600 h 5946816"/>
              <a:gd name="connsiteX8" fmla="*/ 219585 w 11696700"/>
              <a:gd name="connsiteY8" fmla="*/ 5938253 h 5946816"/>
              <a:gd name="connsiteX9" fmla="*/ 350523 w 11696700"/>
              <a:gd name="connsiteY9" fmla="*/ 5946816 h 5946816"/>
              <a:gd name="connsiteX10" fmla="*/ 190308 w 11696700"/>
              <a:gd name="connsiteY10" fmla="*/ 5943600 h 5946816"/>
              <a:gd name="connsiteX11" fmla="*/ 0 w 11696700"/>
              <a:gd name="connsiteY11" fmla="*/ 5943600 h 5946816"/>
              <a:gd name="connsiteX12" fmla="*/ 0 w 11696700"/>
              <a:gd name="connsiteY12" fmla="*/ 0 h 594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96700" h="5946816">
                <a:moveTo>
                  <a:pt x="0" y="0"/>
                </a:moveTo>
                <a:lnTo>
                  <a:pt x="11696700" y="0"/>
                </a:lnTo>
                <a:lnTo>
                  <a:pt x="11696700" y="757264"/>
                </a:lnTo>
                <a:lnTo>
                  <a:pt x="5956300" y="757264"/>
                </a:lnTo>
                <a:lnTo>
                  <a:pt x="5956300" y="3182964"/>
                </a:lnTo>
                <a:lnTo>
                  <a:pt x="11696700" y="3182964"/>
                </a:lnTo>
                <a:lnTo>
                  <a:pt x="11696700" y="5943600"/>
                </a:lnTo>
                <a:lnTo>
                  <a:pt x="226308" y="5943600"/>
                </a:lnTo>
                <a:lnTo>
                  <a:pt x="219585" y="5938253"/>
                </a:lnTo>
                <a:lnTo>
                  <a:pt x="350523" y="5946816"/>
                </a:lnTo>
                <a:lnTo>
                  <a:pt x="190308" y="5943600"/>
                </a:lnTo>
                <a:lnTo>
                  <a:pt x="0" y="5943600"/>
                </a:lnTo>
                <a:lnTo>
                  <a:pt x="0" y="0"/>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3" name="Rectangle 32">
            <a:extLst>
              <a:ext uri="{FF2B5EF4-FFF2-40B4-BE49-F238E27FC236}">
                <a16:creationId xmlns:a16="http://schemas.microsoft.com/office/drawing/2014/main" id="{6D0117BF-7B8F-804D-9B62-BFDC2DE5B730}"/>
              </a:ext>
            </a:extLst>
          </p:cNvPr>
          <p:cNvSpPr/>
          <p:nvPr userDrawn="1"/>
        </p:nvSpPr>
        <p:spPr>
          <a:xfrm>
            <a:off x="6504644" y="2026088"/>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Box 9">
            <a:extLst>
              <a:ext uri="{FF2B5EF4-FFF2-40B4-BE49-F238E27FC236}">
                <a16:creationId xmlns:a16="http://schemas.microsoft.com/office/drawing/2014/main" id="{2943F897-78A4-0B4B-8573-94D145B62A08}"/>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2" name="Rectangle 11">
            <a:extLst>
              <a:ext uri="{FF2B5EF4-FFF2-40B4-BE49-F238E27FC236}">
                <a16:creationId xmlns:a16="http://schemas.microsoft.com/office/drawing/2014/main" id="{4F6C0A3D-C15F-7940-B357-97E643E480E1}"/>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2563063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5923917"/>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670CC3DF-08FC-104A-96EE-39401CA6BF0E}"/>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2" name="TextBox 11">
            <a:extLst>
              <a:ext uri="{FF2B5EF4-FFF2-40B4-BE49-F238E27FC236}">
                <a16:creationId xmlns:a16="http://schemas.microsoft.com/office/drawing/2014/main" id="{C2FBC500-C4C9-D84E-8F6E-A42A850108C5}"/>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6" name="Rectangle 15">
            <a:extLst>
              <a:ext uri="{FF2B5EF4-FFF2-40B4-BE49-F238E27FC236}">
                <a16:creationId xmlns:a16="http://schemas.microsoft.com/office/drawing/2014/main" id="{54A2A4D1-C2F9-7246-A6D4-B8E78FBB3B85}"/>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3900466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Photo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5923917"/>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670CC3DF-08FC-104A-96EE-39401CA6BF0E}"/>
              </a:ext>
            </a:extLst>
          </p:cNvPr>
          <p:cNvSpPr/>
          <p:nvPr userDrawn="1"/>
        </p:nvSpPr>
        <p:spPr>
          <a:xfrm>
            <a:off x="818862" y="1340326"/>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2" name="TextBox 11">
            <a:extLst>
              <a:ext uri="{FF2B5EF4-FFF2-40B4-BE49-F238E27FC236}">
                <a16:creationId xmlns:a16="http://schemas.microsoft.com/office/drawing/2014/main" id="{67B058E9-0FDE-DA4E-BF5B-474E1E98B113}"/>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6" name="Rectangle 15">
            <a:extLst>
              <a:ext uri="{FF2B5EF4-FFF2-40B4-BE49-F238E27FC236}">
                <a16:creationId xmlns:a16="http://schemas.microsoft.com/office/drawing/2014/main" id="{1E9D4803-1384-0040-B823-EB6E174D03FA}"/>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3920791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eet Our Team">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80054DF-81C6-D345-BE64-D6FEB13B6C91}"/>
              </a:ext>
            </a:extLst>
          </p:cNvPr>
          <p:cNvSpPr/>
          <p:nvPr userDrawn="1"/>
        </p:nvSpPr>
        <p:spPr>
          <a:xfrm>
            <a:off x="5571778" y="1314450"/>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79684"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67471"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43647"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231434"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18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000" b="0" i="0">
                <a:solidFill>
                  <a:srgbClr val="000000"/>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18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000" b="0" i="0">
                <a:solidFill>
                  <a:srgbClr val="000000"/>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18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000" b="0" i="0">
                <a:solidFill>
                  <a:srgbClr val="000000"/>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000" b="0" i="0">
                <a:solidFill>
                  <a:srgbClr val="000000"/>
                </a:solidFill>
                <a:latin typeface="+mn-lt"/>
              </a:defRPr>
            </a:lvl1pPr>
          </a:lstStyle>
          <a:p>
            <a:pPr lvl="0"/>
            <a:r>
              <a:rPr lang="en-US" dirty="0"/>
              <a:t>Name</a:t>
            </a:r>
          </a:p>
        </p:txBody>
      </p:sp>
      <p:sp>
        <p:nvSpPr>
          <p:cNvPr id="51" name="Text Placeholder 23">
            <a:extLst>
              <a:ext uri="{FF2B5EF4-FFF2-40B4-BE49-F238E27FC236}">
                <a16:creationId xmlns:a16="http://schemas.microsoft.com/office/drawing/2014/main" id="{34C31F06-6858-834A-95DF-B38410393984}"/>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rgbClr val="000000"/>
                </a:solidFill>
                <a:latin typeface="Calibri" panose="020F0502020204030204" pitchFamily="34" charset="0"/>
                <a:cs typeface="Calibri" panose="020F0502020204030204" pitchFamily="34" charset="0"/>
              </a:defRPr>
            </a:lvl1pPr>
          </a:lstStyle>
          <a:p>
            <a:pPr lvl="0"/>
            <a:r>
              <a:rPr lang="en-US" dirty="0"/>
              <a:t>Meet Our Team</a:t>
            </a:r>
          </a:p>
        </p:txBody>
      </p:sp>
      <p:sp>
        <p:nvSpPr>
          <p:cNvPr id="20" name="Rectangle 19">
            <a:extLst>
              <a:ext uri="{FF2B5EF4-FFF2-40B4-BE49-F238E27FC236}">
                <a16:creationId xmlns:a16="http://schemas.microsoft.com/office/drawing/2014/main" id="{D64AD41C-3661-F040-90A1-EC23C041ED4E}"/>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1" name="TextBox 20">
            <a:extLst>
              <a:ext uri="{FF2B5EF4-FFF2-40B4-BE49-F238E27FC236}">
                <a16:creationId xmlns:a16="http://schemas.microsoft.com/office/drawing/2014/main" id="{81CCB233-79D4-BF49-8A14-B41B68CEBFD1}"/>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9964810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5695317"/>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7">
            <a:extLst>
              <a:ext uri="{FF2B5EF4-FFF2-40B4-BE49-F238E27FC236}">
                <a16:creationId xmlns:a16="http://schemas.microsoft.com/office/drawing/2014/main" id="{D659DBA4-11D3-454A-86FC-4757741D0081}"/>
              </a:ext>
            </a:extLst>
          </p:cNvPr>
          <p:cNvSpPr>
            <a:spLocks noGrp="1"/>
          </p:cNvSpPr>
          <p:nvPr>
            <p:ph type="body" sz="quarter" idx="18" hasCustomPrompt="1"/>
          </p:nvPr>
        </p:nvSpPr>
        <p:spPr>
          <a:xfrm>
            <a:off x="734714" y="1757011"/>
            <a:ext cx="10808102"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0D06C5BC-7DA1-284B-92AA-35E0A7B11036}"/>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1D98BC0B-2770-5D4E-9AC3-A1CD2CA60CE4}"/>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8" name="TextBox 7">
            <a:extLst>
              <a:ext uri="{FF2B5EF4-FFF2-40B4-BE49-F238E27FC236}">
                <a16:creationId xmlns:a16="http://schemas.microsoft.com/office/drawing/2014/main" id="{004002AF-64BD-CD41-A435-AEB60B75F245}"/>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4" name="Rectangle 13">
            <a:extLst>
              <a:ext uri="{FF2B5EF4-FFF2-40B4-BE49-F238E27FC236}">
                <a16:creationId xmlns:a16="http://schemas.microsoft.com/office/drawing/2014/main" id="{DBC05CB0-6500-A84A-BB2B-4EB8B4FCD445}"/>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3284701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box - Solid Gree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5695317"/>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7">
            <a:extLst>
              <a:ext uri="{FF2B5EF4-FFF2-40B4-BE49-F238E27FC236}">
                <a16:creationId xmlns:a16="http://schemas.microsoft.com/office/drawing/2014/main" id="{D659DBA4-11D3-454A-86FC-4757741D0081}"/>
              </a:ext>
            </a:extLst>
          </p:cNvPr>
          <p:cNvSpPr>
            <a:spLocks noGrp="1"/>
          </p:cNvSpPr>
          <p:nvPr>
            <p:ph type="body" sz="quarter" idx="18" hasCustomPrompt="1"/>
          </p:nvPr>
        </p:nvSpPr>
        <p:spPr>
          <a:xfrm>
            <a:off x="734714" y="1757011"/>
            <a:ext cx="10808102"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0D06C5BC-7DA1-284B-92AA-35E0A7B11036}"/>
              </a:ext>
            </a:extLst>
          </p:cNvPr>
          <p:cNvSpPr/>
          <p:nvPr userDrawn="1"/>
        </p:nvSpPr>
        <p:spPr>
          <a:xfrm>
            <a:off x="818862" y="1340326"/>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1D98BC0B-2770-5D4E-9AC3-A1CD2CA60CE4}"/>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8" name="TextBox 7">
            <a:extLst>
              <a:ext uri="{FF2B5EF4-FFF2-40B4-BE49-F238E27FC236}">
                <a16:creationId xmlns:a16="http://schemas.microsoft.com/office/drawing/2014/main" id="{D9F5C685-035F-D041-9D04-C86F332F6C3A}"/>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4" name="Rectangle 13">
            <a:extLst>
              <a:ext uri="{FF2B5EF4-FFF2-40B4-BE49-F238E27FC236}">
                <a16:creationId xmlns:a16="http://schemas.microsoft.com/office/drawing/2014/main" id="{50854967-F50B-DA42-BB7D-5265DB15FE01}"/>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1092935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D659DBA4-11D3-454A-86FC-4757741D0081}"/>
              </a:ext>
            </a:extLst>
          </p:cNvPr>
          <p:cNvSpPr>
            <a:spLocks noGrp="1"/>
          </p:cNvSpPr>
          <p:nvPr>
            <p:ph type="body" sz="quarter" idx="18" hasCustomPrompt="1"/>
          </p:nvPr>
        </p:nvSpPr>
        <p:spPr>
          <a:xfrm>
            <a:off x="734714" y="1757011"/>
            <a:ext cx="10594346"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0D06C5BC-7DA1-284B-92AA-35E0A7B11036}"/>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1D98BC0B-2770-5D4E-9AC3-A1CD2CA60CE4}"/>
              </a:ext>
            </a:extLst>
          </p:cNvPr>
          <p:cNvSpPr>
            <a:spLocks noGrp="1"/>
          </p:cNvSpPr>
          <p:nvPr>
            <p:ph type="body" sz="quarter" idx="16" hasCustomPrompt="1"/>
          </p:nvPr>
        </p:nvSpPr>
        <p:spPr>
          <a:xfrm>
            <a:off x="734713" y="642972"/>
            <a:ext cx="10594345"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7" name="TextBox 6">
            <a:extLst>
              <a:ext uri="{FF2B5EF4-FFF2-40B4-BE49-F238E27FC236}">
                <a16:creationId xmlns:a16="http://schemas.microsoft.com/office/drawing/2014/main" id="{17108906-42A7-E148-9BB7-CC17F5321A0F}"/>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8" name="Rectangle 7">
            <a:extLst>
              <a:ext uri="{FF2B5EF4-FFF2-40B4-BE49-F238E27FC236}">
                <a16:creationId xmlns:a16="http://schemas.microsoft.com/office/drawing/2014/main" id="{290BAE96-0814-3E40-B9F4-107E0EE7446B}"/>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2983720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5B56A7-C850-004E-A218-494C6390142F}"/>
              </a:ext>
            </a:extLst>
          </p:cNvPr>
          <p:cNvSpPr/>
          <p:nvPr userDrawn="1"/>
        </p:nvSpPr>
        <p:spPr>
          <a:xfrm>
            <a:off x="241300" y="228600"/>
            <a:ext cx="11696700" cy="3035300"/>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867"/>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3594101"/>
            <a:ext cx="5029134" cy="223351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BE4C5354-097E-9047-BF0C-BF358C2BBAC7}"/>
              </a:ext>
            </a:extLst>
          </p:cNvPr>
          <p:cNvSpPr/>
          <p:nvPr userDrawn="1"/>
        </p:nvSpPr>
        <p:spPr>
          <a:xfrm>
            <a:off x="831350" y="1502804"/>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3" name="Text Placeholder 23">
            <a:extLst>
              <a:ext uri="{FF2B5EF4-FFF2-40B4-BE49-F238E27FC236}">
                <a16:creationId xmlns:a16="http://schemas.microsoft.com/office/drawing/2014/main" id="{3F1B5D6A-BD23-A34A-8A53-F5A2A2FE1CDF}"/>
              </a:ext>
            </a:extLst>
          </p:cNvPr>
          <p:cNvSpPr>
            <a:spLocks noGrp="1"/>
          </p:cNvSpPr>
          <p:nvPr>
            <p:ph type="body" sz="quarter" idx="16" hasCustomPrompt="1"/>
          </p:nvPr>
        </p:nvSpPr>
        <p:spPr>
          <a:xfrm>
            <a:off x="747201" y="805450"/>
            <a:ext cx="5113283"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4" name="TextBox 13">
            <a:extLst>
              <a:ext uri="{FF2B5EF4-FFF2-40B4-BE49-F238E27FC236}">
                <a16:creationId xmlns:a16="http://schemas.microsoft.com/office/drawing/2014/main" id="{A49303A5-D1EB-C442-9E2A-6A8EC00F0AF9}"/>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5" name="Rectangle 14">
            <a:extLst>
              <a:ext uri="{FF2B5EF4-FFF2-40B4-BE49-F238E27FC236}">
                <a16:creationId xmlns:a16="http://schemas.microsoft.com/office/drawing/2014/main" id="{A3A5A6C8-69EF-E842-8837-B1A42CF4CED9}"/>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956642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85EF887-6C4A-6C45-9223-72AC0A02DE77}"/>
              </a:ext>
            </a:extLst>
          </p:cNvPr>
          <p:cNvSpPr/>
          <p:nvPr userDrawn="1"/>
        </p:nvSpPr>
        <p:spPr>
          <a:xfrm>
            <a:off x="0" y="-1"/>
            <a:ext cx="12192000" cy="68580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851E469D-3F5C-A04D-A9C2-78BABD88DEC9}"/>
              </a:ext>
            </a:extLst>
          </p:cNvPr>
          <p:cNvSpPr/>
          <p:nvPr userDrawn="1"/>
        </p:nvSpPr>
        <p:spPr>
          <a:xfrm>
            <a:off x="391177" y="248191"/>
            <a:ext cx="4363465"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rgbClr val="000000"/>
                </a:solidFill>
                <a:latin typeface="+mn-lt"/>
                <a:ea typeface="Quattrocento Sans"/>
                <a:cs typeface="Quattrocento Sans"/>
                <a:sym typeface="Quattrocento Sans"/>
              </a:rPr>
              <a:t>ICONS</a:t>
            </a:r>
            <a:r>
              <a:rPr lang="en-IE" sz="3600" baseline="0" dirty="0">
                <a:solidFill>
                  <a:srgbClr val="000000"/>
                </a:solidFill>
                <a:latin typeface="+mn-lt"/>
                <a:ea typeface="Quattrocento Sans"/>
                <a:cs typeface="Quattrocento Sans"/>
                <a:sym typeface="Quattrocento Sans"/>
              </a:rPr>
              <a:t> WHICH CAN BE USED WITHIN THE </a:t>
            </a:r>
            <a:r>
              <a:rPr lang="en-IE" sz="3600" b="1" baseline="0" dirty="0">
                <a:solidFill>
                  <a:srgbClr val="000000"/>
                </a:solidFill>
                <a:latin typeface="+mn-lt"/>
                <a:ea typeface="Quattrocento Sans"/>
                <a:cs typeface="Quattrocento Sans"/>
                <a:sym typeface="Quattrocento Sans"/>
              </a:rPr>
              <a:t>INNOVATING FOOD FOR SENIORS</a:t>
            </a:r>
          </a:p>
          <a:p>
            <a:pPr marL="0" lvl="0" indent="0" algn="l" rtl="0">
              <a:spcBef>
                <a:spcPts val="0"/>
              </a:spcBef>
              <a:spcAft>
                <a:spcPts val="0"/>
              </a:spcAft>
              <a:buClr>
                <a:schemeClr val="dk1"/>
              </a:buClr>
              <a:buSzPts val="1100"/>
              <a:buFont typeface="Arial"/>
              <a:buNone/>
            </a:pPr>
            <a:r>
              <a:rPr lang="en-IE" sz="3600" baseline="0" dirty="0">
                <a:solidFill>
                  <a:srgbClr val="000000"/>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rgbClr val="000000"/>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rgbClr val="000000"/>
                </a:solidFill>
                <a:latin typeface="+mn-lt"/>
                <a:ea typeface="Quattrocento Sans"/>
                <a:cs typeface="Quattrocento Sans"/>
                <a:sym typeface="Quattrocento Sans"/>
              </a:rPr>
              <a:t>Resize them without losing quality.</a:t>
            </a:r>
            <a:r>
              <a:rPr lang="en-IE" sz="2400" i="1" baseline="0" dirty="0">
                <a:solidFill>
                  <a:srgbClr val="000000"/>
                </a:solidFill>
                <a:latin typeface="+mn-lt"/>
                <a:ea typeface="Quattrocento Sans"/>
                <a:cs typeface="Quattrocento Sans"/>
                <a:sym typeface="Quattrocento Sans"/>
              </a:rPr>
              <a:t> </a:t>
            </a:r>
            <a:r>
              <a:rPr lang="en-IE" sz="2400" i="1" dirty="0">
                <a:solidFill>
                  <a:srgbClr val="000000"/>
                </a:solidFill>
                <a:latin typeface="+mn-lt"/>
                <a:ea typeface="Quattrocento Sans"/>
                <a:cs typeface="Quattrocento Sans"/>
                <a:sym typeface="Quattrocento Sans"/>
              </a:rPr>
              <a:t> Change line colour, width and style.</a:t>
            </a:r>
            <a:r>
              <a:rPr lang="en-IE" sz="2400" i="1" baseline="0" dirty="0">
                <a:solidFill>
                  <a:srgbClr val="000000"/>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rgbClr val="000000"/>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rgbClr val="000000"/>
                </a:solidFill>
                <a:latin typeface="+mn-lt"/>
                <a:ea typeface="Quattrocento Sans"/>
                <a:cs typeface="Quattrocento Sans"/>
                <a:sym typeface="Quattrocento Sans"/>
              </a:rPr>
              <a:t>Isn’t that nice? :)</a:t>
            </a:r>
          </a:p>
        </p:txBody>
      </p:sp>
      <p:sp>
        <p:nvSpPr>
          <p:cNvPr id="12" name="Rectangle 11">
            <a:extLst>
              <a:ext uri="{FF2B5EF4-FFF2-40B4-BE49-F238E27FC236}">
                <a16:creationId xmlns:a16="http://schemas.microsoft.com/office/drawing/2014/main" id="{38AA4A83-B7D5-A14E-B458-86954DB983B8}"/>
              </a:ext>
            </a:extLst>
          </p:cNvPr>
          <p:cNvSpPr/>
          <p:nvPr userDrawn="1"/>
        </p:nvSpPr>
        <p:spPr>
          <a:xfrm>
            <a:off x="0" y="5968370"/>
            <a:ext cx="12192000" cy="461665"/>
          </a:xfrm>
          <a:prstGeom prst="rect">
            <a:avLst/>
          </a:prstGeom>
        </p:spPr>
        <p:txBody>
          <a:bodyPr wrap="square">
            <a:spAutoFit/>
          </a:bodyPr>
          <a:lstStyle/>
          <a:p>
            <a:pPr algn="ctr"/>
            <a:r>
              <a:rPr lang="en-IE" sz="2400" kern="1200" dirty="0">
                <a:solidFill>
                  <a:srgbClr val="000000"/>
                </a:solidFill>
                <a:effectLst/>
                <a:latin typeface="+mn-lt"/>
                <a:ea typeface="+mn-ea"/>
                <a:cs typeface="+mn-cs"/>
              </a:rPr>
              <a:t>*** </a:t>
            </a:r>
            <a:r>
              <a:rPr lang="en-IE" sz="2400" b="1" kern="1200" dirty="0">
                <a:solidFill>
                  <a:srgbClr val="000000"/>
                </a:solidFill>
                <a:effectLst/>
                <a:latin typeface="+mn-lt"/>
                <a:ea typeface="+mn-ea"/>
                <a:cs typeface="+mn-cs"/>
              </a:rPr>
              <a:t>PLEASE DELETE THIS INSTRUCTION SLIDE BEFORE PRESENTING FINAL PRESENTATION </a:t>
            </a:r>
            <a:r>
              <a:rPr lang="en-IE" sz="2400" kern="1200" dirty="0">
                <a:solidFill>
                  <a:srgbClr val="000000"/>
                </a:solidFill>
                <a:effectLst/>
                <a:latin typeface="+mn-lt"/>
                <a:ea typeface="+mn-ea"/>
                <a:cs typeface="+mn-cs"/>
              </a:rPr>
              <a:t>*** </a:t>
            </a:r>
            <a:endParaRPr lang="en-US" sz="2400" kern="1200" dirty="0">
              <a:solidFill>
                <a:srgbClr val="000000"/>
              </a:solidFill>
              <a:effectLst/>
              <a:latin typeface="+mn-lt"/>
              <a:ea typeface="+mn-ea"/>
              <a:cs typeface="+mn-cs"/>
            </a:endParaRPr>
          </a:p>
        </p:txBody>
      </p:sp>
      <p:cxnSp>
        <p:nvCxnSpPr>
          <p:cNvPr id="13" name="Straight Connector 12">
            <a:extLst>
              <a:ext uri="{FF2B5EF4-FFF2-40B4-BE49-F238E27FC236}">
                <a16:creationId xmlns:a16="http://schemas.microsoft.com/office/drawing/2014/main" id="{79EE4BE0-47F6-1145-83C0-FC05478AA3C0}"/>
              </a:ext>
            </a:extLst>
          </p:cNvPr>
          <p:cNvCxnSpPr/>
          <p:nvPr userDrawn="1"/>
        </p:nvCxnSpPr>
        <p:spPr>
          <a:xfrm flipH="1">
            <a:off x="2" y="5808420"/>
            <a:ext cx="12191998"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74CE0F0-878D-BF47-92A6-182E26DD430D}"/>
              </a:ext>
            </a:extLst>
          </p:cNvPr>
          <p:cNvCxnSpPr/>
          <p:nvPr userDrawn="1"/>
        </p:nvCxnSpPr>
        <p:spPr>
          <a:xfrm>
            <a:off x="5145818" y="0"/>
            <a:ext cx="0" cy="554040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D8B85E0-90B8-664A-BD1F-A9AD778E0147}"/>
              </a:ext>
            </a:extLst>
          </p:cNvPr>
          <p:cNvSpPr/>
          <p:nvPr userDrawn="1"/>
        </p:nvSpPr>
        <p:spPr>
          <a:xfrm>
            <a:off x="241300" y="228600"/>
            <a:ext cx="11696700" cy="30353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3B98100-E25F-DD4B-AB20-A31F0F0B548B}"/>
              </a:ext>
            </a:extLst>
          </p:cNvPr>
          <p:cNvSpPr/>
          <p:nvPr userDrawn="1"/>
        </p:nvSpPr>
        <p:spPr>
          <a:xfrm>
            <a:off x="831350" y="1502804"/>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3" name="Text Placeholder 17">
            <a:extLst>
              <a:ext uri="{FF2B5EF4-FFF2-40B4-BE49-F238E27FC236}">
                <a16:creationId xmlns:a16="http://schemas.microsoft.com/office/drawing/2014/main" id="{44BBFAB6-D383-334C-9E99-388F133C90DA}"/>
              </a:ext>
            </a:extLst>
          </p:cNvPr>
          <p:cNvSpPr>
            <a:spLocks noGrp="1"/>
          </p:cNvSpPr>
          <p:nvPr>
            <p:ph type="body" sz="quarter" idx="18" hasCustomPrompt="1"/>
          </p:nvPr>
        </p:nvSpPr>
        <p:spPr>
          <a:xfrm>
            <a:off x="734715" y="3594101"/>
            <a:ext cx="4983180" cy="203061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47C562BD-9CD8-BD45-8B53-0DEC698873B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rgbClr val="000000"/>
                </a:solidFill>
                <a:latin typeface="+mn-lt"/>
              </a:defRPr>
            </a:lvl1pPr>
          </a:lstStyle>
          <a:p>
            <a:pPr lvl="0"/>
            <a:r>
              <a:rPr lang="en-US" dirty="0"/>
              <a:t>Phone Preview</a:t>
            </a:r>
          </a:p>
        </p:txBody>
      </p:sp>
      <p:sp>
        <p:nvSpPr>
          <p:cNvPr id="14" name="TextBox 13">
            <a:extLst>
              <a:ext uri="{FF2B5EF4-FFF2-40B4-BE49-F238E27FC236}">
                <a16:creationId xmlns:a16="http://schemas.microsoft.com/office/drawing/2014/main" id="{52940463-2A23-8345-AD61-ABC2D3CD881B}"/>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6" name="Rectangle 15">
            <a:extLst>
              <a:ext uri="{FF2B5EF4-FFF2-40B4-BE49-F238E27FC236}">
                <a16:creationId xmlns:a16="http://schemas.microsoft.com/office/drawing/2014/main" id="{24038921-4423-A348-BAE6-EA21AC34FFDE}"/>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41087756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ullet Slide - Blue">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000000"/>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85D2E1"/>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000000"/>
                </a:solidFill>
                <a:latin typeface="+mn-lt"/>
              </a:defRPr>
            </a:lvl1pPr>
          </a:lstStyle>
          <a:p>
            <a:pPr lvl="0"/>
            <a:r>
              <a:rPr lang="en-US" dirty="0"/>
              <a:t>BULLET POINT SLIDE</a:t>
            </a:r>
          </a:p>
        </p:txBody>
      </p:sp>
      <p:sp>
        <p:nvSpPr>
          <p:cNvPr id="30" name="Oval 29">
            <a:extLst>
              <a:ext uri="{FF2B5EF4-FFF2-40B4-BE49-F238E27FC236}">
                <a16:creationId xmlns:a16="http://schemas.microsoft.com/office/drawing/2014/main" id="{280E57C5-9F44-1743-A089-B6D51064BBCD}"/>
              </a:ext>
            </a:extLst>
          </p:cNvPr>
          <p:cNvSpPr/>
          <p:nvPr userDrawn="1"/>
        </p:nvSpPr>
        <p:spPr>
          <a:xfrm>
            <a:off x="4783395" y="415207"/>
            <a:ext cx="1154422" cy="1154422"/>
          </a:xfrm>
          <a:prstGeom prst="ellipse">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rgbClr val="000000"/>
                </a:solidFill>
                <a:latin typeface="+mn-lt"/>
              </a:defRPr>
            </a:lvl1pPr>
          </a:lstStyle>
          <a:p>
            <a:pPr lvl="0"/>
            <a:r>
              <a:rPr lang="en-US" dirty="0"/>
              <a:t>1</a:t>
            </a:r>
          </a:p>
        </p:txBody>
      </p:sp>
      <p:sp>
        <p:nvSpPr>
          <p:cNvPr id="10" name="Rectangle 9">
            <a:extLst>
              <a:ext uri="{FF2B5EF4-FFF2-40B4-BE49-F238E27FC236}">
                <a16:creationId xmlns:a16="http://schemas.microsoft.com/office/drawing/2014/main" id="{8DA6BAF8-3E93-D34F-9B9C-95DE2FD94B3F}"/>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Box 10">
            <a:extLst>
              <a:ext uri="{FF2B5EF4-FFF2-40B4-BE49-F238E27FC236}">
                <a16:creationId xmlns:a16="http://schemas.microsoft.com/office/drawing/2014/main" id="{A5269288-D184-204D-B338-FA18411E6F45}"/>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39473358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0" name="Text Placeholder 25">
            <a:extLst>
              <a:ext uri="{FF2B5EF4-FFF2-40B4-BE49-F238E27FC236}">
                <a16:creationId xmlns:a16="http://schemas.microsoft.com/office/drawing/2014/main" id="{3DB52097-B5CF-FE4E-A743-E196714B98B0}"/>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1" name="Text Placeholder 23">
            <a:extLst>
              <a:ext uri="{FF2B5EF4-FFF2-40B4-BE49-F238E27FC236}">
                <a16:creationId xmlns:a16="http://schemas.microsoft.com/office/drawing/2014/main" id="{E8EDE465-2BD1-F542-A065-62DD2C1F54A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000000"/>
                </a:solidFill>
                <a:latin typeface="+mn-lt"/>
              </a:defRPr>
            </a:lvl1pPr>
          </a:lstStyle>
          <a:p>
            <a:pPr lvl="0"/>
            <a:r>
              <a:rPr lang="en-US" dirty="0"/>
              <a:t>TITLE</a:t>
            </a:r>
          </a:p>
        </p:txBody>
      </p:sp>
      <p:cxnSp>
        <p:nvCxnSpPr>
          <p:cNvPr id="12" name="Straight Connector 11">
            <a:extLst>
              <a:ext uri="{FF2B5EF4-FFF2-40B4-BE49-F238E27FC236}">
                <a16:creationId xmlns:a16="http://schemas.microsoft.com/office/drawing/2014/main" id="{6664C6AB-4D9A-B948-95D4-9F23D84240A0}"/>
              </a:ext>
            </a:extLst>
          </p:cNvPr>
          <p:cNvCxnSpPr>
            <a:cxnSpLocks/>
          </p:cNvCxnSpPr>
          <p:nvPr userDrawn="1"/>
        </p:nvCxnSpPr>
        <p:spPr>
          <a:xfrm>
            <a:off x="5346936" y="-25722"/>
            <a:ext cx="0" cy="6853558"/>
          </a:xfrm>
          <a:prstGeom prst="line">
            <a:avLst/>
          </a:prstGeom>
          <a:ln w="12700">
            <a:solidFill>
              <a:srgbClr val="FFD100"/>
            </a:solidFill>
          </a:ln>
        </p:spPr>
        <p:style>
          <a:lnRef idx="1">
            <a:schemeClr val="accent1"/>
          </a:lnRef>
          <a:fillRef idx="0">
            <a:schemeClr val="accent1"/>
          </a:fillRef>
          <a:effectRef idx="0">
            <a:schemeClr val="accent1"/>
          </a:effectRef>
          <a:fontRef idx="minor">
            <a:schemeClr val="tx1"/>
          </a:fontRef>
        </p:style>
      </p:cxnSp>
      <p:sp>
        <p:nvSpPr>
          <p:cNvPr id="13" name="Text Placeholder 23">
            <a:extLst>
              <a:ext uri="{FF2B5EF4-FFF2-40B4-BE49-F238E27FC236}">
                <a16:creationId xmlns:a16="http://schemas.microsoft.com/office/drawing/2014/main" id="{C3FB9919-1563-AB44-AAC3-B34BFC4BB07F}"/>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000000"/>
                </a:solidFill>
                <a:latin typeface="+mn-lt"/>
              </a:defRPr>
            </a:lvl1pPr>
          </a:lstStyle>
          <a:p>
            <a:pPr lvl="0"/>
            <a:r>
              <a:rPr lang="en-US" dirty="0"/>
              <a:t>BULLET POINT SLIDE</a:t>
            </a:r>
          </a:p>
        </p:txBody>
      </p:sp>
      <p:sp>
        <p:nvSpPr>
          <p:cNvPr id="15" name="Oval 14">
            <a:extLst>
              <a:ext uri="{FF2B5EF4-FFF2-40B4-BE49-F238E27FC236}">
                <a16:creationId xmlns:a16="http://schemas.microsoft.com/office/drawing/2014/main" id="{0E98C6E4-CC84-5445-A6A2-3BFC532C82BB}"/>
              </a:ext>
            </a:extLst>
          </p:cNvPr>
          <p:cNvSpPr/>
          <p:nvPr userDrawn="1"/>
        </p:nvSpPr>
        <p:spPr>
          <a:xfrm>
            <a:off x="4783395" y="415207"/>
            <a:ext cx="1154422" cy="1154422"/>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18" name="Text Placeholder 23">
            <a:extLst>
              <a:ext uri="{FF2B5EF4-FFF2-40B4-BE49-F238E27FC236}">
                <a16:creationId xmlns:a16="http://schemas.microsoft.com/office/drawing/2014/main" id="{252DE36E-64EA-E745-8D9A-4444A2C571A7}"/>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rgbClr val="000000"/>
                </a:solidFill>
                <a:latin typeface="+mn-lt"/>
              </a:defRPr>
            </a:lvl1pPr>
          </a:lstStyle>
          <a:p>
            <a:pPr lvl="0"/>
            <a:r>
              <a:rPr lang="en-US" dirty="0"/>
              <a:t>1</a:t>
            </a:r>
          </a:p>
        </p:txBody>
      </p:sp>
      <p:sp>
        <p:nvSpPr>
          <p:cNvPr id="19" name="Rectangle 18">
            <a:extLst>
              <a:ext uri="{FF2B5EF4-FFF2-40B4-BE49-F238E27FC236}">
                <a16:creationId xmlns:a16="http://schemas.microsoft.com/office/drawing/2014/main" id="{8C55CA2E-E3A9-2C44-A07D-20A2D9A8B0AA}"/>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0" name="TextBox 19">
            <a:extLst>
              <a:ext uri="{FF2B5EF4-FFF2-40B4-BE49-F238E27FC236}">
                <a16:creationId xmlns:a16="http://schemas.microsoft.com/office/drawing/2014/main" id="{AD83011E-EBF4-AA4A-AF6A-2700E052B2D4}"/>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0897873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Slide - Lime">
    <p:spTree>
      <p:nvGrpSpPr>
        <p:cNvPr id="1" name=""/>
        <p:cNvGrpSpPr/>
        <p:nvPr/>
      </p:nvGrpSpPr>
      <p:grpSpPr>
        <a:xfrm>
          <a:off x="0" y="0"/>
          <a:ext cx="0" cy="0"/>
          <a:chOff x="0" y="0"/>
          <a:chExt cx="0" cy="0"/>
        </a:xfrm>
      </p:grpSpPr>
    </p:spTree>
    <p:extLst>
      <p:ext uri="{BB962C8B-B14F-4D97-AF65-F5344CB8AC3E}">
        <p14:creationId xmlns:p14="http://schemas.microsoft.com/office/powerpoint/2010/main" val="9064452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85D2E1">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7" name="Rectangle 26">
            <a:extLst>
              <a:ext uri="{FF2B5EF4-FFF2-40B4-BE49-F238E27FC236}">
                <a16:creationId xmlns:a16="http://schemas.microsoft.com/office/drawing/2014/main" id="{526AA091-4676-F84E-93FF-824FF1A4B10B}"/>
              </a:ext>
            </a:extLst>
          </p:cNvPr>
          <p:cNvSpPr/>
          <p:nvPr userDrawn="1"/>
        </p:nvSpPr>
        <p:spPr>
          <a:xfrm>
            <a:off x="548344" y="1141653"/>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000000"/>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sp>
        <p:nvSpPr>
          <p:cNvPr id="22" name="TextBox 21">
            <a:extLst>
              <a:ext uri="{FF2B5EF4-FFF2-40B4-BE49-F238E27FC236}">
                <a16:creationId xmlns:a16="http://schemas.microsoft.com/office/drawing/2014/main" id="{D062F972-D907-984B-A889-E139C7730029}"/>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23" name="Rectangle 22">
            <a:extLst>
              <a:ext uri="{FF2B5EF4-FFF2-40B4-BE49-F238E27FC236}">
                <a16:creationId xmlns:a16="http://schemas.microsoft.com/office/drawing/2014/main" id="{07B5A83F-00A9-4446-B7FF-17C0C15E6CDB}"/>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15871000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85D2E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5D2E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85D2E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sp>
        <p:nvSpPr>
          <p:cNvPr id="16" name="Rectangle 15">
            <a:extLst>
              <a:ext uri="{FF2B5EF4-FFF2-40B4-BE49-F238E27FC236}">
                <a16:creationId xmlns:a16="http://schemas.microsoft.com/office/drawing/2014/main" id="{8C26421F-3E17-FF47-92D5-AE8B9BF847B2}"/>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7" name="TextBox 16">
            <a:extLst>
              <a:ext uri="{FF2B5EF4-FFF2-40B4-BE49-F238E27FC236}">
                <a16:creationId xmlns:a16="http://schemas.microsoft.com/office/drawing/2014/main" id="{37918C0E-ED0A-D748-88E5-BE3A2DEDEB97}"/>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39415678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000000"/>
                </a:solidFill>
              </a:endParaRPr>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85D2E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000000"/>
                </a:solidFill>
              </a:endParaRPr>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5D2E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000000"/>
                </a:solidFill>
              </a:endParaRPr>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sp>
        <p:nvSpPr>
          <p:cNvPr id="14" name="Rectangle 13">
            <a:extLst>
              <a:ext uri="{FF2B5EF4-FFF2-40B4-BE49-F238E27FC236}">
                <a16:creationId xmlns:a16="http://schemas.microsoft.com/office/drawing/2014/main" id="{CE9AE23B-5966-D043-B5CA-4F97DC3963FC}"/>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5" name="TextBox 14">
            <a:extLst>
              <a:ext uri="{FF2B5EF4-FFF2-40B4-BE49-F238E27FC236}">
                <a16:creationId xmlns:a16="http://schemas.microsoft.com/office/drawing/2014/main" id="{033DD942-702D-3645-AFD5-CC083E31395F}"/>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41334337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algn="ct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18" name="Text Placeholder 17">
            <a:extLst>
              <a:ext uri="{FF2B5EF4-FFF2-40B4-BE49-F238E27FC236}">
                <a16:creationId xmlns:a16="http://schemas.microsoft.com/office/drawing/2014/main" id="{02E7D4CC-063A-6D45-92B2-EC8AC4E32AAF}"/>
              </a:ext>
            </a:extLst>
          </p:cNvPr>
          <p:cNvSpPr>
            <a:spLocks noGrp="1"/>
          </p:cNvSpPr>
          <p:nvPr>
            <p:ph type="body" sz="quarter" idx="19" hasCustomPrompt="1"/>
          </p:nvPr>
        </p:nvSpPr>
        <p:spPr>
          <a:xfrm>
            <a:off x="6420771" y="3880875"/>
            <a:ext cx="4957908" cy="1680348"/>
          </a:xfrm>
        </p:spPr>
        <p:txBody>
          <a:bodyPr/>
          <a:lstStyle>
            <a:lvl1pPr algn="ct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10" name="Rectangle 9">
            <a:extLst>
              <a:ext uri="{FF2B5EF4-FFF2-40B4-BE49-F238E27FC236}">
                <a16:creationId xmlns:a16="http://schemas.microsoft.com/office/drawing/2014/main" id="{82CA5999-94EF-5047-863C-92AD3F2C1BC6}"/>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Box 10">
            <a:extLst>
              <a:ext uri="{FF2B5EF4-FFF2-40B4-BE49-F238E27FC236}">
                <a16:creationId xmlns:a16="http://schemas.microsoft.com/office/drawing/2014/main" id="{23B3D228-BEB5-3D4C-B205-D25168DA218F}"/>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387720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3492" y="1875084"/>
            <a:ext cx="12165015" cy="3041254"/>
            <a:chOff x="0" y="4738255"/>
            <a:chExt cx="21169744" cy="5292436"/>
          </a:xfrm>
          <a:solidFill>
            <a:srgbClr val="FFD100"/>
          </a:solidFill>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4743" y="2963737"/>
            <a:ext cx="3024340" cy="442916"/>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026" y="2332384"/>
            <a:ext cx="3049353" cy="582221"/>
          </a:xfrm>
        </p:spPr>
        <p:txBody>
          <a:bodyPr>
            <a:normAutofit/>
          </a:bodyPr>
          <a:lstStyle>
            <a:lvl1pPr marL="0" indent="0" algn="ctr">
              <a:buNone/>
              <a:defRPr sz="4000" b="1" i="0">
                <a:solidFill>
                  <a:srgbClr val="000000"/>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69574" y="3694013"/>
            <a:ext cx="3024340" cy="44291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979" y="2966833"/>
            <a:ext cx="3024340" cy="442916"/>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304" y="2335480"/>
            <a:ext cx="3049353" cy="582221"/>
          </a:xfrm>
        </p:spPr>
        <p:txBody>
          <a:bodyPr>
            <a:normAutofit/>
          </a:bodyPr>
          <a:lstStyle>
            <a:lvl1pPr marL="0" indent="0" algn="ctr">
              <a:buNone/>
              <a:defRPr sz="4000" b="1" i="0">
                <a:solidFill>
                  <a:srgbClr val="000000"/>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3852" y="3697109"/>
            <a:ext cx="3024340" cy="44291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4512" y="2950422"/>
            <a:ext cx="3024340" cy="442916"/>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8795" y="2319069"/>
            <a:ext cx="3049353" cy="582221"/>
          </a:xfrm>
        </p:spPr>
        <p:txBody>
          <a:bodyPr>
            <a:normAutofit/>
          </a:bodyPr>
          <a:lstStyle>
            <a:lvl1pPr marL="0" indent="0" algn="ctr">
              <a:buNone/>
              <a:defRPr sz="4000" b="1" i="0">
                <a:solidFill>
                  <a:srgbClr val="000000"/>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9343" y="3680698"/>
            <a:ext cx="3024340" cy="44291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8790" y="2953518"/>
            <a:ext cx="3024340" cy="442916"/>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073" y="2322165"/>
            <a:ext cx="3049353" cy="582221"/>
          </a:xfrm>
        </p:spPr>
        <p:txBody>
          <a:bodyPr>
            <a:normAutofit/>
          </a:bodyPr>
          <a:lstStyle>
            <a:lvl1pPr marL="0" indent="0" algn="ctr">
              <a:buNone/>
              <a:defRPr sz="4000" b="1" i="0">
                <a:solidFill>
                  <a:srgbClr val="000000"/>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83621" y="3683794"/>
            <a:ext cx="3024340" cy="44291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4" name="Rectangle 23">
            <a:extLst>
              <a:ext uri="{FF2B5EF4-FFF2-40B4-BE49-F238E27FC236}">
                <a16:creationId xmlns:a16="http://schemas.microsoft.com/office/drawing/2014/main" id="{12B53804-765C-C642-92ED-7E167F7FC3E2}"/>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6" name="Rectangle 25">
            <a:extLst>
              <a:ext uri="{FF2B5EF4-FFF2-40B4-BE49-F238E27FC236}">
                <a16:creationId xmlns:a16="http://schemas.microsoft.com/office/drawing/2014/main" id="{7CD0E4C4-9A1C-7C42-B6AE-D6B72ACB0F1B}"/>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7" name="TextBox 26">
            <a:extLst>
              <a:ext uri="{FF2B5EF4-FFF2-40B4-BE49-F238E27FC236}">
                <a16:creationId xmlns:a16="http://schemas.microsoft.com/office/drawing/2014/main" id="{52AAE17C-D830-5C45-85EA-04CAF242AA8E}"/>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5040658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1968968" y="4828013"/>
            <a:ext cx="2061046" cy="1237497"/>
          </a:xfrm>
        </p:spPr>
        <p:txBody>
          <a:bodyPr/>
          <a:lstStyle>
            <a:lvl1pPr algn="ctr">
              <a:buNone/>
              <a:defRPr sz="1500" b="0" i="0" spc="0">
                <a:solidFill>
                  <a:srgbClr val="000000"/>
                </a:solidFill>
                <a:latin typeface="Montserrat Ligh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56271" y="4333339"/>
            <a:ext cx="2061046" cy="335052"/>
          </a:xfrm>
        </p:spPr>
        <p:txBody>
          <a:bodyPr/>
          <a:lstStyle>
            <a:lvl1pPr algn="ctr">
              <a:buNone/>
              <a:defRPr sz="2000" b="0" i="0" spc="0">
                <a:solidFill>
                  <a:srgbClr val="000000"/>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5091430" y="4865859"/>
            <a:ext cx="2061046" cy="1237497"/>
          </a:xfrm>
        </p:spPr>
        <p:txBody>
          <a:bodyPr/>
          <a:lstStyle>
            <a:lvl1pPr algn="ctr">
              <a:buNone/>
              <a:defRPr sz="1500" b="0" i="0" spc="0">
                <a:solidFill>
                  <a:srgbClr val="000000"/>
                </a:solidFill>
                <a:latin typeface="Montserrat Ligh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71185"/>
            <a:ext cx="2061046" cy="335052"/>
          </a:xfrm>
        </p:spPr>
        <p:txBody>
          <a:bodyPr/>
          <a:lstStyle>
            <a:lvl1pPr algn="ctr">
              <a:buNone/>
              <a:defRPr sz="2000" b="0" i="0" spc="0">
                <a:solidFill>
                  <a:srgbClr val="000000"/>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8491788" y="4865859"/>
            <a:ext cx="2061046" cy="1237497"/>
          </a:xfrm>
        </p:spPr>
        <p:txBody>
          <a:bodyPr/>
          <a:lstStyle>
            <a:lvl1pPr algn="ctr">
              <a:buNone/>
              <a:defRPr sz="1500" b="0" i="0" spc="0">
                <a:solidFill>
                  <a:srgbClr val="7F7F7F"/>
                </a:solidFill>
                <a:latin typeface="Montserrat Ligh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79091" y="4371185"/>
            <a:ext cx="2061046" cy="335052"/>
          </a:xfrm>
        </p:spPr>
        <p:txBody>
          <a:bodyPr/>
          <a:lstStyle>
            <a:lvl1pPr algn="ctr">
              <a:buNone/>
              <a:defRPr sz="2000" b="0" i="0" spc="0">
                <a:solidFill>
                  <a:srgbClr val="000000"/>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20" name="Rectangle 19">
            <a:extLst>
              <a:ext uri="{FF2B5EF4-FFF2-40B4-BE49-F238E27FC236}">
                <a16:creationId xmlns:a16="http://schemas.microsoft.com/office/drawing/2014/main" id="{665B885F-F1D5-CF48-A406-1D7B1455708D}"/>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2" name="Rectangle 21">
            <a:extLst>
              <a:ext uri="{FF2B5EF4-FFF2-40B4-BE49-F238E27FC236}">
                <a16:creationId xmlns:a16="http://schemas.microsoft.com/office/drawing/2014/main" id="{C8D55487-933C-5146-9897-55B5E37FAF85}"/>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3" name="TextBox 22">
            <a:extLst>
              <a:ext uri="{FF2B5EF4-FFF2-40B4-BE49-F238E27FC236}">
                <a16:creationId xmlns:a16="http://schemas.microsoft.com/office/drawing/2014/main" id="{6632CE13-138D-E149-8986-EF12E05E1F94}"/>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31" name="Freeform 30">
            <a:extLst>
              <a:ext uri="{FF2B5EF4-FFF2-40B4-BE49-F238E27FC236}">
                <a16:creationId xmlns:a16="http://schemas.microsoft.com/office/drawing/2014/main" id="{753DD29A-3B44-3440-992D-5C5AC4CA3A40}"/>
              </a:ext>
            </a:extLst>
          </p:cNvPr>
          <p:cNvSpPr/>
          <p:nvPr userDrawn="1"/>
        </p:nvSpPr>
        <p:spPr>
          <a:xfrm>
            <a:off x="5348401" y="1768904"/>
            <a:ext cx="1521426" cy="2214649"/>
          </a:xfrm>
          <a:custGeom>
            <a:avLst/>
            <a:gdLst>
              <a:gd name="connsiteX0" fmla="*/ 759049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7321 w 1521426"/>
              <a:gd name="connsiteY4" fmla="*/ 2169690 h 2214649"/>
              <a:gd name="connsiteX5" fmla="*/ 759049 w 1521426"/>
              <a:gd name="connsiteY5" fmla="*/ 2214649 h 2214649"/>
              <a:gd name="connsiteX6" fmla="*/ 714105 w 1521426"/>
              <a:gd name="connsiteY6" fmla="*/ 2169690 h 2214649"/>
              <a:gd name="connsiteX7" fmla="*/ 747397 w 1521426"/>
              <a:gd name="connsiteY7" fmla="*/ 2124731 h 2214649"/>
              <a:gd name="connsiteX8" fmla="*/ 747397 w 1521426"/>
              <a:gd name="connsiteY8" fmla="*/ 1520282 h 2214649"/>
              <a:gd name="connsiteX9" fmla="*/ 0 w 1521426"/>
              <a:gd name="connsiteY9" fmla="*/ 757643 h 2214649"/>
              <a:gd name="connsiteX10" fmla="*/ 759049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59049" y="0"/>
                </a:moveTo>
                <a:cubicBezTo>
                  <a:pt x="1180187" y="0"/>
                  <a:pt x="1521426" y="338026"/>
                  <a:pt x="1521426" y="757643"/>
                </a:cubicBezTo>
                <a:cubicBezTo>
                  <a:pt x="1521426" y="1173931"/>
                  <a:pt x="1188510" y="1510291"/>
                  <a:pt x="775694" y="1520282"/>
                </a:cubicBezTo>
                <a:lnTo>
                  <a:pt x="775694" y="2124731"/>
                </a:lnTo>
                <a:cubicBezTo>
                  <a:pt x="794005" y="2131392"/>
                  <a:pt x="807321" y="2146378"/>
                  <a:pt x="807321" y="2169690"/>
                </a:cubicBezTo>
                <a:cubicBezTo>
                  <a:pt x="807321" y="2191337"/>
                  <a:pt x="787346" y="2214649"/>
                  <a:pt x="759049" y="2214649"/>
                </a:cubicBezTo>
                <a:cubicBezTo>
                  <a:pt x="735744" y="2214649"/>
                  <a:pt x="714105" y="2191337"/>
                  <a:pt x="714105" y="2169690"/>
                </a:cubicBezTo>
                <a:cubicBezTo>
                  <a:pt x="714105" y="2146378"/>
                  <a:pt x="729086" y="2131392"/>
                  <a:pt x="747397" y="2124731"/>
                </a:cubicBezTo>
                <a:lnTo>
                  <a:pt x="747397" y="1520282"/>
                </a:lnTo>
                <a:cubicBezTo>
                  <a:pt x="332916" y="1510291"/>
                  <a:pt x="0" y="1173931"/>
                  <a:pt x="0" y="757643"/>
                </a:cubicBezTo>
                <a:cubicBezTo>
                  <a:pt x="0" y="338026"/>
                  <a:pt x="339574" y="0"/>
                  <a:pt x="759049"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2" name="Freeform 31">
            <a:extLst>
              <a:ext uri="{FF2B5EF4-FFF2-40B4-BE49-F238E27FC236}">
                <a16:creationId xmlns:a16="http://schemas.microsoft.com/office/drawing/2014/main" id="{BA0297F2-56FC-8C4B-A295-66B5958C74C8}"/>
              </a:ext>
            </a:extLst>
          </p:cNvPr>
          <p:cNvSpPr/>
          <p:nvPr userDrawn="1"/>
        </p:nvSpPr>
        <p:spPr>
          <a:xfrm>
            <a:off x="8762431" y="1768903"/>
            <a:ext cx="1519759" cy="2214649"/>
          </a:xfrm>
          <a:custGeom>
            <a:avLst/>
            <a:gdLst>
              <a:gd name="connsiteX0" fmla="*/ 757383 w 1519759"/>
              <a:gd name="connsiteY0" fmla="*/ 0 h 2214649"/>
              <a:gd name="connsiteX1" fmla="*/ 1519759 w 1519759"/>
              <a:gd name="connsiteY1" fmla="*/ 757643 h 2214649"/>
              <a:gd name="connsiteX2" fmla="*/ 774029 w 1519759"/>
              <a:gd name="connsiteY2" fmla="*/ 1520282 h 2214649"/>
              <a:gd name="connsiteX3" fmla="*/ 774029 w 1519759"/>
              <a:gd name="connsiteY3" fmla="*/ 2124731 h 2214649"/>
              <a:gd name="connsiteX4" fmla="*/ 805656 w 1519759"/>
              <a:gd name="connsiteY4" fmla="*/ 2169690 h 2214649"/>
              <a:gd name="connsiteX5" fmla="*/ 757383 w 1519759"/>
              <a:gd name="connsiteY5" fmla="*/ 2214649 h 2214649"/>
              <a:gd name="connsiteX6" fmla="*/ 714104 w 1519759"/>
              <a:gd name="connsiteY6" fmla="*/ 2169690 h 2214649"/>
              <a:gd name="connsiteX7" fmla="*/ 742402 w 1519759"/>
              <a:gd name="connsiteY7" fmla="*/ 2124731 h 2214649"/>
              <a:gd name="connsiteX8" fmla="*/ 742402 w 1519759"/>
              <a:gd name="connsiteY8" fmla="*/ 1520282 h 2214649"/>
              <a:gd name="connsiteX9" fmla="*/ 0 w 1519759"/>
              <a:gd name="connsiteY9" fmla="*/ 757643 h 2214649"/>
              <a:gd name="connsiteX10" fmla="*/ 757383 w 1519759"/>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9759" h="2214649">
                <a:moveTo>
                  <a:pt x="757383" y="0"/>
                </a:moveTo>
                <a:cubicBezTo>
                  <a:pt x="1178521" y="0"/>
                  <a:pt x="1519759" y="338026"/>
                  <a:pt x="1519759" y="757643"/>
                </a:cubicBezTo>
                <a:cubicBezTo>
                  <a:pt x="1519759" y="1173931"/>
                  <a:pt x="1186844" y="1510291"/>
                  <a:pt x="774029" y="1520282"/>
                </a:cubicBezTo>
                <a:lnTo>
                  <a:pt x="774029" y="2124731"/>
                </a:lnTo>
                <a:cubicBezTo>
                  <a:pt x="792339" y="2131392"/>
                  <a:pt x="805656" y="2146378"/>
                  <a:pt x="805656" y="2169690"/>
                </a:cubicBezTo>
                <a:cubicBezTo>
                  <a:pt x="805656" y="2191337"/>
                  <a:pt x="784016" y="2214649"/>
                  <a:pt x="757383" y="2214649"/>
                </a:cubicBezTo>
                <a:cubicBezTo>
                  <a:pt x="734079" y="2214649"/>
                  <a:pt x="714104" y="2191337"/>
                  <a:pt x="714104" y="2169690"/>
                </a:cubicBezTo>
                <a:cubicBezTo>
                  <a:pt x="714104" y="2146378"/>
                  <a:pt x="724091" y="2131392"/>
                  <a:pt x="742402" y="2124731"/>
                </a:cubicBezTo>
                <a:lnTo>
                  <a:pt x="742402" y="1520282"/>
                </a:lnTo>
                <a:cubicBezTo>
                  <a:pt x="331251" y="1510291"/>
                  <a:pt x="0" y="1173931"/>
                  <a:pt x="0" y="757643"/>
                </a:cubicBezTo>
                <a:cubicBezTo>
                  <a:pt x="0" y="338026"/>
                  <a:pt x="337909" y="0"/>
                  <a:pt x="757383"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3" name="Freeform 32">
            <a:extLst>
              <a:ext uri="{FF2B5EF4-FFF2-40B4-BE49-F238E27FC236}">
                <a16:creationId xmlns:a16="http://schemas.microsoft.com/office/drawing/2014/main" id="{2CBBE60E-F66A-DA48-9E5A-FE49730E791F}"/>
              </a:ext>
            </a:extLst>
          </p:cNvPr>
          <p:cNvSpPr/>
          <p:nvPr userDrawn="1"/>
        </p:nvSpPr>
        <p:spPr>
          <a:xfrm>
            <a:off x="2225374" y="1735972"/>
            <a:ext cx="1521426" cy="2214649"/>
          </a:xfrm>
          <a:custGeom>
            <a:avLst/>
            <a:gdLst>
              <a:gd name="connsiteX0" fmla="*/ 762378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7321 w 1521426"/>
              <a:gd name="connsiteY4" fmla="*/ 2169690 h 2214649"/>
              <a:gd name="connsiteX5" fmla="*/ 762378 w 1521426"/>
              <a:gd name="connsiteY5" fmla="*/ 2214649 h 2214649"/>
              <a:gd name="connsiteX6" fmla="*/ 714105 w 1521426"/>
              <a:gd name="connsiteY6" fmla="*/ 2169690 h 2214649"/>
              <a:gd name="connsiteX7" fmla="*/ 745732 w 1521426"/>
              <a:gd name="connsiteY7" fmla="*/ 2124731 h 2214649"/>
              <a:gd name="connsiteX8" fmla="*/ 745732 w 1521426"/>
              <a:gd name="connsiteY8" fmla="*/ 1520282 h 2214649"/>
              <a:gd name="connsiteX9" fmla="*/ 0 w 1521426"/>
              <a:gd name="connsiteY9" fmla="*/ 757643 h 2214649"/>
              <a:gd name="connsiteX10" fmla="*/ 762378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62378" y="0"/>
                </a:moveTo>
                <a:cubicBezTo>
                  <a:pt x="1181852" y="0"/>
                  <a:pt x="1521426" y="338026"/>
                  <a:pt x="1521426" y="757643"/>
                </a:cubicBezTo>
                <a:cubicBezTo>
                  <a:pt x="1521426" y="1173931"/>
                  <a:pt x="1188510" y="1510291"/>
                  <a:pt x="775694" y="1520282"/>
                </a:cubicBezTo>
                <a:lnTo>
                  <a:pt x="775694" y="2124731"/>
                </a:lnTo>
                <a:cubicBezTo>
                  <a:pt x="792340" y="2131392"/>
                  <a:pt x="807321" y="2146378"/>
                  <a:pt x="807321" y="2169690"/>
                </a:cubicBezTo>
                <a:cubicBezTo>
                  <a:pt x="807321" y="2191337"/>
                  <a:pt x="787346" y="2214649"/>
                  <a:pt x="762378" y="2214649"/>
                </a:cubicBezTo>
                <a:cubicBezTo>
                  <a:pt x="734080" y="2214649"/>
                  <a:pt x="714105" y="2191337"/>
                  <a:pt x="714105" y="2169690"/>
                </a:cubicBezTo>
                <a:cubicBezTo>
                  <a:pt x="714105" y="2146378"/>
                  <a:pt x="729086" y="2131392"/>
                  <a:pt x="745732" y="2124731"/>
                </a:cubicBezTo>
                <a:lnTo>
                  <a:pt x="745732" y="1520282"/>
                </a:lnTo>
                <a:cubicBezTo>
                  <a:pt x="332916" y="1510291"/>
                  <a:pt x="0" y="1173931"/>
                  <a:pt x="0" y="757643"/>
                </a:cubicBezTo>
                <a:cubicBezTo>
                  <a:pt x="0" y="338026"/>
                  <a:pt x="342904" y="0"/>
                  <a:pt x="762378"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Tree>
    <p:extLst>
      <p:ext uri="{BB962C8B-B14F-4D97-AF65-F5344CB8AC3E}">
        <p14:creationId xmlns:p14="http://schemas.microsoft.com/office/powerpoint/2010/main" val="4068254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1">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BF8AD40A-108B-5846-858D-C7B9F7A01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5474525"/>
          </a:xfrm>
          <a:prstGeom prst="rect">
            <a:avLst/>
          </a:prstGeom>
        </p:spPr>
      </p:pic>
      <p:grpSp>
        <p:nvGrpSpPr>
          <p:cNvPr id="17" name="Group 16">
            <a:extLst>
              <a:ext uri="{FF2B5EF4-FFF2-40B4-BE49-F238E27FC236}">
                <a16:creationId xmlns:a16="http://schemas.microsoft.com/office/drawing/2014/main" id="{1AEC8C81-1228-634A-A794-E7C603C00625}"/>
              </a:ext>
            </a:extLst>
          </p:cNvPr>
          <p:cNvGrpSpPr/>
          <p:nvPr userDrawn="1"/>
        </p:nvGrpSpPr>
        <p:grpSpPr>
          <a:xfrm>
            <a:off x="237726" y="5888182"/>
            <a:ext cx="2645594" cy="656899"/>
            <a:chOff x="0" y="0"/>
            <a:chExt cx="2301694" cy="571500"/>
          </a:xfrm>
        </p:grpSpPr>
        <p:sp>
          <p:nvSpPr>
            <p:cNvPr id="18" name="Rectangle 17">
              <a:extLst>
                <a:ext uri="{FF2B5EF4-FFF2-40B4-BE49-F238E27FC236}">
                  <a16:creationId xmlns:a16="http://schemas.microsoft.com/office/drawing/2014/main" id="{7869F886-5497-4144-A9AE-E6C2F639A7D5}"/>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19" name="Picture 18">
              <a:extLst>
                <a:ext uri="{FF2B5EF4-FFF2-40B4-BE49-F238E27FC236}">
                  <a16:creationId xmlns:a16="http://schemas.microsoft.com/office/drawing/2014/main" id="{1F16DD5D-1738-B545-90A2-60DAA7083A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512760" y="4172994"/>
            <a:ext cx="5278651" cy="697353"/>
          </a:xfrm>
        </p:spPr>
        <p:txBody>
          <a:bodyPr>
            <a:noAutofit/>
          </a:bodyPr>
          <a:lstStyle>
            <a:lvl1pPr marL="0" indent="0" algn="l">
              <a:buNone/>
              <a:defRPr sz="5400" b="1" baseline="0">
                <a:solidFill>
                  <a:srgbClr val="000000"/>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512760" y="3554471"/>
            <a:ext cx="5278651" cy="697353"/>
          </a:xfrm>
        </p:spPr>
        <p:txBody>
          <a:bodyPr>
            <a:normAutofit/>
          </a:bodyPr>
          <a:lstStyle>
            <a:lvl1pPr marL="0" indent="0" algn="l">
              <a:buNone/>
              <a:defRPr sz="3600" b="0" i="0">
                <a:solidFill>
                  <a:srgbClr val="000000"/>
                </a:solidFill>
                <a:latin typeface="+mn-lt"/>
              </a:defRPr>
            </a:lvl1pPr>
          </a:lstStyle>
          <a:p>
            <a:pPr lvl="0"/>
            <a:r>
              <a:rPr lang="en-US" dirty="0"/>
              <a:t>Cover Design 1</a:t>
            </a:r>
          </a:p>
        </p:txBody>
      </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34" name="Freeform 33">
            <a:extLst>
              <a:ext uri="{FF2B5EF4-FFF2-40B4-BE49-F238E27FC236}">
                <a16:creationId xmlns:a16="http://schemas.microsoft.com/office/drawing/2014/main" id="{BDE66C52-CD1F-C645-B3DD-BCA573C31CC3}"/>
              </a:ext>
            </a:extLst>
          </p:cNvPr>
          <p:cNvSpPr/>
          <p:nvPr userDrawn="1"/>
        </p:nvSpPr>
        <p:spPr>
          <a:xfrm>
            <a:off x="3184089" y="1773769"/>
            <a:ext cx="1521426" cy="2214649"/>
          </a:xfrm>
          <a:custGeom>
            <a:avLst/>
            <a:gdLst>
              <a:gd name="connsiteX0" fmla="*/ 759049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7321 w 1521426"/>
              <a:gd name="connsiteY4" fmla="*/ 2169690 h 2214649"/>
              <a:gd name="connsiteX5" fmla="*/ 759049 w 1521426"/>
              <a:gd name="connsiteY5" fmla="*/ 2214649 h 2214649"/>
              <a:gd name="connsiteX6" fmla="*/ 714105 w 1521426"/>
              <a:gd name="connsiteY6" fmla="*/ 2169690 h 2214649"/>
              <a:gd name="connsiteX7" fmla="*/ 747397 w 1521426"/>
              <a:gd name="connsiteY7" fmla="*/ 2124731 h 2214649"/>
              <a:gd name="connsiteX8" fmla="*/ 747397 w 1521426"/>
              <a:gd name="connsiteY8" fmla="*/ 1520282 h 2214649"/>
              <a:gd name="connsiteX9" fmla="*/ 0 w 1521426"/>
              <a:gd name="connsiteY9" fmla="*/ 757643 h 2214649"/>
              <a:gd name="connsiteX10" fmla="*/ 759049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59049" y="0"/>
                </a:moveTo>
                <a:cubicBezTo>
                  <a:pt x="1180187" y="0"/>
                  <a:pt x="1521426" y="338026"/>
                  <a:pt x="1521426" y="757643"/>
                </a:cubicBezTo>
                <a:cubicBezTo>
                  <a:pt x="1521426" y="1173931"/>
                  <a:pt x="1188510" y="1510291"/>
                  <a:pt x="775694" y="1520282"/>
                </a:cubicBezTo>
                <a:lnTo>
                  <a:pt x="775694" y="2124731"/>
                </a:lnTo>
                <a:cubicBezTo>
                  <a:pt x="794005" y="2131392"/>
                  <a:pt x="807321" y="2146378"/>
                  <a:pt x="807321" y="2169690"/>
                </a:cubicBezTo>
                <a:cubicBezTo>
                  <a:pt x="807321" y="2191337"/>
                  <a:pt x="787346" y="2214649"/>
                  <a:pt x="759049" y="2214649"/>
                </a:cubicBezTo>
                <a:cubicBezTo>
                  <a:pt x="735744" y="2214649"/>
                  <a:pt x="714105" y="2191337"/>
                  <a:pt x="714105" y="2169690"/>
                </a:cubicBezTo>
                <a:cubicBezTo>
                  <a:pt x="714105" y="2146378"/>
                  <a:pt x="729086" y="2131392"/>
                  <a:pt x="747397" y="2124731"/>
                </a:cubicBezTo>
                <a:lnTo>
                  <a:pt x="747397" y="1520282"/>
                </a:lnTo>
                <a:cubicBezTo>
                  <a:pt x="332916" y="1510291"/>
                  <a:pt x="0" y="1173931"/>
                  <a:pt x="0" y="757643"/>
                </a:cubicBezTo>
                <a:cubicBezTo>
                  <a:pt x="0" y="338026"/>
                  <a:pt x="339574" y="0"/>
                  <a:pt x="759049"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5" name="Freeform 34">
            <a:extLst>
              <a:ext uri="{FF2B5EF4-FFF2-40B4-BE49-F238E27FC236}">
                <a16:creationId xmlns:a16="http://schemas.microsoft.com/office/drawing/2014/main" id="{17D5D243-BECF-4247-8022-6467B42FD98B}"/>
              </a:ext>
            </a:extLst>
          </p:cNvPr>
          <p:cNvSpPr/>
          <p:nvPr userDrawn="1"/>
        </p:nvSpPr>
        <p:spPr>
          <a:xfrm>
            <a:off x="5348401" y="1773769"/>
            <a:ext cx="1519759" cy="2214649"/>
          </a:xfrm>
          <a:custGeom>
            <a:avLst/>
            <a:gdLst>
              <a:gd name="connsiteX0" fmla="*/ 757383 w 1519759"/>
              <a:gd name="connsiteY0" fmla="*/ 0 h 2214649"/>
              <a:gd name="connsiteX1" fmla="*/ 1519759 w 1519759"/>
              <a:gd name="connsiteY1" fmla="*/ 757643 h 2214649"/>
              <a:gd name="connsiteX2" fmla="*/ 774029 w 1519759"/>
              <a:gd name="connsiteY2" fmla="*/ 1520282 h 2214649"/>
              <a:gd name="connsiteX3" fmla="*/ 774029 w 1519759"/>
              <a:gd name="connsiteY3" fmla="*/ 2124731 h 2214649"/>
              <a:gd name="connsiteX4" fmla="*/ 805656 w 1519759"/>
              <a:gd name="connsiteY4" fmla="*/ 2169690 h 2214649"/>
              <a:gd name="connsiteX5" fmla="*/ 757383 w 1519759"/>
              <a:gd name="connsiteY5" fmla="*/ 2214649 h 2214649"/>
              <a:gd name="connsiteX6" fmla="*/ 714104 w 1519759"/>
              <a:gd name="connsiteY6" fmla="*/ 2169690 h 2214649"/>
              <a:gd name="connsiteX7" fmla="*/ 742402 w 1519759"/>
              <a:gd name="connsiteY7" fmla="*/ 2124731 h 2214649"/>
              <a:gd name="connsiteX8" fmla="*/ 742402 w 1519759"/>
              <a:gd name="connsiteY8" fmla="*/ 1520282 h 2214649"/>
              <a:gd name="connsiteX9" fmla="*/ 0 w 1519759"/>
              <a:gd name="connsiteY9" fmla="*/ 757643 h 2214649"/>
              <a:gd name="connsiteX10" fmla="*/ 757383 w 1519759"/>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9759" h="2214649">
                <a:moveTo>
                  <a:pt x="757383" y="0"/>
                </a:moveTo>
                <a:cubicBezTo>
                  <a:pt x="1178521" y="0"/>
                  <a:pt x="1519759" y="338026"/>
                  <a:pt x="1519759" y="757643"/>
                </a:cubicBezTo>
                <a:cubicBezTo>
                  <a:pt x="1519759" y="1173931"/>
                  <a:pt x="1186844" y="1510291"/>
                  <a:pt x="774029" y="1520282"/>
                </a:cubicBezTo>
                <a:lnTo>
                  <a:pt x="774029" y="2124731"/>
                </a:lnTo>
                <a:cubicBezTo>
                  <a:pt x="792339" y="2131392"/>
                  <a:pt x="805656" y="2146378"/>
                  <a:pt x="805656" y="2169690"/>
                </a:cubicBezTo>
                <a:cubicBezTo>
                  <a:pt x="805656" y="2191337"/>
                  <a:pt x="784016" y="2214649"/>
                  <a:pt x="757383" y="2214649"/>
                </a:cubicBezTo>
                <a:cubicBezTo>
                  <a:pt x="734079" y="2214649"/>
                  <a:pt x="714104" y="2191337"/>
                  <a:pt x="714104" y="2169690"/>
                </a:cubicBezTo>
                <a:cubicBezTo>
                  <a:pt x="714104" y="2146378"/>
                  <a:pt x="724091" y="2131392"/>
                  <a:pt x="742402" y="2124731"/>
                </a:cubicBezTo>
                <a:lnTo>
                  <a:pt x="742402" y="1520282"/>
                </a:lnTo>
                <a:cubicBezTo>
                  <a:pt x="331251" y="1510291"/>
                  <a:pt x="0" y="1173931"/>
                  <a:pt x="0" y="757643"/>
                </a:cubicBezTo>
                <a:cubicBezTo>
                  <a:pt x="0" y="338026"/>
                  <a:pt x="337909" y="0"/>
                  <a:pt x="757383"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3" name="Freeform 32">
            <a:extLst>
              <a:ext uri="{FF2B5EF4-FFF2-40B4-BE49-F238E27FC236}">
                <a16:creationId xmlns:a16="http://schemas.microsoft.com/office/drawing/2014/main" id="{C6BF562B-3F3A-6640-B4EF-37D5504DB157}"/>
              </a:ext>
            </a:extLst>
          </p:cNvPr>
          <p:cNvSpPr/>
          <p:nvPr userDrawn="1"/>
        </p:nvSpPr>
        <p:spPr>
          <a:xfrm>
            <a:off x="1019776" y="1773769"/>
            <a:ext cx="1521426" cy="2214649"/>
          </a:xfrm>
          <a:custGeom>
            <a:avLst/>
            <a:gdLst>
              <a:gd name="connsiteX0" fmla="*/ 762378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7321 w 1521426"/>
              <a:gd name="connsiteY4" fmla="*/ 2169690 h 2214649"/>
              <a:gd name="connsiteX5" fmla="*/ 762378 w 1521426"/>
              <a:gd name="connsiteY5" fmla="*/ 2214649 h 2214649"/>
              <a:gd name="connsiteX6" fmla="*/ 714105 w 1521426"/>
              <a:gd name="connsiteY6" fmla="*/ 2169690 h 2214649"/>
              <a:gd name="connsiteX7" fmla="*/ 745732 w 1521426"/>
              <a:gd name="connsiteY7" fmla="*/ 2124731 h 2214649"/>
              <a:gd name="connsiteX8" fmla="*/ 745732 w 1521426"/>
              <a:gd name="connsiteY8" fmla="*/ 1520282 h 2214649"/>
              <a:gd name="connsiteX9" fmla="*/ 0 w 1521426"/>
              <a:gd name="connsiteY9" fmla="*/ 757643 h 2214649"/>
              <a:gd name="connsiteX10" fmla="*/ 762378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62378" y="0"/>
                </a:moveTo>
                <a:cubicBezTo>
                  <a:pt x="1181852" y="0"/>
                  <a:pt x="1521426" y="338026"/>
                  <a:pt x="1521426" y="757643"/>
                </a:cubicBezTo>
                <a:cubicBezTo>
                  <a:pt x="1521426" y="1173931"/>
                  <a:pt x="1188510" y="1510291"/>
                  <a:pt x="775694" y="1520282"/>
                </a:cubicBezTo>
                <a:lnTo>
                  <a:pt x="775694" y="2124731"/>
                </a:lnTo>
                <a:cubicBezTo>
                  <a:pt x="792340" y="2131392"/>
                  <a:pt x="807321" y="2146378"/>
                  <a:pt x="807321" y="2169690"/>
                </a:cubicBezTo>
                <a:cubicBezTo>
                  <a:pt x="807321" y="2191337"/>
                  <a:pt x="787346" y="2214649"/>
                  <a:pt x="762378" y="2214649"/>
                </a:cubicBezTo>
                <a:cubicBezTo>
                  <a:pt x="734080" y="2214649"/>
                  <a:pt x="714105" y="2191337"/>
                  <a:pt x="714105" y="2169690"/>
                </a:cubicBezTo>
                <a:cubicBezTo>
                  <a:pt x="714105" y="2146378"/>
                  <a:pt x="729086" y="2131392"/>
                  <a:pt x="745732" y="2124731"/>
                </a:cubicBezTo>
                <a:lnTo>
                  <a:pt x="745732" y="1520282"/>
                </a:lnTo>
                <a:cubicBezTo>
                  <a:pt x="332916" y="1510291"/>
                  <a:pt x="0" y="1173931"/>
                  <a:pt x="0" y="757643"/>
                </a:cubicBezTo>
                <a:cubicBezTo>
                  <a:pt x="0" y="338026"/>
                  <a:pt x="342904" y="0"/>
                  <a:pt x="762378"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7" name="Freeform 36">
            <a:extLst>
              <a:ext uri="{FF2B5EF4-FFF2-40B4-BE49-F238E27FC236}">
                <a16:creationId xmlns:a16="http://schemas.microsoft.com/office/drawing/2014/main" id="{254CE7AE-212C-9440-B746-7CE16413648E}"/>
              </a:ext>
            </a:extLst>
          </p:cNvPr>
          <p:cNvSpPr/>
          <p:nvPr userDrawn="1"/>
        </p:nvSpPr>
        <p:spPr>
          <a:xfrm>
            <a:off x="9675359" y="1773769"/>
            <a:ext cx="1518092" cy="2214649"/>
          </a:xfrm>
          <a:custGeom>
            <a:avLst/>
            <a:gdLst>
              <a:gd name="connsiteX0" fmla="*/ 757381 w 1518092"/>
              <a:gd name="connsiteY0" fmla="*/ 0 h 2214649"/>
              <a:gd name="connsiteX1" fmla="*/ 1518092 w 1518092"/>
              <a:gd name="connsiteY1" fmla="*/ 757643 h 2214649"/>
              <a:gd name="connsiteX2" fmla="*/ 774027 w 1518092"/>
              <a:gd name="connsiteY2" fmla="*/ 1520282 h 2214649"/>
              <a:gd name="connsiteX3" fmla="*/ 774027 w 1518092"/>
              <a:gd name="connsiteY3" fmla="*/ 2124731 h 2214649"/>
              <a:gd name="connsiteX4" fmla="*/ 803989 w 1518092"/>
              <a:gd name="connsiteY4" fmla="*/ 2169690 h 2214649"/>
              <a:gd name="connsiteX5" fmla="*/ 757381 w 1518092"/>
              <a:gd name="connsiteY5" fmla="*/ 2214649 h 2214649"/>
              <a:gd name="connsiteX6" fmla="*/ 712438 w 1518092"/>
              <a:gd name="connsiteY6" fmla="*/ 2169690 h 2214649"/>
              <a:gd name="connsiteX7" fmla="*/ 744065 w 1518092"/>
              <a:gd name="connsiteY7" fmla="*/ 2124731 h 2214649"/>
              <a:gd name="connsiteX8" fmla="*/ 744065 w 1518092"/>
              <a:gd name="connsiteY8" fmla="*/ 1520282 h 2214649"/>
              <a:gd name="connsiteX9" fmla="*/ 0 w 1518092"/>
              <a:gd name="connsiteY9" fmla="*/ 757643 h 2214649"/>
              <a:gd name="connsiteX10" fmla="*/ 757381 w 1518092"/>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8092" h="2214649">
                <a:moveTo>
                  <a:pt x="757381" y="0"/>
                </a:moveTo>
                <a:cubicBezTo>
                  <a:pt x="1178519" y="0"/>
                  <a:pt x="1518092" y="338026"/>
                  <a:pt x="1518092" y="757643"/>
                </a:cubicBezTo>
                <a:cubicBezTo>
                  <a:pt x="1518092" y="1173931"/>
                  <a:pt x="1186842" y="1510291"/>
                  <a:pt x="774027" y="1520282"/>
                </a:cubicBezTo>
                <a:lnTo>
                  <a:pt x="774027" y="2124731"/>
                </a:lnTo>
                <a:cubicBezTo>
                  <a:pt x="792337" y="2131392"/>
                  <a:pt x="803989" y="2146378"/>
                  <a:pt x="803989" y="2169690"/>
                </a:cubicBezTo>
                <a:cubicBezTo>
                  <a:pt x="803989" y="2191337"/>
                  <a:pt x="784015" y="2214649"/>
                  <a:pt x="757381" y="2214649"/>
                </a:cubicBezTo>
                <a:cubicBezTo>
                  <a:pt x="734077" y="2214649"/>
                  <a:pt x="712438" y="2191337"/>
                  <a:pt x="712438" y="2169690"/>
                </a:cubicBezTo>
                <a:cubicBezTo>
                  <a:pt x="712438" y="2146378"/>
                  <a:pt x="725755" y="2131392"/>
                  <a:pt x="744065" y="2124731"/>
                </a:cubicBezTo>
                <a:lnTo>
                  <a:pt x="744065" y="1520282"/>
                </a:lnTo>
                <a:cubicBezTo>
                  <a:pt x="331250" y="1510291"/>
                  <a:pt x="0" y="1173931"/>
                  <a:pt x="0" y="757643"/>
                </a:cubicBezTo>
                <a:cubicBezTo>
                  <a:pt x="0" y="338026"/>
                  <a:pt x="337909" y="0"/>
                  <a:pt x="757381"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6" name="Freeform 35">
            <a:extLst>
              <a:ext uri="{FF2B5EF4-FFF2-40B4-BE49-F238E27FC236}">
                <a16:creationId xmlns:a16="http://schemas.microsoft.com/office/drawing/2014/main" id="{6208503D-9B7B-2143-8977-B436C464238B}"/>
              </a:ext>
            </a:extLst>
          </p:cNvPr>
          <p:cNvSpPr/>
          <p:nvPr userDrawn="1"/>
        </p:nvSpPr>
        <p:spPr>
          <a:xfrm>
            <a:off x="7511047" y="1773769"/>
            <a:ext cx="1521426" cy="2214649"/>
          </a:xfrm>
          <a:custGeom>
            <a:avLst/>
            <a:gdLst>
              <a:gd name="connsiteX0" fmla="*/ 760713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5657 w 1521426"/>
              <a:gd name="connsiteY4" fmla="*/ 2169690 h 2214649"/>
              <a:gd name="connsiteX5" fmla="*/ 760713 w 1521426"/>
              <a:gd name="connsiteY5" fmla="*/ 2214649 h 2214649"/>
              <a:gd name="connsiteX6" fmla="*/ 714105 w 1521426"/>
              <a:gd name="connsiteY6" fmla="*/ 2169690 h 2214649"/>
              <a:gd name="connsiteX7" fmla="*/ 745732 w 1521426"/>
              <a:gd name="connsiteY7" fmla="*/ 2124731 h 2214649"/>
              <a:gd name="connsiteX8" fmla="*/ 745732 w 1521426"/>
              <a:gd name="connsiteY8" fmla="*/ 1520282 h 2214649"/>
              <a:gd name="connsiteX9" fmla="*/ 0 w 1521426"/>
              <a:gd name="connsiteY9" fmla="*/ 757643 h 2214649"/>
              <a:gd name="connsiteX10" fmla="*/ 760713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60713" y="0"/>
                </a:moveTo>
                <a:cubicBezTo>
                  <a:pt x="1181852" y="0"/>
                  <a:pt x="1521426" y="338026"/>
                  <a:pt x="1521426" y="757643"/>
                </a:cubicBezTo>
                <a:cubicBezTo>
                  <a:pt x="1521426" y="1173931"/>
                  <a:pt x="1188510" y="1510291"/>
                  <a:pt x="775694" y="1520282"/>
                </a:cubicBezTo>
                <a:lnTo>
                  <a:pt x="775694" y="2124731"/>
                </a:lnTo>
                <a:cubicBezTo>
                  <a:pt x="794005" y="2131392"/>
                  <a:pt x="805657" y="2146378"/>
                  <a:pt x="805657" y="2169690"/>
                </a:cubicBezTo>
                <a:cubicBezTo>
                  <a:pt x="805657" y="2191337"/>
                  <a:pt x="785682" y="2214649"/>
                  <a:pt x="760713" y="2214649"/>
                </a:cubicBezTo>
                <a:cubicBezTo>
                  <a:pt x="734080" y="2214649"/>
                  <a:pt x="714105" y="2191337"/>
                  <a:pt x="714105" y="2169690"/>
                </a:cubicBezTo>
                <a:cubicBezTo>
                  <a:pt x="714105" y="2146378"/>
                  <a:pt x="727422" y="2131392"/>
                  <a:pt x="745732" y="2124731"/>
                </a:cubicBezTo>
                <a:lnTo>
                  <a:pt x="745732" y="1520282"/>
                </a:lnTo>
                <a:cubicBezTo>
                  <a:pt x="332916" y="1510291"/>
                  <a:pt x="0" y="1173931"/>
                  <a:pt x="0" y="757643"/>
                </a:cubicBezTo>
                <a:cubicBezTo>
                  <a:pt x="0" y="338026"/>
                  <a:pt x="341239" y="0"/>
                  <a:pt x="760713"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solidFill>
                <a:srgbClr val="85D2E1"/>
              </a:solidFill>
              <a:latin typeface="Lato Regular" charset="0"/>
              <a:ea typeface="Arial Unicode MS" pitchFamily="2"/>
              <a:cs typeface="Arial Unicode MS" pitchFamily="2"/>
            </a:endParaRPr>
          </a:p>
        </p:txBody>
      </p:sp>
      <p:sp>
        <p:nvSpPr>
          <p:cNvPr id="49" name="Text Placeholder 17">
            <a:extLst>
              <a:ext uri="{FF2B5EF4-FFF2-40B4-BE49-F238E27FC236}">
                <a16:creationId xmlns:a16="http://schemas.microsoft.com/office/drawing/2014/main" id="{128E9ECD-6E05-7C40-AE3A-58DA7B5240BE}"/>
              </a:ext>
            </a:extLst>
          </p:cNvPr>
          <p:cNvSpPr>
            <a:spLocks noGrp="1"/>
          </p:cNvSpPr>
          <p:nvPr>
            <p:ph type="body" sz="quarter" idx="21" hasCustomPrompt="1"/>
          </p:nvPr>
        </p:nvSpPr>
        <p:spPr>
          <a:xfrm>
            <a:off x="761670" y="4880563"/>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85889"/>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2927683" y="4874313"/>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79639"/>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5091430" y="4865859"/>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71185"/>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7257443" y="4859609"/>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64935"/>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7" name="Text Placeholder 17">
            <a:extLst>
              <a:ext uri="{FF2B5EF4-FFF2-40B4-BE49-F238E27FC236}">
                <a16:creationId xmlns:a16="http://schemas.microsoft.com/office/drawing/2014/main" id="{1E385F24-AB91-1644-9C17-F5DD6576CFB5}"/>
              </a:ext>
            </a:extLst>
          </p:cNvPr>
          <p:cNvSpPr>
            <a:spLocks noGrp="1"/>
          </p:cNvSpPr>
          <p:nvPr>
            <p:ph type="body" sz="quarter" idx="36" hasCustomPrompt="1"/>
          </p:nvPr>
        </p:nvSpPr>
        <p:spPr>
          <a:xfrm>
            <a:off x="9412021" y="4848034"/>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28" name="Rectangle 27">
            <a:extLst>
              <a:ext uri="{FF2B5EF4-FFF2-40B4-BE49-F238E27FC236}">
                <a16:creationId xmlns:a16="http://schemas.microsoft.com/office/drawing/2014/main" id="{DB53813B-F067-314E-B8E7-88B0B3E4857E}"/>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31" name="Rectangle 30">
            <a:extLst>
              <a:ext uri="{FF2B5EF4-FFF2-40B4-BE49-F238E27FC236}">
                <a16:creationId xmlns:a16="http://schemas.microsoft.com/office/drawing/2014/main" id="{A61A0019-B7B1-0448-A451-E17167AB6F94}"/>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2" name="TextBox 31">
            <a:extLst>
              <a:ext uri="{FF2B5EF4-FFF2-40B4-BE49-F238E27FC236}">
                <a16:creationId xmlns:a16="http://schemas.microsoft.com/office/drawing/2014/main" id="{AFAF041E-7267-C846-B834-5AE13A126E1E}"/>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37916804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832077" y="3024269"/>
            <a:ext cx="1921262" cy="208178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FFD100"/>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970654" y="3024269"/>
            <a:ext cx="1916323" cy="208178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FFD100"/>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3024269"/>
            <a:ext cx="1918793" cy="208178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FFD100"/>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242870" y="3024269"/>
            <a:ext cx="1916323" cy="2081780"/>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FFD100"/>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76508" y="3024269"/>
            <a:ext cx="1921262" cy="2081780"/>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FD100"/>
          </a:solidFill>
          <a:ln w="9525" cap="flat">
            <a:noFill/>
            <a:bevel/>
            <a:headEnd/>
            <a:tailEnd/>
          </a:ln>
          <a:effectLst/>
        </p:spPr>
        <p:txBody>
          <a:bodyPr wrap="none" anchor="ctr"/>
          <a:lstStyle/>
          <a:p>
            <a:endParaRPr lang="en-US"/>
          </a:p>
        </p:txBody>
      </p:sp>
      <p:sp>
        <p:nvSpPr>
          <p:cNvPr id="33" name="Rectangle 32">
            <a:extLst>
              <a:ext uri="{FF2B5EF4-FFF2-40B4-BE49-F238E27FC236}">
                <a16:creationId xmlns:a16="http://schemas.microsoft.com/office/drawing/2014/main" id="{C32DC3FE-D517-4045-A81C-97480C4BB5BC}"/>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49" name="Text Placeholder 17">
            <a:extLst>
              <a:ext uri="{FF2B5EF4-FFF2-40B4-BE49-F238E27FC236}">
                <a16:creationId xmlns:a16="http://schemas.microsoft.com/office/drawing/2014/main" id="{128E9ECD-6E05-7C40-AE3A-58DA7B5240BE}"/>
              </a:ext>
            </a:extLst>
          </p:cNvPr>
          <p:cNvSpPr>
            <a:spLocks noGrp="1"/>
          </p:cNvSpPr>
          <p:nvPr>
            <p:ph type="body" sz="quarter" idx="21" hasCustomPrompt="1"/>
          </p:nvPr>
        </p:nvSpPr>
        <p:spPr>
          <a:xfrm>
            <a:off x="847141" y="4267105"/>
            <a:ext cx="1903851"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846019" y="3772431"/>
            <a:ext cx="1903851"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2997293" y="4260855"/>
            <a:ext cx="1921263"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73021" y="3766181"/>
            <a:ext cx="1921263"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5129645" y="4252401"/>
            <a:ext cx="1908506"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116948" y="3757727"/>
            <a:ext cx="190850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7272508" y="4246151"/>
            <a:ext cx="1890175"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71386" y="3751477"/>
            <a:ext cx="1890175"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7" name="Text Placeholder 17">
            <a:extLst>
              <a:ext uri="{FF2B5EF4-FFF2-40B4-BE49-F238E27FC236}">
                <a16:creationId xmlns:a16="http://schemas.microsoft.com/office/drawing/2014/main" id="{1E385F24-AB91-1644-9C17-F5DD6576CFB5}"/>
              </a:ext>
            </a:extLst>
          </p:cNvPr>
          <p:cNvSpPr>
            <a:spLocks noGrp="1"/>
          </p:cNvSpPr>
          <p:nvPr>
            <p:ph type="body" sz="quarter" idx="36" hasCustomPrompt="1"/>
          </p:nvPr>
        </p:nvSpPr>
        <p:spPr>
          <a:xfrm>
            <a:off x="9403936" y="4234576"/>
            <a:ext cx="1921262"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1239" y="3739902"/>
            <a:ext cx="1921262"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3" name="Rectangle 22">
            <a:extLst>
              <a:ext uri="{FF2B5EF4-FFF2-40B4-BE49-F238E27FC236}">
                <a16:creationId xmlns:a16="http://schemas.microsoft.com/office/drawing/2014/main" id="{33E42E70-6F24-2B4F-8D45-F63BD7D21801}"/>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sp>
        <p:nvSpPr>
          <p:cNvPr id="24" name="TextBox 23">
            <a:extLst>
              <a:ext uri="{FF2B5EF4-FFF2-40B4-BE49-F238E27FC236}">
                <a16:creationId xmlns:a16="http://schemas.microsoft.com/office/drawing/2014/main" id="{57E23BC9-D46E-6942-BD7D-F82B42708EAE}"/>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40505952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dirty="0">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9912"/>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5946"/>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42698"/>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57649"/>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7" name="Rectangle 26">
            <a:extLst>
              <a:ext uri="{FF2B5EF4-FFF2-40B4-BE49-F238E27FC236}">
                <a16:creationId xmlns:a16="http://schemas.microsoft.com/office/drawing/2014/main" id="{48330E2F-4ADA-404E-95C6-4C647BF456B9}"/>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BEA74766-696A-6C4B-A355-CF04F123444B}"/>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1" name="TextBox 30">
            <a:extLst>
              <a:ext uri="{FF2B5EF4-FFF2-40B4-BE49-F238E27FC236}">
                <a16:creationId xmlns:a16="http://schemas.microsoft.com/office/drawing/2014/main" id="{1208D508-E347-A04E-94FD-E5E28C096AD0}"/>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5927624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3" name="Rectangle 22">
            <a:extLst>
              <a:ext uri="{FF2B5EF4-FFF2-40B4-BE49-F238E27FC236}">
                <a16:creationId xmlns:a16="http://schemas.microsoft.com/office/drawing/2014/main" id="{56079E60-4EF5-D444-8818-35BE149DC18D}"/>
              </a:ext>
            </a:extLst>
          </p:cNvPr>
          <p:cNvSpPr/>
          <p:nvPr userDrawn="1"/>
        </p:nvSpPr>
        <p:spPr>
          <a:xfrm rot="16200000" flipV="1">
            <a:off x="5961489" y="6719111"/>
            <a:ext cx="252000" cy="36000"/>
          </a:xfrm>
          <a:prstGeom prst="rect">
            <a:avLst/>
          </a:prstGeom>
          <a:solidFill>
            <a:srgbClr val="8CBF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5" name="Rectangle 24">
            <a:extLst>
              <a:ext uri="{FF2B5EF4-FFF2-40B4-BE49-F238E27FC236}">
                <a16:creationId xmlns:a16="http://schemas.microsoft.com/office/drawing/2014/main" id="{C2A3EF24-9E9D-D248-8659-6E5A57A70690}"/>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2" name="Rectangle 21">
            <a:extLst>
              <a:ext uri="{FF2B5EF4-FFF2-40B4-BE49-F238E27FC236}">
                <a16:creationId xmlns:a16="http://schemas.microsoft.com/office/drawing/2014/main" id="{D59D4AFD-F476-7141-AFB9-4C0A18D77615}"/>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7" name="TextBox 26">
            <a:extLst>
              <a:ext uri="{FF2B5EF4-FFF2-40B4-BE49-F238E27FC236}">
                <a16:creationId xmlns:a16="http://schemas.microsoft.com/office/drawing/2014/main" id="{4DCF8409-BD6B-E24D-9125-FE7BB665090B}"/>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903704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388C34B6-84E1-EA48-95DB-C1BCC7B3E351}"/>
              </a:ext>
            </a:extLst>
          </p:cNvPr>
          <p:cNvSpPr/>
          <p:nvPr userDrawn="1"/>
        </p:nvSpPr>
        <p:spPr>
          <a:xfrm rot="16200000" flipV="1">
            <a:off x="5961489" y="6719111"/>
            <a:ext cx="252000" cy="3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216262"/>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82488"/>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19" name="Rectangle 18">
            <a:extLst>
              <a:ext uri="{FF2B5EF4-FFF2-40B4-BE49-F238E27FC236}">
                <a16:creationId xmlns:a16="http://schemas.microsoft.com/office/drawing/2014/main" id="{C50333AF-81AF-A34B-94F1-14F67111D644}"/>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40130239-26A4-FD46-98D9-9BA50A98E00C}"/>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2" name="TextBox 21">
            <a:extLst>
              <a:ext uri="{FF2B5EF4-FFF2-40B4-BE49-F238E27FC236}">
                <a16:creationId xmlns:a16="http://schemas.microsoft.com/office/drawing/2014/main" id="{230BF02F-C4D7-594B-8513-C00BB5065733}"/>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9021076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a:solidFill>
            <a:srgbClr val="FFD100"/>
          </a:solidFill>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FED100">
                <a:alpha val="60000"/>
              </a:srgbClr>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FFD100"/>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FED100">
                <a:alpha val="80000"/>
              </a:srgbClr>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ED100">
                <a:alpha val="20000"/>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FED100">
                <a:alpha val="40000"/>
              </a:srgbClr>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01" name="Text Placeholder 17">
            <a:extLst>
              <a:ext uri="{FF2B5EF4-FFF2-40B4-BE49-F238E27FC236}">
                <a16:creationId xmlns:a16="http://schemas.microsoft.com/office/drawing/2014/main" id="{20D53A06-A470-E043-A7C1-9D4483F8962D}"/>
              </a:ext>
            </a:extLst>
          </p:cNvPr>
          <p:cNvSpPr>
            <a:spLocks noGrp="1"/>
          </p:cNvSpPr>
          <p:nvPr>
            <p:ph type="body" sz="quarter" idx="19" hasCustomPrompt="1"/>
          </p:nvPr>
        </p:nvSpPr>
        <p:spPr>
          <a:xfrm>
            <a:off x="5383588" y="3262474"/>
            <a:ext cx="2212737" cy="651123"/>
          </a:xfrm>
        </p:spPr>
        <p:txBody>
          <a:bodyPr/>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8" y="2854742"/>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3" name="Text Placeholder 17">
            <a:extLst>
              <a:ext uri="{FF2B5EF4-FFF2-40B4-BE49-F238E27FC236}">
                <a16:creationId xmlns:a16="http://schemas.microsoft.com/office/drawing/2014/main" id="{CF75D89D-1D17-D04C-8A25-58DADB17A5B6}"/>
              </a:ext>
            </a:extLst>
          </p:cNvPr>
          <p:cNvSpPr>
            <a:spLocks noGrp="1"/>
          </p:cNvSpPr>
          <p:nvPr>
            <p:ph type="body" sz="quarter" idx="21" hasCustomPrompt="1"/>
          </p:nvPr>
        </p:nvSpPr>
        <p:spPr>
          <a:xfrm>
            <a:off x="6505379" y="927252"/>
            <a:ext cx="2212737" cy="651123"/>
          </a:xfrm>
        </p:spPr>
        <p:txBody>
          <a:bodyPr anchor="t"/>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9" y="565819"/>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5" name="Text Placeholder 17">
            <a:extLst>
              <a:ext uri="{FF2B5EF4-FFF2-40B4-BE49-F238E27FC236}">
                <a16:creationId xmlns:a16="http://schemas.microsoft.com/office/drawing/2014/main" id="{23CD4274-1A62-C44F-9D93-D9C507ADC254}"/>
              </a:ext>
            </a:extLst>
          </p:cNvPr>
          <p:cNvSpPr>
            <a:spLocks noGrp="1"/>
          </p:cNvSpPr>
          <p:nvPr>
            <p:ph type="body" sz="quarter" idx="23" hasCustomPrompt="1"/>
          </p:nvPr>
        </p:nvSpPr>
        <p:spPr>
          <a:xfrm>
            <a:off x="6667060" y="5501098"/>
            <a:ext cx="2212737" cy="651123"/>
          </a:xfrm>
        </p:spPr>
        <p:txBody>
          <a:bodyPr anchor="t"/>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60" y="5139665"/>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7" name="Text Placeholder 17">
            <a:extLst>
              <a:ext uri="{FF2B5EF4-FFF2-40B4-BE49-F238E27FC236}">
                <a16:creationId xmlns:a16="http://schemas.microsoft.com/office/drawing/2014/main" id="{43320795-46BC-AF4D-BEC0-E2B432C9F1BB}"/>
              </a:ext>
            </a:extLst>
          </p:cNvPr>
          <p:cNvSpPr>
            <a:spLocks noGrp="1"/>
          </p:cNvSpPr>
          <p:nvPr>
            <p:ph type="body" sz="quarter" idx="25" hasCustomPrompt="1"/>
          </p:nvPr>
        </p:nvSpPr>
        <p:spPr>
          <a:xfrm>
            <a:off x="5731326" y="4447206"/>
            <a:ext cx="2212737" cy="651123"/>
          </a:xfrm>
        </p:spPr>
        <p:txBody>
          <a:bodyPr anchor="t"/>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6" y="4085773"/>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9" name="Text Placeholder 17">
            <a:extLst>
              <a:ext uri="{FF2B5EF4-FFF2-40B4-BE49-F238E27FC236}">
                <a16:creationId xmlns:a16="http://schemas.microsoft.com/office/drawing/2014/main" id="{8FB2940C-DB12-FC4B-AE30-0A6B11AD18B8}"/>
              </a:ext>
            </a:extLst>
          </p:cNvPr>
          <p:cNvSpPr>
            <a:spLocks noGrp="1"/>
          </p:cNvSpPr>
          <p:nvPr>
            <p:ph type="body" sz="quarter" idx="27" hasCustomPrompt="1"/>
          </p:nvPr>
        </p:nvSpPr>
        <p:spPr>
          <a:xfrm>
            <a:off x="5779231" y="1959718"/>
            <a:ext cx="2212737" cy="651123"/>
          </a:xfrm>
        </p:spPr>
        <p:txBody>
          <a:bodyPr anchor="t"/>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1" y="1598285"/>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77" name="TextBox 76">
            <a:extLst>
              <a:ext uri="{FF2B5EF4-FFF2-40B4-BE49-F238E27FC236}">
                <a16:creationId xmlns:a16="http://schemas.microsoft.com/office/drawing/2014/main" id="{43145B51-3D35-5945-82BB-92B736D68EB5}"/>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78" name="Rectangle 77">
            <a:extLst>
              <a:ext uri="{FF2B5EF4-FFF2-40B4-BE49-F238E27FC236}">
                <a16:creationId xmlns:a16="http://schemas.microsoft.com/office/drawing/2014/main" id="{45431EF6-A46B-2847-B85F-33968397620D}"/>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2582531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18116" y="1084544"/>
            <a:ext cx="3462422" cy="4621568"/>
            <a:chOff x="1333421" y="1575267"/>
            <a:chExt cx="7926559" cy="10580207"/>
          </a:xfrm>
          <a:solidFill>
            <a:srgbClr val="FFD100"/>
          </a:solidFill>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FED100">
                <a:alpha val="60000"/>
              </a:srgbClr>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FFD100"/>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FED100">
                <a:alpha val="80000"/>
              </a:srgbClr>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ED100">
                <a:alpha val="20000"/>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FED100">
                <a:alpha val="40000"/>
              </a:srgbClr>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8" y="2956402"/>
            <a:ext cx="3298903"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52603" y="782873"/>
            <a:ext cx="3298903"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2795" y="5261232"/>
            <a:ext cx="3298903"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77" name="TextBox 76">
            <a:extLst>
              <a:ext uri="{FF2B5EF4-FFF2-40B4-BE49-F238E27FC236}">
                <a16:creationId xmlns:a16="http://schemas.microsoft.com/office/drawing/2014/main" id="{43145B51-3D35-5945-82BB-92B736D68EB5}"/>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78" name="Rectangle 77">
            <a:extLst>
              <a:ext uri="{FF2B5EF4-FFF2-40B4-BE49-F238E27FC236}">
                <a16:creationId xmlns:a16="http://schemas.microsoft.com/office/drawing/2014/main" id="{45431EF6-A46B-2847-B85F-33968397620D}"/>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35177579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411246" y="1263516"/>
            <a:ext cx="4312551" cy="748242"/>
          </a:xfrm>
        </p:spPr>
        <p:txBody>
          <a:bodyPr/>
          <a:lstStyle>
            <a:lvl1pPr>
              <a:buNone/>
              <a:defRPr sz="22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495393" y="1126973"/>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FED100"/>
          </a:solidFill>
          <a:ln w="9525" cap="flat">
            <a:noFill/>
            <a:bevel/>
            <a:headEnd/>
            <a:tailEnd/>
          </a:ln>
          <a:effectLst/>
        </p:spPr>
        <p:txBody>
          <a:bodyPr wrap="none" anchor="ctr"/>
          <a:lstStyle/>
          <a:p>
            <a:endParaRPr lang="en-US"/>
          </a:p>
        </p:txBody>
      </p:sp>
      <p:sp>
        <p:nvSpPr>
          <p:cNvPr id="39" name="Freeform 38">
            <a:extLst>
              <a:ext uri="{FF2B5EF4-FFF2-40B4-BE49-F238E27FC236}">
                <a16:creationId xmlns:a16="http://schemas.microsoft.com/office/drawing/2014/main" id="{C8AC7C2A-FE0D-1E46-AEF1-1CC40CA8D48D}"/>
              </a:ext>
            </a:extLst>
          </p:cNvPr>
          <p:cNvSpPr>
            <a:spLocks noChangeArrowheads="1"/>
          </p:cNvSpPr>
          <p:nvPr/>
        </p:nvSpPr>
        <p:spPr bwMode="auto">
          <a:xfrm>
            <a:off x="8911127" y="1536112"/>
            <a:ext cx="2728008" cy="2687953"/>
          </a:xfrm>
          <a:custGeom>
            <a:avLst/>
            <a:gdLst>
              <a:gd name="connsiteX0" fmla="*/ 1347559 w 2728008"/>
              <a:gd name="connsiteY0" fmla="*/ 0 h 2687953"/>
              <a:gd name="connsiteX1" fmla="*/ 1986565 w 2728008"/>
              <a:gd name="connsiteY1" fmla="*/ 161435 h 2687953"/>
              <a:gd name="connsiteX2" fmla="*/ 2048138 w 2728008"/>
              <a:gd name="connsiteY2" fmla="*/ 198721 h 2687953"/>
              <a:gd name="connsiteX3" fmla="*/ 2055744 w 2728008"/>
              <a:gd name="connsiteY3" fmla="*/ 189369 h 2687953"/>
              <a:gd name="connsiteX4" fmla="*/ 2332912 w 2728008"/>
              <a:gd name="connsiteY4" fmla="*/ 73044 h 2687953"/>
              <a:gd name="connsiteX5" fmla="*/ 2728008 w 2728008"/>
              <a:gd name="connsiteY5" fmla="*/ 468361 h 2687953"/>
              <a:gd name="connsiteX6" fmla="*/ 2613550 w 2728008"/>
              <a:gd name="connsiteY6" fmla="*/ 747820 h 2687953"/>
              <a:gd name="connsiteX7" fmla="*/ 2568525 w 2728008"/>
              <a:gd name="connsiteY7" fmla="*/ 785283 h 2687953"/>
              <a:gd name="connsiteX8" fmla="*/ 2584461 w 2728008"/>
              <a:gd name="connsiteY8" fmla="*/ 818260 h 2687953"/>
              <a:gd name="connsiteX9" fmla="*/ 2690307 w 2728008"/>
              <a:gd name="connsiteY9" fmla="*/ 1341306 h 2687953"/>
              <a:gd name="connsiteX10" fmla="*/ 1347559 w 2728008"/>
              <a:gd name="connsiteY10" fmla="*/ 2687953 h 2687953"/>
              <a:gd name="connsiteX11" fmla="*/ 0 w 2728008"/>
              <a:gd name="connsiteY11" fmla="*/ 1341306 h 2687953"/>
              <a:gd name="connsiteX12" fmla="*/ 1347559 w 2728008"/>
              <a:gd name="connsiteY12" fmla="*/ 0 h 2687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28008" h="2687953">
                <a:moveTo>
                  <a:pt x="1347559" y="0"/>
                </a:moveTo>
                <a:cubicBezTo>
                  <a:pt x="1578578" y="0"/>
                  <a:pt x="1796338" y="58425"/>
                  <a:pt x="1986565" y="161435"/>
                </a:cubicBezTo>
                <a:lnTo>
                  <a:pt x="2048138" y="198721"/>
                </a:lnTo>
                <a:lnTo>
                  <a:pt x="2055744" y="189369"/>
                </a:lnTo>
                <a:cubicBezTo>
                  <a:pt x="2126421" y="117651"/>
                  <a:pt x="2224261" y="73044"/>
                  <a:pt x="2332912" y="73044"/>
                </a:cubicBezTo>
                <a:cubicBezTo>
                  <a:pt x="2554486" y="73044"/>
                  <a:pt x="2728008" y="251471"/>
                  <a:pt x="2728008" y="468361"/>
                </a:cubicBezTo>
                <a:cubicBezTo>
                  <a:pt x="2728008" y="577073"/>
                  <a:pt x="2684627" y="676036"/>
                  <a:pt x="2613550" y="747820"/>
                </a:cubicBezTo>
                <a:lnTo>
                  <a:pt x="2568525" y="785283"/>
                </a:lnTo>
                <a:lnTo>
                  <a:pt x="2584461" y="818260"/>
                </a:lnTo>
                <a:cubicBezTo>
                  <a:pt x="2652589" y="978837"/>
                  <a:pt x="2690307" y="1155547"/>
                  <a:pt x="2690307" y="1341306"/>
                </a:cubicBezTo>
                <a:cubicBezTo>
                  <a:pt x="2690307" y="2084339"/>
                  <a:pt x="2086819" y="2687953"/>
                  <a:pt x="1347559" y="2687953"/>
                </a:cubicBezTo>
                <a:cubicBezTo>
                  <a:pt x="604023" y="2687953"/>
                  <a:pt x="0" y="2084339"/>
                  <a:pt x="0" y="1341306"/>
                </a:cubicBezTo>
                <a:cubicBezTo>
                  <a:pt x="0" y="598273"/>
                  <a:pt x="604023" y="0"/>
                  <a:pt x="1347559" y="0"/>
                </a:cubicBezTo>
                <a:close/>
              </a:path>
            </a:pathLst>
          </a:custGeom>
          <a:solidFill>
            <a:srgbClr val="FED100"/>
          </a:solidFill>
          <a:ln w="9525" cap="flat">
            <a:noFill/>
            <a:bevel/>
            <a:headEnd/>
            <a:tailEnd/>
          </a:ln>
          <a:effectLst/>
        </p:spPr>
        <p:txBody>
          <a:bodyPr wrap="square" anchor="ctr">
            <a:noAutofit/>
          </a:bodyPr>
          <a:lstStyle/>
          <a:p>
            <a:endParaRPr lang="en-US"/>
          </a:p>
        </p:txBody>
      </p:sp>
      <p:sp>
        <p:nvSpPr>
          <p:cNvPr id="37" name="Freeform 36">
            <a:extLst>
              <a:ext uri="{FF2B5EF4-FFF2-40B4-BE49-F238E27FC236}">
                <a16:creationId xmlns:a16="http://schemas.microsoft.com/office/drawing/2014/main" id="{721E85CF-10E5-434A-B411-502B2961E920}"/>
              </a:ext>
            </a:extLst>
          </p:cNvPr>
          <p:cNvSpPr>
            <a:spLocks noChangeArrowheads="1"/>
          </p:cNvSpPr>
          <p:nvPr/>
        </p:nvSpPr>
        <p:spPr bwMode="auto">
          <a:xfrm>
            <a:off x="5527546" y="1342899"/>
            <a:ext cx="2030557" cy="2134233"/>
          </a:xfrm>
          <a:custGeom>
            <a:avLst/>
            <a:gdLst>
              <a:gd name="connsiteX0" fmla="*/ 395584 w 2030557"/>
              <a:gd name="connsiteY0" fmla="*/ 0 h 2134233"/>
              <a:gd name="connsiteX1" fmla="*/ 723293 w 2030557"/>
              <a:gd name="connsiteY1" fmla="*/ 171657 h 2134233"/>
              <a:gd name="connsiteX2" fmla="*/ 740101 w 2030557"/>
              <a:gd name="connsiteY2" fmla="*/ 202116 h 2134233"/>
              <a:gd name="connsiteX3" fmla="*/ 745673 w 2030557"/>
              <a:gd name="connsiteY3" fmla="*/ 200085 h 2134233"/>
              <a:gd name="connsiteX4" fmla="*/ 1041779 w 2030557"/>
              <a:gd name="connsiteY4" fmla="*/ 155513 h 2134233"/>
              <a:gd name="connsiteX5" fmla="*/ 2030557 w 2030557"/>
              <a:gd name="connsiteY5" fmla="*/ 1144606 h 2134233"/>
              <a:gd name="connsiteX6" fmla="*/ 1041779 w 2030557"/>
              <a:gd name="connsiteY6" fmla="*/ 2134233 h 2134233"/>
              <a:gd name="connsiteX7" fmla="*/ 47125 w 2030557"/>
              <a:gd name="connsiteY7" fmla="*/ 1144606 h 2134233"/>
              <a:gd name="connsiteX8" fmla="*/ 125166 w 2030557"/>
              <a:gd name="connsiteY8" fmla="*/ 760120 h 2134233"/>
              <a:gd name="connsiteX9" fmla="*/ 153261 w 2030557"/>
              <a:gd name="connsiteY9" fmla="*/ 702068 h 2134233"/>
              <a:gd name="connsiteX10" fmla="*/ 116313 w 2030557"/>
              <a:gd name="connsiteY10" fmla="*/ 671853 h 2134233"/>
              <a:gd name="connsiteX11" fmla="*/ 0 w 2030557"/>
              <a:gd name="connsiteY11" fmla="*/ 390556 h 2134233"/>
              <a:gd name="connsiteX12" fmla="*/ 395584 w 2030557"/>
              <a:gd name="connsiteY12" fmla="*/ 0 h 213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30557" h="2134233">
                <a:moveTo>
                  <a:pt x="395584" y="0"/>
                </a:moveTo>
                <a:cubicBezTo>
                  <a:pt x="531383" y="0"/>
                  <a:pt x="651958" y="67828"/>
                  <a:pt x="723293" y="171657"/>
                </a:cubicBezTo>
                <a:lnTo>
                  <a:pt x="740101" y="202116"/>
                </a:lnTo>
                <a:lnTo>
                  <a:pt x="745673" y="200085"/>
                </a:lnTo>
                <a:cubicBezTo>
                  <a:pt x="839168" y="171124"/>
                  <a:pt x="938615" y="155513"/>
                  <a:pt x="1041779" y="155513"/>
                </a:cubicBezTo>
                <a:cubicBezTo>
                  <a:pt x="1587183" y="155513"/>
                  <a:pt x="2030557" y="599563"/>
                  <a:pt x="2030557" y="1144606"/>
                </a:cubicBezTo>
                <a:cubicBezTo>
                  <a:pt x="2030557" y="1690183"/>
                  <a:pt x="1587183" y="2134233"/>
                  <a:pt x="1041779" y="2134233"/>
                </a:cubicBezTo>
                <a:cubicBezTo>
                  <a:pt x="491568" y="2134233"/>
                  <a:pt x="47125" y="1690183"/>
                  <a:pt x="47125" y="1144606"/>
                </a:cubicBezTo>
                <a:cubicBezTo>
                  <a:pt x="47125" y="1008345"/>
                  <a:pt x="74903" y="878396"/>
                  <a:pt x="125166" y="760120"/>
                </a:cubicBezTo>
                <a:lnTo>
                  <a:pt x="153261" y="702068"/>
                </a:lnTo>
                <a:lnTo>
                  <a:pt x="116313" y="671853"/>
                </a:lnTo>
                <a:cubicBezTo>
                  <a:pt x="44576" y="600660"/>
                  <a:pt x="0" y="501686"/>
                  <a:pt x="0" y="390556"/>
                </a:cubicBezTo>
                <a:cubicBezTo>
                  <a:pt x="0" y="173640"/>
                  <a:pt x="178307" y="0"/>
                  <a:pt x="395584" y="0"/>
                </a:cubicBezTo>
                <a:close/>
              </a:path>
            </a:pathLst>
          </a:custGeom>
          <a:solidFill>
            <a:srgbClr val="FED100"/>
          </a:solidFill>
          <a:ln w="9525" cap="flat">
            <a:noFill/>
            <a:bevel/>
            <a:headEnd/>
            <a:tailEnd/>
          </a:ln>
          <a:effectLst/>
        </p:spPr>
        <p:txBody>
          <a:bodyPr wrap="square" anchor="ctr">
            <a:noAutofit/>
          </a:bodyP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FED100"/>
          </a:solidFill>
          <a:ln w="9525" cap="flat">
            <a:noFill/>
            <a:bevel/>
            <a:headEnd/>
            <a:tailEnd/>
          </a:ln>
          <a:effectLst/>
        </p:spPr>
        <p:txBody>
          <a:bodyPr wrap="none" anchor="ctr"/>
          <a:lstStyle/>
          <a:p>
            <a:endParaRPr lang="en-US"/>
          </a:p>
        </p:txBody>
      </p:sp>
      <p:sp>
        <p:nvSpPr>
          <p:cNvPr id="36" name="Freeform 35">
            <a:extLst>
              <a:ext uri="{FF2B5EF4-FFF2-40B4-BE49-F238E27FC236}">
                <a16:creationId xmlns:a16="http://schemas.microsoft.com/office/drawing/2014/main" id="{0DDA54A1-C5F5-DF42-9617-EAE5E4AEACC0}"/>
              </a:ext>
            </a:extLst>
          </p:cNvPr>
          <p:cNvSpPr>
            <a:spLocks noChangeArrowheads="1"/>
          </p:cNvSpPr>
          <p:nvPr userDrawn="1"/>
        </p:nvSpPr>
        <p:spPr bwMode="auto">
          <a:xfrm>
            <a:off x="4224538" y="3013484"/>
            <a:ext cx="2490027" cy="2313308"/>
          </a:xfrm>
          <a:custGeom>
            <a:avLst/>
            <a:gdLst>
              <a:gd name="connsiteX0" fmla="*/ 1159058 w 2490027"/>
              <a:gd name="connsiteY0" fmla="*/ 0 h 2313308"/>
              <a:gd name="connsiteX1" fmla="*/ 2313308 w 2490027"/>
              <a:gd name="connsiteY1" fmla="*/ 1158792 h 2313308"/>
              <a:gd name="connsiteX2" fmla="*/ 2261418 w 2490027"/>
              <a:gd name="connsiteY2" fmla="*/ 1502123 h 2313308"/>
              <a:gd name="connsiteX3" fmla="*/ 2255744 w 2490027"/>
              <a:gd name="connsiteY3" fmla="*/ 1517630 h 2313308"/>
              <a:gd name="connsiteX4" fmla="*/ 2315092 w 2490027"/>
              <a:gd name="connsiteY4" fmla="*/ 1550005 h 2313308"/>
              <a:gd name="connsiteX5" fmla="*/ 2490027 w 2490027"/>
              <a:gd name="connsiteY5" fmla="*/ 1877935 h 2313308"/>
              <a:gd name="connsiteX6" fmla="*/ 2094443 w 2490027"/>
              <a:gd name="connsiteY6" fmla="*/ 2273252 h 2313308"/>
              <a:gd name="connsiteX7" fmla="*/ 1815172 w 2490027"/>
              <a:gd name="connsiteY7" fmla="*/ 2156927 h 2313308"/>
              <a:gd name="connsiteX8" fmla="*/ 1789139 w 2490027"/>
              <a:gd name="connsiteY8" fmla="*/ 2125433 h 2313308"/>
              <a:gd name="connsiteX9" fmla="*/ 1709258 w 2490027"/>
              <a:gd name="connsiteY9" fmla="*/ 2173971 h 2313308"/>
              <a:gd name="connsiteX10" fmla="*/ 1159058 w 2490027"/>
              <a:gd name="connsiteY10" fmla="*/ 2313308 h 2313308"/>
              <a:gd name="connsiteX11" fmla="*/ 0 w 2490027"/>
              <a:gd name="connsiteY11" fmla="*/ 1158792 h 2313308"/>
              <a:gd name="connsiteX12" fmla="*/ 1159058 w 2490027"/>
              <a:gd name="connsiteY12" fmla="*/ 0 h 231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90027" h="2313308">
                <a:moveTo>
                  <a:pt x="1159058" y="0"/>
                </a:moveTo>
                <a:cubicBezTo>
                  <a:pt x="1796568" y="0"/>
                  <a:pt x="2313308" y="521670"/>
                  <a:pt x="2313308" y="1158792"/>
                </a:cubicBezTo>
                <a:cubicBezTo>
                  <a:pt x="2313308" y="1278352"/>
                  <a:pt x="2295142" y="1393666"/>
                  <a:pt x="2261418" y="1502123"/>
                </a:cubicBezTo>
                <a:lnTo>
                  <a:pt x="2255744" y="1517630"/>
                </a:lnTo>
                <a:lnTo>
                  <a:pt x="2315092" y="1550005"/>
                </a:lnTo>
                <a:cubicBezTo>
                  <a:pt x="2420376" y="1621388"/>
                  <a:pt x="2490027" y="1742045"/>
                  <a:pt x="2490027" y="1877935"/>
                </a:cubicBezTo>
                <a:cubicBezTo>
                  <a:pt x="2490027" y="2094825"/>
                  <a:pt x="2311721" y="2273252"/>
                  <a:pt x="2094443" y="2273252"/>
                </a:cubicBezTo>
                <a:cubicBezTo>
                  <a:pt x="1985805" y="2273252"/>
                  <a:pt x="1886909" y="2228646"/>
                  <a:pt x="1815172" y="2156927"/>
                </a:cubicBezTo>
                <a:lnTo>
                  <a:pt x="1789139" y="2125433"/>
                </a:lnTo>
                <a:lnTo>
                  <a:pt x="1709258" y="2173971"/>
                </a:lnTo>
                <a:cubicBezTo>
                  <a:pt x="1545708" y="2262833"/>
                  <a:pt x="1358280" y="2313308"/>
                  <a:pt x="1159058" y="2313308"/>
                </a:cubicBezTo>
                <a:cubicBezTo>
                  <a:pt x="516740" y="2313308"/>
                  <a:pt x="0" y="1796448"/>
                  <a:pt x="0" y="1158792"/>
                </a:cubicBezTo>
                <a:cubicBezTo>
                  <a:pt x="0" y="521670"/>
                  <a:pt x="516740" y="0"/>
                  <a:pt x="1159058" y="0"/>
                </a:cubicBezTo>
                <a:close/>
              </a:path>
            </a:pathLst>
          </a:custGeom>
          <a:solidFill>
            <a:srgbClr val="FED100"/>
          </a:solidFill>
          <a:ln w="9525" cap="flat">
            <a:noFill/>
            <a:bevel/>
            <a:headEnd/>
            <a:tailEnd/>
          </a:ln>
          <a:effectLst/>
        </p:spPr>
        <p:txBody>
          <a:bodyPr wrap="square" anchor="ctr">
            <a:noAutofit/>
          </a:bodyPr>
          <a:lstStyle/>
          <a:p>
            <a:endParaRPr lang="en-US"/>
          </a:p>
        </p:txBody>
      </p:sp>
      <p:sp>
        <p:nvSpPr>
          <p:cNvPr id="38" name="Freeform 37">
            <a:extLst>
              <a:ext uri="{FF2B5EF4-FFF2-40B4-BE49-F238E27FC236}">
                <a16:creationId xmlns:a16="http://schemas.microsoft.com/office/drawing/2014/main" id="{6DC177C8-3E5A-3E4A-AD37-257F7688780C}"/>
              </a:ext>
            </a:extLst>
          </p:cNvPr>
          <p:cNvSpPr>
            <a:spLocks noChangeArrowheads="1"/>
          </p:cNvSpPr>
          <p:nvPr userDrawn="1"/>
        </p:nvSpPr>
        <p:spPr bwMode="auto">
          <a:xfrm>
            <a:off x="6875323" y="2400858"/>
            <a:ext cx="2365146" cy="2697377"/>
          </a:xfrm>
          <a:custGeom>
            <a:avLst/>
            <a:gdLst>
              <a:gd name="connsiteX0" fmla="*/ 1578470 w 2365146"/>
              <a:gd name="connsiteY0" fmla="*/ 0 h 2697377"/>
              <a:gd name="connsiteX1" fmla="*/ 1969295 w 2365146"/>
              <a:gd name="connsiteY1" fmla="*/ 395365 h 2697377"/>
              <a:gd name="connsiteX2" fmla="*/ 1938712 w 2365146"/>
              <a:gd name="connsiteY2" fmla="*/ 548209 h 2697377"/>
              <a:gd name="connsiteX3" fmla="*/ 1916962 w 2365146"/>
              <a:gd name="connsiteY3" fmla="*/ 588450 h 2697377"/>
              <a:gd name="connsiteX4" fmla="*/ 1934090 w 2365146"/>
              <a:gd name="connsiteY4" fmla="*/ 601213 h 2697377"/>
              <a:gd name="connsiteX5" fmla="*/ 2365146 w 2365146"/>
              <a:gd name="connsiteY5" fmla="*/ 1514537 h 2697377"/>
              <a:gd name="connsiteX6" fmla="*/ 1182306 w 2365146"/>
              <a:gd name="connsiteY6" fmla="*/ 2697377 h 2697377"/>
              <a:gd name="connsiteX7" fmla="*/ 0 w 2365146"/>
              <a:gd name="connsiteY7" fmla="*/ 1514537 h 2697377"/>
              <a:gd name="connsiteX8" fmla="*/ 1182306 w 2365146"/>
              <a:gd name="connsiteY8" fmla="*/ 332231 h 2697377"/>
              <a:gd name="connsiteX9" fmla="*/ 1188984 w 2365146"/>
              <a:gd name="connsiteY9" fmla="*/ 332567 h 2697377"/>
              <a:gd name="connsiteX10" fmla="*/ 1190730 w 2365146"/>
              <a:gd name="connsiteY10" fmla="*/ 314717 h 2697377"/>
              <a:gd name="connsiteX11" fmla="*/ 1578470 w 2365146"/>
              <a:gd name="connsiteY11" fmla="*/ 0 h 269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65146" h="2697377">
                <a:moveTo>
                  <a:pt x="1578470" y="0"/>
                </a:moveTo>
                <a:cubicBezTo>
                  <a:pt x="1795239" y="0"/>
                  <a:pt x="1969295" y="173640"/>
                  <a:pt x="1969295" y="395365"/>
                </a:cubicBezTo>
                <a:cubicBezTo>
                  <a:pt x="1969295" y="449727"/>
                  <a:pt x="1958416" y="501352"/>
                  <a:pt x="1938712" y="548209"/>
                </a:cubicBezTo>
                <a:lnTo>
                  <a:pt x="1916962" y="588450"/>
                </a:lnTo>
                <a:lnTo>
                  <a:pt x="1934090" y="601213"/>
                </a:lnTo>
                <a:cubicBezTo>
                  <a:pt x="2197118" y="817541"/>
                  <a:pt x="2365146" y="1145500"/>
                  <a:pt x="2365146" y="1514537"/>
                </a:cubicBezTo>
                <a:cubicBezTo>
                  <a:pt x="2365146" y="2166328"/>
                  <a:pt x="1834096" y="2697377"/>
                  <a:pt x="1182306" y="2697377"/>
                </a:cubicBezTo>
                <a:cubicBezTo>
                  <a:pt x="525706" y="2697377"/>
                  <a:pt x="0" y="2166328"/>
                  <a:pt x="0" y="1514537"/>
                </a:cubicBezTo>
                <a:cubicBezTo>
                  <a:pt x="0" y="858472"/>
                  <a:pt x="525706" y="332231"/>
                  <a:pt x="1182306" y="332231"/>
                </a:cubicBezTo>
                <a:lnTo>
                  <a:pt x="1188984" y="332567"/>
                </a:lnTo>
                <a:lnTo>
                  <a:pt x="1190730" y="314717"/>
                </a:lnTo>
                <a:cubicBezTo>
                  <a:pt x="1226980" y="132943"/>
                  <a:pt x="1384126" y="0"/>
                  <a:pt x="1578470" y="0"/>
                </a:cubicBezTo>
                <a:close/>
              </a:path>
            </a:pathLst>
          </a:custGeom>
          <a:solidFill>
            <a:srgbClr val="FED100"/>
          </a:solidFill>
          <a:ln w="9525" cap="flat">
            <a:noFill/>
            <a:bevel/>
            <a:headEnd/>
            <a:tailEnd/>
          </a:ln>
          <a:effectLst/>
        </p:spPr>
        <p:txBody>
          <a:bodyPr wrap="square" anchor="ctr">
            <a:noAutofit/>
          </a:bodyP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5" name="Text Placeholder 17">
            <a:extLst>
              <a:ext uri="{FF2B5EF4-FFF2-40B4-BE49-F238E27FC236}">
                <a16:creationId xmlns:a16="http://schemas.microsoft.com/office/drawing/2014/main" id="{DAE6D4C0-6899-EF4D-9FAF-4D8C3B217C65}"/>
              </a:ext>
            </a:extLst>
          </p:cNvPr>
          <p:cNvSpPr>
            <a:spLocks noGrp="1"/>
          </p:cNvSpPr>
          <p:nvPr userDrawn="1">
            <p:ph type="body" sz="quarter" idx="25" hasCustomPrompt="1"/>
          </p:nvPr>
        </p:nvSpPr>
        <p:spPr>
          <a:xfrm>
            <a:off x="2519373" y="2476787"/>
            <a:ext cx="1740791"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7" name="Text Placeholder 17">
            <a:extLst>
              <a:ext uri="{FF2B5EF4-FFF2-40B4-BE49-F238E27FC236}">
                <a16:creationId xmlns:a16="http://schemas.microsoft.com/office/drawing/2014/main" id="{4A7B02EF-9D32-9E4D-A155-FD8D2BEEF1E8}"/>
              </a:ext>
            </a:extLst>
          </p:cNvPr>
          <p:cNvSpPr>
            <a:spLocks noGrp="1"/>
          </p:cNvSpPr>
          <p:nvPr userDrawn="1">
            <p:ph type="body" sz="quarter" idx="27" hasCustomPrompt="1"/>
          </p:nvPr>
        </p:nvSpPr>
        <p:spPr>
          <a:xfrm>
            <a:off x="4466172" y="3462500"/>
            <a:ext cx="1853076"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9" name="Text Placeholder 17">
            <a:extLst>
              <a:ext uri="{FF2B5EF4-FFF2-40B4-BE49-F238E27FC236}">
                <a16:creationId xmlns:a16="http://schemas.microsoft.com/office/drawing/2014/main" id="{01D6DD52-2A8D-8647-9F45-DD38BF8C4284}"/>
              </a:ext>
            </a:extLst>
          </p:cNvPr>
          <p:cNvSpPr>
            <a:spLocks noGrp="1"/>
          </p:cNvSpPr>
          <p:nvPr userDrawn="1">
            <p:ph type="body" sz="quarter" idx="29" hasCustomPrompt="1"/>
          </p:nvPr>
        </p:nvSpPr>
        <p:spPr>
          <a:xfrm>
            <a:off x="6964823" y="3174422"/>
            <a:ext cx="2130961"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1" name="Text Placeholder 17">
            <a:extLst>
              <a:ext uri="{FF2B5EF4-FFF2-40B4-BE49-F238E27FC236}">
                <a16:creationId xmlns:a16="http://schemas.microsoft.com/office/drawing/2014/main" id="{42BCEFC7-1896-1542-AF5C-B298DDD04ECF}"/>
              </a:ext>
            </a:extLst>
          </p:cNvPr>
          <p:cNvSpPr>
            <a:spLocks noGrp="1"/>
          </p:cNvSpPr>
          <p:nvPr userDrawn="1">
            <p:ph type="body" sz="quarter" idx="31" hasCustomPrompt="1"/>
          </p:nvPr>
        </p:nvSpPr>
        <p:spPr>
          <a:xfrm>
            <a:off x="9081526" y="2119951"/>
            <a:ext cx="2333958"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3" name="Text Placeholder 17">
            <a:extLst>
              <a:ext uri="{FF2B5EF4-FFF2-40B4-BE49-F238E27FC236}">
                <a16:creationId xmlns:a16="http://schemas.microsoft.com/office/drawing/2014/main" id="{6F3EB50C-D614-9148-BADE-CDDF657537E1}"/>
              </a:ext>
            </a:extLst>
          </p:cNvPr>
          <p:cNvSpPr>
            <a:spLocks noGrp="1"/>
          </p:cNvSpPr>
          <p:nvPr userDrawn="1">
            <p:ph type="body" sz="quarter" idx="33" hasCustomPrompt="1"/>
          </p:nvPr>
        </p:nvSpPr>
        <p:spPr>
          <a:xfrm>
            <a:off x="5659370" y="1887731"/>
            <a:ext cx="1740791"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33" name="TextBox 32">
            <a:extLst>
              <a:ext uri="{FF2B5EF4-FFF2-40B4-BE49-F238E27FC236}">
                <a16:creationId xmlns:a16="http://schemas.microsoft.com/office/drawing/2014/main" id="{6AB4D899-F43C-EC44-8EB1-CEA82F5C4C53}"/>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35" name="Rectangle 34">
            <a:extLst>
              <a:ext uri="{FF2B5EF4-FFF2-40B4-BE49-F238E27FC236}">
                <a16:creationId xmlns:a16="http://schemas.microsoft.com/office/drawing/2014/main" id="{BE9A91D2-A44C-4342-AE03-2656FE964C85}"/>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40" name="Text Placeholder 17">
            <a:extLst>
              <a:ext uri="{FF2B5EF4-FFF2-40B4-BE49-F238E27FC236}">
                <a16:creationId xmlns:a16="http://schemas.microsoft.com/office/drawing/2014/main" id="{8932391A-3E85-5C4B-AA4E-79577549F408}"/>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41A708D5-6ED7-584C-A312-A0003D781BBE}"/>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C52B84AE-8040-EF45-A293-68EFFEED6424}"/>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DCB3084C-9E7F-2641-91E5-6D90EB06B110}"/>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89" name="Rectangle 88">
            <a:extLst>
              <a:ext uri="{FF2B5EF4-FFF2-40B4-BE49-F238E27FC236}">
                <a16:creationId xmlns:a16="http://schemas.microsoft.com/office/drawing/2014/main" id="{FB45A437-6B55-9146-AED4-CA97F69F3CC4}"/>
              </a:ext>
            </a:extLst>
          </p:cNvPr>
          <p:cNvSpPr/>
          <p:nvPr userDrawn="1"/>
        </p:nvSpPr>
        <p:spPr>
          <a:xfrm>
            <a:off x="495393" y="1126973"/>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000000"/>
                </a:solidFill>
                <a:latin typeface="Calibri" panose="020F0502020204030204" pitchFamily="34" charset="0"/>
                <a:cs typeface="Calibri" panose="020F0502020204030204" pitchFamily="34" charset="0"/>
              </a:defRPr>
            </a:lvl1pPr>
          </a:lstStyle>
          <a:p>
            <a:pPr lvl="0"/>
            <a:r>
              <a:rPr lang="en-US" dirty="0"/>
              <a:t>Heading</a:t>
            </a:r>
          </a:p>
        </p:txBody>
      </p:sp>
      <p:sp>
        <p:nvSpPr>
          <p:cNvPr id="52" name="Freeform 51">
            <a:extLst>
              <a:ext uri="{FF2B5EF4-FFF2-40B4-BE49-F238E27FC236}">
                <a16:creationId xmlns:a16="http://schemas.microsoft.com/office/drawing/2014/main" id="{998E3230-A060-8148-8AC8-CD958C65B8D0}"/>
              </a:ext>
            </a:extLst>
          </p:cNvPr>
          <p:cNvSpPr/>
          <p:nvPr/>
        </p:nvSpPr>
        <p:spPr>
          <a:xfrm>
            <a:off x="2089889" y="1698686"/>
            <a:ext cx="2664102" cy="3460628"/>
          </a:xfrm>
          <a:custGeom>
            <a:avLst/>
            <a:gdLst>
              <a:gd name="connsiteX0" fmla="*/ 1002960 w 2664102"/>
              <a:gd name="connsiteY0" fmla="*/ 0 h 3460628"/>
              <a:gd name="connsiteX1" fmla="*/ 1587215 w 2664102"/>
              <a:gd name="connsiteY1" fmla="*/ 387270 h 3460628"/>
              <a:gd name="connsiteX2" fmla="*/ 1613792 w 2664102"/>
              <a:gd name="connsiteY2" fmla="*/ 472887 h 3460628"/>
              <a:gd name="connsiteX3" fmla="*/ 1728162 w 2664102"/>
              <a:gd name="connsiteY3" fmla="*/ 502295 h 3460628"/>
              <a:gd name="connsiteX4" fmla="*/ 2664102 w 2664102"/>
              <a:gd name="connsiteY4" fmla="*/ 1774459 h 3460628"/>
              <a:gd name="connsiteX5" fmla="*/ 2179359 w 2664102"/>
              <a:gd name="connsiteY5" fmla="*/ 2802334 h 3460628"/>
              <a:gd name="connsiteX6" fmla="*/ 2169170 w 2664102"/>
              <a:gd name="connsiteY6" fmla="*/ 2809954 h 3460628"/>
              <a:gd name="connsiteX7" fmla="*/ 2190659 w 2664102"/>
              <a:gd name="connsiteY7" fmla="*/ 2849544 h 3460628"/>
              <a:gd name="connsiteX8" fmla="*/ 2225226 w 2664102"/>
              <a:gd name="connsiteY8" fmla="*/ 3020760 h 3460628"/>
              <a:gd name="connsiteX9" fmla="*/ 1785358 w 2664102"/>
              <a:gd name="connsiteY9" fmla="*/ 3460628 h 3460628"/>
              <a:gd name="connsiteX10" fmla="*/ 1354427 w 2664102"/>
              <a:gd name="connsiteY10" fmla="*/ 3109409 h 3460628"/>
              <a:gd name="connsiteX11" fmla="*/ 1354023 w 2664102"/>
              <a:gd name="connsiteY11" fmla="*/ 3105401 h 3460628"/>
              <a:gd name="connsiteX12" fmla="*/ 1332051 w 2664102"/>
              <a:gd name="connsiteY12" fmla="*/ 3106510 h 3460628"/>
              <a:gd name="connsiteX13" fmla="*/ 0 w 2664102"/>
              <a:gd name="connsiteY13" fmla="*/ 1774459 h 3460628"/>
              <a:gd name="connsiteX14" fmla="*/ 390149 w 2664102"/>
              <a:gd name="connsiteY14" fmla="*/ 832557 h 3460628"/>
              <a:gd name="connsiteX15" fmla="*/ 400718 w 2664102"/>
              <a:gd name="connsiteY15" fmla="*/ 822951 h 3460628"/>
              <a:gd name="connsiteX16" fmla="*/ 381759 w 2664102"/>
              <a:gd name="connsiteY16" fmla="*/ 761874 h 3460628"/>
              <a:gd name="connsiteX17" fmla="*/ 368876 w 2664102"/>
              <a:gd name="connsiteY17" fmla="*/ 634084 h 3460628"/>
              <a:gd name="connsiteX18" fmla="*/ 1002960 w 2664102"/>
              <a:gd name="connsiteY18" fmla="*/ 0 h 3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64102" h="3460628">
                <a:moveTo>
                  <a:pt x="1002960" y="0"/>
                </a:moveTo>
                <a:cubicBezTo>
                  <a:pt x="1265606" y="0"/>
                  <a:pt x="1490956" y="159688"/>
                  <a:pt x="1587215" y="387270"/>
                </a:cubicBezTo>
                <a:lnTo>
                  <a:pt x="1613792" y="472887"/>
                </a:lnTo>
                <a:lnTo>
                  <a:pt x="1728162" y="502295"/>
                </a:lnTo>
                <a:cubicBezTo>
                  <a:pt x="2270398" y="670948"/>
                  <a:pt x="2664102" y="1176726"/>
                  <a:pt x="2664102" y="1774459"/>
                </a:cubicBezTo>
                <a:cubicBezTo>
                  <a:pt x="2664102" y="2188274"/>
                  <a:pt x="2475404" y="2558017"/>
                  <a:pt x="2179359" y="2802334"/>
                </a:cubicBezTo>
                <a:lnTo>
                  <a:pt x="2169170" y="2809954"/>
                </a:lnTo>
                <a:lnTo>
                  <a:pt x="2190659" y="2849544"/>
                </a:lnTo>
                <a:cubicBezTo>
                  <a:pt x="2212918" y="2902169"/>
                  <a:pt x="2225226" y="2960027"/>
                  <a:pt x="2225226" y="3020760"/>
                </a:cubicBezTo>
                <a:cubicBezTo>
                  <a:pt x="2225226" y="3263692"/>
                  <a:pt x="2028290" y="3460628"/>
                  <a:pt x="1785358" y="3460628"/>
                </a:cubicBezTo>
                <a:cubicBezTo>
                  <a:pt x="1572793" y="3460628"/>
                  <a:pt x="1395443" y="3309849"/>
                  <a:pt x="1354427" y="3109409"/>
                </a:cubicBezTo>
                <a:lnTo>
                  <a:pt x="1354023" y="3105401"/>
                </a:lnTo>
                <a:lnTo>
                  <a:pt x="1332051" y="3106510"/>
                </a:lnTo>
                <a:cubicBezTo>
                  <a:pt x="596380" y="3106510"/>
                  <a:pt x="0" y="2510130"/>
                  <a:pt x="0" y="1774459"/>
                </a:cubicBezTo>
                <a:cubicBezTo>
                  <a:pt x="0" y="1406624"/>
                  <a:pt x="149095" y="1073611"/>
                  <a:pt x="390149" y="832557"/>
                </a:cubicBezTo>
                <a:lnTo>
                  <a:pt x="400718" y="822951"/>
                </a:lnTo>
                <a:lnTo>
                  <a:pt x="381759" y="761874"/>
                </a:lnTo>
                <a:cubicBezTo>
                  <a:pt x="373312" y="720597"/>
                  <a:pt x="368876" y="677859"/>
                  <a:pt x="368876" y="634084"/>
                </a:cubicBezTo>
                <a:cubicBezTo>
                  <a:pt x="368876" y="283889"/>
                  <a:pt x="652765" y="0"/>
                  <a:pt x="1002960" y="0"/>
                </a:cubicBezTo>
                <a:close/>
              </a:path>
            </a:pathLst>
          </a:custGeom>
          <a:solidFill>
            <a:srgbClr val="FED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3" name="Freeform 52">
            <a:extLst>
              <a:ext uri="{FF2B5EF4-FFF2-40B4-BE49-F238E27FC236}">
                <a16:creationId xmlns:a16="http://schemas.microsoft.com/office/drawing/2014/main" id="{6B9FF562-9BD5-2B44-B1B7-94C288C0D6F6}"/>
              </a:ext>
            </a:extLst>
          </p:cNvPr>
          <p:cNvSpPr/>
          <p:nvPr/>
        </p:nvSpPr>
        <p:spPr>
          <a:xfrm>
            <a:off x="4385115" y="1698686"/>
            <a:ext cx="2664102" cy="3460628"/>
          </a:xfrm>
          <a:custGeom>
            <a:avLst/>
            <a:gdLst>
              <a:gd name="connsiteX0" fmla="*/ 1002960 w 2664102"/>
              <a:gd name="connsiteY0" fmla="*/ 0 h 3460628"/>
              <a:gd name="connsiteX1" fmla="*/ 1587215 w 2664102"/>
              <a:gd name="connsiteY1" fmla="*/ 387270 h 3460628"/>
              <a:gd name="connsiteX2" fmla="*/ 1613792 w 2664102"/>
              <a:gd name="connsiteY2" fmla="*/ 472887 h 3460628"/>
              <a:gd name="connsiteX3" fmla="*/ 1728162 w 2664102"/>
              <a:gd name="connsiteY3" fmla="*/ 502295 h 3460628"/>
              <a:gd name="connsiteX4" fmla="*/ 2664102 w 2664102"/>
              <a:gd name="connsiteY4" fmla="*/ 1774459 h 3460628"/>
              <a:gd name="connsiteX5" fmla="*/ 2273953 w 2664102"/>
              <a:gd name="connsiteY5" fmla="*/ 2716361 h 3460628"/>
              <a:gd name="connsiteX6" fmla="*/ 2214624 w 2664102"/>
              <a:gd name="connsiteY6" fmla="*/ 2770284 h 3460628"/>
              <a:gd name="connsiteX7" fmla="*/ 2218372 w 2664102"/>
              <a:gd name="connsiteY7" fmla="*/ 2774826 h 3460628"/>
              <a:gd name="connsiteX8" fmla="*/ 2293494 w 2664102"/>
              <a:gd name="connsiteY8" fmla="*/ 3020760 h 3460628"/>
              <a:gd name="connsiteX9" fmla="*/ 1853626 w 2664102"/>
              <a:gd name="connsiteY9" fmla="*/ 3460628 h 3460628"/>
              <a:gd name="connsiteX10" fmla="*/ 1422695 w 2664102"/>
              <a:gd name="connsiteY10" fmla="*/ 3109409 h 3460628"/>
              <a:gd name="connsiteX11" fmla="*/ 1421945 w 2664102"/>
              <a:gd name="connsiteY11" fmla="*/ 3101971 h 3460628"/>
              <a:gd name="connsiteX12" fmla="*/ 1332051 w 2664102"/>
              <a:gd name="connsiteY12" fmla="*/ 3106510 h 3460628"/>
              <a:gd name="connsiteX13" fmla="*/ 0 w 2664102"/>
              <a:gd name="connsiteY13" fmla="*/ 1774459 h 3460628"/>
              <a:gd name="connsiteX14" fmla="*/ 390149 w 2664102"/>
              <a:gd name="connsiteY14" fmla="*/ 832557 h 3460628"/>
              <a:gd name="connsiteX15" fmla="*/ 400718 w 2664102"/>
              <a:gd name="connsiteY15" fmla="*/ 822951 h 3460628"/>
              <a:gd name="connsiteX16" fmla="*/ 381759 w 2664102"/>
              <a:gd name="connsiteY16" fmla="*/ 761874 h 3460628"/>
              <a:gd name="connsiteX17" fmla="*/ 368876 w 2664102"/>
              <a:gd name="connsiteY17" fmla="*/ 634084 h 3460628"/>
              <a:gd name="connsiteX18" fmla="*/ 1002960 w 2664102"/>
              <a:gd name="connsiteY18" fmla="*/ 0 h 3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64102" h="3460628">
                <a:moveTo>
                  <a:pt x="1002960" y="0"/>
                </a:moveTo>
                <a:cubicBezTo>
                  <a:pt x="1265607" y="0"/>
                  <a:pt x="1490956" y="159688"/>
                  <a:pt x="1587215" y="387270"/>
                </a:cubicBezTo>
                <a:lnTo>
                  <a:pt x="1613792" y="472887"/>
                </a:lnTo>
                <a:lnTo>
                  <a:pt x="1728162" y="502295"/>
                </a:lnTo>
                <a:cubicBezTo>
                  <a:pt x="2270398" y="670948"/>
                  <a:pt x="2664102" y="1176726"/>
                  <a:pt x="2664102" y="1774459"/>
                </a:cubicBezTo>
                <a:cubicBezTo>
                  <a:pt x="2664102" y="2142295"/>
                  <a:pt x="2515007" y="2475307"/>
                  <a:pt x="2273953" y="2716361"/>
                </a:cubicBezTo>
                <a:lnTo>
                  <a:pt x="2214624" y="2770284"/>
                </a:lnTo>
                <a:lnTo>
                  <a:pt x="2218372" y="2774826"/>
                </a:lnTo>
                <a:cubicBezTo>
                  <a:pt x="2265800" y="2845029"/>
                  <a:pt x="2293494" y="2929661"/>
                  <a:pt x="2293494" y="3020760"/>
                </a:cubicBezTo>
                <a:cubicBezTo>
                  <a:pt x="2293494" y="3263692"/>
                  <a:pt x="2096558" y="3460628"/>
                  <a:pt x="1853626" y="3460628"/>
                </a:cubicBezTo>
                <a:cubicBezTo>
                  <a:pt x="1641061" y="3460628"/>
                  <a:pt x="1463711" y="3309849"/>
                  <a:pt x="1422695" y="3109409"/>
                </a:cubicBezTo>
                <a:lnTo>
                  <a:pt x="1421945" y="3101971"/>
                </a:lnTo>
                <a:lnTo>
                  <a:pt x="1332051" y="3106510"/>
                </a:lnTo>
                <a:cubicBezTo>
                  <a:pt x="596380" y="3106510"/>
                  <a:pt x="0" y="2510130"/>
                  <a:pt x="0" y="1774459"/>
                </a:cubicBezTo>
                <a:cubicBezTo>
                  <a:pt x="0" y="1406624"/>
                  <a:pt x="149095" y="1073611"/>
                  <a:pt x="390149" y="832557"/>
                </a:cubicBezTo>
                <a:lnTo>
                  <a:pt x="400718" y="822951"/>
                </a:lnTo>
                <a:lnTo>
                  <a:pt x="381759" y="761874"/>
                </a:lnTo>
                <a:cubicBezTo>
                  <a:pt x="373312" y="720597"/>
                  <a:pt x="368876" y="677859"/>
                  <a:pt x="368876" y="634084"/>
                </a:cubicBezTo>
                <a:cubicBezTo>
                  <a:pt x="368876" y="283889"/>
                  <a:pt x="652765" y="0"/>
                  <a:pt x="1002960" y="0"/>
                </a:cubicBezTo>
                <a:close/>
              </a:path>
            </a:pathLst>
          </a:custGeom>
          <a:solidFill>
            <a:srgbClr val="FED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4" name="Freeform 53">
            <a:extLst>
              <a:ext uri="{FF2B5EF4-FFF2-40B4-BE49-F238E27FC236}">
                <a16:creationId xmlns:a16="http://schemas.microsoft.com/office/drawing/2014/main" id="{F78C72C1-BBB8-B14F-A70E-D1EB0561C42B}"/>
              </a:ext>
            </a:extLst>
          </p:cNvPr>
          <p:cNvSpPr/>
          <p:nvPr userDrawn="1"/>
        </p:nvSpPr>
        <p:spPr>
          <a:xfrm>
            <a:off x="6680341" y="1698686"/>
            <a:ext cx="2664102" cy="3460628"/>
          </a:xfrm>
          <a:custGeom>
            <a:avLst/>
            <a:gdLst>
              <a:gd name="connsiteX0" fmla="*/ 1002960 w 2664102"/>
              <a:gd name="connsiteY0" fmla="*/ 0 h 3460628"/>
              <a:gd name="connsiteX1" fmla="*/ 1587215 w 2664102"/>
              <a:gd name="connsiteY1" fmla="*/ 387270 h 3460628"/>
              <a:gd name="connsiteX2" fmla="*/ 1613792 w 2664102"/>
              <a:gd name="connsiteY2" fmla="*/ 472887 h 3460628"/>
              <a:gd name="connsiteX3" fmla="*/ 1728162 w 2664102"/>
              <a:gd name="connsiteY3" fmla="*/ 502295 h 3460628"/>
              <a:gd name="connsiteX4" fmla="*/ 2664102 w 2664102"/>
              <a:gd name="connsiteY4" fmla="*/ 1774459 h 3460628"/>
              <a:gd name="connsiteX5" fmla="*/ 2273953 w 2664102"/>
              <a:gd name="connsiteY5" fmla="*/ 2716361 h 3460628"/>
              <a:gd name="connsiteX6" fmla="*/ 2215613 w 2664102"/>
              <a:gd name="connsiteY6" fmla="*/ 2769384 h 3460628"/>
              <a:gd name="connsiteX7" fmla="*/ 2220103 w 2664102"/>
              <a:gd name="connsiteY7" fmla="*/ 2774826 h 3460628"/>
              <a:gd name="connsiteX8" fmla="*/ 2295226 w 2664102"/>
              <a:gd name="connsiteY8" fmla="*/ 3020760 h 3460628"/>
              <a:gd name="connsiteX9" fmla="*/ 1855358 w 2664102"/>
              <a:gd name="connsiteY9" fmla="*/ 3460628 h 3460628"/>
              <a:gd name="connsiteX10" fmla="*/ 1424427 w 2664102"/>
              <a:gd name="connsiteY10" fmla="*/ 3109409 h 3460628"/>
              <a:gd name="connsiteX11" fmla="*/ 1423668 w 2664102"/>
              <a:gd name="connsiteY11" fmla="*/ 3101884 h 3460628"/>
              <a:gd name="connsiteX12" fmla="*/ 1332051 w 2664102"/>
              <a:gd name="connsiteY12" fmla="*/ 3106510 h 3460628"/>
              <a:gd name="connsiteX13" fmla="*/ 0 w 2664102"/>
              <a:gd name="connsiteY13" fmla="*/ 1774459 h 3460628"/>
              <a:gd name="connsiteX14" fmla="*/ 390149 w 2664102"/>
              <a:gd name="connsiteY14" fmla="*/ 832557 h 3460628"/>
              <a:gd name="connsiteX15" fmla="*/ 400718 w 2664102"/>
              <a:gd name="connsiteY15" fmla="*/ 822951 h 3460628"/>
              <a:gd name="connsiteX16" fmla="*/ 381759 w 2664102"/>
              <a:gd name="connsiteY16" fmla="*/ 761874 h 3460628"/>
              <a:gd name="connsiteX17" fmla="*/ 368876 w 2664102"/>
              <a:gd name="connsiteY17" fmla="*/ 634084 h 3460628"/>
              <a:gd name="connsiteX18" fmla="*/ 1002960 w 2664102"/>
              <a:gd name="connsiteY18" fmla="*/ 0 h 3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64102" h="3460628">
                <a:moveTo>
                  <a:pt x="1002960" y="0"/>
                </a:moveTo>
                <a:cubicBezTo>
                  <a:pt x="1265607" y="0"/>
                  <a:pt x="1490956" y="159688"/>
                  <a:pt x="1587215" y="387270"/>
                </a:cubicBezTo>
                <a:lnTo>
                  <a:pt x="1613792" y="472887"/>
                </a:lnTo>
                <a:lnTo>
                  <a:pt x="1728162" y="502295"/>
                </a:lnTo>
                <a:cubicBezTo>
                  <a:pt x="2270398" y="670948"/>
                  <a:pt x="2664102" y="1176726"/>
                  <a:pt x="2664102" y="1774459"/>
                </a:cubicBezTo>
                <a:cubicBezTo>
                  <a:pt x="2664102" y="2142295"/>
                  <a:pt x="2515007" y="2475307"/>
                  <a:pt x="2273953" y="2716361"/>
                </a:cubicBezTo>
                <a:lnTo>
                  <a:pt x="2215613" y="2769384"/>
                </a:lnTo>
                <a:lnTo>
                  <a:pt x="2220103" y="2774826"/>
                </a:lnTo>
                <a:cubicBezTo>
                  <a:pt x="2267532" y="2845029"/>
                  <a:pt x="2295226" y="2929661"/>
                  <a:pt x="2295226" y="3020760"/>
                </a:cubicBezTo>
                <a:cubicBezTo>
                  <a:pt x="2295226" y="3263692"/>
                  <a:pt x="2098290" y="3460628"/>
                  <a:pt x="1855358" y="3460628"/>
                </a:cubicBezTo>
                <a:cubicBezTo>
                  <a:pt x="1642793" y="3460628"/>
                  <a:pt x="1465443" y="3309849"/>
                  <a:pt x="1424427" y="3109409"/>
                </a:cubicBezTo>
                <a:lnTo>
                  <a:pt x="1423668" y="3101884"/>
                </a:lnTo>
                <a:lnTo>
                  <a:pt x="1332051" y="3106510"/>
                </a:lnTo>
                <a:cubicBezTo>
                  <a:pt x="596380" y="3106510"/>
                  <a:pt x="0" y="2510130"/>
                  <a:pt x="0" y="1774459"/>
                </a:cubicBezTo>
                <a:cubicBezTo>
                  <a:pt x="0" y="1406624"/>
                  <a:pt x="149095" y="1073611"/>
                  <a:pt x="390149" y="832557"/>
                </a:cubicBezTo>
                <a:lnTo>
                  <a:pt x="400718" y="822951"/>
                </a:lnTo>
                <a:lnTo>
                  <a:pt x="381759" y="761874"/>
                </a:lnTo>
                <a:cubicBezTo>
                  <a:pt x="373312" y="720597"/>
                  <a:pt x="368876" y="677859"/>
                  <a:pt x="368876" y="634084"/>
                </a:cubicBezTo>
                <a:cubicBezTo>
                  <a:pt x="368876" y="283889"/>
                  <a:pt x="652765" y="0"/>
                  <a:pt x="1002960" y="0"/>
                </a:cubicBezTo>
                <a:close/>
              </a:path>
            </a:pathLst>
          </a:custGeom>
          <a:solidFill>
            <a:srgbClr val="FED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5" name="Freeform 54">
            <a:extLst>
              <a:ext uri="{FF2B5EF4-FFF2-40B4-BE49-F238E27FC236}">
                <a16:creationId xmlns:a16="http://schemas.microsoft.com/office/drawing/2014/main" id="{5322CBE2-C8DB-9445-B2BF-307CEC7D4467}"/>
              </a:ext>
            </a:extLst>
          </p:cNvPr>
          <p:cNvSpPr/>
          <p:nvPr/>
        </p:nvSpPr>
        <p:spPr>
          <a:xfrm>
            <a:off x="8975567" y="1698686"/>
            <a:ext cx="2664102" cy="3460628"/>
          </a:xfrm>
          <a:custGeom>
            <a:avLst/>
            <a:gdLst>
              <a:gd name="connsiteX0" fmla="*/ 1002960 w 2664102"/>
              <a:gd name="connsiteY0" fmla="*/ 0 h 3460628"/>
              <a:gd name="connsiteX1" fmla="*/ 1587215 w 2664102"/>
              <a:gd name="connsiteY1" fmla="*/ 387270 h 3460628"/>
              <a:gd name="connsiteX2" fmla="*/ 1613791 w 2664102"/>
              <a:gd name="connsiteY2" fmla="*/ 472887 h 3460628"/>
              <a:gd name="connsiteX3" fmla="*/ 1728162 w 2664102"/>
              <a:gd name="connsiteY3" fmla="*/ 502295 h 3460628"/>
              <a:gd name="connsiteX4" fmla="*/ 2664102 w 2664102"/>
              <a:gd name="connsiteY4" fmla="*/ 1774459 h 3460628"/>
              <a:gd name="connsiteX5" fmla="*/ 2359926 w 2664102"/>
              <a:gd name="connsiteY5" fmla="*/ 2621767 h 3460628"/>
              <a:gd name="connsiteX6" fmla="*/ 2289236 w 2664102"/>
              <a:gd name="connsiteY6" fmla="*/ 2699546 h 3460628"/>
              <a:gd name="connsiteX7" fmla="*/ 2301574 w 2664102"/>
              <a:gd name="connsiteY7" fmla="*/ 2709727 h 3460628"/>
              <a:gd name="connsiteX8" fmla="*/ 2430409 w 2664102"/>
              <a:gd name="connsiteY8" fmla="*/ 3020760 h 3460628"/>
              <a:gd name="connsiteX9" fmla="*/ 1990541 w 2664102"/>
              <a:gd name="connsiteY9" fmla="*/ 3460628 h 3460628"/>
              <a:gd name="connsiteX10" fmla="*/ 1559610 w 2664102"/>
              <a:gd name="connsiteY10" fmla="*/ 3109409 h 3460628"/>
              <a:gd name="connsiteX11" fmla="*/ 1557255 w 2664102"/>
              <a:gd name="connsiteY11" fmla="*/ 3086049 h 3460628"/>
              <a:gd name="connsiteX12" fmla="*/ 1468245 w 2664102"/>
              <a:gd name="connsiteY12" fmla="*/ 3099633 h 3460628"/>
              <a:gd name="connsiteX13" fmla="*/ 1332051 w 2664102"/>
              <a:gd name="connsiteY13" fmla="*/ 3106510 h 3460628"/>
              <a:gd name="connsiteX14" fmla="*/ 0 w 2664102"/>
              <a:gd name="connsiteY14" fmla="*/ 1774459 h 3460628"/>
              <a:gd name="connsiteX15" fmla="*/ 390149 w 2664102"/>
              <a:gd name="connsiteY15" fmla="*/ 832557 h 3460628"/>
              <a:gd name="connsiteX16" fmla="*/ 400718 w 2664102"/>
              <a:gd name="connsiteY16" fmla="*/ 822951 h 3460628"/>
              <a:gd name="connsiteX17" fmla="*/ 381758 w 2664102"/>
              <a:gd name="connsiteY17" fmla="*/ 761874 h 3460628"/>
              <a:gd name="connsiteX18" fmla="*/ 368876 w 2664102"/>
              <a:gd name="connsiteY18" fmla="*/ 634084 h 3460628"/>
              <a:gd name="connsiteX19" fmla="*/ 1002960 w 2664102"/>
              <a:gd name="connsiteY19" fmla="*/ 0 h 3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64102" h="3460628">
                <a:moveTo>
                  <a:pt x="1002960" y="0"/>
                </a:moveTo>
                <a:cubicBezTo>
                  <a:pt x="1265606" y="0"/>
                  <a:pt x="1490955" y="159688"/>
                  <a:pt x="1587215" y="387270"/>
                </a:cubicBezTo>
                <a:lnTo>
                  <a:pt x="1613791" y="472887"/>
                </a:lnTo>
                <a:lnTo>
                  <a:pt x="1728162" y="502295"/>
                </a:lnTo>
                <a:cubicBezTo>
                  <a:pt x="2270398" y="670948"/>
                  <a:pt x="2664102" y="1176726"/>
                  <a:pt x="2664102" y="1774459"/>
                </a:cubicBezTo>
                <a:cubicBezTo>
                  <a:pt x="2664102" y="2096315"/>
                  <a:pt x="2549951" y="2391510"/>
                  <a:pt x="2359926" y="2621767"/>
                </a:cubicBezTo>
                <a:lnTo>
                  <a:pt x="2289236" y="2699546"/>
                </a:lnTo>
                <a:lnTo>
                  <a:pt x="2301574" y="2709727"/>
                </a:lnTo>
                <a:cubicBezTo>
                  <a:pt x="2381175" y="2789327"/>
                  <a:pt x="2430409" y="2899294"/>
                  <a:pt x="2430409" y="3020760"/>
                </a:cubicBezTo>
                <a:cubicBezTo>
                  <a:pt x="2430409" y="3263692"/>
                  <a:pt x="2233473" y="3460628"/>
                  <a:pt x="1990541" y="3460628"/>
                </a:cubicBezTo>
                <a:cubicBezTo>
                  <a:pt x="1777975" y="3460628"/>
                  <a:pt x="1600626" y="3309849"/>
                  <a:pt x="1559610" y="3109409"/>
                </a:cubicBezTo>
                <a:lnTo>
                  <a:pt x="1557255" y="3086049"/>
                </a:lnTo>
                <a:lnTo>
                  <a:pt x="1468245" y="3099633"/>
                </a:lnTo>
                <a:cubicBezTo>
                  <a:pt x="1423466" y="3104181"/>
                  <a:pt x="1378030" y="3106510"/>
                  <a:pt x="1332051" y="3106510"/>
                </a:cubicBezTo>
                <a:cubicBezTo>
                  <a:pt x="596380" y="3106510"/>
                  <a:pt x="0" y="2510130"/>
                  <a:pt x="0" y="1774459"/>
                </a:cubicBezTo>
                <a:cubicBezTo>
                  <a:pt x="0" y="1406624"/>
                  <a:pt x="149095" y="1073611"/>
                  <a:pt x="390149" y="832557"/>
                </a:cubicBezTo>
                <a:lnTo>
                  <a:pt x="400718" y="822951"/>
                </a:lnTo>
                <a:lnTo>
                  <a:pt x="381758" y="761874"/>
                </a:lnTo>
                <a:cubicBezTo>
                  <a:pt x="373312" y="720597"/>
                  <a:pt x="368876" y="677859"/>
                  <a:pt x="368876" y="634084"/>
                </a:cubicBezTo>
                <a:cubicBezTo>
                  <a:pt x="368876" y="283889"/>
                  <a:pt x="652765" y="0"/>
                  <a:pt x="1002960" y="0"/>
                </a:cubicBezTo>
                <a:close/>
              </a:path>
            </a:pathLst>
          </a:custGeom>
          <a:solidFill>
            <a:srgbClr val="FED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1" name="Rectangle 30">
            <a:extLst>
              <a:ext uri="{FF2B5EF4-FFF2-40B4-BE49-F238E27FC236}">
                <a16:creationId xmlns:a16="http://schemas.microsoft.com/office/drawing/2014/main" id="{15B96E93-12A7-0543-B8EE-9285E103FDF4}"/>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2" name="TextBox 31">
            <a:extLst>
              <a:ext uri="{FF2B5EF4-FFF2-40B4-BE49-F238E27FC236}">
                <a16:creationId xmlns:a16="http://schemas.microsoft.com/office/drawing/2014/main" id="{B952A1B4-9317-CA4F-8010-A831C931E180}"/>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
        <p:nvSpPr>
          <p:cNvPr id="56" name="Oval 55">
            <a:extLst>
              <a:ext uri="{FF2B5EF4-FFF2-40B4-BE49-F238E27FC236}">
                <a16:creationId xmlns:a16="http://schemas.microsoft.com/office/drawing/2014/main" id="{B13E1DCE-8617-FE49-9D50-215190C95744}"/>
              </a:ext>
            </a:extLst>
          </p:cNvPr>
          <p:cNvSpPr/>
          <p:nvPr userDrawn="1"/>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1CF0B779-49F1-BD40-A379-6E82ED7A8EA5}"/>
              </a:ext>
            </a:extLst>
          </p:cNvPr>
          <p:cNvSpPr/>
          <p:nvPr userDrawn="1"/>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71B6F19E-6C02-7B40-813C-4C605D3E627A}"/>
              </a:ext>
            </a:extLst>
          </p:cNvPr>
          <p:cNvSpPr/>
          <p:nvPr userDrawn="1"/>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1A601DA3-31CF-EE49-AC34-35907C8E7C67}"/>
              </a:ext>
            </a:extLst>
          </p:cNvPr>
          <p:cNvSpPr/>
          <p:nvPr userDrawn="1"/>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 Placeholder 17">
            <a:extLst>
              <a:ext uri="{FF2B5EF4-FFF2-40B4-BE49-F238E27FC236}">
                <a16:creationId xmlns:a16="http://schemas.microsoft.com/office/drawing/2014/main" id="{1FA3C6B8-1B91-3C45-ABF9-38614C60D882}"/>
              </a:ext>
            </a:extLst>
          </p:cNvPr>
          <p:cNvSpPr>
            <a:spLocks noGrp="1"/>
          </p:cNvSpPr>
          <p:nvPr>
            <p:ph type="body" sz="quarter" idx="34" hasCustomPrompt="1"/>
          </p:nvPr>
        </p:nvSpPr>
        <p:spPr>
          <a:xfrm>
            <a:off x="2747941" y="1946907"/>
            <a:ext cx="695250" cy="734798"/>
          </a:xfrm>
        </p:spPr>
        <p:txBody>
          <a:bodyPr/>
          <a:lstStyle>
            <a:lvl1pPr algn="ctr">
              <a:buNone/>
              <a:defRPr sz="48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2" name="Text Placeholder 17">
            <a:extLst>
              <a:ext uri="{FF2B5EF4-FFF2-40B4-BE49-F238E27FC236}">
                <a16:creationId xmlns:a16="http://schemas.microsoft.com/office/drawing/2014/main" id="{A458E8DF-54E7-064A-9CDB-051A735469FD}"/>
              </a:ext>
            </a:extLst>
          </p:cNvPr>
          <p:cNvSpPr>
            <a:spLocks noGrp="1"/>
          </p:cNvSpPr>
          <p:nvPr>
            <p:ph type="body" sz="quarter" idx="35" hasCustomPrompt="1"/>
          </p:nvPr>
        </p:nvSpPr>
        <p:spPr>
          <a:xfrm>
            <a:off x="5064548" y="1949503"/>
            <a:ext cx="695250" cy="734798"/>
          </a:xfrm>
        </p:spPr>
        <p:txBody>
          <a:bodyPr/>
          <a:lstStyle>
            <a:lvl1pPr algn="ctr">
              <a:buNone/>
              <a:defRPr sz="48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6" name="Text Placeholder 17">
            <a:extLst>
              <a:ext uri="{FF2B5EF4-FFF2-40B4-BE49-F238E27FC236}">
                <a16:creationId xmlns:a16="http://schemas.microsoft.com/office/drawing/2014/main" id="{FDFA3651-9899-9946-9C5D-81AF4B51CA40}"/>
              </a:ext>
            </a:extLst>
          </p:cNvPr>
          <p:cNvSpPr>
            <a:spLocks noGrp="1"/>
          </p:cNvSpPr>
          <p:nvPr>
            <p:ph type="body" sz="quarter" idx="36" hasCustomPrompt="1"/>
          </p:nvPr>
        </p:nvSpPr>
        <p:spPr>
          <a:xfrm>
            <a:off x="7338393" y="1962861"/>
            <a:ext cx="695250" cy="734798"/>
          </a:xfrm>
        </p:spPr>
        <p:txBody>
          <a:bodyPr/>
          <a:lstStyle>
            <a:lvl1pPr algn="ctr">
              <a:buNone/>
              <a:defRPr sz="48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7" name="Text Placeholder 17">
            <a:extLst>
              <a:ext uri="{FF2B5EF4-FFF2-40B4-BE49-F238E27FC236}">
                <a16:creationId xmlns:a16="http://schemas.microsoft.com/office/drawing/2014/main" id="{4790CDE1-298B-B145-BA4E-F6881FB7FA93}"/>
              </a:ext>
            </a:extLst>
          </p:cNvPr>
          <p:cNvSpPr>
            <a:spLocks noGrp="1"/>
          </p:cNvSpPr>
          <p:nvPr>
            <p:ph type="body" sz="quarter" idx="37" hasCustomPrompt="1"/>
          </p:nvPr>
        </p:nvSpPr>
        <p:spPr>
          <a:xfrm>
            <a:off x="9655000" y="1965457"/>
            <a:ext cx="695250" cy="734798"/>
          </a:xfrm>
        </p:spPr>
        <p:txBody>
          <a:bodyPr/>
          <a:lstStyle>
            <a:lvl1pPr algn="ctr">
              <a:buNone/>
              <a:defRPr sz="48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Tree>
    <p:extLst>
      <p:ext uri="{BB962C8B-B14F-4D97-AF65-F5344CB8AC3E}">
        <p14:creationId xmlns:p14="http://schemas.microsoft.com/office/powerpoint/2010/main" val="9399968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2" name="TextBox 81">
            <a:extLst>
              <a:ext uri="{FF2B5EF4-FFF2-40B4-BE49-F238E27FC236}">
                <a16:creationId xmlns:a16="http://schemas.microsoft.com/office/drawing/2014/main" id="{08E9F9D0-9E26-264C-AEC8-09904D07E9EC}"/>
              </a:ext>
            </a:extLst>
          </p:cNvPr>
          <p:cNvSpPr txBox="1"/>
          <p:nvPr/>
        </p:nvSpPr>
        <p:spPr>
          <a:xfrm>
            <a:off x="3477661" y="3013347"/>
            <a:ext cx="1066702" cy="369332"/>
          </a:xfrm>
          <a:prstGeom prst="rect">
            <a:avLst/>
          </a:prstGeom>
          <a:noFill/>
        </p:spPr>
        <p:txBody>
          <a:bodyPr wrap="none" rtlCol="0">
            <a:spAutoFit/>
          </a:bodyPr>
          <a:lstStyle/>
          <a:p>
            <a:pPr algn="ctr"/>
            <a:r>
              <a:rPr lang="en-US" dirty="0">
                <a:solidFill>
                  <a:schemeClr val="tx2"/>
                </a:solidFill>
                <a:latin typeface="+mn-lt"/>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FE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8" name="Rectangle 27">
            <a:extLst>
              <a:ext uri="{FF2B5EF4-FFF2-40B4-BE49-F238E27FC236}">
                <a16:creationId xmlns:a16="http://schemas.microsoft.com/office/drawing/2014/main" id="{DF453934-7B62-4644-A627-15E6F071BCE9}"/>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9" name="TextBox 28">
            <a:extLst>
              <a:ext uri="{FF2B5EF4-FFF2-40B4-BE49-F238E27FC236}">
                <a16:creationId xmlns:a16="http://schemas.microsoft.com/office/drawing/2014/main" id="{363C83FA-5939-4A4D-8F14-DBDF6C3C824C}"/>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2202688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361479" y="123226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499807" y="128946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5769762" y="162223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F8DF3840-EDCD-4B47-B492-D9F24116159A}"/>
              </a:ext>
            </a:extLst>
          </p:cNvPr>
          <p:cNvSpPr/>
          <p:nvPr userDrawn="1"/>
        </p:nvSpPr>
        <p:spPr>
          <a:xfrm flipV="1">
            <a:off x="511072" y="-2"/>
            <a:ext cx="5240006" cy="6892757"/>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4" name="Rectangle 13">
            <a:extLst>
              <a:ext uri="{FF2B5EF4-FFF2-40B4-BE49-F238E27FC236}">
                <a16:creationId xmlns:a16="http://schemas.microsoft.com/office/drawing/2014/main" id="{E9E207A2-7B0E-2F46-8515-2531113C9151}"/>
              </a:ext>
            </a:extLst>
          </p:cNvPr>
          <p:cNvSpPr/>
          <p:nvPr userDrawn="1"/>
        </p:nvSpPr>
        <p:spPr>
          <a:xfrm>
            <a:off x="918629" y="1527801"/>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956478" y="1899687"/>
            <a:ext cx="4306395" cy="3280643"/>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918629" y="628636"/>
            <a:ext cx="4378451" cy="603631"/>
          </a:xfrm>
        </p:spPr>
        <p:txBody>
          <a:bodyPr>
            <a:normAutofit/>
          </a:bodyPr>
          <a:lstStyle>
            <a:lvl1pPr marL="0" indent="0" algn="l">
              <a:buNone/>
              <a:defRPr sz="3600" b="0" i="0">
                <a:solidFill>
                  <a:srgbClr val="000000"/>
                </a:solidFill>
                <a:latin typeface="+mn-lt"/>
              </a:defRPr>
            </a:lvl1pPr>
          </a:lstStyle>
          <a:p>
            <a:pPr lvl="0"/>
            <a:r>
              <a:rPr lang="en-US" dirty="0"/>
              <a:t>Overview Slide</a:t>
            </a:r>
          </a:p>
        </p:txBody>
      </p: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229716" y="1232267"/>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361479" y="230689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499807" y="236408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5769762" y="269686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229716" y="2306893"/>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361479" y="336665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499807" y="342385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5769762" y="375662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229716" y="3366657"/>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347624" y="442484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485952" y="448203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5755907" y="481481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215861" y="4424843"/>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361479" y="5502145"/>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499807" y="5559340"/>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5769762" y="5892116"/>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229716" y="5502145"/>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24765027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4 point icon graph">
    <p:spTree>
      <p:nvGrpSpPr>
        <p:cNvPr id="1" name=""/>
        <p:cNvGrpSpPr/>
        <p:nvPr/>
      </p:nvGrpSpPr>
      <p:grpSpPr>
        <a:xfrm>
          <a:off x="0" y="0"/>
          <a:ext cx="0" cy="0"/>
          <a:chOff x="0" y="0"/>
          <a:chExt cx="0" cy="0"/>
        </a:xfrm>
      </p:grpSpPr>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2" name="TextBox 81">
            <a:extLst>
              <a:ext uri="{FF2B5EF4-FFF2-40B4-BE49-F238E27FC236}">
                <a16:creationId xmlns:a16="http://schemas.microsoft.com/office/drawing/2014/main" id="{08E9F9D0-9E26-264C-AEC8-09904D07E9EC}"/>
              </a:ext>
            </a:extLst>
          </p:cNvPr>
          <p:cNvSpPr txBox="1"/>
          <p:nvPr/>
        </p:nvSpPr>
        <p:spPr>
          <a:xfrm>
            <a:off x="3477661" y="3013347"/>
            <a:ext cx="1066702" cy="369332"/>
          </a:xfrm>
          <a:prstGeom prst="rect">
            <a:avLst/>
          </a:prstGeom>
          <a:noFill/>
        </p:spPr>
        <p:txBody>
          <a:bodyPr wrap="none" rtlCol="0">
            <a:spAutoFit/>
          </a:bodyPr>
          <a:lstStyle/>
          <a:p>
            <a:pPr algn="ctr"/>
            <a:r>
              <a:rPr lang="en-US" dirty="0">
                <a:solidFill>
                  <a:schemeClr val="tx2"/>
                </a:solidFill>
                <a:latin typeface="+mn-lt"/>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FE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8" name="Rectangle 27">
            <a:extLst>
              <a:ext uri="{FF2B5EF4-FFF2-40B4-BE49-F238E27FC236}">
                <a16:creationId xmlns:a16="http://schemas.microsoft.com/office/drawing/2014/main" id="{DF453934-7B62-4644-A627-15E6F071BCE9}"/>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9" name="TextBox 28">
            <a:extLst>
              <a:ext uri="{FF2B5EF4-FFF2-40B4-BE49-F238E27FC236}">
                <a16:creationId xmlns:a16="http://schemas.microsoft.com/office/drawing/2014/main" id="{363C83FA-5939-4A4D-8F14-DBDF6C3C824C}"/>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8581238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18D471C-0C8F-0146-83F3-CAF71642C847}"/>
              </a:ext>
            </a:extLst>
          </p:cNvPr>
          <p:cNvSpPr/>
          <p:nvPr userDrawn="1"/>
        </p:nvSpPr>
        <p:spPr>
          <a:xfrm flipV="1">
            <a:off x="1808067" y="0"/>
            <a:ext cx="5567770" cy="6932300"/>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2244542" y="4616963"/>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2228342" y="5863147"/>
            <a:ext cx="233548" cy="233548"/>
            <a:chOff x="5941025" y="3634400"/>
            <a:chExt cx="467650" cy="467650"/>
          </a:xfrm>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2233576" y="5253085"/>
            <a:ext cx="232323" cy="156913"/>
            <a:chOff x="564675" y="1700625"/>
            <a:chExt cx="465200" cy="314200"/>
          </a:xfrm>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2655617" y="4585634"/>
            <a:ext cx="3704362" cy="361924"/>
          </a:xfrm>
        </p:spPr>
        <p:txBody>
          <a:bodyPr anchor="t"/>
          <a:lstStyle>
            <a:lvl1pPr algn="l">
              <a:buNone/>
              <a:defRPr sz="1400" b="0"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2655617" y="5208593"/>
            <a:ext cx="3704362" cy="361924"/>
          </a:xfrm>
        </p:spPr>
        <p:txBody>
          <a:bodyPr anchor="t"/>
          <a:lstStyle>
            <a:lvl1pPr algn="l">
              <a:buNone/>
              <a:defRPr sz="1400" b="0"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2663781" y="5852156"/>
            <a:ext cx="3704362" cy="361924"/>
          </a:xfrm>
        </p:spPr>
        <p:txBody>
          <a:bodyPr anchor="t"/>
          <a:lstStyle>
            <a:lvl1pPr algn="l">
              <a:buNone/>
              <a:defRPr sz="1400" b="0"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623928" y="1515712"/>
            <a:ext cx="3195486" cy="731140"/>
          </a:xfrm>
        </p:spPr>
        <p:txBody>
          <a:bodyPr anchor="ctr">
            <a:normAutofit/>
          </a:bodyPr>
          <a:lstStyle>
            <a:lvl1pPr marL="0" indent="0" algn="r">
              <a:buNone/>
              <a:defRPr sz="2800" baseline="0">
                <a:solidFill>
                  <a:srgbClr val="000000"/>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8623928" y="706136"/>
            <a:ext cx="3195485" cy="837258"/>
          </a:xfrm>
        </p:spPr>
        <p:txBody>
          <a:bodyPr anchor="ctr">
            <a:normAutofit/>
          </a:bodyPr>
          <a:lstStyle>
            <a:lvl1pPr marL="0" indent="0" algn="r">
              <a:buNone/>
              <a:defRPr sz="5000" baseline="0">
                <a:solidFill>
                  <a:srgbClr val="000000"/>
                </a:solidFill>
                <a:latin typeface="+mn-lt"/>
              </a:defRPr>
            </a:lvl1pPr>
          </a:lstStyle>
          <a:p>
            <a:pPr lvl="0"/>
            <a:r>
              <a:rPr lang="en-US" dirty="0"/>
              <a:t>Thank You</a:t>
            </a:r>
          </a:p>
        </p:txBody>
      </p:sp>
      <p:grpSp>
        <p:nvGrpSpPr>
          <p:cNvPr id="34" name="Group 33">
            <a:extLst>
              <a:ext uri="{FF2B5EF4-FFF2-40B4-BE49-F238E27FC236}">
                <a16:creationId xmlns:a16="http://schemas.microsoft.com/office/drawing/2014/main" id="{FFCAF4E6-72DB-E649-B092-C010328005F1}"/>
              </a:ext>
            </a:extLst>
          </p:cNvPr>
          <p:cNvGrpSpPr/>
          <p:nvPr userDrawn="1"/>
        </p:nvGrpSpPr>
        <p:grpSpPr>
          <a:xfrm>
            <a:off x="9203809" y="5757022"/>
            <a:ext cx="2735993" cy="679345"/>
            <a:chOff x="0" y="0"/>
            <a:chExt cx="2301694" cy="571500"/>
          </a:xfrm>
        </p:grpSpPr>
        <p:sp>
          <p:nvSpPr>
            <p:cNvPr id="35" name="Rectangle 34">
              <a:extLst>
                <a:ext uri="{FF2B5EF4-FFF2-40B4-BE49-F238E27FC236}">
                  <a16:creationId xmlns:a16="http://schemas.microsoft.com/office/drawing/2014/main" id="{D1740294-4308-8F46-B6E3-2486ADA5C515}"/>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6" name="Picture 35">
              <a:extLst>
                <a:ext uri="{FF2B5EF4-FFF2-40B4-BE49-F238E27FC236}">
                  <a16:creationId xmlns:a16="http://schemas.microsoft.com/office/drawing/2014/main" id="{37A8314D-532F-284C-8D90-022E08B7A7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Rectangle 26">
            <a:extLst>
              <a:ext uri="{FF2B5EF4-FFF2-40B4-BE49-F238E27FC236}">
                <a16:creationId xmlns:a16="http://schemas.microsoft.com/office/drawing/2014/main" id="{C0B53E92-EEA2-C244-A0DE-E8A8BB45245B}"/>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8" name="TextBox 27">
            <a:extLst>
              <a:ext uri="{FF2B5EF4-FFF2-40B4-BE49-F238E27FC236}">
                <a16:creationId xmlns:a16="http://schemas.microsoft.com/office/drawing/2014/main" id="{77ECD463-CACA-A245-ABB8-C2DAD3A70862}"/>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pic>
        <p:nvPicPr>
          <p:cNvPr id="29" name="Picture 28" descr="A picture containing text&#10;&#10;Description automatically generated">
            <a:extLst>
              <a:ext uri="{FF2B5EF4-FFF2-40B4-BE49-F238E27FC236}">
                <a16:creationId xmlns:a16="http://schemas.microsoft.com/office/drawing/2014/main" id="{8EB78B0B-4981-7A4C-ADF6-A5630804811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808068" y="385987"/>
            <a:ext cx="5567769" cy="2534194"/>
          </a:xfrm>
          <a:prstGeom prst="rect">
            <a:avLst/>
          </a:prstGeom>
        </p:spPr>
      </p:pic>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C4816-4301-EA49-A854-EFF7B06B50C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E3B0B7E-5192-F941-94C5-AA4F5EB37B06}"/>
              </a:ext>
            </a:extLst>
          </p:cNvPr>
          <p:cNvSpPr>
            <a:spLocks noGrp="1"/>
          </p:cNvSpPr>
          <p:nvPr>
            <p:ph type="dt" sz="half" idx="10"/>
          </p:nvPr>
        </p:nvSpPr>
        <p:spPr/>
        <p:txBody>
          <a:bodyPr/>
          <a:lstStyle/>
          <a:p>
            <a:fld id="{8B7FD578-4D8C-F94D-9569-CDE05732EEA7}" type="datetimeFigureOut">
              <a:rPr lang="en-US" smtClean="0"/>
              <a:t>9/13/2022</a:t>
            </a:fld>
            <a:endParaRPr lang="en-US"/>
          </a:p>
        </p:txBody>
      </p:sp>
      <p:sp>
        <p:nvSpPr>
          <p:cNvPr id="4" name="Footer Placeholder 3">
            <a:extLst>
              <a:ext uri="{FF2B5EF4-FFF2-40B4-BE49-F238E27FC236}">
                <a16:creationId xmlns:a16="http://schemas.microsoft.com/office/drawing/2014/main" id="{D92BEBE4-8EEC-6844-B51E-A3F43CE95EB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6CA9F6-92D0-2B46-B53F-6568F55BCE8D}"/>
              </a:ext>
            </a:extLst>
          </p:cNvPr>
          <p:cNvSpPr>
            <a:spLocks noGrp="1"/>
          </p:cNvSpPr>
          <p:nvPr>
            <p:ph type="sldNum" sz="quarter" idx="12"/>
          </p:nvPr>
        </p:nvSpPr>
        <p:spPr/>
        <p:txBody>
          <a:bodyPr/>
          <a:lstStyle/>
          <a:p>
            <a:fld id="{5E760C49-C21F-C349-B509-93C281143DFD}" type="slidenum">
              <a:rPr lang="en-US" smtClean="0"/>
              <a:t>‹#›</a:t>
            </a:fld>
            <a:endParaRPr lang="en-US"/>
          </a:p>
        </p:txBody>
      </p:sp>
    </p:spTree>
    <p:extLst>
      <p:ext uri="{BB962C8B-B14F-4D97-AF65-F5344CB8AC3E}">
        <p14:creationId xmlns:p14="http://schemas.microsoft.com/office/powerpoint/2010/main" val="22490745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361479" y="123226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499807" y="128946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5769762" y="162223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F8DF3840-EDCD-4B47-B492-D9F24116159A}"/>
              </a:ext>
            </a:extLst>
          </p:cNvPr>
          <p:cNvSpPr/>
          <p:nvPr userDrawn="1"/>
        </p:nvSpPr>
        <p:spPr>
          <a:xfrm flipV="1">
            <a:off x="511072" y="-2"/>
            <a:ext cx="5240006" cy="6892757"/>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4" name="Rectangle 13">
            <a:extLst>
              <a:ext uri="{FF2B5EF4-FFF2-40B4-BE49-F238E27FC236}">
                <a16:creationId xmlns:a16="http://schemas.microsoft.com/office/drawing/2014/main" id="{E9E207A2-7B0E-2F46-8515-2531113C9151}"/>
              </a:ext>
            </a:extLst>
          </p:cNvPr>
          <p:cNvSpPr/>
          <p:nvPr userDrawn="1"/>
        </p:nvSpPr>
        <p:spPr>
          <a:xfrm>
            <a:off x="918629" y="1527801"/>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956478" y="1899687"/>
            <a:ext cx="4306395" cy="3280643"/>
          </a:xfrm>
        </p:spPr>
        <p:txBody>
          <a:bodyPr/>
          <a:lstStyle>
            <a:lvl1pPr indent="0">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918629" y="628636"/>
            <a:ext cx="4378451" cy="603631"/>
          </a:xfrm>
        </p:spPr>
        <p:txBody>
          <a:bodyPr>
            <a:normAutofit/>
          </a:bodyPr>
          <a:lstStyle>
            <a:lvl1pPr marL="0" indent="0" algn="l">
              <a:buNone/>
              <a:defRPr sz="3600" b="0" i="0">
                <a:solidFill>
                  <a:srgbClr val="000000"/>
                </a:solidFill>
                <a:latin typeface="+mn-lt"/>
              </a:defRPr>
            </a:lvl1pPr>
          </a:lstStyle>
          <a:p>
            <a:pPr lvl="0"/>
            <a:r>
              <a:rPr lang="en-US" dirty="0"/>
              <a:t>Overview Slide</a:t>
            </a:r>
          </a:p>
        </p:txBody>
      </p: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229716" y="1232267"/>
            <a:ext cx="4465067" cy="822373"/>
          </a:xfrm>
        </p:spPr>
        <p:txBody>
          <a:bodyPr anchor="ctr">
            <a:noAutofit/>
          </a:bodyPr>
          <a:lstStyle>
            <a:lvl1pPr marL="0" indent="0" algn="l">
              <a:buNone/>
              <a:defRPr sz="2200" b="1" baseline="0">
                <a:solidFill>
                  <a:srgbClr val="00336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361479" y="230689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499807" y="236408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5769762" y="269686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229716" y="2306893"/>
            <a:ext cx="4465067" cy="822373"/>
          </a:xfrm>
        </p:spPr>
        <p:txBody>
          <a:bodyPr anchor="ctr">
            <a:noAutofit/>
          </a:bodyPr>
          <a:lstStyle>
            <a:lvl1pPr marL="0" indent="0" algn="l">
              <a:buNone/>
              <a:defRPr sz="2200" b="1" baseline="0">
                <a:solidFill>
                  <a:srgbClr val="00336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361479" y="336665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499807" y="342385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5769762" y="375662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229716" y="3366657"/>
            <a:ext cx="4465067" cy="822373"/>
          </a:xfrm>
        </p:spPr>
        <p:txBody>
          <a:bodyPr anchor="ctr">
            <a:noAutofit/>
          </a:bodyPr>
          <a:lstStyle>
            <a:lvl1pPr marL="0" indent="0" algn="l">
              <a:buNone/>
              <a:defRPr sz="2200" b="1" baseline="0">
                <a:solidFill>
                  <a:srgbClr val="00336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347624" y="442484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485952" y="448203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5755907" y="481481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215861" y="4424843"/>
            <a:ext cx="4465067" cy="822373"/>
          </a:xfrm>
        </p:spPr>
        <p:txBody>
          <a:bodyPr anchor="ctr">
            <a:noAutofit/>
          </a:bodyPr>
          <a:lstStyle>
            <a:lvl1pPr marL="0" indent="0" algn="l">
              <a:buNone/>
              <a:defRPr sz="2200" b="1" baseline="0">
                <a:solidFill>
                  <a:srgbClr val="00336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9763223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361479" y="123226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499807" y="128946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5769762" y="162223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F8DF3840-EDCD-4B47-B492-D9F24116159A}"/>
              </a:ext>
            </a:extLst>
          </p:cNvPr>
          <p:cNvSpPr/>
          <p:nvPr userDrawn="1"/>
        </p:nvSpPr>
        <p:spPr>
          <a:xfrm flipV="1">
            <a:off x="511072" y="-2"/>
            <a:ext cx="5240006" cy="6892757"/>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4" name="Rectangle 13">
            <a:extLst>
              <a:ext uri="{FF2B5EF4-FFF2-40B4-BE49-F238E27FC236}">
                <a16:creationId xmlns:a16="http://schemas.microsoft.com/office/drawing/2014/main" id="{E9E207A2-7B0E-2F46-8515-2531113C9151}"/>
              </a:ext>
            </a:extLst>
          </p:cNvPr>
          <p:cNvSpPr/>
          <p:nvPr userDrawn="1"/>
        </p:nvSpPr>
        <p:spPr>
          <a:xfrm>
            <a:off x="918629" y="1527801"/>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956478" y="1899687"/>
            <a:ext cx="4306395" cy="3280643"/>
          </a:xfrm>
        </p:spPr>
        <p:txBody>
          <a:bodyPr/>
          <a:lstStyle>
            <a:lvl1pPr indent="0">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918629" y="628636"/>
            <a:ext cx="4378451" cy="603631"/>
          </a:xfrm>
        </p:spPr>
        <p:txBody>
          <a:bodyPr>
            <a:normAutofit/>
          </a:bodyPr>
          <a:lstStyle>
            <a:lvl1pPr marL="0" indent="0" algn="l">
              <a:buNone/>
              <a:defRPr sz="3600" b="0" i="0">
                <a:solidFill>
                  <a:srgbClr val="000000"/>
                </a:solidFill>
                <a:latin typeface="+mn-lt"/>
              </a:defRPr>
            </a:lvl1pPr>
          </a:lstStyle>
          <a:p>
            <a:pPr lvl="0"/>
            <a:r>
              <a:rPr lang="en-US" dirty="0"/>
              <a:t>Overview Slide</a:t>
            </a:r>
          </a:p>
        </p:txBody>
      </p: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229716" y="1232267"/>
            <a:ext cx="4465067" cy="822373"/>
          </a:xfrm>
        </p:spPr>
        <p:txBody>
          <a:bodyPr anchor="ctr">
            <a:noAutofit/>
          </a:bodyPr>
          <a:lstStyle>
            <a:lvl1pPr marL="0" indent="0" algn="l">
              <a:buNone/>
              <a:defRPr sz="2200" b="1"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355753" y="2768840"/>
            <a:ext cx="771474" cy="826781"/>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514218" y="2888227"/>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5769762" y="323026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234804" y="2773248"/>
            <a:ext cx="4465067" cy="822373"/>
          </a:xfrm>
        </p:spPr>
        <p:txBody>
          <a:bodyPr anchor="ctr">
            <a:noAutofit/>
          </a:bodyPr>
          <a:lstStyle>
            <a:lvl1pPr marL="0" indent="0" algn="l">
              <a:buNone/>
              <a:defRPr sz="2200" b="1"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347624" y="442484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485952" y="448203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5755907" y="481481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215861" y="4424843"/>
            <a:ext cx="4465067" cy="822373"/>
          </a:xfrm>
        </p:spPr>
        <p:txBody>
          <a:bodyPr anchor="ctr">
            <a:noAutofit/>
          </a:bodyPr>
          <a:lstStyle>
            <a:lvl1pPr marL="0" indent="0" algn="l">
              <a:buNone/>
              <a:defRPr sz="2200" b="1"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6025255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Laptop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5B56A7-C850-004E-A218-494C6390142F}"/>
              </a:ext>
            </a:extLst>
          </p:cNvPr>
          <p:cNvSpPr/>
          <p:nvPr userDrawn="1"/>
        </p:nvSpPr>
        <p:spPr>
          <a:xfrm>
            <a:off x="241300" y="228600"/>
            <a:ext cx="11696700" cy="2102708"/>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75611" y="1030385"/>
            <a:ext cx="8116389" cy="5375657"/>
          </a:xfrm>
          <a:prstGeom prst="rect">
            <a:avLst/>
          </a:prstGeom>
        </p:spPr>
      </p:pic>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241300" y="2545710"/>
            <a:ext cx="4025900" cy="3281905"/>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BE4C5354-097E-9047-BF0C-BF358C2BBAC7}"/>
              </a:ext>
            </a:extLst>
          </p:cNvPr>
          <p:cNvSpPr/>
          <p:nvPr userDrawn="1"/>
        </p:nvSpPr>
        <p:spPr>
          <a:xfrm>
            <a:off x="413869" y="1481394"/>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3" name="Text Placeholder 23">
            <a:extLst>
              <a:ext uri="{FF2B5EF4-FFF2-40B4-BE49-F238E27FC236}">
                <a16:creationId xmlns:a16="http://schemas.microsoft.com/office/drawing/2014/main" id="{3F1B5D6A-BD23-A34A-8A53-F5A2A2FE1CDF}"/>
              </a:ext>
            </a:extLst>
          </p:cNvPr>
          <p:cNvSpPr>
            <a:spLocks noGrp="1"/>
          </p:cNvSpPr>
          <p:nvPr>
            <p:ph type="body" sz="quarter" idx="16" hasCustomPrompt="1"/>
          </p:nvPr>
        </p:nvSpPr>
        <p:spPr>
          <a:xfrm>
            <a:off x="254000" y="815983"/>
            <a:ext cx="4431211" cy="582221"/>
          </a:xfrm>
        </p:spPr>
        <p:txBody>
          <a:bodyPr>
            <a:normAutofit/>
          </a:bodyPr>
          <a:lstStyle>
            <a:lvl1pPr marL="0" indent="0" algn="l">
              <a:buNone/>
              <a:defRPr sz="3300" b="0" i="0">
                <a:solidFill>
                  <a:srgbClr val="000000"/>
                </a:solidFill>
                <a:latin typeface="+mn-lt"/>
              </a:defRPr>
            </a:lvl1pPr>
          </a:lstStyle>
          <a:p>
            <a:pPr lvl="0"/>
            <a:r>
              <a:rPr lang="en-US" dirty="0"/>
              <a:t>Heading</a:t>
            </a:r>
          </a:p>
        </p:txBody>
      </p:sp>
      <p:sp>
        <p:nvSpPr>
          <p:cNvPr id="14" name="TextBox 13">
            <a:extLst>
              <a:ext uri="{FF2B5EF4-FFF2-40B4-BE49-F238E27FC236}">
                <a16:creationId xmlns:a16="http://schemas.microsoft.com/office/drawing/2014/main" id="{A49303A5-D1EB-C442-9E2A-6A8EC00F0AF9}"/>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5" name="Rectangle 14">
            <a:extLst>
              <a:ext uri="{FF2B5EF4-FFF2-40B4-BE49-F238E27FC236}">
                <a16:creationId xmlns:a16="http://schemas.microsoft.com/office/drawing/2014/main" id="{A3A5A6C8-69EF-E842-8837-B1A42CF4CED9}"/>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1208065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0528C90-8FB6-F54E-876D-66758057196D}"/>
              </a:ext>
            </a:extLst>
          </p:cNvPr>
          <p:cNvSpPr/>
          <p:nvPr userDrawn="1"/>
        </p:nvSpPr>
        <p:spPr>
          <a:xfrm>
            <a:off x="0" y="0"/>
            <a:ext cx="12192000" cy="6858001"/>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93FAD45-FEC6-9B49-BB64-104A34D479C8}"/>
              </a:ext>
            </a:extLst>
          </p:cNvPr>
          <p:cNvSpPr/>
          <p:nvPr userDrawn="1"/>
        </p:nvSpPr>
        <p:spPr>
          <a:xfrm>
            <a:off x="424670" y="528535"/>
            <a:ext cx="6181082" cy="2123658"/>
          </a:xfrm>
          <a:prstGeom prst="rect">
            <a:avLst/>
          </a:prstGeom>
        </p:spPr>
        <p:txBody>
          <a:bodyPr wrap="square">
            <a:spAutoFit/>
          </a:bodyPr>
          <a:lstStyle/>
          <a:p>
            <a:pPr fontAlgn="base"/>
            <a:r>
              <a:rPr lang="en-IE" sz="4400" b="1" i="0" u="none" strike="noStrike" kern="1200" baseline="0" dirty="0">
                <a:solidFill>
                  <a:srgbClr val="000000"/>
                </a:solidFill>
                <a:effectLst/>
                <a:latin typeface="+mn-lt"/>
                <a:ea typeface="+mn-ea"/>
                <a:cs typeface="+mn-cs"/>
                <a:sym typeface="Quattrocento Sans"/>
              </a:rPr>
              <a:t>INNOVATING FOOD </a:t>
            </a:r>
          </a:p>
          <a:p>
            <a:pPr fontAlgn="base"/>
            <a:r>
              <a:rPr lang="en-IE" sz="4400" b="1" i="0" u="none" strike="noStrike" kern="1200" baseline="0" dirty="0">
                <a:solidFill>
                  <a:srgbClr val="000000"/>
                </a:solidFill>
                <a:effectLst/>
                <a:latin typeface="+mn-lt"/>
                <a:ea typeface="+mn-ea"/>
                <a:cs typeface="+mn-cs"/>
                <a:sym typeface="Quattrocento Sans"/>
              </a:rPr>
              <a:t>FOR SENIORS </a:t>
            </a:r>
          </a:p>
          <a:p>
            <a:pPr fontAlgn="base"/>
            <a:r>
              <a:rPr lang="en-IE" sz="4400" b="0" i="0" u="none" strike="noStrike" kern="1200" baseline="0" dirty="0">
                <a:solidFill>
                  <a:srgbClr val="000000"/>
                </a:solidFill>
                <a:effectLst/>
                <a:latin typeface="+mn-lt"/>
                <a:ea typeface="+mn-ea"/>
                <a:cs typeface="+mn-cs"/>
                <a:sym typeface="Quattrocento Sans"/>
              </a:rPr>
              <a:t>FONT TYPEFACE &amp; SIZE</a:t>
            </a:r>
            <a:endParaRPr lang="en-IE" sz="3600" baseline="0" dirty="0">
              <a:solidFill>
                <a:srgbClr val="000000"/>
              </a:solidFill>
              <a:latin typeface="+mn-lt"/>
              <a:ea typeface="Quattrocento Sans"/>
              <a:cs typeface="Quattrocento Sans"/>
              <a:sym typeface="Quattrocento Sans"/>
            </a:endParaRPr>
          </a:p>
        </p:txBody>
      </p:sp>
      <p:sp>
        <p:nvSpPr>
          <p:cNvPr id="16" name="Rectangle 15">
            <a:extLst>
              <a:ext uri="{FF2B5EF4-FFF2-40B4-BE49-F238E27FC236}">
                <a16:creationId xmlns:a16="http://schemas.microsoft.com/office/drawing/2014/main" id="{EEA0D91F-9AAA-0042-B178-C546D9741BAA}"/>
              </a:ext>
            </a:extLst>
          </p:cNvPr>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rgbClr val="000000"/>
                </a:solidFill>
                <a:effectLst/>
                <a:latin typeface="+mn-lt"/>
                <a:ea typeface="+mn-ea"/>
                <a:cs typeface="+mn-cs"/>
              </a:rPr>
              <a:t>PLEASE</a:t>
            </a:r>
            <a:r>
              <a:rPr lang="en-IE" sz="3000" b="0" i="0" u="none" strike="noStrike" kern="1200" baseline="0" dirty="0">
                <a:solidFill>
                  <a:srgbClr val="000000"/>
                </a:solidFill>
                <a:effectLst/>
                <a:latin typeface="+mn-lt"/>
                <a:ea typeface="+mn-ea"/>
                <a:cs typeface="+mn-cs"/>
              </a:rPr>
              <a:t> ENSURE TO KEEP FONTS AS PER THE LAYOUT</a:t>
            </a:r>
            <a:endParaRPr lang="en-IE" sz="3000" b="0" i="0" u="none" strike="noStrike" kern="1200" dirty="0">
              <a:solidFill>
                <a:srgbClr val="000000"/>
              </a:solidFill>
              <a:effectLst/>
              <a:latin typeface="+mn-lt"/>
              <a:ea typeface="+mn-ea"/>
              <a:cs typeface="+mn-cs"/>
            </a:endParaRPr>
          </a:p>
          <a:p>
            <a:pPr fontAlgn="base"/>
            <a:endParaRPr lang="en-IE" sz="3000" b="0" i="0" u="none" strike="noStrike" kern="1200" dirty="0">
              <a:solidFill>
                <a:srgbClr val="000000"/>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rgbClr val="000000"/>
                </a:solidFill>
                <a:effectLst/>
                <a:latin typeface="+mn-lt"/>
                <a:ea typeface="+mn-ea"/>
                <a:cs typeface="+mn-cs"/>
              </a:rPr>
              <a:t>48 point </a:t>
            </a:r>
            <a:r>
              <a:rPr lang="en-IE" sz="3000" b="0" i="0" u="none" strike="noStrike" kern="1200" baseline="0" dirty="0">
                <a:solidFill>
                  <a:srgbClr val="000000"/>
                </a:solidFill>
                <a:effectLst/>
                <a:latin typeface="+mn-lt"/>
                <a:ea typeface="+mn-ea"/>
                <a:cs typeface="+mn-cs"/>
              </a:rPr>
              <a:t> -  </a:t>
            </a:r>
            <a:r>
              <a:rPr lang="en-IE" sz="3000" b="0" i="0" u="none" strike="noStrike" kern="1200" dirty="0">
                <a:solidFill>
                  <a:srgbClr val="000000"/>
                </a:solidFill>
                <a:effectLst/>
                <a:latin typeface="+mn-lt"/>
                <a:ea typeface="+mn-ea"/>
                <a:cs typeface="+mn-cs"/>
              </a:rPr>
              <a:t>Divider</a:t>
            </a:r>
            <a:r>
              <a:rPr lang="en-IE" sz="3000" b="0" i="0" u="none" strike="noStrike" kern="1200" baseline="0" dirty="0">
                <a:solidFill>
                  <a:srgbClr val="000000"/>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rgbClr val="000000"/>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rgbClr val="000000"/>
                </a:solidFill>
                <a:effectLst/>
                <a:latin typeface="+mn-lt"/>
                <a:ea typeface="+mn-ea"/>
                <a:cs typeface="+mn-cs"/>
              </a:rPr>
              <a:t>36 point</a:t>
            </a:r>
            <a:r>
              <a:rPr lang="en-IE" sz="3000" b="0" i="0" u="none" strike="noStrike" kern="1200" baseline="0" dirty="0">
                <a:solidFill>
                  <a:srgbClr val="000000"/>
                </a:solidFill>
                <a:effectLst/>
                <a:latin typeface="+mn-lt"/>
                <a:ea typeface="+mn-ea"/>
                <a:cs typeface="+mn-cs"/>
              </a:rPr>
              <a:t>  -  </a:t>
            </a:r>
            <a:r>
              <a:rPr lang="en-IE" sz="3000" b="0" i="0" u="none" strike="noStrike" kern="1200" dirty="0">
                <a:solidFill>
                  <a:srgbClr val="000000"/>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rgbClr val="00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rgbClr val="000000"/>
                </a:solidFill>
                <a:effectLst/>
                <a:latin typeface="+mn-lt"/>
                <a:ea typeface="+mn-ea"/>
                <a:cs typeface="+mn-cs"/>
              </a:rPr>
              <a:t>30 point</a:t>
            </a:r>
            <a:r>
              <a:rPr lang="en-IE" sz="3000" b="0" i="0" u="none" strike="noStrike" kern="1200" baseline="0" dirty="0">
                <a:solidFill>
                  <a:srgbClr val="000000"/>
                </a:solidFill>
                <a:effectLst/>
                <a:latin typeface="+mn-lt"/>
                <a:ea typeface="+mn-ea"/>
                <a:cs typeface="+mn-cs"/>
              </a:rPr>
              <a:t>  -  </a:t>
            </a:r>
            <a:r>
              <a:rPr lang="en-IE" sz="3000" b="0" i="0" u="none" strike="noStrike" kern="1200" dirty="0">
                <a:solidFill>
                  <a:srgbClr val="000000"/>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rgbClr val="000000"/>
                </a:solidFill>
                <a:effectLst/>
                <a:latin typeface="+mn-lt"/>
                <a:ea typeface="+mn-ea"/>
                <a:cs typeface="+mn-cs"/>
              </a:rPr>
              <a:t>	</a:t>
            </a:r>
            <a:r>
              <a:rPr lang="en-IE" sz="3000" b="0" i="0" u="none" strike="noStrike" kern="1200" baseline="0" dirty="0">
                <a:solidFill>
                  <a:srgbClr val="000000"/>
                </a:solidFill>
                <a:effectLst/>
                <a:latin typeface="+mn-lt"/>
                <a:ea typeface="+mn-ea"/>
                <a:cs typeface="+mn-cs"/>
              </a:rPr>
              <a:t>       </a:t>
            </a:r>
            <a:r>
              <a:rPr lang="en-IE" sz="3000" b="0" i="0" u="none" strike="noStrike" kern="1200" dirty="0">
                <a:solidFill>
                  <a:srgbClr val="000000"/>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rgbClr val="00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rgbClr val="000000"/>
                </a:solidFill>
                <a:effectLst/>
                <a:latin typeface="+mn-lt"/>
                <a:ea typeface="+mn-ea"/>
                <a:cs typeface="+mn-cs"/>
              </a:rPr>
              <a:t>24 point</a:t>
            </a:r>
            <a:r>
              <a:rPr lang="en-IE" sz="3000" b="0" i="0" u="none" strike="noStrike" kern="1200" baseline="0" dirty="0">
                <a:solidFill>
                  <a:srgbClr val="000000"/>
                </a:solidFill>
                <a:effectLst/>
                <a:latin typeface="+mn-lt"/>
                <a:ea typeface="+mn-ea"/>
                <a:cs typeface="+mn-cs"/>
              </a:rPr>
              <a:t>  -  </a:t>
            </a:r>
            <a:r>
              <a:rPr lang="en-IE" sz="3000" b="0" i="0" u="none" strike="noStrike" kern="1200" baseline="0" dirty="0">
                <a:solidFill>
                  <a:srgbClr val="000000"/>
                </a:solidFill>
                <a:effectLst/>
                <a:latin typeface="+mn-lt"/>
                <a:ea typeface="Quattrocento Sans"/>
                <a:cs typeface="Quattrocento Sans"/>
                <a:sym typeface="Quattrocento Sans"/>
              </a:rPr>
              <a:t>Main </a:t>
            </a:r>
            <a:r>
              <a:rPr lang="en-IE" sz="3000" b="0" i="0" u="none" strike="noStrike" kern="1200" dirty="0">
                <a:solidFill>
                  <a:srgbClr val="000000"/>
                </a:solidFill>
                <a:effectLst/>
                <a:latin typeface="+mn-lt"/>
                <a:ea typeface="+mn-ea"/>
                <a:cs typeface="+mn-cs"/>
              </a:rPr>
              <a:t>Text Body </a:t>
            </a:r>
            <a:endParaRPr lang="en-US" sz="3000" dirty="0">
              <a:solidFill>
                <a:srgbClr val="000000"/>
              </a:solidFill>
            </a:endParaRPr>
          </a:p>
          <a:p>
            <a:pPr fontAlgn="base"/>
            <a:endParaRPr lang="en-IE" sz="3000" b="0" i="0" u="none" strike="noStrike" kern="1200" dirty="0">
              <a:solidFill>
                <a:srgbClr val="000000"/>
              </a:solidFill>
              <a:effectLst/>
              <a:latin typeface="+mn-lt"/>
              <a:ea typeface="+mn-ea"/>
              <a:cs typeface="+mn-cs"/>
            </a:endParaRPr>
          </a:p>
        </p:txBody>
      </p:sp>
      <p:sp>
        <p:nvSpPr>
          <p:cNvPr id="17" name="Rectangle 16">
            <a:extLst>
              <a:ext uri="{FF2B5EF4-FFF2-40B4-BE49-F238E27FC236}">
                <a16:creationId xmlns:a16="http://schemas.microsoft.com/office/drawing/2014/main" id="{E45BD91F-BFF7-9F43-A600-A65624CBC8F8}"/>
              </a:ext>
            </a:extLst>
          </p:cNvPr>
          <p:cNvSpPr/>
          <p:nvPr userDrawn="1"/>
        </p:nvSpPr>
        <p:spPr>
          <a:xfrm>
            <a:off x="424668" y="2883583"/>
            <a:ext cx="6419232" cy="2123658"/>
          </a:xfrm>
          <a:prstGeom prst="rect">
            <a:avLst/>
          </a:prstGeom>
        </p:spPr>
        <p:txBody>
          <a:bodyPr wrap="square">
            <a:spAutoFit/>
          </a:bodyPr>
          <a:lstStyle/>
          <a:p>
            <a:pPr fontAlgn="base"/>
            <a:r>
              <a:rPr lang="en-IE" sz="2400" b="0" i="0" u="none" strike="noStrike" kern="1200" baseline="0" dirty="0">
                <a:solidFill>
                  <a:srgbClr val="000000"/>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rgbClr val="000000"/>
                </a:solidFill>
                <a:effectLst/>
                <a:latin typeface="+mn-lt"/>
                <a:ea typeface="+mn-ea"/>
                <a:cs typeface="+mn-cs"/>
                <a:sym typeface="Quattrocento Sans"/>
              </a:rPr>
              <a:t>INNOVATING FOOD FOR SENIORS </a:t>
            </a:r>
            <a:r>
              <a:rPr lang="en-IE" sz="2400" b="0" i="0" u="none" strike="noStrike" kern="1200" baseline="0" dirty="0">
                <a:solidFill>
                  <a:srgbClr val="000000"/>
                </a:solidFill>
                <a:effectLst/>
                <a:latin typeface="+mn-lt"/>
                <a:ea typeface="+mn-ea"/>
                <a:cs typeface="+mn-cs"/>
                <a:sym typeface="Quattrocento Sans"/>
              </a:rPr>
              <a:t>PowerPoint is</a:t>
            </a:r>
            <a:r>
              <a:rPr lang="is-IS" sz="2400" b="0" i="0" u="none" strike="noStrike" kern="1200" baseline="0" dirty="0">
                <a:solidFill>
                  <a:srgbClr val="000000"/>
                </a:solidFill>
                <a:effectLst/>
                <a:latin typeface="+mn-lt"/>
                <a:ea typeface="+mn-ea"/>
                <a:cs typeface="+mn-cs"/>
                <a:sym typeface="Quattrocento Sans"/>
              </a:rPr>
              <a:t>….</a:t>
            </a:r>
            <a:endParaRPr lang="en-IE" sz="2400" b="0" i="0" u="none" strike="noStrike" kern="1200" baseline="0" dirty="0">
              <a:solidFill>
                <a:srgbClr val="000000"/>
              </a:solidFill>
              <a:effectLst/>
              <a:latin typeface="+mn-lt"/>
              <a:ea typeface="+mn-ea"/>
              <a:cs typeface="+mn-cs"/>
              <a:sym typeface="Quattrocento Sans"/>
            </a:endParaRPr>
          </a:p>
          <a:p>
            <a:pPr fontAlgn="base"/>
            <a:endParaRPr lang="en-IE" sz="2400" b="0" i="0" u="none" strike="noStrike" kern="1200" baseline="0" dirty="0">
              <a:solidFill>
                <a:srgbClr val="000000"/>
              </a:solidFill>
              <a:effectLst/>
              <a:latin typeface="+mn-lt"/>
              <a:ea typeface="+mn-ea"/>
              <a:cs typeface="+mn-cs"/>
              <a:sym typeface="Quattrocento Sans"/>
            </a:endParaRPr>
          </a:p>
          <a:p>
            <a:pPr fontAlgn="base"/>
            <a:r>
              <a:rPr lang="en-IE" sz="3600" b="1" i="1" baseline="0" dirty="0">
                <a:solidFill>
                  <a:srgbClr val="000000"/>
                </a:solidFill>
                <a:latin typeface="+mn-lt"/>
                <a:ea typeface="Quattrocento Sans"/>
                <a:cs typeface="Quattrocento Sans"/>
                <a:sym typeface="Quattrocento Sans"/>
              </a:rPr>
              <a:t>Calibri</a:t>
            </a:r>
            <a:endParaRPr lang="en-IE" sz="3600" baseline="0" dirty="0">
              <a:solidFill>
                <a:srgbClr val="000000"/>
              </a:solidFill>
              <a:latin typeface="+mn-lt"/>
              <a:ea typeface="Quattrocento Sans"/>
              <a:cs typeface="Quattrocento Sans"/>
              <a:sym typeface="Quattrocento Sans"/>
            </a:endParaRPr>
          </a:p>
        </p:txBody>
      </p:sp>
      <p:cxnSp>
        <p:nvCxnSpPr>
          <p:cNvPr id="18" name="Straight Connector 17">
            <a:extLst>
              <a:ext uri="{FF2B5EF4-FFF2-40B4-BE49-F238E27FC236}">
                <a16:creationId xmlns:a16="http://schemas.microsoft.com/office/drawing/2014/main" id="{6E1401F6-C867-FF4E-87E1-B8E8D08D90B0}"/>
              </a:ext>
            </a:extLst>
          </p:cNvPr>
          <p:cNvCxnSpPr/>
          <p:nvPr userDrawn="1"/>
        </p:nvCxnSpPr>
        <p:spPr>
          <a:xfrm>
            <a:off x="7098716" y="-1"/>
            <a:ext cx="0" cy="554040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B2F022-2514-6E40-833E-C1FA2AF4AA82}"/>
              </a:ext>
            </a:extLst>
          </p:cNvPr>
          <p:cNvCxnSpPr/>
          <p:nvPr userDrawn="1"/>
        </p:nvCxnSpPr>
        <p:spPr>
          <a:xfrm flipH="1">
            <a:off x="1" y="2864720"/>
            <a:ext cx="7098715"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B178C5C5-CBFD-7149-B94A-32501F585BC9}"/>
              </a:ext>
            </a:extLst>
          </p:cNvPr>
          <p:cNvSpPr/>
          <p:nvPr userDrawn="1"/>
        </p:nvSpPr>
        <p:spPr>
          <a:xfrm>
            <a:off x="0" y="5968370"/>
            <a:ext cx="12192000" cy="461665"/>
          </a:xfrm>
          <a:prstGeom prst="rect">
            <a:avLst/>
          </a:prstGeom>
        </p:spPr>
        <p:txBody>
          <a:bodyPr wrap="square">
            <a:spAutoFit/>
          </a:bodyPr>
          <a:lstStyle/>
          <a:p>
            <a:pPr algn="ctr"/>
            <a:r>
              <a:rPr lang="en-IE" sz="2400" kern="1200" dirty="0">
                <a:solidFill>
                  <a:srgbClr val="000000"/>
                </a:solidFill>
                <a:effectLst/>
                <a:latin typeface="+mn-lt"/>
                <a:ea typeface="+mn-ea"/>
                <a:cs typeface="+mn-cs"/>
              </a:rPr>
              <a:t>*** </a:t>
            </a:r>
            <a:r>
              <a:rPr lang="en-IE" sz="2400" b="1" kern="1200" dirty="0">
                <a:solidFill>
                  <a:srgbClr val="000000"/>
                </a:solidFill>
                <a:effectLst/>
                <a:latin typeface="+mn-lt"/>
                <a:ea typeface="+mn-ea"/>
                <a:cs typeface="+mn-cs"/>
              </a:rPr>
              <a:t>PLEASE DELETE THIS INSTRUCTION SLIDE BEFORE PRESENTING FINAL PRESENTATION </a:t>
            </a:r>
            <a:r>
              <a:rPr lang="en-IE" sz="2400" kern="1200" dirty="0">
                <a:solidFill>
                  <a:srgbClr val="000000"/>
                </a:solidFill>
                <a:effectLst/>
                <a:latin typeface="+mn-lt"/>
                <a:ea typeface="+mn-ea"/>
                <a:cs typeface="+mn-cs"/>
              </a:rPr>
              <a:t>*** </a:t>
            </a:r>
            <a:endParaRPr lang="en-US" sz="2400" kern="1200" dirty="0">
              <a:solidFill>
                <a:srgbClr val="000000"/>
              </a:solidFill>
              <a:effectLst/>
              <a:latin typeface="+mn-lt"/>
              <a:ea typeface="+mn-ea"/>
              <a:cs typeface="+mn-cs"/>
            </a:endParaRPr>
          </a:p>
        </p:txBody>
      </p:sp>
      <p:cxnSp>
        <p:nvCxnSpPr>
          <p:cNvPr id="21" name="Straight Connector 20">
            <a:extLst>
              <a:ext uri="{FF2B5EF4-FFF2-40B4-BE49-F238E27FC236}">
                <a16:creationId xmlns:a16="http://schemas.microsoft.com/office/drawing/2014/main" id="{AD8ABF36-234A-9D43-948C-5242E9FB8B60}"/>
              </a:ext>
            </a:extLst>
          </p:cNvPr>
          <p:cNvCxnSpPr/>
          <p:nvPr userDrawn="1"/>
        </p:nvCxnSpPr>
        <p:spPr>
          <a:xfrm flipH="1">
            <a:off x="2" y="5808420"/>
            <a:ext cx="12191998"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1728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85EF887-6C4A-6C45-9223-72AC0A02DE77}"/>
              </a:ext>
            </a:extLst>
          </p:cNvPr>
          <p:cNvSpPr/>
          <p:nvPr userDrawn="1"/>
        </p:nvSpPr>
        <p:spPr>
          <a:xfrm>
            <a:off x="0" y="-1"/>
            <a:ext cx="12192000" cy="68580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851E469D-3F5C-A04D-A9C2-78BABD88DEC9}"/>
              </a:ext>
            </a:extLst>
          </p:cNvPr>
          <p:cNvSpPr/>
          <p:nvPr userDrawn="1"/>
        </p:nvSpPr>
        <p:spPr>
          <a:xfrm>
            <a:off x="391177" y="248191"/>
            <a:ext cx="4363465"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rgbClr val="000000"/>
                </a:solidFill>
                <a:latin typeface="+mn-lt"/>
                <a:ea typeface="Quattrocento Sans"/>
                <a:cs typeface="Quattrocento Sans"/>
                <a:sym typeface="Quattrocento Sans"/>
              </a:rPr>
              <a:t>ICONS</a:t>
            </a:r>
            <a:r>
              <a:rPr lang="en-IE" sz="3600" baseline="0" dirty="0">
                <a:solidFill>
                  <a:srgbClr val="000000"/>
                </a:solidFill>
                <a:latin typeface="+mn-lt"/>
                <a:ea typeface="Quattrocento Sans"/>
                <a:cs typeface="Quattrocento Sans"/>
                <a:sym typeface="Quattrocento Sans"/>
              </a:rPr>
              <a:t> WHICH CAN BE USED WITHIN THE </a:t>
            </a:r>
            <a:r>
              <a:rPr lang="en-IE" sz="3600" b="1" baseline="0" dirty="0">
                <a:solidFill>
                  <a:srgbClr val="000000"/>
                </a:solidFill>
                <a:latin typeface="+mn-lt"/>
                <a:ea typeface="Quattrocento Sans"/>
                <a:cs typeface="Quattrocento Sans"/>
                <a:sym typeface="Quattrocento Sans"/>
              </a:rPr>
              <a:t>INNOVATING FOOD FOR SENIORS</a:t>
            </a:r>
          </a:p>
          <a:p>
            <a:pPr marL="0" lvl="0" indent="0" algn="l" rtl="0">
              <a:spcBef>
                <a:spcPts val="0"/>
              </a:spcBef>
              <a:spcAft>
                <a:spcPts val="0"/>
              </a:spcAft>
              <a:buClr>
                <a:schemeClr val="dk1"/>
              </a:buClr>
              <a:buSzPts val="1100"/>
              <a:buFont typeface="Arial"/>
              <a:buNone/>
            </a:pPr>
            <a:r>
              <a:rPr lang="en-IE" sz="3600" baseline="0" dirty="0">
                <a:solidFill>
                  <a:srgbClr val="000000"/>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rgbClr val="000000"/>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rgbClr val="000000"/>
                </a:solidFill>
                <a:latin typeface="+mn-lt"/>
                <a:ea typeface="Quattrocento Sans"/>
                <a:cs typeface="Quattrocento Sans"/>
                <a:sym typeface="Quattrocento Sans"/>
              </a:rPr>
              <a:t>Resize them without losing quality.</a:t>
            </a:r>
            <a:r>
              <a:rPr lang="en-IE" sz="2400" i="1" baseline="0" dirty="0">
                <a:solidFill>
                  <a:srgbClr val="000000"/>
                </a:solidFill>
                <a:latin typeface="+mn-lt"/>
                <a:ea typeface="Quattrocento Sans"/>
                <a:cs typeface="Quattrocento Sans"/>
                <a:sym typeface="Quattrocento Sans"/>
              </a:rPr>
              <a:t> </a:t>
            </a:r>
            <a:r>
              <a:rPr lang="en-IE" sz="2400" i="1" dirty="0">
                <a:solidFill>
                  <a:srgbClr val="000000"/>
                </a:solidFill>
                <a:latin typeface="+mn-lt"/>
                <a:ea typeface="Quattrocento Sans"/>
                <a:cs typeface="Quattrocento Sans"/>
                <a:sym typeface="Quattrocento Sans"/>
              </a:rPr>
              <a:t> Change line colour, width and style.</a:t>
            </a:r>
            <a:r>
              <a:rPr lang="en-IE" sz="2400" i="1" baseline="0" dirty="0">
                <a:solidFill>
                  <a:srgbClr val="000000"/>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rgbClr val="000000"/>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rgbClr val="000000"/>
                </a:solidFill>
                <a:latin typeface="+mn-lt"/>
                <a:ea typeface="Quattrocento Sans"/>
                <a:cs typeface="Quattrocento Sans"/>
                <a:sym typeface="Quattrocento Sans"/>
              </a:rPr>
              <a:t>Isn’t that nice? :)</a:t>
            </a:r>
          </a:p>
        </p:txBody>
      </p:sp>
      <p:sp>
        <p:nvSpPr>
          <p:cNvPr id="12" name="Rectangle 11">
            <a:extLst>
              <a:ext uri="{FF2B5EF4-FFF2-40B4-BE49-F238E27FC236}">
                <a16:creationId xmlns:a16="http://schemas.microsoft.com/office/drawing/2014/main" id="{38AA4A83-B7D5-A14E-B458-86954DB983B8}"/>
              </a:ext>
            </a:extLst>
          </p:cNvPr>
          <p:cNvSpPr/>
          <p:nvPr userDrawn="1"/>
        </p:nvSpPr>
        <p:spPr>
          <a:xfrm>
            <a:off x="0" y="5968370"/>
            <a:ext cx="12192000" cy="461665"/>
          </a:xfrm>
          <a:prstGeom prst="rect">
            <a:avLst/>
          </a:prstGeom>
        </p:spPr>
        <p:txBody>
          <a:bodyPr wrap="square">
            <a:spAutoFit/>
          </a:bodyPr>
          <a:lstStyle/>
          <a:p>
            <a:pPr algn="ctr"/>
            <a:r>
              <a:rPr lang="en-IE" sz="2400" kern="1200" dirty="0">
                <a:solidFill>
                  <a:srgbClr val="000000"/>
                </a:solidFill>
                <a:effectLst/>
                <a:latin typeface="+mn-lt"/>
                <a:ea typeface="+mn-ea"/>
                <a:cs typeface="+mn-cs"/>
              </a:rPr>
              <a:t>*** </a:t>
            </a:r>
            <a:r>
              <a:rPr lang="en-IE" sz="2400" b="1" kern="1200" dirty="0">
                <a:solidFill>
                  <a:srgbClr val="000000"/>
                </a:solidFill>
                <a:effectLst/>
                <a:latin typeface="+mn-lt"/>
                <a:ea typeface="+mn-ea"/>
                <a:cs typeface="+mn-cs"/>
              </a:rPr>
              <a:t>PLEASE DELETE THIS INSTRUCTION SLIDE BEFORE PRESENTING FINAL PRESENTATION </a:t>
            </a:r>
            <a:r>
              <a:rPr lang="en-IE" sz="2400" kern="1200" dirty="0">
                <a:solidFill>
                  <a:srgbClr val="000000"/>
                </a:solidFill>
                <a:effectLst/>
                <a:latin typeface="+mn-lt"/>
                <a:ea typeface="+mn-ea"/>
                <a:cs typeface="+mn-cs"/>
              </a:rPr>
              <a:t>*** </a:t>
            </a:r>
            <a:endParaRPr lang="en-US" sz="2400" kern="1200" dirty="0">
              <a:solidFill>
                <a:srgbClr val="000000"/>
              </a:solidFill>
              <a:effectLst/>
              <a:latin typeface="+mn-lt"/>
              <a:ea typeface="+mn-ea"/>
              <a:cs typeface="+mn-cs"/>
            </a:endParaRPr>
          </a:p>
        </p:txBody>
      </p:sp>
      <p:cxnSp>
        <p:nvCxnSpPr>
          <p:cNvPr id="13" name="Straight Connector 12">
            <a:extLst>
              <a:ext uri="{FF2B5EF4-FFF2-40B4-BE49-F238E27FC236}">
                <a16:creationId xmlns:a16="http://schemas.microsoft.com/office/drawing/2014/main" id="{79EE4BE0-47F6-1145-83C0-FC05478AA3C0}"/>
              </a:ext>
            </a:extLst>
          </p:cNvPr>
          <p:cNvCxnSpPr/>
          <p:nvPr userDrawn="1"/>
        </p:nvCxnSpPr>
        <p:spPr>
          <a:xfrm flipH="1">
            <a:off x="2" y="5808420"/>
            <a:ext cx="12191998"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74CE0F0-878D-BF47-92A6-182E26DD430D}"/>
              </a:ext>
            </a:extLst>
          </p:cNvPr>
          <p:cNvCxnSpPr/>
          <p:nvPr userDrawn="1"/>
        </p:nvCxnSpPr>
        <p:spPr>
          <a:xfrm>
            <a:off x="5145818" y="0"/>
            <a:ext cx="0" cy="554040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48392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ver Slide 1">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BF8AD40A-108B-5846-858D-C7B9F7A01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5474525"/>
          </a:xfrm>
          <a:prstGeom prst="rect">
            <a:avLst/>
          </a:prstGeom>
        </p:spPr>
      </p:pic>
      <p:grpSp>
        <p:nvGrpSpPr>
          <p:cNvPr id="17" name="Group 16">
            <a:extLst>
              <a:ext uri="{FF2B5EF4-FFF2-40B4-BE49-F238E27FC236}">
                <a16:creationId xmlns:a16="http://schemas.microsoft.com/office/drawing/2014/main" id="{1AEC8C81-1228-634A-A794-E7C603C00625}"/>
              </a:ext>
            </a:extLst>
          </p:cNvPr>
          <p:cNvGrpSpPr/>
          <p:nvPr userDrawn="1"/>
        </p:nvGrpSpPr>
        <p:grpSpPr>
          <a:xfrm>
            <a:off x="237726" y="5888182"/>
            <a:ext cx="2645594" cy="656899"/>
            <a:chOff x="0" y="0"/>
            <a:chExt cx="2301694" cy="571500"/>
          </a:xfrm>
        </p:grpSpPr>
        <p:sp>
          <p:nvSpPr>
            <p:cNvPr id="18" name="Rectangle 17">
              <a:extLst>
                <a:ext uri="{FF2B5EF4-FFF2-40B4-BE49-F238E27FC236}">
                  <a16:creationId xmlns:a16="http://schemas.microsoft.com/office/drawing/2014/main" id="{7869F886-5497-4144-A9AE-E6C2F639A7D5}"/>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19" name="Picture 18">
              <a:extLst>
                <a:ext uri="{FF2B5EF4-FFF2-40B4-BE49-F238E27FC236}">
                  <a16:creationId xmlns:a16="http://schemas.microsoft.com/office/drawing/2014/main" id="{1F16DD5D-1738-B545-90A2-60DAA7083A3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512760" y="4172994"/>
            <a:ext cx="5278651" cy="697353"/>
          </a:xfrm>
        </p:spPr>
        <p:txBody>
          <a:bodyPr>
            <a:noAutofit/>
          </a:bodyPr>
          <a:lstStyle>
            <a:lvl1pPr marL="0" indent="0" algn="l">
              <a:buNone/>
              <a:defRPr sz="5400" b="1" baseline="0">
                <a:solidFill>
                  <a:srgbClr val="000000"/>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512760" y="3554471"/>
            <a:ext cx="5278651" cy="697353"/>
          </a:xfrm>
        </p:spPr>
        <p:txBody>
          <a:bodyPr>
            <a:normAutofit/>
          </a:bodyPr>
          <a:lstStyle>
            <a:lvl1pPr marL="0" indent="0" algn="l">
              <a:buNone/>
              <a:defRPr sz="3600" b="0" i="0">
                <a:solidFill>
                  <a:srgbClr val="000000"/>
                </a:solidFill>
                <a:latin typeface="+mn-lt"/>
              </a:defRPr>
            </a:lvl1pPr>
          </a:lstStyle>
          <a:p>
            <a:pPr lvl="0"/>
            <a:r>
              <a:rPr lang="en-US" dirty="0"/>
              <a:t>Cover Design 1</a:t>
            </a:r>
          </a:p>
        </p:txBody>
      </p:sp>
    </p:spTree>
    <p:extLst>
      <p:ext uri="{BB962C8B-B14F-4D97-AF65-F5344CB8AC3E}">
        <p14:creationId xmlns:p14="http://schemas.microsoft.com/office/powerpoint/2010/main" val="21408120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361479" y="123226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499807" y="128946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5769762" y="162223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F8DF3840-EDCD-4B47-B492-D9F24116159A}"/>
              </a:ext>
            </a:extLst>
          </p:cNvPr>
          <p:cNvSpPr/>
          <p:nvPr userDrawn="1"/>
        </p:nvSpPr>
        <p:spPr>
          <a:xfrm flipV="1">
            <a:off x="511072" y="-2"/>
            <a:ext cx="5240006" cy="6892757"/>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4" name="Rectangle 13">
            <a:extLst>
              <a:ext uri="{FF2B5EF4-FFF2-40B4-BE49-F238E27FC236}">
                <a16:creationId xmlns:a16="http://schemas.microsoft.com/office/drawing/2014/main" id="{E9E207A2-7B0E-2F46-8515-2531113C9151}"/>
              </a:ext>
            </a:extLst>
          </p:cNvPr>
          <p:cNvSpPr/>
          <p:nvPr userDrawn="1"/>
        </p:nvSpPr>
        <p:spPr>
          <a:xfrm>
            <a:off x="918629" y="1527801"/>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956478" y="1899687"/>
            <a:ext cx="4306395" cy="3280643"/>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918629" y="628636"/>
            <a:ext cx="4378451" cy="603631"/>
          </a:xfrm>
        </p:spPr>
        <p:txBody>
          <a:bodyPr>
            <a:normAutofit/>
          </a:bodyPr>
          <a:lstStyle>
            <a:lvl1pPr marL="0" indent="0" algn="l">
              <a:buNone/>
              <a:defRPr sz="3600" b="0" i="0">
                <a:solidFill>
                  <a:srgbClr val="000000"/>
                </a:solidFill>
                <a:latin typeface="+mn-lt"/>
              </a:defRPr>
            </a:lvl1pPr>
          </a:lstStyle>
          <a:p>
            <a:pPr lvl="0"/>
            <a:r>
              <a:rPr lang="en-US" dirty="0"/>
              <a:t>Overview Slide</a:t>
            </a:r>
          </a:p>
        </p:txBody>
      </p: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229716" y="1232267"/>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361479" y="230689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499807" y="236408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5769762" y="269686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229716" y="2306893"/>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361479" y="336665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499807" y="342385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5769762" y="375662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229716" y="3366657"/>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347624" y="442484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485952" y="448203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5755907" y="481481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215861" y="4424843"/>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361479" y="5502145"/>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499807" y="5559340"/>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5769762" y="5892116"/>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229716" y="5502145"/>
            <a:ext cx="4465067" cy="822373"/>
          </a:xfrm>
        </p:spPr>
        <p:txBody>
          <a:bodyPr anchor="ctr">
            <a:noAutofit/>
          </a:bodyPr>
          <a:lstStyle>
            <a:lvl1pPr marL="0" indent="0" algn="l">
              <a:buNone/>
              <a:defRPr sz="220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521765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547002-8F3C-694D-AEC8-99454AAD7BD4}"/>
              </a:ext>
            </a:extLst>
          </p:cNvPr>
          <p:cNvSpPr/>
          <p:nvPr userDrawn="1"/>
        </p:nvSpPr>
        <p:spPr>
          <a:xfrm>
            <a:off x="241300" y="228600"/>
            <a:ext cx="11696700" cy="5695316"/>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23">
            <a:extLst>
              <a:ext uri="{FF2B5EF4-FFF2-40B4-BE49-F238E27FC236}">
                <a16:creationId xmlns:a16="http://schemas.microsoft.com/office/drawing/2014/main" id="{A2064B40-8E53-2147-8361-55B49BB4CC15}"/>
              </a:ext>
            </a:extLst>
          </p:cNvPr>
          <p:cNvSpPr>
            <a:spLocks noGrp="1"/>
          </p:cNvSpPr>
          <p:nvPr>
            <p:ph type="body" sz="quarter" idx="14" hasCustomPrompt="1"/>
          </p:nvPr>
        </p:nvSpPr>
        <p:spPr>
          <a:xfrm>
            <a:off x="10391462" y="4473027"/>
            <a:ext cx="785328" cy="1056986"/>
          </a:xfrm>
        </p:spPr>
        <p:txBody>
          <a:bodyPr anchor="t">
            <a:normAutofit/>
          </a:bodyPr>
          <a:lstStyle>
            <a:lvl1pPr marL="0" indent="0" algn="r">
              <a:buNone/>
              <a:defRPr sz="13000" b="1" i="0" baseline="0">
                <a:solidFill>
                  <a:srgbClr val="FFD100"/>
                </a:solidFill>
                <a:latin typeface="Times New Roman" charset="0"/>
                <a:ea typeface="Times New Roman" charset="0"/>
                <a:cs typeface="Times New Roman" charset="0"/>
              </a:defRPr>
            </a:lvl1pPr>
          </a:lstStyle>
          <a:p>
            <a:pPr lvl="0"/>
            <a:r>
              <a:rPr lang="en-US" dirty="0"/>
              <a:t>”</a:t>
            </a:r>
          </a:p>
        </p:txBody>
      </p:sp>
      <p:sp>
        <p:nvSpPr>
          <p:cNvPr id="5" name="Text Placeholder 23">
            <a:extLst>
              <a:ext uri="{FF2B5EF4-FFF2-40B4-BE49-F238E27FC236}">
                <a16:creationId xmlns:a16="http://schemas.microsoft.com/office/drawing/2014/main" id="{90A7F5E5-04A0-824D-9112-6F0C0B78D2DA}"/>
              </a:ext>
            </a:extLst>
          </p:cNvPr>
          <p:cNvSpPr>
            <a:spLocks noGrp="1"/>
          </p:cNvSpPr>
          <p:nvPr>
            <p:ph type="body" sz="quarter" idx="13" hasCustomPrompt="1"/>
          </p:nvPr>
        </p:nvSpPr>
        <p:spPr>
          <a:xfrm>
            <a:off x="6807398" y="795622"/>
            <a:ext cx="4369392" cy="4493975"/>
          </a:xfrm>
        </p:spPr>
        <p:txBody>
          <a:bodyPr anchor="ctr">
            <a:normAutofit/>
          </a:bodyPr>
          <a:lstStyle>
            <a:lvl1pPr marL="0" indent="0" algn="ctr">
              <a:buNone/>
              <a:defRPr sz="3000" i="1" baseline="0">
                <a:solidFill>
                  <a:srgbClr val="000000"/>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26B802C5-E509-C045-949B-B5202FF5A36F}"/>
              </a:ext>
            </a:extLst>
          </p:cNvPr>
          <p:cNvSpPr>
            <a:spLocks noGrp="1"/>
          </p:cNvSpPr>
          <p:nvPr>
            <p:ph type="body" sz="quarter" idx="15" hasCustomPrompt="1"/>
          </p:nvPr>
        </p:nvSpPr>
        <p:spPr>
          <a:xfrm>
            <a:off x="6718982" y="598304"/>
            <a:ext cx="2613204" cy="1221666"/>
          </a:xfrm>
        </p:spPr>
        <p:txBody>
          <a:bodyPr anchor="t">
            <a:noAutofit/>
          </a:bodyPr>
          <a:lstStyle>
            <a:lvl1pPr marL="0" indent="0" algn="l">
              <a:buNone/>
              <a:defRPr sz="13000" b="1" i="0" baseline="0">
                <a:solidFill>
                  <a:srgbClr val="FFD100"/>
                </a:solidFill>
                <a:latin typeface="Times New Roman" charset="0"/>
                <a:ea typeface="Times New Roman" charset="0"/>
                <a:cs typeface="Times New Roman" charset="0"/>
              </a:defRPr>
            </a:lvl1pPr>
          </a:lstStyle>
          <a:p>
            <a:pPr lvl="0"/>
            <a:r>
              <a:rPr lang="en-US" dirty="0"/>
              <a:t>“</a:t>
            </a:r>
          </a:p>
        </p:txBody>
      </p:sp>
      <p:sp>
        <p:nvSpPr>
          <p:cNvPr id="7" name="Picture Placeholder 2">
            <a:extLst>
              <a:ext uri="{FF2B5EF4-FFF2-40B4-BE49-F238E27FC236}">
                <a16:creationId xmlns:a16="http://schemas.microsoft.com/office/drawing/2014/main" id="{D6AC81E1-C41A-BB46-B49A-3C3F2326F5F6}"/>
              </a:ext>
            </a:extLst>
          </p:cNvPr>
          <p:cNvSpPr>
            <a:spLocks noGrp="1"/>
          </p:cNvSpPr>
          <p:nvPr>
            <p:ph type="pic" sz="quarter" idx="19"/>
          </p:nvPr>
        </p:nvSpPr>
        <p:spPr>
          <a:xfrm>
            <a:off x="705779" y="0"/>
            <a:ext cx="5248975"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sp>
        <p:nvSpPr>
          <p:cNvPr id="11" name="Rectangle 10">
            <a:extLst>
              <a:ext uri="{FF2B5EF4-FFF2-40B4-BE49-F238E27FC236}">
                <a16:creationId xmlns:a16="http://schemas.microsoft.com/office/drawing/2014/main" id="{01E79E08-121F-EF40-B68F-2326DCD6818A}"/>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2" name="TextBox 11">
            <a:extLst>
              <a:ext uri="{FF2B5EF4-FFF2-40B4-BE49-F238E27FC236}">
                <a16:creationId xmlns:a16="http://schemas.microsoft.com/office/drawing/2014/main" id="{7AAC3C04-E420-5945-9FD1-6F6B40B5823A}"/>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6493237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547002-8F3C-694D-AEC8-99454AAD7BD4}"/>
              </a:ext>
            </a:extLst>
          </p:cNvPr>
          <p:cNvSpPr/>
          <p:nvPr userDrawn="1"/>
        </p:nvSpPr>
        <p:spPr>
          <a:xfrm>
            <a:off x="241300" y="228600"/>
            <a:ext cx="11696700" cy="5695316"/>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23">
            <a:extLst>
              <a:ext uri="{FF2B5EF4-FFF2-40B4-BE49-F238E27FC236}">
                <a16:creationId xmlns:a16="http://schemas.microsoft.com/office/drawing/2014/main" id="{A2064B40-8E53-2147-8361-55B49BB4CC15}"/>
              </a:ext>
            </a:extLst>
          </p:cNvPr>
          <p:cNvSpPr>
            <a:spLocks noGrp="1"/>
          </p:cNvSpPr>
          <p:nvPr>
            <p:ph type="body" sz="quarter" idx="14" hasCustomPrompt="1"/>
          </p:nvPr>
        </p:nvSpPr>
        <p:spPr>
          <a:xfrm>
            <a:off x="10391462" y="4473027"/>
            <a:ext cx="785328" cy="1056986"/>
          </a:xfrm>
        </p:spPr>
        <p:txBody>
          <a:bodyPr anchor="t">
            <a:normAutofit/>
          </a:bodyPr>
          <a:lstStyle>
            <a:lvl1pPr marL="0" indent="0" algn="r">
              <a:buNone/>
              <a:defRPr sz="13000" b="1" i="0" baseline="0">
                <a:solidFill>
                  <a:srgbClr val="FFD100"/>
                </a:solidFill>
                <a:latin typeface="Times New Roman" charset="0"/>
                <a:ea typeface="Times New Roman" charset="0"/>
                <a:cs typeface="Times New Roman" charset="0"/>
              </a:defRPr>
            </a:lvl1pPr>
          </a:lstStyle>
          <a:p>
            <a:pPr lvl="0"/>
            <a:r>
              <a:rPr lang="en-US" dirty="0"/>
              <a:t>”</a:t>
            </a:r>
          </a:p>
        </p:txBody>
      </p:sp>
      <p:sp>
        <p:nvSpPr>
          <p:cNvPr id="5" name="Text Placeholder 23">
            <a:extLst>
              <a:ext uri="{FF2B5EF4-FFF2-40B4-BE49-F238E27FC236}">
                <a16:creationId xmlns:a16="http://schemas.microsoft.com/office/drawing/2014/main" id="{90A7F5E5-04A0-824D-9112-6F0C0B78D2DA}"/>
              </a:ext>
            </a:extLst>
          </p:cNvPr>
          <p:cNvSpPr>
            <a:spLocks noGrp="1"/>
          </p:cNvSpPr>
          <p:nvPr>
            <p:ph type="body" sz="quarter" idx="13" hasCustomPrompt="1"/>
          </p:nvPr>
        </p:nvSpPr>
        <p:spPr>
          <a:xfrm>
            <a:off x="6807398" y="795622"/>
            <a:ext cx="4369392" cy="4493975"/>
          </a:xfrm>
        </p:spPr>
        <p:txBody>
          <a:bodyPr anchor="ctr">
            <a:normAutofit/>
          </a:bodyPr>
          <a:lstStyle>
            <a:lvl1pPr marL="0" indent="0" algn="ctr">
              <a:buNone/>
              <a:defRPr sz="3000" i="1" baseline="0">
                <a:solidFill>
                  <a:srgbClr val="000000"/>
                </a:solidFill>
                <a:latin typeface="+mn-lt"/>
              </a:defRPr>
            </a:lvl1pPr>
          </a:lstStyle>
          <a:p>
            <a:pPr lvl="0"/>
            <a:r>
              <a:rPr lang="en-US" dirty="0"/>
              <a:t>Quote Slide</a:t>
            </a:r>
          </a:p>
        </p:txBody>
      </p:sp>
      <p:sp>
        <p:nvSpPr>
          <p:cNvPr id="6" name="Text Placeholder 23">
            <a:extLst>
              <a:ext uri="{FF2B5EF4-FFF2-40B4-BE49-F238E27FC236}">
                <a16:creationId xmlns:a16="http://schemas.microsoft.com/office/drawing/2014/main" id="{26B802C5-E509-C045-949B-B5202FF5A36F}"/>
              </a:ext>
            </a:extLst>
          </p:cNvPr>
          <p:cNvSpPr>
            <a:spLocks noGrp="1"/>
          </p:cNvSpPr>
          <p:nvPr>
            <p:ph type="body" sz="quarter" idx="15" hasCustomPrompt="1"/>
          </p:nvPr>
        </p:nvSpPr>
        <p:spPr>
          <a:xfrm>
            <a:off x="6718982" y="598304"/>
            <a:ext cx="2613204" cy="1221666"/>
          </a:xfrm>
        </p:spPr>
        <p:txBody>
          <a:bodyPr anchor="t">
            <a:noAutofit/>
          </a:bodyPr>
          <a:lstStyle>
            <a:lvl1pPr marL="0" indent="0" algn="l">
              <a:buNone/>
              <a:defRPr sz="13000" b="1" i="0" baseline="0">
                <a:solidFill>
                  <a:srgbClr val="FFD100"/>
                </a:solidFill>
                <a:latin typeface="Times New Roman" charset="0"/>
                <a:ea typeface="Times New Roman" charset="0"/>
                <a:cs typeface="Times New Roman" charset="0"/>
              </a:defRPr>
            </a:lvl1pPr>
          </a:lstStyle>
          <a:p>
            <a:pPr lvl="0"/>
            <a:r>
              <a:rPr lang="en-US" dirty="0"/>
              <a:t>“</a:t>
            </a:r>
          </a:p>
        </p:txBody>
      </p:sp>
      <p:sp>
        <p:nvSpPr>
          <p:cNvPr id="7" name="Picture Placeholder 2">
            <a:extLst>
              <a:ext uri="{FF2B5EF4-FFF2-40B4-BE49-F238E27FC236}">
                <a16:creationId xmlns:a16="http://schemas.microsoft.com/office/drawing/2014/main" id="{D6AC81E1-C41A-BB46-B49A-3C3F2326F5F6}"/>
              </a:ext>
            </a:extLst>
          </p:cNvPr>
          <p:cNvSpPr>
            <a:spLocks noGrp="1"/>
          </p:cNvSpPr>
          <p:nvPr>
            <p:ph type="pic" sz="quarter" idx="19"/>
          </p:nvPr>
        </p:nvSpPr>
        <p:spPr>
          <a:xfrm>
            <a:off x="705779" y="0"/>
            <a:ext cx="5248975"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sp>
        <p:nvSpPr>
          <p:cNvPr id="11" name="Rectangle 10">
            <a:extLst>
              <a:ext uri="{FF2B5EF4-FFF2-40B4-BE49-F238E27FC236}">
                <a16:creationId xmlns:a16="http://schemas.microsoft.com/office/drawing/2014/main" id="{01E79E08-121F-EF40-B68F-2326DCD6818A}"/>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2" name="TextBox 11">
            <a:extLst>
              <a:ext uri="{FF2B5EF4-FFF2-40B4-BE49-F238E27FC236}">
                <a16:creationId xmlns:a16="http://schemas.microsoft.com/office/drawing/2014/main" id="{7AAC3C04-E420-5945-9FD1-6F6B40B5823A}"/>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6298440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slide - Gree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365D64E-6DB1-4A41-947D-6D77DB334755}"/>
              </a:ext>
            </a:extLst>
          </p:cNvPr>
          <p:cNvSpPr/>
          <p:nvPr userDrawn="1"/>
        </p:nvSpPr>
        <p:spPr>
          <a:xfrm>
            <a:off x="241300" y="228600"/>
            <a:ext cx="11696700" cy="5695316"/>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23">
            <a:extLst>
              <a:ext uri="{FF2B5EF4-FFF2-40B4-BE49-F238E27FC236}">
                <a16:creationId xmlns:a16="http://schemas.microsoft.com/office/drawing/2014/main" id="{60C79254-DD04-7E4B-828C-5CA56E48C9DE}"/>
              </a:ext>
            </a:extLst>
          </p:cNvPr>
          <p:cNvSpPr>
            <a:spLocks noGrp="1"/>
          </p:cNvSpPr>
          <p:nvPr>
            <p:ph type="body" sz="quarter" idx="14" hasCustomPrompt="1"/>
          </p:nvPr>
        </p:nvSpPr>
        <p:spPr>
          <a:xfrm>
            <a:off x="10391462" y="4473027"/>
            <a:ext cx="785328" cy="1056986"/>
          </a:xfrm>
        </p:spPr>
        <p:txBody>
          <a:bodyPr anchor="t">
            <a:normAutofit/>
          </a:bodyPr>
          <a:lstStyle>
            <a:lvl1pPr marL="0" indent="0" algn="r">
              <a:buNone/>
              <a:defRPr sz="13000" b="1" i="0" baseline="0">
                <a:solidFill>
                  <a:srgbClr val="000000"/>
                </a:solidFill>
                <a:latin typeface="Times New Roman" charset="0"/>
                <a:ea typeface="Times New Roman" charset="0"/>
                <a:cs typeface="Times New Roman" charset="0"/>
              </a:defRPr>
            </a:lvl1pPr>
          </a:lstStyle>
          <a:p>
            <a:pPr lvl="0"/>
            <a:r>
              <a:rPr lang="en-US" dirty="0"/>
              <a:t>”</a:t>
            </a:r>
          </a:p>
        </p:txBody>
      </p:sp>
      <p:sp>
        <p:nvSpPr>
          <p:cNvPr id="13" name="Text Placeholder 23">
            <a:extLst>
              <a:ext uri="{FF2B5EF4-FFF2-40B4-BE49-F238E27FC236}">
                <a16:creationId xmlns:a16="http://schemas.microsoft.com/office/drawing/2014/main" id="{A4E5A449-A8FD-D544-B3D3-37354D5B0DDD}"/>
              </a:ext>
            </a:extLst>
          </p:cNvPr>
          <p:cNvSpPr>
            <a:spLocks noGrp="1"/>
          </p:cNvSpPr>
          <p:nvPr>
            <p:ph type="body" sz="quarter" idx="13" hasCustomPrompt="1"/>
          </p:nvPr>
        </p:nvSpPr>
        <p:spPr>
          <a:xfrm>
            <a:off x="6807398" y="795622"/>
            <a:ext cx="4369392" cy="4493975"/>
          </a:xfrm>
        </p:spPr>
        <p:txBody>
          <a:bodyPr anchor="ctr">
            <a:normAutofit/>
          </a:bodyPr>
          <a:lstStyle>
            <a:lvl1pPr marL="0" indent="0" algn="ctr">
              <a:buNone/>
              <a:defRPr sz="3000" i="1" baseline="0">
                <a:solidFill>
                  <a:srgbClr val="000000"/>
                </a:solidFill>
                <a:latin typeface="+mn-lt"/>
              </a:defRPr>
            </a:lvl1pPr>
          </a:lstStyle>
          <a:p>
            <a:pPr lvl="0"/>
            <a:r>
              <a:rPr lang="en-US" dirty="0"/>
              <a:t>Quote Slide</a:t>
            </a:r>
          </a:p>
        </p:txBody>
      </p:sp>
      <p:sp>
        <p:nvSpPr>
          <p:cNvPr id="14" name="Text Placeholder 23">
            <a:extLst>
              <a:ext uri="{FF2B5EF4-FFF2-40B4-BE49-F238E27FC236}">
                <a16:creationId xmlns:a16="http://schemas.microsoft.com/office/drawing/2014/main" id="{A180F79E-6991-EC4B-A8D6-4F047C14DA6D}"/>
              </a:ext>
            </a:extLst>
          </p:cNvPr>
          <p:cNvSpPr>
            <a:spLocks noGrp="1"/>
          </p:cNvSpPr>
          <p:nvPr>
            <p:ph type="body" sz="quarter" idx="15" hasCustomPrompt="1"/>
          </p:nvPr>
        </p:nvSpPr>
        <p:spPr>
          <a:xfrm>
            <a:off x="6718982" y="598304"/>
            <a:ext cx="2613204" cy="1221666"/>
          </a:xfrm>
        </p:spPr>
        <p:txBody>
          <a:bodyPr anchor="t">
            <a:noAutofit/>
          </a:bodyPr>
          <a:lstStyle>
            <a:lvl1pPr marL="0" indent="0" algn="l">
              <a:buNone/>
              <a:defRPr sz="13000" b="1" i="0" baseline="0">
                <a:solidFill>
                  <a:srgbClr val="000000"/>
                </a:solidFill>
                <a:latin typeface="Times New Roman" charset="0"/>
                <a:ea typeface="Times New Roman" charset="0"/>
                <a:cs typeface="Times New Roman" charset="0"/>
              </a:defRPr>
            </a:lvl1pPr>
          </a:lstStyle>
          <a:p>
            <a:pPr lvl="0"/>
            <a:r>
              <a:rPr lang="en-US" dirty="0"/>
              <a:t>“</a:t>
            </a:r>
          </a:p>
        </p:txBody>
      </p:sp>
      <p:sp>
        <p:nvSpPr>
          <p:cNvPr id="15" name="Picture Placeholder 2">
            <a:extLst>
              <a:ext uri="{FF2B5EF4-FFF2-40B4-BE49-F238E27FC236}">
                <a16:creationId xmlns:a16="http://schemas.microsoft.com/office/drawing/2014/main" id="{45B0059D-F32E-414A-BAC6-0279DA5761BF}"/>
              </a:ext>
            </a:extLst>
          </p:cNvPr>
          <p:cNvSpPr>
            <a:spLocks noGrp="1"/>
          </p:cNvSpPr>
          <p:nvPr>
            <p:ph type="pic" sz="quarter" idx="19"/>
          </p:nvPr>
        </p:nvSpPr>
        <p:spPr>
          <a:xfrm>
            <a:off x="705779" y="0"/>
            <a:ext cx="5248975"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sp>
        <p:nvSpPr>
          <p:cNvPr id="16" name="Rectangle 15">
            <a:extLst>
              <a:ext uri="{FF2B5EF4-FFF2-40B4-BE49-F238E27FC236}">
                <a16:creationId xmlns:a16="http://schemas.microsoft.com/office/drawing/2014/main" id="{2A8FFB4B-FE6E-1445-9086-98AA1C167CB4}"/>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7" name="TextBox 16">
            <a:extLst>
              <a:ext uri="{FF2B5EF4-FFF2-40B4-BE49-F238E27FC236}">
                <a16:creationId xmlns:a16="http://schemas.microsoft.com/office/drawing/2014/main" id="{FC3EE403-BF92-5C4B-963E-1DEB80475324}"/>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33384002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D5A2AA6-883F-854A-8546-F99F3B503C78}"/>
              </a:ext>
            </a:extLst>
          </p:cNvPr>
          <p:cNvSpPr/>
          <p:nvPr userDrawn="1"/>
        </p:nvSpPr>
        <p:spPr>
          <a:xfrm>
            <a:off x="241300" y="228600"/>
            <a:ext cx="11696700" cy="5695316"/>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3864A3C8-D9B2-6D4F-8AF6-446AA2B02124}"/>
              </a:ext>
            </a:extLst>
          </p:cNvPr>
          <p:cNvSpPr>
            <a:spLocks noGrp="1"/>
          </p:cNvSpPr>
          <p:nvPr>
            <p:ph type="body" sz="quarter" idx="16" hasCustomPrompt="1"/>
          </p:nvPr>
        </p:nvSpPr>
        <p:spPr>
          <a:xfrm>
            <a:off x="2149154" y="934084"/>
            <a:ext cx="4235894" cy="582221"/>
          </a:xfrm>
        </p:spPr>
        <p:txBody>
          <a:bodyPr>
            <a:normAutofit/>
          </a:bodyPr>
          <a:lstStyle>
            <a:lvl1pPr marL="0" indent="0" algn="l">
              <a:buNone/>
              <a:defRPr sz="4800" b="0" i="0">
                <a:solidFill>
                  <a:srgbClr val="000000"/>
                </a:solidFill>
                <a:latin typeface="+mn-lt"/>
              </a:defRPr>
            </a:lvl1pPr>
          </a:lstStyle>
          <a:p>
            <a:pPr lvl="0"/>
            <a:r>
              <a:rPr lang="en-US" dirty="0"/>
              <a:t>Divider</a:t>
            </a:r>
          </a:p>
        </p:txBody>
      </p:sp>
      <p:sp>
        <p:nvSpPr>
          <p:cNvPr id="11" name="Text Placeholder 23">
            <a:extLst>
              <a:ext uri="{FF2B5EF4-FFF2-40B4-BE49-F238E27FC236}">
                <a16:creationId xmlns:a16="http://schemas.microsoft.com/office/drawing/2014/main" id="{85D7608D-36AC-F749-962E-A70668D2E0DE}"/>
              </a:ext>
            </a:extLst>
          </p:cNvPr>
          <p:cNvSpPr>
            <a:spLocks noGrp="1"/>
          </p:cNvSpPr>
          <p:nvPr>
            <p:ph type="body" sz="quarter" idx="17" hasCustomPrompt="1"/>
          </p:nvPr>
        </p:nvSpPr>
        <p:spPr>
          <a:xfrm>
            <a:off x="704603" y="934085"/>
            <a:ext cx="904551" cy="582221"/>
          </a:xfrm>
        </p:spPr>
        <p:txBody>
          <a:bodyPr>
            <a:normAutofit/>
          </a:bodyPr>
          <a:lstStyle>
            <a:lvl1pPr marL="0" indent="0" algn="l">
              <a:buNone/>
              <a:defRPr sz="4800" b="0" i="0">
                <a:solidFill>
                  <a:srgbClr val="000000"/>
                </a:solidFill>
                <a:latin typeface="+mn-lt"/>
              </a:defRPr>
            </a:lvl1pPr>
          </a:lstStyle>
          <a:p>
            <a:pPr lvl="0"/>
            <a:r>
              <a:rPr lang="en-US" dirty="0"/>
              <a:t>01</a:t>
            </a:r>
          </a:p>
        </p:txBody>
      </p:sp>
      <p:sp>
        <p:nvSpPr>
          <p:cNvPr id="12" name="Rectangle 11">
            <a:extLst>
              <a:ext uri="{FF2B5EF4-FFF2-40B4-BE49-F238E27FC236}">
                <a16:creationId xmlns:a16="http://schemas.microsoft.com/office/drawing/2014/main" id="{1A50FDCB-F35B-6E4C-894D-A4695AE5E749}"/>
              </a:ext>
            </a:extLst>
          </p:cNvPr>
          <p:cNvSpPr/>
          <p:nvPr userDrawn="1"/>
        </p:nvSpPr>
        <p:spPr>
          <a:xfrm rot="5400000" flipV="1">
            <a:off x="1375154" y="1210306"/>
            <a:ext cx="1008000" cy="3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1" name="Rectangle 20">
            <a:extLst>
              <a:ext uri="{FF2B5EF4-FFF2-40B4-BE49-F238E27FC236}">
                <a16:creationId xmlns:a16="http://schemas.microsoft.com/office/drawing/2014/main" id="{5B401573-3136-B04E-AB48-47CA1061F3EB}"/>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pic>
        <p:nvPicPr>
          <p:cNvPr id="9" name="Picture 8" descr="Icon&#10;&#10;Description automatically generated with medium confidence">
            <a:extLst>
              <a:ext uri="{FF2B5EF4-FFF2-40B4-BE49-F238E27FC236}">
                <a16:creationId xmlns:a16="http://schemas.microsoft.com/office/drawing/2014/main" id="{22325080-AF67-C14B-9DA7-CE376BEEC2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82959" y="295269"/>
            <a:ext cx="4161378" cy="5695316"/>
          </a:xfrm>
          <a:prstGeom prst="rect">
            <a:avLst/>
          </a:prstGeom>
        </p:spPr>
      </p:pic>
      <p:sp>
        <p:nvSpPr>
          <p:cNvPr id="10" name="TextBox 9">
            <a:extLst>
              <a:ext uri="{FF2B5EF4-FFF2-40B4-BE49-F238E27FC236}">
                <a16:creationId xmlns:a16="http://schemas.microsoft.com/office/drawing/2014/main" id="{7C766157-FFB2-4A4F-AA24-0864D8EE6AEE}"/>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32542381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ivider Slide -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E42FE68-7CC8-1646-9C36-2C3C69C0A393}"/>
              </a:ext>
            </a:extLst>
          </p:cNvPr>
          <p:cNvSpPr/>
          <p:nvPr userDrawn="1"/>
        </p:nvSpPr>
        <p:spPr>
          <a:xfrm>
            <a:off x="241300" y="228600"/>
            <a:ext cx="11696700" cy="5695316"/>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23">
            <a:extLst>
              <a:ext uri="{FF2B5EF4-FFF2-40B4-BE49-F238E27FC236}">
                <a16:creationId xmlns:a16="http://schemas.microsoft.com/office/drawing/2014/main" id="{B8417EBC-A29A-3844-B4F5-D498899BAC8B}"/>
              </a:ext>
            </a:extLst>
          </p:cNvPr>
          <p:cNvSpPr>
            <a:spLocks noGrp="1"/>
          </p:cNvSpPr>
          <p:nvPr>
            <p:ph type="body" sz="quarter" idx="16" hasCustomPrompt="1"/>
          </p:nvPr>
        </p:nvSpPr>
        <p:spPr>
          <a:xfrm>
            <a:off x="2149154" y="934084"/>
            <a:ext cx="4235894" cy="582221"/>
          </a:xfrm>
        </p:spPr>
        <p:txBody>
          <a:bodyPr>
            <a:normAutofit/>
          </a:bodyPr>
          <a:lstStyle>
            <a:lvl1pPr marL="0" indent="0" algn="l">
              <a:buNone/>
              <a:defRPr sz="4800" b="0" i="0">
                <a:solidFill>
                  <a:srgbClr val="000000"/>
                </a:solidFill>
                <a:latin typeface="+mn-lt"/>
              </a:defRPr>
            </a:lvl1pPr>
          </a:lstStyle>
          <a:p>
            <a:pPr lvl="0"/>
            <a:r>
              <a:rPr lang="en-US" dirty="0"/>
              <a:t>Divider</a:t>
            </a:r>
          </a:p>
        </p:txBody>
      </p:sp>
      <p:sp>
        <p:nvSpPr>
          <p:cNvPr id="11" name="Text Placeholder 23">
            <a:extLst>
              <a:ext uri="{FF2B5EF4-FFF2-40B4-BE49-F238E27FC236}">
                <a16:creationId xmlns:a16="http://schemas.microsoft.com/office/drawing/2014/main" id="{F6458FEC-C951-8642-A3B9-1DA1AC213093}"/>
              </a:ext>
            </a:extLst>
          </p:cNvPr>
          <p:cNvSpPr>
            <a:spLocks noGrp="1"/>
          </p:cNvSpPr>
          <p:nvPr>
            <p:ph type="body" sz="quarter" idx="17" hasCustomPrompt="1"/>
          </p:nvPr>
        </p:nvSpPr>
        <p:spPr>
          <a:xfrm>
            <a:off x="704603" y="934085"/>
            <a:ext cx="904551" cy="582221"/>
          </a:xfrm>
        </p:spPr>
        <p:txBody>
          <a:bodyPr>
            <a:normAutofit/>
          </a:bodyPr>
          <a:lstStyle>
            <a:lvl1pPr marL="0" indent="0" algn="l">
              <a:buNone/>
              <a:defRPr sz="4800" b="0" i="0">
                <a:solidFill>
                  <a:srgbClr val="000000"/>
                </a:solidFill>
                <a:latin typeface="+mn-lt"/>
              </a:defRPr>
            </a:lvl1pPr>
          </a:lstStyle>
          <a:p>
            <a:pPr lvl="0"/>
            <a:r>
              <a:rPr lang="en-US" dirty="0"/>
              <a:t>01</a:t>
            </a:r>
          </a:p>
        </p:txBody>
      </p:sp>
      <p:sp>
        <p:nvSpPr>
          <p:cNvPr id="12" name="Rectangle 11">
            <a:extLst>
              <a:ext uri="{FF2B5EF4-FFF2-40B4-BE49-F238E27FC236}">
                <a16:creationId xmlns:a16="http://schemas.microsoft.com/office/drawing/2014/main" id="{37E951DA-E70F-1B41-A73A-ACA59D805E7B}"/>
              </a:ext>
            </a:extLst>
          </p:cNvPr>
          <p:cNvSpPr/>
          <p:nvPr userDrawn="1"/>
        </p:nvSpPr>
        <p:spPr>
          <a:xfrm rot="5400000" flipV="1">
            <a:off x="1375154" y="1210306"/>
            <a:ext cx="1008000" cy="3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3" name="Rectangle 12">
            <a:extLst>
              <a:ext uri="{FF2B5EF4-FFF2-40B4-BE49-F238E27FC236}">
                <a16:creationId xmlns:a16="http://schemas.microsoft.com/office/drawing/2014/main" id="{ED4CA8DF-9E90-C84C-AD0D-9A398781FE1B}"/>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pic>
        <p:nvPicPr>
          <p:cNvPr id="14" name="Picture 13" descr="Icon&#10;&#10;Description automatically generated with medium confidence">
            <a:extLst>
              <a:ext uri="{FF2B5EF4-FFF2-40B4-BE49-F238E27FC236}">
                <a16:creationId xmlns:a16="http://schemas.microsoft.com/office/drawing/2014/main" id="{35BFF2BC-D3C8-7647-A662-02D7A1E3CC0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82959" y="295269"/>
            <a:ext cx="4161378" cy="5695316"/>
          </a:xfrm>
          <a:prstGeom prst="rect">
            <a:avLst/>
          </a:prstGeom>
        </p:spPr>
      </p:pic>
      <p:sp>
        <p:nvSpPr>
          <p:cNvPr id="15" name="TextBox 14">
            <a:extLst>
              <a:ext uri="{FF2B5EF4-FFF2-40B4-BE49-F238E27FC236}">
                <a16:creationId xmlns:a16="http://schemas.microsoft.com/office/drawing/2014/main" id="{F2EEDFD3-46C8-FE4A-99B2-441927A90781}"/>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22281489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2" y="-2"/>
            <a:ext cx="5495430" cy="6892757"/>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3" name="Rectangle 2">
            <a:extLst>
              <a:ext uri="{FF2B5EF4-FFF2-40B4-BE49-F238E27FC236}">
                <a16:creationId xmlns:a16="http://schemas.microsoft.com/office/drawing/2014/main" id="{3DEFE2F3-1083-6042-8E1A-CF09DF7F7B14}"/>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2" y="228600"/>
            <a:ext cx="5105121"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A5A06ABD-A133-8D42-8B38-636B873ACE6A}"/>
              </a:ext>
            </a:extLst>
          </p:cNvPr>
          <p:cNvSpPr/>
          <p:nvPr userDrawn="1"/>
        </p:nvSpPr>
        <p:spPr>
          <a:xfrm>
            <a:off x="1802710" y="1292864"/>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8" name="TextBox 7">
            <a:extLst>
              <a:ext uri="{FF2B5EF4-FFF2-40B4-BE49-F238E27FC236}">
                <a16:creationId xmlns:a16="http://schemas.microsoft.com/office/drawing/2014/main" id="{5471A97C-0468-6444-8032-86D1D6051187}"/>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23096270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Slide with Photo - Gree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B9C9E11-D7A0-D14F-9240-B81BF8424F91}"/>
              </a:ext>
            </a:extLst>
          </p:cNvPr>
          <p:cNvSpPr/>
          <p:nvPr userDrawn="1"/>
        </p:nvSpPr>
        <p:spPr>
          <a:xfrm flipV="1">
            <a:off x="1356632" y="-2"/>
            <a:ext cx="5495430" cy="6892757"/>
          </a:xfrm>
          <a:prstGeom prst="rect">
            <a:avLst/>
          </a:prstGeom>
          <a:solidFill>
            <a:srgbClr val="FFD1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1" name="Rectangle 10">
            <a:extLst>
              <a:ext uri="{FF2B5EF4-FFF2-40B4-BE49-F238E27FC236}">
                <a16:creationId xmlns:a16="http://schemas.microsoft.com/office/drawing/2014/main" id="{4E585817-372F-5F45-807C-3F480679EC4B}"/>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3" name="Picture Placeholder 17">
            <a:extLst>
              <a:ext uri="{FF2B5EF4-FFF2-40B4-BE49-F238E27FC236}">
                <a16:creationId xmlns:a16="http://schemas.microsoft.com/office/drawing/2014/main" id="{073F117C-ACDF-B74C-97E8-CAE9AEF32E41}"/>
              </a:ext>
            </a:extLst>
          </p:cNvPr>
          <p:cNvSpPr>
            <a:spLocks noGrp="1"/>
          </p:cNvSpPr>
          <p:nvPr>
            <p:ph type="pic" sz="quarter" idx="10"/>
          </p:nvPr>
        </p:nvSpPr>
        <p:spPr>
          <a:xfrm>
            <a:off x="6852062" y="228600"/>
            <a:ext cx="5105121"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5" name="Text Placeholder 17">
            <a:extLst>
              <a:ext uri="{FF2B5EF4-FFF2-40B4-BE49-F238E27FC236}">
                <a16:creationId xmlns:a16="http://schemas.microsoft.com/office/drawing/2014/main" id="{57BC4A55-72C2-1D4D-A63F-67A32FF81592}"/>
              </a:ext>
            </a:extLst>
          </p:cNvPr>
          <p:cNvSpPr>
            <a:spLocks noGrp="1"/>
          </p:cNvSpPr>
          <p:nvPr>
            <p:ph type="body" sz="quarter" idx="18" hasCustomPrompt="1"/>
          </p:nvPr>
        </p:nvSpPr>
        <p:spPr>
          <a:xfrm>
            <a:off x="1802710" y="1773241"/>
            <a:ext cx="4621841" cy="452595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6" name="Rectangle 15">
            <a:extLst>
              <a:ext uri="{FF2B5EF4-FFF2-40B4-BE49-F238E27FC236}">
                <a16:creationId xmlns:a16="http://schemas.microsoft.com/office/drawing/2014/main" id="{37CCFAFC-F1E8-0449-B779-878024054E6C}"/>
              </a:ext>
            </a:extLst>
          </p:cNvPr>
          <p:cNvSpPr/>
          <p:nvPr userDrawn="1"/>
        </p:nvSpPr>
        <p:spPr>
          <a:xfrm>
            <a:off x="1802710" y="1292864"/>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7" name="Text Placeholder 23">
            <a:extLst>
              <a:ext uri="{FF2B5EF4-FFF2-40B4-BE49-F238E27FC236}">
                <a16:creationId xmlns:a16="http://schemas.microsoft.com/office/drawing/2014/main" id="{35518029-19B8-DF4A-A8E3-BA3D92CD7B8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21" name="TextBox 20">
            <a:extLst>
              <a:ext uri="{FF2B5EF4-FFF2-40B4-BE49-F238E27FC236}">
                <a16:creationId xmlns:a16="http://schemas.microsoft.com/office/drawing/2014/main" id="{4DD35E4D-190C-6042-9B94-DDCF67E8C77C}"/>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8377969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0" y="1587500"/>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0" y="3086101"/>
            <a:ext cx="4914900" cy="1472928"/>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3092586"/>
            <a:ext cx="4667249" cy="1466443"/>
          </a:xfrm>
        </p:spPr>
        <p:txBody>
          <a:bodyPr anchor="ctr"/>
          <a:lstStyle>
            <a:lvl1pPr algn="ct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Rectangle 22">
            <a:extLst>
              <a:ext uri="{FF2B5EF4-FFF2-40B4-BE49-F238E27FC236}">
                <a16:creationId xmlns:a16="http://schemas.microsoft.com/office/drawing/2014/main" id="{1379D8CF-5187-5A40-90C4-720D4B6776D8}"/>
              </a:ext>
            </a:extLst>
          </p:cNvPr>
          <p:cNvSpPr/>
          <p:nvPr userDrawn="1"/>
        </p:nvSpPr>
        <p:spPr>
          <a:xfrm>
            <a:off x="548344" y="1141653"/>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64195" y="444299"/>
            <a:ext cx="5113283"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0" name="TextBox 9">
            <a:extLst>
              <a:ext uri="{FF2B5EF4-FFF2-40B4-BE49-F238E27FC236}">
                <a16:creationId xmlns:a16="http://schemas.microsoft.com/office/drawing/2014/main" id="{D9AFEFDE-FAC8-AB4F-9957-3BABBF6BF2C8}"/>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5" name="Rectangle 14">
            <a:extLst>
              <a:ext uri="{FF2B5EF4-FFF2-40B4-BE49-F238E27FC236}">
                <a16:creationId xmlns:a16="http://schemas.microsoft.com/office/drawing/2014/main" id="{73FC6CBC-8DC5-6644-9D36-9FC466DD6727}"/>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35506108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E062918E-84FF-9547-A16A-383E59F88B13}"/>
              </a:ext>
            </a:extLst>
          </p:cNvPr>
          <p:cNvSpPr>
            <a:spLocks noGrp="1"/>
          </p:cNvSpPr>
          <p:nvPr>
            <p:ph type="pic" sz="quarter" idx="10" hasCustomPrompt="1"/>
          </p:nvPr>
        </p:nvSpPr>
        <p:spPr>
          <a:xfrm>
            <a:off x="241300" y="228600"/>
            <a:ext cx="11696700" cy="5946816"/>
          </a:xfrm>
          <a:custGeom>
            <a:avLst/>
            <a:gdLst>
              <a:gd name="connsiteX0" fmla="*/ 0 w 11696700"/>
              <a:gd name="connsiteY0" fmla="*/ 0 h 5943600"/>
              <a:gd name="connsiteX1" fmla="*/ 11696700 w 11696700"/>
              <a:gd name="connsiteY1" fmla="*/ 0 h 5943600"/>
              <a:gd name="connsiteX2" fmla="*/ 11696700 w 11696700"/>
              <a:gd name="connsiteY2" fmla="*/ 757264 h 5943600"/>
              <a:gd name="connsiteX3" fmla="*/ 5956300 w 11696700"/>
              <a:gd name="connsiteY3" fmla="*/ 757264 h 5943600"/>
              <a:gd name="connsiteX4" fmla="*/ 5956300 w 11696700"/>
              <a:gd name="connsiteY4" fmla="*/ 3182964 h 5943600"/>
              <a:gd name="connsiteX5" fmla="*/ 11696700 w 11696700"/>
              <a:gd name="connsiteY5" fmla="*/ 3182964 h 5943600"/>
              <a:gd name="connsiteX6" fmla="*/ 11696700 w 11696700"/>
              <a:gd name="connsiteY6" fmla="*/ 5943600 h 5943600"/>
              <a:gd name="connsiteX7" fmla="*/ 226308 w 11696700"/>
              <a:gd name="connsiteY7" fmla="*/ 5943600 h 5943600"/>
              <a:gd name="connsiteX8" fmla="*/ 226308 w 11696700"/>
              <a:gd name="connsiteY8" fmla="*/ 5837400 h 5943600"/>
              <a:gd name="connsiteX9" fmla="*/ 190308 w 11696700"/>
              <a:gd name="connsiteY9" fmla="*/ 5837400 h 5943600"/>
              <a:gd name="connsiteX10" fmla="*/ 190308 w 11696700"/>
              <a:gd name="connsiteY10" fmla="*/ 5943600 h 5943600"/>
              <a:gd name="connsiteX11" fmla="*/ 0 w 11696700"/>
              <a:gd name="connsiteY11" fmla="*/ 5943600 h 5943600"/>
              <a:gd name="connsiteX0" fmla="*/ 0 w 11696700"/>
              <a:gd name="connsiteY0" fmla="*/ 0 h 5943600"/>
              <a:gd name="connsiteX1" fmla="*/ 11696700 w 11696700"/>
              <a:gd name="connsiteY1" fmla="*/ 0 h 5943600"/>
              <a:gd name="connsiteX2" fmla="*/ 11696700 w 11696700"/>
              <a:gd name="connsiteY2" fmla="*/ 757264 h 5943600"/>
              <a:gd name="connsiteX3" fmla="*/ 5956300 w 11696700"/>
              <a:gd name="connsiteY3" fmla="*/ 757264 h 5943600"/>
              <a:gd name="connsiteX4" fmla="*/ 5956300 w 11696700"/>
              <a:gd name="connsiteY4" fmla="*/ 3182964 h 5943600"/>
              <a:gd name="connsiteX5" fmla="*/ 11696700 w 11696700"/>
              <a:gd name="connsiteY5" fmla="*/ 3182964 h 5943600"/>
              <a:gd name="connsiteX6" fmla="*/ 11696700 w 11696700"/>
              <a:gd name="connsiteY6" fmla="*/ 5943600 h 5943600"/>
              <a:gd name="connsiteX7" fmla="*/ 226308 w 11696700"/>
              <a:gd name="connsiteY7" fmla="*/ 5943600 h 5943600"/>
              <a:gd name="connsiteX8" fmla="*/ 219585 w 11696700"/>
              <a:gd name="connsiteY8" fmla="*/ 5938253 h 5943600"/>
              <a:gd name="connsiteX9" fmla="*/ 190308 w 11696700"/>
              <a:gd name="connsiteY9" fmla="*/ 5837400 h 5943600"/>
              <a:gd name="connsiteX10" fmla="*/ 190308 w 11696700"/>
              <a:gd name="connsiteY10" fmla="*/ 5943600 h 5943600"/>
              <a:gd name="connsiteX11" fmla="*/ 0 w 11696700"/>
              <a:gd name="connsiteY11" fmla="*/ 5943600 h 5943600"/>
              <a:gd name="connsiteX12" fmla="*/ 0 w 11696700"/>
              <a:gd name="connsiteY12" fmla="*/ 0 h 5943600"/>
              <a:gd name="connsiteX0" fmla="*/ 0 w 11696700"/>
              <a:gd name="connsiteY0" fmla="*/ 0 h 5943600"/>
              <a:gd name="connsiteX1" fmla="*/ 11696700 w 11696700"/>
              <a:gd name="connsiteY1" fmla="*/ 0 h 5943600"/>
              <a:gd name="connsiteX2" fmla="*/ 11696700 w 11696700"/>
              <a:gd name="connsiteY2" fmla="*/ 757264 h 5943600"/>
              <a:gd name="connsiteX3" fmla="*/ 5956300 w 11696700"/>
              <a:gd name="connsiteY3" fmla="*/ 757264 h 5943600"/>
              <a:gd name="connsiteX4" fmla="*/ 5956300 w 11696700"/>
              <a:gd name="connsiteY4" fmla="*/ 3182964 h 5943600"/>
              <a:gd name="connsiteX5" fmla="*/ 11696700 w 11696700"/>
              <a:gd name="connsiteY5" fmla="*/ 3182964 h 5943600"/>
              <a:gd name="connsiteX6" fmla="*/ 11696700 w 11696700"/>
              <a:gd name="connsiteY6" fmla="*/ 5943600 h 5943600"/>
              <a:gd name="connsiteX7" fmla="*/ 226308 w 11696700"/>
              <a:gd name="connsiteY7" fmla="*/ 5943600 h 5943600"/>
              <a:gd name="connsiteX8" fmla="*/ 219585 w 11696700"/>
              <a:gd name="connsiteY8" fmla="*/ 5938253 h 5943600"/>
              <a:gd name="connsiteX9" fmla="*/ 221569 w 11696700"/>
              <a:gd name="connsiteY9" fmla="*/ 5935093 h 5943600"/>
              <a:gd name="connsiteX10" fmla="*/ 190308 w 11696700"/>
              <a:gd name="connsiteY10" fmla="*/ 5943600 h 5943600"/>
              <a:gd name="connsiteX11" fmla="*/ 0 w 11696700"/>
              <a:gd name="connsiteY11" fmla="*/ 5943600 h 5943600"/>
              <a:gd name="connsiteX12" fmla="*/ 0 w 11696700"/>
              <a:gd name="connsiteY12" fmla="*/ 0 h 5943600"/>
              <a:gd name="connsiteX0" fmla="*/ 0 w 11696700"/>
              <a:gd name="connsiteY0" fmla="*/ 0 h 5946816"/>
              <a:gd name="connsiteX1" fmla="*/ 11696700 w 11696700"/>
              <a:gd name="connsiteY1" fmla="*/ 0 h 5946816"/>
              <a:gd name="connsiteX2" fmla="*/ 11696700 w 11696700"/>
              <a:gd name="connsiteY2" fmla="*/ 757264 h 5946816"/>
              <a:gd name="connsiteX3" fmla="*/ 5956300 w 11696700"/>
              <a:gd name="connsiteY3" fmla="*/ 757264 h 5946816"/>
              <a:gd name="connsiteX4" fmla="*/ 5956300 w 11696700"/>
              <a:gd name="connsiteY4" fmla="*/ 3182964 h 5946816"/>
              <a:gd name="connsiteX5" fmla="*/ 11696700 w 11696700"/>
              <a:gd name="connsiteY5" fmla="*/ 3182964 h 5946816"/>
              <a:gd name="connsiteX6" fmla="*/ 11696700 w 11696700"/>
              <a:gd name="connsiteY6" fmla="*/ 5943600 h 5946816"/>
              <a:gd name="connsiteX7" fmla="*/ 226308 w 11696700"/>
              <a:gd name="connsiteY7" fmla="*/ 5943600 h 5946816"/>
              <a:gd name="connsiteX8" fmla="*/ 219585 w 11696700"/>
              <a:gd name="connsiteY8" fmla="*/ 5938253 h 5946816"/>
              <a:gd name="connsiteX9" fmla="*/ 350523 w 11696700"/>
              <a:gd name="connsiteY9" fmla="*/ 5946816 h 5946816"/>
              <a:gd name="connsiteX10" fmla="*/ 190308 w 11696700"/>
              <a:gd name="connsiteY10" fmla="*/ 5943600 h 5946816"/>
              <a:gd name="connsiteX11" fmla="*/ 0 w 11696700"/>
              <a:gd name="connsiteY11" fmla="*/ 5943600 h 5946816"/>
              <a:gd name="connsiteX12" fmla="*/ 0 w 11696700"/>
              <a:gd name="connsiteY12" fmla="*/ 0 h 594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96700" h="5946816">
                <a:moveTo>
                  <a:pt x="0" y="0"/>
                </a:moveTo>
                <a:lnTo>
                  <a:pt x="11696700" y="0"/>
                </a:lnTo>
                <a:lnTo>
                  <a:pt x="11696700" y="757264"/>
                </a:lnTo>
                <a:lnTo>
                  <a:pt x="5956300" y="757264"/>
                </a:lnTo>
                <a:lnTo>
                  <a:pt x="5956300" y="3182964"/>
                </a:lnTo>
                <a:lnTo>
                  <a:pt x="11696700" y="3182964"/>
                </a:lnTo>
                <a:lnTo>
                  <a:pt x="11696700" y="5943600"/>
                </a:lnTo>
                <a:lnTo>
                  <a:pt x="226308" y="5943600"/>
                </a:lnTo>
                <a:lnTo>
                  <a:pt x="219585" y="5938253"/>
                </a:lnTo>
                <a:lnTo>
                  <a:pt x="350523" y="5946816"/>
                </a:lnTo>
                <a:lnTo>
                  <a:pt x="190308" y="5943600"/>
                </a:lnTo>
                <a:lnTo>
                  <a:pt x="0" y="5943600"/>
                </a:lnTo>
                <a:lnTo>
                  <a:pt x="0" y="0"/>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3" name="Rectangle 32">
            <a:extLst>
              <a:ext uri="{FF2B5EF4-FFF2-40B4-BE49-F238E27FC236}">
                <a16:creationId xmlns:a16="http://schemas.microsoft.com/office/drawing/2014/main" id="{6D0117BF-7B8F-804D-9B62-BFDC2DE5B730}"/>
              </a:ext>
            </a:extLst>
          </p:cNvPr>
          <p:cNvSpPr/>
          <p:nvPr userDrawn="1"/>
        </p:nvSpPr>
        <p:spPr>
          <a:xfrm>
            <a:off x="6504644" y="2026088"/>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Box 9">
            <a:extLst>
              <a:ext uri="{FF2B5EF4-FFF2-40B4-BE49-F238E27FC236}">
                <a16:creationId xmlns:a16="http://schemas.microsoft.com/office/drawing/2014/main" id="{2943F897-78A4-0B4B-8573-94D145B62A08}"/>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2" name="Rectangle 11">
            <a:extLst>
              <a:ext uri="{FF2B5EF4-FFF2-40B4-BE49-F238E27FC236}">
                <a16:creationId xmlns:a16="http://schemas.microsoft.com/office/drawing/2014/main" id="{4F6C0A3D-C15F-7940-B357-97E643E480E1}"/>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24441730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5923917"/>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670CC3DF-08FC-104A-96EE-39401CA6BF0E}"/>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2" name="TextBox 11">
            <a:extLst>
              <a:ext uri="{FF2B5EF4-FFF2-40B4-BE49-F238E27FC236}">
                <a16:creationId xmlns:a16="http://schemas.microsoft.com/office/drawing/2014/main" id="{C2FBC500-C4C9-D84E-8F6E-A42A850108C5}"/>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6" name="Rectangle 15">
            <a:extLst>
              <a:ext uri="{FF2B5EF4-FFF2-40B4-BE49-F238E27FC236}">
                <a16:creationId xmlns:a16="http://schemas.microsoft.com/office/drawing/2014/main" id="{54A2A4D1-C2F9-7246-A6D4-B8E78FBB3B85}"/>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20204317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 Photo Slide - Gree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5923917"/>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670CC3DF-08FC-104A-96EE-39401CA6BF0E}"/>
              </a:ext>
            </a:extLst>
          </p:cNvPr>
          <p:cNvSpPr/>
          <p:nvPr userDrawn="1"/>
        </p:nvSpPr>
        <p:spPr>
          <a:xfrm>
            <a:off x="818862" y="1340326"/>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2" name="TextBox 11">
            <a:extLst>
              <a:ext uri="{FF2B5EF4-FFF2-40B4-BE49-F238E27FC236}">
                <a16:creationId xmlns:a16="http://schemas.microsoft.com/office/drawing/2014/main" id="{67B058E9-0FDE-DA4E-BF5B-474E1E98B113}"/>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6" name="Rectangle 15">
            <a:extLst>
              <a:ext uri="{FF2B5EF4-FFF2-40B4-BE49-F238E27FC236}">
                <a16:creationId xmlns:a16="http://schemas.microsoft.com/office/drawing/2014/main" id="{1E9D4803-1384-0040-B823-EB6E174D03FA}"/>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1230677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slide - Gree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365D64E-6DB1-4A41-947D-6D77DB334755}"/>
              </a:ext>
            </a:extLst>
          </p:cNvPr>
          <p:cNvSpPr/>
          <p:nvPr userDrawn="1"/>
        </p:nvSpPr>
        <p:spPr>
          <a:xfrm>
            <a:off x="241300" y="228600"/>
            <a:ext cx="11696700" cy="5695316"/>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 Placeholder 23">
            <a:extLst>
              <a:ext uri="{FF2B5EF4-FFF2-40B4-BE49-F238E27FC236}">
                <a16:creationId xmlns:a16="http://schemas.microsoft.com/office/drawing/2014/main" id="{60C79254-DD04-7E4B-828C-5CA56E48C9DE}"/>
              </a:ext>
            </a:extLst>
          </p:cNvPr>
          <p:cNvSpPr>
            <a:spLocks noGrp="1"/>
          </p:cNvSpPr>
          <p:nvPr>
            <p:ph type="body" sz="quarter" idx="14" hasCustomPrompt="1"/>
          </p:nvPr>
        </p:nvSpPr>
        <p:spPr>
          <a:xfrm>
            <a:off x="10391462" y="4473027"/>
            <a:ext cx="785328" cy="1056986"/>
          </a:xfrm>
        </p:spPr>
        <p:txBody>
          <a:bodyPr anchor="t">
            <a:normAutofit/>
          </a:bodyPr>
          <a:lstStyle>
            <a:lvl1pPr marL="0" indent="0" algn="r">
              <a:buNone/>
              <a:defRPr sz="13000" b="1" i="0" baseline="0">
                <a:solidFill>
                  <a:srgbClr val="000000"/>
                </a:solidFill>
                <a:latin typeface="Times New Roman" charset="0"/>
                <a:ea typeface="Times New Roman" charset="0"/>
                <a:cs typeface="Times New Roman" charset="0"/>
              </a:defRPr>
            </a:lvl1pPr>
          </a:lstStyle>
          <a:p>
            <a:pPr lvl="0"/>
            <a:r>
              <a:rPr lang="en-US" dirty="0"/>
              <a:t>”</a:t>
            </a:r>
          </a:p>
        </p:txBody>
      </p:sp>
      <p:sp>
        <p:nvSpPr>
          <p:cNvPr id="13" name="Text Placeholder 23">
            <a:extLst>
              <a:ext uri="{FF2B5EF4-FFF2-40B4-BE49-F238E27FC236}">
                <a16:creationId xmlns:a16="http://schemas.microsoft.com/office/drawing/2014/main" id="{A4E5A449-A8FD-D544-B3D3-37354D5B0DDD}"/>
              </a:ext>
            </a:extLst>
          </p:cNvPr>
          <p:cNvSpPr>
            <a:spLocks noGrp="1"/>
          </p:cNvSpPr>
          <p:nvPr>
            <p:ph type="body" sz="quarter" idx="13" hasCustomPrompt="1"/>
          </p:nvPr>
        </p:nvSpPr>
        <p:spPr>
          <a:xfrm>
            <a:off x="6807398" y="795622"/>
            <a:ext cx="4369392" cy="4493975"/>
          </a:xfrm>
        </p:spPr>
        <p:txBody>
          <a:bodyPr anchor="ctr">
            <a:normAutofit/>
          </a:bodyPr>
          <a:lstStyle>
            <a:lvl1pPr marL="0" indent="0" algn="ctr">
              <a:buNone/>
              <a:defRPr sz="3000" i="1" baseline="0">
                <a:solidFill>
                  <a:srgbClr val="000000"/>
                </a:solidFill>
                <a:latin typeface="+mn-lt"/>
              </a:defRPr>
            </a:lvl1pPr>
          </a:lstStyle>
          <a:p>
            <a:pPr lvl="0"/>
            <a:r>
              <a:rPr lang="en-US" dirty="0"/>
              <a:t>Quote Slide</a:t>
            </a:r>
          </a:p>
        </p:txBody>
      </p:sp>
      <p:sp>
        <p:nvSpPr>
          <p:cNvPr id="14" name="Text Placeholder 23">
            <a:extLst>
              <a:ext uri="{FF2B5EF4-FFF2-40B4-BE49-F238E27FC236}">
                <a16:creationId xmlns:a16="http://schemas.microsoft.com/office/drawing/2014/main" id="{A180F79E-6991-EC4B-A8D6-4F047C14DA6D}"/>
              </a:ext>
            </a:extLst>
          </p:cNvPr>
          <p:cNvSpPr>
            <a:spLocks noGrp="1"/>
          </p:cNvSpPr>
          <p:nvPr>
            <p:ph type="body" sz="quarter" idx="15" hasCustomPrompt="1"/>
          </p:nvPr>
        </p:nvSpPr>
        <p:spPr>
          <a:xfrm>
            <a:off x="6718982" y="598304"/>
            <a:ext cx="2613204" cy="1221666"/>
          </a:xfrm>
        </p:spPr>
        <p:txBody>
          <a:bodyPr anchor="t">
            <a:noAutofit/>
          </a:bodyPr>
          <a:lstStyle>
            <a:lvl1pPr marL="0" indent="0" algn="l">
              <a:buNone/>
              <a:defRPr sz="13000" b="1" i="0" baseline="0">
                <a:solidFill>
                  <a:srgbClr val="000000"/>
                </a:solidFill>
                <a:latin typeface="Times New Roman" charset="0"/>
                <a:ea typeface="Times New Roman" charset="0"/>
                <a:cs typeface="Times New Roman" charset="0"/>
              </a:defRPr>
            </a:lvl1pPr>
          </a:lstStyle>
          <a:p>
            <a:pPr lvl="0"/>
            <a:r>
              <a:rPr lang="en-US" dirty="0"/>
              <a:t>“</a:t>
            </a:r>
          </a:p>
        </p:txBody>
      </p:sp>
      <p:sp>
        <p:nvSpPr>
          <p:cNvPr id="15" name="Picture Placeholder 2">
            <a:extLst>
              <a:ext uri="{FF2B5EF4-FFF2-40B4-BE49-F238E27FC236}">
                <a16:creationId xmlns:a16="http://schemas.microsoft.com/office/drawing/2014/main" id="{45B0059D-F32E-414A-BAC6-0279DA5761BF}"/>
              </a:ext>
            </a:extLst>
          </p:cNvPr>
          <p:cNvSpPr>
            <a:spLocks noGrp="1"/>
          </p:cNvSpPr>
          <p:nvPr>
            <p:ph type="pic" sz="quarter" idx="19"/>
          </p:nvPr>
        </p:nvSpPr>
        <p:spPr>
          <a:xfrm>
            <a:off x="705779" y="0"/>
            <a:ext cx="5248975"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sp>
        <p:nvSpPr>
          <p:cNvPr id="16" name="Rectangle 15">
            <a:extLst>
              <a:ext uri="{FF2B5EF4-FFF2-40B4-BE49-F238E27FC236}">
                <a16:creationId xmlns:a16="http://schemas.microsoft.com/office/drawing/2014/main" id="{2A8FFB4B-FE6E-1445-9086-98AA1C167CB4}"/>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7" name="TextBox 16">
            <a:extLst>
              <a:ext uri="{FF2B5EF4-FFF2-40B4-BE49-F238E27FC236}">
                <a16:creationId xmlns:a16="http://schemas.microsoft.com/office/drawing/2014/main" id="{FC3EE403-BF92-5C4B-963E-1DEB80475324}"/>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4920945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eet Our Team">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80054DF-81C6-D345-BE64-D6FEB13B6C91}"/>
              </a:ext>
            </a:extLst>
          </p:cNvPr>
          <p:cNvSpPr/>
          <p:nvPr userDrawn="1"/>
        </p:nvSpPr>
        <p:spPr>
          <a:xfrm>
            <a:off x="5571778" y="1314450"/>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79684"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67471"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43647"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231434"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18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000" b="0" i="0">
                <a:solidFill>
                  <a:srgbClr val="000000"/>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18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000" b="0" i="0">
                <a:solidFill>
                  <a:srgbClr val="000000"/>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18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000" b="0" i="0">
                <a:solidFill>
                  <a:srgbClr val="000000"/>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000" b="0" i="0">
                <a:solidFill>
                  <a:srgbClr val="000000"/>
                </a:solidFill>
                <a:latin typeface="+mn-lt"/>
              </a:defRPr>
            </a:lvl1pPr>
          </a:lstStyle>
          <a:p>
            <a:pPr lvl="0"/>
            <a:r>
              <a:rPr lang="en-US" dirty="0"/>
              <a:t>Name</a:t>
            </a:r>
          </a:p>
        </p:txBody>
      </p:sp>
      <p:sp>
        <p:nvSpPr>
          <p:cNvPr id="51" name="Text Placeholder 23">
            <a:extLst>
              <a:ext uri="{FF2B5EF4-FFF2-40B4-BE49-F238E27FC236}">
                <a16:creationId xmlns:a16="http://schemas.microsoft.com/office/drawing/2014/main" id="{34C31F06-6858-834A-95DF-B38410393984}"/>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rgbClr val="000000"/>
                </a:solidFill>
                <a:latin typeface="Calibri" panose="020F0502020204030204" pitchFamily="34" charset="0"/>
                <a:cs typeface="Calibri" panose="020F0502020204030204" pitchFamily="34" charset="0"/>
              </a:defRPr>
            </a:lvl1pPr>
          </a:lstStyle>
          <a:p>
            <a:pPr lvl="0"/>
            <a:r>
              <a:rPr lang="en-US" dirty="0"/>
              <a:t>Meet Our Team</a:t>
            </a:r>
          </a:p>
        </p:txBody>
      </p:sp>
      <p:sp>
        <p:nvSpPr>
          <p:cNvPr id="20" name="Rectangle 19">
            <a:extLst>
              <a:ext uri="{FF2B5EF4-FFF2-40B4-BE49-F238E27FC236}">
                <a16:creationId xmlns:a16="http://schemas.microsoft.com/office/drawing/2014/main" id="{D64AD41C-3661-F040-90A1-EC23C041ED4E}"/>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1" name="TextBox 20">
            <a:extLst>
              <a:ext uri="{FF2B5EF4-FFF2-40B4-BE49-F238E27FC236}">
                <a16:creationId xmlns:a16="http://schemas.microsoft.com/office/drawing/2014/main" id="{81CCB233-79D4-BF49-8A14-B41B68CEBFD1}"/>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5770090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5695317"/>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7">
            <a:extLst>
              <a:ext uri="{FF2B5EF4-FFF2-40B4-BE49-F238E27FC236}">
                <a16:creationId xmlns:a16="http://schemas.microsoft.com/office/drawing/2014/main" id="{D659DBA4-11D3-454A-86FC-4757741D0081}"/>
              </a:ext>
            </a:extLst>
          </p:cNvPr>
          <p:cNvSpPr>
            <a:spLocks noGrp="1"/>
          </p:cNvSpPr>
          <p:nvPr>
            <p:ph type="body" sz="quarter" idx="18" hasCustomPrompt="1"/>
          </p:nvPr>
        </p:nvSpPr>
        <p:spPr>
          <a:xfrm>
            <a:off x="734714" y="1757011"/>
            <a:ext cx="10808102"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0D06C5BC-7DA1-284B-92AA-35E0A7B11036}"/>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1D98BC0B-2770-5D4E-9AC3-A1CD2CA60CE4}"/>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8" name="TextBox 7">
            <a:extLst>
              <a:ext uri="{FF2B5EF4-FFF2-40B4-BE49-F238E27FC236}">
                <a16:creationId xmlns:a16="http://schemas.microsoft.com/office/drawing/2014/main" id="{004002AF-64BD-CD41-A435-AEB60B75F245}"/>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4" name="Rectangle 13">
            <a:extLst>
              <a:ext uri="{FF2B5EF4-FFF2-40B4-BE49-F238E27FC236}">
                <a16:creationId xmlns:a16="http://schemas.microsoft.com/office/drawing/2014/main" id="{DBC05CB0-6500-A84A-BB2B-4EB8B4FCD445}"/>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3768161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ext box - Solid Gree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5695317"/>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7">
            <a:extLst>
              <a:ext uri="{FF2B5EF4-FFF2-40B4-BE49-F238E27FC236}">
                <a16:creationId xmlns:a16="http://schemas.microsoft.com/office/drawing/2014/main" id="{D659DBA4-11D3-454A-86FC-4757741D0081}"/>
              </a:ext>
            </a:extLst>
          </p:cNvPr>
          <p:cNvSpPr>
            <a:spLocks noGrp="1"/>
          </p:cNvSpPr>
          <p:nvPr>
            <p:ph type="body" sz="quarter" idx="18" hasCustomPrompt="1"/>
          </p:nvPr>
        </p:nvSpPr>
        <p:spPr>
          <a:xfrm>
            <a:off x="734714" y="1757011"/>
            <a:ext cx="10808102"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0D06C5BC-7DA1-284B-92AA-35E0A7B11036}"/>
              </a:ext>
            </a:extLst>
          </p:cNvPr>
          <p:cNvSpPr/>
          <p:nvPr userDrawn="1"/>
        </p:nvSpPr>
        <p:spPr>
          <a:xfrm>
            <a:off x="818862" y="1340326"/>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1D98BC0B-2770-5D4E-9AC3-A1CD2CA60CE4}"/>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8" name="TextBox 7">
            <a:extLst>
              <a:ext uri="{FF2B5EF4-FFF2-40B4-BE49-F238E27FC236}">
                <a16:creationId xmlns:a16="http://schemas.microsoft.com/office/drawing/2014/main" id="{D9F5C685-035F-D041-9D04-C86F332F6C3A}"/>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4" name="Rectangle 13">
            <a:extLst>
              <a:ext uri="{FF2B5EF4-FFF2-40B4-BE49-F238E27FC236}">
                <a16:creationId xmlns:a16="http://schemas.microsoft.com/office/drawing/2014/main" id="{50854967-F50B-DA42-BB7D-5265DB15FE01}"/>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19727009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D659DBA4-11D3-454A-86FC-4757741D0081}"/>
              </a:ext>
            </a:extLst>
          </p:cNvPr>
          <p:cNvSpPr>
            <a:spLocks noGrp="1"/>
          </p:cNvSpPr>
          <p:nvPr>
            <p:ph type="body" sz="quarter" idx="18" hasCustomPrompt="1"/>
          </p:nvPr>
        </p:nvSpPr>
        <p:spPr>
          <a:xfrm>
            <a:off x="734714" y="1757011"/>
            <a:ext cx="10594346" cy="386770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Rectangle 9">
            <a:extLst>
              <a:ext uri="{FF2B5EF4-FFF2-40B4-BE49-F238E27FC236}">
                <a16:creationId xmlns:a16="http://schemas.microsoft.com/office/drawing/2014/main" id="{0D06C5BC-7DA1-284B-92AA-35E0A7B11036}"/>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 Placeholder 23">
            <a:extLst>
              <a:ext uri="{FF2B5EF4-FFF2-40B4-BE49-F238E27FC236}">
                <a16:creationId xmlns:a16="http://schemas.microsoft.com/office/drawing/2014/main" id="{1D98BC0B-2770-5D4E-9AC3-A1CD2CA60CE4}"/>
              </a:ext>
            </a:extLst>
          </p:cNvPr>
          <p:cNvSpPr>
            <a:spLocks noGrp="1"/>
          </p:cNvSpPr>
          <p:nvPr>
            <p:ph type="body" sz="quarter" idx="16" hasCustomPrompt="1"/>
          </p:nvPr>
        </p:nvSpPr>
        <p:spPr>
          <a:xfrm>
            <a:off x="734713" y="642972"/>
            <a:ext cx="10594345"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7" name="TextBox 6">
            <a:extLst>
              <a:ext uri="{FF2B5EF4-FFF2-40B4-BE49-F238E27FC236}">
                <a16:creationId xmlns:a16="http://schemas.microsoft.com/office/drawing/2014/main" id="{17108906-42A7-E148-9BB7-CC17F5321A0F}"/>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8" name="Rectangle 7">
            <a:extLst>
              <a:ext uri="{FF2B5EF4-FFF2-40B4-BE49-F238E27FC236}">
                <a16:creationId xmlns:a16="http://schemas.microsoft.com/office/drawing/2014/main" id="{290BAE96-0814-3E40-B9F4-107E0EE7446B}"/>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2847072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5B56A7-C850-004E-A218-494C6390142F}"/>
              </a:ext>
            </a:extLst>
          </p:cNvPr>
          <p:cNvSpPr/>
          <p:nvPr userDrawn="1"/>
        </p:nvSpPr>
        <p:spPr>
          <a:xfrm>
            <a:off x="241300" y="228600"/>
            <a:ext cx="11696700" cy="3035300"/>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867"/>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3594101"/>
            <a:ext cx="5029134" cy="223351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BE4C5354-097E-9047-BF0C-BF358C2BBAC7}"/>
              </a:ext>
            </a:extLst>
          </p:cNvPr>
          <p:cNvSpPr/>
          <p:nvPr userDrawn="1"/>
        </p:nvSpPr>
        <p:spPr>
          <a:xfrm>
            <a:off x="831350" y="1502804"/>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3" name="Text Placeholder 23">
            <a:extLst>
              <a:ext uri="{FF2B5EF4-FFF2-40B4-BE49-F238E27FC236}">
                <a16:creationId xmlns:a16="http://schemas.microsoft.com/office/drawing/2014/main" id="{3F1B5D6A-BD23-A34A-8A53-F5A2A2FE1CDF}"/>
              </a:ext>
            </a:extLst>
          </p:cNvPr>
          <p:cNvSpPr>
            <a:spLocks noGrp="1"/>
          </p:cNvSpPr>
          <p:nvPr>
            <p:ph type="body" sz="quarter" idx="16" hasCustomPrompt="1"/>
          </p:nvPr>
        </p:nvSpPr>
        <p:spPr>
          <a:xfrm>
            <a:off x="747201" y="805450"/>
            <a:ext cx="5113283"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4" name="TextBox 13">
            <a:extLst>
              <a:ext uri="{FF2B5EF4-FFF2-40B4-BE49-F238E27FC236}">
                <a16:creationId xmlns:a16="http://schemas.microsoft.com/office/drawing/2014/main" id="{A49303A5-D1EB-C442-9E2A-6A8EC00F0AF9}"/>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5" name="Rectangle 14">
            <a:extLst>
              <a:ext uri="{FF2B5EF4-FFF2-40B4-BE49-F238E27FC236}">
                <a16:creationId xmlns:a16="http://schemas.microsoft.com/office/drawing/2014/main" id="{A3A5A6C8-69EF-E842-8837-B1A42CF4CED9}"/>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1658870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D8B85E0-90B8-664A-BD1F-A9AD778E0147}"/>
              </a:ext>
            </a:extLst>
          </p:cNvPr>
          <p:cNvSpPr/>
          <p:nvPr userDrawn="1"/>
        </p:nvSpPr>
        <p:spPr>
          <a:xfrm>
            <a:off x="241300" y="228600"/>
            <a:ext cx="11696700" cy="30353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3B98100-E25F-DD4B-AB20-A31F0F0B548B}"/>
              </a:ext>
            </a:extLst>
          </p:cNvPr>
          <p:cNvSpPr/>
          <p:nvPr userDrawn="1"/>
        </p:nvSpPr>
        <p:spPr>
          <a:xfrm>
            <a:off x="831350" y="1502804"/>
            <a:ext cx="792000" cy="2141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3" name="Text Placeholder 17">
            <a:extLst>
              <a:ext uri="{FF2B5EF4-FFF2-40B4-BE49-F238E27FC236}">
                <a16:creationId xmlns:a16="http://schemas.microsoft.com/office/drawing/2014/main" id="{44BBFAB6-D383-334C-9E99-388F133C90DA}"/>
              </a:ext>
            </a:extLst>
          </p:cNvPr>
          <p:cNvSpPr>
            <a:spLocks noGrp="1"/>
          </p:cNvSpPr>
          <p:nvPr>
            <p:ph type="body" sz="quarter" idx="18" hasCustomPrompt="1"/>
          </p:nvPr>
        </p:nvSpPr>
        <p:spPr>
          <a:xfrm>
            <a:off x="734715" y="3594101"/>
            <a:ext cx="4983180" cy="203061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47C562BD-9CD8-BD45-8B53-0DEC698873B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rgbClr val="000000"/>
                </a:solidFill>
                <a:latin typeface="+mn-lt"/>
              </a:defRPr>
            </a:lvl1pPr>
          </a:lstStyle>
          <a:p>
            <a:pPr lvl="0"/>
            <a:r>
              <a:rPr lang="en-US" dirty="0"/>
              <a:t>Phone Preview</a:t>
            </a:r>
          </a:p>
        </p:txBody>
      </p:sp>
      <p:sp>
        <p:nvSpPr>
          <p:cNvPr id="14" name="TextBox 13">
            <a:extLst>
              <a:ext uri="{FF2B5EF4-FFF2-40B4-BE49-F238E27FC236}">
                <a16:creationId xmlns:a16="http://schemas.microsoft.com/office/drawing/2014/main" id="{52940463-2A23-8345-AD61-ABC2D3CD881B}"/>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6" name="Rectangle 15">
            <a:extLst>
              <a:ext uri="{FF2B5EF4-FFF2-40B4-BE49-F238E27FC236}">
                <a16:creationId xmlns:a16="http://schemas.microsoft.com/office/drawing/2014/main" id="{24038921-4423-A348-BAE6-EA21AC34FFDE}"/>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154352616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Bullet Slide - Blue">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000000"/>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85D2E1"/>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000000"/>
                </a:solidFill>
                <a:latin typeface="+mn-lt"/>
              </a:defRPr>
            </a:lvl1pPr>
          </a:lstStyle>
          <a:p>
            <a:pPr lvl="0"/>
            <a:r>
              <a:rPr lang="en-US" dirty="0"/>
              <a:t>BULLET POINT SLIDE</a:t>
            </a:r>
          </a:p>
        </p:txBody>
      </p:sp>
      <p:sp>
        <p:nvSpPr>
          <p:cNvPr id="30" name="Oval 29">
            <a:extLst>
              <a:ext uri="{FF2B5EF4-FFF2-40B4-BE49-F238E27FC236}">
                <a16:creationId xmlns:a16="http://schemas.microsoft.com/office/drawing/2014/main" id="{280E57C5-9F44-1743-A089-B6D51064BBCD}"/>
              </a:ext>
            </a:extLst>
          </p:cNvPr>
          <p:cNvSpPr/>
          <p:nvPr userDrawn="1"/>
        </p:nvSpPr>
        <p:spPr>
          <a:xfrm>
            <a:off x="4783395" y="415207"/>
            <a:ext cx="1154422" cy="1154422"/>
          </a:xfrm>
          <a:prstGeom prst="ellipse">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rgbClr val="000000"/>
                </a:solidFill>
                <a:latin typeface="+mn-lt"/>
              </a:defRPr>
            </a:lvl1pPr>
          </a:lstStyle>
          <a:p>
            <a:pPr lvl="0"/>
            <a:r>
              <a:rPr lang="en-US" dirty="0"/>
              <a:t>1</a:t>
            </a:r>
          </a:p>
        </p:txBody>
      </p:sp>
      <p:sp>
        <p:nvSpPr>
          <p:cNvPr id="10" name="Rectangle 9">
            <a:extLst>
              <a:ext uri="{FF2B5EF4-FFF2-40B4-BE49-F238E27FC236}">
                <a16:creationId xmlns:a16="http://schemas.microsoft.com/office/drawing/2014/main" id="{8DA6BAF8-3E93-D34F-9B9C-95DE2FD94B3F}"/>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Box 10">
            <a:extLst>
              <a:ext uri="{FF2B5EF4-FFF2-40B4-BE49-F238E27FC236}">
                <a16:creationId xmlns:a16="http://schemas.microsoft.com/office/drawing/2014/main" id="{A5269288-D184-204D-B338-FA18411E6F45}"/>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38307864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0" name="Text Placeholder 25">
            <a:extLst>
              <a:ext uri="{FF2B5EF4-FFF2-40B4-BE49-F238E27FC236}">
                <a16:creationId xmlns:a16="http://schemas.microsoft.com/office/drawing/2014/main" id="{3DB52097-B5CF-FE4E-A743-E196714B98B0}"/>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1" name="Text Placeholder 23">
            <a:extLst>
              <a:ext uri="{FF2B5EF4-FFF2-40B4-BE49-F238E27FC236}">
                <a16:creationId xmlns:a16="http://schemas.microsoft.com/office/drawing/2014/main" id="{E8EDE465-2BD1-F542-A065-62DD2C1F54A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000000"/>
                </a:solidFill>
                <a:latin typeface="+mn-lt"/>
              </a:defRPr>
            </a:lvl1pPr>
          </a:lstStyle>
          <a:p>
            <a:pPr lvl="0"/>
            <a:r>
              <a:rPr lang="en-US" dirty="0"/>
              <a:t>TITLE</a:t>
            </a:r>
          </a:p>
        </p:txBody>
      </p:sp>
      <p:cxnSp>
        <p:nvCxnSpPr>
          <p:cNvPr id="12" name="Straight Connector 11">
            <a:extLst>
              <a:ext uri="{FF2B5EF4-FFF2-40B4-BE49-F238E27FC236}">
                <a16:creationId xmlns:a16="http://schemas.microsoft.com/office/drawing/2014/main" id="{6664C6AB-4D9A-B948-95D4-9F23D84240A0}"/>
              </a:ext>
            </a:extLst>
          </p:cNvPr>
          <p:cNvCxnSpPr>
            <a:cxnSpLocks/>
          </p:cNvCxnSpPr>
          <p:nvPr userDrawn="1"/>
        </p:nvCxnSpPr>
        <p:spPr>
          <a:xfrm>
            <a:off x="5346936" y="-25722"/>
            <a:ext cx="0" cy="6853558"/>
          </a:xfrm>
          <a:prstGeom prst="line">
            <a:avLst/>
          </a:prstGeom>
          <a:ln w="12700">
            <a:solidFill>
              <a:srgbClr val="FFD100"/>
            </a:solidFill>
          </a:ln>
        </p:spPr>
        <p:style>
          <a:lnRef idx="1">
            <a:schemeClr val="accent1"/>
          </a:lnRef>
          <a:fillRef idx="0">
            <a:schemeClr val="accent1"/>
          </a:fillRef>
          <a:effectRef idx="0">
            <a:schemeClr val="accent1"/>
          </a:effectRef>
          <a:fontRef idx="minor">
            <a:schemeClr val="tx1"/>
          </a:fontRef>
        </p:style>
      </p:cxnSp>
      <p:sp>
        <p:nvSpPr>
          <p:cNvPr id="13" name="Text Placeholder 23">
            <a:extLst>
              <a:ext uri="{FF2B5EF4-FFF2-40B4-BE49-F238E27FC236}">
                <a16:creationId xmlns:a16="http://schemas.microsoft.com/office/drawing/2014/main" id="{C3FB9919-1563-AB44-AAC3-B34BFC4BB07F}"/>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000000"/>
                </a:solidFill>
                <a:latin typeface="+mn-lt"/>
              </a:defRPr>
            </a:lvl1pPr>
          </a:lstStyle>
          <a:p>
            <a:pPr lvl="0"/>
            <a:r>
              <a:rPr lang="en-US" dirty="0"/>
              <a:t>BULLET POINT SLIDE</a:t>
            </a:r>
          </a:p>
        </p:txBody>
      </p:sp>
      <p:sp>
        <p:nvSpPr>
          <p:cNvPr id="15" name="Oval 14">
            <a:extLst>
              <a:ext uri="{FF2B5EF4-FFF2-40B4-BE49-F238E27FC236}">
                <a16:creationId xmlns:a16="http://schemas.microsoft.com/office/drawing/2014/main" id="{0E98C6E4-CC84-5445-A6A2-3BFC532C82BB}"/>
              </a:ext>
            </a:extLst>
          </p:cNvPr>
          <p:cNvSpPr/>
          <p:nvPr userDrawn="1"/>
        </p:nvSpPr>
        <p:spPr>
          <a:xfrm>
            <a:off x="4783395" y="415207"/>
            <a:ext cx="1154422" cy="1154422"/>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18" name="Text Placeholder 23">
            <a:extLst>
              <a:ext uri="{FF2B5EF4-FFF2-40B4-BE49-F238E27FC236}">
                <a16:creationId xmlns:a16="http://schemas.microsoft.com/office/drawing/2014/main" id="{252DE36E-64EA-E745-8D9A-4444A2C571A7}"/>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rgbClr val="000000"/>
                </a:solidFill>
                <a:latin typeface="+mn-lt"/>
              </a:defRPr>
            </a:lvl1pPr>
          </a:lstStyle>
          <a:p>
            <a:pPr lvl="0"/>
            <a:r>
              <a:rPr lang="en-US" dirty="0"/>
              <a:t>1</a:t>
            </a:r>
          </a:p>
        </p:txBody>
      </p:sp>
      <p:sp>
        <p:nvSpPr>
          <p:cNvPr id="19" name="Rectangle 18">
            <a:extLst>
              <a:ext uri="{FF2B5EF4-FFF2-40B4-BE49-F238E27FC236}">
                <a16:creationId xmlns:a16="http://schemas.microsoft.com/office/drawing/2014/main" id="{8C55CA2E-E3A9-2C44-A07D-20A2D9A8B0AA}"/>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0" name="TextBox 19">
            <a:extLst>
              <a:ext uri="{FF2B5EF4-FFF2-40B4-BE49-F238E27FC236}">
                <a16:creationId xmlns:a16="http://schemas.microsoft.com/office/drawing/2014/main" id="{AD83011E-EBF4-AA4A-AF6A-2700E052B2D4}"/>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24011320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ullet Slide - Lim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181601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85D2E1">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7" name="Rectangle 26">
            <a:extLst>
              <a:ext uri="{FF2B5EF4-FFF2-40B4-BE49-F238E27FC236}">
                <a16:creationId xmlns:a16="http://schemas.microsoft.com/office/drawing/2014/main" id="{526AA091-4676-F84E-93FF-824FF1A4B10B}"/>
              </a:ext>
            </a:extLst>
          </p:cNvPr>
          <p:cNvSpPr/>
          <p:nvPr userDrawn="1"/>
        </p:nvSpPr>
        <p:spPr>
          <a:xfrm>
            <a:off x="548344" y="1141653"/>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000000"/>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sp>
        <p:nvSpPr>
          <p:cNvPr id="22" name="TextBox 21">
            <a:extLst>
              <a:ext uri="{FF2B5EF4-FFF2-40B4-BE49-F238E27FC236}">
                <a16:creationId xmlns:a16="http://schemas.microsoft.com/office/drawing/2014/main" id="{D062F972-D907-984B-A889-E139C7730029}"/>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23" name="Rectangle 22">
            <a:extLst>
              <a:ext uri="{FF2B5EF4-FFF2-40B4-BE49-F238E27FC236}">
                <a16:creationId xmlns:a16="http://schemas.microsoft.com/office/drawing/2014/main" id="{07B5A83F-00A9-4446-B7FF-17C0C15E6CDB}"/>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70607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D5A2AA6-883F-854A-8546-F99F3B503C78}"/>
              </a:ext>
            </a:extLst>
          </p:cNvPr>
          <p:cNvSpPr/>
          <p:nvPr userDrawn="1"/>
        </p:nvSpPr>
        <p:spPr>
          <a:xfrm>
            <a:off x="241300" y="228600"/>
            <a:ext cx="11696700" cy="5695316"/>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3864A3C8-D9B2-6D4F-8AF6-446AA2B02124}"/>
              </a:ext>
            </a:extLst>
          </p:cNvPr>
          <p:cNvSpPr>
            <a:spLocks noGrp="1"/>
          </p:cNvSpPr>
          <p:nvPr>
            <p:ph type="body" sz="quarter" idx="16" hasCustomPrompt="1"/>
          </p:nvPr>
        </p:nvSpPr>
        <p:spPr>
          <a:xfrm>
            <a:off x="2149154" y="934084"/>
            <a:ext cx="4235894" cy="582221"/>
          </a:xfrm>
        </p:spPr>
        <p:txBody>
          <a:bodyPr>
            <a:normAutofit/>
          </a:bodyPr>
          <a:lstStyle>
            <a:lvl1pPr marL="0" indent="0" algn="l">
              <a:buNone/>
              <a:defRPr sz="4800" b="0" i="0">
                <a:solidFill>
                  <a:srgbClr val="000000"/>
                </a:solidFill>
                <a:latin typeface="+mn-lt"/>
              </a:defRPr>
            </a:lvl1pPr>
          </a:lstStyle>
          <a:p>
            <a:pPr lvl="0"/>
            <a:r>
              <a:rPr lang="en-US" dirty="0"/>
              <a:t>Divider</a:t>
            </a:r>
          </a:p>
        </p:txBody>
      </p:sp>
      <p:sp>
        <p:nvSpPr>
          <p:cNvPr id="11" name="Text Placeholder 23">
            <a:extLst>
              <a:ext uri="{FF2B5EF4-FFF2-40B4-BE49-F238E27FC236}">
                <a16:creationId xmlns:a16="http://schemas.microsoft.com/office/drawing/2014/main" id="{85D7608D-36AC-F749-962E-A70668D2E0DE}"/>
              </a:ext>
            </a:extLst>
          </p:cNvPr>
          <p:cNvSpPr>
            <a:spLocks noGrp="1"/>
          </p:cNvSpPr>
          <p:nvPr>
            <p:ph type="body" sz="quarter" idx="17" hasCustomPrompt="1"/>
          </p:nvPr>
        </p:nvSpPr>
        <p:spPr>
          <a:xfrm>
            <a:off x="704603" y="934085"/>
            <a:ext cx="904551" cy="582221"/>
          </a:xfrm>
        </p:spPr>
        <p:txBody>
          <a:bodyPr>
            <a:normAutofit/>
          </a:bodyPr>
          <a:lstStyle>
            <a:lvl1pPr marL="0" indent="0" algn="l">
              <a:buNone/>
              <a:defRPr sz="4800" b="0" i="0">
                <a:solidFill>
                  <a:srgbClr val="000000"/>
                </a:solidFill>
                <a:latin typeface="+mn-lt"/>
              </a:defRPr>
            </a:lvl1pPr>
          </a:lstStyle>
          <a:p>
            <a:pPr lvl="0"/>
            <a:r>
              <a:rPr lang="en-US" dirty="0"/>
              <a:t>01</a:t>
            </a:r>
          </a:p>
        </p:txBody>
      </p:sp>
      <p:sp>
        <p:nvSpPr>
          <p:cNvPr id="12" name="Rectangle 11">
            <a:extLst>
              <a:ext uri="{FF2B5EF4-FFF2-40B4-BE49-F238E27FC236}">
                <a16:creationId xmlns:a16="http://schemas.microsoft.com/office/drawing/2014/main" id="{1A50FDCB-F35B-6E4C-894D-A4695AE5E749}"/>
              </a:ext>
            </a:extLst>
          </p:cNvPr>
          <p:cNvSpPr/>
          <p:nvPr userDrawn="1"/>
        </p:nvSpPr>
        <p:spPr>
          <a:xfrm rot="5400000" flipV="1">
            <a:off x="1375154" y="1210306"/>
            <a:ext cx="1008000" cy="3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1" name="Rectangle 20">
            <a:extLst>
              <a:ext uri="{FF2B5EF4-FFF2-40B4-BE49-F238E27FC236}">
                <a16:creationId xmlns:a16="http://schemas.microsoft.com/office/drawing/2014/main" id="{5B401573-3136-B04E-AB48-47CA1061F3EB}"/>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pic>
        <p:nvPicPr>
          <p:cNvPr id="9" name="Picture 8" descr="Icon&#10;&#10;Description automatically generated with medium confidence">
            <a:extLst>
              <a:ext uri="{FF2B5EF4-FFF2-40B4-BE49-F238E27FC236}">
                <a16:creationId xmlns:a16="http://schemas.microsoft.com/office/drawing/2014/main" id="{22325080-AF67-C14B-9DA7-CE376BEEC2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82959" y="295269"/>
            <a:ext cx="4161378" cy="5695316"/>
          </a:xfrm>
          <a:prstGeom prst="rect">
            <a:avLst/>
          </a:prstGeom>
        </p:spPr>
      </p:pic>
      <p:sp>
        <p:nvSpPr>
          <p:cNvPr id="10" name="TextBox 9">
            <a:extLst>
              <a:ext uri="{FF2B5EF4-FFF2-40B4-BE49-F238E27FC236}">
                <a16:creationId xmlns:a16="http://schemas.microsoft.com/office/drawing/2014/main" id="{7C766157-FFB2-4A4F-AA24-0864D8EE6AEE}"/>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2204121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85D2E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5D2E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85D2E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sp>
        <p:nvSpPr>
          <p:cNvPr id="16" name="Rectangle 15">
            <a:extLst>
              <a:ext uri="{FF2B5EF4-FFF2-40B4-BE49-F238E27FC236}">
                <a16:creationId xmlns:a16="http://schemas.microsoft.com/office/drawing/2014/main" id="{8C26421F-3E17-FF47-92D5-AE8B9BF847B2}"/>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7" name="TextBox 16">
            <a:extLst>
              <a:ext uri="{FF2B5EF4-FFF2-40B4-BE49-F238E27FC236}">
                <a16:creationId xmlns:a16="http://schemas.microsoft.com/office/drawing/2014/main" id="{37918C0E-ED0A-D748-88E5-BE3A2DEDEB97}"/>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20110753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000000"/>
                </a:solidFill>
              </a:endParaRPr>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85D2E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000000"/>
                </a:solidFill>
              </a:endParaRPr>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5D2E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000000"/>
                </a:solidFill>
              </a:endParaRPr>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sp>
        <p:nvSpPr>
          <p:cNvPr id="14" name="Rectangle 13">
            <a:extLst>
              <a:ext uri="{FF2B5EF4-FFF2-40B4-BE49-F238E27FC236}">
                <a16:creationId xmlns:a16="http://schemas.microsoft.com/office/drawing/2014/main" id="{CE9AE23B-5966-D043-B5CA-4F97DC3963FC}"/>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5" name="TextBox 14">
            <a:extLst>
              <a:ext uri="{FF2B5EF4-FFF2-40B4-BE49-F238E27FC236}">
                <a16:creationId xmlns:a16="http://schemas.microsoft.com/office/drawing/2014/main" id="{033DD942-702D-3645-AFD5-CC083E31395F}"/>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277181490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algn="ct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18" name="Text Placeholder 17">
            <a:extLst>
              <a:ext uri="{FF2B5EF4-FFF2-40B4-BE49-F238E27FC236}">
                <a16:creationId xmlns:a16="http://schemas.microsoft.com/office/drawing/2014/main" id="{02E7D4CC-063A-6D45-92B2-EC8AC4E32AAF}"/>
              </a:ext>
            </a:extLst>
          </p:cNvPr>
          <p:cNvSpPr>
            <a:spLocks noGrp="1"/>
          </p:cNvSpPr>
          <p:nvPr>
            <p:ph type="body" sz="quarter" idx="19" hasCustomPrompt="1"/>
          </p:nvPr>
        </p:nvSpPr>
        <p:spPr>
          <a:xfrm>
            <a:off x="6420771" y="3880875"/>
            <a:ext cx="4957908" cy="1680348"/>
          </a:xfrm>
        </p:spPr>
        <p:txBody>
          <a:bodyPr/>
          <a:lstStyle>
            <a:lvl1pPr algn="ct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10" name="Rectangle 9">
            <a:extLst>
              <a:ext uri="{FF2B5EF4-FFF2-40B4-BE49-F238E27FC236}">
                <a16:creationId xmlns:a16="http://schemas.microsoft.com/office/drawing/2014/main" id="{82CA5999-94EF-5047-863C-92AD3F2C1BC6}"/>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1" name="TextBox 10">
            <a:extLst>
              <a:ext uri="{FF2B5EF4-FFF2-40B4-BE49-F238E27FC236}">
                <a16:creationId xmlns:a16="http://schemas.microsoft.com/office/drawing/2014/main" id="{23B3D228-BEB5-3D4C-B205-D25168DA218F}"/>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53197402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3492" y="1875084"/>
            <a:ext cx="12165015" cy="3041254"/>
            <a:chOff x="0" y="4738255"/>
            <a:chExt cx="21169744" cy="5292436"/>
          </a:xfrm>
          <a:solidFill>
            <a:srgbClr val="FFD100"/>
          </a:solidFill>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4743" y="2963737"/>
            <a:ext cx="3024340" cy="442916"/>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026" y="2332384"/>
            <a:ext cx="3049353" cy="582221"/>
          </a:xfrm>
        </p:spPr>
        <p:txBody>
          <a:bodyPr>
            <a:normAutofit/>
          </a:bodyPr>
          <a:lstStyle>
            <a:lvl1pPr marL="0" indent="0" algn="ctr">
              <a:buNone/>
              <a:defRPr sz="4000" b="1" i="0">
                <a:solidFill>
                  <a:srgbClr val="000000"/>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69574" y="3694013"/>
            <a:ext cx="3024340" cy="44291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979" y="2966833"/>
            <a:ext cx="3024340" cy="442916"/>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304" y="2335480"/>
            <a:ext cx="3049353" cy="582221"/>
          </a:xfrm>
        </p:spPr>
        <p:txBody>
          <a:bodyPr>
            <a:normAutofit/>
          </a:bodyPr>
          <a:lstStyle>
            <a:lvl1pPr marL="0" indent="0" algn="ctr">
              <a:buNone/>
              <a:defRPr sz="4000" b="1" i="0">
                <a:solidFill>
                  <a:srgbClr val="000000"/>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3852" y="3697109"/>
            <a:ext cx="3024340" cy="44291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4512" y="2950422"/>
            <a:ext cx="3024340" cy="442916"/>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8795" y="2319069"/>
            <a:ext cx="3049353" cy="582221"/>
          </a:xfrm>
        </p:spPr>
        <p:txBody>
          <a:bodyPr>
            <a:normAutofit/>
          </a:bodyPr>
          <a:lstStyle>
            <a:lvl1pPr marL="0" indent="0" algn="ctr">
              <a:buNone/>
              <a:defRPr sz="4000" b="1" i="0">
                <a:solidFill>
                  <a:srgbClr val="000000"/>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9343" y="3680698"/>
            <a:ext cx="3024340" cy="44291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8790" y="2953518"/>
            <a:ext cx="3024340" cy="442916"/>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073" y="2322165"/>
            <a:ext cx="3049353" cy="582221"/>
          </a:xfrm>
        </p:spPr>
        <p:txBody>
          <a:bodyPr>
            <a:normAutofit/>
          </a:bodyPr>
          <a:lstStyle>
            <a:lvl1pPr marL="0" indent="0" algn="ctr">
              <a:buNone/>
              <a:defRPr sz="4000" b="1" i="0">
                <a:solidFill>
                  <a:srgbClr val="000000"/>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83621" y="3683794"/>
            <a:ext cx="3024340" cy="44291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4" name="Rectangle 23">
            <a:extLst>
              <a:ext uri="{FF2B5EF4-FFF2-40B4-BE49-F238E27FC236}">
                <a16:creationId xmlns:a16="http://schemas.microsoft.com/office/drawing/2014/main" id="{12B53804-765C-C642-92ED-7E167F7FC3E2}"/>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6" name="Rectangle 25">
            <a:extLst>
              <a:ext uri="{FF2B5EF4-FFF2-40B4-BE49-F238E27FC236}">
                <a16:creationId xmlns:a16="http://schemas.microsoft.com/office/drawing/2014/main" id="{7CD0E4C4-9A1C-7C42-B6AE-D6B72ACB0F1B}"/>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7" name="TextBox 26">
            <a:extLst>
              <a:ext uri="{FF2B5EF4-FFF2-40B4-BE49-F238E27FC236}">
                <a16:creationId xmlns:a16="http://schemas.microsoft.com/office/drawing/2014/main" id="{52AAE17C-D830-5C45-85EA-04CAF242AA8E}"/>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241634932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1968968" y="4828013"/>
            <a:ext cx="2061046" cy="1237497"/>
          </a:xfrm>
        </p:spPr>
        <p:txBody>
          <a:bodyPr/>
          <a:lstStyle>
            <a:lvl1pPr algn="ctr">
              <a:buNone/>
              <a:defRPr sz="1500" b="0" i="0" spc="0">
                <a:solidFill>
                  <a:srgbClr val="000000"/>
                </a:solidFill>
                <a:latin typeface="Montserrat Ligh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56271" y="4333339"/>
            <a:ext cx="2061046" cy="335052"/>
          </a:xfrm>
        </p:spPr>
        <p:txBody>
          <a:bodyPr/>
          <a:lstStyle>
            <a:lvl1pPr algn="ctr">
              <a:buNone/>
              <a:defRPr sz="2000" b="0" i="0" spc="0">
                <a:solidFill>
                  <a:srgbClr val="000000"/>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5091430" y="4865859"/>
            <a:ext cx="2061046" cy="1237497"/>
          </a:xfrm>
        </p:spPr>
        <p:txBody>
          <a:bodyPr/>
          <a:lstStyle>
            <a:lvl1pPr algn="ctr">
              <a:buNone/>
              <a:defRPr sz="1500" b="0" i="0" spc="0">
                <a:solidFill>
                  <a:srgbClr val="000000"/>
                </a:solidFill>
                <a:latin typeface="Montserrat Ligh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71185"/>
            <a:ext cx="2061046" cy="335052"/>
          </a:xfrm>
        </p:spPr>
        <p:txBody>
          <a:bodyPr/>
          <a:lstStyle>
            <a:lvl1pPr algn="ctr">
              <a:buNone/>
              <a:defRPr sz="2000" b="0" i="0" spc="0">
                <a:solidFill>
                  <a:srgbClr val="000000"/>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8491788" y="4865859"/>
            <a:ext cx="2061046" cy="1237497"/>
          </a:xfrm>
        </p:spPr>
        <p:txBody>
          <a:bodyPr/>
          <a:lstStyle>
            <a:lvl1pPr algn="ctr">
              <a:buNone/>
              <a:defRPr sz="1500" b="0" i="0" spc="0">
                <a:solidFill>
                  <a:srgbClr val="7F7F7F"/>
                </a:solidFill>
                <a:latin typeface="Montserrat Ligh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79091" y="4371185"/>
            <a:ext cx="2061046" cy="335052"/>
          </a:xfrm>
        </p:spPr>
        <p:txBody>
          <a:bodyPr/>
          <a:lstStyle>
            <a:lvl1pPr algn="ctr">
              <a:buNone/>
              <a:defRPr sz="2000" b="0" i="0" spc="0">
                <a:solidFill>
                  <a:srgbClr val="000000"/>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20" name="Rectangle 19">
            <a:extLst>
              <a:ext uri="{FF2B5EF4-FFF2-40B4-BE49-F238E27FC236}">
                <a16:creationId xmlns:a16="http://schemas.microsoft.com/office/drawing/2014/main" id="{665B885F-F1D5-CF48-A406-1D7B1455708D}"/>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2" name="Rectangle 21">
            <a:extLst>
              <a:ext uri="{FF2B5EF4-FFF2-40B4-BE49-F238E27FC236}">
                <a16:creationId xmlns:a16="http://schemas.microsoft.com/office/drawing/2014/main" id="{C8D55487-933C-5146-9897-55B5E37FAF85}"/>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3" name="TextBox 22">
            <a:extLst>
              <a:ext uri="{FF2B5EF4-FFF2-40B4-BE49-F238E27FC236}">
                <a16:creationId xmlns:a16="http://schemas.microsoft.com/office/drawing/2014/main" id="{6632CE13-138D-E149-8986-EF12E05E1F94}"/>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31" name="Freeform 30">
            <a:extLst>
              <a:ext uri="{FF2B5EF4-FFF2-40B4-BE49-F238E27FC236}">
                <a16:creationId xmlns:a16="http://schemas.microsoft.com/office/drawing/2014/main" id="{753DD29A-3B44-3440-992D-5C5AC4CA3A40}"/>
              </a:ext>
            </a:extLst>
          </p:cNvPr>
          <p:cNvSpPr/>
          <p:nvPr userDrawn="1"/>
        </p:nvSpPr>
        <p:spPr>
          <a:xfrm>
            <a:off x="5348401" y="1768904"/>
            <a:ext cx="1521426" cy="2214649"/>
          </a:xfrm>
          <a:custGeom>
            <a:avLst/>
            <a:gdLst>
              <a:gd name="connsiteX0" fmla="*/ 759049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7321 w 1521426"/>
              <a:gd name="connsiteY4" fmla="*/ 2169690 h 2214649"/>
              <a:gd name="connsiteX5" fmla="*/ 759049 w 1521426"/>
              <a:gd name="connsiteY5" fmla="*/ 2214649 h 2214649"/>
              <a:gd name="connsiteX6" fmla="*/ 714105 w 1521426"/>
              <a:gd name="connsiteY6" fmla="*/ 2169690 h 2214649"/>
              <a:gd name="connsiteX7" fmla="*/ 747397 w 1521426"/>
              <a:gd name="connsiteY7" fmla="*/ 2124731 h 2214649"/>
              <a:gd name="connsiteX8" fmla="*/ 747397 w 1521426"/>
              <a:gd name="connsiteY8" fmla="*/ 1520282 h 2214649"/>
              <a:gd name="connsiteX9" fmla="*/ 0 w 1521426"/>
              <a:gd name="connsiteY9" fmla="*/ 757643 h 2214649"/>
              <a:gd name="connsiteX10" fmla="*/ 759049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59049" y="0"/>
                </a:moveTo>
                <a:cubicBezTo>
                  <a:pt x="1180187" y="0"/>
                  <a:pt x="1521426" y="338026"/>
                  <a:pt x="1521426" y="757643"/>
                </a:cubicBezTo>
                <a:cubicBezTo>
                  <a:pt x="1521426" y="1173931"/>
                  <a:pt x="1188510" y="1510291"/>
                  <a:pt x="775694" y="1520282"/>
                </a:cubicBezTo>
                <a:lnTo>
                  <a:pt x="775694" y="2124731"/>
                </a:lnTo>
                <a:cubicBezTo>
                  <a:pt x="794005" y="2131392"/>
                  <a:pt x="807321" y="2146378"/>
                  <a:pt x="807321" y="2169690"/>
                </a:cubicBezTo>
                <a:cubicBezTo>
                  <a:pt x="807321" y="2191337"/>
                  <a:pt x="787346" y="2214649"/>
                  <a:pt x="759049" y="2214649"/>
                </a:cubicBezTo>
                <a:cubicBezTo>
                  <a:pt x="735744" y="2214649"/>
                  <a:pt x="714105" y="2191337"/>
                  <a:pt x="714105" y="2169690"/>
                </a:cubicBezTo>
                <a:cubicBezTo>
                  <a:pt x="714105" y="2146378"/>
                  <a:pt x="729086" y="2131392"/>
                  <a:pt x="747397" y="2124731"/>
                </a:cubicBezTo>
                <a:lnTo>
                  <a:pt x="747397" y="1520282"/>
                </a:lnTo>
                <a:cubicBezTo>
                  <a:pt x="332916" y="1510291"/>
                  <a:pt x="0" y="1173931"/>
                  <a:pt x="0" y="757643"/>
                </a:cubicBezTo>
                <a:cubicBezTo>
                  <a:pt x="0" y="338026"/>
                  <a:pt x="339574" y="0"/>
                  <a:pt x="759049"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2" name="Freeform 31">
            <a:extLst>
              <a:ext uri="{FF2B5EF4-FFF2-40B4-BE49-F238E27FC236}">
                <a16:creationId xmlns:a16="http://schemas.microsoft.com/office/drawing/2014/main" id="{BA0297F2-56FC-8C4B-A295-66B5958C74C8}"/>
              </a:ext>
            </a:extLst>
          </p:cNvPr>
          <p:cNvSpPr/>
          <p:nvPr userDrawn="1"/>
        </p:nvSpPr>
        <p:spPr>
          <a:xfrm>
            <a:off x="8762431" y="1768903"/>
            <a:ext cx="1519759" cy="2214649"/>
          </a:xfrm>
          <a:custGeom>
            <a:avLst/>
            <a:gdLst>
              <a:gd name="connsiteX0" fmla="*/ 757383 w 1519759"/>
              <a:gd name="connsiteY0" fmla="*/ 0 h 2214649"/>
              <a:gd name="connsiteX1" fmla="*/ 1519759 w 1519759"/>
              <a:gd name="connsiteY1" fmla="*/ 757643 h 2214649"/>
              <a:gd name="connsiteX2" fmla="*/ 774029 w 1519759"/>
              <a:gd name="connsiteY2" fmla="*/ 1520282 h 2214649"/>
              <a:gd name="connsiteX3" fmla="*/ 774029 w 1519759"/>
              <a:gd name="connsiteY3" fmla="*/ 2124731 h 2214649"/>
              <a:gd name="connsiteX4" fmla="*/ 805656 w 1519759"/>
              <a:gd name="connsiteY4" fmla="*/ 2169690 h 2214649"/>
              <a:gd name="connsiteX5" fmla="*/ 757383 w 1519759"/>
              <a:gd name="connsiteY5" fmla="*/ 2214649 h 2214649"/>
              <a:gd name="connsiteX6" fmla="*/ 714104 w 1519759"/>
              <a:gd name="connsiteY6" fmla="*/ 2169690 h 2214649"/>
              <a:gd name="connsiteX7" fmla="*/ 742402 w 1519759"/>
              <a:gd name="connsiteY7" fmla="*/ 2124731 h 2214649"/>
              <a:gd name="connsiteX8" fmla="*/ 742402 w 1519759"/>
              <a:gd name="connsiteY8" fmla="*/ 1520282 h 2214649"/>
              <a:gd name="connsiteX9" fmla="*/ 0 w 1519759"/>
              <a:gd name="connsiteY9" fmla="*/ 757643 h 2214649"/>
              <a:gd name="connsiteX10" fmla="*/ 757383 w 1519759"/>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9759" h="2214649">
                <a:moveTo>
                  <a:pt x="757383" y="0"/>
                </a:moveTo>
                <a:cubicBezTo>
                  <a:pt x="1178521" y="0"/>
                  <a:pt x="1519759" y="338026"/>
                  <a:pt x="1519759" y="757643"/>
                </a:cubicBezTo>
                <a:cubicBezTo>
                  <a:pt x="1519759" y="1173931"/>
                  <a:pt x="1186844" y="1510291"/>
                  <a:pt x="774029" y="1520282"/>
                </a:cubicBezTo>
                <a:lnTo>
                  <a:pt x="774029" y="2124731"/>
                </a:lnTo>
                <a:cubicBezTo>
                  <a:pt x="792339" y="2131392"/>
                  <a:pt x="805656" y="2146378"/>
                  <a:pt x="805656" y="2169690"/>
                </a:cubicBezTo>
                <a:cubicBezTo>
                  <a:pt x="805656" y="2191337"/>
                  <a:pt x="784016" y="2214649"/>
                  <a:pt x="757383" y="2214649"/>
                </a:cubicBezTo>
                <a:cubicBezTo>
                  <a:pt x="734079" y="2214649"/>
                  <a:pt x="714104" y="2191337"/>
                  <a:pt x="714104" y="2169690"/>
                </a:cubicBezTo>
                <a:cubicBezTo>
                  <a:pt x="714104" y="2146378"/>
                  <a:pt x="724091" y="2131392"/>
                  <a:pt x="742402" y="2124731"/>
                </a:cubicBezTo>
                <a:lnTo>
                  <a:pt x="742402" y="1520282"/>
                </a:lnTo>
                <a:cubicBezTo>
                  <a:pt x="331251" y="1510291"/>
                  <a:pt x="0" y="1173931"/>
                  <a:pt x="0" y="757643"/>
                </a:cubicBezTo>
                <a:cubicBezTo>
                  <a:pt x="0" y="338026"/>
                  <a:pt x="337909" y="0"/>
                  <a:pt x="757383"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3" name="Freeform 32">
            <a:extLst>
              <a:ext uri="{FF2B5EF4-FFF2-40B4-BE49-F238E27FC236}">
                <a16:creationId xmlns:a16="http://schemas.microsoft.com/office/drawing/2014/main" id="{2CBBE60E-F66A-DA48-9E5A-FE49730E791F}"/>
              </a:ext>
            </a:extLst>
          </p:cNvPr>
          <p:cNvSpPr/>
          <p:nvPr userDrawn="1"/>
        </p:nvSpPr>
        <p:spPr>
          <a:xfrm>
            <a:off x="2225374" y="1735972"/>
            <a:ext cx="1521426" cy="2214649"/>
          </a:xfrm>
          <a:custGeom>
            <a:avLst/>
            <a:gdLst>
              <a:gd name="connsiteX0" fmla="*/ 762378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7321 w 1521426"/>
              <a:gd name="connsiteY4" fmla="*/ 2169690 h 2214649"/>
              <a:gd name="connsiteX5" fmla="*/ 762378 w 1521426"/>
              <a:gd name="connsiteY5" fmla="*/ 2214649 h 2214649"/>
              <a:gd name="connsiteX6" fmla="*/ 714105 w 1521426"/>
              <a:gd name="connsiteY6" fmla="*/ 2169690 h 2214649"/>
              <a:gd name="connsiteX7" fmla="*/ 745732 w 1521426"/>
              <a:gd name="connsiteY7" fmla="*/ 2124731 h 2214649"/>
              <a:gd name="connsiteX8" fmla="*/ 745732 w 1521426"/>
              <a:gd name="connsiteY8" fmla="*/ 1520282 h 2214649"/>
              <a:gd name="connsiteX9" fmla="*/ 0 w 1521426"/>
              <a:gd name="connsiteY9" fmla="*/ 757643 h 2214649"/>
              <a:gd name="connsiteX10" fmla="*/ 762378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62378" y="0"/>
                </a:moveTo>
                <a:cubicBezTo>
                  <a:pt x="1181852" y="0"/>
                  <a:pt x="1521426" y="338026"/>
                  <a:pt x="1521426" y="757643"/>
                </a:cubicBezTo>
                <a:cubicBezTo>
                  <a:pt x="1521426" y="1173931"/>
                  <a:pt x="1188510" y="1510291"/>
                  <a:pt x="775694" y="1520282"/>
                </a:cubicBezTo>
                <a:lnTo>
                  <a:pt x="775694" y="2124731"/>
                </a:lnTo>
                <a:cubicBezTo>
                  <a:pt x="792340" y="2131392"/>
                  <a:pt x="807321" y="2146378"/>
                  <a:pt x="807321" y="2169690"/>
                </a:cubicBezTo>
                <a:cubicBezTo>
                  <a:pt x="807321" y="2191337"/>
                  <a:pt x="787346" y="2214649"/>
                  <a:pt x="762378" y="2214649"/>
                </a:cubicBezTo>
                <a:cubicBezTo>
                  <a:pt x="734080" y="2214649"/>
                  <a:pt x="714105" y="2191337"/>
                  <a:pt x="714105" y="2169690"/>
                </a:cubicBezTo>
                <a:cubicBezTo>
                  <a:pt x="714105" y="2146378"/>
                  <a:pt x="729086" y="2131392"/>
                  <a:pt x="745732" y="2124731"/>
                </a:cubicBezTo>
                <a:lnTo>
                  <a:pt x="745732" y="1520282"/>
                </a:lnTo>
                <a:cubicBezTo>
                  <a:pt x="332916" y="1510291"/>
                  <a:pt x="0" y="1173931"/>
                  <a:pt x="0" y="757643"/>
                </a:cubicBezTo>
                <a:cubicBezTo>
                  <a:pt x="0" y="338026"/>
                  <a:pt x="342904" y="0"/>
                  <a:pt x="762378"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Tree>
    <p:extLst>
      <p:ext uri="{BB962C8B-B14F-4D97-AF65-F5344CB8AC3E}">
        <p14:creationId xmlns:p14="http://schemas.microsoft.com/office/powerpoint/2010/main" val="39912049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34" name="Freeform 33">
            <a:extLst>
              <a:ext uri="{FF2B5EF4-FFF2-40B4-BE49-F238E27FC236}">
                <a16:creationId xmlns:a16="http://schemas.microsoft.com/office/drawing/2014/main" id="{BDE66C52-CD1F-C645-B3DD-BCA573C31CC3}"/>
              </a:ext>
            </a:extLst>
          </p:cNvPr>
          <p:cNvSpPr/>
          <p:nvPr userDrawn="1"/>
        </p:nvSpPr>
        <p:spPr>
          <a:xfrm>
            <a:off x="3184089" y="1773769"/>
            <a:ext cx="1521426" cy="2214649"/>
          </a:xfrm>
          <a:custGeom>
            <a:avLst/>
            <a:gdLst>
              <a:gd name="connsiteX0" fmla="*/ 759049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7321 w 1521426"/>
              <a:gd name="connsiteY4" fmla="*/ 2169690 h 2214649"/>
              <a:gd name="connsiteX5" fmla="*/ 759049 w 1521426"/>
              <a:gd name="connsiteY5" fmla="*/ 2214649 h 2214649"/>
              <a:gd name="connsiteX6" fmla="*/ 714105 w 1521426"/>
              <a:gd name="connsiteY6" fmla="*/ 2169690 h 2214649"/>
              <a:gd name="connsiteX7" fmla="*/ 747397 w 1521426"/>
              <a:gd name="connsiteY7" fmla="*/ 2124731 h 2214649"/>
              <a:gd name="connsiteX8" fmla="*/ 747397 w 1521426"/>
              <a:gd name="connsiteY8" fmla="*/ 1520282 h 2214649"/>
              <a:gd name="connsiteX9" fmla="*/ 0 w 1521426"/>
              <a:gd name="connsiteY9" fmla="*/ 757643 h 2214649"/>
              <a:gd name="connsiteX10" fmla="*/ 759049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59049" y="0"/>
                </a:moveTo>
                <a:cubicBezTo>
                  <a:pt x="1180187" y="0"/>
                  <a:pt x="1521426" y="338026"/>
                  <a:pt x="1521426" y="757643"/>
                </a:cubicBezTo>
                <a:cubicBezTo>
                  <a:pt x="1521426" y="1173931"/>
                  <a:pt x="1188510" y="1510291"/>
                  <a:pt x="775694" y="1520282"/>
                </a:cubicBezTo>
                <a:lnTo>
                  <a:pt x="775694" y="2124731"/>
                </a:lnTo>
                <a:cubicBezTo>
                  <a:pt x="794005" y="2131392"/>
                  <a:pt x="807321" y="2146378"/>
                  <a:pt x="807321" y="2169690"/>
                </a:cubicBezTo>
                <a:cubicBezTo>
                  <a:pt x="807321" y="2191337"/>
                  <a:pt x="787346" y="2214649"/>
                  <a:pt x="759049" y="2214649"/>
                </a:cubicBezTo>
                <a:cubicBezTo>
                  <a:pt x="735744" y="2214649"/>
                  <a:pt x="714105" y="2191337"/>
                  <a:pt x="714105" y="2169690"/>
                </a:cubicBezTo>
                <a:cubicBezTo>
                  <a:pt x="714105" y="2146378"/>
                  <a:pt x="729086" y="2131392"/>
                  <a:pt x="747397" y="2124731"/>
                </a:cubicBezTo>
                <a:lnTo>
                  <a:pt x="747397" y="1520282"/>
                </a:lnTo>
                <a:cubicBezTo>
                  <a:pt x="332916" y="1510291"/>
                  <a:pt x="0" y="1173931"/>
                  <a:pt x="0" y="757643"/>
                </a:cubicBezTo>
                <a:cubicBezTo>
                  <a:pt x="0" y="338026"/>
                  <a:pt x="339574" y="0"/>
                  <a:pt x="759049"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5" name="Freeform 34">
            <a:extLst>
              <a:ext uri="{FF2B5EF4-FFF2-40B4-BE49-F238E27FC236}">
                <a16:creationId xmlns:a16="http://schemas.microsoft.com/office/drawing/2014/main" id="{17D5D243-BECF-4247-8022-6467B42FD98B}"/>
              </a:ext>
            </a:extLst>
          </p:cNvPr>
          <p:cNvSpPr/>
          <p:nvPr userDrawn="1"/>
        </p:nvSpPr>
        <p:spPr>
          <a:xfrm>
            <a:off x="5348401" y="1773769"/>
            <a:ext cx="1519759" cy="2214649"/>
          </a:xfrm>
          <a:custGeom>
            <a:avLst/>
            <a:gdLst>
              <a:gd name="connsiteX0" fmla="*/ 757383 w 1519759"/>
              <a:gd name="connsiteY0" fmla="*/ 0 h 2214649"/>
              <a:gd name="connsiteX1" fmla="*/ 1519759 w 1519759"/>
              <a:gd name="connsiteY1" fmla="*/ 757643 h 2214649"/>
              <a:gd name="connsiteX2" fmla="*/ 774029 w 1519759"/>
              <a:gd name="connsiteY2" fmla="*/ 1520282 h 2214649"/>
              <a:gd name="connsiteX3" fmla="*/ 774029 w 1519759"/>
              <a:gd name="connsiteY3" fmla="*/ 2124731 h 2214649"/>
              <a:gd name="connsiteX4" fmla="*/ 805656 w 1519759"/>
              <a:gd name="connsiteY4" fmla="*/ 2169690 h 2214649"/>
              <a:gd name="connsiteX5" fmla="*/ 757383 w 1519759"/>
              <a:gd name="connsiteY5" fmla="*/ 2214649 h 2214649"/>
              <a:gd name="connsiteX6" fmla="*/ 714104 w 1519759"/>
              <a:gd name="connsiteY6" fmla="*/ 2169690 h 2214649"/>
              <a:gd name="connsiteX7" fmla="*/ 742402 w 1519759"/>
              <a:gd name="connsiteY7" fmla="*/ 2124731 h 2214649"/>
              <a:gd name="connsiteX8" fmla="*/ 742402 w 1519759"/>
              <a:gd name="connsiteY8" fmla="*/ 1520282 h 2214649"/>
              <a:gd name="connsiteX9" fmla="*/ 0 w 1519759"/>
              <a:gd name="connsiteY9" fmla="*/ 757643 h 2214649"/>
              <a:gd name="connsiteX10" fmla="*/ 757383 w 1519759"/>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9759" h="2214649">
                <a:moveTo>
                  <a:pt x="757383" y="0"/>
                </a:moveTo>
                <a:cubicBezTo>
                  <a:pt x="1178521" y="0"/>
                  <a:pt x="1519759" y="338026"/>
                  <a:pt x="1519759" y="757643"/>
                </a:cubicBezTo>
                <a:cubicBezTo>
                  <a:pt x="1519759" y="1173931"/>
                  <a:pt x="1186844" y="1510291"/>
                  <a:pt x="774029" y="1520282"/>
                </a:cubicBezTo>
                <a:lnTo>
                  <a:pt x="774029" y="2124731"/>
                </a:lnTo>
                <a:cubicBezTo>
                  <a:pt x="792339" y="2131392"/>
                  <a:pt x="805656" y="2146378"/>
                  <a:pt x="805656" y="2169690"/>
                </a:cubicBezTo>
                <a:cubicBezTo>
                  <a:pt x="805656" y="2191337"/>
                  <a:pt x="784016" y="2214649"/>
                  <a:pt x="757383" y="2214649"/>
                </a:cubicBezTo>
                <a:cubicBezTo>
                  <a:pt x="734079" y="2214649"/>
                  <a:pt x="714104" y="2191337"/>
                  <a:pt x="714104" y="2169690"/>
                </a:cubicBezTo>
                <a:cubicBezTo>
                  <a:pt x="714104" y="2146378"/>
                  <a:pt x="724091" y="2131392"/>
                  <a:pt x="742402" y="2124731"/>
                </a:cubicBezTo>
                <a:lnTo>
                  <a:pt x="742402" y="1520282"/>
                </a:lnTo>
                <a:cubicBezTo>
                  <a:pt x="331251" y="1510291"/>
                  <a:pt x="0" y="1173931"/>
                  <a:pt x="0" y="757643"/>
                </a:cubicBezTo>
                <a:cubicBezTo>
                  <a:pt x="0" y="338026"/>
                  <a:pt x="337909" y="0"/>
                  <a:pt x="757383"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3" name="Freeform 32">
            <a:extLst>
              <a:ext uri="{FF2B5EF4-FFF2-40B4-BE49-F238E27FC236}">
                <a16:creationId xmlns:a16="http://schemas.microsoft.com/office/drawing/2014/main" id="{C6BF562B-3F3A-6640-B4EF-37D5504DB157}"/>
              </a:ext>
            </a:extLst>
          </p:cNvPr>
          <p:cNvSpPr/>
          <p:nvPr userDrawn="1"/>
        </p:nvSpPr>
        <p:spPr>
          <a:xfrm>
            <a:off x="1019776" y="1773769"/>
            <a:ext cx="1521426" cy="2214649"/>
          </a:xfrm>
          <a:custGeom>
            <a:avLst/>
            <a:gdLst>
              <a:gd name="connsiteX0" fmla="*/ 762378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7321 w 1521426"/>
              <a:gd name="connsiteY4" fmla="*/ 2169690 h 2214649"/>
              <a:gd name="connsiteX5" fmla="*/ 762378 w 1521426"/>
              <a:gd name="connsiteY5" fmla="*/ 2214649 h 2214649"/>
              <a:gd name="connsiteX6" fmla="*/ 714105 w 1521426"/>
              <a:gd name="connsiteY6" fmla="*/ 2169690 h 2214649"/>
              <a:gd name="connsiteX7" fmla="*/ 745732 w 1521426"/>
              <a:gd name="connsiteY7" fmla="*/ 2124731 h 2214649"/>
              <a:gd name="connsiteX8" fmla="*/ 745732 w 1521426"/>
              <a:gd name="connsiteY8" fmla="*/ 1520282 h 2214649"/>
              <a:gd name="connsiteX9" fmla="*/ 0 w 1521426"/>
              <a:gd name="connsiteY9" fmla="*/ 757643 h 2214649"/>
              <a:gd name="connsiteX10" fmla="*/ 762378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62378" y="0"/>
                </a:moveTo>
                <a:cubicBezTo>
                  <a:pt x="1181852" y="0"/>
                  <a:pt x="1521426" y="338026"/>
                  <a:pt x="1521426" y="757643"/>
                </a:cubicBezTo>
                <a:cubicBezTo>
                  <a:pt x="1521426" y="1173931"/>
                  <a:pt x="1188510" y="1510291"/>
                  <a:pt x="775694" y="1520282"/>
                </a:cubicBezTo>
                <a:lnTo>
                  <a:pt x="775694" y="2124731"/>
                </a:lnTo>
                <a:cubicBezTo>
                  <a:pt x="792340" y="2131392"/>
                  <a:pt x="807321" y="2146378"/>
                  <a:pt x="807321" y="2169690"/>
                </a:cubicBezTo>
                <a:cubicBezTo>
                  <a:pt x="807321" y="2191337"/>
                  <a:pt x="787346" y="2214649"/>
                  <a:pt x="762378" y="2214649"/>
                </a:cubicBezTo>
                <a:cubicBezTo>
                  <a:pt x="734080" y="2214649"/>
                  <a:pt x="714105" y="2191337"/>
                  <a:pt x="714105" y="2169690"/>
                </a:cubicBezTo>
                <a:cubicBezTo>
                  <a:pt x="714105" y="2146378"/>
                  <a:pt x="729086" y="2131392"/>
                  <a:pt x="745732" y="2124731"/>
                </a:cubicBezTo>
                <a:lnTo>
                  <a:pt x="745732" y="1520282"/>
                </a:lnTo>
                <a:cubicBezTo>
                  <a:pt x="332916" y="1510291"/>
                  <a:pt x="0" y="1173931"/>
                  <a:pt x="0" y="757643"/>
                </a:cubicBezTo>
                <a:cubicBezTo>
                  <a:pt x="0" y="338026"/>
                  <a:pt x="342904" y="0"/>
                  <a:pt x="762378"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7" name="Freeform 36">
            <a:extLst>
              <a:ext uri="{FF2B5EF4-FFF2-40B4-BE49-F238E27FC236}">
                <a16:creationId xmlns:a16="http://schemas.microsoft.com/office/drawing/2014/main" id="{254CE7AE-212C-9440-B746-7CE16413648E}"/>
              </a:ext>
            </a:extLst>
          </p:cNvPr>
          <p:cNvSpPr/>
          <p:nvPr userDrawn="1"/>
        </p:nvSpPr>
        <p:spPr>
          <a:xfrm>
            <a:off x="9675359" y="1773769"/>
            <a:ext cx="1518092" cy="2214649"/>
          </a:xfrm>
          <a:custGeom>
            <a:avLst/>
            <a:gdLst>
              <a:gd name="connsiteX0" fmla="*/ 757381 w 1518092"/>
              <a:gd name="connsiteY0" fmla="*/ 0 h 2214649"/>
              <a:gd name="connsiteX1" fmla="*/ 1518092 w 1518092"/>
              <a:gd name="connsiteY1" fmla="*/ 757643 h 2214649"/>
              <a:gd name="connsiteX2" fmla="*/ 774027 w 1518092"/>
              <a:gd name="connsiteY2" fmla="*/ 1520282 h 2214649"/>
              <a:gd name="connsiteX3" fmla="*/ 774027 w 1518092"/>
              <a:gd name="connsiteY3" fmla="*/ 2124731 h 2214649"/>
              <a:gd name="connsiteX4" fmla="*/ 803989 w 1518092"/>
              <a:gd name="connsiteY4" fmla="*/ 2169690 h 2214649"/>
              <a:gd name="connsiteX5" fmla="*/ 757381 w 1518092"/>
              <a:gd name="connsiteY5" fmla="*/ 2214649 h 2214649"/>
              <a:gd name="connsiteX6" fmla="*/ 712438 w 1518092"/>
              <a:gd name="connsiteY6" fmla="*/ 2169690 h 2214649"/>
              <a:gd name="connsiteX7" fmla="*/ 744065 w 1518092"/>
              <a:gd name="connsiteY7" fmla="*/ 2124731 h 2214649"/>
              <a:gd name="connsiteX8" fmla="*/ 744065 w 1518092"/>
              <a:gd name="connsiteY8" fmla="*/ 1520282 h 2214649"/>
              <a:gd name="connsiteX9" fmla="*/ 0 w 1518092"/>
              <a:gd name="connsiteY9" fmla="*/ 757643 h 2214649"/>
              <a:gd name="connsiteX10" fmla="*/ 757381 w 1518092"/>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8092" h="2214649">
                <a:moveTo>
                  <a:pt x="757381" y="0"/>
                </a:moveTo>
                <a:cubicBezTo>
                  <a:pt x="1178519" y="0"/>
                  <a:pt x="1518092" y="338026"/>
                  <a:pt x="1518092" y="757643"/>
                </a:cubicBezTo>
                <a:cubicBezTo>
                  <a:pt x="1518092" y="1173931"/>
                  <a:pt x="1186842" y="1510291"/>
                  <a:pt x="774027" y="1520282"/>
                </a:cubicBezTo>
                <a:lnTo>
                  <a:pt x="774027" y="2124731"/>
                </a:lnTo>
                <a:cubicBezTo>
                  <a:pt x="792337" y="2131392"/>
                  <a:pt x="803989" y="2146378"/>
                  <a:pt x="803989" y="2169690"/>
                </a:cubicBezTo>
                <a:cubicBezTo>
                  <a:pt x="803989" y="2191337"/>
                  <a:pt x="784015" y="2214649"/>
                  <a:pt x="757381" y="2214649"/>
                </a:cubicBezTo>
                <a:cubicBezTo>
                  <a:pt x="734077" y="2214649"/>
                  <a:pt x="712438" y="2191337"/>
                  <a:pt x="712438" y="2169690"/>
                </a:cubicBezTo>
                <a:cubicBezTo>
                  <a:pt x="712438" y="2146378"/>
                  <a:pt x="725755" y="2131392"/>
                  <a:pt x="744065" y="2124731"/>
                </a:cubicBezTo>
                <a:lnTo>
                  <a:pt x="744065" y="1520282"/>
                </a:lnTo>
                <a:cubicBezTo>
                  <a:pt x="331250" y="1510291"/>
                  <a:pt x="0" y="1173931"/>
                  <a:pt x="0" y="757643"/>
                </a:cubicBezTo>
                <a:cubicBezTo>
                  <a:pt x="0" y="338026"/>
                  <a:pt x="337909" y="0"/>
                  <a:pt x="757381"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36" name="Freeform 35">
            <a:extLst>
              <a:ext uri="{FF2B5EF4-FFF2-40B4-BE49-F238E27FC236}">
                <a16:creationId xmlns:a16="http://schemas.microsoft.com/office/drawing/2014/main" id="{6208503D-9B7B-2143-8977-B436C464238B}"/>
              </a:ext>
            </a:extLst>
          </p:cNvPr>
          <p:cNvSpPr/>
          <p:nvPr userDrawn="1"/>
        </p:nvSpPr>
        <p:spPr>
          <a:xfrm>
            <a:off x="7511047" y="1773769"/>
            <a:ext cx="1521426" cy="2214649"/>
          </a:xfrm>
          <a:custGeom>
            <a:avLst/>
            <a:gdLst>
              <a:gd name="connsiteX0" fmla="*/ 760713 w 1521426"/>
              <a:gd name="connsiteY0" fmla="*/ 0 h 2214649"/>
              <a:gd name="connsiteX1" fmla="*/ 1521426 w 1521426"/>
              <a:gd name="connsiteY1" fmla="*/ 757643 h 2214649"/>
              <a:gd name="connsiteX2" fmla="*/ 775694 w 1521426"/>
              <a:gd name="connsiteY2" fmla="*/ 1520282 h 2214649"/>
              <a:gd name="connsiteX3" fmla="*/ 775694 w 1521426"/>
              <a:gd name="connsiteY3" fmla="*/ 2124731 h 2214649"/>
              <a:gd name="connsiteX4" fmla="*/ 805657 w 1521426"/>
              <a:gd name="connsiteY4" fmla="*/ 2169690 h 2214649"/>
              <a:gd name="connsiteX5" fmla="*/ 760713 w 1521426"/>
              <a:gd name="connsiteY5" fmla="*/ 2214649 h 2214649"/>
              <a:gd name="connsiteX6" fmla="*/ 714105 w 1521426"/>
              <a:gd name="connsiteY6" fmla="*/ 2169690 h 2214649"/>
              <a:gd name="connsiteX7" fmla="*/ 745732 w 1521426"/>
              <a:gd name="connsiteY7" fmla="*/ 2124731 h 2214649"/>
              <a:gd name="connsiteX8" fmla="*/ 745732 w 1521426"/>
              <a:gd name="connsiteY8" fmla="*/ 1520282 h 2214649"/>
              <a:gd name="connsiteX9" fmla="*/ 0 w 1521426"/>
              <a:gd name="connsiteY9" fmla="*/ 757643 h 2214649"/>
              <a:gd name="connsiteX10" fmla="*/ 760713 w 1521426"/>
              <a:gd name="connsiteY10" fmla="*/ 0 h 221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426" h="2214649">
                <a:moveTo>
                  <a:pt x="760713" y="0"/>
                </a:moveTo>
                <a:cubicBezTo>
                  <a:pt x="1181852" y="0"/>
                  <a:pt x="1521426" y="338026"/>
                  <a:pt x="1521426" y="757643"/>
                </a:cubicBezTo>
                <a:cubicBezTo>
                  <a:pt x="1521426" y="1173931"/>
                  <a:pt x="1188510" y="1510291"/>
                  <a:pt x="775694" y="1520282"/>
                </a:cubicBezTo>
                <a:lnTo>
                  <a:pt x="775694" y="2124731"/>
                </a:lnTo>
                <a:cubicBezTo>
                  <a:pt x="794005" y="2131392"/>
                  <a:pt x="805657" y="2146378"/>
                  <a:pt x="805657" y="2169690"/>
                </a:cubicBezTo>
                <a:cubicBezTo>
                  <a:pt x="805657" y="2191337"/>
                  <a:pt x="785682" y="2214649"/>
                  <a:pt x="760713" y="2214649"/>
                </a:cubicBezTo>
                <a:cubicBezTo>
                  <a:pt x="734080" y="2214649"/>
                  <a:pt x="714105" y="2191337"/>
                  <a:pt x="714105" y="2169690"/>
                </a:cubicBezTo>
                <a:cubicBezTo>
                  <a:pt x="714105" y="2146378"/>
                  <a:pt x="727422" y="2131392"/>
                  <a:pt x="745732" y="2124731"/>
                </a:cubicBezTo>
                <a:lnTo>
                  <a:pt x="745732" y="1520282"/>
                </a:lnTo>
                <a:cubicBezTo>
                  <a:pt x="332916" y="1510291"/>
                  <a:pt x="0" y="1173931"/>
                  <a:pt x="0" y="757643"/>
                </a:cubicBezTo>
                <a:cubicBezTo>
                  <a:pt x="0" y="338026"/>
                  <a:pt x="341239" y="0"/>
                  <a:pt x="760713" y="0"/>
                </a:cubicBezTo>
                <a:close/>
              </a:path>
            </a:pathLst>
          </a:custGeom>
          <a:solidFill>
            <a:srgbClr val="FF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u="none" strike="noStrike" kern="1200" dirty="0">
              <a:ln>
                <a:noFill/>
              </a:ln>
              <a:solidFill>
                <a:srgbClr val="85D2E1"/>
              </a:solidFill>
              <a:latin typeface="Lato Regular" charset="0"/>
              <a:ea typeface="Arial Unicode MS" pitchFamily="2"/>
              <a:cs typeface="Arial Unicode MS" pitchFamily="2"/>
            </a:endParaRPr>
          </a:p>
        </p:txBody>
      </p:sp>
      <p:sp>
        <p:nvSpPr>
          <p:cNvPr id="49" name="Text Placeholder 17">
            <a:extLst>
              <a:ext uri="{FF2B5EF4-FFF2-40B4-BE49-F238E27FC236}">
                <a16:creationId xmlns:a16="http://schemas.microsoft.com/office/drawing/2014/main" id="{128E9ECD-6E05-7C40-AE3A-58DA7B5240BE}"/>
              </a:ext>
            </a:extLst>
          </p:cNvPr>
          <p:cNvSpPr>
            <a:spLocks noGrp="1"/>
          </p:cNvSpPr>
          <p:nvPr>
            <p:ph type="body" sz="quarter" idx="21" hasCustomPrompt="1"/>
          </p:nvPr>
        </p:nvSpPr>
        <p:spPr>
          <a:xfrm>
            <a:off x="761670" y="4880563"/>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85889"/>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2927683" y="4874313"/>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79639"/>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5091430" y="4865859"/>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71185"/>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7257443" y="4859609"/>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64935"/>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7" name="Text Placeholder 17">
            <a:extLst>
              <a:ext uri="{FF2B5EF4-FFF2-40B4-BE49-F238E27FC236}">
                <a16:creationId xmlns:a16="http://schemas.microsoft.com/office/drawing/2014/main" id="{1E385F24-AB91-1644-9C17-F5DD6576CFB5}"/>
              </a:ext>
            </a:extLst>
          </p:cNvPr>
          <p:cNvSpPr>
            <a:spLocks noGrp="1"/>
          </p:cNvSpPr>
          <p:nvPr>
            <p:ph type="body" sz="quarter" idx="36" hasCustomPrompt="1"/>
          </p:nvPr>
        </p:nvSpPr>
        <p:spPr>
          <a:xfrm>
            <a:off x="9412021" y="4848034"/>
            <a:ext cx="2061046"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28" name="Rectangle 27">
            <a:extLst>
              <a:ext uri="{FF2B5EF4-FFF2-40B4-BE49-F238E27FC236}">
                <a16:creationId xmlns:a16="http://schemas.microsoft.com/office/drawing/2014/main" id="{DB53813B-F067-314E-B8E7-88B0B3E4857E}"/>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31" name="Rectangle 30">
            <a:extLst>
              <a:ext uri="{FF2B5EF4-FFF2-40B4-BE49-F238E27FC236}">
                <a16:creationId xmlns:a16="http://schemas.microsoft.com/office/drawing/2014/main" id="{A61A0019-B7B1-0448-A451-E17167AB6F94}"/>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2" name="TextBox 31">
            <a:extLst>
              <a:ext uri="{FF2B5EF4-FFF2-40B4-BE49-F238E27FC236}">
                <a16:creationId xmlns:a16="http://schemas.microsoft.com/office/drawing/2014/main" id="{AFAF041E-7267-C846-B834-5AE13A126E1E}"/>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23129477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832077" y="3024269"/>
            <a:ext cx="1921262" cy="208178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FFD100"/>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970654" y="3024269"/>
            <a:ext cx="1916323" cy="208178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FFD100"/>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3024269"/>
            <a:ext cx="1918793" cy="208178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FFD100"/>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242870" y="3024269"/>
            <a:ext cx="1916323" cy="2081780"/>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FFD100"/>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76508" y="3024269"/>
            <a:ext cx="1921262" cy="2081780"/>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FD100"/>
          </a:solidFill>
          <a:ln w="9525" cap="flat">
            <a:noFill/>
            <a:bevel/>
            <a:headEnd/>
            <a:tailEnd/>
          </a:ln>
          <a:effectLst/>
        </p:spPr>
        <p:txBody>
          <a:bodyPr wrap="none" anchor="ctr"/>
          <a:lstStyle/>
          <a:p>
            <a:endParaRPr lang="en-US"/>
          </a:p>
        </p:txBody>
      </p:sp>
      <p:sp>
        <p:nvSpPr>
          <p:cNvPr id="33" name="Rectangle 32">
            <a:extLst>
              <a:ext uri="{FF2B5EF4-FFF2-40B4-BE49-F238E27FC236}">
                <a16:creationId xmlns:a16="http://schemas.microsoft.com/office/drawing/2014/main" id="{C32DC3FE-D517-4045-A81C-97480C4BB5BC}"/>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49" name="Text Placeholder 17">
            <a:extLst>
              <a:ext uri="{FF2B5EF4-FFF2-40B4-BE49-F238E27FC236}">
                <a16:creationId xmlns:a16="http://schemas.microsoft.com/office/drawing/2014/main" id="{128E9ECD-6E05-7C40-AE3A-58DA7B5240BE}"/>
              </a:ext>
            </a:extLst>
          </p:cNvPr>
          <p:cNvSpPr>
            <a:spLocks noGrp="1"/>
          </p:cNvSpPr>
          <p:nvPr>
            <p:ph type="body" sz="quarter" idx="21" hasCustomPrompt="1"/>
          </p:nvPr>
        </p:nvSpPr>
        <p:spPr>
          <a:xfrm>
            <a:off x="847141" y="4267105"/>
            <a:ext cx="1903851"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846019" y="3772431"/>
            <a:ext cx="1903851"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2997293" y="4260855"/>
            <a:ext cx="1921263"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73021" y="3766181"/>
            <a:ext cx="1921263"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5129645" y="4252401"/>
            <a:ext cx="1908506"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116948" y="3757727"/>
            <a:ext cx="1908506"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7272508" y="4246151"/>
            <a:ext cx="1890175"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71386" y="3751477"/>
            <a:ext cx="1890175"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7" name="Text Placeholder 17">
            <a:extLst>
              <a:ext uri="{FF2B5EF4-FFF2-40B4-BE49-F238E27FC236}">
                <a16:creationId xmlns:a16="http://schemas.microsoft.com/office/drawing/2014/main" id="{1E385F24-AB91-1644-9C17-F5DD6576CFB5}"/>
              </a:ext>
            </a:extLst>
          </p:cNvPr>
          <p:cNvSpPr>
            <a:spLocks noGrp="1"/>
          </p:cNvSpPr>
          <p:nvPr>
            <p:ph type="body" sz="quarter" idx="36" hasCustomPrompt="1"/>
          </p:nvPr>
        </p:nvSpPr>
        <p:spPr>
          <a:xfrm>
            <a:off x="9403936" y="4234576"/>
            <a:ext cx="1921262" cy="1237497"/>
          </a:xfrm>
        </p:spPr>
        <p:txBody>
          <a:bodyPr/>
          <a:lstStyle>
            <a:lvl1pPr algn="ctr">
              <a:buNone/>
              <a:defRPr sz="20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1239" y="3739902"/>
            <a:ext cx="1921262" cy="335052"/>
          </a:xfrm>
        </p:spPr>
        <p:txBody>
          <a:bodyPr/>
          <a:lstStyle>
            <a:lvl1pPr algn="ctr">
              <a:buNone/>
              <a:defRPr sz="20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3" name="Rectangle 22">
            <a:extLst>
              <a:ext uri="{FF2B5EF4-FFF2-40B4-BE49-F238E27FC236}">
                <a16:creationId xmlns:a16="http://schemas.microsoft.com/office/drawing/2014/main" id="{33E42E70-6F24-2B4F-8D45-F63BD7D21801}"/>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sp>
        <p:nvSpPr>
          <p:cNvPr id="24" name="TextBox 23">
            <a:extLst>
              <a:ext uri="{FF2B5EF4-FFF2-40B4-BE49-F238E27FC236}">
                <a16:creationId xmlns:a16="http://schemas.microsoft.com/office/drawing/2014/main" id="{57E23BC9-D46E-6942-BD7D-F82B42708EAE}"/>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338321212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dirty="0">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FD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9912"/>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5946"/>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42698"/>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57649"/>
            <a:ext cx="1732731"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7" name="Rectangle 26">
            <a:extLst>
              <a:ext uri="{FF2B5EF4-FFF2-40B4-BE49-F238E27FC236}">
                <a16:creationId xmlns:a16="http://schemas.microsoft.com/office/drawing/2014/main" id="{48330E2F-4ADA-404E-95C6-4C647BF456B9}"/>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BEA74766-696A-6C4B-A355-CF04F123444B}"/>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1" name="TextBox 30">
            <a:extLst>
              <a:ext uri="{FF2B5EF4-FFF2-40B4-BE49-F238E27FC236}">
                <a16:creationId xmlns:a16="http://schemas.microsoft.com/office/drawing/2014/main" id="{1208D508-E347-A04E-94FD-E5E28C096AD0}"/>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83199104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3" name="Rectangle 22">
            <a:extLst>
              <a:ext uri="{FF2B5EF4-FFF2-40B4-BE49-F238E27FC236}">
                <a16:creationId xmlns:a16="http://schemas.microsoft.com/office/drawing/2014/main" id="{56079E60-4EF5-D444-8818-35BE149DC18D}"/>
              </a:ext>
            </a:extLst>
          </p:cNvPr>
          <p:cNvSpPr/>
          <p:nvPr userDrawn="1"/>
        </p:nvSpPr>
        <p:spPr>
          <a:xfrm rot="16200000" flipV="1">
            <a:off x="5961489" y="6719111"/>
            <a:ext cx="252000" cy="36000"/>
          </a:xfrm>
          <a:prstGeom prst="rect">
            <a:avLst/>
          </a:prstGeom>
          <a:solidFill>
            <a:srgbClr val="8CBF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5" name="Rectangle 24">
            <a:extLst>
              <a:ext uri="{FF2B5EF4-FFF2-40B4-BE49-F238E27FC236}">
                <a16:creationId xmlns:a16="http://schemas.microsoft.com/office/drawing/2014/main" id="{C2A3EF24-9E9D-D248-8659-6E5A57A70690}"/>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2" name="Rectangle 21">
            <a:extLst>
              <a:ext uri="{FF2B5EF4-FFF2-40B4-BE49-F238E27FC236}">
                <a16:creationId xmlns:a16="http://schemas.microsoft.com/office/drawing/2014/main" id="{D59D4AFD-F476-7141-AFB9-4C0A18D77615}"/>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7" name="TextBox 26">
            <a:extLst>
              <a:ext uri="{FF2B5EF4-FFF2-40B4-BE49-F238E27FC236}">
                <a16:creationId xmlns:a16="http://schemas.microsoft.com/office/drawing/2014/main" id="{4DCF8409-BD6B-E24D-9125-FE7BB665090B}"/>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351663348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388C34B6-84E1-EA48-95DB-C1BCC7B3E351}"/>
              </a:ext>
            </a:extLst>
          </p:cNvPr>
          <p:cNvSpPr/>
          <p:nvPr userDrawn="1"/>
        </p:nvSpPr>
        <p:spPr>
          <a:xfrm rot="16200000" flipV="1">
            <a:off x="5961489" y="6719111"/>
            <a:ext cx="252000" cy="3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216262"/>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82488"/>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19" name="Rectangle 18">
            <a:extLst>
              <a:ext uri="{FF2B5EF4-FFF2-40B4-BE49-F238E27FC236}">
                <a16:creationId xmlns:a16="http://schemas.microsoft.com/office/drawing/2014/main" id="{C50333AF-81AF-A34B-94F1-14F67111D644}"/>
              </a:ext>
            </a:extLst>
          </p:cNvPr>
          <p:cNvSpPr/>
          <p:nvPr userDrawn="1"/>
        </p:nvSpPr>
        <p:spPr>
          <a:xfrm>
            <a:off x="5650339" y="1213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000000"/>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40130239-26A4-FD46-98D9-9BA50A98E00C}"/>
              </a:ext>
            </a:extLst>
          </p:cNvPr>
          <p:cNvSpPr/>
          <p:nvPr userDrawn="1"/>
        </p:nvSpPr>
        <p:spPr>
          <a:xfrm rot="16200000" flipV="1">
            <a:off x="5925489" y="6683111"/>
            <a:ext cx="324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2" name="TextBox 21">
            <a:extLst>
              <a:ext uri="{FF2B5EF4-FFF2-40B4-BE49-F238E27FC236}">
                <a16:creationId xmlns:a16="http://schemas.microsoft.com/office/drawing/2014/main" id="{230BF02F-C4D7-594B-8513-C00BB5065733}"/>
              </a:ext>
            </a:extLst>
          </p:cNvPr>
          <p:cNvSpPr txBox="1"/>
          <p:nvPr userDrawn="1"/>
        </p:nvSpPr>
        <p:spPr>
          <a:xfrm>
            <a:off x="10764" y="6234608"/>
            <a:ext cx="12167384" cy="261610"/>
          </a:xfrm>
          <a:prstGeom prst="rect">
            <a:avLst/>
          </a:prstGeom>
          <a:noFill/>
        </p:spPr>
        <p:txBody>
          <a:bodyPr wrap="square" rtlCol="0">
            <a:spAutoFit/>
          </a:bodyPr>
          <a:lstStyle/>
          <a:p>
            <a:pPr algn="ct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617495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E42FE68-7CC8-1646-9C36-2C3C69C0A393}"/>
              </a:ext>
            </a:extLst>
          </p:cNvPr>
          <p:cNvSpPr/>
          <p:nvPr userDrawn="1"/>
        </p:nvSpPr>
        <p:spPr>
          <a:xfrm>
            <a:off x="241300" y="228600"/>
            <a:ext cx="11696700" cy="5695316"/>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23">
            <a:extLst>
              <a:ext uri="{FF2B5EF4-FFF2-40B4-BE49-F238E27FC236}">
                <a16:creationId xmlns:a16="http://schemas.microsoft.com/office/drawing/2014/main" id="{B8417EBC-A29A-3844-B4F5-D498899BAC8B}"/>
              </a:ext>
            </a:extLst>
          </p:cNvPr>
          <p:cNvSpPr>
            <a:spLocks noGrp="1"/>
          </p:cNvSpPr>
          <p:nvPr>
            <p:ph type="body" sz="quarter" idx="16" hasCustomPrompt="1"/>
          </p:nvPr>
        </p:nvSpPr>
        <p:spPr>
          <a:xfrm>
            <a:off x="2149154" y="934084"/>
            <a:ext cx="4235894" cy="582221"/>
          </a:xfrm>
        </p:spPr>
        <p:txBody>
          <a:bodyPr>
            <a:normAutofit/>
          </a:bodyPr>
          <a:lstStyle>
            <a:lvl1pPr marL="0" indent="0" algn="l">
              <a:buNone/>
              <a:defRPr sz="4800" b="0" i="0">
                <a:solidFill>
                  <a:srgbClr val="000000"/>
                </a:solidFill>
                <a:latin typeface="+mn-lt"/>
              </a:defRPr>
            </a:lvl1pPr>
          </a:lstStyle>
          <a:p>
            <a:pPr lvl="0"/>
            <a:r>
              <a:rPr lang="en-US" dirty="0"/>
              <a:t>Divider</a:t>
            </a:r>
          </a:p>
        </p:txBody>
      </p:sp>
      <p:sp>
        <p:nvSpPr>
          <p:cNvPr id="11" name="Text Placeholder 23">
            <a:extLst>
              <a:ext uri="{FF2B5EF4-FFF2-40B4-BE49-F238E27FC236}">
                <a16:creationId xmlns:a16="http://schemas.microsoft.com/office/drawing/2014/main" id="{F6458FEC-C951-8642-A3B9-1DA1AC213093}"/>
              </a:ext>
            </a:extLst>
          </p:cNvPr>
          <p:cNvSpPr>
            <a:spLocks noGrp="1"/>
          </p:cNvSpPr>
          <p:nvPr>
            <p:ph type="body" sz="quarter" idx="17" hasCustomPrompt="1"/>
          </p:nvPr>
        </p:nvSpPr>
        <p:spPr>
          <a:xfrm>
            <a:off x="704603" y="934085"/>
            <a:ext cx="904551" cy="582221"/>
          </a:xfrm>
        </p:spPr>
        <p:txBody>
          <a:bodyPr>
            <a:normAutofit/>
          </a:bodyPr>
          <a:lstStyle>
            <a:lvl1pPr marL="0" indent="0" algn="l">
              <a:buNone/>
              <a:defRPr sz="4800" b="0" i="0">
                <a:solidFill>
                  <a:srgbClr val="000000"/>
                </a:solidFill>
                <a:latin typeface="+mn-lt"/>
              </a:defRPr>
            </a:lvl1pPr>
          </a:lstStyle>
          <a:p>
            <a:pPr lvl="0"/>
            <a:r>
              <a:rPr lang="en-US" dirty="0"/>
              <a:t>01</a:t>
            </a:r>
          </a:p>
        </p:txBody>
      </p:sp>
      <p:sp>
        <p:nvSpPr>
          <p:cNvPr id="12" name="Rectangle 11">
            <a:extLst>
              <a:ext uri="{FF2B5EF4-FFF2-40B4-BE49-F238E27FC236}">
                <a16:creationId xmlns:a16="http://schemas.microsoft.com/office/drawing/2014/main" id="{37E951DA-E70F-1B41-A73A-ACA59D805E7B}"/>
              </a:ext>
            </a:extLst>
          </p:cNvPr>
          <p:cNvSpPr/>
          <p:nvPr userDrawn="1"/>
        </p:nvSpPr>
        <p:spPr>
          <a:xfrm rot="5400000" flipV="1">
            <a:off x="1375154" y="1210306"/>
            <a:ext cx="1008000" cy="3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13" name="Rectangle 12">
            <a:extLst>
              <a:ext uri="{FF2B5EF4-FFF2-40B4-BE49-F238E27FC236}">
                <a16:creationId xmlns:a16="http://schemas.microsoft.com/office/drawing/2014/main" id="{ED4CA8DF-9E90-C84C-AD0D-9A398781FE1B}"/>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pic>
        <p:nvPicPr>
          <p:cNvPr id="14" name="Picture 13" descr="Icon&#10;&#10;Description automatically generated with medium confidence">
            <a:extLst>
              <a:ext uri="{FF2B5EF4-FFF2-40B4-BE49-F238E27FC236}">
                <a16:creationId xmlns:a16="http://schemas.microsoft.com/office/drawing/2014/main" id="{35BFF2BC-D3C8-7647-A662-02D7A1E3CC0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82959" y="295269"/>
            <a:ext cx="4161378" cy="5695316"/>
          </a:xfrm>
          <a:prstGeom prst="rect">
            <a:avLst/>
          </a:prstGeom>
        </p:spPr>
      </p:pic>
      <p:sp>
        <p:nvSpPr>
          <p:cNvPr id="15" name="TextBox 14">
            <a:extLst>
              <a:ext uri="{FF2B5EF4-FFF2-40B4-BE49-F238E27FC236}">
                <a16:creationId xmlns:a16="http://schemas.microsoft.com/office/drawing/2014/main" id="{F2EEDFD3-46C8-FE4A-99B2-441927A90781}"/>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353394047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a:solidFill>
            <a:srgbClr val="FFD100"/>
          </a:solidFill>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FED100">
                <a:alpha val="60000"/>
              </a:srgbClr>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FFD100"/>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FED100">
                <a:alpha val="80000"/>
              </a:srgbClr>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ED100">
                <a:alpha val="20000"/>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FED100">
                <a:alpha val="40000"/>
              </a:srgbClr>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01" name="Text Placeholder 17">
            <a:extLst>
              <a:ext uri="{FF2B5EF4-FFF2-40B4-BE49-F238E27FC236}">
                <a16:creationId xmlns:a16="http://schemas.microsoft.com/office/drawing/2014/main" id="{20D53A06-A470-E043-A7C1-9D4483F8962D}"/>
              </a:ext>
            </a:extLst>
          </p:cNvPr>
          <p:cNvSpPr>
            <a:spLocks noGrp="1"/>
          </p:cNvSpPr>
          <p:nvPr>
            <p:ph type="body" sz="quarter" idx="19" hasCustomPrompt="1"/>
          </p:nvPr>
        </p:nvSpPr>
        <p:spPr>
          <a:xfrm>
            <a:off x="5383588" y="3262474"/>
            <a:ext cx="2212737" cy="651123"/>
          </a:xfrm>
        </p:spPr>
        <p:txBody>
          <a:bodyPr/>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8" y="2854742"/>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3" name="Text Placeholder 17">
            <a:extLst>
              <a:ext uri="{FF2B5EF4-FFF2-40B4-BE49-F238E27FC236}">
                <a16:creationId xmlns:a16="http://schemas.microsoft.com/office/drawing/2014/main" id="{CF75D89D-1D17-D04C-8A25-58DADB17A5B6}"/>
              </a:ext>
            </a:extLst>
          </p:cNvPr>
          <p:cNvSpPr>
            <a:spLocks noGrp="1"/>
          </p:cNvSpPr>
          <p:nvPr>
            <p:ph type="body" sz="quarter" idx="21" hasCustomPrompt="1"/>
          </p:nvPr>
        </p:nvSpPr>
        <p:spPr>
          <a:xfrm>
            <a:off x="6505379" y="927252"/>
            <a:ext cx="2212737" cy="651123"/>
          </a:xfrm>
        </p:spPr>
        <p:txBody>
          <a:bodyPr anchor="t"/>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9" y="565819"/>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5" name="Text Placeholder 17">
            <a:extLst>
              <a:ext uri="{FF2B5EF4-FFF2-40B4-BE49-F238E27FC236}">
                <a16:creationId xmlns:a16="http://schemas.microsoft.com/office/drawing/2014/main" id="{23CD4274-1A62-C44F-9D93-D9C507ADC254}"/>
              </a:ext>
            </a:extLst>
          </p:cNvPr>
          <p:cNvSpPr>
            <a:spLocks noGrp="1"/>
          </p:cNvSpPr>
          <p:nvPr>
            <p:ph type="body" sz="quarter" idx="23" hasCustomPrompt="1"/>
          </p:nvPr>
        </p:nvSpPr>
        <p:spPr>
          <a:xfrm>
            <a:off x="6667060" y="5501098"/>
            <a:ext cx="2212737" cy="651123"/>
          </a:xfrm>
        </p:spPr>
        <p:txBody>
          <a:bodyPr anchor="t"/>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60" y="5139665"/>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7" name="Text Placeholder 17">
            <a:extLst>
              <a:ext uri="{FF2B5EF4-FFF2-40B4-BE49-F238E27FC236}">
                <a16:creationId xmlns:a16="http://schemas.microsoft.com/office/drawing/2014/main" id="{43320795-46BC-AF4D-BEC0-E2B432C9F1BB}"/>
              </a:ext>
            </a:extLst>
          </p:cNvPr>
          <p:cNvSpPr>
            <a:spLocks noGrp="1"/>
          </p:cNvSpPr>
          <p:nvPr>
            <p:ph type="body" sz="quarter" idx="25" hasCustomPrompt="1"/>
          </p:nvPr>
        </p:nvSpPr>
        <p:spPr>
          <a:xfrm>
            <a:off x="5731326" y="4447206"/>
            <a:ext cx="2212737" cy="651123"/>
          </a:xfrm>
        </p:spPr>
        <p:txBody>
          <a:bodyPr anchor="t"/>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6" y="4085773"/>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9" name="Text Placeholder 17">
            <a:extLst>
              <a:ext uri="{FF2B5EF4-FFF2-40B4-BE49-F238E27FC236}">
                <a16:creationId xmlns:a16="http://schemas.microsoft.com/office/drawing/2014/main" id="{8FB2940C-DB12-FC4B-AE30-0A6B11AD18B8}"/>
              </a:ext>
            </a:extLst>
          </p:cNvPr>
          <p:cNvSpPr>
            <a:spLocks noGrp="1"/>
          </p:cNvSpPr>
          <p:nvPr>
            <p:ph type="body" sz="quarter" idx="27" hasCustomPrompt="1"/>
          </p:nvPr>
        </p:nvSpPr>
        <p:spPr>
          <a:xfrm>
            <a:off x="5779231" y="1959718"/>
            <a:ext cx="2212737" cy="651123"/>
          </a:xfrm>
        </p:spPr>
        <p:txBody>
          <a:bodyPr anchor="t"/>
          <a:lstStyle>
            <a:lvl1pPr algn="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1" y="1598285"/>
            <a:ext cx="2219219"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77" name="TextBox 76">
            <a:extLst>
              <a:ext uri="{FF2B5EF4-FFF2-40B4-BE49-F238E27FC236}">
                <a16:creationId xmlns:a16="http://schemas.microsoft.com/office/drawing/2014/main" id="{43145B51-3D35-5945-82BB-92B736D68EB5}"/>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78" name="Rectangle 77">
            <a:extLst>
              <a:ext uri="{FF2B5EF4-FFF2-40B4-BE49-F238E27FC236}">
                <a16:creationId xmlns:a16="http://schemas.microsoft.com/office/drawing/2014/main" id="{45431EF6-A46B-2847-B85F-33968397620D}"/>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389233854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18116" y="1084544"/>
            <a:ext cx="3462422" cy="4621568"/>
            <a:chOff x="1333421" y="1575267"/>
            <a:chExt cx="7926559" cy="10580207"/>
          </a:xfrm>
          <a:solidFill>
            <a:srgbClr val="FFD100"/>
          </a:solidFill>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FED100">
                <a:alpha val="60000"/>
              </a:srgbClr>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FFD100"/>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FED100">
                <a:alpha val="80000"/>
              </a:srgbClr>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ED100">
                <a:alpha val="20000"/>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FED100">
                <a:alpha val="40000"/>
              </a:srgbClr>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grp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8" y="2956402"/>
            <a:ext cx="3298903"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52603" y="782873"/>
            <a:ext cx="3298903"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2795" y="5261232"/>
            <a:ext cx="3298903" cy="442320"/>
          </a:xfrm>
        </p:spPr>
        <p:txBody>
          <a:bodyPr>
            <a:normAutofit/>
          </a:bodyPr>
          <a:lstStyle>
            <a:lvl1pPr marL="0" indent="0" algn="r">
              <a:buNone/>
              <a:defRPr sz="2200" b="1" i="0">
                <a:solidFill>
                  <a:srgbClr val="000000"/>
                </a:solidFill>
                <a:latin typeface="+mn-lt"/>
              </a:defRPr>
            </a:lvl1pPr>
          </a:lstStyle>
          <a:p>
            <a:pPr lvl="0"/>
            <a:r>
              <a:rPr lang="en-US" dirty="0"/>
              <a:t>Title</a:t>
            </a:r>
          </a:p>
        </p:txBody>
      </p:sp>
      <p:sp>
        <p:nvSpPr>
          <p:cNvPr id="77" name="TextBox 76">
            <a:extLst>
              <a:ext uri="{FF2B5EF4-FFF2-40B4-BE49-F238E27FC236}">
                <a16:creationId xmlns:a16="http://schemas.microsoft.com/office/drawing/2014/main" id="{43145B51-3D35-5945-82BB-92B736D68EB5}"/>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78" name="Rectangle 77">
            <a:extLst>
              <a:ext uri="{FF2B5EF4-FFF2-40B4-BE49-F238E27FC236}">
                <a16:creationId xmlns:a16="http://schemas.microsoft.com/office/drawing/2014/main" id="{45431EF6-A46B-2847-B85F-33968397620D}"/>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125582955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411246" y="1263516"/>
            <a:ext cx="4312551" cy="748242"/>
          </a:xfrm>
        </p:spPr>
        <p:txBody>
          <a:bodyPr/>
          <a:lstStyle>
            <a:lvl1pPr>
              <a:buNone/>
              <a:defRPr sz="22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495393" y="1126973"/>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FED100"/>
          </a:solidFill>
          <a:ln w="9525" cap="flat">
            <a:noFill/>
            <a:bevel/>
            <a:headEnd/>
            <a:tailEnd/>
          </a:ln>
          <a:effectLst/>
        </p:spPr>
        <p:txBody>
          <a:bodyPr wrap="none" anchor="ctr"/>
          <a:lstStyle/>
          <a:p>
            <a:endParaRPr lang="en-US"/>
          </a:p>
        </p:txBody>
      </p:sp>
      <p:sp>
        <p:nvSpPr>
          <p:cNvPr id="39" name="Freeform 38">
            <a:extLst>
              <a:ext uri="{FF2B5EF4-FFF2-40B4-BE49-F238E27FC236}">
                <a16:creationId xmlns:a16="http://schemas.microsoft.com/office/drawing/2014/main" id="{C8AC7C2A-FE0D-1E46-AEF1-1CC40CA8D48D}"/>
              </a:ext>
            </a:extLst>
          </p:cNvPr>
          <p:cNvSpPr>
            <a:spLocks noChangeArrowheads="1"/>
          </p:cNvSpPr>
          <p:nvPr/>
        </p:nvSpPr>
        <p:spPr bwMode="auto">
          <a:xfrm>
            <a:off x="8911127" y="1536112"/>
            <a:ext cx="2728008" cy="2687953"/>
          </a:xfrm>
          <a:custGeom>
            <a:avLst/>
            <a:gdLst>
              <a:gd name="connsiteX0" fmla="*/ 1347559 w 2728008"/>
              <a:gd name="connsiteY0" fmla="*/ 0 h 2687953"/>
              <a:gd name="connsiteX1" fmla="*/ 1986565 w 2728008"/>
              <a:gd name="connsiteY1" fmla="*/ 161435 h 2687953"/>
              <a:gd name="connsiteX2" fmla="*/ 2048138 w 2728008"/>
              <a:gd name="connsiteY2" fmla="*/ 198721 h 2687953"/>
              <a:gd name="connsiteX3" fmla="*/ 2055744 w 2728008"/>
              <a:gd name="connsiteY3" fmla="*/ 189369 h 2687953"/>
              <a:gd name="connsiteX4" fmla="*/ 2332912 w 2728008"/>
              <a:gd name="connsiteY4" fmla="*/ 73044 h 2687953"/>
              <a:gd name="connsiteX5" fmla="*/ 2728008 w 2728008"/>
              <a:gd name="connsiteY5" fmla="*/ 468361 h 2687953"/>
              <a:gd name="connsiteX6" fmla="*/ 2613550 w 2728008"/>
              <a:gd name="connsiteY6" fmla="*/ 747820 h 2687953"/>
              <a:gd name="connsiteX7" fmla="*/ 2568525 w 2728008"/>
              <a:gd name="connsiteY7" fmla="*/ 785283 h 2687953"/>
              <a:gd name="connsiteX8" fmla="*/ 2584461 w 2728008"/>
              <a:gd name="connsiteY8" fmla="*/ 818260 h 2687953"/>
              <a:gd name="connsiteX9" fmla="*/ 2690307 w 2728008"/>
              <a:gd name="connsiteY9" fmla="*/ 1341306 h 2687953"/>
              <a:gd name="connsiteX10" fmla="*/ 1347559 w 2728008"/>
              <a:gd name="connsiteY10" fmla="*/ 2687953 h 2687953"/>
              <a:gd name="connsiteX11" fmla="*/ 0 w 2728008"/>
              <a:gd name="connsiteY11" fmla="*/ 1341306 h 2687953"/>
              <a:gd name="connsiteX12" fmla="*/ 1347559 w 2728008"/>
              <a:gd name="connsiteY12" fmla="*/ 0 h 2687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28008" h="2687953">
                <a:moveTo>
                  <a:pt x="1347559" y="0"/>
                </a:moveTo>
                <a:cubicBezTo>
                  <a:pt x="1578578" y="0"/>
                  <a:pt x="1796338" y="58425"/>
                  <a:pt x="1986565" y="161435"/>
                </a:cubicBezTo>
                <a:lnTo>
                  <a:pt x="2048138" y="198721"/>
                </a:lnTo>
                <a:lnTo>
                  <a:pt x="2055744" y="189369"/>
                </a:lnTo>
                <a:cubicBezTo>
                  <a:pt x="2126421" y="117651"/>
                  <a:pt x="2224261" y="73044"/>
                  <a:pt x="2332912" y="73044"/>
                </a:cubicBezTo>
                <a:cubicBezTo>
                  <a:pt x="2554486" y="73044"/>
                  <a:pt x="2728008" y="251471"/>
                  <a:pt x="2728008" y="468361"/>
                </a:cubicBezTo>
                <a:cubicBezTo>
                  <a:pt x="2728008" y="577073"/>
                  <a:pt x="2684627" y="676036"/>
                  <a:pt x="2613550" y="747820"/>
                </a:cubicBezTo>
                <a:lnTo>
                  <a:pt x="2568525" y="785283"/>
                </a:lnTo>
                <a:lnTo>
                  <a:pt x="2584461" y="818260"/>
                </a:lnTo>
                <a:cubicBezTo>
                  <a:pt x="2652589" y="978837"/>
                  <a:pt x="2690307" y="1155547"/>
                  <a:pt x="2690307" y="1341306"/>
                </a:cubicBezTo>
                <a:cubicBezTo>
                  <a:pt x="2690307" y="2084339"/>
                  <a:pt x="2086819" y="2687953"/>
                  <a:pt x="1347559" y="2687953"/>
                </a:cubicBezTo>
                <a:cubicBezTo>
                  <a:pt x="604023" y="2687953"/>
                  <a:pt x="0" y="2084339"/>
                  <a:pt x="0" y="1341306"/>
                </a:cubicBezTo>
                <a:cubicBezTo>
                  <a:pt x="0" y="598273"/>
                  <a:pt x="604023" y="0"/>
                  <a:pt x="1347559" y="0"/>
                </a:cubicBezTo>
                <a:close/>
              </a:path>
            </a:pathLst>
          </a:custGeom>
          <a:solidFill>
            <a:srgbClr val="FED100"/>
          </a:solidFill>
          <a:ln w="9525" cap="flat">
            <a:noFill/>
            <a:bevel/>
            <a:headEnd/>
            <a:tailEnd/>
          </a:ln>
          <a:effectLst/>
        </p:spPr>
        <p:txBody>
          <a:bodyPr wrap="square" anchor="ctr">
            <a:noAutofit/>
          </a:bodyPr>
          <a:lstStyle/>
          <a:p>
            <a:endParaRPr lang="en-US"/>
          </a:p>
        </p:txBody>
      </p:sp>
      <p:sp>
        <p:nvSpPr>
          <p:cNvPr id="37" name="Freeform 36">
            <a:extLst>
              <a:ext uri="{FF2B5EF4-FFF2-40B4-BE49-F238E27FC236}">
                <a16:creationId xmlns:a16="http://schemas.microsoft.com/office/drawing/2014/main" id="{721E85CF-10E5-434A-B411-502B2961E920}"/>
              </a:ext>
            </a:extLst>
          </p:cNvPr>
          <p:cNvSpPr>
            <a:spLocks noChangeArrowheads="1"/>
          </p:cNvSpPr>
          <p:nvPr/>
        </p:nvSpPr>
        <p:spPr bwMode="auto">
          <a:xfrm>
            <a:off x="5527546" y="1342899"/>
            <a:ext cx="2030557" cy="2134233"/>
          </a:xfrm>
          <a:custGeom>
            <a:avLst/>
            <a:gdLst>
              <a:gd name="connsiteX0" fmla="*/ 395584 w 2030557"/>
              <a:gd name="connsiteY0" fmla="*/ 0 h 2134233"/>
              <a:gd name="connsiteX1" fmla="*/ 723293 w 2030557"/>
              <a:gd name="connsiteY1" fmla="*/ 171657 h 2134233"/>
              <a:gd name="connsiteX2" fmla="*/ 740101 w 2030557"/>
              <a:gd name="connsiteY2" fmla="*/ 202116 h 2134233"/>
              <a:gd name="connsiteX3" fmla="*/ 745673 w 2030557"/>
              <a:gd name="connsiteY3" fmla="*/ 200085 h 2134233"/>
              <a:gd name="connsiteX4" fmla="*/ 1041779 w 2030557"/>
              <a:gd name="connsiteY4" fmla="*/ 155513 h 2134233"/>
              <a:gd name="connsiteX5" fmla="*/ 2030557 w 2030557"/>
              <a:gd name="connsiteY5" fmla="*/ 1144606 h 2134233"/>
              <a:gd name="connsiteX6" fmla="*/ 1041779 w 2030557"/>
              <a:gd name="connsiteY6" fmla="*/ 2134233 h 2134233"/>
              <a:gd name="connsiteX7" fmla="*/ 47125 w 2030557"/>
              <a:gd name="connsiteY7" fmla="*/ 1144606 h 2134233"/>
              <a:gd name="connsiteX8" fmla="*/ 125166 w 2030557"/>
              <a:gd name="connsiteY8" fmla="*/ 760120 h 2134233"/>
              <a:gd name="connsiteX9" fmla="*/ 153261 w 2030557"/>
              <a:gd name="connsiteY9" fmla="*/ 702068 h 2134233"/>
              <a:gd name="connsiteX10" fmla="*/ 116313 w 2030557"/>
              <a:gd name="connsiteY10" fmla="*/ 671853 h 2134233"/>
              <a:gd name="connsiteX11" fmla="*/ 0 w 2030557"/>
              <a:gd name="connsiteY11" fmla="*/ 390556 h 2134233"/>
              <a:gd name="connsiteX12" fmla="*/ 395584 w 2030557"/>
              <a:gd name="connsiteY12" fmla="*/ 0 h 213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30557" h="2134233">
                <a:moveTo>
                  <a:pt x="395584" y="0"/>
                </a:moveTo>
                <a:cubicBezTo>
                  <a:pt x="531383" y="0"/>
                  <a:pt x="651958" y="67828"/>
                  <a:pt x="723293" y="171657"/>
                </a:cubicBezTo>
                <a:lnTo>
                  <a:pt x="740101" y="202116"/>
                </a:lnTo>
                <a:lnTo>
                  <a:pt x="745673" y="200085"/>
                </a:lnTo>
                <a:cubicBezTo>
                  <a:pt x="839168" y="171124"/>
                  <a:pt x="938615" y="155513"/>
                  <a:pt x="1041779" y="155513"/>
                </a:cubicBezTo>
                <a:cubicBezTo>
                  <a:pt x="1587183" y="155513"/>
                  <a:pt x="2030557" y="599563"/>
                  <a:pt x="2030557" y="1144606"/>
                </a:cubicBezTo>
                <a:cubicBezTo>
                  <a:pt x="2030557" y="1690183"/>
                  <a:pt x="1587183" y="2134233"/>
                  <a:pt x="1041779" y="2134233"/>
                </a:cubicBezTo>
                <a:cubicBezTo>
                  <a:pt x="491568" y="2134233"/>
                  <a:pt x="47125" y="1690183"/>
                  <a:pt x="47125" y="1144606"/>
                </a:cubicBezTo>
                <a:cubicBezTo>
                  <a:pt x="47125" y="1008345"/>
                  <a:pt x="74903" y="878396"/>
                  <a:pt x="125166" y="760120"/>
                </a:cubicBezTo>
                <a:lnTo>
                  <a:pt x="153261" y="702068"/>
                </a:lnTo>
                <a:lnTo>
                  <a:pt x="116313" y="671853"/>
                </a:lnTo>
                <a:cubicBezTo>
                  <a:pt x="44576" y="600660"/>
                  <a:pt x="0" y="501686"/>
                  <a:pt x="0" y="390556"/>
                </a:cubicBezTo>
                <a:cubicBezTo>
                  <a:pt x="0" y="173640"/>
                  <a:pt x="178307" y="0"/>
                  <a:pt x="395584" y="0"/>
                </a:cubicBezTo>
                <a:close/>
              </a:path>
            </a:pathLst>
          </a:custGeom>
          <a:solidFill>
            <a:srgbClr val="FED100"/>
          </a:solidFill>
          <a:ln w="9525" cap="flat">
            <a:noFill/>
            <a:bevel/>
            <a:headEnd/>
            <a:tailEnd/>
          </a:ln>
          <a:effectLst/>
        </p:spPr>
        <p:txBody>
          <a:bodyPr wrap="square" anchor="ctr">
            <a:noAutofit/>
          </a:bodyP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FED100"/>
          </a:solidFill>
          <a:ln w="9525" cap="flat">
            <a:noFill/>
            <a:bevel/>
            <a:headEnd/>
            <a:tailEnd/>
          </a:ln>
          <a:effectLst/>
        </p:spPr>
        <p:txBody>
          <a:bodyPr wrap="none" anchor="ctr"/>
          <a:lstStyle/>
          <a:p>
            <a:endParaRPr lang="en-US"/>
          </a:p>
        </p:txBody>
      </p:sp>
      <p:sp>
        <p:nvSpPr>
          <p:cNvPr id="36" name="Freeform 35">
            <a:extLst>
              <a:ext uri="{FF2B5EF4-FFF2-40B4-BE49-F238E27FC236}">
                <a16:creationId xmlns:a16="http://schemas.microsoft.com/office/drawing/2014/main" id="{0DDA54A1-C5F5-DF42-9617-EAE5E4AEACC0}"/>
              </a:ext>
            </a:extLst>
          </p:cNvPr>
          <p:cNvSpPr>
            <a:spLocks noChangeArrowheads="1"/>
          </p:cNvSpPr>
          <p:nvPr userDrawn="1"/>
        </p:nvSpPr>
        <p:spPr bwMode="auto">
          <a:xfrm>
            <a:off x="4224538" y="3013484"/>
            <a:ext cx="2490027" cy="2313308"/>
          </a:xfrm>
          <a:custGeom>
            <a:avLst/>
            <a:gdLst>
              <a:gd name="connsiteX0" fmla="*/ 1159058 w 2490027"/>
              <a:gd name="connsiteY0" fmla="*/ 0 h 2313308"/>
              <a:gd name="connsiteX1" fmla="*/ 2313308 w 2490027"/>
              <a:gd name="connsiteY1" fmla="*/ 1158792 h 2313308"/>
              <a:gd name="connsiteX2" fmla="*/ 2261418 w 2490027"/>
              <a:gd name="connsiteY2" fmla="*/ 1502123 h 2313308"/>
              <a:gd name="connsiteX3" fmla="*/ 2255744 w 2490027"/>
              <a:gd name="connsiteY3" fmla="*/ 1517630 h 2313308"/>
              <a:gd name="connsiteX4" fmla="*/ 2315092 w 2490027"/>
              <a:gd name="connsiteY4" fmla="*/ 1550005 h 2313308"/>
              <a:gd name="connsiteX5" fmla="*/ 2490027 w 2490027"/>
              <a:gd name="connsiteY5" fmla="*/ 1877935 h 2313308"/>
              <a:gd name="connsiteX6" fmla="*/ 2094443 w 2490027"/>
              <a:gd name="connsiteY6" fmla="*/ 2273252 h 2313308"/>
              <a:gd name="connsiteX7" fmla="*/ 1815172 w 2490027"/>
              <a:gd name="connsiteY7" fmla="*/ 2156927 h 2313308"/>
              <a:gd name="connsiteX8" fmla="*/ 1789139 w 2490027"/>
              <a:gd name="connsiteY8" fmla="*/ 2125433 h 2313308"/>
              <a:gd name="connsiteX9" fmla="*/ 1709258 w 2490027"/>
              <a:gd name="connsiteY9" fmla="*/ 2173971 h 2313308"/>
              <a:gd name="connsiteX10" fmla="*/ 1159058 w 2490027"/>
              <a:gd name="connsiteY10" fmla="*/ 2313308 h 2313308"/>
              <a:gd name="connsiteX11" fmla="*/ 0 w 2490027"/>
              <a:gd name="connsiteY11" fmla="*/ 1158792 h 2313308"/>
              <a:gd name="connsiteX12" fmla="*/ 1159058 w 2490027"/>
              <a:gd name="connsiteY12" fmla="*/ 0 h 231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90027" h="2313308">
                <a:moveTo>
                  <a:pt x="1159058" y="0"/>
                </a:moveTo>
                <a:cubicBezTo>
                  <a:pt x="1796568" y="0"/>
                  <a:pt x="2313308" y="521670"/>
                  <a:pt x="2313308" y="1158792"/>
                </a:cubicBezTo>
                <a:cubicBezTo>
                  <a:pt x="2313308" y="1278352"/>
                  <a:pt x="2295142" y="1393666"/>
                  <a:pt x="2261418" y="1502123"/>
                </a:cubicBezTo>
                <a:lnTo>
                  <a:pt x="2255744" y="1517630"/>
                </a:lnTo>
                <a:lnTo>
                  <a:pt x="2315092" y="1550005"/>
                </a:lnTo>
                <a:cubicBezTo>
                  <a:pt x="2420376" y="1621388"/>
                  <a:pt x="2490027" y="1742045"/>
                  <a:pt x="2490027" y="1877935"/>
                </a:cubicBezTo>
                <a:cubicBezTo>
                  <a:pt x="2490027" y="2094825"/>
                  <a:pt x="2311721" y="2273252"/>
                  <a:pt x="2094443" y="2273252"/>
                </a:cubicBezTo>
                <a:cubicBezTo>
                  <a:pt x="1985805" y="2273252"/>
                  <a:pt x="1886909" y="2228646"/>
                  <a:pt x="1815172" y="2156927"/>
                </a:cubicBezTo>
                <a:lnTo>
                  <a:pt x="1789139" y="2125433"/>
                </a:lnTo>
                <a:lnTo>
                  <a:pt x="1709258" y="2173971"/>
                </a:lnTo>
                <a:cubicBezTo>
                  <a:pt x="1545708" y="2262833"/>
                  <a:pt x="1358280" y="2313308"/>
                  <a:pt x="1159058" y="2313308"/>
                </a:cubicBezTo>
                <a:cubicBezTo>
                  <a:pt x="516740" y="2313308"/>
                  <a:pt x="0" y="1796448"/>
                  <a:pt x="0" y="1158792"/>
                </a:cubicBezTo>
                <a:cubicBezTo>
                  <a:pt x="0" y="521670"/>
                  <a:pt x="516740" y="0"/>
                  <a:pt x="1159058" y="0"/>
                </a:cubicBezTo>
                <a:close/>
              </a:path>
            </a:pathLst>
          </a:custGeom>
          <a:solidFill>
            <a:srgbClr val="FED100"/>
          </a:solidFill>
          <a:ln w="9525" cap="flat">
            <a:noFill/>
            <a:bevel/>
            <a:headEnd/>
            <a:tailEnd/>
          </a:ln>
          <a:effectLst/>
        </p:spPr>
        <p:txBody>
          <a:bodyPr wrap="square" anchor="ctr">
            <a:noAutofit/>
          </a:bodyPr>
          <a:lstStyle/>
          <a:p>
            <a:endParaRPr lang="en-US"/>
          </a:p>
        </p:txBody>
      </p:sp>
      <p:sp>
        <p:nvSpPr>
          <p:cNvPr id="38" name="Freeform 37">
            <a:extLst>
              <a:ext uri="{FF2B5EF4-FFF2-40B4-BE49-F238E27FC236}">
                <a16:creationId xmlns:a16="http://schemas.microsoft.com/office/drawing/2014/main" id="{6DC177C8-3E5A-3E4A-AD37-257F7688780C}"/>
              </a:ext>
            </a:extLst>
          </p:cNvPr>
          <p:cNvSpPr>
            <a:spLocks noChangeArrowheads="1"/>
          </p:cNvSpPr>
          <p:nvPr userDrawn="1"/>
        </p:nvSpPr>
        <p:spPr bwMode="auto">
          <a:xfrm>
            <a:off x="6875323" y="2400858"/>
            <a:ext cx="2365146" cy="2697377"/>
          </a:xfrm>
          <a:custGeom>
            <a:avLst/>
            <a:gdLst>
              <a:gd name="connsiteX0" fmla="*/ 1578470 w 2365146"/>
              <a:gd name="connsiteY0" fmla="*/ 0 h 2697377"/>
              <a:gd name="connsiteX1" fmla="*/ 1969295 w 2365146"/>
              <a:gd name="connsiteY1" fmla="*/ 395365 h 2697377"/>
              <a:gd name="connsiteX2" fmla="*/ 1938712 w 2365146"/>
              <a:gd name="connsiteY2" fmla="*/ 548209 h 2697377"/>
              <a:gd name="connsiteX3" fmla="*/ 1916962 w 2365146"/>
              <a:gd name="connsiteY3" fmla="*/ 588450 h 2697377"/>
              <a:gd name="connsiteX4" fmla="*/ 1934090 w 2365146"/>
              <a:gd name="connsiteY4" fmla="*/ 601213 h 2697377"/>
              <a:gd name="connsiteX5" fmla="*/ 2365146 w 2365146"/>
              <a:gd name="connsiteY5" fmla="*/ 1514537 h 2697377"/>
              <a:gd name="connsiteX6" fmla="*/ 1182306 w 2365146"/>
              <a:gd name="connsiteY6" fmla="*/ 2697377 h 2697377"/>
              <a:gd name="connsiteX7" fmla="*/ 0 w 2365146"/>
              <a:gd name="connsiteY7" fmla="*/ 1514537 h 2697377"/>
              <a:gd name="connsiteX8" fmla="*/ 1182306 w 2365146"/>
              <a:gd name="connsiteY8" fmla="*/ 332231 h 2697377"/>
              <a:gd name="connsiteX9" fmla="*/ 1188984 w 2365146"/>
              <a:gd name="connsiteY9" fmla="*/ 332567 h 2697377"/>
              <a:gd name="connsiteX10" fmla="*/ 1190730 w 2365146"/>
              <a:gd name="connsiteY10" fmla="*/ 314717 h 2697377"/>
              <a:gd name="connsiteX11" fmla="*/ 1578470 w 2365146"/>
              <a:gd name="connsiteY11" fmla="*/ 0 h 269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65146" h="2697377">
                <a:moveTo>
                  <a:pt x="1578470" y="0"/>
                </a:moveTo>
                <a:cubicBezTo>
                  <a:pt x="1795239" y="0"/>
                  <a:pt x="1969295" y="173640"/>
                  <a:pt x="1969295" y="395365"/>
                </a:cubicBezTo>
                <a:cubicBezTo>
                  <a:pt x="1969295" y="449727"/>
                  <a:pt x="1958416" y="501352"/>
                  <a:pt x="1938712" y="548209"/>
                </a:cubicBezTo>
                <a:lnTo>
                  <a:pt x="1916962" y="588450"/>
                </a:lnTo>
                <a:lnTo>
                  <a:pt x="1934090" y="601213"/>
                </a:lnTo>
                <a:cubicBezTo>
                  <a:pt x="2197118" y="817541"/>
                  <a:pt x="2365146" y="1145500"/>
                  <a:pt x="2365146" y="1514537"/>
                </a:cubicBezTo>
                <a:cubicBezTo>
                  <a:pt x="2365146" y="2166328"/>
                  <a:pt x="1834096" y="2697377"/>
                  <a:pt x="1182306" y="2697377"/>
                </a:cubicBezTo>
                <a:cubicBezTo>
                  <a:pt x="525706" y="2697377"/>
                  <a:pt x="0" y="2166328"/>
                  <a:pt x="0" y="1514537"/>
                </a:cubicBezTo>
                <a:cubicBezTo>
                  <a:pt x="0" y="858472"/>
                  <a:pt x="525706" y="332231"/>
                  <a:pt x="1182306" y="332231"/>
                </a:cubicBezTo>
                <a:lnTo>
                  <a:pt x="1188984" y="332567"/>
                </a:lnTo>
                <a:lnTo>
                  <a:pt x="1190730" y="314717"/>
                </a:lnTo>
                <a:cubicBezTo>
                  <a:pt x="1226980" y="132943"/>
                  <a:pt x="1384126" y="0"/>
                  <a:pt x="1578470" y="0"/>
                </a:cubicBezTo>
                <a:close/>
              </a:path>
            </a:pathLst>
          </a:custGeom>
          <a:solidFill>
            <a:srgbClr val="FED100"/>
          </a:solidFill>
          <a:ln w="9525" cap="flat">
            <a:noFill/>
            <a:bevel/>
            <a:headEnd/>
            <a:tailEnd/>
          </a:ln>
          <a:effectLst/>
        </p:spPr>
        <p:txBody>
          <a:bodyPr wrap="square" anchor="ctr">
            <a:noAutofit/>
          </a:bodyP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5" name="Text Placeholder 17">
            <a:extLst>
              <a:ext uri="{FF2B5EF4-FFF2-40B4-BE49-F238E27FC236}">
                <a16:creationId xmlns:a16="http://schemas.microsoft.com/office/drawing/2014/main" id="{DAE6D4C0-6899-EF4D-9FAF-4D8C3B217C65}"/>
              </a:ext>
            </a:extLst>
          </p:cNvPr>
          <p:cNvSpPr>
            <a:spLocks noGrp="1"/>
          </p:cNvSpPr>
          <p:nvPr userDrawn="1">
            <p:ph type="body" sz="quarter" idx="25" hasCustomPrompt="1"/>
          </p:nvPr>
        </p:nvSpPr>
        <p:spPr>
          <a:xfrm>
            <a:off x="2519373" y="2476787"/>
            <a:ext cx="1740791"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7" name="Text Placeholder 17">
            <a:extLst>
              <a:ext uri="{FF2B5EF4-FFF2-40B4-BE49-F238E27FC236}">
                <a16:creationId xmlns:a16="http://schemas.microsoft.com/office/drawing/2014/main" id="{4A7B02EF-9D32-9E4D-A155-FD8D2BEEF1E8}"/>
              </a:ext>
            </a:extLst>
          </p:cNvPr>
          <p:cNvSpPr>
            <a:spLocks noGrp="1"/>
          </p:cNvSpPr>
          <p:nvPr userDrawn="1">
            <p:ph type="body" sz="quarter" idx="27" hasCustomPrompt="1"/>
          </p:nvPr>
        </p:nvSpPr>
        <p:spPr>
          <a:xfrm>
            <a:off x="4466172" y="3462500"/>
            <a:ext cx="1853076"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9" name="Text Placeholder 17">
            <a:extLst>
              <a:ext uri="{FF2B5EF4-FFF2-40B4-BE49-F238E27FC236}">
                <a16:creationId xmlns:a16="http://schemas.microsoft.com/office/drawing/2014/main" id="{01D6DD52-2A8D-8647-9F45-DD38BF8C4284}"/>
              </a:ext>
            </a:extLst>
          </p:cNvPr>
          <p:cNvSpPr>
            <a:spLocks noGrp="1"/>
          </p:cNvSpPr>
          <p:nvPr userDrawn="1">
            <p:ph type="body" sz="quarter" idx="29" hasCustomPrompt="1"/>
          </p:nvPr>
        </p:nvSpPr>
        <p:spPr>
          <a:xfrm>
            <a:off x="6964823" y="3174422"/>
            <a:ext cx="2130961"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1" name="Text Placeholder 17">
            <a:extLst>
              <a:ext uri="{FF2B5EF4-FFF2-40B4-BE49-F238E27FC236}">
                <a16:creationId xmlns:a16="http://schemas.microsoft.com/office/drawing/2014/main" id="{42BCEFC7-1896-1542-AF5C-B298DDD04ECF}"/>
              </a:ext>
            </a:extLst>
          </p:cNvPr>
          <p:cNvSpPr>
            <a:spLocks noGrp="1"/>
          </p:cNvSpPr>
          <p:nvPr userDrawn="1">
            <p:ph type="body" sz="quarter" idx="31" hasCustomPrompt="1"/>
          </p:nvPr>
        </p:nvSpPr>
        <p:spPr>
          <a:xfrm>
            <a:off x="9081526" y="2119951"/>
            <a:ext cx="2333958"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3" name="Text Placeholder 17">
            <a:extLst>
              <a:ext uri="{FF2B5EF4-FFF2-40B4-BE49-F238E27FC236}">
                <a16:creationId xmlns:a16="http://schemas.microsoft.com/office/drawing/2014/main" id="{6F3EB50C-D614-9148-BADE-CDDF657537E1}"/>
              </a:ext>
            </a:extLst>
          </p:cNvPr>
          <p:cNvSpPr>
            <a:spLocks noGrp="1"/>
          </p:cNvSpPr>
          <p:nvPr userDrawn="1">
            <p:ph type="body" sz="quarter" idx="33" hasCustomPrompt="1"/>
          </p:nvPr>
        </p:nvSpPr>
        <p:spPr>
          <a:xfrm>
            <a:off x="5659370" y="1887731"/>
            <a:ext cx="1740791" cy="238466"/>
          </a:xfrm>
        </p:spPr>
        <p:txBody>
          <a:bodyPr/>
          <a:lstStyle>
            <a:lvl1pPr algn="ctr">
              <a:buNone/>
              <a:defRPr sz="16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Your Title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33" name="TextBox 32">
            <a:extLst>
              <a:ext uri="{FF2B5EF4-FFF2-40B4-BE49-F238E27FC236}">
                <a16:creationId xmlns:a16="http://schemas.microsoft.com/office/drawing/2014/main" id="{6AB4D899-F43C-EC44-8EB1-CEA82F5C4C53}"/>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35" name="Rectangle 34">
            <a:extLst>
              <a:ext uri="{FF2B5EF4-FFF2-40B4-BE49-F238E27FC236}">
                <a16:creationId xmlns:a16="http://schemas.microsoft.com/office/drawing/2014/main" id="{BE9A91D2-A44C-4342-AE03-2656FE964C85}"/>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40" name="Text Placeholder 17">
            <a:extLst>
              <a:ext uri="{FF2B5EF4-FFF2-40B4-BE49-F238E27FC236}">
                <a16:creationId xmlns:a16="http://schemas.microsoft.com/office/drawing/2014/main" id="{8932391A-3E85-5C4B-AA4E-79577549F408}"/>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41A708D5-6ED7-584C-A312-A0003D781BBE}"/>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C52B84AE-8040-EF45-A293-68EFFEED6424}"/>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DCB3084C-9E7F-2641-91E5-6D90EB06B110}"/>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160821788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89" name="Rectangle 88">
            <a:extLst>
              <a:ext uri="{FF2B5EF4-FFF2-40B4-BE49-F238E27FC236}">
                <a16:creationId xmlns:a16="http://schemas.microsoft.com/office/drawing/2014/main" id="{FB45A437-6B55-9146-AED4-CA97F69F3CC4}"/>
              </a:ext>
            </a:extLst>
          </p:cNvPr>
          <p:cNvSpPr/>
          <p:nvPr userDrawn="1"/>
        </p:nvSpPr>
        <p:spPr>
          <a:xfrm>
            <a:off x="495393" y="1126973"/>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000000"/>
                </a:solidFill>
                <a:latin typeface="Calibri" panose="020F0502020204030204" pitchFamily="34" charset="0"/>
                <a:cs typeface="Calibri" panose="020F0502020204030204" pitchFamily="34" charset="0"/>
              </a:defRPr>
            </a:lvl1pPr>
          </a:lstStyle>
          <a:p>
            <a:pPr lvl="0"/>
            <a:r>
              <a:rPr lang="en-US" dirty="0"/>
              <a:t>Heading</a:t>
            </a:r>
          </a:p>
        </p:txBody>
      </p:sp>
      <p:sp>
        <p:nvSpPr>
          <p:cNvPr id="52" name="Freeform 51">
            <a:extLst>
              <a:ext uri="{FF2B5EF4-FFF2-40B4-BE49-F238E27FC236}">
                <a16:creationId xmlns:a16="http://schemas.microsoft.com/office/drawing/2014/main" id="{998E3230-A060-8148-8AC8-CD958C65B8D0}"/>
              </a:ext>
            </a:extLst>
          </p:cNvPr>
          <p:cNvSpPr/>
          <p:nvPr/>
        </p:nvSpPr>
        <p:spPr>
          <a:xfrm>
            <a:off x="2089889" y="1698686"/>
            <a:ext cx="2664102" cy="3460628"/>
          </a:xfrm>
          <a:custGeom>
            <a:avLst/>
            <a:gdLst>
              <a:gd name="connsiteX0" fmla="*/ 1002960 w 2664102"/>
              <a:gd name="connsiteY0" fmla="*/ 0 h 3460628"/>
              <a:gd name="connsiteX1" fmla="*/ 1587215 w 2664102"/>
              <a:gd name="connsiteY1" fmla="*/ 387270 h 3460628"/>
              <a:gd name="connsiteX2" fmla="*/ 1613792 w 2664102"/>
              <a:gd name="connsiteY2" fmla="*/ 472887 h 3460628"/>
              <a:gd name="connsiteX3" fmla="*/ 1728162 w 2664102"/>
              <a:gd name="connsiteY3" fmla="*/ 502295 h 3460628"/>
              <a:gd name="connsiteX4" fmla="*/ 2664102 w 2664102"/>
              <a:gd name="connsiteY4" fmla="*/ 1774459 h 3460628"/>
              <a:gd name="connsiteX5" fmla="*/ 2179359 w 2664102"/>
              <a:gd name="connsiteY5" fmla="*/ 2802334 h 3460628"/>
              <a:gd name="connsiteX6" fmla="*/ 2169170 w 2664102"/>
              <a:gd name="connsiteY6" fmla="*/ 2809954 h 3460628"/>
              <a:gd name="connsiteX7" fmla="*/ 2190659 w 2664102"/>
              <a:gd name="connsiteY7" fmla="*/ 2849544 h 3460628"/>
              <a:gd name="connsiteX8" fmla="*/ 2225226 w 2664102"/>
              <a:gd name="connsiteY8" fmla="*/ 3020760 h 3460628"/>
              <a:gd name="connsiteX9" fmla="*/ 1785358 w 2664102"/>
              <a:gd name="connsiteY9" fmla="*/ 3460628 h 3460628"/>
              <a:gd name="connsiteX10" fmla="*/ 1354427 w 2664102"/>
              <a:gd name="connsiteY10" fmla="*/ 3109409 h 3460628"/>
              <a:gd name="connsiteX11" fmla="*/ 1354023 w 2664102"/>
              <a:gd name="connsiteY11" fmla="*/ 3105401 h 3460628"/>
              <a:gd name="connsiteX12" fmla="*/ 1332051 w 2664102"/>
              <a:gd name="connsiteY12" fmla="*/ 3106510 h 3460628"/>
              <a:gd name="connsiteX13" fmla="*/ 0 w 2664102"/>
              <a:gd name="connsiteY13" fmla="*/ 1774459 h 3460628"/>
              <a:gd name="connsiteX14" fmla="*/ 390149 w 2664102"/>
              <a:gd name="connsiteY14" fmla="*/ 832557 h 3460628"/>
              <a:gd name="connsiteX15" fmla="*/ 400718 w 2664102"/>
              <a:gd name="connsiteY15" fmla="*/ 822951 h 3460628"/>
              <a:gd name="connsiteX16" fmla="*/ 381759 w 2664102"/>
              <a:gd name="connsiteY16" fmla="*/ 761874 h 3460628"/>
              <a:gd name="connsiteX17" fmla="*/ 368876 w 2664102"/>
              <a:gd name="connsiteY17" fmla="*/ 634084 h 3460628"/>
              <a:gd name="connsiteX18" fmla="*/ 1002960 w 2664102"/>
              <a:gd name="connsiteY18" fmla="*/ 0 h 3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64102" h="3460628">
                <a:moveTo>
                  <a:pt x="1002960" y="0"/>
                </a:moveTo>
                <a:cubicBezTo>
                  <a:pt x="1265606" y="0"/>
                  <a:pt x="1490956" y="159688"/>
                  <a:pt x="1587215" y="387270"/>
                </a:cubicBezTo>
                <a:lnTo>
                  <a:pt x="1613792" y="472887"/>
                </a:lnTo>
                <a:lnTo>
                  <a:pt x="1728162" y="502295"/>
                </a:lnTo>
                <a:cubicBezTo>
                  <a:pt x="2270398" y="670948"/>
                  <a:pt x="2664102" y="1176726"/>
                  <a:pt x="2664102" y="1774459"/>
                </a:cubicBezTo>
                <a:cubicBezTo>
                  <a:pt x="2664102" y="2188274"/>
                  <a:pt x="2475404" y="2558017"/>
                  <a:pt x="2179359" y="2802334"/>
                </a:cubicBezTo>
                <a:lnTo>
                  <a:pt x="2169170" y="2809954"/>
                </a:lnTo>
                <a:lnTo>
                  <a:pt x="2190659" y="2849544"/>
                </a:lnTo>
                <a:cubicBezTo>
                  <a:pt x="2212918" y="2902169"/>
                  <a:pt x="2225226" y="2960027"/>
                  <a:pt x="2225226" y="3020760"/>
                </a:cubicBezTo>
                <a:cubicBezTo>
                  <a:pt x="2225226" y="3263692"/>
                  <a:pt x="2028290" y="3460628"/>
                  <a:pt x="1785358" y="3460628"/>
                </a:cubicBezTo>
                <a:cubicBezTo>
                  <a:pt x="1572793" y="3460628"/>
                  <a:pt x="1395443" y="3309849"/>
                  <a:pt x="1354427" y="3109409"/>
                </a:cubicBezTo>
                <a:lnTo>
                  <a:pt x="1354023" y="3105401"/>
                </a:lnTo>
                <a:lnTo>
                  <a:pt x="1332051" y="3106510"/>
                </a:lnTo>
                <a:cubicBezTo>
                  <a:pt x="596380" y="3106510"/>
                  <a:pt x="0" y="2510130"/>
                  <a:pt x="0" y="1774459"/>
                </a:cubicBezTo>
                <a:cubicBezTo>
                  <a:pt x="0" y="1406624"/>
                  <a:pt x="149095" y="1073611"/>
                  <a:pt x="390149" y="832557"/>
                </a:cubicBezTo>
                <a:lnTo>
                  <a:pt x="400718" y="822951"/>
                </a:lnTo>
                <a:lnTo>
                  <a:pt x="381759" y="761874"/>
                </a:lnTo>
                <a:cubicBezTo>
                  <a:pt x="373312" y="720597"/>
                  <a:pt x="368876" y="677859"/>
                  <a:pt x="368876" y="634084"/>
                </a:cubicBezTo>
                <a:cubicBezTo>
                  <a:pt x="368876" y="283889"/>
                  <a:pt x="652765" y="0"/>
                  <a:pt x="1002960" y="0"/>
                </a:cubicBezTo>
                <a:close/>
              </a:path>
            </a:pathLst>
          </a:custGeom>
          <a:solidFill>
            <a:srgbClr val="FED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3" name="Freeform 52">
            <a:extLst>
              <a:ext uri="{FF2B5EF4-FFF2-40B4-BE49-F238E27FC236}">
                <a16:creationId xmlns:a16="http://schemas.microsoft.com/office/drawing/2014/main" id="{6B9FF562-9BD5-2B44-B1B7-94C288C0D6F6}"/>
              </a:ext>
            </a:extLst>
          </p:cNvPr>
          <p:cNvSpPr/>
          <p:nvPr/>
        </p:nvSpPr>
        <p:spPr>
          <a:xfrm>
            <a:off x="4385115" y="1698686"/>
            <a:ext cx="2664102" cy="3460628"/>
          </a:xfrm>
          <a:custGeom>
            <a:avLst/>
            <a:gdLst>
              <a:gd name="connsiteX0" fmla="*/ 1002960 w 2664102"/>
              <a:gd name="connsiteY0" fmla="*/ 0 h 3460628"/>
              <a:gd name="connsiteX1" fmla="*/ 1587215 w 2664102"/>
              <a:gd name="connsiteY1" fmla="*/ 387270 h 3460628"/>
              <a:gd name="connsiteX2" fmla="*/ 1613792 w 2664102"/>
              <a:gd name="connsiteY2" fmla="*/ 472887 h 3460628"/>
              <a:gd name="connsiteX3" fmla="*/ 1728162 w 2664102"/>
              <a:gd name="connsiteY3" fmla="*/ 502295 h 3460628"/>
              <a:gd name="connsiteX4" fmla="*/ 2664102 w 2664102"/>
              <a:gd name="connsiteY4" fmla="*/ 1774459 h 3460628"/>
              <a:gd name="connsiteX5" fmla="*/ 2273953 w 2664102"/>
              <a:gd name="connsiteY5" fmla="*/ 2716361 h 3460628"/>
              <a:gd name="connsiteX6" fmla="*/ 2214624 w 2664102"/>
              <a:gd name="connsiteY6" fmla="*/ 2770284 h 3460628"/>
              <a:gd name="connsiteX7" fmla="*/ 2218372 w 2664102"/>
              <a:gd name="connsiteY7" fmla="*/ 2774826 h 3460628"/>
              <a:gd name="connsiteX8" fmla="*/ 2293494 w 2664102"/>
              <a:gd name="connsiteY8" fmla="*/ 3020760 h 3460628"/>
              <a:gd name="connsiteX9" fmla="*/ 1853626 w 2664102"/>
              <a:gd name="connsiteY9" fmla="*/ 3460628 h 3460628"/>
              <a:gd name="connsiteX10" fmla="*/ 1422695 w 2664102"/>
              <a:gd name="connsiteY10" fmla="*/ 3109409 h 3460628"/>
              <a:gd name="connsiteX11" fmla="*/ 1421945 w 2664102"/>
              <a:gd name="connsiteY11" fmla="*/ 3101971 h 3460628"/>
              <a:gd name="connsiteX12" fmla="*/ 1332051 w 2664102"/>
              <a:gd name="connsiteY12" fmla="*/ 3106510 h 3460628"/>
              <a:gd name="connsiteX13" fmla="*/ 0 w 2664102"/>
              <a:gd name="connsiteY13" fmla="*/ 1774459 h 3460628"/>
              <a:gd name="connsiteX14" fmla="*/ 390149 w 2664102"/>
              <a:gd name="connsiteY14" fmla="*/ 832557 h 3460628"/>
              <a:gd name="connsiteX15" fmla="*/ 400718 w 2664102"/>
              <a:gd name="connsiteY15" fmla="*/ 822951 h 3460628"/>
              <a:gd name="connsiteX16" fmla="*/ 381759 w 2664102"/>
              <a:gd name="connsiteY16" fmla="*/ 761874 h 3460628"/>
              <a:gd name="connsiteX17" fmla="*/ 368876 w 2664102"/>
              <a:gd name="connsiteY17" fmla="*/ 634084 h 3460628"/>
              <a:gd name="connsiteX18" fmla="*/ 1002960 w 2664102"/>
              <a:gd name="connsiteY18" fmla="*/ 0 h 3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64102" h="3460628">
                <a:moveTo>
                  <a:pt x="1002960" y="0"/>
                </a:moveTo>
                <a:cubicBezTo>
                  <a:pt x="1265607" y="0"/>
                  <a:pt x="1490956" y="159688"/>
                  <a:pt x="1587215" y="387270"/>
                </a:cubicBezTo>
                <a:lnTo>
                  <a:pt x="1613792" y="472887"/>
                </a:lnTo>
                <a:lnTo>
                  <a:pt x="1728162" y="502295"/>
                </a:lnTo>
                <a:cubicBezTo>
                  <a:pt x="2270398" y="670948"/>
                  <a:pt x="2664102" y="1176726"/>
                  <a:pt x="2664102" y="1774459"/>
                </a:cubicBezTo>
                <a:cubicBezTo>
                  <a:pt x="2664102" y="2142295"/>
                  <a:pt x="2515007" y="2475307"/>
                  <a:pt x="2273953" y="2716361"/>
                </a:cubicBezTo>
                <a:lnTo>
                  <a:pt x="2214624" y="2770284"/>
                </a:lnTo>
                <a:lnTo>
                  <a:pt x="2218372" y="2774826"/>
                </a:lnTo>
                <a:cubicBezTo>
                  <a:pt x="2265800" y="2845029"/>
                  <a:pt x="2293494" y="2929661"/>
                  <a:pt x="2293494" y="3020760"/>
                </a:cubicBezTo>
                <a:cubicBezTo>
                  <a:pt x="2293494" y="3263692"/>
                  <a:pt x="2096558" y="3460628"/>
                  <a:pt x="1853626" y="3460628"/>
                </a:cubicBezTo>
                <a:cubicBezTo>
                  <a:pt x="1641061" y="3460628"/>
                  <a:pt x="1463711" y="3309849"/>
                  <a:pt x="1422695" y="3109409"/>
                </a:cubicBezTo>
                <a:lnTo>
                  <a:pt x="1421945" y="3101971"/>
                </a:lnTo>
                <a:lnTo>
                  <a:pt x="1332051" y="3106510"/>
                </a:lnTo>
                <a:cubicBezTo>
                  <a:pt x="596380" y="3106510"/>
                  <a:pt x="0" y="2510130"/>
                  <a:pt x="0" y="1774459"/>
                </a:cubicBezTo>
                <a:cubicBezTo>
                  <a:pt x="0" y="1406624"/>
                  <a:pt x="149095" y="1073611"/>
                  <a:pt x="390149" y="832557"/>
                </a:cubicBezTo>
                <a:lnTo>
                  <a:pt x="400718" y="822951"/>
                </a:lnTo>
                <a:lnTo>
                  <a:pt x="381759" y="761874"/>
                </a:lnTo>
                <a:cubicBezTo>
                  <a:pt x="373312" y="720597"/>
                  <a:pt x="368876" y="677859"/>
                  <a:pt x="368876" y="634084"/>
                </a:cubicBezTo>
                <a:cubicBezTo>
                  <a:pt x="368876" y="283889"/>
                  <a:pt x="652765" y="0"/>
                  <a:pt x="1002960" y="0"/>
                </a:cubicBezTo>
                <a:close/>
              </a:path>
            </a:pathLst>
          </a:custGeom>
          <a:solidFill>
            <a:srgbClr val="FED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4" name="Freeform 53">
            <a:extLst>
              <a:ext uri="{FF2B5EF4-FFF2-40B4-BE49-F238E27FC236}">
                <a16:creationId xmlns:a16="http://schemas.microsoft.com/office/drawing/2014/main" id="{F78C72C1-BBB8-B14F-A70E-D1EB0561C42B}"/>
              </a:ext>
            </a:extLst>
          </p:cNvPr>
          <p:cNvSpPr/>
          <p:nvPr userDrawn="1"/>
        </p:nvSpPr>
        <p:spPr>
          <a:xfrm>
            <a:off x="6680341" y="1698686"/>
            <a:ext cx="2664102" cy="3460628"/>
          </a:xfrm>
          <a:custGeom>
            <a:avLst/>
            <a:gdLst>
              <a:gd name="connsiteX0" fmla="*/ 1002960 w 2664102"/>
              <a:gd name="connsiteY0" fmla="*/ 0 h 3460628"/>
              <a:gd name="connsiteX1" fmla="*/ 1587215 w 2664102"/>
              <a:gd name="connsiteY1" fmla="*/ 387270 h 3460628"/>
              <a:gd name="connsiteX2" fmla="*/ 1613792 w 2664102"/>
              <a:gd name="connsiteY2" fmla="*/ 472887 h 3460628"/>
              <a:gd name="connsiteX3" fmla="*/ 1728162 w 2664102"/>
              <a:gd name="connsiteY3" fmla="*/ 502295 h 3460628"/>
              <a:gd name="connsiteX4" fmla="*/ 2664102 w 2664102"/>
              <a:gd name="connsiteY4" fmla="*/ 1774459 h 3460628"/>
              <a:gd name="connsiteX5" fmla="*/ 2273953 w 2664102"/>
              <a:gd name="connsiteY5" fmla="*/ 2716361 h 3460628"/>
              <a:gd name="connsiteX6" fmla="*/ 2215613 w 2664102"/>
              <a:gd name="connsiteY6" fmla="*/ 2769384 h 3460628"/>
              <a:gd name="connsiteX7" fmla="*/ 2220103 w 2664102"/>
              <a:gd name="connsiteY7" fmla="*/ 2774826 h 3460628"/>
              <a:gd name="connsiteX8" fmla="*/ 2295226 w 2664102"/>
              <a:gd name="connsiteY8" fmla="*/ 3020760 h 3460628"/>
              <a:gd name="connsiteX9" fmla="*/ 1855358 w 2664102"/>
              <a:gd name="connsiteY9" fmla="*/ 3460628 h 3460628"/>
              <a:gd name="connsiteX10" fmla="*/ 1424427 w 2664102"/>
              <a:gd name="connsiteY10" fmla="*/ 3109409 h 3460628"/>
              <a:gd name="connsiteX11" fmla="*/ 1423668 w 2664102"/>
              <a:gd name="connsiteY11" fmla="*/ 3101884 h 3460628"/>
              <a:gd name="connsiteX12" fmla="*/ 1332051 w 2664102"/>
              <a:gd name="connsiteY12" fmla="*/ 3106510 h 3460628"/>
              <a:gd name="connsiteX13" fmla="*/ 0 w 2664102"/>
              <a:gd name="connsiteY13" fmla="*/ 1774459 h 3460628"/>
              <a:gd name="connsiteX14" fmla="*/ 390149 w 2664102"/>
              <a:gd name="connsiteY14" fmla="*/ 832557 h 3460628"/>
              <a:gd name="connsiteX15" fmla="*/ 400718 w 2664102"/>
              <a:gd name="connsiteY15" fmla="*/ 822951 h 3460628"/>
              <a:gd name="connsiteX16" fmla="*/ 381759 w 2664102"/>
              <a:gd name="connsiteY16" fmla="*/ 761874 h 3460628"/>
              <a:gd name="connsiteX17" fmla="*/ 368876 w 2664102"/>
              <a:gd name="connsiteY17" fmla="*/ 634084 h 3460628"/>
              <a:gd name="connsiteX18" fmla="*/ 1002960 w 2664102"/>
              <a:gd name="connsiteY18" fmla="*/ 0 h 3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64102" h="3460628">
                <a:moveTo>
                  <a:pt x="1002960" y="0"/>
                </a:moveTo>
                <a:cubicBezTo>
                  <a:pt x="1265607" y="0"/>
                  <a:pt x="1490956" y="159688"/>
                  <a:pt x="1587215" y="387270"/>
                </a:cubicBezTo>
                <a:lnTo>
                  <a:pt x="1613792" y="472887"/>
                </a:lnTo>
                <a:lnTo>
                  <a:pt x="1728162" y="502295"/>
                </a:lnTo>
                <a:cubicBezTo>
                  <a:pt x="2270398" y="670948"/>
                  <a:pt x="2664102" y="1176726"/>
                  <a:pt x="2664102" y="1774459"/>
                </a:cubicBezTo>
                <a:cubicBezTo>
                  <a:pt x="2664102" y="2142295"/>
                  <a:pt x="2515007" y="2475307"/>
                  <a:pt x="2273953" y="2716361"/>
                </a:cubicBezTo>
                <a:lnTo>
                  <a:pt x="2215613" y="2769384"/>
                </a:lnTo>
                <a:lnTo>
                  <a:pt x="2220103" y="2774826"/>
                </a:lnTo>
                <a:cubicBezTo>
                  <a:pt x="2267532" y="2845029"/>
                  <a:pt x="2295226" y="2929661"/>
                  <a:pt x="2295226" y="3020760"/>
                </a:cubicBezTo>
                <a:cubicBezTo>
                  <a:pt x="2295226" y="3263692"/>
                  <a:pt x="2098290" y="3460628"/>
                  <a:pt x="1855358" y="3460628"/>
                </a:cubicBezTo>
                <a:cubicBezTo>
                  <a:pt x="1642793" y="3460628"/>
                  <a:pt x="1465443" y="3309849"/>
                  <a:pt x="1424427" y="3109409"/>
                </a:cubicBezTo>
                <a:lnTo>
                  <a:pt x="1423668" y="3101884"/>
                </a:lnTo>
                <a:lnTo>
                  <a:pt x="1332051" y="3106510"/>
                </a:lnTo>
                <a:cubicBezTo>
                  <a:pt x="596380" y="3106510"/>
                  <a:pt x="0" y="2510130"/>
                  <a:pt x="0" y="1774459"/>
                </a:cubicBezTo>
                <a:cubicBezTo>
                  <a:pt x="0" y="1406624"/>
                  <a:pt x="149095" y="1073611"/>
                  <a:pt x="390149" y="832557"/>
                </a:cubicBezTo>
                <a:lnTo>
                  <a:pt x="400718" y="822951"/>
                </a:lnTo>
                <a:lnTo>
                  <a:pt x="381759" y="761874"/>
                </a:lnTo>
                <a:cubicBezTo>
                  <a:pt x="373312" y="720597"/>
                  <a:pt x="368876" y="677859"/>
                  <a:pt x="368876" y="634084"/>
                </a:cubicBezTo>
                <a:cubicBezTo>
                  <a:pt x="368876" y="283889"/>
                  <a:pt x="652765" y="0"/>
                  <a:pt x="1002960" y="0"/>
                </a:cubicBezTo>
                <a:close/>
              </a:path>
            </a:pathLst>
          </a:custGeom>
          <a:solidFill>
            <a:srgbClr val="FED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5" name="Freeform 54">
            <a:extLst>
              <a:ext uri="{FF2B5EF4-FFF2-40B4-BE49-F238E27FC236}">
                <a16:creationId xmlns:a16="http://schemas.microsoft.com/office/drawing/2014/main" id="{5322CBE2-C8DB-9445-B2BF-307CEC7D4467}"/>
              </a:ext>
            </a:extLst>
          </p:cNvPr>
          <p:cNvSpPr/>
          <p:nvPr/>
        </p:nvSpPr>
        <p:spPr>
          <a:xfrm>
            <a:off x="8975567" y="1698686"/>
            <a:ext cx="2664102" cy="3460628"/>
          </a:xfrm>
          <a:custGeom>
            <a:avLst/>
            <a:gdLst>
              <a:gd name="connsiteX0" fmla="*/ 1002960 w 2664102"/>
              <a:gd name="connsiteY0" fmla="*/ 0 h 3460628"/>
              <a:gd name="connsiteX1" fmla="*/ 1587215 w 2664102"/>
              <a:gd name="connsiteY1" fmla="*/ 387270 h 3460628"/>
              <a:gd name="connsiteX2" fmla="*/ 1613791 w 2664102"/>
              <a:gd name="connsiteY2" fmla="*/ 472887 h 3460628"/>
              <a:gd name="connsiteX3" fmla="*/ 1728162 w 2664102"/>
              <a:gd name="connsiteY3" fmla="*/ 502295 h 3460628"/>
              <a:gd name="connsiteX4" fmla="*/ 2664102 w 2664102"/>
              <a:gd name="connsiteY4" fmla="*/ 1774459 h 3460628"/>
              <a:gd name="connsiteX5" fmla="*/ 2359926 w 2664102"/>
              <a:gd name="connsiteY5" fmla="*/ 2621767 h 3460628"/>
              <a:gd name="connsiteX6" fmla="*/ 2289236 w 2664102"/>
              <a:gd name="connsiteY6" fmla="*/ 2699546 h 3460628"/>
              <a:gd name="connsiteX7" fmla="*/ 2301574 w 2664102"/>
              <a:gd name="connsiteY7" fmla="*/ 2709727 h 3460628"/>
              <a:gd name="connsiteX8" fmla="*/ 2430409 w 2664102"/>
              <a:gd name="connsiteY8" fmla="*/ 3020760 h 3460628"/>
              <a:gd name="connsiteX9" fmla="*/ 1990541 w 2664102"/>
              <a:gd name="connsiteY9" fmla="*/ 3460628 h 3460628"/>
              <a:gd name="connsiteX10" fmla="*/ 1559610 w 2664102"/>
              <a:gd name="connsiteY10" fmla="*/ 3109409 h 3460628"/>
              <a:gd name="connsiteX11" fmla="*/ 1557255 w 2664102"/>
              <a:gd name="connsiteY11" fmla="*/ 3086049 h 3460628"/>
              <a:gd name="connsiteX12" fmla="*/ 1468245 w 2664102"/>
              <a:gd name="connsiteY12" fmla="*/ 3099633 h 3460628"/>
              <a:gd name="connsiteX13" fmla="*/ 1332051 w 2664102"/>
              <a:gd name="connsiteY13" fmla="*/ 3106510 h 3460628"/>
              <a:gd name="connsiteX14" fmla="*/ 0 w 2664102"/>
              <a:gd name="connsiteY14" fmla="*/ 1774459 h 3460628"/>
              <a:gd name="connsiteX15" fmla="*/ 390149 w 2664102"/>
              <a:gd name="connsiteY15" fmla="*/ 832557 h 3460628"/>
              <a:gd name="connsiteX16" fmla="*/ 400718 w 2664102"/>
              <a:gd name="connsiteY16" fmla="*/ 822951 h 3460628"/>
              <a:gd name="connsiteX17" fmla="*/ 381758 w 2664102"/>
              <a:gd name="connsiteY17" fmla="*/ 761874 h 3460628"/>
              <a:gd name="connsiteX18" fmla="*/ 368876 w 2664102"/>
              <a:gd name="connsiteY18" fmla="*/ 634084 h 3460628"/>
              <a:gd name="connsiteX19" fmla="*/ 1002960 w 2664102"/>
              <a:gd name="connsiteY19" fmla="*/ 0 h 3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64102" h="3460628">
                <a:moveTo>
                  <a:pt x="1002960" y="0"/>
                </a:moveTo>
                <a:cubicBezTo>
                  <a:pt x="1265606" y="0"/>
                  <a:pt x="1490955" y="159688"/>
                  <a:pt x="1587215" y="387270"/>
                </a:cubicBezTo>
                <a:lnTo>
                  <a:pt x="1613791" y="472887"/>
                </a:lnTo>
                <a:lnTo>
                  <a:pt x="1728162" y="502295"/>
                </a:lnTo>
                <a:cubicBezTo>
                  <a:pt x="2270398" y="670948"/>
                  <a:pt x="2664102" y="1176726"/>
                  <a:pt x="2664102" y="1774459"/>
                </a:cubicBezTo>
                <a:cubicBezTo>
                  <a:pt x="2664102" y="2096315"/>
                  <a:pt x="2549951" y="2391510"/>
                  <a:pt x="2359926" y="2621767"/>
                </a:cubicBezTo>
                <a:lnTo>
                  <a:pt x="2289236" y="2699546"/>
                </a:lnTo>
                <a:lnTo>
                  <a:pt x="2301574" y="2709727"/>
                </a:lnTo>
                <a:cubicBezTo>
                  <a:pt x="2381175" y="2789327"/>
                  <a:pt x="2430409" y="2899294"/>
                  <a:pt x="2430409" y="3020760"/>
                </a:cubicBezTo>
                <a:cubicBezTo>
                  <a:pt x="2430409" y="3263692"/>
                  <a:pt x="2233473" y="3460628"/>
                  <a:pt x="1990541" y="3460628"/>
                </a:cubicBezTo>
                <a:cubicBezTo>
                  <a:pt x="1777975" y="3460628"/>
                  <a:pt x="1600626" y="3309849"/>
                  <a:pt x="1559610" y="3109409"/>
                </a:cubicBezTo>
                <a:lnTo>
                  <a:pt x="1557255" y="3086049"/>
                </a:lnTo>
                <a:lnTo>
                  <a:pt x="1468245" y="3099633"/>
                </a:lnTo>
                <a:cubicBezTo>
                  <a:pt x="1423466" y="3104181"/>
                  <a:pt x="1378030" y="3106510"/>
                  <a:pt x="1332051" y="3106510"/>
                </a:cubicBezTo>
                <a:cubicBezTo>
                  <a:pt x="596380" y="3106510"/>
                  <a:pt x="0" y="2510130"/>
                  <a:pt x="0" y="1774459"/>
                </a:cubicBezTo>
                <a:cubicBezTo>
                  <a:pt x="0" y="1406624"/>
                  <a:pt x="149095" y="1073611"/>
                  <a:pt x="390149" y="832557"/>
                </a:cubicBezTo>
                <a:lnTo>
                  <a:pt x="400718" y="822951"/>
                </a:lnTo>
                <a:lnTo>
                  <a:pt x="381758" y="761874"/>
                </a:lnTo>
                <a:cubicBezTo>
                  <a:pt x="373312" y="720597"/>
                  <a:pt x="368876" y="677859"/>
                  <a:pt x="368876" y="634084"/>
                </a:cubicBezTo>
                <a:cubicBezTo>
                  <a:pt x="368876" y="283889"/>
                  <a:pt x="652765" y="0"/>
                  <a:pt x="1002960" y="0"/>
                </a:cubicBezTo>
                <a:close/>
              </a:path>
            </a:pathLst>
          </a:custGeom>
          <a:solidFill>
            <a:srgbClr val="FED1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lstStyle>
            <a:lvl1pPr algn="ctr">
              <a:buNone/>
              <a:defRPr sz="1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1" name="Rectangle 30">
            <a:extLst>
              <a:ext uri="{FF2B5EF4-FFF2-40B4-BE49-F238E27FC236}">
                <a16:creationId xmlns:a16="http://schemas.microsoft.com/office/drawing/2014/main" id="{15B96E93-12A7-0543-B8EE-9285E103FDF4}"/>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32" name="TextBox 31">
            <a:extLst>
              <a:ext uri="{FF2B5EF4-FFF2-40B4-BE49-F238E27FC236}">
                <a16:creationId xmlns:a16="http://schemas.microsoft.com/office/drawing/2014/main" id="{B952A1B4-9317-CA4F-8010-A831C931E180}"/>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
        <p:nvSpPr>
          <p:cNvPr id="56" name="Oval 55">
            <a:extLst>
              <a:ext uri="{FF2B5EF4-FFF2-40B4-BE49-F238E27FC236}">
                <a16:creationId xmlns:a16="http://schemas.microsoft.com/office/drawing/2014/main" id="{B13E1DCE-8617-FE49-9D50-215190C95744}"/>
              </a:ext>
            </a:extLst>
          </p:cNvPr>
          <p:cNvSpPr/>
          <p:nvPr userDrawn="1"/>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1CF0B779-49F1-BD40-A379-6E82ED7A8EA5}"/>
              </a:ext>
            </a:extLst>
          </p:cNvPr>
          <p:cNvSpPr/>
          <p:nvPr userDrawn="1"/>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71B6F19E-6C02-7B40-813C-4C605D3E627A}"/>
              </a:ext>
            </a:extLst>
          </p:cNvPr>
          <p:cNvSpPr/>
          <p:nvPr userDrawn="1"/>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1A601DA3-31CF-EE49-AC34-35907C8E7C67}"/>
              </a:ext>
            </a:extLst>
          </p:cNvPr>
          <p:cNvSpPr/>
          <p:nvPr userDrawn="1"/>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 Placeholder 17">
            <a:extLst>
              <a:ext uri="{FF2B5EF4-FFF2-40B4-BE49-F238E27FC236}">
                <a16:creationId xmlns:a16="http://schemas.microsoft.com/office/drawing/2014/main" id="{1FA3C6B8-1B91-3C45-ABF9-38614C60D882}"/>
              </a:ext>
            </a:extLst>
          </p:cNvPr>
          <p:cNvSpPr>
            <a:spLocks noGrp="1"/>
          </p:cNvSpPr>
          <p:nvPr>
            <p:ph type="body" sz="quarter" idx="34" hasCustomPrompt="1"/>
          </p:nvPr>
        </p:nvSpPr>
        <p:spPr>
          <a:xfrm>
            <a:off x="2747941" y="1946907"/>
            <a:ext cx="695250" cy="734798"/>
          </a:xfrm>
        </p:spPr>
        <p:txBody>
          <a:bodyPr/>
          <a:lstStyle>
            <a:lvl1pPr algn="ctr">
              <a:buNone/>
              <a:defRPr sz="48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2" name="Text Placeholder 17">
            <a:extLst>
              <a:ext uri="{FF2B5EF4-FFF2-40B4-BE49-F238E27FC236}">
                <a16:creationId xmlns:a16="http://schemas.microsoft.com/office/drawing/2014/main" id="{A458E8DF-54E7-064A-9CDB-051A735469FD}"/>
              </a:ext>
            </a:extLst>
          </p:cNvPr>
          <p:cNvSpPr>
            <a:spLocks noGrp="1"/>
          </p:cNvSpPr>
          <p:nvPr>
            <p:ph type="body" sz="quarter" idx="35" hasCustomPrompt="1"/>
          </p:nvPr>
        </p:nvSpPr>
        <p:spPr>
          <a:xfrm>
            <a:off x="5064548" y="1949503"/>
            <a:ext cx="695250" cy="734798"/>
          </a:xfrm>
        </p:spPr>
        <p:txBody>
          <a:bodyPr/>
          <a:lstStyle>
            <a:lvl1pPr algn="ctr">
              <a:buNone/>
              <a:defRPr sz="48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6" name="Text Placeholder 17">
            <a:extLst>
              <a:ext uri="{FF2B5EF4-FFF2-40B4-BE49-F238E27FC236}">
                <a16:creationId xmlns:a16="http://schemas.microsoft.com/office/drawing/2014/main" id="{FDFA3651-9899-9946-9C5D-81AF4B51CA40}"/>
              </a:ext>
            </a:extLst>
          </p:cNvPr>
          <p:cNvSpPr>
            <a:spLocks noGrp="1"/>
          </p:cNvSpPr>
          <p:nvPr>
            <p:ph type="body" sz="quarter" idx="36" hasCustomPrompt="1"/>
          </p:nvPr>
        </p:nvSpPr>
        <p:spPr>
          <a:xfrm>
            <a:off x="7338393" y="1962861"/>
            <a:ext cx="695250" cy="734798"/>
          </a:xfrm>
        </p:spPr>
        <p:txBody>
          <a:bodyPr/>
          <a:lstStyle>
            <a:lvl1pPr algn="ctr">
              <a:buNone/>
              <a:defRPr sz="48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7" name="Text Placeholder 17">
            <a:extLst>
              <a:ext uri="{FF2B5EF4-FFF2-40B4-BE49-F238E27FC236}">
                <a16:creationId xmlns:a16="http://schemas.microsoft.com/office/drawing/2014/main" id="{4790CDE1-298B-B145-BA4E-F6881FB7FA93}"/>
              </a:ext>
            </a:extLst>
          </p:cNvPr>
          <p:cNvSpPr>
            <a:spLocks noGrp="1"/>
          </p:cNvSpPr>
          <p:nvPr>
            <p:ph type="body" sz="quarter" idx="37" hasCustomPrompt="1"/>
          </p:nvPr>
        </p:nvSpPr>
        <p:spPr>
          <a:xfrm>
            <a:off x="9655000" y="1965457"/>
            <a:ext cx="695250" cy="734798"/>
          </a:xfrm>
        </p:spPr>
        <p:txBody>
          <a:bodyPr/>
          <a:lstStyle>
            <a:lvl1pPr algn="ctr">
              <a:buNone/>
              <a:defRPr sz="4800" b="1"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Tree>
    <p:extLst>
      <p:ext uri="{BB962C8B-B14F-4D97-AF65-F5344CB8AC3E}">
        <p14:creationId xmlns:p14="http://schemas.microsoft.com/office/powerpoint/2010/main" val="293714853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2" name="TextBox 81">
            <a:extLst>
              <a:ext uri="{FF2B5EF4-FFF2-40B4-BE49-F238E27FC236}">
                <a16:creationId xmlns:a16="http://schemas.microsoft.com/office/drawing/2014/main" id="{08E9F9D0-9E26-264C-AEC8-09904D07E9EC}"/>
              </a:ext>
            </a:extLst>
          </p:cNvPr>
          <p:cNvSpPr txBox="1"/>
          <p:nvPr/>
        </p:nvSpPr>
        <p:spPr>
          <a:xfrm>
            <a:off x="3477661" y="3013347"/>
            <a:ext cx="1066702" cy="369332"/>
          </a:xfrm>
          <a:prstGeom prst="rect">
            <a:avLst/>
          </a:prstGeom>
          <a:noFill/>
        </p:spPr>
        <p:txBody>
          <a:bodyPr wrap="none" rtlCol="0">
            <a:spAutoFit/>
          </a:bodyPr>
          <a:lstStyle/>
          <a:p>
            <a:pPr algn="ctr"/>
            <a:r>
              <a:rPr lang="en-US" dirty="0">
                <a:solidFill>
                  <a:schemeClr val="tx2"/>
                </a:solidFill>
                <a:latin typeface="+mn-lt"/>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FE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8" name="Rectangle 27">
            <a:extLst>
              <a:ext uri="{FF2B5EF4-FFF2-40B4-BE49-F238E27FC236}">
                <a16:creationId xmlns:a16="http://schemas.microsoft.com/office/drawing/2014/main" id="{DF453934-7B62-4644-A627-15E6F071BCE9}"/>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9" name="TextBox 28">
            <a:extLst>
              <a:ext uri="{FF2B5EF4-FFF2-40B4-BE49-F238E27FC236}">
                <a16:creationId xmlns:a16="http://schemas.microsoft.com/office/drawing/2014/main" id="{363C83FA-5939-4A4D-8F14-DBDF6C3C824C}"/>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28688137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4 point icon graph">
    <p:spTree>
      <p:nvGrpSpPr>
        <p:cNvPr id="1" name=""/>
        <p:cNvGrpSpPr/>
        <p:nvPr/>
      </p:nvGrpSpPr>
      <p:grpSpPr>
        <a:xfrm>
          <a:off x="0" y="0"/>
          <a:ext cx="0" cy="0"/>
          <a:chOff x="0" y="0"/>
          <a:chExt cx="0" cy="0"/>
        </a:xfrm>
      </p:grpSpPr>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ED1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2" name="TextBox 81">
            <a:extLst>
              <a:ext uri="{FF2B5EF4-FFF2-40B4-BE49-F238E27FC236}">
                <a16:creationId xmlns:a16="http://schemas.microsoft.com/office/drawing/2014/main" id="{08E9F9D0-9E26-264C-AEC8-09904D07E9EC}"/>
              </a:ext>
            </a:extLst>
          </p:cNvPr>
          <p:cNvSpPr txBox="1"/>
          <p:nvPr/>
        </p:nvSpPr>
        <p:spPr>
          <a:xfrm>
            <a:off x="3477661" y="3013347"/>
            <a:ext cx="1066702" cy="369332"/>
          </a:xfrm>
          <a:prstGeom prst="rect">
            <a:avLst/>
          </a:prstGeom>
          <a:noFill/>
        </p:spPr>
        <p:txBody>
          <a:bodyPr wrap="none" rtlCol="0">
            <a:spAutoFit/>
          </a:bodyPr>
          <a:lstStyle/>
          <a:p>
            <a:pPr algn="ctr"/>
            <a:r>
              <a:rPr lang="en-US" dirty="0">
                <a:solidFill>
                  <a:schemeClr val="tx2"/>
                </a:solidFill>
                <a:latin typeface="+mn-lt"/>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lstStyle>
            <a:lvl1pPr algn="ctr">
              <a:buNone/>
              <a:defRPr sz="15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FED100"/>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8" name="Rectangle 27">
            <a:extLst>
              <a:ext uri="{FF2B5EF4-FFF2-40B4-BE49-F238E27FC236}">
                <a16:creationId xmlns:a16="http://schemas.microsoft.com/office/drawing/2014/main" id="{DF453934-7B62-4644-A627-15E6F071BCE9}"/>
              </a:ext>
            </a:extLst>
          </p:cNvPr>
          <p:cNvSpPr/>
          <p:nvPr userDrawn="1"/>
        </p:nvSpPr>
        <p:spPr>
          <a:xfrm rot="16200000" flipV="1">
            <a:off x="11591456" y="6622960"/>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9" name="TextBox 28">
            <a:extLst>
              <a:ext uri="{FF2B5EF4-FFF2-40B4-BE49-F238E27FC236}">
                <a16:creationId xmlns:a16="http://schemas.microsoft.com/office/drawing/2014/main" id="{363C83FA-5939-4A4D-8F14-DBDF6C3C824C}"/>
              </a:ext>
            </a:extLst>
          </p:cNvPr>
          <p:cNvSpPr txBox="1"/>
          <p:nvPr userDrawn="1"/>
        </p:nvSpPr>
        <p:spPr>
          <a:xfrm>
            <a:off x="363851" y="6461565"/>
            <a:ext cx="11425605" cy="261610"/>
          </a:xfrm>
          <a:prstGeom prst="rect">
            <a:avLst/>
          </a:prstGeom>
          <a:noFill/>
        </p:spPr>
        <p:txBody>
          <a:bodyPr wrap="square" rtlCol="0">
            <a:spAutoFit/>
          </a:bodyPr>
          <a:lstStyle/>
          <a:p>
            <a:pPr algn="r"/>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j-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0486210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18D471C-0C8F-0146-83F3-CAF71642C847}"/>
              </a:ext>
            </a:extLst>
          </p:cNvPr>
          <p:cNvSpPr/>
          <p:nvPr userDrawn="1"/>
        </p:nvSpPr>
        <p:spPr>
          <a:xfrm flipV="1">
            <a:off x="1808067" y="0"/>
            <a:ext cx="5567770" cy="6932300"/>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2228342" y="5863147"/>
            <a:ext cx="233548" cy="233548"/>
            <a:chOff x="5941025" y="3634400"/>
            <a:chExt cx="467650" cy="467650"/>
          </a:xfrm>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2655617" y="4585634"/>
            <a:ext cx="3704362" cy="361924"/>
          </a:xfrm>
        </p:spPr>
        <p:txBody>
          <a:bodyPr anchor="t"/>
          <a:lstStyle>
            <a:lvl1pPr algn="l">
              <a:buNone/>
              <a:defRPr sz="1400" b="0"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2655617" y="5208593"/>
            <a:ext cx="3704362" cy="361924"/>
          </a:xfrm>
        </p:spPr>
        <p:txBody>
          <a:bodyPr anchor="t"/>
          <a:lstStyle>
            <a:lvl1pPr algn="l">
              <a:buNone/>
              <a:defRPr sz="1400" b="0"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2663781" y="5852156"/>
            <a:ext cx="3704362" cy="361924"/>
          </a:xfrm>
        </p:spPr>
        <p:txBody>
          <a:bodyPr anchor="t"/>
          <a:lstStyle>
            <a:lvl1pPr algn="l">
              <a:buNone/>
              <a:defRPr sz="1400" b="0" i="0" spc="0">
                <a:solidFill>
                  <a:srgbClr val="000000"/>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623928" y="1515712"/>
            <a:ext cx="3195486" cy="731140"/>
          </a:xfrm>
        </p:spPr>
        <p:txBody>
          <a:bodyPr anchor="ctr">
            <a:normAutofit/>
          </a:bodyPr>
          <a:lstStyle>
            <a:lvl1pPr marL="0" indent="0" algn="r">
              <a:buNone/>
              <a:defRPr sz="2800" baseline="0">
                <a:solidFill>
                  <a:srgbClr val="000000"/>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8623928" y="706136"/>
            <a:ext cx="3195485" cy="837258"/>
          </a:xfrm>
        </p:spPr>
        <p:txBody>
          <a:bodyPr anchor="ctr">
            <a:normAutofit/>
          </a:bodyPr>
          <a:lstStyle>
            <a:lvl1pPr marL="0" indent="0" algn="r">
              <a:buNone/>
              <a:defRPr sz="5000" baseline="0">
                <a:solidFill>
                  <a:srgbClr val="000000"/>
                </a:solidFill>
                <a:latin typeface="+mn-lt"/>
              </a:defRPr>
            </a:lvl1pPr>
          </a:lstStyle>
          <a:p>
            <a:pPr lvl="0"/>
            <a:r>
              <a:rPr lang="en-US" dirty="0"/>
              <a:t>Thank You</a:t>
            </a:r>
          </a:p>
        </p:txBody>
      </p:sp>
      <p:grpSp>
        <p:nvGrpSpPr>
          <p:cNvPr id="34" name="Group 33">
            <a:extLst>
              <a:ext uri="{FF2B5EF4-FFF2-40B4-BE49-F238E27FC236}">
                <a16:creationId xmlns:a16="http://schemas.microsoft.com/office/drawing/2014/main" id="{FFCAF4E6-72DB-E649-B092-C010328005F1}"/>
              </a:ext>
            </a:extLst>
          </p:cNvPr>
          <p:cNvGrpSpPr/>
          <p:nvPr userDrawn="1"/>
        </p:nvGrpSpPr>
        <p:grpSpPr>
          <a:xfrm>
            <a:off x="9203809" y="5757022"/>
            <a:ext cx="2735993" cy="679345"/>
            <a:chOff x="0" y="0"/>
            <a:chExt cx="2301694" cy="571500"/>
          </a:xfrm>
        </p:grpSpPr>
        <p:sp>
          <p:nvSpPr>
            <p:cNvPr id="35" name="Rectangle 34">
              <a:extLst>
                <a:ext uri="{FF2B5EF4-FFF2-40B4-BE49-F238E27FC236}">
                  <a16:creationId xmlns:a16="http://schemas.microsoft.com/office/drawing/2014/main" id="{D1740294-4308-8F46-B6E3-2486ADA5C515}"/>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6" name="Picture 35">
              <a:extLst>
                <a:ext uri="{FF2B5EF4-FFF2-40B4-BE49-F238E27FC236}">
                  <a16:creationId xmlns:a16="http://schemas.microsoft.com/office/drawing/2014/main" id="{37A8314D-532F-284C-8D90-022E08B7A7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Rectangle 26">
            <a:extLst>
              <a:ext uri="{FF2B5EF4-FFF2-40B4-BE49-F238E27FC236}">
                <a16:creationId xmlns:a16="http://schemas.microsoft.com/office/drawing/2014/main" id="{C0B53E92-EEA2-C244-A0DE-E8A8BB45245B}"/>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8" name="TextBox 27">
            <a:extLst>
              <a:ext uri="{FF2B5EF4-FFF2-40B4-BE49-F238E27FC236}">
                <a16:creationId xmlns:a16="http://schemas.microsoft.com/office/drawing/2014/main" id="{77ECD463-CACA-A245-ABB8-C2DAD3A70862}"/>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pic>
        <p:nvPicPr>
          <p:cNvPr id="29" name="Picture 28" descr="A picture containing text&#10;&#10;Description automatically generated">
            <a:extLst>
              <a:ext uri="{FF2B5EF4-FFF2-40B4-BE49-F238E27FC236}">
                <a16:creationId xmlns:a16="http://schemas.microsoft.com/office/drawing/2014/main" id="{8EB78B0B-4981-7A4C-ADF6-A5630804811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808068" y="385987"/>
            <a:ext cx="5567769" cy="2534194"/>
          </a:xfrm>
          <a:prstGeom prst="rect">
            <a:avLst/>
          </a:prstGeom>
        </p:spPr>
      </p:pic>
    </p:spTree>
    <p:extLst>
      <p:ext uri="{BB962C8B-B14F-4D97-AF65-F5344CB8AC3E}">
        <p14:creationId xmlns:p14="http://schemas.microsoft.com/office/powerpoint/2010/main" val="28929803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C4816-4301-EA49-A854-EFF7B06B50C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E3B0B7E-5192-F941-94C5-AA4F5EB37B06}"/>
              </a:ext>
            </a:extLst>
          </p:cNvPr>
          <p:cNvSpPr>
            <a:spLocks noGrp="1"/>
          </p:cNvSpPr>
          <p:nvPr>
            <p:ph type="dt" sz="half" idx="10"/>
          </p:nvPr>
        </p:nvSpPr>
        <p:spPr/>
        <p:txBody>
          <a:bodyPr/>
          <a:lstStyle/>
          <a:p>
            <a:fld id="{8B7FD578-4D8C-F94D-9569-CDE05732EEA7}" type="datetimeFigureOut">
              <a:rPr lang="en-US" smtClean="0"/>
              <a:t>9/13/2022</a:t>
            </a:fld>
            <a:endParaRPr lang="en-US"/>
          </a:p>
        </p:txBody>
      </p:sp>
      <p:sp>
        <p:nvSpPr>
          <p:cNvPr id="4" name="Footer Placeholder 3">
            <a:extLst>
              <a:ext uri="{FF2B5EF4-FFF2-40B4-BE49-F238E27FC236}">
                <a16:creationId xmlns:a16="http://schemas.microsoft.com/office/drawing/2014/main" id="{D92BEBE4-8EEC-6844-B51E-A3F43CE95EB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6CA9F6-92D0-2B46-B53F-6568F55BCE8D}"/>
              </a:ext>
            </a:extLst>
          </p:cNvPr>
          <p:cNvSpPr>
            <a:spLocks noGrp="1"/>
          </p:cNvSpPr>
          <p:nvPr>
            <p:ph type="sldNum" sz="quarter" idx="12"/>
          </p:nvPr>
        </p:nvSpPr>
        <p:spPr/>
        <p:txBody>
          <a:bodyPr/>
          <a:lstStyle/>
          <a:p>
            <a:fld id="{5E760C49-C21F-C349-B509-93C281143DFD}" type="slidenum">
              <a:rPr lang="en-US" smtClean="0"/>
              <a:t>‹#›</a:t>
            </a:fld>
            <a:endParaRPr lang="en-US"/>
          </a:p>
        </p:txBody>
      </p:sp>
    </p:spTree>
    <p:extLst>
      <p:ext uri="{BB962C8B-B14F-4D97-AF65-F5344CB8AC3E}">
        <p14:creationId xmlns:p14="http://schemas.microsoft.com/office/powerpoint/2010/main" val="416468467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361479" y="123226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499807" y="128946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5769762" y="162223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F8DF3840-EDCD-4B47-B492-D9F24116159A}"/>
              </a:ext>
            </a:extLst>
          </p:cNvPr>
          <p:cNvSpPr/>
          <p:nvPr userDrawn="1"/>
        </p:nvSpPr>
        <p:spPr>
          <a:xfrm flipV="1">
            <a:off x="511072" y="-2"/>
            <a:ext cx="5240006" cy="6892757"/>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4" name="Rectangle 13">
            <a:extLst>
              <a:ext uri="{FF2B5EF4-FFF2-40B4-BE49-F238E27FC236}">
                <a16:creationId xmlns:a16="http://schemas.microsoft.com/office/drawing/2014/main" id="{E9E207A2-7B0E-2F46-8515-2531113C9151}"/>
              </a:ext>
            </a:extLst>
          </p:cNvPr>
          <p:cNvSpPr/>
          <p:nvPr userDrawn="1"/>
        </p:nvSpPr>
        <p:spPr>
          <a:xfrm>
            <a:off x="918629" y="1527801"/>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956478" y="1899687"/>
            <a:ext cx="4306395" cy="3280643"/>
          </a:xfrm>
        </p:spPr>
        <p:txBody>
          <a:bodyPr/>
          <a:lstStyle>
            <a:lvl1pPr indent="0">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918629" y="628636"/>
            <a:ext cx="4378451" cy="603631"/>
          </a:xfrm>
        </p:spPr>
        <p:txBody>
          <a:bodyPr>
            <a:normAutofit/>
          </a:bodyPr>
          <a:lstStyle>
            <a:lvl1pPr marL="0" indent="0" algn="l">
              <a:buNone/>
              <a:defRPr sz="3600" b="0" i="0">
                <a:solidFill>
                  <a:srgbClr val="000000"/>
                </a:solidFill>
                <a:latin typeface="+mn-lt"/>
              </a:defRPr>
            </a:lvl1pPr>
          </a:lstStyle>
          <a:p>
            <a:pPr lvl="0"/>
            <a:r>
              <a:rPr lang="en-US" dirty="0"/>
              <a:t>Overview Slide</a:t>
            </a:r>
          </a:p>
        </p:txBody>
      </p: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229716" y="1232267"/>
            <a:ext cx="4465067" cy="822373"/>
          </a:xfrm>
        </p:spPr>
        <p:txBody>
          <a:bodyPr anchor="ctr">
            <a:noAutofit/>
          </a:bodyPr>
          <a:lstStyle>
            <a:lvl1pPr marL="0" indent="0" algn="l">
              <a:buNone/>
              <a:defRPr sz="2200" b="1" baseline="0">
                <a:solidFill>
                  <a:srgbClr val="00336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361479" y="230689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499807" y="236408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5769762" y="269686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229716" y="2306893"/>
            <a:ext cx="4465067" cy="822373"/>
          </a:xfrm>
        </p:spPr>
        <p:txBody>
          <a:bodyPr anchor="ctr">
            <a:noAutofit/>
          </a:bodyPr>
          <a:lstStyle>
            <a:lvl1pPr marL="0" indent="0" algn="l">
              <a:buNone/>
              <a:defRPr sz="2200" b="1" baseline="0">
                <a:solidFill>
                  <a:srgbClr val="00336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361479" y="336665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499807" y="342385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5769762" y="375662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229716" y="3366657"/>
            <a:ext cx="4465067" cy="822373"/>
          </a:xfrm>
        </p:spPr>
        <p:txBody>
          <a:bodyPr anchor="ctr">
            <a:noAutofit/>
          </a:bodyPr>
          <a:lstStyle>
            <a:lvl1pPr marL="0" indent="0" algn="l">
              <a:buNone/>
              <a:defRPr sz="2200" b="1" baseline="0">
                <a:solidFill>
                  <a:srgbClr val="00336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347624" y="442484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485952" y="448203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5755907" y="481481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215861" y="4424843"/>
            <a:ext cx="4465067" cy="822373"/>
          </a:xfrm>
        </p:spPr>
        <p:txBody>
          <a:bodyPr anchor="ctr">
            <a:noAutofit/>
          </a:bodyPr>
          <a:lstStyle>
            <a:lvl1pPr marL="0" indent="0" algn="l">
              <a:buNone/>
              <a:defRPr sz="2200" b="1" baseline="0">
                <a:solidFill>
                  <a:srgbClr val="00336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272439618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361479" y="1232267"/>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499807" y="1289462"/>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5769762" y="1622238"/>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F8DF3840-EDCD-4B47-B492-D9F24116159A}"/>
              </a:ext>
            </a:extLst>
          </p:cNvPr>
          <p:cNvSpPr/>
          <p:nvPr userDrawn="1"/>
        </p:nvSpPr>
        <p:spPr>
          <a:xfrm flipV="1">
            <a:off x="511072" y="-2"/>
            <a:ext cx="5240006" cy="6892757"/>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4" name="Rectangle 13">
            <a:extLst>
              <a:ext uri="{FF2B5EF4-FFF2-40B4-BE49-F238E27FC236}">
                <a16:creationId xmlns:a16="http://schemas.microsoft.com/office/drawing/2014/main" id="{E9E207A2-7B0E-2F46-8515-2531113C9151}"/>
              </a:ext>
            </a:extLst>
          </p:cNvPr>
          <p:cNvSpPr/>
          <p:nvPr userDrawn="1"/>
        </p:nvSpPr>
        <p:spPr>
          <a:xfrm>
            <a:off x="918629" y="1527801"/>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956478" y="1899687"/>
            <a:ext cx="4306395" cy="3280643"/>
          </a:xfrm>
        </p:spPr>
        <p:txBody>
          <a:bodyPr/>
          <a:lstStyle>
            <a:lvl1pPr indent="0">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918629" y="628636"/>
            <a:ext cx="4378451" cy="603631"/>
          </a:xfrm>
        </p:spPr>
        <p:txBody>
          <a:bodyPr>
            <a:normAutofit/>
          </a:bodyPr>
          <a:lstStyle>
            <a:lvl1pPr marL="0" indent="0" algn="l">
              <a:buNone/>
              <a:defRPr sz="3600" b="0" i="0">
                <a:solidFill>
                  <a:srgbClr val="000000"/>
                </a:solidFill>
                <a:latin typeface="+mn-lt"/>
              </a:defRPr>
            </a:lvl1pPr>
          </a:lstStyle>
          <a:p>
            <a:pPr lvl="0"/>
            <a:r>
              <a:rPr lang="en-US" dirty="0"/>
              <a:t>Overview Slide</a:t>
            </a:r>
          </a:p>
        </p:txBody>
      </p: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229716" y="1232267"/>
            <a:ext cx="4465067" cy="822373"/>
          </a:xfrm>
        </p:spPr>
        <p:txBody>
          <a:bodyPr anchor="ctr">
            <a:noAutofit/>
          </a:bodyPr>
          <a:lstStyle>
            <a:lvl1pPr marL="0" indent="0" algn="l">
              <a:buNone/>
              <a:defRPr sz="2200" b="1"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355753" y="2768840"/>
            <a:ext cx="771474" cy="826781"/>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514218" y="2888227"/>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5769762" y="323026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234804" y="2773248"/>
            <a:ext cx="4465067" cy="822373"/>
          </a:xfrm>
        </p:spPr>
        <p:txBody>
          <a:bodyPr anchor="ctr">
            <a:noAutofit/>
          </a:bodyPr>
          <a:lstStyle>
            <a:lvl1pPr marL="0" indent="0" algn="l">
              <a:buNone/>
              <a:defRPr sz="2200" b="1"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347624" y="4424843"/>
            <a:ext cx="771474" cy="771474"/>
          </a:xfrm>
          <a:prstGeom prst="ellipse">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485952" y="4482038"/>
            <a:ext cx="511077" cy="635000"/>
          </a:xfrm>
          <a:noFill/>
        </p:spPr>
        <p:txBody>
          <a:bodyPr anchor="ctr">
            <a:noAutofit/>
          </a:bodyPr>
          <a:lstStyle>
            <a:lvl1pPr marL="0" indent="0" algn="ctr">
              <a:buNone/>
              <a:defRPr sz="2800" b="0"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5755907" y="4814814"/>
            <a:ext cx="591717" cy="0"/>
          </a:xfrm>
          <a:prstGeom prst="line">
            <a:avLst/>
          </a:prstGeom>
          <a:ln w="19050">
            <a:solidFill>
              <a:srgbClr val="FFD100"/>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215861" y="4424843"/>
            <a:ext cx="4465067" cy="822373"/>
          </a:xfrm>
        </p:spPr>
        <p:txBody>
          <a:bodyPr anchor="ctr">
            <a:noAutofit/>
          </a:bodyPr>
          <a:lstStyle>
            <a:lvl1pPr marL="0" indent="0" algn="l">
              <a:buNone/>
              <a:defRPr sz="2200" b="1" baseline="0">
                <a:solidFill>
                  <a:srgbClr val="000000"/>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84078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2" y="-2"/>
            <a:ext cx="5495430" cy="6892757"/>
          </a:xfrm>
          <a:prstGeom prst="rect">
            <a:avLst/>
          </a:prstGeom>
          <a:solidFill>
            <a:srgbClr val="85D2E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3" name="Rectangle 2">
            <a:extLst>
              <a:ext uri="{FF2B5EF4-FFF2-40B4-BE49-F238E27FC236}">
                <a16:creationId xmlns:a16="http://schemas.microsoft.com/office/drawing/2014/main" id="{3DEFE2F3-1083-6042-8E1A-CF09DF7F7B14}"/>
              </a:ext>
            </a:extLst>
          </p:cNvPr>
          <p:cNvSpPr/>
          <p:nvPr userDrawn="1"/>
        </p:nvSpPr>
        <p:spPr>
          <a:xfrm flipV="1">
            <a:off x="10087" y="6555301"/>
            <a:ext cx="79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2" y="228600"/>
            <a:ext cx="5105121"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A5A06ABD-A133-8D42-8B38-636B873ACE6A}"/>
              </a:ext>
            </a:extLst>
          </p:cNvPr>
          <p:cNvSpPr/>
          <p:nvPr userDrawn="1"/>
        </p:nvSpPr>
        <p:spPr>
          <a:xfrm>
            <a:off x="1802710" y="1292864"/>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rgbClr val="000000"/>
                </a:solidFill>
                <a:latin typeface="+mn-lt"/>
              </a:defRPr>
            </a:lvl1pPr>
          </a:lstStyle>
          <a:p>
            <a:pPr lvl="0"/>
            <a:r>
              <a:rPr lang="en-US" dirty="0"/>
              <a:t>Heading</a:t>
            </a:r>
          </a:p>
        </p:txBody>
      </p:sp>
      <p:sp>
        <p:nvSpPr>
          <p:cNvPr id="8" name="TextBox 7">
            <a:extLst>
              <a:ext uri="{FF2B5EF4-FFF2-40B4-BE49-F238E27FC236}">
                <a16:creationId xmlns:a16="http://schemas.microsoft.com/office/drawing/2014/main" id="{5471A97C-0468-6444-8032-86D1D6051187}"/>
              </a:ext>
            </a:extLst>
          </p:cNvPr>
          <p:cNvSpPr txBox="1"/>
          <p:nvPr userDrawn="1"/>
        </p:nvSpPr>
        <p:spPr>
          <a:xfrm rot="16200000">
            <a:off x="-3040291" y="2832024"/>
            <a:ext cx="6892756" cy="307777"/>
          </a:xfrm>
          <a:prstGeom prst="rect">
            <a:avLst/>
          </a:prstGeom>
          <a:noFill/>
        </p:spPr>
        <p:txBody>
          <a:bodyPr wrap="square" rtlCol="0">
            <a:spAutoFit/>
          </a:bodyPr>
          <a:lstStyle/>
          <a:p>
            <a:pPr algn="l"/>
            <a:r>
              <a:rPr lang="en-US" sz="14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4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Tree>
    <p:extLst>
      <p:ext uri="{BB962C8B-B14F-4D97-AF65-F5344CB8AC3E}">
        <p14:creationId xmlns:p14="http://schemas.microsoft.com/office/powerpoint/2010/main" val="14470537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Laptop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5B56A7-C850-004E-A218-494C6390142F}"/>
              </a:ext>
            </a:extLst>
          </p:cNvPr>
          <p:cNvSpPr/>
          <p:nvPr userDrawn="1"/>
        </p:nvSpPr>
        <p:spPr>
          <a:xfrm>
            <a:off x="241300" y="228600"/>
            <a:ext cx="11696700" cy="2102708"/>
          </a:xfrm>
          <a:prstGeom prst="rect">
            <a:avLst/>
          </a:prstGeom>
          <a:solidFill>
            <a:srgbClr val="85D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75611" y="1030385"/>
            <a:ext cx="8116389" cy="5375657"/>
          </a:xfrm>
          <a:prstGeom prst="rect">
            <a:avLst/>
          </a:prstGeom>
        </p:spPr>
      </p:pic>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241300" y="2545710"/>
            <a:ext cx="4025900" cy="3281905"/>
          </a:xfrm>
        </p:spPr>
        <p:txBody>
          <a:bodyPr/>
          <a:lstStyle>
            <a:lvl1pPr>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BE4C5354-097E-9047-BF0C-BF358C2BBAC7}"/>
              </a:ext>
            </a:extLst>
          </p:cNvPr>
          <p:cNvSpPr/>
          <p:nvPr userDrawn="1"/>
        </p:nvSpPr>
        <p:spPr>
          <a:xfrm>
            <a:off x="413869" y="1481394"/>
            <a:ext cx="792000" cy="2141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23" name="Text Placeholder 23">
            <a:extLst>
              <a:ext uri="{FF2B5EF4-FFF2-40B4-BE49-F238E27FC236}">
                <a16:creationId xmlns:a16="http://schemas.microsoft.com/office/drawing/2014/main" id="{3F1B5D6A-BD23-A34A-8A53-F5A2A2FE1CDF}"/>
              </a:ext>
            </a:extLst>
          </p:cNvPr>
          <p:cNvSpPr>
            <a:spLocks noGrp="1"/>
          </p:cNvSpPr>
          <p:nvPr>
            <p:ph type="body" sz="quarter" idx="16" hasCustomPrompt="1"/>
          </p:nvPr>
        </p:nvSpPr>
        <p:spPr>
          <a:xfrm>
            <a:off x="254000" y="815983"/>
            <a:ext cx="4431211" cy="582221"/>
          </a:xfrm>
        </p:spPr>
        <p:txBody>
          <a:bodyPr>
            <a:normAutofit/>
          </a:bodyPr>
          <a:lstStyle>
            <a:lvl1pPr marL="0" indent="0" algn="l">
              <a:buNone/>
              <a:defRPr sz="3300" b="0" i="0">
                <a:solidFill>
                  <a:srgbClr val="000000"/>
                </a:solidFill>
                <a:latin typeface="+mn-lt"/>
              </a:defRPr>
            </a:lvl1pPr>
          </a:lstStyle>
          <a:p>
            <a:pPr lvl="0"/>
            <a:r>
              <a:rPr lang="en-US" dirty="0"/>
              <a:t>Heading</a:t>
            </a:r>
          </a:p>
        </p:txBody>
      </p:sp>
      <p:sp>
        <p:nvSpPr>
          <p:cNvPr id="14" name="TextBox 13">
            <a:extLst>
              <a:ext uri="{FF2B5EF4-FFF2-40B4-BE49-F238E27FC236}">
                <a16:creationId xmlns:a16="http://schemas.microsoft.com/office/drawing/2014/main" id="{A49303A5-D1EB-C442-9E2A-6A8EC00F0AF9}"/>
              </a:ext>
            </a:extLst>
          </p:cNvPr>
          <p:cNvSpPr txBox="1"/>
          <p:nvPr userDrawn="1"/>
        </p:nvSpPr>
        <p:spPr>
          <a:xfrm>
            <a:off x="483594" y="6462600"/>
            <a:ext cx="10973735" cy="261610"/>
          </a:xfrm>
          <a:prstGeom prst="rect">
            <a:avLst/>
          </a:prstGeom>
          <a:noFill/>
        </p:spPr>
        <p:txBody>
          <a:bodyPr wrap="square" rtlCol="0">
            <a:spAutoFit/>
          </a:bodyPr>
          <a:lstStyle/>
          <a:p>
            <a:pPr algn="l"/>
            <a:r>
              <a:rPr lang="en-US" sz="1100" b="1" kern="1000" spc="110" baseline="0" dirty="0">
                <a:solidFill>
                  <a:srgbClr val="000000"/>
                </a:solidFill>
                <a:latin typeface="+mn-lt"/>
                <a:ea typeface="Lato Medium" panose="020F0502020204030203" pitchFamily="34" charset="0"/>
                <a:cs typeface="Calibri" panose="020F0502020204030204" pitchFamily="34" charset="0"/>
              </a:rPr>
              <a:t>Innovating food </a:t>
            </a:r>
            <a:r>
              <a:rPr lang="en-US" sz="1100" kern="1000" spc="110" baseline="0" dirty="0">
                <a:solidFill>
                  <a:srgbClr val="000000"/>
                </a:solidFill>
                <a:latin typeface="+mn-lt"/>
                <a:ea typeface="Lato Medium" panose="020F0502020204030203" pitchFamily="34" charset="0"/>
                <a:cs typeface="Calibri" panose="020F0502020204030204" pitchFamily="34" charset="0"/>
              </a:rPr>
              <a:t>for seniors</a:t>
            </a:r>
          </a:p>
        </p:txBody>
      </p:sp>
      <p:sp>
        <p:nvSpPr>
          <p:cNvPr id="15" name="Rectangle 14">
            <a:extLst>
              <a:ext uri="{FF2B5EF4-FFF2-40B4-BE49-F238E27FC236}">
                <a16:creationId xmlns:a16="http://schemas.microsoft.com/office/drawing/2014/main" id="{A3A5A6C8-69EF-E842-8837-B1A42CF4CED9}"/>
              </a:ext>
            </a:extLst>
          </p:cNvPr>
          <p:cNvSpPr/>
          <p:nvPr userDrawn="1"/>
        </p:nvSpPr>
        <p:spPr>
          <a:xfrm rot="16200000" flipV="1">
            <a:off x="215869" y="6622959"/>
            <a:ext cx="432000" cy="36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Tree>
    <p:extLst>
      <p:ext uri="{BB962C8B-B14F-4D97-AF65-F5344CB8AC3E}">
        <p14:creationId xmlns:p14="http://schemas.microsoft.com/office/powerpoint/2010/main" val="21775605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slideLayout" Target="../slideLayouts/slideLayout87.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9" Type="http://schemas.openxmlformats.org/officeDocument/2006/relationships/slideLayout" Target="../slideLayouts/slideLayout74.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45" Type="http://schemas.openxmlformats.org/officeDocument/2006/relationships/slideLayout" Target="../slideLayouts/slideLayout90.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4" Type="http://schemas.openxmlformats.org/officeDocument/2006/relationships/slideLayout" Target="../slideLayouts/slideLayout89.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43" Type="http://schemas.openxmlformats.org/officeDocument/2006/relationships/slideLayout" Target="../slideLayouts/slideLayout88.xml"/><Relationship Id="rId8" Type="http://schemas.openxmlformats.org/officeDocument/2006/relationships/slideLayout" Target="../slideLayouts/slideLayout53.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 Id="rId46" Type="http://schemas.openxmlformats.org/officeDocument/2006/relationships/theme" Target="../theme/theme2.xml"/><Relationship Id="rId20" Type="http://schemas.openxmlformats.org/officeDocument/2006/relationships/slideLayout" Target="../slideLayouts/slideLayout65.xml"/><Relationship Id="rId41"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9/13/2022</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42" r:id="rId4"/>
    <p:sldLayoutId id="2147483840" r:id="rId5"/>
    <p:sldLayoutId id="2147483841" r:id="rId6"/>
    <p:sldLayoutId id="2147483861" r:id="rId7"/>
    <p:sldLayoutId id="2147483862" r:id="rId8"/>
    <p:sldLayoutId id="2147483863" r:id="rId9"/>
    <p:sldLayoutId id="2147483835" r:id="rId10"/>
    <p:sldLayoutId id="2147483836" r:id="rId11"/>
    <p:sldLayoutId id="2147483831" r:id="rId12"/>
    <p:sldLayoutId id="2147483846" r:id="rId13"/>
    <p:sldLayoutId id="2147483873" r:id="rId14"/>
    <p:sldLayoutId id="2147483834" r:id="rId15"/>
    <p:sldLayoutId id="2147483845" r:id="rId16"/>
    <p:sldLayoutId id="2147483869" r:id="rId17"/>
    <p:sldLayoutId id="2147483866" r:id="rId18"/>
    <p:sldLayoutId id="2147483833" r:id="rId19"/>
    <p:sldLayoutId id="2147483847" r:id="rId20"/>
    <p:sldLayoutId id="2147483871" r:id="rId21"/>
    <p:sldLayoutId id="2147483870" r:id="rId22"/>
    <p:sldLayoutId id="2147483872" r:id="rId23"/>
    <p:sldLayoutId id="2147483837" r:id="rId24"/>
    <p:sldLayoutId id="2147483838" r:id="rId25"/>
    <p:sldLayoutId id="2147483844" r:id="rId26"/>
    <p:sldLayoutId id="2147483848" r:id="rId27"/>
    <p:sldLayoutId id="2147483849" r:id="rId28"/>
    <p:sldLayoutId id="2147483851" r:id="rId29"/>
    <p:sldLayoutId id="2147483854" r:id="rId30"/>
    <p:sldLayoutId id="2147483855" r:id="rId31"/>
    <p:sldLayoutId id="2147483856" r:id="rId32"/>
    <p:sldLayoutId id="2147483857" r:id="rId33"/>
    <p:sldLayoutId id="2147483864" r:id="rId34"/>
    <p:sldLayoutId id="2147483852" r:id="rId35"/>
    <p:sldLayoutId id="2147483878" r:id="rId36"/>
    <p:sldLayoutId id="2147483858" r:id="rId37"/>
    <p:sldLayoutId id="2147483859" r:id="rId38"/>
    <p:sldLayoutId id="2147483860" r:id="rId39"/>
    <p:sldLayoutId id="2147483879" r:id="rId40"/>
    <p:sldLayoutId id="2147483853" r:id="rId41"/>
    <p:sldLayoutId id="2147483874" r:id="rId42"/>
    <p:sldLayoutId id="2147483875" r:id="rId43"/>
    <p:sldLayoutId id="2147483876" r:id="rId44"/>
    <p:sldLayoutId id="2147483877" r:id="rId4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9/13/2022</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3642330689"/>
      </p:ext>
    </p:extLst>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 id="2147483892" r:id="rId12"/>
    <p:sldLayoutId id="2147483893" r:id="rId13"/>
    <p:sldLayoutId id="2147483894" r:id="rId14"/>
    <p:sldLayoutId id="2147483895" r:id="rId15"/>
    <p:sldLayoutId id="2147483896" r:id="rId16"/>
    <p:sldLayoutId id="2147483897" r:id="rId17"/>
    <p:sldLayoutId id="2147483898" r:id="rId18"/>
    <p:sldLayoutId id="2147483899" r:id="rId19"/>
    <p:sldLayoutId id="2147483900" r:id="rId20"/>
    <p:sldLayoutId id="2147483901" r:id="rId21"/>
    <p:sldLayoutId id="2147483902" r:id="rId22"/>
    <p:sldLayoutId id="2147483903" r:id="rId23"/>
    <p:sldLayoutId id="2147483904" r:id="rId24"/>
    <p:sldLayoutId id="2147483905" r:id="rId25"/>
    <p:sldLayoutId id="2147483906" r:id="rId26"/>
    <p:sldLayoutId id="2147483907" r:id="rId27"/>
    <p:sldLayoutId id="2147483908" r:id="rId28"/>
    <p:sldLayoutId id="2147483909" r:id="rId29"/>
    <p:sldLayoutId id="2147483910" r:id="rId30"/>
    <p:sldLayoutId id="2147483911" r:id="rId31"/>
    <p:sldLayoutId id="2147483912" r:id="rId32"/>
    <p:sldLayoutId id="2147483913" r:id="rId33"/>
    <p:sldLayoutId id="2147483914" r:id="rId34"/>
    <p:sldLayoutId id="2147483915" r:id="rId35"/>
    <p:sldLayoutId id="2147483916" r:id="rId36"/>
    <p:sldLayoutId id="2147483917" r:id="rId37"/>
    <p:sldLayoutId id="2147483918" r:id="rId38"/>
    <p:sldLayoutId id="2147483919" r:id="rId39"/>
    <p:sldLayoutId id="2147483920" r:id="rId40"/>
    <p:sldLayoutId id="2147483921" r:id="rId41"/>
    <p:sldLayoutId id="2147483922" r:id="rId42"/>
    <p:sldLayoutId id="2147483923" r:id="rId43"/>
    <p:sldLayoutId id="2147483924" r:id="rId44"/>
    <p:sldLayoutId id="2147483925" r:id="rId4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5.xml"/><Relationship Id="rId1" Type="http://schemas.openxmlformats.org/officeDocument/2006/relationships/video" Target="https://www.youtube.com/embed/iPNZKyXqN1U?feature=oembed" TargetMode="External"/><Relationship Id="rId4" Type="http://schemas.openxmlformats.org/officeDocument/2006/relationships/hyperlink" Target="https://www.youtube.com/watch?v=iPNZKyXqN1U"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hyperlink" Target="https://research.wur.nl/en/publications/preventing-and-treating-dehydration-in-the-elderly-during-periods" TargetMode="External"/><Relationship Id="rId2" Type="http://schemas.openxmlformats.org/officeDocument/2006/relationships/hyperlink" Target="https://www.greengadgets.de/2019/07/04/ooho-essbare-verpackungen-statt-plastikflaschen/" TargetMode="Externa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hyperlink" Target="https://academic.oup.com/jn/article/133/3/855S/4688028" TargetMode="Externa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hyperlink" Target="https://www.age-platform.eu/project/promiss" TargetMode="External"/><Relationship Id="rId2" Type="http://schemas.openxmlformats.org/officeDocument/2006/relationships/slideLayout" Target="../slideLayouts/slideLayout45.xml"/><Relationship Id="rId1" Type="http://schemas.openxmlformats.org/officeDocument/2006/relationships/video" Target="https://www.youtube.com/embed/FsMuNbcgJN0?list=PLa-RibNROGBJBcQNR6z6bFZEAv1TKIIMW" TargetMode="External"/><Relationship Id="rId6" Type="http://schemas.openxmlformats.org/officeDocument/2006/relationships/hyperlink" Target="https://www.youtube.com/watch?v=FsMuNbcgJN0&amp;list=PLa-RibNROGBJBcQNR6z6bFZEAv1TKIIMW&amp;index=2" TargetMode="External"/><Relationship Id="rId5" Type="http://schemas.openxmlformats.org/officeDocument/2006/relationships/image" Target="../media/image19.jpe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hyperlink" Target="https://www.bbc.co.uk/bitesize/guides/z88hcj6/revision/4#:~:text=Protease%20enzymes%20are%20responsible%20for%20breaking%20down%20proteins%20in%20our%20food%20into%20amino%20acids." TargetMode="Externa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hyperlink" Target="https://www.sciencedirect.com/science/article/pii/S1525861013003265" TargetMode="External"/><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3" Type="http://schemas.openxmlformats.org/officeDocument/2006/relationships/hyperlink" Target="file:///C:\Users\paula\Dropbox\My%20PC%20(LAPTOP-4I5H51FU)\Documents\PIFS\IO3%20background%20info\Healthy%20Eating%20%20-%20Fact%20sheet%204-%20sugar%20reduction%20pptx.pdf" TargetMode="External"/><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hyperlink" Target="https://www.nottingham.ac.uk/fic/documents/healthy-eating-fact-sheet-7-healthy-ageing-elderly-nutrition.pdf" TargetMode="Externa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hyperlink" Target="https://wwwf.imperial.ac.uk/blog/imperial-medicine/2019/03/06/a-teaspoon-of-salt-away-from-high-blood-pressure/" TargetMode="External"/><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hyperlink" Target="https://n.neurology.org/content/80/10/904.short" TargetMode="External"/><Relationship Id="rId2" Type="http://schemas.openxmlformats.org/officeDocument/2006/relationships/hyperlink" Target="https://www.sciencedirect.com/science/article/pii/S2212267212015092" TargetMode="External"/><Relationship Id="rId1" Type="http://schemas.openxmlformats.org/officeDocument/2006/relationships/slideLayout" Target="../slideLayouts/slideLayout16.xml"/><Relationship Id="rId5" Type="http://schemas.openxmlformats.org/officeDocument/2006/relationships/hyperlink" Target="https://agsjournals.onlinelibrary.wiley.com/doi/abs/10.1111/j.1532-5415.2007.01531.x" TargetMode="External"/><Relationship Id="rId4" Type="http://schemas.openxmlformats.org/officeDocument/2006/relationships/hyperlink" Target="https://www-tandfonline-com.proxy.library.uu.nl/doi/abs/10.1080/1028415X.2020.1769411"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ubmed.ncbi.nlm.nih.gov/18047254/" TargetMode="Externa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hyperlink" Target="https://www.frontiersin.org/articles/10.3389/fnut.2021.688086/full" TargetMode="External"/><Relationship Id="rId7" Type="http://schemas.openxmlformats.org/officeDocument/2006/relationships/hyperlink" Target="../Personalised%20nutritional%20recommendations%20based%20on%20gender,%20age,%20activity" TargetMode="External"/><Relationship Id="rId2" Type="http://schemas.openxmlformats.org/officeDocument/2006/relationships/hyperlink" Target="https://pubmed.ncbi.nlm.nih.gov/18047254/" TargetMode="External"/><Relationship Id="rId1" Type="http://schemas.openxmlformats.org/officeDocument/2006/relationships/slideLayout" Target="../slideLayouts/slideLayout16.xml"/><Relationship Id="rId6" Type="http://schemas.openxmlformats.org/officeDocument/2006/relationships/hyperlink" Target="https://www.age-platform.eu/project/promiss" TargetMode="External"/><Relationship Id="rId5" Type="http://schemas.openxmlformats.org/officeDocument/2006/relationships/hyperlink" Target="https://courses.lumenlearning.com/boundless-sociology/chapter/challenges-of-aging/" TargetMode="External"/><Relationship Id="rId4" Type="http://schemas.openxmlformats.org/officeDocument/2006/relationships/hyperlink" Target="https://www.mdpi.com/2072-6643/11/6/1251/htm"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dge.de/ernaehrungspraxis/bevoelkerungsgruppen/aeltere-menschen/" TargetMode="External"/><Relationship Id="rId2" Type="http://schemas.openxmlformats.org/officeDocument/2006/relationships/hyperlink" Target="https://doi.org/10.1007/s11377-021-00546-y" TargetMode="External"/><Relationship Id="rId1" Type="http://schemas.openxmlformats.org/officeDocument/2006/relationships/slideLayout" Target="../slideLayouts/slideLayout16.xml"/><Relationship Id="rId4" Type="http://schemas.openxmlformats.org/officeDocument/2006/relationships/hyperlink" Target="https://www.fitimalter-dge.de/startseite/"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mdpi.com/2072-6643/11/6/1251/htm" TargetMode="Externa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innovatingfoodforseniors.eu/good-practice-guide-for-smes-de/" TargetMode="External"/><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hyperlink" Target="https://www.nu3.de/products/nu3-premium-muscle-protect" TargetMode="External"/><Relationship Id="rId2" Type="http://schemas.openxmlformats.org/officeDocument/2006/relationships/hyperlink" Target="https://www.hse.ie/eng/services/list/2/primarycare/community-funded-schemes/nutrition-supports/how-to-use-oral-nutritional-supplements.pdf" TargetMode="External"/><Relationship Id="rId1" Type="http://schemas.openxmlformats.org/officeDocument/2006/relationships/slideLayout" Target="../slideLayouts/slideLayout14.xml"/><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euro.who.int/__data/assets/pdf_file/0003/294474/European-Food-Nutrition-Action-Plan-20152020-en.pdf" TargetMode="Externa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joycetimmins.com/" TargetMode="Externa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biozoon.de/shop/" TargetMode="External"/><Relationship Id="rId1" Type="http://schemas.openxmlformats.org/officeDocument/2006/relationships/slideLayout" Target="../slideLayouts/slideLayout14.xml"/><Relationship Id="rId5" Type="http://schemas.openxmlformats.org/officeDocument/2006/relationships/hyperlink" Target="https://www.innovatingfoodforseniors.eu/good-practice-guide-for-smes-de/" TargetMode="External"/><Relationship Id="rId4" Type="http://schemas.openxmlformats.org/officeDocument/2006/relationships/image" Target="../media/image37.png"/></Relationships>
</file>

<file path=ppt/slides/_rels/slide5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13.xml"/><Relationship Id="rId1" Type="http://schemas.openxmlformats.org/officeDocument/2006/relationships/video" Target="https://www.youtube.com/embed/x6TxIlKA3oI?feature=oembed" TargetMode="External"/><Relationship Id="rId4" Type="http://schemas.openxmlformats.org/officeDocument/2006/relationships/hyperlink" Target="https://www.youtube.com/watch?v=x6TxIlKA3oI"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innovatingfoodforseniors.eu/good-practice-guide-for-smes-de/" TargetMode="External"/><Relationship Id="rId1" Type="http://schemas.openxmlformats.org/officeDocument/2006/relationships/slideLayout" Target="../slideLayouts/slideLayout18.xml"/><Relationship Id="rId4" Type="http://schemas.openxmlformats.org/officeDocument/2006/relationships/image" Target="../media/image40.png"/></Relationships>
</file>

<file path=ppt/slides/_rels/slide5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s://pubmed.ncbi.nlm.nih.gov/25822905/" TargetMode="Externa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hyperlink" Target="https://www.euro.who.int/__data/assets/pdf_file/0003/294474/European-Food-Nutrition-Action-Plan-20152020-en.pdf" TargetMode="External"/><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s://pubmed.ncbi.nlm.nih.gov/25822905/" TargetMode="Externa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hyperlink" Target="https://academic.oup.com/jn/article/134/12/3479S/4688708" TargetMode="External"/><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s://bpspubs.onlinelibrary.wiley.com/doi/full/10.1111/bph.14898" TargetMode="Externa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europepmc.org/article/MED/31650528" TargetMode="External"/><Relationship Id="rId1" Type="http://schemas.openxmlformats.org/officeDocument/2006/relationships/slideLayout" Target="../slideLayouts/slideLayout18.xml"/><Relationship Id="rId4" Type="http://schemas.openxmlformats.org/officeDocument/2006/relationships/image" Target="../media/image48.png"/></Relationships>
</file>

<file path=ppt/slides/_rels/slide64.xml.rels><?xml version="1.0" encoding="UTF-8" standalone="yes"?>
<Relationships xmlns="http://schemas.openxmlformats.org/package/2006/relationships"><Relationship Id="rId3" Type="http://schemas.openxmlformats.org/officeDocument/2006/relationships/hyperlink" Target="https://europepmc.org/article/MED/31650528" TargetMode="External"/><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hyperlink" Target="https://www.rawpixel.com/image/396212/free-illustration-vector-food-allergy-gluten-free-corn-free" TargetMode="External"/><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hyperlink" Target="https://ec.europa.eu/food/safety/labelling-and-nutrition/food-information-consumers-legislation/mandatory-food-information_en" TargetMode="External"/><Relationship Id="rId1" Type="http://schemas.openxmlformats.org/officeDocument/2006/relationships/slideLayout" Target="../slideLayouts/slideLayout9.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0.xml.rels><?xml version="1.0" encoding="UTF-8" standalone="yes"?>
<Relationships xmlns="http://schemas.openxmlformats.org/package/2006/relationships"><Relationship Id="rId3" Type="http://schemas.openxmlformats.org/officeDocument/2006/relationships/image" Target="../media/image59.svg"/><Relationship Id="rId7" Type="http://schemas.openxmlformats.org/officeDocument/2006/relationships/image" Target="../media/image63.svg"/><Relationship Id="rId2" Type="http://schemas.openxmlformats.org/officeDocument/2006/relationships/image" Target="../media/image58.png"/><Relationship Id="rId1" Type="http://schemas.openxmlformats.org/officeDocument/2006/relationships/slideLayout" Target="../slideLayouts/slideLayout40.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s>
</file>

<file path=ppt/slides/_rels/slide7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33.xml"/><Relationship Id="rId5" Type="http://schemas.openxmlformats.org/officeDocument/2006/relationships/image" Target="../media/image67.png"/><Relationship Id="rId4" Type="http://schemas.openxmlformats.org/officeDocument/2006/relationships/image" Target="../media/image66.png"/></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34.xml"/><Relationship Id="rId4" Type="http://schemas.openxmlformats.org/officeDocument/2006/relationships/image" Target="../media/image70.png"/></Relationships>
</file>

<file path=ppt/slides/_rels/slide7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33.xml"/><Relationship Id="rId5" Type="http://schemas.openxmlformats.org/officeDocument/2006/relationships/image" Target="../media/image74.png"/><Relationship Id="rId4" Type="http://schemas.openxmlformats.org/officeDocument/2006/relationships/image" Target="../media/image73.png"/></Relationships>
</file>

<file path=ppt/slides/_rels/slide7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4.xml"/><Relationship Id="rId4" Type="http://schemas.openxmlformats.org/officeDocument/2006/relationships/image" Target="../media/image77.png"/></Relationships>
</file>

<file path=ppt/slides/_rels/slide7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hyperlink" Target="https://www.ncbi.nlm.nih.gov/pmc/articles/PMC7600777/" TargetMode="Externa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s://www.efsa.europa.eu/en/topics/topic/health-claims" TargetMode="Externa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1.bin"/><Relationship Id="rId1" Type="http://schemas.openxmlformats.org/officeDocument/2006/relationships/slideLayout" Target="../slideLayouts/slideLayout16.xml"/><Relationship Id="rId4" Type="http://schemas.openxmlformats.org/officeDocument/2006/relationships/hyperlink" Target="file:///C:\Users\paula\AppData\Local\Temp\%7b0023F061-B5B4-48A5-962A-A5F14238777D%7d\age_related_changes_in_oral_and_nasal_physiology%20(2).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7A02EA4-4CBF-804E-84A7-7223E815E249}"/>
              </a:ext>
            </a:extLst>
          </p:cNvPr>
          <p:cNvSpPr>
            <a:spLocks noGrp="1"/>
          </p:cNvSpPr>
          <p:nvPr>
            <p:ph type="body" sz="quarter" idx="15"/>
          </p:nvPr>
        </p:nvSpPr>
        <p:spPr>
          <a:xfrm>
            <a:off x="512760" y="3250672"/>
            <a:ext cx="11679240" cy="697353"/>
          </a:xfrm>
        </p:spPr>
        <p:txBody>
          <a:bodyPr vert="horz" lIns="91440" tIns="45720" rIns="91440" bIns="45720" rtlCol="0" anchor="t">
            <a:noAutofit/>
          </a:bodyPr>
          <a:lstStyle/>
          <a:p>
            <a:r>
              <a:rPr lang="en-US" dirty="0"/>
              <a:t>M</a:t>
            </a:r>
            <a:r>
              <a:rPr lang="en-IE" dirty="0" err="1"/>
              <a:t>odul</a:t>
            </a:r>
            <a:r>
              <a:rPr lang="en-IE" dirty="0"/>
              <a:t> 2:  </a:t>
            </a:r>
            <a:r>
              <a:rPr lang="en-US" dirty="0" err="1"/>
              <a:t>Personalisierte</a:t>
            </a:r>
            <a:r>
              <a:rPr lang="en-US" dirty="0"/>
              <a:t> </a:t>
            </a:r>
            <a:r>
              <a:rPr lang="en-US" dirty="0" err="1"/>
              <a:t>Ernährung</a:t>
            </a:r>
            <a:r>
              <a:rPr lang="en-US" dirty="0"/>
              <a:t> 				   für </a:t>
            </a:r>
            <a:r>
              <a:rPr lang="en-US" dirty="0" err="1"/>
              <a:t>Senioren</a:t>
            </a:r>
            <a:endParaRPr lang="en-US" dirty="0"/>
          </a:p>
        </p:txBody>
      </p:sp>
      <p:sp>
        <p:nvSpPr>
          <p:cNvPr id="4" name="TextBox 3">
            <a:extLst>
              <a:ext uri="{FF2B5EF4-FFF2-40B4-BE49-F238E27FC236}">
                <a16:creationId xmlns:a16="http://schemas.microsoft.com/office/drawing/2014/main" id="{2AD579E3-B4F1-8948-B6E3-095FFDE263C5}"/>
              </a:ext>
            </a:extLst>
          </p:cNvPr>
          <p:cNvSpPr txBox="1"/>
          <p:nvPr/>
        </p:nvSpPr>
        <p:spPr>
          <a:xfrm>
            <a:off x="7355558" y="5838143"/>
            <a:ext cx="4673881" cy="707886"/>
          </a:xfrm>
          <a:prstGeom prst="rect">
            <a:avLst/>
          </a:prstGeom>
          <a:noFill/>
        </p:spPr>
        <p:txBody>
          <a:bodyPr wrap="square">
            <a:spAutoFit/>
          </a:bodyPr>
          <a:lstStyle/>
          <a:p>
            <a:pPr algn="just"/>
            <a:r>
              <a:rPr lang="de-DE" sz="1000" dirty="0">
                <a:solidFill>
                  <a:srgbClr val="000000"/>
                </a:solidFill>
              </a:rPr>
              <a:t>Dieses Programm wurde mit Unterstützung der Europäischen Kommission finanziert (2020-1-DE02-KA202-007612). Die Verantwortung für diese Veröffentlichung (Mitteilung) trägt allein der Verfasser; die Kommission haftet nicht für die weitere Verwendung der darin enthaltenen Angaben.   </a:t>
            </a:r>
            <a:endParaRPr lang="en-GB" sz="1000" dirty="0">
              <a:solidFill>
                <a:srgbClr val="000000"/>
              </a:solidFill>
            </a:endParaRPr>
          </a:p>
        </p:txBody>
      </p:sp>
      <p:pic>
        <p:nvPicPr>
          <p:cNvPr id="2" name="Picture 2" descr="Graphical user interface, text, application&#10;&#10;Description automatically generated">
            <a:extLst>
              <a:ext uri="{FF2B5EF4-FFF2-40B4-BE49-F238E27FC236}">
                <a16:creationId xmlns:a16="http://schemas.microsoft.com/office/drawing/2014/main" id="{B22C629F-EA1A-2627-77A9-7F7AF13A3183}"/>
              </a:ext>
            </a:extLst>
          </p:cNvPr>
          <p:cNvPicPr>
            <a:picLocks noChangeAspect="1"/>
          </p:cNvPicPr>
          <p:nvPr/>
        </p:nvPicPr>
        <p:blipFill>
          <a:blip r:embed="rId2"/>
          <a:stretch>
            <a:fillRect/>
          </a:stretch>
        </p:blipFill>
        <p:spPr>
          <a:xfrm>
            <a:off x="4667250" y="5838825"/>
            <a:ext cx="1524000" cy="742950"/>
          </a:xfrm>
          <a:prstGeom prst="rect">
            <a:avLst/>
          </a:prstGeom>
        </p:spPr>
      </p:pic>
    </p:spTree>
    <p:extLst>
      <p:ext uri="{BB962C8B-B14F-4D97-AF65-F5344CB8AC3E}">
        <p14:creationId xmlns:p14="http://schemas.microsoft.com/office/powerpoint/2010/main" val="22882396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F8D142-39B3-48A8-A3BA-3A46FB1F4FAB}"/>
              </a:ext>
            </a:extLst>
          </p:cNvPr>
          <p:cNvSpPr>
            <a:spLocks noGrp="1"/>
          </p:cNvSpPr>
          <p:nvPr>
            <p:ph type="body" sz="quarter" idx="18"/>
          </p:nvPr>
        </p:nvSpPr>
        <p:spPr>
          <a:xfrm>
            <a:off x="1291896" y="1393496"/>
            <a:ext cx="5651500" cy="5359400"/>
          </a:xfrm>
        </p:spPr>
        <p:txBody>
          <a:bodyPr vert="horz" lIns="91440" tIns="45720" rIns="91440" bIns="45720" rtlCol="0" anchor="t">
            <a:normAutofit fontScale="85000" lnSpcReduction="20000"/>
          </a:bodyPr>
          <a:lstStyle/>
          <a:p>
            <a:pPr indent="0">
              <a:lnSpc>
                <a:spcPct val="110000"/>
              </a:lnSpc>
            </a:pPr>
            <a:r>
              <a:rPr lang="de-DE" dirty="0"/>
              <a:t>Im Alter können sich allmählich </a:t>
            </a:r>
            <a:r>
              <a:rPr lang="de-DE" b="1" dirty="0">
                <a:solidFill>
                  <a:srgbClr val="1188A3"/>
                </a:solidFill>
              </a:rPr>
              <a:t>altersbedingte Krankheiten </a:t>
            </a:r>
            <a:r>
              <a:rPr lang="de-DE" dirty="0"/>
              <a:t>und andere Leiden entwickeln. Diese können die Fähigkeit älterer Menschen, die täglich benötigten Nährstoffe zu sich zu nehmen, weiter beeinträchtigen, was z. B. zu einer </a:t>
            </a:r>
            <a:r>
              <a:rPr lang="de-DE" b="1" dirty="0">
                <a:solidFill>
                  <a:srgbClr val="1188A3"/>
                </a:solidFill>
              </a:rPr>
              <a:t>möglichen Mangelernährung </a:t>
            </a:r>
            <a:r>
              <a:rPr lang="de-DE" dirty="0"/>
              <a:t>führt,</a:t>
            </a:r>
          </a:p>
          <a:p>
            <a:pPr indent="0">
              <a:lnSpc>
                <a:spcPct val="110000"/>
              </a:lnSpc>
            </a:pPr>
            <a:r>
              <a:rPr lang="de-DE" dirty="0"/>
              <a:t> i) </a:t>
            </a:r>
            <a:r>
              <a:rPr lang="de-DE" b="1" dirty="0">
                <a:solidFill>
                  <a:srgbClr val="1F3B73"/>
                </a:solidFill>
              </a:rPr>
              <a:t>Unterernährung:</a:t>
            </a:r>
            <a:r>
              <a:rPr lang="de-DE" dirty="0"/>
              <a:t> aufgrund einer unzureichenden Aufnahme von Eiweiß, Ballaststoffen und gesunden Fetten und/oder eines Mangels an Mikronährstoffen (z. B. Kalzium, Vitamin D und Antioxidantien) sowie einer unausgewogenen Nährstoffaufnahme.</a:t>
            </a:r>
          </a:p>
          <a:p>
            <a:pPr indent="0">
              <a:lnSpc>
                <a:spcPct val="110000"/>
              </a:lnSpc>
            </a:pPr>
            <a:r>
              <a:rPr lang="de-DE" dirty="0"/>
              <a:t> ii) </a:t>
            </a:r>
            <a:r>
              <a:rPr lang="de-DE" b="1" dirty="0">
                <a:solidFill>
                  <a:srgbClr val="1F3B73"/>
                </a:solidFill>
              </a:rPr>
              <a:t>Überernährung: </a:t>
            </a:r>
            <a:r>
              <a:rPr lang="de-DE" dirty="0"/>
              <a:t>(übermäßige Aufnahme bestimmter Nährstoffe, z. B. Zucker, Alkohol, Salz, gesättigte Fette (einschließlich Transfette)) kann sich ebenfalls negativ auf den Ernährungszustand älterer Menschen auswirken.</a:t>
            </a:r>
            <a:endParaRPr lang="en-IE" dirty="0"/>
          </a:p>
        </p:txBody>
      </p:sp>
      <p:sp>
        <p:nvSpPr>
          <p:cNvPr id="4" name="Text Placeholder 3">
            <a:extLst>
              <a:ext uri="{FF2B5EF4-FFF2-40B4-BE49-F238E27FC236}">
                <a16:creationId xmlns:a16="http://schemas.microsoft.com/office/drawing/2014/main" id="{3B762021-E94E-4688-AF59-6C06774795A2}"/>
              </a:ext>
            </a:extLst>
          </p:cNvPr>
          <p:cNvSpPr>
            <a:spLocks noGrp="1"/>
          </p:cNvSpPr>
          <p:nvPr>
            <p:ph type="body" sz="quarter" idx="16"/>
          </p:nvPr>
        </p:nvSpPr>
        <p:spPr>
          <a:xfrm>
            <a:off x="1718561" y="419100"/>
            <a:ext cx="5012439" cy="758631"/>
          </a:xfrm>
        </p:spPr>
        <p:txBody>
          <a:bodyPr>
            <a:normAutofit/>
          </a:bodyPr>
          <a:lstStyle/>
          <a:p>
            <a:r>
              <a:rPr lang="en-US" b="1" dirty="0"/>
              <a:t>2. </a:t>
            </a:r>
            <a:r>
              <a:rPr lang="en-US" b="1" dirty="0" err="1"/>
              <a:t>Gesundheitszustände</a:t>
            </a:r>
            <a:endParaRPr lang="en-IE" b="1" dirty="0"/>
          </a:p>
        </p:txBody>
      </p:sp>
      <p:pic>
        <p:nvPicPr>
          <p:cNvPr id="12" name="Picture Placeholder 11" descr="Dominoes falling in a row">
            <a:extLst>
              <a:ext uri="{FF2B5EF4-FFF2-40B4-BE49-F238E27FC236}">
                <a16:creationId xmlns:a16="http://schemas.microsoft.com/office/drawing/2014/main" id="{E82132FC-3CDC-4BD2-BFFF-AB738F31512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38784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4BC528A-FB00-4386-9EAB-055B09523FF5}"/>
              </a:ext>
            </a:extLst>
          </p:cNvPr>
          <p:cNvSpPr>
            <a:spLocks noGrp="1"/>
          </p:cNvSpPr>
          <p:nvPr>
            <p:ph type="body" sz="quarter" idx="16"/>
          </p:nvPr>
        </p:nvSpPr>
        <p:spPr>
          <a:xfrm>
            <a:off x="355600" y="122548"/>
            <a:ext cx="11442699" cy="915941"/>
          </a:xfrm>
          <a:solidFill>
            <a:srgbClr val="85D2E1"/>
          </a:solidFill>
        </p:spPr>
        <p:txBody>
          <a:bodyPr anchor="ctr">
            <a:normAutofit fontScale="92500"/>
          </a:bodyPr>
          <a:lstStyle/>
          <a:p>
            <a:pPr algn="ctr"/>
            <a:r>
              <a:rPr lang="de-DE" b="1" dirty="0">
                <a:solidFill>
                  <a:srgbClr val="1188A3"/>
                </a:solidFill>
              </a:rPr>
              <a:t>Eine Wortwolke mit den häufigsten altersbedingten Krankheiten</a:t>
            </a:r>
            <a:endParaRPr lang="en-IE" b="1" dirty="0">
              <a:solidFill>
                <a:srgbClr val="1188A3"/>
              </a:solidFill>
            </a:endParaRPr>
          </a:p>
        </p:txBody>
      </p:sp>
      <p:pic>
        <p:nvPicPr>
          <p:cNvPr id="5" name="Picture 4">
            <a:extLst>
              <a:ext uri="{FF2B5EF4-FFF2-40B4-BE49-F238E27FC236}">
                <a16:creationId xmlns:a16="http://schemas.microsoft.com/office/drawing/2014/main" id="{18DE8E4B-40CD-40B9-9188-08AD96B4CE0F}"/>
              </a:ext>
            </a:extLst>
          </p:cNvPr>
          <p:cNvPicPr>
            <a:picLocks noChangeAspect="1"/>
          </p:cNvPicPr>
          <p:nvPr/>
        </p:nvPicPr>
        <p:blipFill>
          <a:blip r:embed="rId2"/>
          <a:stretch>
            <a:fillRect/>
          </a:stretch>
        </p:blipFill>
        <p:spPr>
          <a:xfrm>
            <a:off x="4187075" y="1297336"/>
            <a:ext cx="7611224" cy="5137768"/>
          </a:xfrm>
          <a:prstGeom prst="rect">
            <a:avLst/>
          </a:prstGeom>
        </p:spPr>
      </p:pic>
      <p:sp>
        <p:nvSpPr>
          <p:cNvPr id="6" name="TextBox 5">
            <a:extLst>
              <a:ext uri="{FF2B5EF4-FFF2-40B4-BE49-F238E27FC236}">
                <a16:creationId xmlns:a16="http://schemas.microsoft.com/office/drawing/2014/main" id="{F9B12D15-9EBD-4F54-878B-51599EEF59AC}"/>
              </a:ext>
            </a:extLst>
          </p:cNvPr>
          <p:cNvSpPr txBox="1"/>
          <p:nvPr/>
        </p:nvSpPr>
        <p:spPr>
          <a:xfrm>
            <a:off x="682459" y="2253462"/>
            <a:ext cx="3219859" cy="3046988"/>
          </a:xfrm>
          <a:prstGeom prst="rect">
            <a:avLst/>
          </a:prstGeom>
          <a:noFill/>
        </p:spPr>
        <p:txBody>
          <a:bodyPr wrap="square">
            <a:spAutoFit/>
          </a:bodyPr>
          <a:lstStyle/>
          <a:p>
            <a:r>
              <a:rPr lang="de-DE" sz="2400" b="1" i="0" dirty="0">
                <a:solidFill>
                  <a:srgbClr val="000000"/>
                </a:solidFill>
                <a:effectLst/>
              </a:rPr>
              <a:t>Altersbedingte Krankheiten </a:t>
            </a:r>
            <a:r>
              <a:rPr lang="de-DE" sz="2400" i="0" dirty="0">
                <a:solidFill>
                  <a:srgbClr val="000000"/>
                </a:solidFill>
                <a:effectLst/>
              </a:rPr>
              <a:t>sind Krankheiten und Leiden, die mit zunehmendem Alter häufiger auftreten, d. h. das Alter ist ein wesentlicher Risikofaktor.</a:t>
            </a:r>
            <a:endParaRPr lang="en-IE" sz="2400" dirty="0">
              <a:solidFill>
                <a:srgbClr val="000000"/>
              </a:solidFill>
            </a:endParaRPr>
          </a:p>
        </p:txBody>
      </p:sp>
    </p:spTree>
    <p:extLst>
      <p:ext uri="{BB962C8B-B14F-4D97-AF65-F5344CB8AC3E}">
        <p14:creationId xmlns:p14="http://schemas.microsoft.com/office/powerpoint/2010/main" val="1948310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B1988A-2EF4-4AE2-8703-1F7ACA49F180}"/>
              </a:ext>
            </a:extLst>
          </p:cNvPr>
          <p:cNvSpPr>
            <a:spLocks noGrp="1"/>
          </p:cNvSpPr>
          <p:nvPr>
            <p:ph type="body" sz="quarter" idx="18"/>
          </p:nvPr>
        </p:nvSpPr>
        <p:spPr>
          <a:xfrm>
            <a:off x="0" y="2608903"/>
            <a:ext cx="4749380" cy="4122758"/>
          </a:xfrm>
        </p:spPr>
        <p:txBody>
          <a:bodyPr>
            <a:normAutofit/>
          </a:bodyPr>
          <a:lstStyle/>
          <a:p>
            <a:pPr indent="0">
              <a:lnSpc>
                <a:spcPct val="100000"/>
              </a:lnSpc>
            </a:pPr>
            <a:r>
              <a:rPr lang="de-DE" sz="2000" dirty="0"/>
              <a:t>Mangelernährung tritt nicht nur bei Senioren auf, die an Hunger leiden oder keinen Zugang zu gesunden Lebensmitteln haben. Bei älteren Menschen ist die Wahrscheinlichkeit größer, dass sie chronische Erkrankungen haben, die sie dem Risiko einer Unterernährung aussetzen, oder diese Erkrankungen können Faktoren sein, die zu einer Unterernährung führen. </a:t>
            </a:r>
            <a:endParaRPr lang="en-IE" sz="2000" dirty="0"/>
          </a:p>
        </p:txBody>
      </p:sp>
      <p:sp>
        <p:nvSpPr>
          <p:cNvPr id="3" name="Text Placeholder 2">
            <a:extLst>
              <a:ext uri="{FF2B5EF4-FFF2-40B4-BE49-F238E27FC236}">
                <a16:creationId xmlns:a16="http://schemas.microsoft.com/office/drawing/2014/main" id="{241F13A4-4DC4-431A-B9AA-984848B7119E}"/>
              </a:ext>
            </a:extLst>
          </p:cNvPr>
          <p:cNvSpPr>
            <a:spLocks noGrp="1"/>
          </p:cNvSpPr>
          <p:nvPr>
            <p:ph type="body" sz="quarter" idx="16"/>
          </p:nvPr>
        </p:nvSpPr>
        <p:spPr>
          <a:xfrm>
            <a:off x="254000" y="385011"/>
            <a:ext cx="4431211" cy="1013193"/>
          </a:xfrm>
        </p:spPr>
        <p:txBody>
          <a:bodyPr>
            <a:normAutofit fontScale="85000" lnSpcReduction="20000"/>
          </a:bodyPr>
          <a:lstStyle/>
          <a:p>
            <a:r>
              <a:rPr lang="de-DE" b="1" dirty="0"/>
              <a:t>Ursache und Wirkung von Unterernährung bei Senioren</a:t>
            </a:r>
            <a:endParaRPr lang="en-IE" b="1" dirty="0"/>
          </a:p>
        </p:txBody>
      </p:sp>
      <p:pic>
        <p:nvPicPr>
          <p:cNvPr id="4" name="Online Media 3" title="Malnutrition: A Hidden Epidemic in Older Adults">
            <a:hlinkClick r:id="" action="ppaction://media"/>
            <a:extLst>
              <a:ext uri="{FF2B5EF4-FFF2-40B4-BE49-F238E27FC236}">
                <a16:creationId xmlns:a16="http://schemas.microsoft.com/office/drawing/2014/main" id="{52211208-C8A2-471D-B174-15A2B0438DF0}"/>
              </a:ext>
            </a:extLst>
          </p:cNvPr>
          <p:cNvPicPr>
            <a:picLocks noRot="1" noChangeAspect="1"/>
          </p:cNvPicPr>
          <p:nvPr>
            <a:videoFile r:link="rId1"/>
          </p:nvPr>
        </p:nvPicPr>
        <p:blipFill>
          <a:blip r:embed="rId3"/>
          <a:stretch>
            <a:fillRect/>
          </a:stretch>
        </p:blipFill>
        <p:spPr>
          <a:xfrm>
            <a:off x="4826000" y="1285814"/>
            <a:ext cx="6908800" cy="3903472"/>
          </a:xfrm>
          <a:prstGeom prst="rect">
            <a:avLst/>
          </a:prstGeom>
        </p:spPr>
      </p:pic>
      <p:sp>
        <p:nvSpPr>
          <p:cNvPr id="6" name="TextBox 5">
            <a:extLst>
              <a:ext uri="{FF2B5EF4-FFF2-40B4-BE49-F238E27FC236}">
                <a16:creationId xmlns:a16="http://schemas.microsoft.com/office/drawing/2014/main" id="{286EC9C0-45C3-4620-9367-01D671FB76B1}"/>
              </a:ext>
            </a:extLst>
          </p:cNvPr>
          <p:cNvSpPr txBox="1"/>
          <p:nvPr/>
        </p:nvSpPr>
        <p:spPr>
          <a:xfrm>
            <a:off x="2711669" y="5961403"/>
            <a:ext cx="9480331" cy="877163"/>
          </a:xfrm>
          <a:prstGeom prst="rect">
            <a:avLst/>
          </a:prstGeom>
          <a:noFill/>
        </p:spPr>
        <p:txBody>
          <a:bodyPr wrap="square">
            <a:spAutoFit/>
          </a:bodyPr>
          <a:lstStyle/>
          <a:p>
            <a:r>
              <a:rPr lang="de-DE" sz="1700" dirty="0"/>
              <a:t>In diesem Video wird erörtert, wer von Unterernährung bedroht ist und welche schwächenden Auswirkungen sie auf ältere Menschen haben kann. Es enthält Tipps zur Erkennung der Krankheit und wie sie behandelt und verhindert werden kann</a:t>
            </a:r>
            <a:r>
              <a:rPr lang="en-US" sz="1700" dirty="0"/>
              <a:t>. </a:t>
            </a:r>
            <a:r>
              <a:rPr lang="en-US" sz="1700" dirty="0">
                <a:hlinkClick r:id="rId4"/>
              </a:rPr>
              <a:t>Malnutrition: A Hidden Epidemic in Older Adults - YouTube</a:t>
            </a:r>
            <a:endParaRPr lang="en-IE" sz="1700" dirty="0"/>
          </a:p>
        </p:txBody>
      </p:sp>
    </p:spTree>
    <p:extLst>
      <p:ext uri="{BB962C8B-B14F-4D97-AF65-F5344CB8AC3E}">
        <p14:creationId xmlns:p14="http://schemas.microsoft.com/office/powerpoint/2010/main" val="400832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Elderly person in a wheelchair">
            <a:extLst>
              <a:ext uri="{FF2B5EF4-FFF2-40B4-BE49-F238E27FC236}">
                <a16:creationId xmlns:a16="http://schemas.microsoft.com/office/drawing/2014/main" id="{381E219C-527D-4A1E-9DA6-EDA2A667E09D}"/>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852062" y="247650"/>
            <a:ext cx="5105121" cy="6362700"/>
          </a:xfrm>
        </p:spPr>
      </p:pic>
      <p:sp>
        <p:nvSpPr>
          <p:cNvPr id="3" name="Text Placeholder 2">
            <a:extLst>
              <a:ext uri="{FF2B5EF4-FFF2-40B4-BE49-F238E27FC236}">
                <a16:creationId xmlns:a16="http://schemas.microsoft.com/office/drawing/2014/main" id="{FB9F9C16-7001-4998-966F-9BD77E4EDA8B}"/>
              </a:ext>
            </a:extLst>
          </p:cNvPr>
          <p:cNvSpPr>
            <a:spLocks noGrp="1"/>
          </p:cNvSpPr>
          <p:nvPr>
            <p:ph type="body" sz="quarter" idx="18"/>
          </p:nvPr>
        </p:nvSpPr>
        <p:spPr>
          <a:xfrm>
            <a:off x="1460500" y="1549400"/>
            <a:ext cx="5105121" cy="5060950"/>
          </a:xfrm>
        </p:spPr>
        <p:txBody>
          <a:bodyPr>
            <a:normAutofit fontScale="92500" lnSpcReduction="20000"/>
          </a:bodyPr>
          <a:lstStyle/>
          <a:p>
            <a:pPr indent="0"/>
            <a:r>
              <a:rPr lang="de-DE" dirty="0"/>
              <a:t>Unter sozialer Isolation versteht man das völlige oder nahezu völlige </a:t>
            </a:r>
            <a:r>
              <a:rPr lang="de-DE" b="1" dirty="0">
                <a:solidFill>
                  <a:srgbClr val="1188A3"/>
                </a:solidFill>
              </a:rPr>
              <a:t>Fehlen von Kontakten zur Gesellschaft</a:t>
            </a:r>
            <a:r>
              <a:rPr lang="de-DE" dirty="0"/>
              <a:t>. Sie ist in der Regel unfreiwillig und stellt für ältere Menschen heute ein größeres Problem dar als früher. Dies ist auf die abnehmende Größe der Familien in den westlichen Ländern zurückzuführen.</a:t>
            </a:r>
          </a:p>
          <a:p>
            <a:pPr indent="0"/>
            <a:r>
              <a:rPr lang="de-DE" dirty="0"/>
              <a:t>Mögliche Situationen der Isolation, der Einsamkeit und des Verlusts sind </a:t>
            </a:r>
            <a:r>
              <a:rPr lang="de-DE" b="1" dirty="0">
                <a:solidFill>
                  <a:srgbClr val="1188A3"/>
                </a:solidFill>
              </a:rPr>
              <a:t>mit Veränderungen</a:t>
            </a:r>
            <a:r>
              <a:rPr lang="de-DE" dirty="0"/>
              <a:t> (Abnahmen) der Lebensqualität, der Stimmung und des Gesundheitszustands </a:t>
            </a:r>
            <a:r>
              <a:rPr lang="de-DE" b="1" dirty="0">
                <a:solidFill>
                  <a:srgbClr val="1188A3"/>
                </a:solidFill>
              </a:rPr>
              <a:t>verbunden</a:t>
            </a:r>
            <a:r>
              <a:rPr lang="de-DE" dirty="0"/>
              <a:t>. Das soziale Umfeld einer älteren Person hat schwerwiegende Auswirkungen auf die Art der Pflege, die sie erhält, und wirkt sich folglich auf die Nahrungsaufnahme und die Psychologie aus, was wiederum die Gesundheit des Einzelnen beeinträchtigt</a:t>
            </a:r>
            <a:r>
              <a:rPr lang="en-US" dirty="0"/>
              <a:t>.</a:t>
            </a:r>
            <a:endParaRPr lang="en-IE" dirty="0"/>
          </a:p>
        </p:txBody>
      </p:sp>
      <p:sp>
        <p:nvSpPr>
          <p:cNvPr id="4" name="Text Placeholder 3">
            <a:extLst>
              <a:ext uri="{FF2B5EF4-FFF2-40B4-BE49-F238E27FC236}">
                <a16:creationId xmlns:a16="http://schemas.microsoft.com/office/drawing/2014/main" id="{1C9BB24E-CEE0-486F-AB15-43B13A3BE1E9}"/>
              </a:ext>
            </a:extLst>
          </p:cNvPr>
          <p:cNvSpPr>
            <a:spLocks noGrp="1"/>
          </p:cNvSpPr>
          <p:nvPr>
            <p:ph type="body" sz="quarter" idx="16"/>
          </p:nvPr>
        </p:nvSpPr>
        <p:spPr>
          <a:xfrm>
            <a:off x="1718561" y="431800"/>
            <a:ext cx="4964051" cy="745931"/>
          </a:xfrm>
        </p:spPr>
        <p:txBody>
          <a:bodyPr>
            <a:normAutofit/>
          </a:bodyPr>
          <a:lstStyle/>
          <a:p>
            <a:r>
              <a:rPr lang="en-US" b="1" dirty="0"/>
              <a:t>3. </a:t>
            </a:r>
            <a:r>
              <a:rPr lang="en-US" b="1" dirty="0" err="1"/>
              <a:t>Soziale</a:t>
            </a:r>
            <a:r>
              <a:rPr lang="en-US" b="1" dirty="0"/>
              <a:t> </a:t>
            </a:r>
            <a:r>
              <a:rPr lang="en-US" b="1" dirty="0" err="1"/>
              <a:t>Faktoren</a:t>
            </a:r>
            <a:endParaRPr lang="en-US" b="1" dirty="0"/>
          </a:p>
          <a:p>
            <a:endParaRPr lang="en-IE" b="1" dirty="0"/>
          </a:p>
        </p:txBody>
      </p:sp>
    </p:spTree>
    <p:extLst>
      <p:ext uri="{BB962C8B-B14F-4D97-AF65-F5344CB8AC3E}">
        <p14:creationId xmlns:p14="http://schemas.microsoft.com/office/powerpoint/2010/main" val="450730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a:extLst>
              <a:ext uri="{FF2B5EF4-FFF2-40B4-BE49-F238E27FC236}">
                <a16:creationId xmlns:a16="http://schemas.microsoft.com/office/drawing/2014/main" id="{06144B17-E71B-42A8-9F94-FBF7606D4E73}"/>
              </a:ext>
            </a:extLst>
          </p:cNvPr>
          <p:cNvSpPr>
            <a:spLocks noGrp="1"/>
          </p:cNvSpPr>
          <p:nvPr>
            <p:ph type="body" sz="quarter" idx="16"/>
          </p:nvPr>
        </p:nvSpPr>
        <p:spPr>
          <a:xfrm>
            <a:off x="1719263" y="595313"/>
            <a:ext cx="4716462" cy="582612"/>
          </a:xfrm>
        </p:spPr>
        <p:txBody>
          <a:bodyPr>
            <a:normAutofit lnSpcReduction="10000"/>
          </a:bodyPr>
          <a:lstStyle/>
          <a:p>
            <a:r>
              <a:rPr lang="en-US" b="1" dirty="0"/>
              <a:t>Wie PIFS </a:t>
            </a:r>
            <a:r>
              <a:rPr lang="en-US" b="1" dirty="0" err="1"/>
              <a:t>helfen</a:t>
            </a:r>
            <a:r>
              <a:rPr lang="en-US" b="1" dirty="0"/>
              <a:t> </a:t>
            </a:r>
            <a:r>
              <a:rPr lang="en-US" b="1" dirty="0" err="1"/>
              <a:t>kann</a:t>
            </a:r>
            <a:r>
              <a:rPr lang="en-US" b="1" dirty="0"/>
              <a:t>...</a:t>
            </a:r>
            <a:endParaRPr lang="en-IE" b="1" dirty="0"/>
          </a:p>
        </p:txBody>
      </p:sp>
      <p:sp>
        <p:nvSpPr>
          <p:cNvPr id="6" name="Text Placeholder 2">
            <a:extLst>
              <a:ext uri="{FF2B5EF4-FFF2-40B4-BE49-F238E27FC236}">
                <a16:creationId xmlns:a16="http://schemas.microsoft.com/office/drawing/2014/main" id="{F623BB86-6E57-46F1-A5C2-FAC1334BF597}"/>
              </a:ext>
            </a:extLst>
          </p:cNvPr>
          <p:cNvSpPr>
            <a:spLocks noGrp="1"/>
          </p:cNvSpPr>
          <p:nvPr>
            <p:ph type="body" sz="quarter" idx="18"/>
          </p:nvPr>
        </p:nvSpPr>
        <p:spPr>
          <a:xfrm>
            <a:off x="1483896" y="1556084"/>
            <a:ext cx="5105120" cy="4743116"/>
          </a:xfrm>
        </p:spPr>
        <p:txBody>
          <a:bodyPr>
            <a:normAutofit fontScale="92500" lnSpcReduction="10000"/>
          </a:bodyPr>
          <a:lstStyle/>
          <a:p>
            <a:pPr indent="0"/>
            <a:r>
              <a:rPr lang="de-DE" dirty="0"/>
              <a:t>In diesem Projekt wollen wir einige der </a:t>
            </a:r>
            <a:r>
              <a:rPr lang="de-DE" b="1" dirty="0"/>
              <a:t>Herausforderungen</a:t>
            </a:r>
            <a:r>
              <a:rPr lang="de-DE" dirty="0"/>
              <a:t>, die ältere Erwachsene erleben, </a:t>
            </a:r>
            <a:r>
              <a:rPr lang="de-DE" b="1" dirty="0"/>
              <a:t>lindern</a:t>
            </a:r>
            <a:r>
              <a:rPr lang="de-DE" dirty="0"/>
              <a:t> und </a:t>
            </a:r>
            <a:r>
              <a:rPr lang="de-DE" b="1" dirty="0"/>
              <a:t>durch KMU-Innovationen </a:t>
            </a:r>
            <a:r>
              <a:rPr lang="de-DE" dirty="0"/>
              <a:t>Szenarien schaffen, die ihr Wohlbefinden fördern. </a:t>
            </a:r>
          </a:p>
          <a:p>
            <a:pPr indent="0"/>
            <a:r>
              <a:rPr lang="de-DE" dirty="0"/>
              <a:t>Um Lebensmittelinnovationen für Senioren zu verstehen, müssen wir zunächst mehr über ihre </a:t>
            </a:r>
            <a:r>
              <a:rPr lang="de-DE" b="1" dirty="0"/>
              <a:t>Ernährungsbedürfnisse erfahren.</a:t>
            </a:r>
          </a:p>
          <a:p>
            <a:pPr indent="0"/>
            <a:r>
              <a:rPr lang="de-DE" dirty="0"/>
              <a:t>Wie in Modul 1 erwähnt, beginnt der Entwicklungsprozess mit Einfühlungsvermögen und dem Erkennen der Bedürfnisse und Wünsche dieses wachsenden Marktes. Also, lassen wir diese Reise beginnen!</a:t>
            </a:r>
          </a:p>
        </p:txBody>
      </p:sp>
      <p:pic>
        <p:nvPicPr>
          <p:cNvPr id="7" name="Picture 6" descr="Icon&#10;&#10;Description automatically generated">
            <a:extLst>
              <a:ext uri="{FF2B5EF4-FFF2-40B4-BE49-F238E27FC236}">
                <a16:creationId xmlns:a16="http://schemas.microsoft.com/office/drawing/2014/main" id="{D24E55C4-6994-4BBD-9473-54A4D575657D}"/>
              </a:ext>
            </a:extLst>
          </p:cNvPr>
          <p:cNvPicPr>
            <a:picLocks noChangeAspect="1"/>
          </p:cNvPicPr>
          <p:nvPr/>
        </p:nvPicPr>
        <p:blipFill>
          <a:blip r:embed="rId2"/>
          <a:stretch>
            <a:fillRect/>
          </a:stretch>
        </p:blipFill>
        <p:spPr>
          <a:xfrm>
            <a:off x="7823200" y="736599"/>
            <a:ext cx="3479800" cy="5425199"/>
          </a:xfrm>
          <a:prstGeom prst="rect">
            <a:avLst/>
          </a:prstGeom>
        </p:spPr>
      </p:pic>
    </p:spTree>
    <p:extLst>
      <p:ext uri="{BB962C8B-B14F-4D97-AF65-F5344CB8AC3E}">
        <p14:creationId xmlns:p14="http://schemas.microsoft.com/office/powerpoint/2010/main" val="28595360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C4D5B5A7-6129-854D-99CF-87FCAAE99371}"/>
              </a:ext>
            </a:extLst>
          </p:cNvPr>
          <p:cNvGraphicFramePr/>
          <p:nvPr>
            <p:extLst>
              <p:ext uri="{D42A27DB-BD31-4B8C-83A1-F6EECF244321}">
                <p14:modId xmlns:p14="http://schemas.microsoft.com/office/powerpoint/2010/main" val="3193797372"/>
              </p:ext>
            </p:extLst>
          </p:nvPr>
        </p:nvGraphicFramePr>
        <p:xfrm>
          <a:off x="-1244601" y="1345344"/>
          <a:ext cx="6299201" cy="51570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1BB3E06F-6FD7-4CC9-AE0A-6FFAF0E68B40}"/>
              </a:ext>
            </a:extLst>
          </p:cNvPr>
          <p:cNvSpPr txBox="1"/>
          <p:nvPr/>
        </p:nvSpPr>
        <p:spPr>
          <a:xfrm>
            <a:off x="0" y="355600"/>
            <a:ext cx="12192000" cy="1200329"/>
          </a:xfrm>
          <a:prstGeom prst="rect">
            <a:avLst/>
          </a:prstGeom>
          <a:solidFill>
            <a:srgbClr val="85D2E1"/>
          </a:solidFill>
        </p:spPr>
        <p:txBody>
          <a:bodyPr wrap="square" rtlCol="0">
            <a:spAutoFit/>
          </a:bodyPr>
          <a:lstStyle/>
          <a:p>
            <a:pPr algn="ctr"/>
            <a:r>
              <a:rPr lang="de-DE" sz="3600" b="1" dirty="0">
                <a:solidFill>
                  <a:srgbClr val="000000"/>
                </a:solidFill>
              </a:rPr>
              <a:t>Altersbedingte Probleme für ältere Menschen und die Beziehung zwischen diesen Faktoren</a:t>
            </a:r>
            <a:endParaRPr lang="en-IE" sz="3600" b="1" dirty="0">
              <a:solidFill>
                <a:srgbClr val="000000"/>
              </a:solidFill>
            </a:endParaRPr>
          </a:p>
        </p:txBody>
      </p:sp>
      <p:sp>
        <p:nvSpPr>
          <p:cNvPr id="5" name="TextBox 4">
            <a:extLst>
              <a:ext uri="{FF2B5EF4-FFF2-40B4-BE49-F238E27FC236}">
                <a16:creationId xmlns:a16="http://schemas.microsoft.com/office/drawing/2014/main" id="{2554BC8D-F2A0-4152-8BD8-DBBC8F4D613C}"/>
              </a:ext>
            </a:extLst>
          </p:cNvPr>
          <p:cNvSpPr txBox="1"/>
          <p:nvPr/>
        </p:nvSpPr>
        <p:spPr>
          <a:xfrm>
            <a:off x="1543050" y="2598004"/>
            <a:ext cx="1130300" cy="738664"/>
          </a:xfrm>
          <a:prstGeom prst="rect">
            <a:avLst/>
          </a:prstGeom>
          <a:noFill/>
        </p:spPr>
        <p:txBody>
          <a:bodyPr wrap="square" rtlCol="0">
            <a:spAutoFit/>
          </a:bodyPr>
          <a:lstStyle/>
          <a:p>
            <a:r>
              <a:rPr lang="en-US" sz="1400" dirty="0" err="1">
                <a:solidFill>
                  <a:srgbClr val="1188A3"/>
                </a:solidFill>
              </a:rPr>
              <a:t>Verbessert</a:t>
            </a:r>
            <a:r>
              <a:rPr lang="en-US" sz="1400" dirty="0">
                <a:solidFill>
                  <a:srgbClr val="1188A3"/>
                </a:solidFill>
              </a:rPr>
              <a:t> </a:t>
            </a:r>
          </a:p>
          <a:p>
            <a:r>
              <a:rPr lang="en-US" sz="1400" dirty="0" err="1">
                <a:solidFill>
                  <a:srgbClr val="1188A3"/>
                </a:solidFill>
              </a:rPr>
              <a:t>Ernährung</a:t>
            </a:r>
            <a:r>
              <a:rPr lang="en-US" sz="1400" dirty="0">
                <a:solidFill>
                  <a:srgbClr val="1188A3"/>
                </a:solidFill>
              </a:rPr>
              <a:t>, </a:t>
            </a:r>
          </a:p>
          <a:p>
            <a:r>
              <a:rPr lang="en-US" sz="1400" dirty="0" err="1">
                <a:solidFill>
                  <a:srgbClr val="1188A3"/>
                </a:solidFill>
              </a:rPr>
              <a:t>Akzeptanz</a:t>
            </a:r>
            <a:r>
              <a:rPr lang="en-US" sz="1400" dirty="0">
                <a:solidFill>
                  <a:srgbClr val="1188A3"/>
                </a:solidFill>
              </a:rPr>
              <a:t> </a:t>
            </a:r>
            <a:endParaRPr lang="en-IE" sz="1400" dirty="0">
              <a:solidFill>
                <a:srgbClr val="1188A3"/>
              </a:solidFill>
            </a:endParaRPr>
          </a:p>
        </p:txBody>
      </p:sp>
      <p:sp>
        <p:nvSpPr>
          <p:cNvPr id="6" name="Curved Right Arrow 28">
            <a:extLst>
              <a:ext uri="{FF2B5EF4-FFF2-40B4-BE49-F238E27FC236}">
                <a16:creationId xmlns:a16="http://schemas.microsoft.com/office/drawing/2014/main" id="{7DCF89CD-47D0-FB48-A0CA-02D126ABD79F}"/>
              </a:ext>
            </a:extLst>
          </p:cNvPr>
          <p:cNvSpPr/>
          <p:nvPr/>
        </p:nvSpPr>
        <p:spPr>
          <a:xfrm rot="17855931">
            <a:off x="1996143" y="5440880"/>
            <a:ext cx="442260" cy="1290386"/>
          </a:xfrm>
          <a:prstGeom prst="curvedRightArrow">
            <a:avLst/>
          </a:prstGeom>
          <a:ln/>
        </p:spPr>
        <p:style>
          <a:lnRef idx="1">
            <a:schemeClr val="accent2"/>
          </a:lnRef>
          <a:fillRef idx="2">
            <a:schemeClr val="accent2"/>
          </a:fillRef>
          <a:effectRef idx="1">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b="1">
              <a:ln w="22225">
                <a:solidFill>
                  <a:schemeClr val="accent2"/>
                </a:solidFill>
                <a:prstDash val="solid"/>
              </a:ln>
              <a:solidFill>
                <a:schemeClr val="accent2">
                  <a:lumMod val="40000"/>
                  <a:lumOff val="60000"/>
                </a:schemeClr>
              </a:solidFill>
            </a:endParaRPr>
          </a:p>
        </p:txBody>
      </p:sp>
      <p:sp>
        <p:nvSpPr>
          <p:cNvPr id="7" name="TextBox 29">
            <a:extLst>
              <a:ext uri="{FF2B5EF4-FFF2-40B4-BE49-F238E27FC236}">
                <a16:creationId xmlns:a16="http://schemas.microsoft.com/office/drawing/2014/main" id="{FBD899AB-6E20-B040-8929-2B9B33B92FA3}"/>
              </a:ext>
            </a:extLst>
          </p:cNvPr>
          <p:cNvSpPr txBox="1"/>
          <p:nvPr/>
        </p:nvSpPr>
        <p:spPr>
          <a:xfrm>
            <a:off x="1790987" y="5778296"/>
            <a:ext cx="1262012" cy="3077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err="1">
                <a:solidFill>
                  <a:srgbClr val="1188A3"/>
                </a:solidFill>
              </a:rPr>
              <a:t>Auswirkungen</a:t>
            </a:r>
            <a:r>
              <a:rPr lang="en-US" sz="1400" dirty="0">
                <a:solidFill>
                  <a:srgbClr val="1188A3"/>
                </a:solidFill>
              </a:rPr>
              <a:t> </a:t>
            </a:r>
          </a:p>
        </p:txBody>
      </p:sp>
      <p:sp>
        <p:nvSpPr>
          <p:cNvPr id="9" name="TextBox 8">
            <a:extLst>
              <a:ext uri="{FF2B5EF4-FFF2-40B4-BE49-F238E27FC236}">
                <a16:creationId xmlns:a16="http://schemas.microsoft.com/office/drawing/2014/main" id="{B5ACB5AF-2C11-4A85-A3A6-298588BB7B00}"/>
              </a:ext>
            </a:extLst>
          </p:cNvPr>
          <p:cNvSpPr txBox="1"/>
          <p:nvPr/>
        </p:nvSpPr>
        <p:spPr>
          <a:xfrm>
            <a:off x="5185900" y="1911172"/>
            <a:ext cx="3903003" cy="4616648"/>
          </a:xfrm>
          <a:prstGeom prst="rect">
            <a:avLst/>
          </a:prstGeom>
          <a:noFill/>
        </p:spPr>
        <p:txBody>
          <a:bodyPr wrap="square">
            <a:spAutoFit/>
          </a:bodyPr>
          <a:lstStyle/>
          <a:p>
            <a:r>
              <a:rPr lang="de-DE" sz="2100" dirty="0">
                <a:solidFill>
                  <a:srgbClr val="000000"/>
                </a:solidFill>
              </a:rPr>
              <a:t>Dieses Diagramm zeigt, wie sich diese Faktoren gegenseitig beeinflussen, </a:t>
            </a:r>
            <a:r>
              <a:rPr lang="de-DE" sz="2100" b="1" dirty="0">
                <a:solidFill>
                  <a:srgbClr val="000000"/>
                </a:solidFill>
              </a:rPr>
              <a:t>und verdeutlicht, dass Lebensmittelunternehmen und Wissenschaftler die Möglichkeit haben, innovative Lebensmittel und Dienstleistungen zu entwickeln, um den Ernährungszustand älterer Menschen zu verbessern </a:t>
            </a:r>
            <a:r>
              <a:rPr lang="de-DE" sz="2100" dirty="0">
                <a:solidFill>
                  <a:srgbClr val="000000"/>
                </a:solidFill>
              </a:rPr>
              <a:t>und damit das gesunde Altern weiter zu unterstützen (z. B. durch Verlangsamung der physiologischen Veränderungen)</a:t>
            </a:r>
            <a:endParaRPr lang="en-IE" sz="2100" dirty="0">
              <a:solidFill>
                <a:srgbClr val="000000"/>
              </a:solidFill>
            </a:endParaRPr>
          </a:p>
        </p:txBody>
      </p:sp>
      <p:sp>
        <p:nvSpPr>
          <p:cNvPr id="10" name="TextBox 31">
            <a:extLst>
              <a:ext uri="{FF2B5EF4-FFF2-40B4-BE49-F238E27FC236}">
                <a16:creationId xmlns:a16="http://schemas.microsoft.com/office/drawing/2014/main" id="{E4773EAC-7657-794F-ACE1-DF3EEFC59468}"/>
              </a:ext>
            </a:extLst>
          </p:cNvPr>
          <p:cNvSpPr txBox="1"/>
          <p:nvPr/>
        </p:nvSpPr>
        <p:spPr>
          <a:xfrm>
            <a:off x="9088903" y="1634173"/>
            <a:ext cx="3019156" cy="5232202"/>
          </a:xfrm>
          <a:prstGeom prst="rect">
            <a:avLst/>
          </a:prstGeom>
          <a:solidFill>
            <a:srgbClr val="85D2E1"/>
          </a:solidFill>
        </p:spPr>
        <p:style>
          <a:lnRef idx="1">
            <a:schemeClr val="accent1"/>
          </a:lnRef>
          <a:fillRef idx="2">
            <a:schemeClr val="accent1"/>
          </a:fillRef>
          <a:effectRef idx="1">
            <a:schemeClr val="accent1"/>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de-DE" sz="1950" b="1" dirty="0">
                <a:solidFill>
                  <a:srgbClr val="000000"/>
                </a:solidFill>
              </a:rPr>
              <a:t>Neben dem Lebensmittelsektor wirken sich auch Umweltfaktoren auf den Ernährungszustand und den Alterungsprozess aus</a:t>
            </a:r>
            <a:r>
              <a:rPr lang="en-GB" sz="1950" b="1" dirty="0">
                <a:solidFill>
                  <a:srgbClr val="000000"/>
                </a:solidFill>
              </a:rPr>
              <a:t>:</a:t>
            </a:r>
          </a:p>
          <a:p>
            <a:pPr marL="171450" indent="-171450">
              <a:buFont typeface="Arial" panose="020B0604020202020204" pitchFamily="34" charset="0"/>
              <a:buChar char="•"/>
            </a:pPr>
            <a:endParaRPr lang="en-GB" sz="1950" b="1" dirty="0">
              <a:solidFill>
                <a:srgbClr val="000000"/>
              </a:solidFill>
            </a:endParaRPr>
          </a:p>
          <a:p>
            <a:pPr marL="171450" indent="-171450">
              <a:buFont typeface="Arial" panose="020B0604020202020204" pitchFamily="34" charset="0"/>
              <a:buChar char="•"/>
            </a:pPr>
            <a:r>
              <a:rPr lang="en-GB" sz="1950" dirty="0" err="1">
                <a:solidFill>
                  <a:srgbClr val="000000"/>
                </a:solidFill>
              </a:rPr>
              <a:t>Wohnsituation</a:t>
            </a:r>
            <a:r>
              <a:rPr lang="en-GB" sz="1950" dirty="0">
                <a:solidFill>
                  <a:srgbClr val="000000"/>
                </a:solidFill>
              </a:rPr>
              <a:t>;</a:t>
            </a:r>
          </a:p>
          <a:p>
            <a:pPr marL="171450" indent="-171450">
              <a:buFont typeface="Arial" panose="020B0604020202020204" pitchFamily="34" charset="0"/>
              <a:buChar char="•"/>
            </a:pPr>
            <a:r>
              <a:rPr lang="de-DE" sz="1950" dirty="0">
                <a:solidFill>
                  <a:srgbClr val="000000"/>
                </a:solidFill>
              </a:rPr>
              <a:t>Wirtschaft </a:t>
            </a:r>
          </a:p>
          <a:p>
            <a:pPr marL="171450" indent="-171450">
              <a:buFont typeface="Arial" panose="020B0604020202020204" pitchFamily="34" charset="0"/>
              <a:buChar char="•"/>
            </a:pPr>
            <a:r>
              <a:rPr lang="de-DE" sz="1950" dirty="0">
                <a:solidFill>
                  <a:srgbClr val="000000"/>
                </a:solidFill>
              </a:rPr>
              <a:t>Kulturelle Überzeugungen und Traditionen </a:t>
            </a:r>
          </a:p>
          <a:p>
            <a:pPr marL="171450" indent="-171450">
              <a:buFont typeface="Arial" panose="020B0604020202020204" pitchFamily="34" charset="0"/>
              <a:buChar char="•"/>
            </a:pPr>
            <a:r>
              <a:rPr lang="de-DE" sz="1950" dirty="0">
                <a:solidFill>
                  <a:srgbClr val="000000"/>
                </a:solidFill>
              </a:rPr>
              <a:t>Lebensstil </a:t>
            </a:r>
          </a:p>
          <a:p>
            <a:pPr marL="171450" indent="-171450">
              <a:buFont typeface="Arial" panose="020B0604020202020204" pitchFamily="34" charset="0"/>
              <a:buChar char="•"/>
            </a:pPr>
            <a:r>
              <a:rPr lang="de-DE" sz="1950" dirty="0">
                <a:solidFill>
                  <a:srgbClr val="000000"/>
                </a:solidFill>
              </a:rPr>
              <a:t>Sozialisierung </a:t>
            </a:r>
          </a:p>
          <a:p>
            <a:pPr marL="171450" indent="-171450">
              <a:buFont typeface="Arial" panose="020B0604020202020204" pitchFamily="34" charset="0"/>
              <a:buChar char="•"/>
            </a:pPr>
            <a:r>
              <a:rPr lang="de-DE" sz="1950" dirty="0">
                <a:solidFill>
                  <a:srgbClr val="000000"/>
                </a:solidFill>
              </a:rPr>
              <a:t>Zugang zu Nahrungsmitteln und Nahrungszubereitung</a:t>
            </a:r>
          </a:p>
          <a:p>
            <a:pPr marL="171450" indent="-171450">
              <a:buFont typeface="Arial" panose="020B0604020202020204" pitchFamily="34" charset="0"/>
              <a:buChar char="•"/>
            </a:pPr>
            <a:endParaRPr lang="en-GB" sz="2200" b="1" dirty="0">
              <a:solidFill>
                <a:srgbClr val="1188A3"/>
              </a:solidFill>
            </a:endParaRPr>
          </a:p>
        </p:txBody>
      </p:sp>
    </p:spTree>
    <p:extLst>
      <p:ext uri="{BB962C8B-B14F-4D97-AF65-F5344CB8AC3E}">
        <p14:creationId xmlns:p14="http://schemas.microsoft.com/office/powerpoint/2010/main" val="2068183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1FD674-A42B-4374-AB96-BC52199CE350}"/>
              </a:ext>
            </a:extLst>
          </p:cNvPr>
          <p:cNvSpPr>
            <a:spLocks noGrp="1"/>
          </p:cNvSpPr>
          <p:nvPr>
            <p:ph type="body" sz="quarter" idx="18"/>
          </p:nvPr>
        </p:nvSpPr>
        <p:spPr>
          <a:xfrm>
            <a:off x="471341" y="1451728"/>
            <a:ext cx="11071475" cy="4172987"/>
          </a:xfrm>
        </p:spPr>
        <p:txBody>
          <a:bodyPr>
            <a:normAutofit fontScale="92500" lnSpcReduction="10000"/>
          </a:bodyPr>
          <a:lstStyle/>
          <a:p>
            <a:pPr indent="0"/>
            <a:r>
              <a:rPr lang="de-DE" dirty="0"/>
              <a:t>Bei älteren Menschen ist eine ausreichende Wasserzufuhr einer der Schlüsselfaktoren zur Vorbeugung chronischer Krankheiten und zur Bekämpfung von Infektionen</a:t>
            </a:r>
            <a:r>
              <a:rPr lang="en-US" dirty="0"/>
              <a:t>.</a:t>
            </a:r>
          </a:p>
          <a:p>
            <a:pPr indent="0"/>
            <a:endParaRPr lang="en-US" dirty="0"/>
          </a:p>
          <a:p>
            <a:pPr indent="0"/>
            <a:endParaRPr lang="en-US" dirty="0"/>
          </a:p>
          <a:p>
            <a:pPr indent="0"/>
            <a:endParaRPr lang="en-US" dirty="0"/>
          </a:p>
          <a:p>
            <a:pPr indent="0"/>
            <a:endParaRPr lang="en-US" dirty="0"/>
          </a:p>
          <a:p>
            <a:pPr indent="0"/>
            <a:endParaRPr lang="en-US" dirty="0"/>
          </a:p>
          <a:p>
            <a:pPr indent="0"/>
            <a:endParaRPr lang="en-US" dirty="0"/>
          </a:p>
          <a:p>
            <a:pPr indent="0"/>
            <a:r>
              <a:rPr lang="de-DE" dirty="0"/>
              <a:t>Daraus ergeben sich Chancen für Unternehmen, wie z. B. in unserer Fallstudie mit den "</a:t>
            </a:r>
            <a:r>
              <a:rPr lang="de-DE" dirty="0">
                <a:hlinkClick r:id="rId2"/>
              </a:rPr>
              <a:t>Ooho-Wasserbällen</a:t>
            </a:r>
            <a:r>
              <a:rPr lang="de-DE" dirty="0"/>
              <a:t>", die für den Markt der älteren Menschen entwickelt wurden, um das Problem der Dehydrierung zu lösen. </a:t>
            </a:r>
            <a:endParaRPr lang="en-IE" dirty="0"/>
          </a:p>
        </p:txBody>
      </p:sp>
      <p:sp>
        <p:nvSpPr>
          <p:cNvPr id="4" name="Text Placeholder 2">
            <a:extLst>
              <a:ext uri="{FF2B5EF4-FFF2-40B4-BE49-F238E27FC236}">
                <a16:creationId xmlns:a16="http://schemas.microsoft.com/office/drawing/2014/main" id="{48C8A77A-3487-49D2-AC50-9C237126C34E}"/>
              </a:ext>
            </a:extLst>
          </p:cNvPr>
          <p:cNvSpPr>
            <a:spLocks noGrp="1"/>
          </p:cNvSpPr>
          <p:nvPr>
            <p:ph type="body" sz="quarter" idx="16"/>
          </p:nvPr>
        </p:nvSpPr>
        <p:spPr>
          <a:xfrm>
            <a:off x="735013" y="642938"/>
            <a:ext cx="10807700" cy="582612"/>
          </a:xfrm>
        </p:spPr>
        <p:txBody>
          <a:bodyPr vert="horz" lIns="91440" tIns="45720" rIns="91440" bIns="45720" rtlCol="0" anchor="t">
            <a:normAutofit lnSpcReduction="10000"/>
          </a:bodyPr>
          <a:lstStyle/>
          <a:p>
            <a:r>
              <a:rPr lang="de-DE" dirty="0"/>
              <a:t>Nährstoffbedarf für ältere Menschen - </a:t>
            </a:r>
            <a:r>
              <a:rPr lang="de-DE" b="1" dirty="0"/>
              <a:t>1. Wasser</a:t>
            </a:r>
            <a:endParaRPr lang="en-IE" b="1" dirty="0"/>
          </a:p>
        </p:txBody>
      </p:sp>
      <p:sp>
        <p:nvSpPr>
          <p:cNvPr id="5" name="Oval 4">
            <a:extLst>
              <a:ext uri="{FF2B5EF4-FFF2-40B4-BE49-F238E27FC236}">
                <a16:creationId xmlns:a16="http://schemas.microsoft.com/office/drawing/2014/main" id="{4306B6D3-D901-4017-A65F-368D5995BF89}"/>
              </a:ext>
            </a:extLst>
          </p:cNvPr>
          <p:cNvSpPr/>
          <p:nvPr/>
        </p:nvSpPr>
        <p:spPr>
          <a:xfrm>
            <a:off x="389300" y="2281287"/>
            <a:ext cx="3796202" cy="2007909"/>
          </a:xfrm>
          <a:prstGeom prst="ellipse">
            <a:avLst/>
          </a:prstGeom>
          <a:solidFill>
            <a:schemeClr val="accent1">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1188A3"/>
                </a:solidFill>
                <a:latin typeface="Comic Sans MS" panose="030F0702030302020204" pitchFamily="66" charset="0"/>
              </a:rPr>
              <a:t>Wasser </a:t>
            </a:r>
            <a:r>
              <a:rPr lang="de-DE" sz="1600" b="1" dirty="0">
                <a:solidFill>
                  <a:srgbClr val="1188A3"/>
                </a:solidFill>
                <a:latin typeface="Comic Sans MS" panose="030F0702030302020204" pitchFamily="66" charset="0"/>
              </a:rPr>
              <a:t>unterstützt die Körperfunktionen, </a:t>
            </a:r>
            <a:r>
              <a:rPr lang="de-DE" sz="1600" dirty="0">
                <a:solidFill>
                  <a:srgbClr val="1188A3"/>
                </a:solidFill>
                <a:latin typeface="Comic Sans MS" panose="030F0702030302020204" pitchFamily="66" charset="0"/>
              </a:rPr>
              <a:t>einschließlich der Aufnahme und Verteilung von Nährstoffen und der Ausscheidung von Abfallstoffen.</a:t>
            </a:r>
          </a:p>
        </p:txBody>
      </p:sp>
      <p:sp>
        <p:nvSpPr>
          <p:cNvPr id="6" name="Oval 5">
            <a:extLst>
              <a:ext uri="{FF2B5EF4-FFF2-40B4-BE49-F238E27FC236}">
                <a16:creationId xmlns:a16="http://schemas.microsoft.com/office/drawing/2014/main" id="{BDF1631D-7BAB-41A3-B225-97D757E8BABC}"/>
              </a:ext>
            </a:extLst>
          </p:cNvPr>
          <p:cNvSpPr/>
          <p:nvPr/>
        </p:nvSpPr>
        <p:spPr>
          <a:xfrm>
            <a:off x="4416763" y="2281287"/>
            <a:ext cx="3536317" cy="2007909"/>
          </a:xfrm>
          <a:prstGeom prst="ellipse">
            <a:avLst/>
          </a:prstGeom>
          <a:solidFill>
            <a:schemeClr val="accent1">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1188A3"/>
                </a:solidFill>
                <a:latin typeface="Comic Sans MS" panose="030F0702030302020204" pitchFamily="66" charset="0"/>
              </a:rPr>
              <a:t>Ältere Menschen haben oft Probleme mit der Dehydrierung, sind </a:t>
            </a:r>
            <a:r>
              <a:rPr lang="de-DE" sz="1600" b="1" dirty="0">
                <a:solidFill>
                  <a:srgbClr val="1188A3"/>
                </a:solidFill>
                <a:latin typeface="Comic Sans MS" panose="030F0702030302020204" pitchFamily="66" charset="0"/>
              </a:rPr>
              <a:t>weniger durstempfindlich </a:t>
            </a:r>
            <a:r>
              <a:rPr lang="de-DE" sz="1600" dirty="0">
                <a:solidFill>
                  <a:srgbClr val="1188A3"/>
                </a:solidFill>
                <a:latin typeface="Comic Sans MS" panose="030F0702030302020204" pitchFamily="66" charset="0"/>
              </a:rPr>
              <a:t>und essen weniger Obst und Gemüse.</a:t>
            </a:r>
          </a:p>
        </p:txBody>
      </p:sp>
      <p:sp>
        <p:nvSpPr>
          <p:cNvPr id="7" name="Oval 6">
            <a:extLst>
              <a:ext uri="{FF2B5EF4-FFF2-40B4-BE49-F238E27FC236}">
                <a16:creationId xmlns:a16="http://schemas.microsoft.com/office/drawing/2014/main" id="{95F07A5B-9F20-4C40-9525-F4CC16123C28}"/>
              </a:ext>
            </a:extLst>
          </p:cNvPr>
          <p:cNvSpPr/>
          <p:nvPr/>
        </p:nvSpPr>
        <p:spPr>
          <a:xfrm>
            <a:off x="8184342" y="2281287"/>
            <a:ext cx="3536317" cy="1906571"/>
          </a:xfrm>
          <a:prstGeom prst="ellipse">
            <a:avLst/>
          </a:prstGeom>
          <a:solidFill>
            <a:schemeClr val="accent1">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1188A3"/>
                </a:solidFill>
                <a:latin typeface="Comic Sans MS" panose="030F0702030302020204" pitchFamily="66" charset="0"/>
              </a:rPr>
              <a:t>Da die </a:t>
            </a:r>
            <a:r>
              <a:rPr lang="de-DE" sz="1600" b="1" dirty="0">
                <a:solidFill>
                  <a:srgbClr val="1188A3"/>
                </a:solidFill>
                <a:latin typeface="Comic Sans MS" panose="030F0702030302020204" pitchFamily="66" charset="0"/>
              </a:rPr>
              <a:t>Nierenfunktion</a:t>
            </a:r>
            <a:r>
              <a:rPr lang="de-DE" sz="1600" dirty="0">
                <a:solidFill>
                  <a:srgbClr val="1188A3"/>
                </a:solidFill>
                <a:latin typeface="Comic Sans MS" panose="030F0702030302020204" pitchFamily="66" charset="0"/>
              </a:rPr>
              <a:t> häufig </a:t>
            </a:r>
            <a:r>
              <a:rPr lang="de-DE" sz="1600" b="1" dirty="0">
                <a:solidFill>
                  <a:srgbClr val="1188A3"/>
                </a:solidFill>
                <a:latin typeface="Comic Sans MS" panose="030F0702030302020204" pitchFamily="66" charset="0"/>
              </a:rPr>
              <a:t>nachlässt,</a:t>
            </a:r>
            <a:r>
              <a:rPr lang="de-DE" sz="1600" dirty="0">
                <a:solidFill>
                  <a:srgbClr val="1188A3"/>
                </a:solidFill>
                <a:latin typeface="Comic Sans MS" panose="030F0702030302020204" pitchFamily="66" charset="0"/>
              </a:rPr>
              <a:t> müssen ältere Menschen mehr trinken, </a:t>
            </a:r>
            <a:r>
              <a:rPr lang="de-DE" sz="1600" dirty="0">
                <a:solidFill>
                  <a:srgbClr val="1188A3"/>
                </a:solidFill>
                <a:latin typeface="Comic Sans MS" panose="030F0702030302020204" pitchFamily="66" charset="0"/>
                <a:hlinkClick r:id="rId3"/>
              </a:rPr>
              <a:t>mindestens 1,5 Liter pro Tag</a:t>
            </a:r>
            <a:r>
              <a:rPr lang="de-DE" sz="1600" dirty="0">
                <a:solidFill>
                  <a:srgbClr val="1188A3"/>
                </a:solidFill>
                <a:latin typeface="Comic Sans MS" panose="030F0702030302020204" pitchFamily="66" charset="0"/>
              </a:rPr>
              <a:t>.</a:t>
            </a:r>
            <a:endParaRPr lang="en-IE" sz="1600" dirty="0">
              <a:solidFill>
                <a:srgbClr val="1188A3"/>
              </a:solidFill>
              <a:latin typeface="Comic Sans MS" panose="030F0702030302020204" pitchFamily="66" charset="0"/>
            </a:endParaRPr>
          </a:p>
        </p:txBody>
      </p:sp>
    </p:spTree>
    <p:extLst>
      <p:ext uri="{BB962C8B-B14F-4D97-AF65-F5344CB8AC3E}">
        <p14:creationId xmlns:p14="http://schemas.microsoft.com/office/powerpoint/2010/main" val="2110106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24058FD-6CDC-482F-80E8-D21A484F9BD6}"/>
              </a:ext>
            </a:extLst>
          </p:cNvPr>
          <p:cNvSpPr txBox="1"/>
          <p:nvPr/>
        </p:nvSpPr>
        <p:spPr>
          <a:xfrm>
            <a:off x="1469624" y="2566737"/>
            <a:ext cx="1459832" cy="646331"/>
          </a:xfrm>
          <a:prstGeom prst="rect">
            <a:avLst/>
          </a:prstGeom>
          <a:noFill/>
        </p:spPr>
        <p:txBody>
          <a:bodyPr wrap="square" rtlCol="0">
            <a:spAutoFit/>
          </a:bodyPr>
          <a:lstStyle/>
          <a:p>
            <a:pPr algn="ctr"/>
            <a:r>
              <a:rPr lang="en-US" b="1" dirty="0" err="1">
                <a:solidFill>
                  <a:srgbClr val="1188A3"/>
                </a:solidFill>
              </a:rPr>
              <a:t>Stoffwechsel</a:t>
            </a:r>
            <a:r>
              <a:rPr lang="en-US" b="1" dirty="0">
                <a:solidFill>
                  <a:srgbClr val="1188A3"/>
                </a:solidFill>
              </a:rPr>
              <a:t> </a:t>
            </a:r>
            <a:r>
              <a:rPr lang="en-US" b="1" dirty="0" err="1">
                <a:solidFill>
                  <a:srgbClr val="1188A3"/>
                </a:solidFill>
              </a:rPr>
              <a:t>Änderungen</a:t>
            </a:r>
            <a:endParaRPr lang="en-IE" b="1" dirty="0">
              <a:solidFill>
                <a:srgbClr val="1188A3"/>
              </a:solidFill>
            </a:endParaRPr>
          </a:p>
        </p:txBody>
      </p:sp>
      <p:sp>
        <p:nvSpPr>
          <p:cNvPr id="10" name="TextBox 9">
            <a:extLst>
              <a:ext uri="{FF2B5EF4-FFF2-40B4-BE49-F238E27FC236}">
                <a16:creationId xmlns:a16="http://schemas.microsoft.com/office/drawing/2014/main" id="{5722687E-7757-41D2-840A-2673EA81A16D}"/>
              </a:ext>
            </a:extLst>
          </p:cNvPr>
          <p:cNvSpPr txBox="1"/>
          <p:nvPr/>
        </p:nvSpPr>
        <p:spPr>
          <a:xfrm>
            <a:off x="3406709" y="2566737"/>
            <a:ext cx="1459832" cy="646331"/>
          </a:xfrm>
          <a:prstGeom prst="rect">
            <a:avLst/>
          </a:prstGeom>
          <a:noFill/>
        </p:spPr>
        <p:txBody>
          <a:bodyPr wrap="square" rtlCol="0">
            <a:spAutoFit/>
          </a:bodyPr>
          <a:lstStyle/>
          <a:p>
            <a:pPr algn="ctr"/>
            <a:r>
              <a:rPr lang="en-US" b="1" dirty="0" err="1">
                <a:solidFill>
                  <a:srgbClr val="70B2BE"/>
                </a:solidFill>
              </a:rPr>
              <a:t>Reduzierte</a:t>
            </a:r>
            <a:r>
              <a:rPr lang="en-US" b="1" dirty="0">
                <a:solidFill>
                  <a:srgbClr val="70B2BE"/>
                </a:solidFill>
              </a:rPr>
              <a:t> Appetit</a:t>
            </a:r>
            <a:endParaRPr lang="en-IE" b="1" dirty="0">
              <a:solidFill>
                <a:srgbClr val="70B2BE"/>
              </a:solidFill>
            </a:endParaRPr>
          </a:p>
        </p:txBody>
      </p:sp>
      <p:sp>
        <p:nvSpPr>
          <p:cNvPr id="11" name="TextBox 10">
            <a:extLst>
              <a:ext uri="{FF2B5EF4-FFF2-40B4-BE49-F238E27FC236}">
                <a16:creationId xmlns:a16="http://schemas.microsoft.com/office/drawing/2014/main" id="{C33EA6EE-DF57-4099-B1A0-0A5D086D2C16}"/>
              </a:ext>
            </a:extLst>
          </p:cNvPr>
          <p:cNvSpPr txBox="1"/>
          <p:nvPr/>
        </p:nvSpPr>
        <p:spPr>
          <a:xfrm>
            <a:off x="5354363" y="2327921"/>
            <a:ext cx="1459832" cy="1477328"/>
          </a:xfrm>
          <a:prstGeom prst="rect">
            <a:avLst/>
          </a:prstGeom>
          <a:noFill/>
        </p:spPr>
        <p:txBody>
          <a:bodyPr wrap="square" rtlCol="0">
            <a:spAutoFit/>
          </a:bodyPr>
          <a:lstStyle/>
          <a:p>
            <a:pPr algn="ctr"/>
            <a:r>
              <a:rPr lang="de-DE" b="1" dirty="0">
                <a:solidFill>
                  <a:srgbClr val="1188A3"/>
                </a:solidFill>
              </a:rPr>
              <a:t>Die Unfähigkeit, verfügbares Eiweiß zu nutzen</a:t>
            </a:r>
            <a:endParaRPr lang="en-IE" b="1" dirty="0">
              <a:solidFill>
                <a:srgbClr val="1188A3"/>
              </a:solidFill>
            </a:endParaRPr>
          </a:p>
        </p:txBody>
      </p:sp>
      <p:sp>
        <p:nvSpPr>
          <p:cNvPr id="12" name="TextBox 11">
            <a:extLst>
              <a:ext uri="{FF2B5EF4-FFF2-40B4-BE49-F238E27FC236}">
                <a16:creationId xmlns:a16="http://schemas.microsoft.com/office/drawing/2014/main" id="{A6A210D3-28DE-4D61-BB28-D31CFA66861D}"/>
              </a:ext>
            </a:extLst>
          </p:cNvPr>
          <p:cNvSpPr txBox="1"/>
          <p:nvPr/>
        </p:nvSpPr>
        <p:spPr>
          <a:xfrm>
            <a:off x="7302018" y="2420216"/>
            <a:ext cx="1459832" cy="923330"/>
          </a:xfrm>
          <a:prstGeom prst="rect">
            <a:avLst/>
          </a:prstGeom>
          <a:noFill/>
        </p:spPr>
        <p:txBody>
          <a:bodyPr wrap="square" rtlCol="0">
            <a:spAutoFit/>
          </a:bodyPr>
          <a:lstStyle/>
          <a:p>
            <a:pPr algn="ctr"/>
            <a:r>
              <a:rPr lang="en-US" b="1" dirty="0" err="1">
                <a:solidFill>
                  <a:srgbClr val="70B2BE"/>
                </a:solidFill>
              </a:rPr>
              <a:t>Verminderte</a:t>
            </a:r>
            <a:r>
              <a:rPr lang="en-US" b="1" dirty="0">
                <a:solidFill>
                  <a:srgbClr val="70B2BE"/>
                </a:solidFill>
              </a:rPr>
              <a:t> </a:t>
            </a:r>
            <a:r>
              <a:rPr lang="en-US" b="1" dirty="0" err="1">
                <a:solidFill>
                  <a:srgbClr val="70B2BE"/>
                </a:solidFill>
              </a:rPr>
              <a:t>Verdauungskapazität</a:t>
            </a:r>
            <a:endParaRPr lang="en-IE" dirty="0">
              <a:solidFill>
                <a:srgbClr val="70B2BE"/>
              </a:solidFill>
            </a:endParaRPr>
          </a:p>
        </p:txBody>
      </p:sp>
      <p:sp>
        <p:nvSpPr>
          <p:cNvPr id="13" name="TextBox 12">
            <a:extLst>
              <a:ext uri="{FF2B5EF4-FFF2-40B4-BE49-F238E27FC236}">
                <a16:creationId xmlns:a16="http://schemas.microsoft.com/office/drawing/2014/main" id="{28354EB4-E19F-4DD0-B6EC-C9DE8ACDFAF0}"/>
              </a:ext>
            </a:extLst>
          </p:cNvPr>
          <p:cNvSpPr txBox="1"/>
          <p:nvPr/>
        </p:nvSpPr>
        <p:spPr>
          <a:xfrm>
            <a:off x="9262544" y="2382368"/>
            <a:ext cx="1551230" cy="1200329"/>
          </a:xfrm>
          <a:prstGeom prst="rect">
            <a:avLst/>
          </a:prstGeom>
          <a:noFill/>
        </p:spPr>
        <p:txBody>
          <a:bodyPr wrap="square" rtlCol="0">
            <a:spAutoFit/>
          </a:bodyPr>
          <a:lstStyle/>
          <a:p>
            <a:pPr algn="ctr"/>
            <a:r>
              <a:rPr lang="de-DE" b="1" dirty="0">
                <a:solidFill>
                  <a:srgbClr val="1188A3"/>
                </a:solidFill>
              </a:rPr>
              <a:t>Verlust von Muskelmasse und Muskelkraft</a:t>
            </a:r>
            <a:endParaRPr lang="en-IE" b="1" dirty="0">
              <a:solidFill>
                <a:srgbClr val="1188A3"/>
              </a:solidFill>
            </a:endParaRPr>
          </a:p>
        </p:txBody>
      </p:sp>
      <p:sp>
        <p:nvSpPr>
          <p:cNvPr id="14" name="Text Placeholder 2">
            <a:extLst>
              <a:ext uri="{FF2B5EF4-FFF2-40B4-BE49-F238E27FC236}">
                <a16:creationId xmlns:a16="http://schemas.microsoft.com/office/drawing/2014/main" id="{53181EF2-AAF9-4747-BAD8-525D691A97B4}"/>
              </a:ext>
            </a:extLst>
          </p:cNvPr>
          <p:cNvSpPr>
            <a:spLocks noGrp="1"/>
          </p:cNvSpPr>
          <p:nvPr>
            <p:ph type="body" sz="quarter" idx="29"/>
          </p:nvPr>
        </p:nvSpPr>
        <p:spPr>
          <a:xfrm>
            <a:off x="11113" y="253582"/>
            <a:ext cx="12180887" cy="809272"/>
          </a:xfrm>
          <a:solidFill>
            <a:srgbClr val="85D2E1"/>
          </a:solidFill>
        </p:spPr>
        <p:txBody>
          <a:bodyPr anchor="ctr">
            <a:normAutofit/>
          </a:bodyPr>
          <a:lstStyle/>
          <a:p>
            <a:r>
              <a:rPr lang="de-DE" dirty="0"/>
              <a:t>Nährstoffbedarf für ältere Menschen - </a:t>
            </a:r>
            <a:r>
              <a:rPr lang="de-DE" b="1" dirty="0"/>
              <a:t>2. Eiweiß</a:t>
            </a:r>
          </a:p>
        </p:txBody>
      </p:sp>
      <p:sp>
        <p:nvSpPr>
          <p:cNvPr id="16" name="TextBox 15">
            <a:extLst>
              <a:ext uri="{FF2B5EF4-FFF2-40B4-BE49-F238E27FC236}">
                <a16:creationId xmlns:a16="http://schemas.microsoft.com/office/drawing/2014/main" id="{96C3C41A-478B-491D-815D-147240CD5B4D}"/>
              </a:ext>
            </a:extLst>
          </p:cNvPr>
          <p:cNvSpPr txBox="1"/>
          <p:nvPr/>
        </p:nvSpPr>
        <p:spPr>
          <a:xfrm>
            <a:off x="200524" y="1178627"/>
            <a:ext cx="11991475" cy="830997"/>
          </a:xfrm>
          <a:prstGeom prst="rect">
            <a:avLst/>
          </a:prstGeom>
          <a:noFill/>
        </p:spPr>
        <p:txBody>
          <a:bodyPr wrap="square">
            <a:spAutoFit/>
          </a:bodyPr>
          <a:lstStyle/>
          <a:p>
            <a:r>
              <a:rPr lang="de-DE" sz="2350" dirty="0">
                <a:solidFill>
                  <a:srgbClr val="000000"/>
                </a:solidFill>
              </a:rPr>
              <a:t>Eine ausreichende Zufuhr von hochwertigem Eiweiß ist für ältere Menschen aus folgenden Gründen erforderlich:</a:t>
            </a:r>
            <a:endParaRPr lang="en-IE" sz="2350" dirty="0">
              <a:solidFill>
                <a:srgbClr val="000000"/>
              </a:solidFill>
            </a:endParaRPr>
          </a:p>
        </p:txBody>
      </p:sp>
      <p:sp>
        <p:nvSpPr>
          <p:cNvPr id="17" name="Arrow: Curved Right 16">
            <a:extLst>
              <a:ext uri="{FF2B5EF4-FFF2-40B4-BE49-F238E27FC236}">
                <a16:creationId xmlns:a16="http://schemas.microsoft.com/office/drawing/2014/main" id="{635152E9-7C10-4E29-BE60-22AA597C0837}"/>
              </a:ext>
            </a:extLst>
          </p:cNvPr>
          <p:cNvSpPr/>
          <p:nvPr/>
        </p:nvSpPr>
        <p:spPr>
          <a:xfrm>
            <a:off x="577515" y="1939434"/>
            <a:ext cx="489283" cy="923329"/>
          </a:xfrm>
          <a:prstGeom prst="curvedRightArrow">
            <a:avLst/>
          </a:prstGeom>
          <a:solidFill>
            <a:srgbClr val="85D2E1"/>
          </a:solidFill>
          <a:ln>
            <a:solidFill>
              <a:srgbClr val="70B2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9" name="TextBox 18">
            <a:extLst>
              <a:ext uri="{FF2B5EF4-FFF2-40B4-BE49-F238E27FC236}">
                <a16:creationId xmlns:a16="http://schemas.microsoft.com/office/drawing/2014/main" id="{707D7189-791D-4822-9E23-7A4BEF257681}"/>
              </a:ext>
            </a:extLst>
          </p:cNvPr>
          <p:cNvSpPr txBox="1"/>
          <p:nvPr/>
        </p:nvSpPr>
        <p:spPr>
          <a:xfrm>
            <a:off x="918721" y="4270029"/>
            <a:ext cx="10331116" cy="1200329"/>
          </a:xfrm>
          <a:prstGeom prst="rect">
            <a:avLst/>
          </a:prstGeom>
          <a:noFill/>
        </p:spPr>
        <p:txBody>
          <a:bodyPr wrap="square">
            <a:spAutoFit/>
          </a:bodyPr>
          <a:lstStyle/>
          <a:p>
            <a:r>
              <a:rPr lang="de-DE" sz="2400" dirty="0">
                <a:solidFill>
                  <a:srgbClr val="000000"/>
                </a:solidFill>
              </a:rPr>
              <a:t>Eine Forschungsstudie legt jedoch nahe, dass etwa 15-38 % der älteren Männer und 27-41 % der älteren Frauen weniger Eiweiß zu sich nehmen, als täglich empfohlen wird</a:t>
            </a:r>
            <a:r>
              <a:rPr lang="en-US" sz="2400" baseline="30000" dirty="0">
                <a:solidFill>
                  <a:srgbClr val="000000"/>
                </a:solidFill>
                <a:hlinkClick r:id="rId2"/>
              </a:rPr>
              <a:t>1</a:t>
            </a:r>
            <a:r>
              <a:rPr lang="en-US" sz="2400" dirty="0">
                <a:solidFill>
                  <a:srgbClr val="000000"/>
                </a:solidFill>
              </a:rPr>
              <a:t>. </a:t>
            </a:r>
            <a:endParaRPr lang="en-IE" sz="2400" dirty="0">
              <a:solidFill>
                <a:srgbClr val="000000"/>
              </a:solidFill>
            </a:endParaRPr>
          </a:p>
        </p:txBody>
      </p:sp>
      <p:sp>
        <p:nvSpPr>
          <p:cNvPr id="20" name="Arrow: Notched Right 19">
            <a:extLst>
              <a:ext uri="{FF2B5EF4-FFF2-40B4-BE49-F238E27FC236}">
                <a16:creationId xmlns:a16="http://schemas.microsoft.com/office/drawing/2014/main" id="{07F4EF77-CA78-4B49-8AB5-7357B120A2F6}"/>
              </a:ext>
            </a:extLst>
          </p:cNvPr>
          <p:cNvSpPr/>
          <p:nvPr/>
        </p:nvSpPr>
        <p:spPr>
          <a:xfrm>
            <a:off x="994611" y="5470358"/>
            <a:ext cx="1676400" cy="770021"/>
          </a:xfrm>
          <a:prstGeom prst="notchedRightArrow">
            <a:avLst/>
          </a:prstGeom>
          <a:solidFill>
            <a:srgbClr val="85D2E1"/>
          </a:solidFill>
          <a:ln>
            <a:solidFill>
              <a:srgbClr val="70B2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188A3"/>
                </a:solidFill>
              </a:rPr>
              <a:t>Das </a:t>
            </a:r>
            <a:r>
              <a:rPr lang="en-US" b="1" dirty="0" err="1">
                <a:solidFill>
                  <a:srgbClr val="1188A3"/>
                </a:solidFill>
              </a:rPr>
              <a:t>heißt</a:t>
            </a:r>
            <a:endParaRPr lang="en-IE" b="1" dirty="0">
              <a:solidFill>
                <a:srgbClr val="1188A3"/>
              </a:solidFill>
            </a:endParaRPr>
          </a:p>
        </p:txBody>
      </p:sp>
      <p:sp>
        <p:nvSpPr>
          <p:cNvPr id="22" name="TextBox 21">
            <a:extLst>
              <a:ext uri="{FF2B5EF4-FFF2-40B4-BE49-F238E27FC236}">
                <a16:creationId xmlns:a16="http://schemas.microsoft.com/office/drawing/2014/main" id="{4CD077B6-180D-46BB-9141-D099B6D67D4F}"/>
              </a:ext>
            </a:extLst>
          </p:cNvPr>
          <p:cNvSpPr txBox="1"/>
          <p:nvPr/>
        </p:nvSpPr>
        <p:spPr>
          <a:xfrm>
            <a:off x="2939713" y="5624535"/>
            <a:ext cx="8828217" cy="830997"/>
          </a:xfrm>
          <a:prstGeom prst="rect">
            <a:avLst/>
          </a:prstGeom>
          <a:noFill/>
        </p:spPr>
        <p:txBody>
          <a:bodyPr wrap="square">
            <a:spAutoFit/>
          </a:bodyPr>
          <a:lstStyle/>
          <a:p>
            <a:r>
              <a:rPr lang="de-DE" sz="2400" b="1" dirty="0">
                <a:solidFill>
                  <a:srgbClr val="000000"/>
                </a:solidFill>
              </a:rPr>
              <a:t>Für ältere Menschen ist eine höhere tägliche Eiweißzufuhr erforderlich! </a:t>
            </a:r>
            <a:endParaRPr lang="en-IE" sz="2400" dirty="0">
              <a:solidFill>
                <a:srgbClr val="000000"/>
              </a:solidFill>
            </a:endParaRPr>
          </a:p>
        </p:txBody>
      </p:sp>
      <p:sp>
        <p:nvSpPr>
          <p:cNvPr id="23" name="TextBox 22">
            <a:extLst>
              <a:ext uri="{FF2B5EF4-FFF2-40B4-BE49-F238E27FC236}">
                <a16:creationId xmlns:a16="http://schemas.microsoft.com/office/drawing/2014/main" id="{B4DAFD19-5CE2-4FD5-8F2A-EE0FA4553362}"/>
              </a:ext>
            </a:extLst>
          </p:cNvPr>
          <p:cNvSpPr txBox="1"/>
          <p:nvPr/>
        </p:nvSpPr>
        <p:spPr>
          <a:xfrm>
            <a:off x="8188305" y="6374442"/>
            <a:ext cx="4003695" cy="369332"/>
          </a:xfrm>
          <a:prstGeom prst="rect">
            <a:avLst/>
          </a:prstGeom>
          <a:noFill/>
        </p:spPr>
        <p:txBody>
          <a:bodyPr wrap="square">
            <a:spAutoFit/>
          </a:bodyPr>
          <a:lstStyle/>
          <a:p>
            <a:r>
              <a:rPr lang="en-GB" sz="900" dirty="0">
                <a:solidFill>
                  <a:srgbClr val="85D2E1"/>
                </a:solidFill>
                <a:hlinkClick r:id="rId2"/>
              </a:rPr>
              <a:t>1. </a:t>
            </a:r>
            <a:r>
              <a:rPr lang="en-GB" sz="900" dirty="0" err="1">
                <a:solidFill>
                  <a:srgbClr val="85D2E1"/>
                </a:solidFill>
                <a:hlinkClick r:id="rId2"/>
              </a:rPr>
              <a:t>Kerstetter</a:t>
            </a:r>
            <a:r>
              <a:rPr lang="en-GB" sz="900" dirty="0">
                <a:solidFill>
                  <a:srgbClr val="85D2E1"/>
                </a:solidFill>
                <a:hlinkClick r:id="rId2"/>
              </a:rPr>
              <a:t>, J.E.; O’Brien, K.O.; </a:t>
            </a:r>
            <a:r>
              <a:rPr lang="en-GB" sz="900" dirty="0" err="1">
                <a:solidFill>
                  <a:srgbClr val="85D2E1"/>
                </a:solidFill>
                <a:hlinkClick r:id="rId2"/>
              </a:rPr>
              <a:t>Insogna</a:t>
            </a:r>
            <a:r>
              <a:rPr lang="en-GB" sz="900" dirty="0">
                <a:solidFill>
                  <a:srgbClr val="85D2E1"/>
                </a:solidFill>
                <a:hlinkClick r:id="rId2"/>
              </a:rPr>
              <a:t>, K.L. Low protein intake: The impact on calcium and bone homeostasis in humans. </a:t>
            </a:r>
            <a:r>
              <a:rPr lang="en-GB" sz="900" i="1" dirty="0">
                <a:solidFill>
                  <a:srgbClr val="85D2E1"/>
                </a:solidFill>
                <a:hlinkClick r:id="rId2"/>
              </a:rPr>
              <a:t>J. </a:t>
            </a:r>
            <a:r>
              <a:rPr lang="en-GB" sz="900" i="1" dirty="0" err="1">
                <a:solidFill>
                  <a:srgbClr val="85D2E1"/>
                </a:solidFill>
                <a:hlinkClick r:id="rId2"/>
              </a:rPr>
              <a:t>Nutr</a:t>
            </a:r>
            <a:r>
              <a:rPr lang="en-GB" sz="900" i="1" dirty="0">
                <a:solidFill>
                  <a:srgbClr val="85D2E1"/>
                </a:solidFill>
                <a:hlinkClick r:id="rId2"/>
              </a:rPr>
              <a:t>. </a:t>
            </a:r>
            <a:r>
              <a:rPr lang="en-GB" sz="900" b="1" dirty="0">
                <a:solidFill>
                  <a:srgbClr val="85D2E1"/>
                </a:solidFill>
                <a:hlinkClick r:id="rId2"/>
              </a:rPr>
              <a:t>2003</a:t>
            </a:r>
            <a:r>
              <a:rPr lang="en-GB" sz="900" dirty="0">
                <a:solidFill>
                  <a:srgbClr val="85D2E1"/>
                </a:solidFill>
                <a:hlinkClick r:id="rId2"/>
              </a:rPr>
              <a:t>, </a:t>
            </a:r>
            <a:r>
              <a:rPr lang="en-GB" sz="900" i="1" dirty="0">
                <a:solidFill>
                  <a:srgbClr val="85D2E1"/>
                </a:solidFill>
                <a:hlinkClick r:id="rId2"/>
              </a:rPr>
              <a:t>133</a:t>
            </a:r>
            <a:r>
              <a:rPr lang="en-GB" sz="900" dirty="0">
                <a:solidFill>
                  <a:srgbClr val="85D2E1"/>
                </a:solidFill>
                <a:hlinkClick r:id="rId2"/>
              </a:rPr>
              <a:t>, 8555–8615. </a:t>
            </a:r>
            <a:endParaRPr lang="en-IE" sz="900" dirty="0">
              <a:solidFill>
                <a:srgbClr val="85D2E1"/>
              </a:solidFill>
            </a:endParaRPr>
          </a:p>
        </p:txBody>
      </p:sp>
      <p:sp>
        <p:nvSpPr>
          <p:cNvPr id="2" name="TextBox 1">
            <a:extLst>
              <a:ext uri="{FF2B5EF4-FFF2-40B4-BE49-F238E27FC236}">
                <a16:creationId xmlns:a16="http://schemas.microsoft.com/office/drawing/2014/main" id="{0F965BD7-4A67-4A5A-96D2-AD9EED9BD9A0}"/>
              </a:ext>
            </a:extLst>
          </p:cNvPr>
          <p:cNvSpPr txBox="1"/>
          <p:nvPr/>
        </p:nvSpPr>
        <p:spPr>
          <a:xfrm>
            <a:off x="4929447" y="6240379"/>
            <a:ext cx="2219498" cy="369332"/>
          </a:xfrm>
          <a:prstGeom prst="rect">
            <a:avLst/>
          </a:prstGeom>
          <a:solidFill>
            <a:schemeClr val="bg1"/>
          </a:solidFill>
        </p:spPr>
        <p:txBody>
          <a:bodyPr wrap="square" rtlCol="0">
            <a:spAutoFit/>
          </a:bodyPr>
          <a:lstStyle/>
          <a:p>
            <a:endParaRPr lang="en-IE" dirty="0"/>
          </a:p>
        </p:txBody>
      </p:sp>
    </p:spTree>
    <p:extLst>
      <p:ext uri="{BB962C8B-B14F-4D97-AF65-F5344CB8AC3E}">
        <p14:creationId xmlns:p14="http://schemas.microsoft.com/office/powerpoint/2010/main" val="1078700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4744B23-B90F-49C4-81D8-A537B41C3CC9}"/>
              </a:ext>
            </a:extLst>
          </p:cNvPr>
          <p:cNvSpPr>
            <a:spLocks noGrp="1"/>
          </p:cNvSpPr>
          <p:nvPr>
            <p:ph type="body" sz="quarter" idx="18"/>
          </p:nvPr>
        </p:nvSpPr>
        <p:spPr>
          <a:xfrm>
            <a:off x="376989" y="1661588"/>
            <a:ext cx="11394597" cy="3867704"/>
          </a:xfrm>
        </p:spPr>
        <p:txBody>
          <a:bodyPr>
            <a:normAutofit fontScale="92500" lnSpcReduction="20000"/>
          </a:bodyPr>
          <a:lstStyle/>
          <a:p>
            <a:pPr marL="342900" indent="-342900">
              <a:buFont typeface="Arial" panose="020B0604020202020204" pitchFamily="34" charset="0"/>
              <a:buChar char="•"/>
            </a:pPr>
            <a:r>
              <a:rPr lang="de-DE" dirty="0"/>
              <a:t>Die Bausteine des Proteins = ~ 20 Aminosäuren </a:t>
            </a:r>
          </a:p>
          <a:p>
            <a:pPr marL="342900" indent="-342900">
              <a:buFont typeface="Arial" panose="020B0604020202020204" pitchFamily="34" charset="0"/>
              <a:buChar char="•"/>
            </a:pPr>
            <a:r>
              <a:rPr lang="de-DE" dirty="0"/>
              <a:t>9 davon sind </a:t>
            </a:r>
            <a:r>
              <a:rPr lang="de-DE" b="1" dirty="0"/>
              <a:t>essentielle Aminosäuren (EAS)</a:t>
            </a:r>
          </a:p>
          <a:p>
            <a:pPr marL="342900" indent="-342900">
              <a:buFont typeface="Arial" panose="020B0604020202020204" pitchFamily="34" charset="0"/>
              <a:buChar char="•"/>
            </a:pPr>
            <a:r>
              <a:rPr lang="de-DE" dirty="0"/>
              <a:t>Der Mensch kann EAS </a:t>
            </a:r>
            <a:r>
              <a:rPr lang="de-DE" b="1" dirty="0"/>
              <a:t>nicht selbst herstellen</a:t>
            </a:r>
            <a:r>
              <a:rPr lang="de-DE" dirty="0"/>
              <a:t>, also müssen sie aus unserer </a:t>
            </a:r>
            <a:r>
              <a:rPr lang="de-DE" b="1" dirty="0"/>
              <a:t>ERNÄHRUNG</a:t>
            </a:r>
            <a:r>
              <a:rPr lang="de-DE" dirty="0"/>
              <a:t> stammen.</a:t>
            </a:r>
          </a:p>
          <a:p>
            <a:pPr marL="342900" indent="-342900">
              <a:buFont typeface="Arial" panose="020B0604020202020204" pitchFamily="34" charset="0"/>
              <a:buChar char="•"/>
            </a:pPr>
            <a:r>
              <a:rPr lang="de-DE" dirty="0"/>
              <a:t>Ein </a:t>
            </a:r>
            <a:r>
              <a:rPr lang="de-DE" b="1" dirty="0"/>
              <a:t>vollständiges Protein </a:t>
            </a:r>
            <a:r>
              <a:rPr lang="de-DE" dirty="0"/>
              <a:t>ist ein Protein, das </a:t>
            </a:r>
            <a:r>
              <a:rPr lang="de-DE" b="1" dirty="0"/>
              <a:t>alle 9 EAS enthält</a:t>
            </a:r>
            <a:r>
              <a:rPr lang="de-DE" dirty="0"/>
              <a:t>.</a:t>
            </a:r>
          </a:p>
          <a:p>
            <a:pPr marL="342900" indent="-342900">
              <a:buFont typeface="Arial" panose="020B0604020202020204" pitchFamily="34" charset="0"/>
              <a:buChar char="•"/>
            </a:pPr>
            <a:r>
              <a:rPr lang="de-DE" dirty="0"/>
              <a:t>Ein </a:t>
            </a:r>
            <a:r>
              <a:rPr lang="de-DE" b="1" dirty="0"/>
              <a:t>unvollständiges Protein </a:t>
            </a:r>
            <a:r>
              <a:rPr lang="de-DE" dirty="0"/>
              <a:t>ist also ein Protein, </a:t>
            </a:r>
            <a:r>
              <a:rPr lang="de-DE" b="1" dirty="0"/>
              <a:t>das nicht alle EEAs enthält.</a:t>
            </a:r>
          </a:p>
          <a:p>
            <a:pPr marL="342900" indent="-342900">
              <a:buFont typeface="Arial" panose="020B0604020202020204" pitchFamily="34" charset="0"/>
              <a:buChar char="•"/>
            </a:pPr>
            <a:r>
              <a:rPr lang="de-DE" dirty="0"/>
              <a:t>Die meisten </a:t>
            </a:r>
            <a:r>
              <a:rPr lang="de-DE" b="1" dirty="0"/>
              <a:t>pflanzlichen Proteine </a:t>
            </a:r>
            <a:r>
              <a:rPr lang="de-DE" dirty="0"/>
              <a:t>sind unvollständig, aber wenn sie </a:t>
            </a:r>
            <a:r>
              <a:rPr lang="de-DE" b="1" dirty="0"/>
              <a:t>kombiniert</a:t>
            </a:r>
            <a:r>
              <a:rPr lang="de-DE" dirty="0"/>
              <a:t> werden, können sie vollständig werden</a:t>
            </a:r>
            <a:r>
              <a:rPr lang="en-US" dirty="0"/>
              <a:t>. </a:t>
            </a:r>
          </a:p>
          <a:p>
            <a:pPr marL="342900" indent="-342900">
              <a:buFont typeface="Arial" panose="020B0604020202020204" pitchFamily="34" charset="0"/>
              <a:buChar char="•"/>
            </a:pPr>
            <a:r>
              <a:rPr lang="de-DE" dirty="0"/>
              <a:t>Zu den wichtigsten Proteinquellen gehören </a:t>
            </a:r>
            <a:r>
              <a:rPr lang="de-DE" b="1" dirty="0"/>
              <a:t>Fleisch, Eier, Milchprodukte, Bohnen, Meeresfrüchte/Fisch, einzelliges Protein</a:t>
            </a:r>
          </a:p>
          <a:p>
            <a:pPr marL="342900" indent="-342900">
              <a:buFont typeface="Arial" panose="020B0604020202020204" pitchFamily="34" charset="0"/>
              <a:buChar char="•"/>
            </a:pPr>
            <a:r>
              <a:rPr lang="de-DE" dirty="0"/>
              <a:t>Ein </a:t>
            </a:r>
            <a:r>
              <a:rPr lang="de-DE" b="1" dirty="0"/>
              <a:t>hochwertiges Protein </a:t>
            </a:r>
            <a:r>
              <a:rPr lang="de-DE" dirty="0"/>
              <a:t>ist ein vollständiges Protein, das einen hohen Anteil an EAAs enthält.</a:t>
            </a:r>
            <a:endParaRPr lang="en-IE" dirty="0"/>
          </a:p>
        </p:txBody>
      </p:sp>
      <p:sp>
        <p:nvSpPr>
          <p:cNvPr id="5" name="Text Placeholder 2">
            <a:extLst>
              <a:ext uri="{FF2B5EF4-FFF2-40B4-BE49-F238E27FC236}">
                <a16:creationId xmlns:a16="http://schemas.microsoft.com/office/drawing/2014/main" id="{B6A07BEE-75B3-453C-A669-BD500D0B7E31}"/>
              </a:ext>
            </a:extLst>
          </p:cNvPr>
          <p:cNvSpPr>
            <a:spLocks noGrp="1"/>
          </p:cNvSpPr>
          <p:nvPr>
            <p:ph type="body" sz="quarter" idx="16"/>
          </p:nvPr>
        </p:nvSpPr>
        <p:spPr>
          <a:xfrm>
            <a:off x="735013" y="642938"/>
            <a:ext cx="10807700" cy="582612"/>
          </a:xfrm>
        </p:spPr>
        <p:txBody>
          <a:bodyPr>
            <a:normAutofit lnSpcReduction="10000"/>
          </a:bodyPr>
          <a:lstStyle/>
          <a:p>
            <a:r>
              <a:rPr lang="de-DE" b="1" dirty="0"/>
              <a:t>2. Proteine - </a:t>
            </a:r>
            <a:r>
              <a:rPr lang="de-DE" dirty="0"/>
              <a:t>Was sind sie? Eine kurze Beschreibung...</a:t>
            </a:r>
          </a:p>
        </p:txBody>
      </p:sp>
    </p:spTree>
    <p:extLst>
      <p:ext uri="{BB962C8B-B14F-4D97-AF65-F5344CB8AC3E}">
        <p14:creationId xmlns:p14="http://schemas.microsoft.com/office/powerpoint/2010/main" val="477175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Open bags of varieties grain seeds">
            <a:extLst>
              <a:ext uri="{FF2B5EF4-FFF2-40B4-BE49-F238E27FC236}">
                <a16:creationId xmlns:a16="http://schemas.microsoft.com/office/drawing/2014/main" id="{9E02788F-E5CE-4E73-BD13-ABD22A10B5B9}"/>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247650" y="1587500"/>
            <a:ext cx="11696699" cy="4699000"/>
          </a:xfrm>
        </p:spPr>
      </p:pic>
      <p:sp>
        <p:nvSpPr>
          <p:cNvPr id="3" name="Text Placeholder 2">
            <a:extLst>
              <a:ext uri="{FF2B5EF4-FFF2-40B4-BE49-F238E27FC236}">
                <a16:creationId xmlns:a16="http://schemas.microsoft.com/office/drawing/2014/main" id="{C2FEE8A7-FEB8-4C96-A5B4-F317D798C530}"/>
              </a:ext>
            </a:extLst>
          </p:cNvPr>
          <p:cNvSpPr>
            <a:spLocks noGrp="1"/>
          </p:cNvSpPr>
          <p:nvPr>
            <p:ph type="body" sz="quarter" idx="18"/>
          </p:nvPr>
        </p:nvSpPr>
        <p:spPr>
          <a:xfrm>
            <a:off x="2711116" y="3092586"/>
            <a:ext cx="9233233" cy="1466443"/>
          </a:xfrm>
          <a:solidFill>
            <a:srgbClr val="85D2E1"/>
          </a:solidFill>
        </p:spPr>
        <p:txBody>
          <a:bodyPr>
            <a:normAutofit/>
          </a:bodyPr>
          <a:lstStyle/>
          <a:p>
            <a:r>
              <a:rPr lang="de-DE" dirty="0"/>
              <a:t>Die essentielle Aminosäure </a:t>
            </a:r>
            <a:r>
              <a:rPr lang="de-DE" b="1" dirty="0"/>
              <a:t>Leucin </a:t>
            </a:r>
            <a:r>
              <a:rPr lang="de-DE" dirty="0"/>
              <a:t>ist der wichtigste Regulator für den Muskelaufbau. 2,5 - 3 g Leucin in der täglichen Ernährung von Senioren können sicherstellen, dass die Synthese den Abbau übersteigt und somit mageres Gewebe aufgebaut wird.</a:t>
            </a:r>
          </a:p>
        </p:txBody>
      </p:sp>
      <p:sp>
        <p:nvSpPr>
          <p:cNvPr id="4" name="Text Placeholder 3">
            <a:extLst>
              <a:ext uri="{FF2B5EF4-FFF2-40B4-BE49-F238E27FC236}">
                <a16:creationId xmlns:a16="http://schemas.microsoft.com/office/drawing/2014/main" id="{923F1FAC-3E64-41CB-B6D7-FA9B33F2F35C}"/>
              </a:ext>
            </a:extLst>
          </p:cNvPr>
          <p:cNvSpPr>
            <a:spLocks noGrp="1"/>
          </p:cNvSpPr>
          <p:nvPr>
            <p:ph type="body" sz="quarter" idx="16"/>
          </p:nvPr>
        </p:nvSpPr>
        <p:spPr>
          <a:xfrm>
            <a:off x="464195" y="444299"/>
            <a:ext cx="6851005" cy="808031"/>
          </a:xfrm>
        </p:spPr>
        <p:txBody>
          <a:bodyPr>
            <a:normAutofit fontScale="85000" lnSpcReduction="20000"/>
          </a:bodyPr>
          <a:lstStyle/>
          <a:p>
            <a:r>
              <a:rPr lang="de-DE" b="1" dirty="0"/>
              <a:t>Ein Schlüsselfaktor für die Gesundheit der Muskeln</a:t>
            </a:r>
            <a:endParaRPr lang="en-IE" b="1" dirty="0"/>
          </a:p>
        </p:txBody>
      </p:sp>
    </p:spTree>
    <p:extLst>
      <p:ext uri="{BB962C8B-B14F-4D97-AF65-F5344CB8AC3E}">
        <p14:creationId xmlns:p14="http://schemas.microsoft.com/office/powerpoint/2010/main" val="885434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36ECB27-31E9-4F28-83AD-76066C17E71B}"/>
              </a:ext>
            </a:extLst>
          </p:cNvPr>
          <p:cNvSpPr>
            <a:spLocks noGrp="1"/>
          </p:cNvSpPr>
          <p:nvPr>
            <p:ph type="body" sz="quarter" idx="15"/>
          </p:nvPr>
        </p:nvSpPr>
        <p:spPr/>
        <p:txBody>
          <a:bodyPr/>
          <a:lstStyle/>
          <a:p>
            <a:r>
              <a:rPr lang="en-US" dirty="0"/>
              <a:t>1</a:t>
            </a:r>
            <a:endParaRPr lang="en-IE" dirty="0"/>
          </a:p>
        </p:txBody>
      </p:sp>
      <p:sp>
        <p:nvSpPr>
          <p:cNvPr id="3" name="Text Placeholder 2">
            <a:extLst>
              <a:ext uri="{FF2B5EF4-FFF2-40B4-BE49-F238E27FC236}">
                <a16:creationId xmlns:a16="http://schemas.microsoft.com/office/drawing/2014/main" id="{D96D1265-F76C-4764-AE97-3482984F8E12}"/>
              </a:ext>
            </a:extLst>
          </p:cNvPr>
          <p:cNvSpPr>
            <a:spLocks noGrp="1"/>
          </p:cNvSpPr>
          <p:nvPr>
            <p:ph type="body" sz="quarter" idx="18"/>
          </p:nvPr>
        </p:nvSpPr>
        <p:spPr>
          <a:xfrm>
            <a:off x="497217" y="1672776"/>
            <a:ext cx="5181122" cy="4808684"/>
          </a:xfrm>
        </p:spPr>
        <p:txBody>
          <a:bodyPr>
            <a:normAutofit fontScale="85000" lnSpcReduction="10000"/>
          </a:bodyPr>
          <a:lstStyle/>
          <a:p>
            <a:r>
              <a:rPr lang="de-DE" b="1" dirty="0"/>
              <a:t>Dieses Modul bildet die Grundlage für die Entwicklung neuer und innovativer Lebensmittel für Senioren.</a:t>
            </a:r>
          </a:p>
          <a:p>
            <a:r>
              <a:rPr lang="de-DE" dirty="0"/>
              <a:t>In diesem Modul werden wir ein umfassendes Spektrum an Themen abdecken. Insbesondere werden wir uns auf die Themen konzentrieren, die die Bedürfnisse, das Leben und das Wohlbefinden von Senioren betreffen oder beeinflussen.</a:t>
            </a:r>
          </a:p>
          <a:p>
            <a:r>
              <a:rPr lang="de-DE" dirty="0"/>
              <a:t>Mit zunehmendem Alter verändert sich unser Körper und damit auch unser Bedarf an Lebensmitteln. Wenn wir die personalisierte Ernährung verstehen, können wir die Entwicklung neuer und innovativer Lebensmittel für Senioren in die Wege leiten. Aber dazu müssen wir zuerst ihre Herausforderungen und Bedürfnisse verstehen.</a:t>
            </a:r>
            <a:endParaRPr lang="en-IE" dirty="0"/>
          </a:p>
        </p:txBody>
      </p:sp>
      <p:sp>
        <p:nvSpPr>
          <p:cNvPr id="4" name="Text Placeholder 3">
            <a:extLst>
              <a:ext uri="{FF2B5EF4-FFF2-40B4-BE49-F238E27FC236}">
                <a16:creationId xmlns:a16="http://schemas.microsoft.com/office/drawing/2014/main" id="{6ADFB937-8154-48C7-834C-02F5BA57285A}"/>
              </a:ext>
            </a:extLst>
          </p:cNvPr>
          <p:cNvSpPr>
            <a:spLocks noGrp="1"/>
          </p:cNvSpPr>
          <p:nvPr>
            <p:ph type="body" sz="quarter" idx="16"/>
          </p:nvPr>
        </p:nvSpPr>
        <p:spPr/>
        <p:txBody>
          <a:bodyPr vert="horz" lIns="91440" tIns="45720" rIns="91440" bIns="45720" rtlCol="0" anchor="t">
            <a:normAutofit/>
          </a:bodyPr>
          <a:lstStyle/>
          <a:p>
            <a:r>
              <a:rPr lang="en-US" b="1" dirty="0"/>
              <a:t>Modul 2 </a:t>
            </a:r>
            <a:r>
              <a:rPr lang="en-US" b="1" dirty="0" err="1"/>
              <a:t>Inhalt</a:t>
            </a:r>
            <a:r>
              <a:rPr lang="en-US" b="1" dirty="0"/>
              <a:t>:</a:t>
            </a:r>
            <a:endParaRPr lang="en-IE" b="1" dirty="0"/>
          </a:p>
        </p:txBody>
      </p:sp>
      <p:sp>
        <p:nvSpPr>
          <p:cNvPr id="5" name="Text Placeholder 4">
            <a:extLst>
              <a:ext uri="{FF2B5EF4-FFF2-40B4-BE49-F238E27FC236}">
                <a16:creationId xmlns:a16="http://schemas.microsoft.com/office/drawing/2014/main" id="{09E52BF3-DD82-4DFD-A694-B444AE96F626}"/>
              </a:ext>
            </a:extLst>
          </p:cNvPr>
          <p:cNvSpPr>
            <a:spLocks noGrp="1"/>
          </p:cNvSpPr>
          <p:nvPr>
            <p:ph type="body" sz="quarter" idx="14"/>
          </p:nvPr>
        </p:nvSpPr>
        <p:spPr/>
        <p:txBody>
          <a:bodyPr/>
          <a:lstStyle/>
          <a:p>
            <a:pPr>
              <a:lnSpc>
                <a:spcPct val="100000"/>
              </a:lnSpc>
            </a:pPr>
            <a:r>
              <a:rPr lang="de-D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Die Gesundheits- und Ernährungsbedürfnisse von Senioren</a:t>
            </a:r>
            <a:endParaRPr lang="en-IE" dirty="0">
              <a:solidFill>
                <a:srgbClr val="000000"/>
              </a:solidFill>
            </a:endParaRPr>
          </a:p>
        </p:txBody>
      </p:sp>
      <p:sp>
        <p:nvSpPr>
          <p:cNvPr id="6" name="Text Placeholder 5">
            <a:extLst>
              <a:ext uri="{FF2B5EF4-FFF2-40B4-BE49-F238E27FC236}">
                <a16:creationId xmlns:a16="http://schemas.microsoft.com/office/drawing/2014/main" id="{426E502B-8EB2-455C-A1BE-C8036E03C85F}"/>
              </a:ext>
            </a:extLst>
          </p:cNvPr>
          <p:cNvSpPr>
            <a:spLocks noGrp="1"/>
          </p:cNvSpPr>
          <p:nvPr>
            <p:ph type="body" sz="quarter" idx="19"/>
          </p:nvPr>
        </p:nvSpPr>
        <p:spPr/>
        <p:txBody>
          <a:bodyPr/>
          <a:lstStyle/>
          <a:p>
            <a:r>
              <a:rPr lang="en-US" dirty="0"/>
              <a:t>2</a:t>
            </a:r>
            <a:endParaRPr lang="en-IE" dirty="0"/>
          </a:p>
        </p:txBody>
      </p:sp>
      <p:sp>
        <p:nvSpPr>
          <p:cNvPr id="7" name="Text Placeholder 6">
            <a:extLst>
              <a:ext uri="{FF2B5EF4-FFF2-40B4-BE49-F238E27FC236}">
                <a16:creationId xmlns:a16="http://schemas.microsoft.com/office/drawing/2014/main" id="{B733A621-A3BB-4FEA-ABEC-270023E91AB3}"/>
              </a:ext>
            </a:extLst>
          </p:cNvPr>
          <p:cNvSpPr>
            <a:spLocks noGrp="1"/>
          </p:cNvSpPr>
          <p:nvPr>
            <p:ph type="body" sz="quarter" idx="20"/>
          </p:nvPr>
        </p:nvSpPr>
        <p:spPr>
          <a:xfrm>
            <a:off x="7229716" y="4308127"/>
            <a:ext cx="4465067" cy="822373"/>
          </a:xfrm>
        </p:spPr>
        <p:txBody>
          <a:bodyPr/>
          <a:lstStyle/>
          <a:p>
            <a:pPr>
              <a:lnSpc>
                <a:spcPct val="100000"/>
              </a:lnSpc>
            </a:pPr>
            <a:r>
              <a:rPr lang="de-D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Natürliche Ernährung und Funktionalität der Inhaltsstoffe</a:t>
            </a:r>
            <a:endParaRPr lang="en-IE" dirty="0"/>
          </a:p>
        </p:txBody>
      </p:sp>
      <p:sp>
        <p:nvSpPr>
          <p:cNvPr id="8" name="Text Placeholder 7">
            <a:extLst>
              <a:ext uri="{FF2B5EF4-FFF2-40B4-BE49-F238E27FC236}">
                <a16:creationId xmlns:a16="http://schemas.microsoft.com/office/drawing/2014/main" id="{B4DC6135-8175-44C8-B135-E03F8857A872}"/>
              </a:ext>
            </a:extLst>
          </p:cNvPr>
          <p:cNvSpPr>
            <a:spLocks noGrp="1"/>
          </p:cNvSpPr>
          <p:nvPr>
            <p:ph type="body" sz="quarter" idx="21"/>
          </p:nvPr>
        </p:nvSpPr>
        <p:spPr/>
        <p:txBody>
          <a:bodyPr/>
          <a:lstStyle/>
          <a:p>
            <a:r>
              <a:rPr lang="en-US" dirty="0"/>
              <a:t>3</a:t>
            </a:r>
            <a:endParaRPr lang="en-IE" dirty="0"/>
          </a:p>
        </p:txBody>
      </p:sp>
      <p:sp>
        <p:nvSpPr>
          <p:cNvPr id="9" name="Text Placeholder 8">
            <a:extLst>
              <a:ext uri="{FF2B5EF4-FFF2-40B4-BE49-F238E27FC236}">
                <a16:creationId xmlns:a16="http://schemas.microsoft.com/office/drawing/2014/main" id="{B7FA4ADC-D493-4A5C-9704-6253DA986812}"/>
              </a:ext>
            </a:extLst>
          </p:cNvPr>
          <p:cNvSpPr>
            <a:spLocks noGrp="1"/>
          </p:cNvSpPr>
          <p:nvPr>
            <p:ph type="body" sz="quarter" idx="22"/>
          </p:nvPr>
        </p:nvSpPr>
        <p:spPr/>
        <p:txBody>
          <a:bodyPr/>
          <a:lstStyle/>
          <a:p>
            <a:r>
              <a:rPr lang="en-IE" dirty="0" err="1">
                <a:solidFill>
                  <a:srgbClr val="000000"/>
                </a:solidFill>
              </a:rPr>
              <a:t>Allergene</a:t>
            </a:r>
            <a:r>
              <a:rPr lang="en-IE" dirty="0">
                <a:solidFill>
                  <a:srgbClr val="000000"/>
                </a:solidFill>
              </a:rPr>
              <a:t> / Anti-</a:t>
            </a:r>
            <a:r>
              <a:rPr lang="en-IE" dirty="0" err="1">
                <a:solidFill>
                  <a:srgbClr val="000000"/>
                </a:solidFill>
              </a:rPr>
              <a:t>Nährstoffe</a:t>
            </a:r>
            <a:endParaRPr lang="en-IE" dirty="0">
              <a:solidFill>
                <a:srgbClr val="000000"/>
              </a:solidFill>
            </a:endParaRPr>
          </a:p>
        </p:txBody>
      </p:sp>
      <p:sp>
        <p:nvSpPr>
          <p:cNvPr id="10" name="Text Placeholder 9">
            <a:extLst>
              <a:ext uri="{FF2B5EF4-FFF2-40B4-BE49-F238E27FC236}">
                <a16:creationId xmlns:a16="http://schemas.microsoft.com/office/drawing/2014/main" id="{B0FCDD63-8702-404D-9B8F-48CBEB3437FA}"/>
              </a:ext>
            </a:extLst>
          </p:cNvPr>
          <p:cNvSpPr>
            <a:spLocks noGrp="1"/>
          </p:cNvSpPr>
          <p:nvPr>
            <p:ph type="body" sz="quarter" idx="23"/>
          </p:nvPr>
        </p:nvSpPr>
        <p:spPr/>
        <p:txBody>
          <a:bodyPr/>
          <a:lstStyle/>
          <a:p>
            <a:r>
              <a:rPr lang="en-US" dirty="0"/>
              <a:t>4</a:t>
            </a:r>
            <a:endParaRPr lang="en-IE" dirty="0"/>
          </a:p>
        </p:txBody>
      </p:sp>
      <p:sp>
        <p:nvSpPr>
          <p:cNvPr id="11" name="Text Placeholder 10">
            <a:extLst>
              <a:ext uri="{FF2B5EF4-FFF2-40B4-BE49-F238E27FC236}">
                <a16:creationId xmlns:a16="http://schemas.microsoft.com/office/drawing/2014/main" id="{E24C33F1-660B-4E91-B1B5-F73F6D94E708}"/>
              </a:ext>
            </a:extLst>
          </p:cNvPr>
          <p:cNvSpPr>
            <a:spLocks noGrp="1"/>
          </p:cNvSpPr>
          <p:nvPr>
            <p:ph type="body" sz="quarter" idx="24"/>
          </p:nvPr>
        </p:nvSpPr>
        <p:spPr>
          <a:xfrm>
            <a:off x="7229716" y="2299462"/>
            <a:ext cx="4465067" cy="822373"/>
          </a:xfrm>
        </p:spPr>
        <p:txBody>
          <a:bodyPr/>
          <a:lstStyle/>
          <a:p>
            <a:pPr>
              <a:lnSpc>
                <a:spcPct val="100000"/>
              </a:lnSpc>
            </a:pPr>
            <a:r>
              <a:rPr lang="de-DE" dirty="0">
                <a:solidFill>
                  <a:srgbClr val="000000"/>
                </a:solidFill>
                <a:latin typeface="Calibri" panose="020F0502020204030204" pitchFamily="34" charset="0"/>
                <a:ea typeface="Calibri" panose="020F0502020204030204" pitchFamily="34" charset="0"/>
                <a:cs typeface="Times New Roman" panose="02020603050405020304" pitchFamily="18" charset="0"/>
              </a:rPr>
              <a:t>Innovative Lösungen und Lebensmittelanreicherung für das Gesundheitsmanagement </a:t>
            </a:r>
          </a:p>
        </p:txBody>
      </p:sp>
    </p:spTree>
    <p:extLst>
      <p:ext uri="{BB962C8B-B14F-4D97-AF65-F5344CB8AC3E}">
        <p14:creationId xmlns:p14="http://schemas.microsoft.com/office/powerpoint/2010/main" val="4245302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C00F1B-4FC1-4A5A-8D30-6454F702BDD8}"/>
              </a:ext>
            </a:extLst>
          </p:cNvPr>
          <p:cNvSpPr>
            <a:spLocks noGrp="1"/>
          </p:cNvSpPr>
          <p:nvPr>
            <p:ph type="body" sz="quarter" idx="18"/>
          </p:nvPr>
        </p:nvSpPr>
        <p:spPr>
          <a:xfrm>
            <a:off x="0" y="2545710"/>
            <a:ext cx="4660900" cy="3562990"/>
          </a:xfrm>
        </p:spPr>
        <p:txBody>
          <a:bodyPr vert="horz" lIns="91440" tIns="45720" rIns="91440" bIns="45720" rtlCol="0" anchor="t">
            <a:normAutofit fontScale="92500" lnSpcReduction="20000"/>
          </a:bodyPr>
          <a:lstStyle/>
          <a:p>
            <a:pPr indent="0">
              <a:lnSpc>
                <a:spcPct val="110000"/>
              </a:lnSpc>
            </a:pPr>
            <a:r>
              <a:rPr lang="de-DE" b="0" i="0" dirty="0">
                <a:solidFill>
                  <a:srgbClr val="030303"/>
                </a:solidFill>
                <a:effectLst/>
              </a:rPr>
              <a:t>Verschaffen Sie sich einen Einblick in die Prävalenz der Mangelernährung bei älteren Erwachsenen in Europa und lernen Sie die wichtigen Determinanten der Proteinmangelernährung kennen. Dieses kurze Erklärvideo wurde im Rahmen des EU-Projekts PROMISS - </a:t>
            </a:r>
            <a:r>
              <a:rPr lang="de-DE" dirty="0" err="1">
                <a:solidFill>
                  <a:srgbClr val="030303"/>
                </a:solidFill>
              </a:rPr>
              <a:t>Prevention</a:t>
            </a:r>
            <a:r>
              <a:rPr lang="de-DE" dirty="0">
                <a:solidFill>
                  <a:srgbClr val="030303"/>
                </a:solidFill>
              </a:rPr>
              <a:t> </a:t>
            </a:r>
            <a:r>
              <a:rPr lang="de-DE" b="0" i="0" dirty="0" err="1">
                <a:solidFill>
                  <a:srgbClr val="030303"/>
                </a:solidFill>
                <a:effectLst/>
              </a:rPr>
              <a:t>Of</a:t>
            </a:r>
            <a:r>
              <a:rPr lang="de-DE" b="0" i="0" dirty="0">
                <a:solidFill>
                  <a:srgbClr val="030303"/>
                </a:solidFill>
                <a:effectLst/>
              </a:rPr>
              <a:t> Malnutrition In Senior </a:t>
            </a:r>
            <a:r>
              <a:rPr lang="de-DE" b="0" i="0" dirty="0" err="1">
                <a:solidFill>
                  <a:srgbClr val="030303"/>
                </a:solidFill>
                <a:effectLst/>
              </a:rPr>
              <a:t>Subjects</a:t>
            </a:r>
            <a:r>
              <a:rPr lang="de-DE" b="0" i="0" dirty="0">
                <a:solidFill>
                  <a:srgbClr val="030303"/>
                </a:solidFill>
                <a:effectLst/>
              </a:rPr>
              <a:t> produziert</a:t>
            </a:r>
            <a:r>
              <a:rPr lang="en-US" b="0" i="0" dirty="0">
                <a:solidFill>
                  <a:srgbClr val="030303"/>
                </a:solidFill>
                <a:effectLst/>
              </a:rPr>
              <a:t>: </a:t>
            </a:r>
            <a:r>
              <a:rPr lang="en-US" dirty="0">
                <a:solidFill>
                  <a:srgbClr val="1188A3"/>
                </a:solidFill>
                <a:hlinkClick r:id="rId3">
                  <a:extLst>
                    <a:ext uri="{A12FA001-AC4F-418D-AE19-62706E023703}">
                      <ahyp:hlinkClr xmlns:ahyp="http://schemas.microsoft.com/office/drawing/2018/hyperlinkcolor" val="tx"/>
                    </a:ext>
                  </a:extLst>
                </a:hlinkClick>
              </a:rPr>
              <a:t>PROMISS | AGE Platform (age-platform.eu)</a:t>
            </a:r>
            <a:r>
              <a:rPr lang="en-US" dirty="0">
                <a:solidFill>
                  <a:srgbClr val="1188A3"/>
                </a:solidFill>
              </a:rPr>
              <a:t> </a:t>
            </a:r>
            <a:endParaRPr lang="en-IE" dirty="0">
              <a:solidFill>
                <a:srgbClr val="1188A3"/>
              </a:solidFill>
            </a:endParaRPr>
          </a:p>
        </p:txBody>
      </p:sp>
      <p:sp>
        <p:nvSpPr>
          <p:cNvPr id="3" name="Text Placeholder 2">
            <a:extLst>
              <a:ext uri="{FF2B5EF4-FFF2-40B4-BE49-F238E27FC236}">
                <a16:creationId xmlns:a16="http://schemas.microsoft.com/office/drawing/2014/main" id="{EB41DBFC-768A-4015-AEB2-546F4329F920}"/>
              </a:ext>
            </a:extLst>
          </p:cNvPr>
          <p:cNvSpPr>
            <a:spLocks noGrp="1"/>
          </p:cNvSpPr>
          <p:nvPr>
            <p:ph type="body" sz="quarter" idx="16"/>
          </p:nvPr>
        </p:nvSpPr>
        <p:spPr>
          <a:xfrm>
            <a:off x="254000" y="444501"/>
            <a:ext cx="5600700" cy="953704"/>
          </a:xfrm>
        </p:spPr>
        <p:txBody>
          <a:bodyPr>
            <a:normAutofit lnSpcReduction="10000"/>
          </a:bodyPr>
          <a:lstStyle/>
          <a:p>
            <a:r>
              <a:rPr lang="en-US" b="1" dirty="0"/>
              <a:t>Protein-</a:t>
            </a:r>
            <a:r>
              <a:rPr lang="en-US" b="1" dirty="0" err="1"/>
              <a:t>Energie</a:t>
            </a:r>
            <a:r>
              <a:rPr lang="en-US" b="1" dirty="0"/>
              <a:t>-</a:t>
            </a:r>
            <a:r>
              <a:rPr lang="en-US" b="1" dirty="0" err="1"/>
              <a:t>Mangelernährung</a:t>
            </a:r>
            <a:endParaRPr lang="en-IE" b="1" dirty="0"/>
          </a:p>
        </p:txBody>
      </p:sp>
      <p:pic>
        <p:nvPicPr>
          <p:cNvPr id="4" name="Online Media 3" title="What is protein energy malnutrition - PROMISS">
            <a:hlinkClick r:id="" action="ppaction://media"/>
            <a:extLst>
              <a:ext uri="{FF2B5EF4-FFF2-40B4-BE49-F238E27FC236}">
                <a16:creationId xmlns:a16="http://schemas.microsoft.com/office/drawing/2014/main" id="{13195FF2-EFE7-4B8D-B0B1-C2FE7188BED6}"/>
              </a:ext>
            </a:extLst>
          </p:cNvPr>
          <p:cNvPicPr>
            <a:picLocks noRot="1" noChangeAspect="1"/>
          </p:cNvPicPr>
          <p:nvPr>
            <a:videoFile r:link="rId1"/>
          </p:nvPr>
        </p:nvPicPr>
        <p:blipFill>
          <a:blip r:embed="rId4"/>
          <a:stretch>
            <a:fillRect/>
          </a:stretch>
        </p:blipFill>
        <p:spPr>
          <a:xfrm>
            <a:off x="4914900" y="1156904"/>
            <a:ext cx="6819900" cy="3853244"/>
          </a:xfrm>
          <a:prstGeom prst="rect">
            <a:avLst/>
          </a:prstGeom>
        </p:spPr>
      </p:pic>
      <p:pic>
        <p:nvPicPr>
          <p:cNvPr id="1026" name="Picture 2" descr="PROMISS Logo">
            <a:extLst>
              <a:ext uri="{FF2B5EF4-FFF2-40B4-BE49-F238E27FC236}">
                <a16:creationId xmlns:a16="http://schemas.microsoft.com/office/drawing/2014/main" id="{18434D1C-E812-4724-A89C-7A9D48C1CFC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25625" y="1426851"/>
            <a:ext cx="1933575" cy="81749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CEBA933-14D3-4087-9405-CC15BCF061E3}"/>
              </a:ext>
            </a:extLst>
          </p:cNvPr>
          <p:cNvSpPr txBox="1"/>
          <p:nvPr/>
        </p:nvSpPr>
        <p:spPr>
          <a:xfrm>
            <a:off x="4441057" y="5994569"/>
            <a:ext cx="7666859" cy="461665"/>
          </a:xfrm>
          <a:prstGeom prst="rect">
            <a:avLst/>
          </a:prstGeom>
          <a:noFill/>
        </p:spPr>
        <p:txBody>
          <a:bodyPr wrap="square">
            <a:spAutoFit/>
          </a:bodyPr>
          <a:lstStyle/>
          <a:p>
            <a:r>
              <a:rPr lang="en-US" sz="2400" dirty="0">
                <a:solidFill>
                  <a:srgbClr val="1188A3"/>
                </a:solidFill>
                <a:hlinkClick r:id="rId6">
                  <a:extLst>
                    <a:ext uri="{A12FA001-AC4F-418D-AE19-62706E023703}">
                      <ahyp:hlinkClr xmlns:ahyp="http://schemas.microsoft.com/office/drawing/2018/hyperlinkcolor" val="tx"/>
                    </a:ext>
                  </a:extLst>
                </a:hlinkClick>
              </a:rPr>
              <a:t>What is protein energy malnutrition - PROMISS - YouTube</a:t>
            </a:r>
            <a:endParaRPr lang="en-IE" sz="2400" dirty="0">
              <a:solidFill>
                <a:srgbClr val="1188A3"/>
              </a:solidFill>
            </a:endParaRPr>
          </a:p>
        </p:txBody>
      </p:sp>
    </p:spTree>
    <p:extLst>
      <p:ext uri="{BB962C8B-B14F-4D97-AF65-F5344CB8AC3E}">
        <p14:creationId xmlns:p14="http://schemas.microsoft.com/office/powerpoint/2010/main" val="1903433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3699037-33AF-47FF-829F-1CB7054BB708}"/>
              </a:ext>
            </a:extLst>
          </p:cNvPr>
          <p:cNvSpPr>
            <a:spLocks noGrp="1"/>
          </p:cNvSpPr>
          <p:nvPr>
            <p:ph type="body" sz="quarter" idx="18"/>
          </p:nvPr>
        </p:nvSpPr>
        <p:spPr>
          <a:xfrm>
            <a:off x="735013" y="1475873"/>
            <a:ext cx="10808102" cy="4457787"/>
          </a:xfrm>
        </p:spPr>
        <p:txBody>
          <a:bodyPr>
            <a:normAutofit/>
          </a:bodyPr>
          <a:lstStyle/>
          <a:p>
            <a:r>
              <a:rPr lang="en-US" sz="3000" b="1" dirty="0" err="1"/>
              <a:t>Proteinqualität</a:t>
            </a:r>
            <a:r>
              <a:rPr lang="en-US" sz="3000" b="1" dirty="0"/>
              <a:t> versus </a:t>
            </a:r>
            <a:r>
              <a:rPr lang="en-US" sz="3000" b="1" dirty="0" err="1"/>
              <a:t>Quantität</a:t>
            </a:r>
            <a:r>
              <a:rPr lang="en-US" sz="3000" b="1" dirty="0"/>
              <a:t> </a:t>
            </a:r>
          </a:p>
          <a:p>
            <a:endParaRPr lang="en-US" sz="1500" b="1" dirty="0"/>
          </a:p>
          <a:p>
            <a:pPr marL="457200" indent="-457200">
              <a:buFont typeface="Arial" panose="020B0604020202020204" pitchFamily="34" charset="0"/>
              <a:buChar char="•"/>
            </a:pPr>
            <a:r>
              <a:rPr lang="de-DE" sz="2200" b="1" dirty="0"/>
              <a:t>Unterschiedliche Rohproteinquellen 		</a:t>
            </a:r>
            <a:r>
              <a:rPr lang="de-DE" sz="2200" dirty="0"/>
              <a:t>unterschiedlichem Proteingehalt</a:t>
            </a:r>
            <a:endParaRPr lang="en-US" sz="2200" dirty="0"/>
          </a:p>
          <a:p>
            <a:pPr marL="0" indent="0"/>
            <a:endParaRPr lang="en-US" sz="1500" dirty="0"/>
          </a:p>
          <a:p>
            <a:pPr marL="457200" indent="-457200">
              <a:buFont typeface="Arial" panose="020B0604020202020204" pitchFamily="34" charset="0"/>
              <a:buChar char="•"/>
            </a:pPr>
            <a:r>
              <a:rPr lang="en-US" sz="2200" b="1" dirty="0" err="1"/>
              <a:t>Verschiedene</a:t>
            </a:r>
            <a:r>
              <a:rPr lang="en-US" sz="2200" b="1" dirty="0"/>
              <a:t> </a:t>
            </a:r>
            <a:r>
              <a:rPr lang="en-US" sz="2200" b="1" dirty="0" err="1"/>
              <a:t>Verarbeitungs</a:t>
            </a:r>
            <a:r>
              <a:rPr lang="en-US" sz="2200" b="1" dirty="0"/>
              <a:t>-/</a:t>
            </a:r>
            <a:r>
              <a:rPr lang="en-US" sz="2200" b="1" dirty="0" err="1"/>
              <a:t>Extraktionsmethoden</a:t>
            </a:r>
            <a:r>
              <a:rPr lang="en-US" sz="2200" b="1" dirty="0"/>
              <a:t> </a:t>
            </a:r>
            <a:r>
              <a:rPr lang="en-US" sz="2200" dirty="0"/>
              <a:t>	 	</a:t>
            </a:r>
          </a:p>
          <a:p>
            <a:pPr marL="0" indent="0"/>
            <a:endParaRPr lang="en-US" sz="2200" dirty="0"/>
          </a:p>
          <a:p>
            <a:pPr marL="457200" indent="-457200">
              <a:buFont typeface="Arial" panose="020B0604020202020204" pitchFamily="34" charset="0"/>
              <a:buChar char="•"/>
            </a:pPr>
            <a:r>
              <a:rPr lang="en-US" sz="2200" dirty="0"/>
              <a:t>	 			</a:t>
            </a:r>
          </a:p>
          <a:p>
            <a:pPr marL="0" indent="0"/>
            <a:r>
              <a:rPr lang="en-US" sz="2200" dirty="0"/>
              <a:t>			</a:t>
            </a:r>
          </a:p>
          <a:p>
            <a:pPr indent="0"/>
            <a:r>
              <a:rPr lang="en-US" sz="2200" b="1" dirty="0">
                <a:highlight>
                  <a:srgbClr val="FED100"/>
                </a:highlight>
              </a:rPr>
              <a:t>TIPP</a:t>
            </a:r>
            <a:r>
              <a:rPr lang="en-US" sz="2200" b="1" dirty="0">
                <a:highlight>
                  <a:srgbClr val="FED100"/>
                </a:highlight>
                <a:latin typeface="Comic Sans MS" panose="030F0702030302020204" pitchFamily="66" charset="0"/>
              </a:rPr>
              <a:t>:</a:t>
            </a:r>
            <a:r>
              <a:rPr lang="de-DE" sz="2200" dirty="0"/>
              <a:t>Unternehmen sollten die für ihre Rezeptur oder Produktformulierung am besten geeigneten Proteinquellen bei den Lieferanten für ihre Produktentwicklung recherchieren und auswählen.</a:t>
            </a:r>
            <a:r>
              <a:rPr lang="en-US" sz="2600" dirty="0"/>
              <a:t> </a:t>
            </a:r>
            <a:endParaRPr lang="en-IE" sz="2600" dirty="0"/>
          </a:p>
        </p:txBody>
      </p:sp>
      <p:sp>
        <p:nvSpPr>
          <p:cNvPr id="4" name="Text Placeholder 2">
            <a:extLst>
              <a:ext uri="{FF2B5EF4-FFF2-40B4-BE49-F238E27FC236}">
                <a16:creationId xmlns:a16="http://schemas.microsoft.com/office/drawing/2014/main" id="{C1787B8E-0D07-49E5-A0A8-B5EFA777CF50}"/>
              </a:ext>
            </a:extLst>
          </p:cNvPr>
          <p:cNvSpPr>
            <a:spLocks noGrp="1"/>
          </p:cNvSpPr>
          <p:nvPr>
            <p:ph type="body" sz="quarter" idx="16"/>
          </p:nvPr>
        </p:nvSpPr>
        <p:spPr>
          <a:xfrm>
            <a:off x="735013" y="642938"/>
            <a:ext cx="10807700" cy="582612"/>
          </a:xfrm>
        </p:spPr>
        <p:txBody>
          <a:bodyPr>
            <a:normAutofit lnSpcReduction="10000"/>
          </a:bodyPr>
          <a:lstStyle/>
          <a:p>
            <a:r>
              <a:rPr lang="de-DE" b="1" dirty="0"/>
              <a:t>2. Eiweiß - </a:t>
            </a:r>
            <a:r>
              <a:rPr lang="de-DE" dirty="0"/>
              <a:t>Was beeinflusst die Eiweißqualität...</a:t>
            </a:r>
            <a:endParaRPr lang="en-IE" dirty="0"/>
          </a:p>
        </p:txBody>
      </p:sp>
      <p:sp>
        <p:nvSpPr>
          <p:cNvPr id="3" name="Arrow: Right 2">
            <a:extLst>
              <a:ext uri="{FF2B5EF4-FFF2-40B4-BE49-F238E27FC236}">
                <a16:creationId xmlns:a16="http://schemas.microsoft.com/office/drawing/2014/main" id="{54CE5E4C-0922-4E91-84DF-AB26E09574FC}"/>
              </a:ext>
            </a:extLst>
          </p:cNvPr>
          <p:cNvSpPr/>
          <p:nvPr/>
        </p:nvSpPr>
        <p:spPr>
          <a:xfrm>
            <a:off x="7354849" y="3059072"/>
            <a:ext cx="978408" cy="484632"/>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srgbClr val="FFFFFF"/>
                </a:solidFill>
                <a:effectLst/>
                <a:uLnTx/>
                <a:uFillTx/>
                <a:latin typeface="Calibri" panose="020F0502020204030204"/>
                <a:ea typeface="+mn-ea"/>
                <a:cs typeface="+mn-cs"/>
              </a:rPr>
              <a:t>Führt</a:t>
            </a:r>
            <a:r>
              <a:rPr kumimoji="0" lang="en-US" sz="1400" b="1" i="0" u="none" strike="noStrike" kern="1200" cap="none" spc="0" normalizeH="0" baseline="0" noProof="0" dirty="0">
                <a:ln>
                  <a:noFill/>
                </a:ln>
                <a:solidFill>
                  <a:srgbClr val="FFFFFF"/>
                </a:solidFill>
                <a:effectLst/>
                <a:uLnTx/>
                <a:uFillTx/>
                <a:latin typeface="Calibri" panose="020F0502020204030204"/>
                <a:ea typeface="+mn-ea"/>
                <a:cs typeface="+mn-cs"/>
              </a:rPr>
              <a:t> </a:t>
            </a:r>
            <a:r>
              <a:rPr kumimoji="0" lang="en-US" sz="1400" b="1" i="0" u="none" strike="noStrike" kern="1200" cap="none" spc="0" normalizeH="0" baseline="0" noProof="0" dirty="0" err="1">
                <a:ln>
                  <a:noFill/>
                </a:ln>
                <a:solidFill>
                  <a:srgbClr val="FFFFFF"/>
                </a:solidFill>
                <a:effectLst/>
                <a:uLnTx/>
                <a:uFillTx/>
                <a:latin typeface="Calibri" panose="020F0502020204030204"/>
                <a:ea typeface="+mn-ea"/>
                <a:cs typeface="+mn-cs"/>
              </a:rPr>
              <a:t>zu</a:t>
            </a:r>
            <a:endParaRPr kumimoji="0" lang="en-IE" sz="1400" b="1"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Arrow: Right 4">
            <a:extLst>
              <a:ext uri="{FF2B5EF4-FFF2-40B4-BE49-F238E27FC236}">
                <a16:creationId xmlns:a16="http://schemas.microsoft.com/office/drawing/2014/main" id="{B0119123-3A6E-41EC-826E-696928592ED4}"/>
              </a:ext>
            </a:extLst>
          </p:cNvPr>
          <p:cNvSpPr/>
          <p:nvPr/>
        </p:nvSpPr>
        <p:spPr>
          <a:xfrm>
            <a:off x="6096000" y="2286162"/>
            <a:ext cx="978408" cy="484632"/>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t>Führt</a:t>
            </a:r>
            <a:r>
              <a:rPr lang="en-US" sz="1400" b="1" dirty="0"/>
              <a:t> </a:t>
            </a:r>
            <a:r>
              <a:rPr lang="en-US" sz="1400" b="1" dirty="0" err="1"/>
              <a:t>zu</a:t>
            </a:r>
            <a:endParaRPr lang="en-IE" sz="1400" b="1" dirty="0"/>
          </a:p>
        </p:txBody>
      </p:sp>
      <p:sp>
        <p:nvSpPr>
          <p:cNvPr id="6" name="Arrow: Right 5">
            <a:extLst>
              <a:ext uri="{FF2B5EF4-FFF2-40B4-BE49-F238E27FC236}">
                <a16:creationId xmlns:a16="http://schemas.microsoft.com/office/drawing/2014/main" id="{25157911-C7C5-41CE-85D7-F0B665FCC7B7}"/>
              </a:ext>
            </a:extLst>
          </p:cNvPr>
          <p:cNvSpPr/>
          <p:nvPr/>
        </p:nvSpPr>
        <p:spPr>
          <a:xfrm>
            <a:off x="5954626" y="3879915"/>
            <a:ext cx="1119781" cy="484632"/>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t>Während</a:t>
            </a:r>
            <a:endParaRPr lang="en-IE" sz="1400" b="1" dirty="0"/>
          </a:p>
        </p:txBody>
      </p:sp>
      <p:sp>
        <p:nvSpPr>
          <p:cNvPr id="7" name="TextBox 6">
            <a:extLst>
              <a:ext uri="{FF2B5EF4-FFF2-40B4-BE49-F238E27FC236}">
                <a16:creationId xmlns:a16="http://schemas.microsoft.com/office/drawing/2014/main" id="{384F7445-6D72-4C8A-8BFE-B1379A991A68}"/>
              </a:ext>
            </a:extLst>
          </p:cNvPr>
          <p:cNvSpPr txBox="1"/>
          <p:nvPr/>
        </p:nvSpPr>
        <p:spPr>
          <a:xfrm>
            <a:off x="8456282" y="2933672"/>
            <a:ext cx="3940805" cy="707886"/>
          </a:xfrm>
          <a:prstGeom prst="rect">
            <a:avLst/>
          </a:prstGeom>
          <a:noFill/>
        </p:spPr>
        <p:txBody>
          <a:bodyPr wrap="square" rtlCol="0">
            <a:spAutoFit/>
          </a:bodyPr>
          <a:lstStyle/>
          <a:p>
            <a:r>
              <a:rPr lang="en-US" sz="2000" dirty="0" err="1">
                <a:solidFill>
                  <a:srgbClr val="000000"/>
                </a:solidFill>
              </a:rPr>
              <a:t>Proteinzutaten</a:t>
            </a:r>
            <a:r>
              <a:rPr lang="en-US" sz="2000" dirty="0">
                <a:solidFill>
                  <a:srgbClr val="000000"/>
                </a:solidFill>
              </a:rPr>
              <a:t> </a:t>
            </a:r>
            <a:r>
              <a:rPr lang="en-US" sz="2000" dirty="0" err="1">
                <a:solidFill>
                  <a:srgbClr val="000000"/>
                </a:solidFill>
              </a:rPr>
              <a:t>mit</a:t>
            </a:r>
            <a:r>
              <a:rPr lang="en-US" sz="2000" dirty="0">
                <a:solidFill>
                  <a:srgbClr val="000000"/>
                </a:solidFill>
              </a:rPr>
              <a:t> </a:t>
            </a:r>
            <a:r>
              <a:rPr lang="en-US" sz="2000" dirty="0" err="1">
                <a:solidFill>
                  <a:srgbClr val="000000"/>
                </a:solidFill>
              </a:rPr>
              <a:t>unterschiedlichem</a:t>
            </a:r>
            <a:r>
              <a:rPr lang="en-US" sz="2000" dirty="0">
                <a:solidFill>
                  <a:srgbClr val="000000"/>
                </a:solidFill>
              </a:rPr>
              <a:t> </a:t>
            </a:r>
            <a:r>
              <a:rPr lang="en-US" sz="2000" dirty="0" err="1">
                <a:solidFill>
                  <a:srgbClr val="000000"/>
                </a:solidFill>
              </a:rPr>
              <a:t>Proteingehalt</a:t>
            </a:r>
            <a:endParaRPr lang="en-IE" sz="2000" dirty="0">
              <a:solidFill>
                <a:srgbClr val="000000"/>
              </a:solidFill>
            </a:endParaRPr>
          </a:p>
        </p:txBody>
      </p:sp>
      <p:sp>
        <p:nvSpPr>
          <p:cNvPr id="8" name="TextBox 7">
            <a:extLst>
              <a:ext uri="{FF2B5EF4-FFF2-40B4-BE49-F238E27FC236}">
                <a16:creationId xmlns:a16="http://schemas.microsoft.com/office/drawing/2014/main" id="{09A3F542-AB84-4994-83E4-05BFA965F78E}"/>
              </a:ext>
            </a:extLst>
          </p:cNvPr>
          <p:cNvSpPr txBox="1"/>
          <p:nvPr/>
        </p:nvSpPr>
        <p:spPr>
          <a:xfrm>
            <a:off x="1163054" y="3757095"/>
            <a:ext cx="4852736" cy="707886"/>
          </a:xfrm>
          <a:prstGeom prst="rect">
            <a:avLst/>
          </a:prstGeom>
          <a:noFill/>
        </p:spPr>
        <p:txBody>
          <a:bodyPr wrap="square" rtlCol="0">
            <a:spAutoFit/>
          </a:bodyPr>
          <a:lstStyle/>
          <a:p>
            <a:r>
              <a:rPr kumimoji="0" lang="de-DE" sz="2000" b="1" i="0" u="none" strike="noStrike" kern="1200" cap="none" spc="0" normalizeH="0" baseline="0" noProof="0" dirty="0">
                <a:ln>
                  <a:noFill/>
                </a:ln>
                <a:solidFill>
                  <a:srgbClr val="000000"/>
                </a:solidFill>
                <a:effectLst/>
                <a:uLnTx/>
                <a:uFillTx/>
                <a:latin typeface="Calibri" panose="020F0502020204030204"/>
                <a:ea typeface="+mn-ea"/>
                <a:cs typeface="+mn-cs"/>
              </a:rPr>
              <a:t>Rohes pflanzliches Eiweißmaterial enthält üblicherweise etwa 8-18 % Eiweiß.</a:t>
            </a:r>
            <a:endParaRPr lang="en-IE" sz="1600" dirty="0">
              <a:solidFill>
                <a:srgbClr val="000000"/>
              </a:solidFill>
            </a:endParaRPr>
          </a:p>
        </p:txBody>
      </p:sp>
      <p:sp>
        <p:nvSpPr>
          <p:cNvPr id="9" name="TextBox 8">
            <a:extLst>
              <a:ext uri="{FF2B5EF4-FFF2-40B4-BE49-F238E27FC236}">
                <a16:creationId xmlns:a16="http://schemas.microsoft.com/office/drawing/2014/main" id="{7E1B4004-323C-4D54-B3A6-674619FC42C9}"/>
              </a:ext>
            </a:extLst>
          </p:cNvPr>
          <p:cNvSpPr txBox="1"/>
          <p:nvPr/>
        </p:nvSpPr>
        <p:spPr>
          <a:xfrm>
            <a:off x="7465893" y="3879915"/>
            <a:ext cx="4026569" cy="646331"/>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de-DE" sz="2000" b="0" i="0" u="none" strike="noStrike" kern="1200" cap="none" spc="0" normalizeH="0" baseline="0" noProof="0" dirty="0">
                <a:ln>
                  <a:noFill/>
                </a:ln>
                <a:solidFill>
                  <a:srgbClr val="000000"/>
                </a:solidFill>
                <a:effectLst/>
                <a:uLnTx/>
                <a:uFillTx/>
                <a:latin typeface="Calibri" panose="020F0502020204030204"/>
                <a:ea typeface="+mn-ea"/>
                <a:cs typeface="+mn-cs"/>
              </a:rPr>
              <a:t>Proteinisolate enthalten Gehalte zwischen 55 und 95 %.</a:t>
            </a:r>
            <a:endParaRPr kumimoji="0" lang="en-US" sz="20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2304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23B0F2-ACF4-4C73-8AC7-FA886CC543AD}"/>
              </a:ext>
            </a:extLst>
          </p:cNvPr>
          <p:cNvSpPr>
            <a:spLocks noGrp="1"/>
          </p:cNvSpPr>
          <p:nvPr>
            <p:ph type="body" sz="quarter" idx="18"/>
          </p:nvPr>
        </p:nvSpPr>
        <p:spPr>
          <a:xfrm>
            <a:off x="431800" y="1757011"/>
            <a:ext cx="11111016" cy="3867704"/>
          </a:xfrm>
        </p:spPr>
        <p:txBody>
          <a:bodyPr vert="horz" lIns="91440" tIns="45720" rIns="91440" bIns="45720" rtlCol="0" anchor="t">
            <a:normAutofit/>
          </a:bodyPr>
          <a:lstStyle/>
          <a:p>
            <a:pPr indent="0"/>
            <a:r>
              <a:rPr lang="de-DE" dirty="0"/>
              <a:t>Für die Verdauung und Absorption spalten </a:t>
            </a:r>
            <a:r>
              <a:rPr lang="de-DE" b="1" dirty="0"/>
              <a:t>Protease-Enzyme* </a:t>
            </a:r>
            <a:r>
              <a:rPr lang="de-DE" dirty="0"/>
              <a:t>Proteine in Aminosäuren auf. Der Proteinverdauungsindex gibt Aufschluss darüber, welche Proteinquelle besser verdaulich und damit besser bioverfügbar ist, und zwar in der folgenden Reihenfolge, wobei Molkenprotein die höchste Bioverfügbarkeit aufweist und Erdnüsse die geringste: </a:t>
            </a:r>
          </a:p>
          <a:p>
            <a:pPr indent="0"/>
            <a:r>
              <a:rPr lang="de-DE" dirty="0"/>
              <a:t>Molke &gt; </a:t>
            </a:r>
            <a:r>
              <a:rPr lang="de-DE" dirty="0" err="1"/>
              <a:t>Vollei</a:t>
            </a:r>
            <a:r>
              <a:rPr lang="de-DE" dirty="0"/>
              <a:t> &gt; Kuhmilch &gt; Eiweiß &gt; Fisch &gt; Rindfleisch &gt; Huhn &gt; Kasein &gt; Reis &gt; Soja &gt; Weizen &gt; Bohnen &gt; Erdnüsse. </a:t>
            </a:r>
            <a:endParaRPr lang="en-US" sz="2800" b="1" dirty="0">
              <a:latin typeface="Comic Sans MS" panose="030F0702030302020204" pitchFamily="66" charset="0"/>
            </a:endParaRPr>
          </a:p>
          <a:p>
            <a:pPr indent="0"/>
            <a:r>
              <a:rPr lang="en-US" sz="2800" b="1" dirty="0">
                <a:highlight>
                  <a:srgbClr val="FED100"/>
                </a:highlight>
              </a:rPr>
              <a:t>TIPP</a:t>
            </a:r>
            <a:r>
              <a:rPr lang="en-US" sz="2800" b="1" dirty="0">
                <a:highlight>
                  <a:srgbClr val="FED100"/>
                </a:highlight>
                <a:latin typeface="Comic Sans MS" panose="030F0702030302020204" pitchFamily="66" charset="0"/>
              </a:rPr>
              <a:t>:</a:t>
            </a:r>
            <a:r>
              <a:rPr lang="de-DE" sz="2800" b="1" dirty="0"/>
              <a:t> </a:t>
            </a:r>
            <a:r>
              <a:rPr lang="de-DE" sz="2600" b="1" dirty="0"/>
              <a:t>Es ist wichtig, dass Lebensmittelunternehmen wie Sie den Grad der Proteinverdaulichkeit berücksichtigen, wenn sie neue Lebensmittel für Senioren in Betracht ziehen.</a:t>
            </a:r>
          </a:p>
          <a:p>
            <a:endParaRPr lang="en-IE" dirty="0"/>
          </a:p>
        </p:txBody>
      </p:sp>
      <p:sp>
        <p:nvSpPr>
          <p:cNvPr id="4" name="Text Placeholder 2">
            <a:extLst>
              <a:ext uri="{FF2B5EF4-FFF2-40B4-BE49-F238E27FC236}">
                <a16:creationId xmlns:a16="http://schemas.microsoft.com/office/drawing/2014/main" id="{577BD740-1CE6-4FE7-BB38-47E96F486BB7}"/>
              </a:ext>
            </a:extLst>
          </p:cNvPr>
          <p:cNvSpPr>
            <a:spLocks noGrp="1"/>
          </p:cNvSpPr>
          <p:nvPr>
            <p:ph type="body" sz="quarter" idx="16"/>
          </p:nvPr>
        </p:nvSpPr>
        <p:spPr>
          <a:xfrm>
            <a:off x="735013" y="642938"/>
            <a:ext cx="10807700" cy="582612"/>
          </a:xfrm>
        </p:spPr>
        <p:txBody>
          <a:bodyPr>
            <a:normAutofit fontScale="92500"/>
          </a:bodyPr>
          <a:lstStyle/>
          <a:p>
            <a:r>
              <a:rPr lang="de-DE" b="1" dirty="0"/>
              <a:t>2. Eiweiß - </a:t>
            </a:r>
            <a:r>
              <a:rPr lang="de-DE" dirty="0"/>
              <a:t>Die Bedeutung von Enzymen und Verdaulichkeit</a:t>
            </a:r>
            <a:endParaRPr lang="en-IE" dirty="0"/>
          </a:p>
        </p:txBody>
      </p:sp>
      <p:sp>
        <p:nvSpPr>
          <p:cNvPr id="5" name="TextBox 4">
            <a:extLst>
              <a:ext uri="{FF2B5EF4-FFF2-40B4-BE49-F238E27FC236}">
                <a16:creationId xmlns:a16="http://schemas.microsoft.com/office/drawing/2014/main" id="{524D840C-3823-49C1-87B3-CE30BFBF825F}"/>
              </a:ext>
            </a:extLst>
          </p:cNvPr>
          <p:cNvSpPr txBox="1"/>
          <p:nvPr/>
        </p:nvSpPr>
        <p:spPr>
          <a:xfrm>
            <a:off x="5037221" y="5727383"/>
            <a:ext cx="6910845" cy="369332"/>
          </a:xfrm>
          <a:prstGeom prst="rect">
            <a:avLst/>
          </a:prstGeom>
          <a:solidFill>
            <a:srgbClr val="FFC000"/>
          </a:solidFill>
        </p:spPr>
        <p:txBody>
          <a:bodyPr wrap="square">
            <a:spAutoFit/>
          </a:bodyPr>
          <a:lstStyle/>
          <a:p>
            <a:pPr algn="l"/>
            <a:r>
              <a:rPr lang="en-US" b="1" dirty="0">
                <a:solidFill>
                  <a:srgbClr val="1188A3"/>
                </a:solidFill>
              </a:rPr>
              <a:t>E</a:t>
            </a:r>
            <a:r>
              <a:rPr lang="en-US" b="1" i="0" u="none" strike="noStrike" dirty="0">
                <a:solidFill>
                  <a:srgbClr val="1188A3"/>
                </a:solidFill>
                <a:effectLst/>
              </a:rPr>
              <a:t>nzyme* </a:t>
            </a:r>
            <a:r>
              <a:rPr lang="de-DE" b="0" i="0" u="none" strike="noStrike" dirty="0">
                <a:solidFill>
                  <a:srgbClr val="000000"/>
                </a:solidFill>
                <a:effectLst/>
              </a:rPr>
              <a:t>sind biologische Katalysatoren, die Reaktionen beschleunigen</a:t>
            </a:r>
            <a:endParaRPr lang="en-US" b="0" i="0" u="none" strike="noStrike" dirty="0">
              <a:solidFill>
                <a:srgbClr val="000000"/>
              </a:solidFill>
              <a:effectLst/>
              <a:hlinkClick r:id="rId2"/>
            </a:endParaRPr>
          </a:p>
        </p:txBody>
      </p:sp>
    </p:spTree>
    <p:extLst>
      <p:ext uri="{BB962C8B-B14F-4D97-AF65-F5344CB8AC3E}">
        <p14:creationId xmlns:p14="http://schemas.microsoft.com/office/powerpoint/2010/main" val="15183669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81F03E-9E7E-402B-9B05-6DE688ABA308}"/>
              </a:ext>
            </a:extLst>
          </p:cNvPr>
          <p:cNvSpPr>
            <a:spLocks noGrp="1"/>
          </p:cNvSpPr>
          <p:nvPr>
            <p:ph type="body" sz="quarter" idx="16"/>
          </p:nvPr>
        </p:nvSpPr>
        <p:spPr>
          <a:xfrm>
            <a:off x="573814" y="510582"/>
            <a:ext cx="5818486" cy="800077"/>
          </a:xfrm>
        </p:spPr>
        <p:txBody>
          <a:bodyPr>
            <a:normAutofit/>
          </a:bodyPr>
          <a:lstStyle/>
          <a:p>
            <a:r>
              <a:rPr lang="en-US" b="1" dirty="0" err="1"/>
              <a:t>Proteinzufuhr</a:t>
            </a:r>
            <a:r>
              <a:rPr lang="en-US" b="1" dirty="0"/>
              <a:t> </a:t>
            </a:r>
            <a:r>
              <a:rPr lang="en-US" b="1" dirty="0" err="1"/>
              <a:t>Empfehlungen</a:t>
            </a:r>
            <a:endParaRPr lang="en-IE" b="1" dirty="0"/>
          </a:p>
        </p:txBody>
      </p:sp>
      <p:pic>
        <p:nvPicPr>
          <p:cNvPr id="11" name="Picture Placeholder 10" descr="Assorted piles of beans and legumes">
            <a:extLst>
              <a:ext uri="{FF2B5EF4-FFF2-40B4-BE49-F238E27FC236}">
                <a16:creationId xmlns:a16="http://schemas.microsoft.com/office/drawing/2014/main" id="{1F359EE6-F477-4DE9-8A1E-03575FC26A4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5" name="Table 5">
            <a:extLst>
              <a:ext uri="{FF2B5EF4-FFF2-40B4-BE49-F238E27FC236}">
                <a16:creationId xmlns:a16="http://schemas.microsoft.com/office/drawing/2014/main" id="{C54DD8A3-25F3-40E8-85C6-E9A95E23E7A4}"/>
              </a:ext>
            </a:extLst>
          </p:cNvPr>
          <p:cNvGraphicFramePr>
            <a:graphicFrameLocks noGrp="1"/>
          </p:cNvGraphicFramePr>
          <p:nvPr>
            <p:extLst>
              <p:ext uri="{D42A27DB-BD31-4B8C-83A1-F6EECF244321}">
                <p14:modId xmlns:p14="http://schemas.microsoft.com/office/powerpoint/2010/main" val="91896424"/>
              </p:ext>
            </p:extLst>
          </p:nvPr>
        </p:nvGraphicFramePr>
        <p:xfrm>
          <a:off x="735724" y="1856407"/>
          <a:ext cx="5174933" cy="3657600"/>
        </p:xfrm>
        <a:graphic>
          <a:graphicData uri="http://schemas.openxmlformats.org/drawingml/2006/table">
            <a:tbl>
              <a:tblPr firstRow="1" bandRow="1">
                <a:tableStyleId>{93296810-A885-4BE3-A3E7-6D5BEEA58F35}</a:tableStyleId>
              </a:tblPr>
              <a:tblGrid>
                <a:gridCol w="2433869">
                  <a:extLst>
                    <a:ext uri="{9D8B030D-6E8A-4147-A177-3AD203B41FA5}">
                      <a16:colId xmlns:a16="http://schemas.microsoft.com/office/drawing/2014/main" val="1778171368"/>
                    </a:ext>
                  </a:extLst>
                </a:gridCol>
                <a:gridCol w="2741064">
                  <a:extLst>
                    <a:ext uri="{9D8B030D-6E8A-4147-A177-3AD203B41FA5}">
                      <a16:colId xmlns:a16="http://schemas.microsoft.com/office/drawing/2014/main" val="2664530424"/>
                    </a:ext>
                  </a:extLst>
                </a:gridCol>
              </a:tblGrid>
              <a:tr h="370840">
                <a:tc>
                  <a:txBody>
                    <a:bodyPr/>
                    <a:lstStyle/>
                    <a:p>
                      <a:endParaRPr lang="en-US" dirty="0"/>
                    </a:p>
                    <a:p>
                      <a:r>
                        <a:rPr lang="en-IE" dirty="0">
                          <a:solidFill>
                            <a:schemeClr val="tx1">
                              <a:lumMod val="50000"/>
                            </a:schemeClr>
                          </a:solidFill>
                        </a:rPr>
                        <a:t>ÄLTERE ERWACHSENE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a:solidFill>
                            <a:schemeClr val="tx1">
                              <a:lumMod val="50000"/>
                            </a:schemeClr>
                          </a:solidFill>
                        </a:rPr>
                        <a:t>Durchschnittlicher Bedarf an täglicher Proteinaufnahme</a:t>
                      </a:r>
                      <a:endParaRPr lang="en-IE" dirty="0">
                        <a:solidFill>
                          <a:schemeClr val="tx1">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0921739"/>
                  </a:ext>
                </a:extLst>
              </a:tr>
              <a:tr h="370840">
                <a:tc>
                  <a:txBody>
                    <a:bodyPr/>
                    <a:lstStyle/>
                    <a:p>
                      <a:r>
                        <a:rPr lang="en-US" dirty="0" err="1">
                          <a:solidFill>
                            <a:srgbClr val="000000"/>
                          </a:solidFill>
                        </a:rPr>
                        <a:t>Normale</a:t>
                      </a:r>
                      <a:r>
                        <a:rPr lang="en-US" dirty="0">
                          <a:solidFill>
                            <a:srgbClr val="000000"/>
                          </a:solidFill>
                        </a:rPr>
                        <a:t> Situation</a:t>
                      </a:r>
                      <a:endParaRPr lang="en-IE"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a:solidFill>
                            <a:srgbClr val="000000"/>
                          </a:solidFill>
                        </a:rPr>
                        <a:t>1,0-1,2 g/kg Körpergewicht pro Tag </a:t>
                      </a:r>
                      <a:endParaRPr lang="en-IE"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125639"/>
                  </a:ext>
                </a:extLst>
              </a:tr>
              <a:tr h="370840">
                <a:tc>
                  <a:txBody>
                    <a:bodyPr/>
                    <a:lstStyle/>
                    <a:p>
                      <a:r>
                        <a:rPr lang="de-DE" dirty="0">
                          <a:solidFill>
                            <a:srgbClr val="000000"/>
                          </a:solidFill>
                        </a:rPr>
                        <a:t>Im Falle einer akuten/chronischen Erkrankung</a:t>
                      </a:r>
                      <a:endParaRPr 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a:solidFill>
                            <a:srgbClr val="000000"/>
                          </a:solidFill>
                        </a:rPr>
                        <a:t>1,2-1,5g/kg Körpergewicht pro Tag</a:t>
                      </a:r>
                      <a:endParaRPr lang="en-IE"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3741049"/>
                  </a:ext>
                </a:extLst>
              </a:tr>
              <a:tr h="370840">
                <a:tc>
                  <a:txBody>
                    <a:bodyPr/>
                    <a:lstStyle/>
                    <a:p>
                      <a:r>
                        <a:rPr lang="de-DE" dirty="0">
                          <a:solidFill>
                            <a:srgbClr val="000000"/>
                          </a:solidFill>
                        </a:rPr>
                        <a:t>Im Falle einer schweren Krankheit, Verletzung oder ausgeprägten Unterernährung</a:t>
                      </a:r>
                      <a:endParaRPr lang="en-US"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a:solidFill>
                            <a:srgbClr val="000000"/>
                          </a:solidFill>
                        </a:rPr>
                        <a:t>Kann 2g/kg Körpergewicht pro Tag benötigen</a:t>
                      </a:r>
                      <a:endParaRPr lang="en-IE"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956070"/>
                  </a:ext>
                </a:extLst>
              </a:tr>
            </a:tbl>
          </a:graphicData>
        </a:graphic>
      </p:graphicFrame>
      <p:sp>
        <p:nvSpPr>
          <p:cNvPr id="7" name="TextBox 6">
            <a:extLst>
              <a:ext uri="{FF2B5EF4-FFF2-40B4-BE49-F238E27FC236}">
                <a16:creationId xmlns:a16="http://schemas.microsoft.com/office/drawing/2014/main" id="{2B1FF1D8-E8B7-4788-9E0A-C7F1282E5A21}"/>
              </a:ext>
            </a:extLst>
          </p:cNvPr>
          <p:cNvSpPr txBox="1"/>
          <p:nvPr/>
        </p:nvSpPr>
        <p:spPr>
          <a:xfrm>
            <a:off x="734714" y="1472076"/>
            <a:ext cx="5361286" cy="369332"/>
          </a:xfrm>
          <a:prstGeom prst="rect">
            <a:avLst/>
          </a:prstGeom>
          <a:noFill/>
        </p:spPr>
        <p:txBody>
          <a:bodyPr wrap="square">
            <a:spAutoFit/>
          </a:bodyPr>
          <a:lstStyle/>
          <a:p>
            <a:r>
              <a:rPr lang="de-DE" b="1" dirty="0">
                <a:solidFill>
                  <a:srgbClr val="000000"/>
                </a:solidFill>
              </a:rPr>
              <a:t>Empfohlene tägliche Eiweißzufuhr für Senioren</a:t>
            </a:r>
            <a:endParaRPr lang="en-IE" b="1" dirty="0">
              <a:solidFill>
                <a:srgbClr val="000000"/>
              </a:solidFill>
            </a:endParaRPr>
          </a:p>
        </p:txBody>
      </p:sp>
      <p:sp>
        <p:nvSpPr>
          <p:cNvPr id="16" name="Rectangle 15">
            <a:extLst>
              <a:ext uri="{FF2B5EF4-FFF2-40B4-BE49-F238E27FC236}">
                <a16:creationId xmlns:a16="http://schemas.microsoft.com/office/drawing/2014/main" id="{14AABB04-4747-44BC-BE88-BB7C95F0EFE7}"/>
              </a:ext>
            </a:extLst>
          </p:cNvPr>
          <p:cNvSpPr/>
          <p:nvPr/>
        </p:nvSpPr>
        <p:spPr>
          <a:xfrm>
            <a:off x="641135" y="5822920"/>
            <a:ext cx="5194195" cy="615553"/>
          </a:xfrm>
          <a:prstGeom prst="rect">
            <a:avLst/>
          </a:prstGeom>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000" dirty="0">
              <a:solidFill>
                <a:srgbClr val="000000"/>
              </a:solidFill>
            </a:endParaRPr>
          </a:p>
          <a:p>
            <a:r>
              <a:rPr lang="en-GB" sz="800" dirty="0">
                <a:solidFill>
                  <a:srgbClr val="000000"/>
                </a:solidFill>
              </a:rPr>
              <a:t>Quelle:  </a:t>
            </a:r>
            <a:r>
              <a:rPr lang="en-GB" sz="800" dirty="0">
                <a:solidFill>
                  <a:srgbClr val="000000"/>
                </a:solidFill>
                <a:hlinkClick r:id="rId3"/>
              </a:rPr>
              <a:t>Bauer, J.; </a:t>
            </a:r>
            <a:r>
              <a:rPr lang="en-GB" sz="800" dirty="0" err="1">
                <a:solidFill>
                  <a:srgbClr val="000000"/>
                </a:solidFill>
                <a:hlinkClick r:id="rId3"/>
              </a:rPr>
              <a:t>Biolo</a:t>
            </a:r>
            <a:r>
              <a:rPr lang="en-GB" sz="800" dirty="0">
                <a:solidFill>
                  <a:srgbClr val="000000"/>
                </a:solidFill>
                <a:hlinkClick r:id="rId3"/>
              </a:rPr>
              <a:t>, G.; Cederholm, T.; Cesari, M.; Cruz-Jentoft, J.; Morley, J.E.; Phillips, S.; Sieber, C.; Stehle, P.; Teta, D.; et al. Evidence-based recommendations for optimal dietary protein intake in older people: A position </a:t>
            </a:r>
          </a:p>
          <a:p>
            <a:r>
              <a:rPr lang="en-GB" sz="800" dirty="0">
                <a:solidFill>
                  <a:srgbClr val="000000"/>
                </a:solidFill>
                <a:hlinkClick r:id="rId3"/>
              </a:rPr>
              <a:t>paper from the PROT-AGE study group. </a:t>
            </a:r>
            <a:r>
              <a:rPr lang="en-GB" sz="800" i="1" dirty="0">
                <a:solidFill>
                  <a:srgbClr val="000000"/>
                </a:solidFill>
                <a:hlinkClick r:id="rId3"/>
              </a:rPr>
              <a:t>J. Am. Med. Dir. Assoc. </a:t>
            </a:r>
            <a:r>
              <a:rPr lang="en-GB" sz="800" b="1" dirty="0">
                <a:solidFill>
                  <a:srgbClr val="000000"/>
                </a:solidFill>
                <a:hlinkClick r:id="rId3"/>
              </a:rPr>
              <a:t>2013</a:t>
            </a:r>
            <a:r>
              <a:rPr lang="en-GB" sz="800" dirty="0">
                <a:solidFill>
                  <a:srgbClr val="000000"/>
                </a:solidFill>
                <a:hlinkClick r:id="rId3"/>
              </a:rPr>
              <a:t>, </a:t>
            </a:r>
            <a:r>
              <a:rPr lang="en-GB" sz="800" i="1" dirty="0">
                <a:solidFill>
                  <a:srgbClr val="000000"/>
                </a:solidFill>
                <a:hlinkClick r:id="rId3"/>
              </a:rPr>
              <a:t>14</a:t>
            </a:r>
            <a:r>
              <a:rPr lang="en-GB" sz="800" dirty="0">
                <a:solidFill>
                  <a:srgbClr val="000000"/>
                </a:solidFill>
                <a:hlinkClick r:id="rId3"/>
              </a:rPr>
              <a:t>, 542–559 </a:t>
            </a:r>
            <a:endParaRPr lang="en-GB" sz="800" dirty="0">
              <a:solidFill>
                <a:srgbClr val="000000"/>
              </a:solidFill>
            </a:endParaRPr>
          </a:p>
        </p:txBody>
      </p:sp>
    </p:spTree>
    <p:extLst>
      <p:ext uri="{BB962C8B-B14F-4D97-AF65-F5344CB8AC3E}">
        <p14:creationId xmlns:p14="http://schemas.microsoft.com/office/powerpoint/2010/main" val="2123550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07B9F3-B58B-44B9-AD17-3D26D6FE264F}"/>
              </a:ext>
            </a:extLst>
          </p:cNvPr>
          <p:cNvSpPr>
            <a:spLocks noGrp="1"/>
          </p:cNvSpPr>
          <p:nvPr>
            <p:ph type="body" sz="quarter" idx="18"/>
          </p:nvPr>
        </p:nvSpPr>
        <p:spPr>
          <a:xfrm>
            <a:off x="283650" y="1423447"/>
            <a:ext cx="5960500" cy="4572000"/>
          </a:xfrm>
        </p:spPr>
        <p:txBody>
          <a:bodyPr>
            <a:normAutofit fontScale="85000" lnSpcReduction="10000"/>
          </a:bodyPr>
          <a:lstStyle/>
          <a:p>
            <a:pPr indent="0" algn="l">
              <a:lnSpc>
                <a:spcPct val="110000"/>
              </a:lnSpc>
            </a:pPr>
            <a:r>
              <a:rPr lang="de-DE" i="0" dirty="0">
                <a:solidFill>
                  <a:srgbClr val="000000"/>
                </a:solidFill>
                <a:effectLst/>
              </a:rPr>
              <a:t>Kohlenhydrate werden manchmal fälschlicherweise als ungesund angesehen, da viele zuckerhaltige Lebensmittel in diese Kategorie fallen. Auch wenn viele Diätpläne empfehlen, Kohlenhydrate komplett wegzulassen, sollten Senioren immer vorsichtig sein, wenn es zu solchen Extremen kommt. In Maßen genossen, bieten die richtigen Arten von </a:t>
            </a:r>
            <a:r>
              <a:rPr lang="de-DE" b="1" i="0" dirty="0">
                <a:solidFill>
                  <a:srgbClr val="000000"/>
                </a:solidFill>
                <a:effectLst/>
              </a:rPr>
              <a:t>Kohlenhydraten Senioren Vorteile, die ihr Wohlbefinden steigern.</a:t>
            </a:r>
            <a:endParaRPr lang="en-US" sz="900" b="1" i="0" dirty="0">
              <a:solidFill>
                <a:srgbClr val="1188A3"/>
              </a:solidFill>
              <a:effectLst/>
            </a:endParaRPr>
          </a:p>
          <a:p>
            <a:pPr indent="0">
              <a:lnSpc>
                <a:spcPct val="110000"/>
              </a:lnSpc>
            </a:pPr>
            <a:r>
              <a:rPr lang="de-DE" b="0" i="0" dirty="0">
                <a:solidFill>
                  <a:srgbClr val="000000"/>
                </a:solidFill>
                <a:effectLst/>
                <a:latin typeface="+mj-lt"/>
              </a:rPr>
              <a:t>Der Körper baut die Stärke und den Zucker in den Kohlenhydraten ab und verwandelt sie in Energie. Für Senioren ist es am besten, komplexe Kohlenhydrate zu wählen, die länger brauchen, um abgebaut zu werden, damit der Blutzucker nicht zu stark schwankt.</a:t>
            </a:r>
          </a:p>
        </p:txBody>
      </p:sp>
      <p:sp>
        <p:nvSpPr>
          <p:cNvPr id="5" name="Text Placeholder 2">
            <a:extLst>
              <a:ext uri="{FF2B5EF4-FFF2-40B4-BE49-F238E27FC236}">
                <a16:creationId xmlns:a16="http://schemas.microsoft.com/office/drawing/2014/main" id="{4F288C26-B253-4497-BF1E-DEBA4C1E0ACB}"/>
              </a:ext>
            </a:extLst>
          </p:cNvPr>
          <p:cNvSpPr>
            <a:spLocks noGrp="1"/>
          </p:cNvSpPr>
          <p:nvPr>
            <p:ph type="body" sz="quarter" idx="16"/>
          </p:nvPr>
        </p:nvSpPr>
        <p:spPr>
          <a:xfrm>
            <a:off x="431800" y="228600"/>
            <a:ext cx="5664200" cy="996950"/>
          </a:xfrm>
        </p:spPr>
        <p:txBody>
          <a:bodyPr>
            <a:normAutofit fontScale="92500"/>
          </a:bodyPr>
          <a:lstStyle/>
          <a:p>
            <a:r>
              <a:rPr lang="de-DE" dirty="0"/>
              <a:t>Nährstoffbedarf für ältere Menschen - </a:t>
            </a:r>
            <a:r>
              <a:rPr lang="de-DE" b="1" dirty="0"/>
              <a:t>3. Kohlenhydrate</a:t>
            </a:r>
            <a:endParaRPr lang="en-IE" b="1" dirty="0"/>
          </a:p>
        </p:txBody>
      </p:sp>
      <p:pic>
        <p:nvPicPr>
          <p:cNvPr id="1026" name="Picture 2" descr="Reasons Older Adults Should Include Carbohydrate Foods in Their Diet in Henderson, NV">
            <a:extLst>
              <a:ext uri="{FF2B5EF4-FFF2-40B4-BE49-F238E27FC236}">
                <a16:creationId xmlns:a16="http://schemas.microsoft.com/office/drawing/2014/main" id="{FA7D75A5-025E-453C-A99F-1E97E1FA5B92}"/>
              </a:ext>
            </a:extLst>
          </p:cNvPr>
          <p:cNvPicPr>
            <a:picLocks noGrp="1" noChangeAspect="1" noChangeArrowheads="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36910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E2B187-6CB5-4EB2-A2BA-3EEB37B8D551}"/>
              </a:ext>
            </a:extLst>
          </p:cNvPr>
          <p:cNvSpPr>
            <a:spLocks noGrp="1"/>
          </p:cNvSpPr>
          <p:nvPr>
            <p:ph type="body" sz="quarter" idx="16"/>
          </p:nvPr>
        </p:nvSpPr>
        <p:spPr>
          <a:xfrm>
            <a:off x="290931" y="138508"/>
            <a:ext cx="11115006" cy="582221"/>
          </a:xfrm>
        </p:spPr>
        <p:txBody>
          <a:bodyPr>
            <a:noAutofit/>
          </a:bodyPr>
          <a:lstStyle/>
          <a:p>
            <a:r>
              <a:rPr lang="de-DE" b="1" i="0" dirty="0">
                <a:solidFill>
                  <a:srgbClr val="000000"/>
                </a:solidFill>
                <a:effectLst/>
                <a:latin typeface="+mn-lt"/>
              </a:rPr>
              <a:t>Obst und Gemüse </a:t>
            </a:r>
            <a:r>
              <a:rPr lang="de-DE" i="0" dirty="0">
                <a:solidFill>
                  <a:srgbClr val="000000"/>
                </a:solidFill>
                <a:effectLst/>
                <a:latin typeface="+mn-lt"/>
              </a:rPr>
              <a:t>sind Kohlenhydrate, die auch eine Fülle von anderen Vorteilen für Senioren bieten.</a:t>
            </a:r>
            <a:endParaRPr lang="en-IE" dirty="0">
              <a:latin typeface="+mn-lt"/>
            </a:endParaRPr>
          </a:p>
        </p:txBody>
      </p:sp>
      <p:sp>
        <p:nvSpPr>
          <p:cNvPr id="3" name="Text Placeholder 2">
            <a:extLst>
              <a:ext uri="{FF2B5EF4-FFF2-40B4-BE49-F238E27FC236}">
                <a16:creationId xmlns:a16="http://schemas.microsoft.com/office/drawing/2014/main" id="{08ED8127-CC3A-4414-9600-7BDE4DDDC435}"/>
              </a:ext>
            </a:extLst>
          </p:cNvPr>
          <p:cNvSpPr>
            <a:spLocks noGrp="1"/>
          </p:cNvSpPr>
          <p:nvPr>
            <p:ph type="body" sz="quarter" idx="21"/>
          </p:nvPr>
        </p:nvSpPr>
        <p:spPr/>
        <p:txBody>
          <a:bodyPr/>
          <a:lstStyle/>
          <a:p>
            <a:r>
              <a:rPr lang="en-US" sz="2200" b="1" dirty="0" err="1">
                <a:solidFill>
                  <a:srgbClr val="1188A3"/>
                </a:solidFill>
                <a:latin typeface="gilroy"/>
              </a:rPr>
              <a:t>Ballaststoffe</a:t>
            </a:r>
            <a:endParaRPr lang="en-IE" b="1" dirty="0">
              <a:solidFill>
                <a:srgbClr val="1188A3"/>
              </a:solidFill>
            </a:endParaRPr>
          </a:p>
        </p:txBody>
      </p:sp>
      <p:sp>
        <p:nvSpPr>
          <p:cNvPr id="4" name="Text Placeholder 3">
            <a:extLst>
              <a:ext uri="{FF2B5EF4-FFF2-40B4-BE49-F238E27FC236}">
                <a16:creationId xmlns:a16="http://schemas.microsoft.com/office/drawing/2014/main" id="{D9DC977C-23DE-4312-98E5-8FB121560892}"/>
              </a:ext>
            </a:extLst>
          </p:cNvPr>
          <p:cNvSpPr>
            <a:spLocks noGrp="1"/>
          </p:cNvSpPr>
          <p:nvPr>
            <p:ph type="body" sz="quarter" idx="38"/>
          </p:nvPr>
        </p:nvSpPr>
        <p:spPr/>
        <p:txBody>
          <a:bodyPr/>
          <a:lstStyle/>
          <a:p>
            <a:r>
              <a:rPr kumimoji="0" lang="en-US" sz="2200" b="1" i="0" u="none" strike="noStrike" kern="1200" cap="none" spc="0" normalizeH="0" baseline="0" noProof="0" dirty="0">
                <a:ln>
                  <a:noFill/>
                </a:ln>
                <a:solidFill>
                  <a:srgbClr val="000000"/>
                </a:solidFill>
                <a:effectLst/>
                <a:uLnTx/>
                <a:uFillTx/>
                <a:latin typeface="gilroy"/>
                <a:ea typeface="+mn-ea"/>
                <a:cs typeface="+mn-cs"/>
              </a:rPr>
              <a:t> </a:t>
            </a:r>
            <a:r>
              <a:rPr kumimoji="0" lang="en-US" sz="2200" b="1" i="0" u="none" strike="noStrike" kern="1200" cap="none" spc="0" normalizeH="0" baseline="0" noProof="0" dirty="0" err="1">
                <a:ln>
                  <a:noFill/>
                </a:ln>
                <a:solidFill>
                  <a:srgbClr val="000000"/>
                </a:solidFill>
                <a:effectLst/>
                <a:uLnTx/>
                <a:uFillTx/>
                <a:latin typeface="gilroy"/>
                <a:ea typeface="+mn-ea"/>
                <a:cs typeface="+mn-cs"/>
              </a:rPr>
              <a:t>Proteingehalt</a:t>
            </a:r>
            <a:endParaRPr lang="en-IE" b="1" dirty="0"/>
          </a:p>
        </p:txBody>
      </p:sp>
      <p:sp>
        <p:nvSpPr>
          <p:cNvPr id="5" name="Text Placeholder 4">
            <a:extLst>
              <a:ext uri="{FF2B5EF4-FFF2-40B4-BE49-F238E27FC236}">
                <a16:creationId xmlns:a16="http://schemas.microsoft.com/office/drawing/2014/main" id="{761FB594-2069-4E0E-8A87-82A2CC7C3367}"/>
              </a:ext>
            </a:extLst>
          </p:cNvPr>
          <p:cNvSpPr>
            <a:spLocks noGrp="1"/>
          </p:cNvSpPr>
          <p:nvPr>
            <p:ph type="body" sz="quarter" idx="39"/>
          </p:nvPr>
        </p:nvSpPr>
        <p:spPr>
          <a:xfrm>
            <a:off x="6797355" y="3115199"/>
            <a:ext cx="2398069" cy="1202080"/>
          </a:xfrm>
        </p:spPr>
        <p:txBody>
          <a:bodyPr/>
          <a:lstStyle/>
          <a:p>
            <a:r>
              <a:rPr lang="en-US" sz="2200" b="1" dirty="0" err="1">
                <a:solidFill>
                  <a:srgbClr val="1188A3"/>
                </a:solidFill>
                <a:latin typeface="gilroy"/>
              </a:rPr>
              <a:t>Leistungsstarke</a:t>
            </a:r>
            <a:r>
              <a:rPr lang="en-US" sz="2200" b="1" dirty="0">
                <a:solidFill>
                  <a:srgbClr val="1188A3"/>
                </a:solidFill>
                <a:latin typeface="gilroy"/>
              </a:rPr>
              <a:t> </a:t>
            </a:r>
            <a:r>
              <a:rPr lang="en-US" sz="2200" b="1" dirty="0" err="1">
                <a:solidFill>
                  <a:srgbClr val="1188A3"/>
                </a:solidFill>
                <a:latin typeface="gilroy"/>
              </a:rPr>
              <a:t>Antioxidantien</a:t>
            </a:r>
            <a:endParaRPr lang="en-IE" b="1" dirty="0">
              <a:solidFill>
                <a:srgbClr val="1188A3"/>
              </a:solidFill>
            </a:endParaRPr>
          </a:p>
        </p:txBody>
      </p:sp>
      <p:sp>
        <p:nvSpPr>
          <p:cNvPr id="6" name="Text Placeholder 5">
            <a:extLst>
              <a:ext uri="{FF2B5EF4-FFF2-40B4-BE49-F238E27FC236}">
                <a16:creationId xmlns:a16="http://schemas.microsoft.com/office/drawing/2014/main" id="{0B61A507-B043-4EFF-A187-1427EA1ED79C}"/>
              </a:ext>
            </a:extLst>
          </p:cNvPr>
          <p:cNvSpPr>
            <a:spLocks noGrp="1"/>
          </p:cNvSpPr>
          <p:nvPr>
            <p:ph type="body" sz="quarter" idx="40"/>
          </p:nvPr>
        </p:nvSpPr>
        <p:spPr/>
        <p:txBody>
          <a:bodyPr>
            <a:normAutofit/>
          </a:bodyPr>
          <a:lstStyle/>
          <a:p>
            <a:r>
              <a:rPr lang="de-DE" sz="2200" b="1" dirty="0"/>
              <a:t>Nährstoffe, wie die Vitamine A und C</a:t>
            </a:r>
            <a:endParaRPr lang="en-IE" b="1" dirty="0"/>
          </a:p>
        </p:txBody>
      </p:sp>
      <p:sp>
        <p:nvSpPr>
          <p:cNvPr id="7" name="Text Placeholder 6">
            <a:extLst>
              <a:ext uri="{FF2B5EF4-FFF2-40B4-BE49-F238E27FC236}">
                <a16:creationId xmlns:a16="http://schemas.microsoft.com/office/drawing/2014/main" id="{641B80F4-05AB-440D-8E03-CB2D90801CD8}"/>
              </a:ext>
            </a:extLst>
          </p:cNvPr>
          <p:cNvSpPr>
            <a:spLocks noGrp="1"/>
          </p:cNvSpPr>
          <p:nvPr>
            <p:ph type="body" sz="quarter" idx="34"/>
          </p:nvPr>
        </p:nvSpPr>
        <p:spPr/>
        <p:txBody>
          <a:bodyPr>
            <a:normAutofit lnSpcReduction="10000"/>
          </a:bodyPr>
          <a:lstStyle/>
          <a:p>
            <a:r>
              <a:rPr lang="en-US" dirty="0">
                <a:solidFill>
                  <a:srgbClr val="1188A3"/>
                </a:solidFill>
              </a:rPr>
              <a:t>1</a:t>
            </a:r>
            <a:endParaRPr lang="en-IE" dirty="0">
              <a:solidFill>
                <a:srgbClr val="1188A3"/>
              </a:solidFill>
            </a:endParaRPr>
          </a:p>
        </p:txBody>
      </p:sp>
      <p:sp>
        <p:nvSpPr>
          <p:cNvPr id="8" name="Text Placeholder 7">
            <a:extLst>
              <a:ext uri="{FF2B5EF4-FFF2-40B4-BE49-F238E27FC236}">
                <a16:creationId xmlns:a16="http://schemas.microsoft.com/office/drawing/2014/main" id="{C9EEB7C5-307C-4507-BDC4-445B29014934}"/>
              </a:ext>
            </a:extLst>
          </p:cNvPr>
          <p:cNvSpPr>
            <a:spLocks noGrp="1"/>
          </p:cNvSpPr>
          <p:nvPr>
            <p:ph type="body" sz="quarter" idx="35"/>
          </p:nvPr>
        </p:nvSpPr>
        <p:spPr/>
        <p:txBody>
          <a:bodyPr>
            <a:normAutofit lnSpcReduction="10000"/>
          </a:bodyPr>
          <a:lstStyle/>
          <a:p>
            <a:r>
              <a:rPr lang="en-US" dirty="0"/>
              <a:t>2</a:t>
            </a:r>
            <a:endParaRPr lang="en-IE" dirty="0"/>
          </a:p>
        </p:txBody>
      </p:sp>
      <p:sp>
        <p:nvSpPr>
          <p:cNvPr id="9" name="Text Placeholder 8">
            <a:extLst>
              <a:ext uri="{FF2B5EF4-FFF2-40B4-BE49-F238E27FC236}">
                <a16:creationId xmlns:a16="http://schemas.microsoft.com/office/drawing/2014/main" id="{9B893BD8-875A-4EB5-B616-E6FE9C5582C9}"/>
              </a:ext>
            </a:extLst>
          </p:cNvPr>
          <p:cNvSpPr>
            <a:spLocks noGrp="1"/>
          </p:cNvSpPr>
          <p:nvPr>
            <p:ph type="body" sz="quarter" idx="36"/>
          </p:nvPr>
        </p:nvSpPr>
        <p:spPr/>
        <p:txBody>
          <a:bodyPr>
            <a:normAutofit lnSpcReduction="10000"/>
          </a:bodyPr>
          <a:lstStyle/>
          <a:p>
            <a:r>
              <a:rPr lang="en-US" dirty="0">
                <a:solidFill>
                  <a:srgbClr val="1188A3"/>
                </a:solidFill>
              </a:rPr>
              <a:t>3</a:t>
            </a:r>
            <a:endParaRPr lang="en-IE" dirty="0">
              <a:solidFill>
                <a:srgbClr val="1188A3"/>
              </a:solidFill>
            </a:endParaRPr>
          </a:p>
        </p:txBody>
      </p:sp>
      <p:sp>
        <p:nvSpPr>
          <p:cNvPr id="10" name="Text Placeholder 9">
            <a:extLst>
              <a:ext uri="{FF2B5EF4-FFF2-40B4-BE49-F238E27FC236}">
                <a16:creationId xmlns:a16="http://schemas.microsoft.com/office/drawing/2014/main" id="{C4F686E7-8ED6-4A02-8643-A305DB9EB409}"/>
              </a:ext>
            </a:extLst>
          </p:cNvPr>
          <p:cNvSpPr>
            <a:spLocks noGrp="1"/>
          </p:cNvSpPr>
          <p:nvPr>
            <p:ph type="body" sz="quarter" idx="37"/>
          </p:nvPr>
        </p:nvSpPr>
        <p:spPr/>
        <p:txBody>
          <a:bodyPr>
            <a:normAutofit lnSpcReduction="10000"/>
          </a:bodyPr>
          <a:lstStyle/>
          <a:p>
            <a:r>
              <a:rPr lang="en-US" dirty="0"/>
              <a:t>4</a:t>
            </a:r>
            <a:endParaRPr lang="en-IE" dirty="0"/>
          </a:p>
        </p:txBody>
      </p:sp>
      <p:sp>
        <p:nvSpPr>
          <p:cNvPr id="12" name="TextBox 11">
            <a:extLst>
              <a:ext uri="{FF2B5EF4-FFF2-40B4-BE49-F238E27FC236}">
                <a16:creationId xmlns:a16="http://schemas.microsoft.com/office/drawing/2014/main" id="{27503B9E-72E9-4D63-8D5B-2784250C8A4D}"/>
              </a:ext>
            </a:extLst>
          </p:cNvPr>
          <p:cNvSpPr txBox="1"/>
          <p:nvPr/>
        </p:nvSpPr>
        <p:spPr>
          <a:xfrm>
            <a:off x="395191" y="2145594"/>
            <a:ext cx="1586009" cy="830997"/>
          </a:xfrm>
          <a:prstGeom prst="rect">
            <a:avLst/>
          </a:prstGeom>
          <a:noFill/>
        </p:spPr>
        <p:txBody>
          <a:bodyPr wrap="square">
            <a:spAutoFit/>
          </a:bodyPr>
          <a:lstStyle/>
          <a:p>
            <a:r>
              <a:rPr kumimoji="0" lang="en-US" sz="2400" b="1" i="0" u="none" strike="noStrike" kern="1200" cap="none" spc="0" normalizeH="0" baseline="0" noProof="0" dirty="0">
                <a:ln>
                  <a:noFill/>
                </a:ln>
                <a:solidFill>
                  <a:srgbClr val="000000"/>
                </a:solidFill>
                <a:effectLst/>
                <a:uLnTx/>
                <a:uFillTx/>
                <a:ea typeface="+mn-ea"/>
                <a:cs typeface="+mn-cs"/>
              </a:rPr>
              <a:t>Sie </a:t>
            </a:r>
            <a:r>
              <a:rPr kumimoji="0" lang="en-US" sz="2400" b="1" i="0" u="none" strike="noStrike" kern="1200" cap="none" spc="0" normalizeH="0" baseline="0" noProof="0" dirty="0" err="1">
                <a:ln>
                  <a:noFill/>
                </a:ln>
                <a:solidFill>
                  <a:srgbClr val="000000"/>
                </a:solidFill>
                <a:effectLst/>
                <a:uLnTx/>
                <a:uFillTx/>
                <a:ea typeface="+mn-ea"/>
                <a:cs typeface="+mn-cs"/>
              </a:rPr>
              <a:t>enthalten</a:t>
            </a:r>
            <a:r>
              <a:rPr kumimoji="0" lang="en-US" sz="2400" b="1" i="0" u="none" strike="noStrike" kern="1200" cap="none" spc="0" normalizeH="0" baseline="0" noProof="0" dirty="0">
                <a:ln>
                  <a:noFill/>
                </a:ln>
                <a:solidFill>
                  <a:srgbClr val="000000"/>
                </a:solidFill>
                <a:effectLst/>
                <a:uLnTx/>
                <a:uFillTx/>
                <a:ea typeface="+mn-ea"/>
                <a:cs typeface="+mn-cs"/>
              </a:rPr>
              <a:t>: </a:t>
            </a:r>
            <a:endParaRPr lang="en-IE" sz="2400" dirty="0">
              <a:solidFill>
                <a:srgbClr val="000000"/>
              </a:solidFill>
            </a:endParaRPr>
          </a:p>
        </p:txBody>
      </p:sp>
      <p:sp>
        <p:nvSpPr>
          <p:cNvPr id="14" name="TextBox 13">
            <a:extLst>
              <a:ext uri="{FF2B5EF4-FFF2-40B4-BE49-F238E27FC236}">
                <a16:creationId xmlns:a16="http://schemas.microsoft.com/office/drawing/2014/main" id="{78C29774-8DBA-4801-BC57-B3EEC182D80C}"/>
              </a:ext>
            </a:extLst>
          </p:cNvPr>
          <p:cNvSpPr txBox="1"/>
          <p:nvPr/>
        </p:nvSpPr>
        <p:spPr>
          <a:xfrm>
            <a:off x="2105844" y="5471954"/>
            <a:ext cx="9545052" cy="461665"/>
          </a:xfrm>
          <a:prstGeom prst="rect">
            <a:avLst/>
          </a:prstGeom>
          <a:noFill/>
        </p:spPr>
        <p:txBody>
          <a:bodyPr wrap="square">
            <a:spAutoFit/>
          </a:bodyPr>
          <a:lstStyle/>
          <a:p>
            <a:r>
              <a:rPr kumimoji="0" lang="de-DE" sz="2400" b="0" i="0" u="none" strike="noStrike" kern="1200" cap="none" spc="0" normalizeH="0" baseline="0" noProof="0" dirty="0">
                <a:ln>
                  <a:noFill/>
                </a:ln>
                <a:solidFill>
                  <a:srgbClr val="000000"/>
                </a:solidFill>
                <a:effectLst/>
                <a:uLnTx/>
                <a:uFillTx/>
                <a:latin typeface="gilroy"/>
                <a:ea typeface="+mn-ea"/>
                <a:cs typeface="+mn-cs"/>
              </a:rPr>
              <a:t>All das ist wichtig, damit der Körper der Senioren richtig funktioniert!</a:t>
            </a:r>
            <a:endParaRPr lang="en-IE" dirty="0">
              <a:solidFill>
                <a:srgbClr val="000000"/>
              </a:solidFill>
            </a:endParaRPr>
          </a:p>
        </p:txBody>
      </p:sp>
    </p:spTree>
    <p:extLst>
      <p:ext uri="{BB962C8B-B14F-4D97-AF65-F5344CB8AC3E}">
        <p14:creationId xmlns:p14="http://schemas.microsoft.com/office/powerpoint/2010/main" val="3200524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07B9F3-B58B-44B9-AD17-3D26D6FE264F}"/>
              </a:ext>
            </a:extLst>
          </p:cNvPr>
          <p:cNvSpPr>
            <a:spLocks noGrp="1"/>
          </p:cNvSpPr>
          <p:nvPr>
            <p:ph type="body" sz="quarter" idx="18"/>
          </p:nvPr>
        </p:nvSpPr>
        <p:spPr>
          <a:xfrm>
            <a:off x="234817" y="1477625"/>
            <a:ext cx="5960500" cy="4132558"/>
          </a:xfrm>
        </p:spPr>
        <p:txBody>
          <a:bodyPr>
            <a:normAutofit fontScale="92500" lnSpcReduction="10000"/>
          </a:bodyPr>
          <a:lstStyle/>
          <a:p>
            <a:pPr indent="0"/>
            <a:r>
              <a:rPr lang="de-DE" dirty="0"/>
              <a:t>Ja, Kohlenhydrate sind in der Ernährung von Senioren wichtig, aber es ist auch wichtig, diese Kohlenhydrate mit Bedacht zu wählen... denn Zucker kann sich auf die Mundgesundheit und Fettleibigkeit auswirken: </a:t>
            </a:r>
          </a:p>
          <a:p>
            <a:pPr indent="0"/>
            <a:r>
              <a:rPr lang="de-DE" dirty="0"/>
              <a:t>Gesunde Zähne, die ein effektives Kauen ermöglichen, sind für ältere Menschen sehr wichtig. </a:t>
            </a:r>
            <a:r>
              <a:rPr lang="de-DE"/>
              <a:t>Daher wird älteren Menschen ein reduzierter Konsum von Zucker oder zuckerfreien Produkten empfohlen, um ihre Mundgesundheit zu erhalten und ihr Risiko für Fettleibigkeit und andere ernährungsbedingte nicht übertragbare Krankheiten (NCDs) zu verringern.</a:t>
            </a:r>
            <a:endParaRPr lang="en-US" dirty="0"/>
          </a:p>
        </p:txBody>
      </p:sp>
      <p:pic>
        <p:nvPicPr>
          <p:cNvPr id="7" name="Picture Placeholder 6" descr="Two large molar teeth on blue background">
            <a:extLst>
              <a:ext uri="{FF2B5EF4-FFF2-40B4-BE49-F238E27FC236}">
                <a16:creationId xmlns:a16="http://schemas.microsoft.com/office/drawing/2014/main" id="{B598256C-234F-48E8-9DD4-46F7211A5625}"/>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392300" y="228600"/>
            <a:ext cx="5564883" cy="5447571"/>
          </a:xfrm>
        </p:spPr>
      </p:pic>
      <p:sp>
        <p:nvSpPr>
          <p:cNvPr id="5" name="Text Placeholder 2">
            <a:extLst>
              <a:ext uri="{FF2B5EF4-FFF2-40B4-BE49-F238E27FC236}">
                <a16:creationId xmlns:a16="http://schemas.microsoft.com/office/drawing/2014/main" id="{4F288C26-B253-4497-BF1E-DEBA4C1E0ACB}"/>
              </a:ext>
            </a:extLst>
          </p:cNvPr>
          <p:cNvSpPr>
            <a:spLocks noGrp="1"/>
          </p:cNvSpPr>
          <p:nvPr>
            <p:ph type="body" sz="quarter" idx="16"/>
          </p:nvPr>
        </p:nvSpPr>
        <p:spPr>
          <a:xfrm>
            <a:off x="431800" y="228600"/>
            <a:ext cx="5664200" cy="996950"/>
          </a:xfrm>
        </p:spPr>
        <p:txBody>
          <a:bodyPr vert="horz" lIns="91440" tIns="45720" rIns="91440" bIns="45720" rtlCol="0" anchor="t">
            <a:normAutofit fontScale="92500" lnSpcReduction="20000"/>
          </a:bodyPr>
          <a:lstStyle/>
          <a:p>
            <a:r>
              <a:rPr lang="en-US" b="1" dirty="0"/>
              <a:t>3 </a:t>
            </a:r>
            <a:r>
              <a:rPr lang="en-US" b="1" dirty="0" err="1"/>
              <a:t>Kohlenhydrate</a:t>
            </a:r>
            <a:r>
              <a:rPr lang="en-US" b="1" dirty="0"/>
              <a:t> - </a:t>
            </a:r>
            <a:endParaRPr lang="en-US" b="1"/>
          </a:p>
          <a:p>
            <a:r>
              <a:rPr lang="en-US" b="1" dirty="0" err="1"/>
              <a:t>Etwas</a:t>
            </a:r>
            <a:r>
              <a:rPr lang="en-US" b="1" dirty="0"/>
              <a:t> </a:t>
            </a:r>
            <a:r>
              <a:rPr lang="en-US" b="1" dirty="0" err="1"/>
              <a:t>zu</a:t>
            </a:r>
            <a:r>
              <a:rPr lang="en-US" b="1" dirty="0"/>
              <a:t> </a:t>
            </a:r>
            <a:r>
              <a:rPr lang="en-US" b="1" dirty="0" err="1"/>
              <a:t>beachten</a:t>
            </a:r>
            <a:r>
              <a:rPr lang="en-US" dirty="0"/>
              <a:t>…</a:t>
            </a:r>
            <a:endParaRPr lang="en-IE" b="1" dirty="0"/>
          </a:p>
        </p:txBody>
      </p:sp>
      <p:sp>
        <p:nvSpPr>
          <p:cNvPr id="11" name="TextBox 10">
            <a:extLst>
              <a:ext uri="{FF2B5EF4-FFF2-40B4-BE49-F238E27FC236}">
                <a16:creationId xmlns:a16="http://schemas.microsoft.com/office/drawing/2014/main" id="{6CA8773C-83FC-4A0D-AB95-DEA80AF5400C}"/>
              </a:ext>
            </a:extLst>
          </p:cNvPr>
          <p:cNvSpPr txBox="1"/>
          <p:nvPr/>
        </p:nvSpPr>
        <p:spPr>
          <a:xfrm>
            <a:off x="688474" y="5491505"/>
            <a:ext cx="6096000" cy="369332"/>
          </a:xfrm>
          <a:prstGeom prst="rect">
            <a:avLst/>
          </a:prstGeom>
          <a:noFill/>
        </p:spPr>
        <p:txBody>
          <a:bodyPr wrap="square">
            <a:spAutoFit/>
          </a:bodyPr>
          <a:lstStyle/>
          <a:p>
            <a:r>
              <a:rPr lang="en-US" dirty="0">
                <a:solidFill>
                  <a:srgbClr val="1188A3"/>
                </a:solidFill>
                <a:hlinkClick r:id="rId3">
                  <a:extLst>
                    <a:ext uri="{A12FA001-AC4F-418D-AE19-62706E023703}">
                      <ahyp:hlinkClr xmlns:ahyp="http://schemas.microsoft.com/office/drawing/2018/hyperlinkcolor" val="tx"/>
                    </a:ext>
                  </a:extLst>
                </a:hlinkClick>
              </a:rPr>
              <a:t>Healthy Eating - Fact sheet 4- sugar reduction pptx.pdf</a:t>
            </a:r>
            <a:endParaRPr lang="en-IE" dirty="0">
              <a:solidFill>
                <a:srgbClr val="1188A3"/>
              </a:solidFill>
            </a:endParaRPr>
          </a:p>
        </p:txBody>
      </p:sp>
    </p:spTree>
    <p:extLst>
      <p:ext uri="{BB962C8B-B14F-4D97-AF65-F5344CB8AC3E}">
        <p14:creationId xmlns:p14="http://schemas.microsoft.com/office/powerpoint/2010/main" val="1634990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9983FA-3E99-4129-BF02-63E4AE1EC94D}"/>
              </a:ext>
            </a:extLst>
          </p:cNvPr>
          <p:cNvSpPr>
            <a:spLocks noGrp="1"/>
          </p:cNvSpPr>
          <p:nvPr>
            <p:ph type="body" sz="quarter" idx="29"/>
          </p:nvPr>
        </p:nvSpPr>
        <p:spPr>
          <a:xfrm>
            <a:off x="465364" y="2558439"/>
            <a:ext cx="6496910" cy="582221"/>
          </a:xfrm>
        </p:spPr>
        <p:txBody>
          <a:bodyPr>
            <a:normAutofit fontScale="92500" lnSpcReduction="20000"/>
          </a:bodyPr>
          <a:lstStyle/>
          <a:p>
            <a:r>
              <a:rPr kumimoji="0" lang="de-DE" sz="2400" i="0" u="none" strike="noStrike" kern="1200" cap="none" spc="0" normalizeH="0" baseline="0" noProof="0" dirty="0">
                <a:ln>
                  <a:noFill/>
                </a:ln>
                <a:solidFill>
                  <a:srgbClr val="000000"/>
                </a:solidFill>
                <a:effectLst/>
                <a:uLnTx/>
                <a:uFillTx/>
                <a:latin typeface="Calibri" panose="020F0502020204030204"/>
                <a:ea typeface="+mn-ea"/>
                <a:cs typeface="+mn-cs"/>
              </a:rPr>
              <a:t>Einige der Vorteile eines angemessenen Gehalts in der Ernährung</a:t>
            </a:r>
          </a:p>
        </p:txBody>
      </p:sp>
      <p:sp>
        <p:nvSpPr>
          <p:cNvPr id="3" name="Text Placeholder 2">
            <a:extLst>
              <a:ext uri="{FF2B5EF4-FFF2-40B4-BE49-F238E27FC236}">
                <a16:creationId xmlns:a16="http://schemas.microsoft.com/office/drawing/2014/main" id="{1BA61AB6-1A06-4BC6-BECE-6C09AAA0961B}"/>
              </a:ext>
            </a:extLst>
          </p:cNvPr>
          <p:cNvSpPr>
            <a:spLocks noGrp="1"/>
          </p:cNvSpPr>
          <p:nvPr>
            <p:ph type="body" sz="quarter" idx="21"/>
          </p:nvPr>
        </p:nvSpPr>
        <p:spPr>
          <a:xfrm>
            <a:off x="823238" y="3934950"/>
            <a:ext cx="1903851" cy="1237497"/>
          </a:xfrm>
        </p:spPr>
        <p:txBody>
          <a:bodyPr/>
          <a:lstStyle/>
          <a:p>
            <a:pPr marL="0" indent="0"/>
            <a:r>
              <a:rPr lang="en-IE" b="1" dirty="0" err="1">
                <a:solidFill>
                  <a:srgbClr val="1188A3"/>
                </a:solidFill>
              </a:rPr>
              <a:t>Verbesserte</a:t>
            </a:r>
            <a:r>
              <a:rPr lang="en-IE" b="1" dirty="0">
                <a:solidFill>
                  <a:srgbClr val="1188A3"/>
                </a:solidFill>
              </a:rPr>
              <a:t> </a:t>
            </a:r>
            <a:r>
              <a:rPr lang="en-IE" b="1" dirty="0" err="1">
                <a:solidFill>
                  <a:srgbClr val="1188A3"/>
                </a:solidFill>
              </a:rPr>
              <a:t>Magenmotilität</a:t>
            </a:r>
            <a:endParaRPr lang="en-IE" b="1" dirty="0">
              <a:solidFill>
                <a:srgbClr val="1188A3"/>
              </a:solidFill>
            </a:endParaRPr>
          </a:p>
        </p:txBody>
      </p:sp>
      <p:sp>
        <p:nvSpPr>
          <p:cNvPr id="4" name="Text Placeholder 3">
            <a:extLst>
              <a:ext uri="{FF2B5EF4-FFF2-40B4-BE49-F238E27FC236}">
                <a16:creationId xmlns:a16="http://schemas.microsoft.com/office/drawing/2014/main" id="{5DC79A6F-42EC-4907-8FE4-EA430495E3D7}"/>
              </a:ext>
            </a:extLst>
          </p:cNvPr>
          <p:cNvSpPr>
            <a:spLocks noGrp="1"/>
          </p:cNvSpPr>
          <p:nvPr>
            <p:ph type="body" sz="quarter" idx="25"/>
          </p:nvPr>
        </p:nvSpPr>
        <p:spPr>
          <a:xfrm>
            <a:off x="847141" y="3499715"/>
            <a:ext cx="1903851" cy="335052"/>
          </a:xfrm>
        </p:spPr>
        <p:txBody>
          <a:bodyPr>
            <a:normAutofit fontScale="92500" lnSpcReduction="10000"/>
          </a:bodyPr>
          <a:lstStyle/>
          <a:p>
            <a:r>
              <a:rPr lang="en-US" dirty="0" err="1"/>
              <a:t>Vorteil</a:t>
            </a:r>
            <a:r>
              <a:rPr lang="en-US" dirty="0"/>
              <a:t> 1</a:t>
            </a:r>
            <a:endParaRPr lang="en-IE" dirty="0"/>
          </a:p>
        </p:txBody>
      </p:sp>
      <p:sp>
        <p:nvSpPr>
          <p:cNvPr id="5" name="Text Placeholder 4">
            <a:extLst>
              <a:ext uri="{FF2B5EF4-FFF2-40B4-BE49-F238E27FC236}">
                <a16:creationId xmlns:a16="http://schemas.microsoft.com/office/drawing/2014/main" id="{B9D58F4D-9B0D-4E52-A399-9C3F0BA30F11}"/>
              </a:ext>
            </a:extLst>
          </p:cNvPr>
          <p:cNvSpPr>
            <a:spLocks noGrp="1"/>
          </p:cNvSpPr>
          <p:nvPr>
            <p:ph type="body" sz="quarter" idx="30"/>
          </p:nvPr>
        </p:nvSpPr>
        <p:spPr>
          <a:xfrm>
            <a:off x="2961446" y="3937964"/>
            <a:ext cx="1921263" cy="1237497"/>
          </a:xfrm>
        </p:spPr>
        <p:txBody>
          <a:bodyPr/>
          <a:lstStyle/>
          <a:p>
            <a:pPr marL="0" indent="0"/>
            <a:r>
              <a:rPr lang="de-DE" b="1" dirty="0">
                <a:solidFill>
                  <a:srgbClr val="1188A3"/>
                </a:solidFill>
              </a:rPr>
              <a:t>Beteiligt an der Beseitigung von Toxinen</a:t>
            </a:r>
            <a:endParaRPr lang="en-IE" b="1" dirty="0">
              <a:solidFill>
                <a:srgbClr val="1188A3"/>
              </a:solidFill>
            </a:endParaRPr>
          </a:p>
        </p:txBody>
      </p:sp>
      <p:sp>
        <p:nvSpPr>
          <p:cNvPr id="6" name="Text Placeholder 5">
            <a:extLst>
              <a:ext uri="{FF2B5EF4-FFF2-40B4-BE49-F238E27FC236}">
                <a16:creationId xmlns:a16="http://schemas.microsoft.com/office/drawing/2014/main" id="{515492D6-A993-46CA-8CC5-9FCDD53E7046}"/>
              </a:ext>
            </a:extLst>
          </p:cNvPr>
          <p:cNvSpPr>
            <a:spLocks noGrp="1"/>
          </p:cNvSpPr>
          <p:nvPr>
            <p:ph type="body" sz="quarter" idx="31"/>
          </p:nvPr>
        </p:nvSpPr>
        <p:spPr>
          <a:xfrm>
            <a:off x="2997293" y="3499715"/>
            <a:ext cx="1921263" cy="335052"/>
          </a:xfrm>
        </p:spPr>
        <p:txBody>
          <a:bodyPr>
            <a:normAutofit fontScale="92500" lnSpcReduction="10000"/>
          </a:bodyPr>
          <a:lstStyle/>
          <a:p>
            <a:r>
              <a:rPr lang="en-US" dirty="0" err="1"/>
              <a:t>Vorteil</a:t>
            </a:r>
            <a:r>
              <a:rPr lang="en-US" dirty="0"/>
              <a:t> 2</a:t>
            </a:r>
            <a:endParaRPr lang="en-IE" dirty="0"/>
          </a:p>
        </p:txBody>
      </p:sp>
      <p:sp>
        <p:nvSpPr>
          <p:cNvPr id="7" name="Text Placeholder 6">
            <a:extLst>
              <a:ext uri="{FF2B5EF4-FFF2-40B4-BE49-F238E27FC236}">
                <a16:creationId xmlns:a16="http://schemas.microsoft.com/office/drawing/2014/main" id="{6A17569A-EEB4-46AF-BB1B-9952A77447C0}"/>
              </a:ext>
            </a:extLst>
          </p:cNvPr>
          <p:cNvSpPr>
            <a:spLocks noGrp="1"/>
          </p:cNvSpPr>
          <p:nvPr>
            <p:ph type="body" sz="quarter" idx="32"/>
          </p:nvPr>
        </p:nvSpPr>
        <p:spPr>
          <a:xfrm>
            <a:off x="5116888" y="3934949"/>
            <a:ext cx="1908506" cy="1237497"/>
          </a:xfrm>
        </p:spPr>
        <p:txBody>
          <a:bodyPr/>
          <a:lstStyle/>
          <a:p>
            <a:pPr marL="0" indent="0"/>
            <a:r>
              <a:rPr lang="en-IE" b="1" dirty="0" err="1">
                <a:solidFill>
                  <a:srgbClr val="1188A3"/>
                </a:solidFill>
              </a:rPr>
              <a:t>Glykämische</a:t>
            </a:r>
            <a:r>
              <a:rPr lang="en-IE" b="1" dirty="0">
                <a:solidFill>
                  <a:srgbClr val="1188A3"/>
                </a:solidFill>
              </a:rPr>
              <a:t> </a:t>
            </a:r>
            <a:r>
              <a:rPr lang="en-IE" b="1" dirty="0" err="1">
                <a:solidFill>
                  <a:srgbClr val="1188A3"/>
                </a:solidFill>
              </a:rPr>
              <a:t>Kontrolle</a:t>
            </a:r>
            <a:endParaRPr lang="en-IE" b="1" dirty="0">
              <a:solidFill>
                <a:srgbClr val="1188A3"/>
              </a:solidFill>
            </a:endParaRPr>
          </a:p>
        </p:txBody>
      </p:sp>
      <p:sp>
        <p:nvSpPr>
          <p:cNvPr id="8" name="Text Placeholder 7">
            <a:extLst>
              <a:ext uri="{FF2B5EF4-FFF2-40B4-BE49-F238E27FC236}">
                <a16:creationId xmlns:a16="http://schemas.microsoft.com/office/drawing/2014/main" id="{BE0BB9C7-F53C-4F37-BF98-35079193A125}"/>
              </a:ext>
            </a:extLst>
          </p:cNvPr>
          <p:cNvSpPr>
            <a:spLocks noGrp="1"/>
          </p:cNvSpPr>
          <p:nvPr>
            <p:ph type="body" sz="quarter" idx="33"/>
          </p:nvPr>
        </p:nvSpPr>
        <p:spPr>
          <a:xfrm>
            <a:off x="5116948" y="3499715"/>
            <a:ext cx="1908506" cy="335052"/>
          </a:xfrm>
        </p:spPr>
        <p:txBody>
          <a:bodyPr>
            <a:normAutofit fontScale="92500" lnSpcReduction="10000"/>
          </a:bodyPr>
          <a:lstStyle/>
          <a:p>
            <a:r>
              <a:rPr lang="en-US" dirty="0" err="1"/>
              <a:t>Vorteil</a:t>
            </a:r>
            <a:r>
              <a:rPr lang="en-US" dirty="0"/>
              <a:t> 3</a:t>
            </a:r>
            <a:endParaRPr lang="en-IE" dirty="0"/>
          </a:p>
        </p:txBody>
      </p:sp>
      <p:sp>
        <p:nvSpPr>
          <p:cNvPr id="9" name="Text Placeholder 8">
            <a:extLst>
              <a:ext uri="{FF2B5EF4-FFF2-40B4-BE49-F238E27FC236}">
                <a16:creationId xmlns:a16="http://schemas.microsoft.com/office/drawing/2014/main" id="{D7317C03-B1B4-4CB7-BFAB-73A52D7DBEF1}"/>
              </a:ext>
            </a:extLst>
          </p:cNvPr>
          <p:cNvSpPr>
            <a:spLocks noGrp="1"/>
          </p:cNvSpPr>
          <p:nvPr>
            <p:ph type="body" sz="quarter" idx="34"/>
          </p:nvPr>
        </p:nvSpPr>
        <p:spPr>
          <a:xfrm>
            <a:off x="7259573" y="3937964"/>
            <a:ext cx="1890175" cy="1237497"/>
          </a:xfrm>
        </p:spPr>
        <p:txBody>
          <a:bodyPr/>
          <a:lstStyle/>
          <a:p>
            <a:pPr marL="0" indent="0"/>
            <a:r>
              <a:rPr lang="en-US" b="1" dirty="0" err="1">
                <a:solidFill>
                  <a:srgbClr val="1188A3"/>
                </a:solidFill>
              </a:rPr>
              <a:t>Verringertes</a:t>
            </a:r>
            <a:r>
              <a:rPr lang="en-US" b="1" dirty="0">
                <a:solidFill>
                  <a:srgbClr val="1188A3"/>
                </a:solidFill>
              </a:rPr>
              <a:t> </a:t>
            </a:r>
            <a:r>
              <a:rPr lang="en-US" b="1" dirty="0" err="1">
                <a:solidFill>
                  <a:srgbClr val="1188A3"/>
                </a:solidFill>
              </a:rPr>
              <a:t>Risiko</a:t>
            </a:r>
            <a:r>
              <a:rPr lang="en-US" b="1" dirty="0">
                <a:solidFill>
                  <a:srgbClr val="1188A3"/>
                </a:solidFill>
              </a:rPr>
              <a:t> für </a:t>
            </a:r>
            <a:r>
              <a:rPr lang="en-US" b="1" dirty="0" err="1">
                <a:solidFill>
                  <a:srgbClr val="1188A3"/>
                </a:solidFill>
              </a:rPr>
              <a:t>Dickdarmkrebs</a:t>
            </a:r>
            <a:r>
              <a:rPr lang="en-US" b="1" dirty="0">
                <a:solidFill>
                  <a:srgbClr val="1188A3"/>
                </a:solidFill>
              </a:rPr>
              <a:t> </a:t>
            </a:r>
            <a:endParaRPr lang="en-IE" b="1" dirty="0">
              <a:solidFill>
                <a:srgbClr val="1188A3"/>
              </a:solidFill>
            </a:endParaRPr>
          </a:p>
        </p:txBody>
      </p:sp>
      <p:sp>
        <p:nvSpPr>
          <p:cNvPr id="10" name="Text Placeholder 9">
            <a:extLst>
              <a:ext uri="{FF2B5EF4-FFF2-40B4-BE49-F238E27FC236}">
                <a16:creationId xmlns:a16="http://schemas.microsoft.com/office/drawing/2014/main" id="{760B9CED-B9EF-4C56-9F1C-A6D9424A5501}"/>
              </a:ext>
            </a:extLst>
          </p:cNvPr>
          <p:cNvSpPr>
            <a:spLocks noGrp="1"/>
          </p:cNvSpPr>
          <p:nvPr>
            <p:ph type="body" sz="quarter" idx="35"/>
          </p:nvPr>
        </p:nvSpPr>
        <p:spPr>
          <a:xfrm>
            <a:off x="7284341" y="3501806"/>
            <a:ext cx="1890175" cy="335052"/>
          </a:xfrm>
        </p:spPr>
        <p:txBody>
          <a:bodyPr>
            <a:normAutofit fontScale="92500" lnSpcReduction="10000"/>
          </a:bodyPr>
          <a:lstStyle/>
          <a:p>
            <a:r>
              <a:rPr lang="en-US" dirty="0" err="1"/>
              <a:t>Vorteil</a:t>
            </a:r>
            <a:r>
              <a:rPr lang="en-US" dirty="0"/>
              <a:t> 4</a:t>
            </a:r>
            <a:endParaRPr lang="en-IE" dirty="0"/>
          </a:p>
        </p:txBody>
      </p:sp>
      <p:sp>
        <p:nvSpPr>
          <p:cNvPr id="11" name="Text Placeholder 10">
            <a:extLst>
              <a:ext uri="{FF2B5EF4-FFF2-40B4-BE49-F238E27FC236}">
                <a16:creationId xmlns:a16="http://schemas.microsoft.com/office/drawing/2014/main" id="{94CB611A-23A1-4E03-8AD8-692E1328A874}"/>
              </a:ext>
            </a:extLst>
          </p:cNvPr>
          <p:cNvSpPr>
            <a:spLocks noGrp="1"/>
          </p:cNvSpPr>
          <p:nvPr>
            <p:ph type="body" sz="quarter" idx="36"/>
          </p:nvPr>
        </p:nvSpPr>
        <p:spPr>
          <a:xfrm>
            <a:off x="9302810" y="3937964"/>
            <a:ext cx="2065952" cy="1237497"/>
          </a:xfrm>
        </p:spPr>
        <p:txBody>
          <a:bodyPr/>
          <a:lstStyle/>
          <a:p>
            <a:pPr marL="0" indent="0"/>
            <a:r>
              <a:rPr lang="de-DE" b="1" dirty="0">
                <a:solidFill>
                  <a:srgbClr val="1188A3"/>
                </a:solidFill>
              </a:rPr>
              <a:t>Hilft bei der Senkung der Cholesterinwerte</a:t>
            </a:r>
            <a:endParaRPr lang="en-IE" b="1" dirty="0">
              <a:solidFill>
                <a:srgbClr val="1188A3"/>
              </a:solidFill>
            </a:endParaRPr>
          </a:p>
        </p:txBody>
      </p:sp>
      <p:sp>
        <p:nvSpPr>
          <p:cNvPr id="12" name="Text Placeholder 11">
            <a:extLst>
              <a:ext uri="{FF2B5EF4-FFF2-40B4-BE49-F238E27FC236}">
                <a16:creationId xmlns:a16="http://schemas.microsoft.com/office/drawing/2014/main" id="{0EC7DC76-EEE7-404D-81B3-96DE92AAD03E}"/>
              </a:ext>
            </a:extLst>
          </p:cNvPr>
          <p:cNvSpPr>
            <a:spLocks noGrp="1"/>
          </p:cNvSpPr>
          <p:nvPr>
            <p:ph type="body" sz="quarter" idx="37"/>
          </p:nvPr>
        </p:nvSpPr>
        <p:spPr>
          <a:xfrm>
            <a:off x="9391239" y="3503897"/>
            <a:ext cx="1921262" cy="335052"/>
          </a:xfrm>
        </p:spPr>
        <p:txBody>
          <a:bodyPr>
            <a:normAutofit fontScale="92500" lnSpcReduction="10000"/>
          </a:bodyPr>
          <a:lstStyle/>
          <a:p>
            <a:r>
              <a:rPr lang="en-US" dirty="0" err="1"/>
              <a:t>Vorteil</a:t>
            </a:r>
            <a:r>
              <a:rPr lang="en-US" dirty="0"/>
              <a:t> 5</a:t>
            </a:r>
            <a:endParaRPr lang="en-IE" dirty="0"/>
          </a:p>
        </p:txBody>
      </p:sp>
      <p:sp>
        <p:nvSpPr>
          <p:cNvPr id="15" name="Speech Bubble: Rectangle with Corners Rounded 14">
            <a:extLst>
              <a:ext uri="{FF2B5EF4-FFF2-40B4-BE49-F238E27FC236}">
                <a16:creationId xmlns:a16="http://schemas.microsoft.com/office/drawing/2014/main" id="{8F6F0F23-789F-49F0-9E64-138D40261C91}"/>
              </a:ext>
            </a:extLst>
          </p:cNvPr>
          <p:cNvSpPr/>
          <p:nvPr/>
        </p:nvSpPr>
        <p:spPr>
          <a:xfrm>
            <a:off x="7125892" y="1162104"/>
            <a:ext cx="4516070" cy="1757932"/>
          </a:xfrm>
          <a:prstGeom prst="wedgeRoundRectCallout">
            <a:avLst>
              <a:gd name="adj1" fmla="val -62217"/>
              <a:gd name="adj2" fmla="val 33299"/>
              <a:gd name="adj3" fmla="val 16667"/>
            </a:avLst>
          </a:prstGeom>
          <a:solidFill>
            <a:srgbClr val="85D2E1"/>
          </a:solidFill>
          <a:ln>
            <a:solidFill>
              <a:srgbClr val="85D2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srgbClr val="000000"/>
                </a:solidFill>
                <a:effectLst/>
                <a:uLnTx/>
                <a:uFillTx/>
                <a:latin typeface="Calibri" panose="020F0502020204030204"/>
                <a:ea typeface="+mn-ea"/>
                <a:cs typeface="+mn-cs"/>
              </a:rPr>
              <a:t>Ballaststoffarme Lebensmittel gelten als minderwertig und können für ältere Menschen ein Risiko für Unterernährung und/oder Fettleibigkeit darstellen.</a:t>
            </a:r>
            <a:endParaRPr kumimoji="0" lang="en-IE" sz="20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E46FF662-A8C7-4C25-BD0F-107C3304613E}"/>
              </a:ext>
            </a:extLst>
          </p:cNvPr>
          <p:cNvSpPr txBox="1"/>
          <p:nvPr/>
        </p:nvSpPr>
        <p:spPr>
          <a:xfrm>
            <a:off x="550037" y="1496874"/>
            <a:ext cx="6298023" cy="830997"/>
          </a:xfrm>
          <a:prstGeom prst="rect">
            <a:avLst/>
          </a:prstGeom>
          <a:noFill/>
        </p:spPr>
        <p:txBody>
          <a:bodyPr wrap="square">
            <a:spAutoFit/>
          </a:bodyPr>
          <a:lstStyle/>
          <a:p>
            <a:r>
              <a:rPr kumimoji="0" lang="de-DE" sz="2400" b="0" i="0" u="none" strike="noStrike" kern="1200" cap="none" spc="0" normalizeH="0" baseline="0" noProof="0" dirty="0">
                <a:ln>
                  <a:noFill/>
                </a:ln>
                <a:solidFill>
                  <a:srgbClr val="000000"/>
                </a:solidFill>
                <a:effectLst/>
                <a:uLnTx/>
                <a:uFillTx/>
                <a:latin typeface="Calibri" panose="020F0502020204030204"/>
                <a:ea typeface="+mn-ea"/>
                <a:cs typeface="+mn-cs"/>
              </a:rPr>
              <a:t>Im Allgemeinen konsumieren ältere Erwachsene weniger Ballaststoffe als empfohlen. </a:t>
            </a:r>
            <a:endParaRPr lang="en-IE" dirty="0"/>
          </a:p>
        </p:txBody>
      </p:sp>
      <p:sp>
        <p:nvSpPr>
          <p:cNvPr id="19" name="Text Placeholder 2">
            <a:extLst>
              <a:ext uri="{FF2B5EF4-FFF2-40B4-BE49-F238E27FC236}">
                <a16:creationId xmlns:a16="http://schemas.microsoft.com/office/drawing/2014/main" id="{CEF3D9FC-3993-414C-B83A-5DACCA281D7D}"/>
              </a:ext>
            </a:extLst>
          </p:cNvPr>
          <p:cNvSpPr txBox="1">
            <a:spLocks/>
          </p:cNvSpPr>
          <p:nvPr/>
        </p:nvSpPr>
        <p:spPr>
          <a:xfrm>
            <a:off x="389809" y="302365"/>
            <a:ext cx="11152486" cy="793393"/>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3600" dirty="0">
                <a:solidFill>
                  <a:srgbClr val="000000"/>
                </a:solidFill>
              </a:rPr>
              <a:t>Ernährungsanforderungen für ältere Menschen - </a:t>
            </a:r>
            <a:r>
              <a:rPr lang="de-DE" sz="3600" b="1" dirty="0">
                <a:solidFill>
                  <a:srgbClr val="000000"/>
                </a:solidFill>
              </a:rPr>
              <a:t>4. Ballaststoffe</a:t>
            </a:r>
            <a:endParaRPr lang="en-IE" sz="3600" b="1" dirty="0">
              <a:solidFill>
                <a:srgbClr val="000000"/>
              </a:solidFill>
            </a:endParaRPr>
          </a:p>
        </p:txBody>
      </p:sp>
      <p:sp>
        <p:nvSpPr>
          <p:cNvPr id="20" name="TextBox 19">
            <a:extLst>
              <a:ext uri="{FF2B5EF4-FFF2-40B4-BE49-F238E27FC236}">
                <a16:creationId xmlns:a16="http://schemas.microsoft.com/office/drawing/2014/main" id="{0CE1C913-B25A-483B-959D-0F58FBDB6A94}"/>
              </a:ext>
            </a:extLst>
          </p:cNvPr>
          <p:cNvSpPr txBox="1"/>
          <p:nvPr/>
        </p:nvSpPr>
        <p:spPr>
          <a:xfrm>
            <a:off x="5116948" y="6098721"/>
            <a:ext cx="2008944" cy="456914"/>
          </a:xfrm>
          <a:prstGeom prst="rect">
            <a:avLst/>
          </a:prstGeom>
          <a:solidFill>
            <a:schemeClr val="bg1"/>
          </a:solidFill>
        </p:spPr>
        <p:txBody>
          <a:bodyPr wrap="square" rtlCol="0">
            <a:spAutoFit/>
          </a:bodyPr>
          <a:lstStyle/>
          <a:p>
            <a:endParaRPr lang="en-IE" dirty="0"/>
          </a:p>
        </p:txBody>
      </p:sp>
      <p:sp>
        <p:nvSpPr>
          <p:cNvPr id="16" name="Speech Bubble: Rectangle with Corners Rounded 15">
            <a:extLst>
              <a:ext uri="{FF2B5EF4-FFF2-40B4-BE49-F238E27FC236}">
                <a16:creationId xmlns:a16="http://schemas.microsoft.com/office/drawing/2014/main" id="{19DD8972-06CD-42B1-A95E-DDBDE00960D5}"/>
              </a:ext>
            </a:extLst>
          </p:cNvPr>
          <p:cNvSpPr/>
          <p:nvPr/>
        </p:nvSpPr>
        <p:spPr>
          <a:xfrm>
            <a:off x="689108" y="5349869"/>
            <a:ext cx="5503873" cy="1438389"/>
          </a:xfrm>
          <a:prstGeom prst="wedgeRoundRectCallout">
            <a:avLst>
              <a:gd name="adj1" fmla="val -20676"/>
              <a:gd name="adj2" fmla="val -70910"/>
              <a:gd name="adj3" fmla="val 16667"/>
            </a:avLst>
          </a:prstGeom>
          <a:solidFill>
            <a:srgbClr val="85D2E1"/>
          </a:solidFill>
          <a:ln>
            <a:solidFill>
              <a:srgbClr val="85D2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000000"/>
                </a:solidFill>
              </a:rPr>
              <a:t>Allerdings müssen gebrechliche ältere Menschen mit schlechtem Appetit und Magersucht sorgfältig geprüft werden, damit eine ballaststoffreiche Ernährung bzw. ein ballaststoffreiches Produkt nicht zu einer übermäßigen Sättigung oder Motilität führt, da dies ihre gesamte Nährstoffaufnahme einschränken könnte. </a:t>
            </a:r>
            <a:endParaRPr lang="en-IE" sz="1600" dirty="0">
              <a:solidFill>
                <a:srgbClr val="000000"/>
              </a:solidFill>
            </a:endParaRPr>
          </a:p>
        </p:txBody>
      </p:sp>
    </p:spTree>
    <p:extLst>
      <p:ext uri="{BB962C8B-B14F-4D97-AF65-F5344CB8AC3E}">
        <p14:creationId xmlns:p14="http://schemas.microsoft.com/office/powerpoint/2010/main" val="1393534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Piles of various wholegrain foods">
            <a:extLst>
              <a:ext uri="{FF2B5EF4-FFF2-40B4-BE49-F238E27FC236}">
                <a16:creationId xmlns:a16="http://schemas.microsoft.com/office/drawing/2014/main" id="{F054469A-D83E-46A9-833D-498DD1B156BC}"/>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247650" y="1587500"/>
            <a:ext cx="11696699" cy="4699000"/>
          </a:xfrm>
        </p:spPr>
      </p:pic>
      <p:sp>
        <p:nvSpPr>
          <p:cNvPr id="3" name="Text Placeholder 2">
            <a:extLst>
              <a:ext uri="{FF2B5EF4-FFF2-40B4-BE49-F238E27FC236}">
                <a16:creationId xmlns:a16="http://schemas.microsoft.com/office/drawing/2014/main" id="{102F631D-1891-460D-8627-C3E856121199}"/>
              </a:ext>
            </a:extLst>
          </p:cNvPr>
          <p:cNvSpPr>
            <a:spLocks noGrp="1"/>
          </p:cNvSpPr>
          <p:nvPr>
            <p:ph type="body" sz="quarter" idx="18"/>
          </p:nvPr>
        </p:nvSpPr>
        <p:spPr>
          <a:xfrm>
            <a:off x="2366211" y="2326106"/>
            <a:ext cx="9825789" cy="2727158"/>
          </a:xfrm>
          <a:solidFill>
            <a:srgbClr val="85D2E1"/>
          </a:solidFill>
        </p:spPr>
        <p:txBody>
          <a:bodyPr>
            <a:normAutofit fontScale="92500" lnSpcReduction="20000"/>
          </a:bodyPr>
          <a:lstStyle/>
          <a:p>
            <a:pPr indent="0"/>
            <a:endParaRPr lang="en-US" b="1" dirty="0"/>
          </a:p>
          <a:p>
            <a:pPr indent="0"/>
            <a:r>
              <a:rPr lang="de-DE" b="1" dirty="0"/>
              <a:t>Vollkorngetreide - </a:t>
            </a:r>
            <a:r>
              <a:rPr lang="de-DE" dirty="0"/>
              <a:t>wird für die Herstellung von Vollkornbrot und -getreide verwendet; </a:t>
            </a:r>
            <a:br>
              <a:rPr lang="de-DE" dirty="0"/>
            </a:br>
            <a:r>
              <a:rPr lang="de-DE" b="1" dirty="0"/>
              <a:t>Bohnen/Leguminosen - </a:t>
            </a:r>
            <a:r>
              <a:rPr lang="de-DE" dirty="0"/>
              <a:t>Erbsen und Linsen usw. Zusammen mit Obst und Gemüse.</a:t>
            </a:r>
            <a:br>
              <a:rPr lang="de-DE" dirty="0"/>
            </a:br>
            <a:endParaRPr lang="de-DE" b="1" dirty="0"/>
          </a:p>
          <a:p>
            <a:pPr indent="0"/>
            <a:r>
              <a:rPr lang="en-US" b="1" dirty="0" err="1"/>
              <a:t>Arten</a:t>
            </a:r>
            <a:r>
              <a:rPr lang="en-US" b="1" dirty="0"/>
              <a:t> von </a:t>
            </a:r>
            <a:r>
              <a:rPr lang="en-US" b="1" dirty="0" err="1"/>
              <a:t>ballaststoffreichen</a:t>
            </a:r>
            <a:r>
              <a:rPr lang="en-US" b="1" dirty="0"/>
              <a:t> </a:t>
            </a:r>
            <a:r>
              <a:rPr lang="en-US" b="1" dirty="0" err="1"/>
              <a:t>Zutaten</a:t>
            </a:r>
            <a:r>
              <a:rPr lang="en-US" dirty="0"/>
              <a:t>: </a:t>
            </a:r>
          </a:p>
          <a:p>
            <a:pPr indent="0"/>
            <a:r>
              <a:rPr lang="en-US" dirty="0" err="1"/>
              <a:t>Viskose</a:t>
            </a:r>
            <a:r>
              <a:rPr lang="en-US" dirty="0"/>
              <a:t> </a:t>
            </a:r>
            <a:r>
              <a:rPr lang="en-US" dirty="0" err="1"/>
              <a:t>lösliche</a:t>
            </a:r>
            <a:r>
              <a:rPr lang="en-US" dirty="0"/>
              <a:t> </a:t>
            </a:r>
            <a:r>
              <a:rPr lang="en-US" dirty="0" err="1"/>
              <a:t>Ballaststoffe</a:t>
            </a:r>
            <a:r>
              <a:rPr lang="en-US" dirty="0"/>
              <a:t> </a:t>
            </a:r>
          </a:p>
          <a:p>
            <a:pPr indent="0"/>
            <a:r>
              <a:rPr lang="en-US" dirty="0"/>
              <a:t>+ </a:t>
            </a:r>
            <a:r>
              <a:rPr lang="en-US" dirty="0" err="1"/>
              <a:t>Niedrig</a:t>
            </a:r>
            <a:r>
              <a:rPr lang="en-US" dirty="0"/>
              <a:t> </a:t>
            </a:r>
            <a:r>
              <a:rPr lang="en-US" dirty="0" err="1"/>
              <a:t>viskose</a:t>
            </a:r>
            <a:r>
              <a:rPr lang="en-US" dirty="0"/>
              <a:t> </a:t>
            </a:r>
            <a:r>
              <a:rPr lang="en-US" dirty="0" err="1"/>
              <a:t>unlösliche</a:t>
            </a:r>
            <a:r>
              <a:rPr lang="en-US" dirty="0"/>
              <a:t> </a:t>
            </a:r>
            <a:r>
              <a:rPr lang="en-US" dirty="0" err="1"/>
              <a:t>Ballaststoffe</a:t>
            </a:r>
            <a:r>
              <a:rPr lang="en-US" dirty="0"/>
              <a:t> </a:t>
            </a:r>
            <a:endParaRPr lang="en-IE" dirty="0"/>
          </a:p>
        </p:txBody>
      </p:sp>
      <p:sp>
        <p:nvSpPr>
          <p:cNvPr id="5" name="Text Placeholder 2">
            <a:extLst>
              <a:ext uri="{FF2B5EF4-FFF2-40B4-BE49-F238E27FC236}">
                <a16:creationId xmlns:a16="http://schemas.microsoft.com/office/drawing/2014/main" id="{59756913-8D74-4A5E-941D-180CEDA76093}"/>
              </a:ext>
            </a:extLst>
          </p:cNvPr>
          <p:cNvSpPr>
            <a:spLocks noGrp="1"/>
          </p:cNvSpPr>
          <p:nvPr>
            <p:ph type="body" sz="quarter" idx="16"/>
          </p:nvPr>
        </p:nvSpPr>
        <p:spPr>
          <a:xfrm>
            <a:off x="463550" y="444500"/>
            <a:ext cx="5113338" cy="582613"/>
          </a:xfrm>
        </p:spPr>
        <p:txBody>
          <a:bodyPr>
            <a:normAutofit lnSpcReduction="10000"/>
          </a:bodyPr>
          <a:lstStyle/>
          <a:p>
            <a:r>
              <a:rPr lang="en-US" b="1" dirty="0"/>
              <a:t>4. </a:t>
            </a:r>
            <a:r>
              <a:rPr lang="en-US" b="1" dirty="0" err="1"/>
              <a:t>Ballaststoffe</a:t>
            </a:r>
            <a:r>
              <a:rPr lang="en-US" b="1" dirty="0"/>
              <a:t> - </a:t>
            </a:r>
            <a:r>
              <a:rPr lang="en-US" dirty="0" err="1"/>
              <a:t>Quellen</a:t>
            </a:r>
            <a:endParaRPr lang="en-IE" dirty="0"/>
          </a:p>
        </p:txBody>
      </p:sp>
    </p:spTree>
    <p:extLst>
      <p:ext uri="{BB962C8B-B14F-4D97-AF65-F5344CB8AC3E}">
        <p14:creationId xmlns:p14="http://schemas.microsoft.com/office/powerpoint/2010/main" val="368143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CF787FF-5948-4CAE-BD62-F295898907DD}"/>
              </a:ext>
            </a:extLst>
          </p:cNvPr>
          <p:cNvSpPr>
            <a:spLocks noGrp="1"/>
          </p:cNvSpPr>
          <p:nvPr>
            <p:ph type="body" sz="quarter" idx="18"/>
          </p:nvPr>
        </p:nvSpPr>
        <p:spPr>
          <a:xfrm>
            <a:off x="431800" y="1642711"/>
            <a:ext cx="5664200" cy="3867704"/>
          </a:xfrm>
        </p:spPr>
        <p:txBody>
          <a:bodyPr>
            <a:normAutofit fontScale="92500" lnSpcReduction="20000"/>
          </a:bodyPr>
          <a:lstStyle/>
          <a:p>
            <a:pPr marL="0" indent="0">
              <a:spcBef>
                <a:spcPts val="600"/>
              </a:spcBef>
            </a:pPr>
            <a:r>
              <a:rPr lang="de-DE" dirty="0">
                <a:cs typeface="Arial" panose="020B0604020202020204" pitchFamily="34" charset="0"/>
              </a:rPr>
              <a:t>Ein Zuviel oder Zuwenig an Ballaststoffen kann im Laufe der Zeit zu unangenehmen Problemen führen...</a:t>
            </a:r>
          </a:p>
          <a:p>
            <a:r>
              <a:rPr lang="en-GB" b="1" dirty="0" err="1">
                <a:cs typeface="Arial" panose="020B0604020202020204" pitchFamily="34" charset="0"/>
              </a:rPr>
              <a:t>Zum</a:t>
            </a:r>
            <a:r>
              <a:rPr lang="en-GB" b="1" dirty="0">
                <a:cs typeface="Arial" panose="020B0604020202020204" pitchFamily="34" charset="0"/>
              </a:rPr>
              <a:t> </a:t>
            </a:r>
            <a:r>
              <a:rPr lang="en-GB" b="1" dirty="0" err="1">
                <a:cs typeface="Arial" panose="020B0604020202020204" pitchFamily="34" charset="0"/>
              </a:rPr>
              <a:t>Beispiel</a:t>
            </a:r>
            <a:r>
              <a:rPr lang="en-GB" b="1" dirty="0">
                <a:cs typeface="Arial" panose="020B0604020202020204" pitchFamily="34" charset="0"/>
              </a:rPr>
              <a:t>: </a:t>
            </a:r>
          </a:p>
          <a:p>
            <a:pPr marL="285750" indent="-285750">
              <a:buFont typeface="Arial" panose="020B0604020202020204" pitchFamily="34" charset="0"/>
              <a:buChar char="•"/>
            </a:pPr>
            <a:r>
              <a:rPr lang="de-DE" dirty="0">
                <a:cs typeface="Arial" panose="020B0604020202020204" pitchFamily="34" charset="0"/>
              </a:rPr>
              <a:t>Zu viele Ballaststoffe in Ihrer Ernährung (und zu wenig Wasser) führen zu einer Verlangsamung Ihres Verdauungssystems und können Verstopfung, Blähungen, und Bauchschmerzen verursachen</a:t>
            </a:r>
            <a:r>
              <a:rPr lang="en-GB" dirty="0">
                <a:cs typeface="Arial" panose="020B0604020202020204" pitchFamily="34" charset="0"/>
              </a:rPr>
              <a:t>. </a:t>
            </a:r>
          </a:p>
          <a:p>
            <a:pPr marL="285750" indent="-285750">
              <a:buFont typeface="Arial" panose="020B0604020202020204" pitchFamily="34" charset="0"/>
              <a:buChar char="•"/>
            </a:pPr>
            <a:r>
              <a:rPr lang="de-DE" dirty="0">
                <a:cs typeface="Arial" panose="020B0604020202020204" pitchFamily="34" charset="0"/>
              </a:rPr>
              <a:t>Zu wenig Ballaststoffe in Ihrer Ernährung verhindern, dass der Körper Giftstoffe, Cholesterin oder andere Substanzen durch den Körper transportiert, was zu Verstopfung und Blähungen führt.</a:t>
            </a:r>
            <a:endParaRPr lang="en-GB" dirty="0">
              <a:cs typeface="Arial" panose="020B0604020202020204" pitchFamily="34" charset="0"/>
            </a:endParaRPr>
          </a:p>
          <a:p>
            <a:endParaRPr lang="en-IE" dirty="0"/>
          </a:p>
        </p:txBody>
      </p:sp>
      <p:sp>
        <p:nvSpPr>
          <p:cNvPr id="3" name="Text Placeholder 2">
            <a:extLst>
              <a:ext uri="{FF2B5EF4-FFF2-40B4-BE49-F238E27FC236}">
                <a16:creationId xmlns:a16="http://schemas.microsoft.com/office/drawing/2014/main" id="{5F39CF22-468C-4AF8-B4AD-C694A3B93869}"/>
              </a:ext>
            </a:extLst>
          </p:cNvPr>
          <p:cNvSpPr>
            <a:spLocks noGrp="1"/>
          </p:cNvSpPr>
          <p:nvPr>
            <p:ph type="body" sz="quarter" idx="16"/>
          </p:nvPr>
        </p:nvSpPr>
        <p:spPr>
          <a:xfrm>
            <a:off x="582314" y="228600"/>
            <a:ext cx="5082990" cy="1118985"/>
          </a:xfrm>
        </p:spPr>
        <p:txBody>
          <a:bodyPr>
            <a:normAutofit/>
          </a:bodyPr>
          <a:lstStyle/>
          <a:p>
            <a:r>
              <a:rPr lang="de-DE" sz="2800" b="1" dirty="0"/>
              <a:t>Empfehlungen über Ballaststoffe für ältere Menschen</a:t>
            </a:r>
            <a:endParaRPr lang="en-IE" sz="2800" b="1" dirty="0"/>
          </a:p>
        </p:txBody>
      </p:sp>
      <p:graphicFrame>
        <p:nvGraphicFramePr>
          <p:cNvPr id="5" name="Table 5">
            <a:extLst>
              <a:ext uri="{FF2B5EF4-FFF2-40B4-BE49-F238E27FC236}">
                <a16:creationId xmlns:a16="http://schemas.microsoft.com/office/drawing/2014/main" id="{B2645E2F-470B-436C-A4F5-84612FAE1EB1}"/>
              </a:ext>
            </a:extLst>
          </p:cNvPr>
          <p:cNvGraphicFramePr>
            <a:graphicFrameLocks noGrp="1"/>
          </p:cNvGraphicFramePr>
          <p:nvPr>
            <p:extLst>
              <p:ext uri="{D42A27DB-BD31-4B8C-83A1-F6EECF244321}">
                <p14:modId xmlns:p14="http://schemas.microsoft.com/office/powerpoint/2010/main" val="1514589490"/>
              </p:ext>
            </p:extLst>
          </p:nvPr>
        </p:nvGraphicFramePr>
        <p:xfrm>
          <a:off x="6617791" y="2601546"/>
          <a:ext cx="5113900" cy="1929228"/>
        </p:xfrm>
        <a:graphic>
          <a:graphicData uri="http://schemas.openxmlformats.org/drawingml/2006/table">
            <a:tbl>
              <a:tblPr firstRow="1" bandRow="1">
                <a:tableStyleId>{93296810-A885-4BE3-A3E7-6D5BEEA58F35}</a:tableStyleId>
              </a:tblPr>
              <a:tblGrid>
                <a:gridCol w="2556950">
                  <a:extLst>
                    <a:ext uri="{9D8B030D-6E8A-4147-A177-3AD203B41FA5}">
                      <a16:colId xmlns:a16="http://schemas.microsoft.com/office/drawing/2014/main" val="1010265646"/>
                    </a:ext>
                  </a:extLst>
                </a:gridCol>
                <a:gridCol w="2556950">
                  <a:extLst>
                    <a:ext uri="{9D8B030D-6E8A-4147-A177-3AD203B41FA5}">
                      <a16:colId xmlns:a16="http://schemas.microsoft.com/office/drawing/2014/main" val="721052865"/>
                    </a:ext>
                  </a:extLst>
                </a:gridCol>
              </a:tblGrid>
              <a:tr h="507414">
                <a:tc>
                  <a:txBody>
                    <a:bodyPr/>
                    <a:lstStyle/>
                    <a:p>
                      <a:r>
                        <a:rPr lang="en-US" dirty="0" err="1">
                          <a:solidFill>
                            <a:srgbClr val="000000"/>
                          </a:solidFill>
                        </a:rPr>
                        <a:t>Ältere</a:t>
                      </a:r>
                      <a:r>
                        <a:rPr lang="en-US" dirty="0">
                          <a:solidFill>
                            <a:srgbClr val="000000"/>
                          </a:solidFill>
                        </a:rPr>
                        <a:t> </a:t>
                      </a:r>
                      <a:r>
                        <a:rPr lang="en-US" dirty="0" err="1">
                          <a:solidFill>
                            <a:srgbClr val="000000"/>
                          </a:solidFill>
                        </a:rPr>
                        <a:t>Erwachsenen</a:t>
                      </a:r>
                      <a:endParaRPr lang="en-IE" dirty="0">
                        <a:solidFill>
                          <a:srgbClr val="000000"/>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dirty="0" err="1">
                          <a:solidFill>
                            <a:srgbClr val="000000"/>
                          </a:solidFill>
                        </a:rPr>
                        <a:t>Durchschnittlicher</a:t>
                      </a:r>
                      <a:r>
                        <a:rPr lang="en-US" dirty="0">
                          <a:solidFill>
                            <a:srgbClr val="000000"/>
                          </a:solidFill>
                        </a:rPr>
                        <a:t> </a:t>
                      </a:r>
                      <a:r>
                        <a:rPr lang="en-US" dirty="0" err="1">
                          <a:solidFill>
                            <a:srgbClr val="000000"/>
                          </a:solidFill>
                        </a:rPr>
                        <a:t>Tagesbedarf</a:t>
                      </a:r>
                      <a:r>
                        <a:rPr lang="en-US" dirty="0">
                          <a:solidFill>
                            <a:srgbClr val="000000"/>
                          </a:solidFill>
                        </a:rPr>
                        <a:t> an </a:t>
                      </a:r>
                      <a:r>
                        <a:rPr lang="en-US" dirty="0" err="1">
                          <a:solidFill>
                            <a:srgbClr val="000000"/>
                          </a:solidFill>
                        </a:rPr>
                        <a:t>Ballaststoffen</a:t>
                      </a:r>
                      <a:endParaRPr lang="en-IE" dirty="0">
                        <a:solidFill>
                          <a:srgbClr val="00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222721757"/>
                  </a:ext>
                </a:extLst>
              </a:tr>
              <a:tr h="507414">
                <a:tc>
                  <a:txBody>
                    <a:bodyPr/>
                    <a:lstStyle/>
                    <a:p>
                      <a:r>
                        <a:rPr lang="en-US" dirty="0">
                          <a:solidFill>
                            <a:srgbClr val="000000"/>
                          </a:solidFill>
                        </a:rPr>
                        <a:t>Frau 50+ Jahre</a:t>
                      </a:r>
                      <a:endParaRPr lang="en-IE" dirty="0">
                        <a:solidFill>
                          <a:srgbClr val="000000"/>
                        </a:solidFill>
                      </a:endParaRPr>
                    </a:p>
                  </a:txBody>
                  <a:tcPr>
                    <a:lnL w="12700" cap="flat" cmpd="sng" algn="ctr">
                      <a:solidFill>
                        <a:schemeClr val="tx1"/>
                      </a:solidFill>
                      <a:prstDash val="solid"/>
                      <a:round/>
                      <a:headEnd type="none" w="med" len="med"/>
                      <a:tailEnd type="none" w="med" len="med"/>
                    </a:lnL>
                  </a:tcPr>
                </a:tc>
                <a:tc>
                  <a:txBody>
                    <a:bodyPr/>
                    <a:lstStyle/>
                    <a:p>
                      <a:r>
                        <a:rPr lang="en-US" dirty="0">
                          <a:solidFill>
                            <a:srgbClr val="000000"/>
                          </a:solidFill>
                        </a:rPr>
                        <a:t>21 g </a:t>
                      </a:r>
                      <a:r>
                        <a:rPr lang="en-US" dirty="0" err="1">
                          <a:solidFill>
                            <a:srgbClr val="000000"/>
                          </a:solidFill>
                        </a:rPr>
                        <a:t>Ballaststoffe</a:t>
                      </a:r>
                      <a:r>
                        <a:rPr lang="en-US" dirty="0">
                          <a:solidFill>
                            <a:srgbClr val="000000"/>
                          </a:solidFill>
                        </a:rPr>
                        <a:t>/Tag</a:t>
                      </a:r>
                      <a:endParaRPr lang="en-IE" dirty="0">
                        <a:solidFill>
                          <a:srgbClr val="000000"/>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87879661"/>
                  </a:ext>
                </a:extLst>
              </a:tr>
              <a:tr h="507414">
                <a:tc>
                  <a:txBody>
                    <a:bodyPr/>
                    <a:lstStyle/>
                    <a:p>
                      <a:r>
                        <a:rPr lang="en-US" dirty="0">
                          <a:solidFill>
                            <a:srgbClr val="000000"/>
                          </a:solidFill>
                        </a:rPr>
                        <a:t>Mann 50+ Jahre</a:t>
                      </a:r>
                      <a:endParaRPr lang="en-IE" dirty="0">
                        <a:solidFill>
                          <a:srgbClr val="000000"/>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dirty="0">
                          <a:solidFill>
                            <a:srgbClr val="000000"/>
                          </a:solidFill>
                        </a:rPr>
                        <a:t>30 g </a:t>
                      </a:r>
                      <a:r>
                        <a:rPr lang="en-US" dirty="0" err="1">
                          <a:solidFill>
                            <a:srgbClr val="000000"/>
                          </a:solidFill>
                        </a:rPr>
                        <a:t>Ballaststoffe</a:t>
                      </a:r>
                      <a:r>
                        <a:rPr lang="en-US" dirty="0">
                          <a:solidFill>
                            <a:srgbClr val="000000"/>
                          </a:solidFill>
                        </a:rPr>
                        <a:t>/Tag</a:t>
                      </a:r>
                      <a:endParaRPr lang="en-IE" dirty="0">
                        <a:solidFill>
                          <a:srgbClr val="000000"/>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76521421"/>
                  </a:ext>
                </a:extLst>
              </a:tr>
            </a:tbl>
          </a:graphicData>
        </a:graphic>
      </p:graphicFrame>
      <p:sp>
        <p:nvSpPr>
          <p:cNvPr id="7" name="TextBox 6">
            <a:extLst>
              <a:ext uri="{FF2B5EF4-FFF2-40B4-BE49-F238E27FC236}">
                <a16:creationId xmlns:a16="http://schemas.microsoft.com/office/drawing/2014/main" id="{81E273DB-E424-4C7C-95B3-C3217FDF1F35}"/>
              </a:ext>
            </a:extLst>
          </p:cNvPr>
          <p:cNvSpPr txBox="1"/>
          <p:nvPr/>
        </p:nvSpPr>
        <p:spPr>
          <a:xfrm>
            <a:off x="6617791" y="1642711"/>
            <a:ext cx="4686300" cy="923330"/>
          </a:xfrm>
          <a:prstGeom prst="rect">
            <a:avLst/>
          </a:prstGeom>
          <a:noFill/>
        </p:spPr>
        <p:txBody>
          <a:bodyPr wrap="square">
            <a:spAutoFit/>
          </a:bodyPr>
          <a:lstStyle/>
          <a:p>
            <a:r>
              <a:rPr lang="de-DE" dirty="0">
                <a:solidFill>
                  <a:srgbClr val="000000"/>
                </a:solidFill>
                <a:cs typeface="Arial" panose="020B0604020202020204" pitchFamily="34" charset="0"/>
              </a:rPr>
              <a:t>Die Empfehlung des U.S. Landwirtschaftsministeriums für die Aufnahme von Ballaststoffen für Senioren </a:t>
            </a:r>
            <a:endParaRPr lang="en-IE" dirty="0">
              <a:solidFill>
                <a:srgbClr val="000000"/>
              </a:solidFill>
            </a:endParaRPr>
          </a:p>
        </p:txBody>
      </p:sp>
    </p:spTree>
    <p:extLst>
      <p:ext uri="{BB962C8B-B14F-4D97-AF65-F5344CB8AC3E}">
        <p14:creationId xmlns:p14="http://schemas.microsoft.com/office/powerpoint/2010/main" val="3907574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DCB32C-88E9-4971-BCF6-E6E437D9351D}"/>
              </a:ext>
            </a:extLst>
          </p:cNvPr>
          <p:cNvSpPr>
            <a:spLocks noGrp="1"/>
          </p:cNvSpPr>
          <p:nvPr>
            <p:ph type="body" sz="quarter" idx="16"/>
          </p:nvPr>
        </p:nvSpPr>
        <p:spPr>
          <a:xfrm>
            <a:off x="2149153" y="934084"/>
            <a:ext cx="6063821" cy="2199814"/>
          </a:xfrm>
        </p:spPr>
        <p:txBody>
          <a:bodyPr>
            <a:normAutofit/>
          </a:bodyPr>
          <a:lstStyle/>
          <a:p>
            <a:r>
              <a:rPr lang="de-DE" sz="4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Die Gesundheits- und Ernährungsbedürfnisse von Senioren</a:t>
            </a:r>
          </a:p>
          <a:p>
            <a:endParaRPr lang="en-IE" dirty="0"/>
          </a:p>
        </p:txBody>
      </p:sp>
      <p:sp>
        <p:nvSpPr>
          <p:cNvPr id="3" name="Text Placeholder 2">
            <a:extLst>
              <a:ext uri="{FF2B5EF4-FFF2-40B4-BE49-F238E27FC236}">
                <a16:creationId xmlns:a16="http://schemas.microsoft.com/office/drawing/2014/main" id="{513518B3-090E-41AE-86DB-8F1F8687B84F}"/>
              </a:ext>
            </a:extLst>
          </p:cNvPr>
          <p:cNvSpPr>
            <a:spLocks noGrp="1"/>
          </p:cNvSpPr>
          <p:nvPr>
            <p:ph type="body" sz="quarter" idx="17"/>
          </p:nvPr>
        </p:nvSpPr>
        <p:spPr/>
        <p:txBody>
          <a:bodyPr>
            <a:normAutofit fontScale="85000" lnSpcReduction="20000"/>
          </a:bodyPr>
          <a:lstStyle/>
          <a:p>
            <a:r>
              <a:rPr lang="en-US" dirty="0"/>
              <a:t>1</a:t>
            </a:r>
            <a:endParaRPr lang="en-IE" dirty="0"/>
          </a:p>
        </p:txBody>
      </p:sp>
    </p:spTree>
    <p:extLst>
      <p:ext uri="{BB962C8B-B14F-4D97-AF65-F5344CB8AC3E}">
        <p14:creationId xmlns:p14="http://schemas.microsoft.com/office/powerpoint/2010/main" val="41457090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BB412D-E0E1-498E-ACCA-35FFFD2C8B9B}"/>
              </a:ext>
            </a:extLst>
          </p:cNvPr>
          <p:cNvSpPr>
            <a:spLocks noGrp="1"/>
          </p:cNvSpPr>
          <p:nvPr>
            <p:ph type="body" sz="quarter" idx="18"/>
          </p:nvPr>
        </p:nvSpPr>
        <p:spPr>
          <a:xfrm>
            <a:off x="507076" y="1434609"/>
            <a:ext cx="11035637" cy="4232859"/>
          </a:xfrm>
        </p:spPr>
        <p:txBody>
          <a:bodyPr>
            <a:normAutofit fontScale="85000" lnSpcReduction="10000"/>
          </a:bodyPr>
          <a:lstStyle/>
          <a:p>
            <a:pPr indent="0">
              <a:lnSpc>
                <a:spcPct val="120000"/>
              </a:lnSpc>
            </a:pPr>
            <a:r>
              <a:rPr lang="de-DE" b="1" dirty="0"/>
              <a:t>Fette und Öle </a:t>
            </a:r>
            <a:r>
              <a:rPr lang="de-DE" dirty="0"/>
              <a:t>sind wichtig für die </a:t>
            </a:r>
            <a:r>
              <a:rPr lang="de-DE" b="1" dirty="0"/>
              <a:t>Textur und den Geschmack </a:t>
            </a:r>
            <a:r>
              <a:rPr lang="de-DE" dirty="0"/>
              <a:t>von Lebensmitteln. Sie sind auch ein wesentlicher Bestandteil einer gesunden Ernährung, denn sie versorgen Senioren mit</a:t>
            </a:r>
            <a:r>
              <a:rPr lang="en-US" dirty="0"/>
              <a:t>: </a:t>
            </a:r>
          </a:p>
          <a:p>
            <a:pPr indent="0">
              <a:lnSpc>
                <a:spcPct val="120000"/>
              </a:lnSpc>
            </a:pPr>
            <a:r>
              <a:rPr lang="en-US" dirty="0"/>
              <a:t>• </a:t>
            </a:r>
            <a:r>
              <a:rPr lang="de-DE" b="1" dirty="0">
                <a:highlight>
                  <a:srgbClr val="FFD100"/>
                </a:highlight>
              </a:rPr>
              <a:t>Energie:</a:t>
            </a:r>
            <a:r>
              <a:rPr lang="de-DE" b="1" dirty="0"/>
              <a:t> Fette sind </a:t>
            </a:r>
            <a:r>
              <a:rPr lang="de-DE" dirty="0"/>
              <a:t>im Vergleich zu anderen Nährstoffen (Kohlenhydrate und Eiweiß) </a:t>
            </a:r>
            <a:r>
              <a:rPr lang="de-DE" b="1" dirty="0"/>
              <a:t>ein energiedichter Nährstoff</a:t>
            </a:r>
            <a:r>
              <a:rPr lang="de-DE" dirty="0"/>
              <a:t>. Fette liefern 9 kcal/g, Eiweiß und Kohlenhydrate liefern etwa 4 kcal/g</a:t>
            </a:r>
            <a:r>
              <a:rPr lang="en-US" dirty="0"/>
              <a:t>. </a:t>
            </a:r>
          </a:p>
          <a:p>
            <a:pPr indent="0">
              <a:lnSpc>
                <a:spcPct val="120000"/>
              </a:lnSpc>
            </a:pPr>
            <a:r>
              <a:rPr lang="en-US" dirty="0"/>
              <a:t>• </a:t>
            </a:r>
            <a:r>
              <a:rPr lang="de-DE" b="1" dirty="0">
                <a:highlight>
                  <a:srgbClr val="FFD100"/>
                </a:highlight>
              </a:rPr>
              <a:t>Essentielle Fettsäuren:</a:t>
            </a:r>
            <a:r>
              <a:rPr lang="de-DE" b="1" dirty="0"/>
              <a:t> </a:t>
            </a:r>
            <a:r>
              <a:rPr lang="de-DE" dirty="0"/>
              <a:t>Essentielle Fettsäuren </a:t>
            </a:r>
            <a:r>
              <a:rPr lang="de-DE" b="1" dirty="0"/>
              <a:t>können vom menschlichen Körper nicht selbst hergestellt werden</a:t>
            </a:r>
            <a:r>
              <a:rPr lang="de-DE" dirty="0"/>
              <a:t> und müssen über die Nahrung aufgenommen werden (z.B. einige mehrfach ungesättigte Fettsäuren wie Omega 3 &amp; 6). Sie gelten als essentielle Fettsäuren für die Körperfunktionen älterer Menschen</a:t>
            </a:r>
            <a:r>
              <a:rPr lang="en-US" dirty="0"/>
              <a:t>. </a:t>
            </a:r>
          </a:p>
          <a:p>
            <a:pPr indent="0">
              <a:lnSpc>
                <a:spcPct val="120000"/>
              </a:lnSpc>
            </a:pPr>
            <a:r>
              <a:rPr lang="en-US" dirty="0"/>
              <a:t>• </a:t>
            </a:r>
            <a:r>
              <a:rPr lang="de-DE" b="1" dirty="0">
                <a:highlight>
                  <a:srgbClr val="FFD100"/>
                </a:highlight>
              </a:rPr>
              <a:t>Fettlösliche Faktoren:</a:t>
            </a:r>
            <a:r>
              <a:rPr lang="de-DE" b="1" dirty="0"/>
              <a:t> </a:t>
            </a:r>
            <a:r>
              <a:rPr lang="de-DE" dirty="0"/>
              <a:t>Fette </a:t>
            </a:r>
            <a:r>
              <a:rPr lang="de-DE" b="1" dirty="0"/>
              <a:t>enthalten</a:t>
            </a:r>
            <a:r>
              <a:rPr lang="de-DE" dirty="0"/>
              <a:t> nicht nur </a:t>
            </a:r>
            <a:r>
              <a:rPr lang="de-DE" b="1" dirty="0"/>
              <a:t>die fettlöslichen Vitamine </a:t>
            </a:r>
            <a:r>
              <a:rPr lang="de-DE" dirty="0"/>
              <a:t>A, D, E und K, die der Körper älterer Menschen benötigt, sondern auch </a:t>
            </a:r>
            <a:r>
              <a:rPr lang="de-DE" b="1" dirty="0"/>
              <a:t>fettlösliche Aromen</a:t>
            </a:r>
            <a:r>
              <a:rPr lang="de-DE" dirty="0"/>
              <a:t>, die die sensorischen Eigenschaften des Produkts, einschließlich Geschmack und Mundgefühl, verbessern können</a:t>
            </a:r>
            <a:r>
              <a:rPr lang="en-US" dirty="0"/>
              <a:t>.</a:t>
            </a:r>
            <a:endParaRPr lang="en-IE" dirty="0"/>
          </a:p>
        </p:txBody>
      </p:sp>
      <p:sp>
        <p:nvSpPr>
          <p:cNvPr id="4" name="Text Placeholder 2">
            <a:extLst>
              <a:ext uri="{FF2B5EF4-FFF2-40B4-BE49-F238E27FC236}">
                <a16:creationId xmlns:a16="http://schemas.microsoft.com/office/drawing/2014/main" id="{E75384C9-BB5B-40A0-89CF-2FEF1159BDCE}"/>
              </a:ext>
            </a:extLst>
          </p:cNvPr>
          <p:cNvSpPr>
            <a:spLocks noGrp="1"/>
          </p:cNvSpPr>
          <p:nvPr>
            <p:ph type="body" sz="quarter" idx="16"/>
          </p:nvPr>
        </p:nvSpPr>
        <p:spPr>
          <a:xfrm>
            <a:off x="735013" y="642938"/>
            <a:ext cx="10807700" cy="582612"/>
          </a:xfrm>
        </p:spPr>
        <p:txBody>
          <a:bodyPr>
            <a:normAutofit lnSpcReduction="10000"/>
          </a:bodyPr>
          <a:lstStyle/>
          <a:p>
            <a:r>
              <a:rPr lang="de-DE" dirty="0"/>
              <a:t>Nährstoffbedarf für ältere Menschen - </a:t>
            </a:r>
            <a:r>
              <a:rPr lang="de-DE" b="1" dirty="0"/>
              <a:t>5. Fette</a:t>
            </a:r>
          </a:p>
        </p:txBody>
      </p:sp>
    </p:spTree>
    <p:extLst>
      <p:ext uri="{BB962C8B-B14F-4D97-AF65-F5344CB8AC3E}">
        <p14:creationId xmlns:p14="http://schemas.microsoft.com/office/powerpoint/2010/main" val="823709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8C4773-9C80-4AA6-8ABA-72A16D91E74E}"/>
              </a:ext>
            </a:extLst>
          </p:cNvPr>
          <p:cNvSpPr>
            <a:spLocks noGrp="1"/>
          </p:cNvSpPr>
          <p:nvPr>
            <p:ph type="body" sz="quarter" idx="18"/>
          </p:nvPr>
        </p:nvSpPr>
        <p:spPr>
          <a:xfrm>
            <a:off x="482600" y="1515979"/>
            <a:ext cx="11060216" cy="4108736"/>
          </a:xfrm>
        </p:spPr>
        <p:txBody>
          <a:bodyPr vert="horz" lIns="91440" tIns="45720" rIns="91440" bIns="45720" rtlCol="0" anchor="t">
            <a:normAutofit/>
          </a:bodyPr>
          <a:lstStyle/>
          <a:p>
            <a:pPr indent="0"/>
            <a:r>
              <a:rPr lang="de-DE" dirty="0"/>
              <a:t>Im Allgemeinen haben Erwachsene, die älter als 50 Jahre sind, keinen großen Bedarf an den Vitaminen A, C, E und den meisten B-Vitaminen</a:t>
            </a:r>
            <a:r>
              <a:rPr lang="en-US" dirty="0"/>
              <a:t>. </a:t>
            </a:r>
          </a:p>
          <a:p>
            <a:pPr indent="0"/>
            <a:r>
              <a:rPr lang="de-DE" b="1" dirty="0"/>
              <a:t>Außer im Fall von Vitamin </a:t>
            </a:r>
            <a:r>
              <a:rPr lang="en-US" b="1" dirty="0"/>
              <a:t>B</a:t>
            </a:r>
            <a:r>
              <a:rPr lang="en-US" b="1" baseline="-25000" dirty="0"/>
              <a:t>6</a:t>
            </a:r>
            <a:r>
              <a:rPr lang="en-US" b="1" dirty="0"/>
              <a:t> </a:t>
            </a:r>
            <a:r>
              <a:rPr lang="de-DE" b="1" dirty="0"/>
              <a:t>wird ein höherer Gehalt empfohlen </a:t>
            </a:r>
            <a:r>
              <a:rPr lang="en-US" b="1" dirty="0"/>
              <a:t>.</a:t>
            </a:r>
            <a:r>
              <a:rPr lang="en-US" dirty="0"/>
              <a:t> </a:t>
            </a:r>
          </a:p>
          <a:p>
            <a:pPr indent="0"/>
            <a:r>
              <a:rPr lang="de-DE" dirty="0"/>
              <a:t>Auch bei älteren Menschen ist ein Vitamin </a:t>
            </a:r>
            <a:r>
              <a:rPr lang="en-US" dirty="0"/>
              <a:t>B</a:t>
            </a:r>
            <a:r>
              <a:rPr lang="en-US" baseline="-25000" dirty="0"/>
              <a:t>12</a:t>
            </a:r>
            <a:r>
              <a:rPr lang="en-US" dirty="0"/>
              <a:t> </a:t>
            </a:r>
            <a:r>
              <a:rPr lang="de-DE" dirty="0"/>
              <a:t>-Defizit ein sehr häufiges Problem und kann für diese älteren Erwachsenen zu einer großen Herausforderung werden. Mit zunehmendem Alter verdaut und absorbiert der Körper weniger </a:t>
            </a:r>
            <a:r>
              <a:rPr lang="en-US" dirty="0"/>
              <a:t>B</a:t>
            </a:r>
            <a:r>
              <a:rPr lang="en-US" baseline="-25000" dirty="0"/>
              <a:t>12</a:t>
            </a:r>
            <a:r>
              <a:rPr lang="de-DE" dirty="0"/>
              <a:t> aus der Nahrung. Wenn jemand bereits ein Defizit hat, reicht eine normale Ernährung nicht aus, um das Defizit auszugleichen. Dann sind </a:t>
            </a:r>
            <a:r>
              <a:rPr lang="en-US" dirty="0"/>
              <a:t>B</a:t>
            </a:r>
            <a:r>
              <a:rPr lang="en-US" baseline="-25000" dirty="0"/>
              <a:t>12 </a:t>
            </a:r>
            <a:r>
              <a:rPr lang="de-DE" dirty="0"/>
              <a:t>-Ergänzungen in Form von Nahrungsmitteln erforderlich, die reich an </a:t>
            </a:r>
            <a:r>
              <a:rPr lang="en-US" dirty="0"/>
              <a:t>B</a:t>
            </a:r>
            <a:r>
              <a:rPr lang="en-US" baseline="-25000" dirty="0"/>
              <a:t>12</a:t>
            </a:r>
            <a:r>
              <a:rPr lang="de-DE" dirty="0"/>
              <a:t> sind oder damit angereichert wurden</a:t>
            </a:r>
            <a:endParaRPr lang="en-US" dirty="0"/>
          </a:p>
          <a:p>
            <a:pPr indent="0"/>
            <a:r>
              <a:rPr lang="en-US" b="1" dirty="0">
                <a:highlight>
                  <a:srgbClr val="FED100"/>
                </a:highlight>
              </a:rPr>
              <a:t> </a:t>
            </a:r>
            <a:r>
              <a:rPr lang="en-US" sz="2400" b="1" dirty="0">
                <a:highlight>
                  <a:srgbClr val="FED100"/>
                </a:highlight>
              </a:rPr>
              <a:t> TIPP</a:t>
            </a:r>
            <a:r>
              <a:rPr lang="en-US" sz="2400" b="1" dirty="0">
                <a:highlight>
                  <a:srgbClr val="FED100"/>
                </a:highlight>
                <a:latin typeface="Comic Sans MS"/>
              </a:rPr>
              <a:t>:</a:t>
            </a:r>
            <a:r>
              <a:rPr lang="en-US" b="1" dirty="0">
                <a:highlight>
                  <a:srgbClr val="FED100"/>
                </a:highlight>
                <a:latin typeface="Comic Sans MS"/>
              </a:rPr>
              <a:t> </a:t>
            </a:r>
            <a:r>
              <a:rPr lang="de-DE" b="1" dirty="0"/>
              <a:t>Dies ist eine weitere Chance für die Entwicklung geeigneter Nahrungsmittel für Senioren. Denken Sie daran, wie wichtig </a:t>
            </a:r>
            <a:r>
              <a:rPr lang="en-US" b="1" dirty="0"/>
              <a:t>B</a:t>
            </a:r>
            <a:r>
              <a:rPr lang="en-US" b="1" baseline="-25000" dirty="0"/>
              <a:t>12</a:t>
            </a:r>
            <a:r>
              <a:rPr lang="de-DE" b="1" dirty="0"/>
              <a:t> für Senioren ist!</a:t>
            </a:r>
            <a:endParaRPr lang="en-IE" b="1" dirty="0"/>
          </a:p>
        </p:txBody>
      </p:sp>
      <p:sp>
        <p:nvSpPr>
          <p:cNvPr id="4" name="Text Placeholder 2">
            <a:extLst>
              <a:ext uri="{FF2B5EF4-FFF2-40B4-BE49-F238E27FC236}">
                <a16:creationId xmlns:a16="http://schemas.microsoft.com/office/drawing/2014/main" id="{D05C157B-0B14-412D-91AA-7C86980FC579}"/>
              </a:ext>
            </a:extLst>
          </p:cNvPr>
          <p:cNvSpPr>
            <a:spLocks noGrp="1"/>
          </p:cNvSpPr>
          <p:nvPr>
            <p:ph type="body" sz="quarter" idx="16"/>
          </p:nvPr>
        </p:nvSpPr>
        <p:spPr>
          <a:xfrm>
            <a:off x="596900" y="638176"/>
            <a:ext cx="11252200" cy="582612"/>
          </a:xfrm>
        </p:spPr>
        <p:txBody>
          <a:bodyPr>
            <a:normAutofit fontScale="85000" lnSpcReduction="10000"/>
          </a:bodyPr>
          <a:lstStyle/>
          <a:p>
            <a:r>
              <a:rPr lang="de-DE" dirty="0"/>
              <a:t>Nährstoffbedarf für ältere Menschen - </a:t>
            </a:r>
            <a:r>
              <a:rPr lang="de-DE" b="1" dirty="0"/>
              <a:t>6. Vitamine und Mineralien</a:t>
            </a:r>
            <a:endParaRPr lang="en-IE" b="1" dirty="0"/>
          </a:p>
        </p:txBody>
      </p:sp>
    </p:spTree>
    <p:extLst>
      <p:ext uri="{BB962C8B-B14F-4D97-AF65-F5344CB8AC3E}">
        <p14:creationId xmlns:p14="http://schemas.microsoft.com/office/powerpoint/2010/main" val="27168216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80B9767-170A-4A90-956E-F0AE82DFB4FF}"/>
              </a:ext>
            </a:extLst>
          </p:cNvPr>
          <p:cNvSpPr>
            <a:spLocks noGrp="1"/>
          </p:cNvSpPr>
          <p:nvPr>
            <p:ph type="body" sz="quarter" idx="18"/>
          </p:nvPr>
        </p:nvSpPr>
        <p:spPr>
          <a:xfrm>
            <a:off x="508001" y="1507067"/>
            <a:ext cx="7416800" cy="4117648"/>
          </a:xfrm>
        </p:spPr>
        <p:txBody>
          <a:bodyPr vert="horz" lIns="91440" tIns="45720" rIns="91440" bIns="45720" rtlCol="0" anchor="t">
            <a:normAutofit fontScale="92500" lnSpcReduction="10000"/>
          </a:bodyPr>
          <a:lstStyle/>
          <a:p>
            <a:pPr indent="0"/>
            <a:r>
              <a:rPr lang="de-DE" b="1" dirty="0"/>
              <a:t>Zusätzliches Vitamin D und Calcium: </a:t>
            </a:r>
            <a:r>
              <a:rPr lang="de-DE" dirty="0"/>
              <a:t>Die Zufuhr einer ausreichenden Menge an Vitamin D und Calcium ist besonders wichtig, um die </a:t>
            </a:r>
            <a:r>
              <a:rPr lang="de-DE" b="1" dirty="0"/>
              <a:t>Knochengesundheit älterer Menschen zu verbessern</a:t>
            </a:r>
            <a:r>
              <a:rPr lang="de-DE" dirty="0"/>
              <a:t>, vor allem bei Menschen über 70, die normalerweise einen niedrigen Vitamin-D-Spiegel im Blut haben</a:t>
            </a:r>
            <a:r>
              <a:rPr lang="en-US" dirty="0"/>
              <a:t>. </a:t>
            </a:r>
          </a:p>
          <a:p>
            <a:pPr indent="0"/>
            <a:r>
              <a:rPr lang="de-DE" dirty="0"/>
              <a:t>Es </a:t>
            </a:r>
            <a:r>
              <a:rPr lang="de-DE" b="1" dirty="0"/>
              <a:t>reduziert </a:t>
            </a:r>
            <a:r>
              <a:rPr lang="de-DE" dirty="0"/>
              <a:t>mit ziemlicher Sicherheit </a:t>
            </a:r>
            <a:r>
              <a:rPr lang="de-DE" b="1" dirty="0"/>
              <a:t>das Risiko von Knochenbrüchen, Stürzen und eingeschränkter Mobilität</a:t>
            </a:r>
            <a:r>
              <a:rPr lang="de-DE" dirty="0"/>
              <a:t>. Der Grund für die zusätzliche Einnahme von Calcium ist in diesem Fall, dass Vitamin D allein nicht so wirksam zu sein scheint. </a:t>
            </a:r>
          </a:p>
          <a:p>
            <a:pPr indent="0"/>
            <a:r>
              <a:rPr lang="de-DE" dirty="0"/>
              <a:t>Die Einnahme von Vitamin D (und Calcium) ist vor allem in den Wintermonaten wichtig (geringe Sonneneinstrahlung auf die Haut)</a:t>
            </a:r>
            <a:r>
              <a:rPr lang="en-US" dirty="0"/>
              <a:t>.</a:t>
            </a:r>
            <a:endParaRPr lang="en-IE" dirty="0"/>
          </a:p>
        </p:txBody>
      </p:sp>
      <p:sp>
        <p:nvSpPr>
          <p:cNvPr id="4" name="Text Placeholder 2">
            <a:extLst>
              <a:ext uri="{FF2B5EF4-FFF2-40B4-BE49-F238E27FC236}">
                <a16:creationId xmlns:a16="http://schemas.microsoft.com/office/drawing/2014/main" id="{180220A7-8A57-4C87-8561-44803C004D50}"/>
              </a:ext>
            </a:extLst>
          </p:cNvPr>
          <p:cNvSpPr>
            <a:spLocks noGrp="1"/>
          </p:cNvSpPr>
          <p:nvPr>
            <p:ph type="body" sz="quarter" idx="16"/>
          </p:nvPr>
        </p:nvSpPr>
        <p:spPr>
          <a:xfrm>
            <a:off x="735013" y="642938"/>
            <a:ext cx="10807700" cy="582612"/>
          </a:xfrm>
        </p:spPr>
        <p:txBody>
          <a:bodyPr>
            <a:normAutofit fontScale="92500"/>
          </a:bodyPr>
          <a:lstStyle/>
          <a:p>
            <a:r>
              <a:rPr lang="de-DE" sz="3200" dirty="0"/>
              <a:t>Nährstoffbedarf für ältere Menschen - </a:t>
            </a:r>
            <a:r>
              <a:rPr lang="de-DE" sz="3200" b="1" dirty="0"/>
              <a:t>6. Vitamine und Mineralien</a:t>
            </a:r>
            <a:endParaRPr lang="en-IE" sz="3200" b="1" dirty="0"/>
          </a:p>
        </p:txBody>
      </p:sp>
      <p:pic>
        <p:nvPicPr>
          <p:cNvPr id="6" name="Picture 5" descr="The radiologic figure of a skeleton">
            <a:extLst>
              <a:ext uri="{FF2B5EF4-FFF2-40B4-BE49-F238E27FC236}">
                <a16:creationId xmlns:a16="http://schemas.microsoft.com/office/drawing/2014/main" id="{AED29717-D32A-4F6C-A13E-E062D4D56BB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49894" y="1507067"/>
            <a:ext cx="3762848" cy="4117648"/>
          </a:xfrm>
          <a:prstGeom prst="rect">
            <a:avLst/>
          </a:prstGeom>
        </p:spPr>
      </p:pic>
    </p:spTree>
    <p:extLst>
      <p:ext uri="{BB962C8B-B14F-4D97-AF65-F5344CB8AC3E}">
        <p14:creationId xmlns:p14="http://schemas.microsoft.com/office/powerpoint/2010/main" val="11877771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32C8E0-C1C1-4910-9432-C7639CCF0A7A}"/>
              </a:ext>
            </a:extLst>
          </p:cNvPr>
          <p:cNvSpPr>
            <a:spLocks noGrp="1"/>
          </p:cNvSpPr>
          <p:nvPr>
            <p:ph type="body" sz="quarter" idx="18"/>
          </p:nvPr>
        </p:nvSpPr>
        <p:spPr>
          <a:xfrm>
            <a:off x="516467" y="1757011"/>
            <a:ext cx="5452567" cy="3867704"/>
          </a:xfrm>
        </p:spPr>
        <p:txBody>
          <a:bodyPr vert="horz" lIns="91440" tIns="45720" rIns="91440" bIns="45720" rtlCol="0" anchor="t">
            <a:normAutofit lnSpcReduction="10000"/>
          </a:bodyPr>
          <a:lstStyle/>
          <a:p>
            <a:pPr indent="0"/>
            <a:r>
              <a:rPr lang="de-DE" b="1" dirty="0"/>
              <a:t>Verwandte Angabe für Vitamin D: </a:t>
            </a:r>
            <a:r>
              <a:rPr lang="de-DE" dirty="0"/>
              <a:t>Nach Angaben der EFSA dürfen Lebensmittelhersteller die folgende Angabe auf ihrer Verpackung machen</a:t>
            </a:r>
            <a:r>
              <a:rPr lang="en-US" dirty="0"/>
              <a:t>:</a:t>
            </a:r>
          </a:p>
          <a:p>
            <a:pPr indent="0" algn="ctr"/>
            <a:r>
              <a:rPr lang="en-US" b="1" i="1" dirty="0"/>
              <a:t>“</a:t>
            </a:r>
            <a:r>
              <a:rPr lang="de-DE" b="1" i="1" dirty="0"/>
              <a:t>Verringert das Risiko von Knochenschwund und damit das Risiko von Knochenbrüchen</a:t>
            </a:r>
            <a:r>
              <a:rPr lang="en-US" b="1" i="1" dirty="0"/>
              <a:t>”</a:t>
            </a:r>
          </a:p>
          <a:p>
            <a:pPr indent="0"/>
            <a:r>
              <a:rPr lang="de-DE" dirty="0"/>
              <a:t>wenn das Produkt mehr als 1200 mg Kalzium in einer täglichen Portion oder eine Kombination aus 1200 mg Calcium und 20 µg Vitamin D enthält)</a:t>
            </a:r>
            <a:endParaRPr lang="en-IE" dirty="0"/>
          </a:p>
        </p:txBody>
      </p:sp>
      <p:sp>
        <p:nvSpPr>
          <p:cNvPr id="3" name="Text Placeholder 2">
            <a:extLst>
              <a:ext uri="{FF2B5EF4-FFF2-40B4-BE49-F238E27FC236}">
                <a16:creationId xmlns:a16="http://schemas.microsoft.com/office/drawing/2014/main" id="{27AB06A5-02AC-4CB1-8AFC-C106E8E3B2F3}"/>
              </a:ext>
            </a:extLst>
          </p:cNvPr>
          <p:cNvSpPr>
            <a:spLocks noGrp="1"/>
          </p:cNvSpPr>
          <p:nvPr>
            <p:ph type="body" sz="quarter" idx="16"/>
          </p:nvPr>
        </p:nvSpPr>
        <p:spPr>
          <a:xfrm>
            <a:off x="734714" y="228600"/>
            <a:ext cx="5085159" cy="996593"/>
          </a:xfrm>
        </p:spPr>
        <p:txBody>
          <a:bodyPr>
            <a:normAutofit fontScale="85000" lnSpcReduction="10000"/>
          </a:bodyPr>
          <a:lstStyle/>
          <a:p>
            <a:r>
              <a:rPr lang="de-DE" b="1" dirty="0"/>
              <a:t>Eine interessante Tatsache für Lebensmittelhersteller... SIE!</a:t>
            </a:r>
            <a:endParaRPr lang="en-IE" b="1" dirty="0"/>
          </a:p>
        </p:txBody>
      </p:sp>
      <p:graphicFrame>
        <p:nvGraphicFramePr>
          <p:cNvPr id="5" name="Table 5">
            <a:extLst>
              <a:ext uri="{FF2B5EF4-FFF2-40B4-BE49-F238E27FC236}">
                <a16:creationId xmlns:a16="http://schemas.microsoft.com/office/drawing/2014/main" id="{7D470B5F-E9BF-444A-B24F-37EDB8FBB897}"/>
              </a:ext>
            </a:extLst>
          </p:cNvPr>
          <p:cNvGraphicFramePr>
            <a:graphicFrameLocks noGrp="1"/>
          </p:cNvGraphicFramePr>
          <p:nvPr>
            <p:extLst>
              <p:ext uri="{D42A27DB-BD31-4B8C-83A1-F6EECF244321}">
                <p14:modId xmlns:p14="http://schemas.microsoft.com/office/powerpoint/2010/main" val="3866134831"/>
              </p:ext>
            </p:extLst>
          </p:nvPr>
        </p:nvGraphicFramePr>
        <p:xfrm>
          <a:off x="6798732" y="1999262"/>
          <a:ext cx="5139266" cy="3408115"/>
        </p:xfrm>
        <a:graphic>
          <a:graphicData uri="http://schemas.openxmlformats.org/drawingml/2006/table">
            <a:tbl>
              <a:tblPr firstRow="1" bandRow="1">
                <a:tableStyleId>{93296810-A885-4BE3-A3E7-6D5BEEA58F35}</a:tableStyleId>
              </a:tblPr>
              <a:tblGrid>
                <a:gridCol w="1837267">
                  <a:extLst>
                    <a:ext uri="{9D8B030D-6E8A-4147-A177-3AD203B41FA5}">
                      <a16:colId xmlns:a16="http://schemas.microsoft.com/office/drawing/2014/main" val="193861229"/>
                    </a:ext>
                  </a:extLst>
                </a:gridCol>
                <a:gridCol w="1507066">
                  <a:extLst>
                    <a:ext uri="{9D8B030D-6E8A-4147-A177-3AD203B41FA5}">
                      <a16:colId xmlns:a16="http://schemas.microsoft.com/office/drawing/2014/main" val="3540509202"/>
                    </a:ext>
                  </a:extLst>
                </a:gridCol>
                <a:gridCol w="1794933">
                  <a:extLst>
                    <a:ext uri="{9D8B030D-6E8A-4147-A177-3AD203B41FA5}">
                      <a16:colId xmlns:a16="http://schemas.microsoft.com/office/drawing/2014/main" val="3350029642"/>
                    </a:ext>
                  </a:extLst>
                </a:gridCol>
              </a:tblGrid>
              <a:tr h="733777">
                <a:tc>
                  <a:txBody>
                    <a:bodyPr/>
                    <a:lstStyle/>
                    <a:p>
                      <a:pPr algn="ctr"/>
                      <a:r>
                        <a:rPr lang="en-US" dirty="0">
                          <a:solidFill>
                            <a:srgbClr val="000000"/>
                          </a:solidFill>
                        </a:rPr>
                        <a:t>ALTER</a:t>
                      </a:r>
                      <a:endParaRPr lang="en-IE"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rgbClr val="000000"/>
                          </a:solidFill>
                        </a:rPr>
                        <a:t>FRAUEN</a:t>
                      </a:r>
                      <a:endParaRPr lang="en-IE"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rgbClr val="000000"/>
                          </a:solidFill>
                        </a:rPr>
                        <a:t>MÄNNER</a:t>
                      </a:r>
                      <a:endParaRPr lang="en-IE"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91754942"/>
                  </a:ext>
                </a:extLst>
              </a:tr>
              <a:tr h="936978">
                <a:tc>
                  <a:txBody>
                    <a:bodyPr/>
                    <a:lstStyle/>
                    <a:p>
                      <a:r>
                        <a:rPr lang="en-US" dirty="0">
                          <a:solidFill>
                            <a:srgbClr val="000000"/>
                          </a:solidFill>
                        </a:rPr>
                        <a:t>50-69 JAHRE</a:t>
                      </a:r>
                      <a:endParaRPr lang="en-IE"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000000"/>
                          </a:solidFill>
                        </a:rPr>
                        <a:t>10 µg/tag</a:t>
                      </a:r>
                      <a:endParaRPr lang="en-IE"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000000"/>
                          </a:solidFill>
                        </a:rPr>
                        <a:t>10 µg/</a:t>
                      </a:r>
                      <a:r>
                        <a:rPr lang="de-DE" dirty="0">
                          <a:solidFill>
                            <a:srgbClr val="000000"/>
                          </a:solidFill>
                        </a:rPr>
                        <a:t>Tag (dunkle Haut und/oder wenn Sie weniger Zeit draußen verbringen</a:t>
                      </a:r>
                      <a:r>
                        <a:rPr lang="en-US" dirty="0">
                          <a:solidFill>
                            <a:srgbClr val="000000"/>
                          </a:solidFill>
                        </a:rPr>
                        <a:t>)</a:t>
                      </a:r>
                      <a:endParaRPr lang="en-IE"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5863538"/>
                  </a:ext>
                </a:extLst>
              </a:tr>
              <a:tr h="936978">
                <a:tc>
                  <a:txBody>
                    <a:bodyPr/>
                    <a:lstStyle/>
                    <a:p>
                      <a:r>
                        <a:rPr lang="en-US" dirty="0">
                          <a:solidFill>
                            <a:srgbClr val="000000"/>
                          </a:solidFill>
                        </a:rPr>
                        <a:t>70+ JAHRE</a:t>
                      </a:r>
                      <a:endParaRPr lang="en-IE"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000000"/>
                          </a:solidFill>
                        </a:rPr>
                        <a:t>20 µg/tag </a:t>
                      </a:r>
                      <a:endParaRPr lang="en-IE"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000000"/>
                          </a:solidFill>
                        </a:rPr>
                        <a:t>20 µg/tag</a:t>
                      </a:r>
                      <a:endParaRPr lang="en-IE" dirty="0">
                        <a:solidFill>
                          <a:srgbClr val="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83312406"/>
                  </a:ext>
                </a:extLst>
              </a:tr>
            </a:tbl>
          </a:graphicData>
        </a:graphic>
      </p:graphicFrame>
      <p:sp>
        <p:nvSpPr>
          <p:cNvPr id="7" name="TextBox 6">
            <a:extLst>
              <a:ext uri="{FF2B5EF4-FFF2-40B4-BE49-F238E27FC236}">
                <a16:creationId xmlns:a16="http://schemas.microsoft.com/office/drawing/2014/main" id="{907758E1-95D4-41E9-ABF3-BE1345E7D0CE}"/>
              </a:ext>
            </a:extLst>
          </p:cNvPr>
          <p:cNvSpPr txBox="1"/>
          <p:nvPr/>
        </p:nvSpPr>
        <p:spPr>
          <a:xfrm>
            <a:off x="6787816" y="591803"/>
            <a:ext cx="4889500" cy="1200329"/>
          </a:xfrm>
          <a:prstGeom prst="rect">
            <a:avLst/>
          </a:prstGeom>
          <a:noFill/>
        </p:spPr>
        <p:txBody>
          <a:bodyPr wrap="square" lIns="91440" tIns="45720" rIns="91440" bIns="45720" anchor="t">
            <a:spAutoFit/>
          </a:bodyPr>
          <a:lstStyle/>
          <a:p>
            <a:pPr algn="ctr"/>
            <a:r>
              <a:rPr lang="en-US" sz="2400" dirty="0" err="1">
                <a:solidFill>
                  <a:srgbClr val="000000"/>
                </a:solidFill>
                <a:ea typeface="+mn-lt"/>
                <a:cs typeface="+mn-lt"/>
              </a:rPr>
              <a:t>Empfohlener</a:t>
            </a:r>
            <a:r>
              <a:rPr lang="en-US" sz="2400" dirty="0">
                <a:solidFill>
                  <a:srgbClr val="000000"/>
                </a:solidFill>
                <a:ea typeface="+mn-lt"/>
                <a:cs typeface="+mn-lt"/>
              </a:rPr>
              <a:t> </a:t>
            </a:r>
            <a:r>
              <a:rPr lang="en-US" sz="2400" dirty="0" err="1">
                <a:solidFill>
                  <a:srgbClr val="000000"/>
                </a:solidFill>
                <a:ea typeface="+mn-lt"/>
                <a:cs typeface="+mn-lt"/>
              </a:rPr>
              <a:t>Tagesbedarf</a:t>
            </a:r>
            <a:r>
              <a:rPr lang="en-US" sz="2400" dirty="0">
                <a:solidFill>
                  <a:srgbClr val="000000"/>
                </a:solidFill>
                <a:ea typeface="+mn-lt"/>
                <a:cs typeface="+mn-lt"/>
              </a:rPr>
              <a:t> an </a:t>
            </a:r>
            <a:r>
              <a:rPr lang="en-US" sz="2400" dirty="0" err="1">
                <a:solidFill>
                  <a:srgbClr val="000000"/>
                </a:solidFill>
                <a:ea typeface="+mn-lt"/>
                <a:cs typeface="+mn-lt"/>
              </a:rPr>
              <a:t>zusätzlichem</a:t>
            </a:r>
            <a:r>
              <a:rPr lang="en-US" sz="2400" dirty="0">
                <a:solidFill>
                  <a:srgbClr val="000000"/>
                </a:solidFill>
                <a:ea typeface="+mn-lt"/>
                <a:cs typeface="+mn-lt"/>
              </a:rPr>
              <a:t> Vitamin D/Tag in </a:t>
            </a:r>
            <a:r>
              <a:rPr lang="en-US" sz="2400" dirty="0" err="1">
                <a:solidFill>
                  <a:srgbClr val="000000"/>
                </a:solidFill>
                <a:ea typeface="+mn-lt"/>
                <a:cs typeface="+mn-lt"/>
              </a:rPr>
              <a:t>Mikrogramm</a:t>
            </a:r>
            <a:endParaRPr lang="de-DE">
              <a:solidFill>
                <a:srgbClr val="000000"/>
              </a:solidFill>
              <a:cs typeface="Calibri"/>
            </a:endParaRPr>
          </a:p>
        </p:txBody>
      </p:sp>
      <p:sp>
        <p:nvSpPr>
          <p:cNvPr id="8" name="TextBox 7">
            <a:extLst>
              <a:ext uri="{FF2B5EF4-FFF2-40B4-BE49-F238E27FC236}">
                <a16:creationId xmlns:a16="http://schemas.microsoft.com/office/drawing/2014/main" id="{658313C5-BB83-4FB3-BB8F-65DFFEDC7BEB}"/>
              </a:ext>
            </a:extLst>
          </p:cNvPr>
          <p:cNvSpPr txBox="1"/>
          <p:nvPr/>
        </p:nvSpPr>
        <p:spPr>
          <a:xfrm>
            <a:off x="10623550" y="5062888"/>
            <a:ext cx="1051983" cy="369332"/>
          </a:xfrm>
          <a:prstGeom prst="rect">
            <a:avLst/>
          </a:prstGeom>
          <a:noFill/>
        </p:spPr>
        <p:txBody>
          <a:bodyPr wrap="square" rtlCol="0">
            <a:spAutoFit/>
          </a:bodyPr>
          <a:lstStyle/>
          <a:p>
            <a:r>
              <a:rPr lang="en-US" b="1" dirty="0">
                <a:solidFill>
                  <a:srgbClr val="85D2E1"/>
                </a:solidFill>
                <a:hlinkClick r:id="rId2">
                  <a:extLst>
                    <a:ext uri="{A12FA001-AC4F-418D-AE19-62706E023703}">
                      <ahyp:hlinkClr xmlns:ahyp="http://schemas.microsoft.com/office/drawing/2018/hyperlinkcolor" val="tx"/>
                    </a:ext>
                  </a:extLst>
                </a:hlinkClick>
              </a:rPr>
              <a:t>Quelle</a:t>
            </a:r>
            <a:endParaRPr lang="en-IE" b="1" dirty="0">
              <a:solidFill>
                <a:srgbClr val="85D2E1"/>
              </a:solidFill>
            </a:endParaRPr>
          </a:p>
        </p:txBody>
      </p:sp>
    </p:spTree>
    <p:extLst>
      <p:ext uri="{BB962C8B-B14F-4D97-AF65-F5344CB8AC3E}">
        <p14:creationId xmlns:p14="http://schemas.microsoft.com/office/powerpoint/2010/main" val="956657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E3BDF0-8CA1-4B76-A71D-92EC2E13FC15}"/>
              </a:ext>
            </a:extLst>
          </p:cNvPr>
          <p:cNvSpPr>
            <a:spLocks noGrp="1"/>
          </p:cNvSpPr>
          <p:nvPr>
            <p:ph type="body" sz="quarter" idx="18"/>
          </p:nvPr>
        </p:nvSpPr>
        <p:spPr>
          <a:xfrm>
            <a:off x="508000" y="1757011"/>
            <a:ext cx="4850063" cy="3867704"/>
          </a:xfrm>
        </p:spPr>
        <p:txBody>
          <a:bodyPr>
            <a:normAutofit lnSpcReduction="10000"/>
          </a:bodyPr>
          <a:lstStyle/>
          <a:p>
            <a:pPr indent="0"/>
            <a:r>
              <a:rPr lang="de-DE" b="1" dirty="0"/>
              <a:t>Mineralstoffe Kalium und Natrium: </a:t>
            </a:r>
            <a:r>
              <a:rPr lang="de-DE" dirty="0"/>
              <a:t>Eine erhöhte Kaliumzufuhr und ein reduzierter Natrium-/Salzgehalt in Lebensmitteln ist ein Weg, </a:t>
            </a:r>
            <a:r>
              <a:rPr lang="de-DE" b="1" dirty="0"/>
              <a:t>um Bluthochdruck zu kontrollieren und zu bekämpfen </a:t>
            </a:r>
            <a:r>
              <a:rPr lang="de-DE" dirty="0"/>
              <a:t>(ein häufiges Problem bei älteren Menschen)</a:t>
            </a:r>
            <a:r>
              <a:rPr lang="en-US" dirty="0"/>
              <a:t>. </a:t>
            </a:r>
          </a:p>
          <a:p>
            <a:pPr indent="0"/>
            <a:endParaRPr lang="en-US" dirty="0"/>
          </a:p>
          <a:p>
            <a:pPr indent="0"/>
            <a:r>
              <a:rPr lang="en-US" sz="2400" b="1" dirty="0">
                <a:highlight>
                  <a:srgbClr val="FED100"/>
                </a:highlight>
              </a:rPr>
              <a:t>TIPP</a:t>
            </a:r>
            <a:r>
              <a:rPr lang="en-US" sz="2400" b="1" dirty="0">
                <a:highlight>
                  <a:srgbClr val="FED100"/>
                </a:highlight>
                <a:latin typeface="Comic Sans MS" panose="030F0702030302020204" pitchFamily="66" charset="0"/>
              </a:rPr>
              <a:t>:</a:t>
            </a:r>
            <a:r>
              <a:rPr lang="en-US" sz="2400" b="1" dirty="0">
                <a:latin typeface="Comic Sans MS" panose="030F0702030302020204" pitchFamily="66" charset="0"/>
              </a:rPr>
              <a:t> </a:t>
            </a:r>
            <a:r>
              <a:rPr lang="de-DE" dirty="0"/>
              <a:t>Es ist ratsam, bei der Entwicklung von Produkten für ältere Menschen mit diesem Wissen zu arbeiten</a:t>
            </a:r>
            <a:r>
              <a:rPr lang="en-US" dirty="0"/>
              <a:t>.</a:t>
            </a:r>
            <a:endParaRPr lang="en-IE" dirty="0"/>
          </a:p>
        </p:txBody>
      </p:sp>
      <p:sp>
        <p:nvSpPr>
          <p:cNvPr id="4" name="Text Placeholder 2">
            <a:extLst>
              <a:ext uri="{FF2B5EF4-FFF2-40B4-BE49-F238E27FC236}">
                <a16:creationId xmlns:a16="http://schemas.microsoft.com/office/drawing/2014/main" id="{ABB3C54E-15CE-443E-8C1C-7DD19E7C1508}"/>
              </a:ext>
            </a:extLst>
          </p:cNvPr>
          <p:cNvSpPr>
            <a:spLocks noGrp="1"/>
          </p:cNvSpPr>
          <p:nvPr>
            <p:ph type="body" sz="quarter" idx="16"/>
          </p:nvPr>
        </p:nvSpPr>
        <p:spPr>
          <a:xfrm>
            <a:off x="735013" y="642938"/>
            <a:ext cx="10807700" cy="582612"/>
          </a:xfrm>
        </p:spPr>
        <p:txBody>
          <a:bodyPr>
            <a:normAutofit fontScale="77500" lnSpcReduction="20000"/>
          </a:bodyPr>
          <a:lstStyle/>
          <a:p>
            <a:r>
              <a:rPr lang="de-DE" dirty="0"/>
              <a:t>Nährstoffbedarf für ältere Menschen - </a:t>
            </a:r>
            <a:r>
              <a:rPr lang="de-DE" b="1" dirty="0"/>
              <a:t>6. Vitamine und Mineralien</a:t>
            </a:r>
            <a:endParaRPr lang="en-IE" b="1" dirty="0"/>
          </a:p>
        </p:txBody>
      </p:sp>
      <p:pic>
        <p:nvPicPr>
          <p:cNvPr id="6" name="Picture 5">
            <a:extLst>
              <a:ext uri="{FF2B5EF4-FFF2-40B4-BE49-F238E27FC236}">
                <a16:creationId xmlns:a16="http://schemas.microsoft.com/office/drawing/2014/main" id="{4C41A770-6ED3-46C4-AB2D-8CD14AA8CEBE}"/>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639099" y="1757010"/>
            <a:ext cx="3730860" cy="2149243"/>
          </a:xfrm>
          <a:prstGeom prst="rect">
            <a:avLst/>
          </a:prstGeom>
        </p:spPr>
      </p:pic>
      <p:sp>
        <p:nvSpPr>
          <p:cNvPr id="5" name="Arrow: Up 4">
            <a:extLst>
              <a:ext uri="{FF2B5EF4-FFF2-40B4-BE49-F238E27FC236}">
                <a16:creationId xmlns:a16="http://schemas.microsoft.com/office/drawing/2014/main" id="{0C7B8104-3673-4386-A8A9-BCD27CFDA19F}"/>
              </a:ext>
            </a:extLst>
          </p:cNvPr>
          <p:cNvSpPr/>
          <p:nvPr/>
        </p:nvSpPr>
        <p:spPr>
          <a:xfrm>
            <a:off x="6344653" y="4580021"/>
            <a:ext cx="954505" cy="1491916"/>
          </a:xfrm>
          <a:prstGeom prst="upArrow">
            <a:avLst/>
          </a:prstGeom>
          <a:solidFill>
            <a:srgbClr val="1188A3"/>
          </a:solidFill>
          <a:ln>
            <a:solidFill>
              <a:srgbClr val="1188A3"/>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b="1" dirty="0" err="1"/>
              <a:t>erhöhen</a:t>
            </a:r>
            <a:endParaRPr lang="en-IE" b="1" dirty="0"/>
          </a:p>
        </p:txBody>
      </p:sp>
      <p:sp>
        <p:nvSpPr>
          <p:cNvPr id="8" name="Arrow: Down 7">
            <a:extLst>
              <a:ext uri="{FF2B5EF4-FFF2-40B4-BE49-F238E27FC236}">
                <a16:creationId xmlns:a16="http://schemas.microsoft.com/office/drawing/2014/main" id="{43ED1352-99FB-45E2-A252-6716F2B3BC97}"/>
              </a:ext>
            </a:extLst>
          </p:cNvPr>
          <p:cNvSpPr/>
          <p:nvPr/>
        </p:nvSpPr>
        <p:spPr>
          <a:xfrm>
            <a:off x="6344653" y="2182478"/>
            <a:ext cx="858253" cy="1440615"/>
          </a:xfrm>
          <a:prstGeom prst="downArrow">
            <a:avLst/>
          </a:prstGeom>
          <a:solidFill>
            <a:srgbClr val="1188A3"/>
          </a:solidFill>
          <a:ln>
            <a:solidFill>
              <a:srgbClr val="1188A3"/>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b="1" dirty="0" err="1"/>
              <a:t>reduzieren</a:t>
            </a:r>
            <a:endParaRPr lang="en-IE" b="1" dirty="0"/>
          </a:p>
        </p:txBody>
      </p:sp>
      <p:sp>
        <p:nvSpPr>
          <p:cNvPr id="9" name="TextBox 8">
            <a:extLst>
              <a:ext uri="{FF2B5EF4-FFF2-40B4-BE49-F238E27FC236}">
                <a16:creationId xmlns:a16="http://schemas.microsoft.com/office/drawing/2014/main" id="{BE962302-5F8B-4A01-93EA-7278D9A40A44}"/>
              </a:ext>
            </a:extLst>
          </p:cNvPr>
          <p:cNvSpPr txBox="1"/>
          <p:nvPr/>
        </p:nvSpPr>
        <p:spPr>
          <a:xfrm>
            <a:off x="7518783" y="1627856"/>
            <a:ext cx="1448754" cy="369332"/>
          </a:xfrm>
          <a:prstGeom prst="rect">
            <a:avLst/>
          </a:prstGeom>
          <a:solidFill>
            <a:srgbClr val="1188A3"/>
          </a:solidFill>
          <a:ln>
            <a:solidFill>
              <a:srgbClr val="1188A3"/>
            </a:solidFill>
          </a:ln>
        </p:spPr>
        <p:txBody>
          <a:bodyPr wrap="square" rtlCol="0">
            <a:spAutoFit/>
          </a:bodyPr>
          <a:lstStyle/>
          <a:p>
            <a:pPr algn="ctr"/>
            <a:r>
              <a:rPr lang="en-US" b="1" dirty="0">
                <a:solidFill>
                  <a:schemeClr val="bg1"/>
                </a:solidFill>
              </a:rPr>
              <a:t>Natrium</a:t>
            </a:r>
            <a:r>
              <a:rPr lang="en-US" dirty="0"/>
              <a:t> </a:t>
            </a:r>
            <a:endParaRPr lang="en-IE" dirty="0"/>
          </a:p>
        </p:txBody>
      </p:sp>
      <p:sp>
        <p:nvSpPr>
          <p:cNvPr id="7" name="TextBox 6">
            <a:extLst>
              <a:ext uri="{FF2B5EF4-FFF2-40B4-BE49-F238E27FC236}">
                <a16:creationId xmlns:a16="http://schemas.microsoft.com/office/drawing/2014/main" id="{CD2E59E3-71E4-4BDB-9DE9-A2E49A3618FB}"/>
              </a:ext>
            </a:extLst>
          </p:cNvPr>
          <p:cNvSpPr txBox="1"/>
          <p:nvPr/>
        </p:nvSpPr>
        <p:spPr>
          <a:xfrm>
            <a:off x="7639099" y="4541149"/>
            <a:ext cx="3730860" cy="2062103"/>
          </a:xfrm>
          <a:prstGeom prst="rect">
            <a:avLst/>
          </a:prstGeom>
          <a:solidFill>
            <a:srgbClr val="FED100"/>
          </a:solidFill>
          <a:ln>
            <a:solidFill>
              <a:srgbClr val="FFC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srgbClr val="000000"/>
                </a:solidFill>
                <a:effectLst/>
                <a:uLnTx/>
                <a:uFillTx/>
                <a:latin typeface="Calibri" panose="020F0502020204030204"/>
                <a:ea typeface="+mn-ea"/>
                <a:cs typeface="+mn-cs"/>
              </a:rPr>
              <a:t>Bohnen sind die reichhaltigste </a:t>
            </a:r>
            <a:r>
              <a:rPr kumimoji="0" lang="de-DE" sz="2400" b="1" i="0" u="none" strike="noStrike" kern="1200" cap="none" spc="0" normalizeH="0" baseline="0" noProof="0" dirty="0">
                <a:ln>
                  <a:noFill/>
                </a:ln>
                <a:solidFill>
                  <a:srgbClr val="000000"/>
                </a:solidFill>
                <a:effectLst/>
                <a:uLnTx/>
                <a:uFillTx/>
                <a:latin typeface="Calibri" panose="020F0502020204030204"/>
                <a:ea typeface="+mn-ea"/>
                <a:cs typeface="+mn-cs"/>
              </a:rPr>
              <a:t>Quelle</a:t>
            </a:r>
            <a:r>
              <a:rPr kumimoji="0" lang="de-DE" sz="2400" b="0" i="0" u="none" strike="noStrike" kern="1200" cap="none" spc="0" normalizeH="0" baseline="0" noProof="0" dirty="0">
                <a:ln>
                  <a:noFill/>
                </a:ln>
                <a:solidFill>
                  <a:srgbClr val="000000"/>
                </a:solidFill>
                <a:effectLst/>
                <a:uLnTx/>
                <a:uFillTx/>
                <a:latin typeface="Calibri" panose="020F0502020204030204"/>
                <a:ea typeface="+mn-ea"/>
                <a:cs typeface="+mn-cs"/>
              </a:rPr>
              <a:t> für Kalium, aber auch Obst und Gemüse sind gute Kaliumlieferanten.</a:t>
            </a: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5219D8-BEBC-4FF4-AA5C-DA3C0FFE4658}"/>
              </a:ext>
            </a:extLst>
          </p:cNvPr>
          <p:cNvSpPr txBox="1"/>
          <p:nvPr/>
        </p:nvSpPr>
        <p:spPr>
          <a:xfrm>
            <a:off x="7518783" y="4248364"/>
            <a:ext cx="1448754" cy="369332"/>
          </a:xfrm>
          <a:prstGeom prst="rect">
            <a:avLst/>
          </a:prstGeom>
          <a:solidFill>
            <a:srgbClr val="1188A3"/>
          </a:solidFill>
          <a:ln>
            <a:solidFill>
              <a:srgbClr val="1188A3"/>
            </a:solidFill>
          </a:ln>
        </p:spPr>
        <p:txBody>
          <a:bodyPr wrap="square" rtlCol="0">
            <a:spAutoFit/>
          </a:bodyPr>
          <a:lstStyle/>
          <a:p>
            <a:pPr algn="ctr"/>
            <a:r>
              <a:rPr lang="en-US" b="1" dirty="0">
                <a:solidFill>
                  <a:schemeClr val="bg1"/>
                </a:solidFill>
              </a:rPr>
              <a:t>Kalium</a:t>
            </a:r>
            <a:r>
              <a:rPr lang="en-US" dirty="0"/>
              <a:t> </a:t>
            </a:r>
            <a:endParaRPr lang="en-IE" dirty="0"/>
          </a:p>
        </p:txBody>
      </p:sp>
    </p:spTree>
    <p:extLst>
      <p:ext uri="{BB962C8B-B14F-4D97-AF65-F5344CB8AC3E}">
        <p14:creationId xmlns:p14="http://schemas.microsoft.com/office/powerpoint/2010/main" val="16499987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C8FA7A-CBF0-4A3D-ABB5-DF0491799A59}"/>
              </a:ext>
            </a:extLst>
          </p:cNvPr>
          <p:cNvSpPr>
            <a:spLocks noGrp="1"/>
          </p:cNvSpPr>
          <p:nvPr>
            <p:ph type="body" sz="quarter" idx="18"/>
          </p:nvPr>
        </p:nvSpPr>
        <p:spPr>
          <a:xfrm>
            <a:off x="482600" y="1524979"/>
            <a:ext cx="11379200" cy="4318000"/>
          </a:xfrm>
        </p:spPr>
        <p:txBody>
          <a:bodyPr>
            <a:normAutofit/>
          </a:bodyPr>
          <a:lstStyle/>
          <a:p>
            <a:pPr indent="0"/>
            <a:r>
              <a:rPr lang="de-DE" sz="2200" b="1" dirty="0"/>
              <a:t>Antioxidantien und Sehkraft: Die altersbedingte Makuladegeneration </a:t>
            </a:r>
            <a:r>
              <a:rPr lang="de-DE" sz="2200" dirty="0"/>
              <a:t>(AMD) und der Graue Star (Katarakt) verursachen bei älteren Menschen in der Regel eine Sehschwäche (bis hin zur Erblindung). Eine angemessene Zufuhr von Antioxidantien wie </a:t>
            </a:r>
            <a:r>
              <a:rPr lang="de-DE" sz="2200" b="1" dirty="0"/>
              <a:t>Carotinoiden</a:t>
            </a:r>
            <a:r>
              <a:rPr lang="de-DE" sz="2200" dirty="0"/>
              <a:t>, insbesondere Lutein und Zeaxanthin, in Form von Vollwertkost, verarbeiteten Lebensmitteln oder Nahrungsergänzungsmitteln könnte die Entwicklung von Sehstörungen </a:t>
            </a:r>
            <a:r>
              <a:rPr lang="de-DE" sz="2200" b="1" dirty="0"/>
              <a:t>verzögern oder verhindern</a:t>
            </a:r>
            <a:r>
              <a:rPr lang="en-US" sz="2200" b="1" dirty="0"/>
              <a:t>.</a:t>
            </a:r>
            <a:r>
              <a:rPr lang="en-US" sz="2200" dirty="0"/>
              <a:t> </a:t>
            </a:r>
          </a:p>
          <a:p>
            <a:pPr indent="0"/>
            <a:endParaRPr lang="en-US" dirty="0"/>
          </a:p>
        </p:txBody>
      </p:sp>
      <p:sp>
        <p:nvSpPr>
          <p:cNvPr id="4" name="Text Placeholder 2">
            <a:extLst>
              <a:ext uri="{FF2B5EF4-FFF2-40B4-BE49-F238E27FC236}">
                <a16:creationId xmlns:a16="http://schemas.microsoft.com/office/drawing/2014/main" id="{BCB4ED86-DFC5-43B3-AEF7-FB3F3845F896}"/>
              </a:ext>
            </a:extLst>
          </p:cNvPr>
          <p:cNvSpPr>
            <a:spLocks noGrp="1"/>
          </p:cNvSpPr>
          <p:nvPr>
            <p:ph type="body" sz="quarter" idx="16"/>
          </p:nvPr>
        </p:nvSpPr>
        <p:spPr>
          <a:xfrm>
            <a:off x="735013" y="642938"/>
            <a:ext cx="10807700" cy="582612"/>
          </a:xfrm>
        </p:spPr>
        <p:txBody>
          <a:bodyPr>
            <a:normAutofit lnSpcReduction="10000"/>
          </a:bodyPr>
          <a:lstStyle/>
          <a:p>
            <a:r>
              <a:rPr lang="de-DE" dirty="0"/>
              <a:t>Nährstoffbedarf für ältere Menschen - </a:t>
            </a:r>
            <a:r>
              <a:rPr lang="de-DE" b="1" dirty="0"/>
              <a:t>7. Antioxidantien</a:t>
            </a:r>
            <a:endParaRPr lang="en-IE" b="1" dirty="0"/>
          </a:p>
        </p:txBody>
      </p:sp>
      <p:sp>
        <p:nvSpPr>
          <p:cNvPr id="3" name="TextBox 2">
            <a:extLst>
              <a:ext uri="{FF2B5EF4-FFF2-40B4-BE49-F238E27FC236}">
                <a16:creationId xmlns:a16="http://schemas.microsoft.com/office/drawing/2014/main" id="{DED015AA-F4A3-4AC0-8FF1-CC21FFF79742}"/>
              </a:ext>
            </a:extLst>
          </p:cNvPr>
          <p:cNvSpPr txBox="1"/>
          <p:nvPr/>
        </p:nvSpPr>
        <p:spPr>
          <a:xfrm>
            <a:off x="6457366" y="3526373"/>
            <a:ext cx="5085347" cy="2139047"/>
          </a:xfrm>
          <a:prstGeom prst="rect">
            <a:avLst/>
          </a:prstGeom>
          <a:noFill/>
          <a:ln w="38100">
            <a:solidFill>
              <a:srgbClr val="FFC000"/>
            </a:solidFill>
          </a:ln>
        </p:spPr>
        <p:txBody>
          <a:bodyPr wrap="square" rtlCol="0">
            <a:spAutoFit/>
          </a:bodyPr>
          <a:lstStyle/>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IE" sz="2400" b="0" i="0" u="none" strike="noStrike" kern="1200" cap="none" spc="0" normalizeH="0" baseline="0" noProof="0" dirty="0">
                <a:ln>
                  <a:noFill/>
                </a:ln>
                <a:solidFill>
                  <a:srgbClr val="1188A3"/>
                </a:solidFill>
                <a:effectLst/>
                <a:uLnTx/>
                <a:uFillTx/>
                <a:latin typeface="Calibri" panose="020F0502020204030204"/>
                <a:ea typeface="+mn-ea"/>
                <a:cs typeface="+mn-cs"/>
                <a:hlinkClick r:id="rId2">
                  <a:extLst>
                    <a:ext uri="{A12FA001-AC4F-418D-AE19-62706E023703}">
                      <ahyp:hlinkClr xmlns:ahyp="http://schemas.microsoft.com/office/drawing/2018/hyperlinkcolor" val="tx"/>
                    </a:ext>
                  </a:extLst>
                </a:hlinkClick>
              </a:rPr>
              <a:t>Depression</a:t>
            </a:r>
            <a:endParaRPr kumimoji="0" lang="en-IE" sz="2400" b="0" i="0" u="none" strike="noStrike" kern="1200" cap="none" spc="0" normalizeH="0" baseline="0" noProof="0" dirty="0">
              <a:ln>
                <a:noFill/>
              </a:ln>
              <a:solidFill>
                <a:srgbClr val="1188A3"/>
              </a:solidFill>
              <a:effectLst/>
              <a:uLnTx/>
              <a:uFillTx/>
              <a:latin typeface="Calibri" panose="020F0502020204030204"/>
              <a:ea typeface="+mn-ea"/>
              <a:cs typeface="+mn-cs"/>
            </a:endParaRPr>
          </a:p>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IE" sz="2400" b="0" i="0" u="none" strike="noStrike" kern="1200" cap="none" spc="0" normalizeH="0" baseline="0" noProof="0" dirty="0" err="1">
                <a:ln>
                  <a:noFill/>
                </a:ln>
                <a:solidFill>
                  <a:srgbClr val="1188A3"/>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Demenz</a:t>
            </a:r>
            <a:r>
              <a:rPr kumimoji="0" lang="en-IE" sz="2400" b="0" i="0" u="none" strike="noStrike" kern="1200" cap="none" spc="0" normalizeH="0" baseline="0" noProof="0" dirty="0">
                <a:ln>
                  <a:noFill/>
                </a:ln>
                <a:solidFill>
                  <a:srgbClr val="1188A3"/>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 und </a:t>
            </a:r>
            <a:r>
              <a:rPr kumimoji="0" lang="en-IE" sz="2400" b="0" i="0" u="none" strike="noStrike" kern="1200" cap="none" spc="0" normalizeH="0" baseline="0" noProof="0" dirty="0" err="1">
                <a:ln>
                  <a:noFill/>
                </a:ln>
                <a:solidFill>
                  <a:srgbClr val="1188A3"/>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Schlaganfall</a:t>
            </a:r>
            <a:r>
              <a:rPr kumimoji="0" lang="en-IE" sz="2400" b="0" i="0" u="none" strike="noStrike" kern="1200" cap="none" spc="0" normalizeH="0" baseline="0" noProof="0" dirty="0">
                <a:ln>
                  <a:noFill/>
                </a:ln>
                <a:solidFill>
                  <a:srgbClr val="1188A3"/>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 </a:t>
            </a:r>
            <a:endParaRPr kumimoji="0" lang="en-IE" sz="2400" b="0" i="0" u="none" strike="noStrike" kern="1200" cap="none" spc="0" normalizeH="0" baseline="0" noProof="0" dirty="0">
              <a:ln>
                <a:noFill/>
              </a:ln>
              <a:solidFill>
                <a:srgbClr val="1188A3"/>
              </a:solidFill>
              <a:effectLst/>
              <a:uLnTx/>
              <a:uFillTx/>
              <a:latin typeface="Calibri" panose="020F0502020204030204"/>
              <a:ea typeface="+mn-ea"/>
              <a:cs typeface="+mn-cs"/>
            </a:endParaRPr>
          </a:p>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IE" sz="2400" b="0" i="0" u="none" strike="noStrike" kern="1200" cap="none" spc="0" normalizeH="0" baseline="0" noProof="0" dirty="0" err="1">
                <a:ln>
                  <a:noFill/>
                </a:ln>
                <a:solidFill>
                  <a:srgbClr val="1188A3"/>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Motorische</a:t>
            </a:r>
            <a:r>
              <a:rPr kumimoji="0" lang="en-IE" sz="2400" b="0" i="0" u="none" strike="noStrike" kern="1200" cap="none" spc="0" normalizeH="0" baseline="0" noProof="0" dirty="0">
                <a:ln>
                  <a:noFill/>
                </a:ln>
                <a:solidFill>
                  <a:srgbClr val="1188A3"/>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 </a:t>
            </a:r>
            <a:r>
              <a:rPr kumimoji="0" lang="en-IE" sz="2400" b="0" i="0" u="none" strike="noStrike" kern="1200" cap="none" spc="0" normalizeH="0" baseline="0" noProof="0" dirty="0" err="1">
                <a:ln>
                  <a:noFill/>
                </a:ln>
                <a:solidFill>
                  <a:srgbClr val="1188A3"/>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Funktion</a:t>
            </a:r>
            <a:r>
              <a:rPr kumimoji="0" lang="en-IE" sz="2400" b="0" i="0" u="none" strike="noStrike" kern="1200" cap="none" spc="0" normalizeH="0" baseline="0" noProof="0" dirty="0">
                <a:ln>
                  <a:noFill/>
                </a:ln>
                <a:solidFill>
                  <a:srgbClr val="1188A3"/>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 &amp; Parkinson-</a:t>
            </a:r>
            <a:r>
              <a:rPr kumimoji="0" lang="en-IE" sz="2400" b="0" i="0" u="none" strike="noStrike" kern="1200" cap="none" spc="0" normalizeH="0" baseline="0" noProof="0" dirty="0" err="1">
                <a:ln>
                  <a:noFill/>
                </a:ln>
                <a:solidFill>
                  <a:srgbClr val="1188A3"/>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Krankheit</a:t>
            </a:r>
            <a:endParaRPr kumimoji="0" lang="en-IE" sz="2400" b="0" i="0" u="none" strike="noStrike" kern="1200" cap="none" spc="0" normalizeH="0" baseline="0" noProof="0" dirty="0">
              <a:ln>
                <a:noFill/>
              </a:ln>
              <a:solidFill>
                <a:srgbClr val="1188A3"/>
              </a:solidFill>
              <a:effectLst/>
              <a:uLnTx/>
              <a:uFillTx/>
              <a:latin typeface="Calibri" panose="020F0502020204030204"/>
              <a:ea typeface="+mn-ea"/>
              <a:cs typeface="+mn-cs"/>
            </a:endParaRPr>
          </a:p>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IE" sz="2400" b="0" i="0" u="none" strike="noStrike" kern="1200" cap="none" spc="0" normalizeH="0" baseline="0" noProof="0" dirty="0">
                <a:ln>
                  <a:noFill/>
                </a:ln>
                <a:solidFill>
                  <a:srgbClr val="1188A3"/>
                </a:solidFill>
                <a:effectLst/>
                <a:uLnTx/>
                <a:uFillTx/>
                <a:latin typeface="Calibri" panose="020F0502020204030204"/>
                <a:ea typeface="+mn-ea"/>
                <a:cs typeface="+mn-cs"/>
                <a:hlinkClick r:id="rId5">
                  <a:extLst>
                    <a:ext uri="{A12FA001-AC4F-418D-AE19-62706E023703}">
                      <ahyp:hlinkClr xmlns:ahyp="http://schemas.microsoft.com/office/drawing/2018/hyperlinkcolor" val="tx"/>
                    </a:ext>
                  </a:extLst>
                </a:hlinkClick>
              </a:rPr>
              <a:t>Die Alzheimer-</a:t>
            </a:r>
            <a:r>
              <a:rPr kumimoji="0" lang="en-IE" sz="2400" b="0" i="0" u="none" strike="noStrike" kern="1200" cap="none" spc="0" normalizeH="0" baseline="0" noProof="0" dirty="0" err="1">
                <a:ln>
                  <a:noFill/>
                </a:ln>
                <a:solidFill>
                  <a:srgbClr val="1188A3"/>
                </a:solidFill>
                <a:effectLst/>
                <a:uLnTx/>
                <a:uFillTx/>
                <a:latin typeface="Calibri" panose="020F0502020204030204"/>
                <a:ea typeface="+mn-ea"/>
                <a:cs typeface="+mn-cs"/>
                <a:hlinkClick r:id="rId5">
                  <a:extLst>
                    <a:ext uri="{A12FA001-AC4F-418D-AE19-62706E023703}">
                      <ahyp:hlinkClr xmlns:ahyp="http://schemas.microsoft.com/office/drawing/2018/hyperlinkcolor" val="tx"/>
                    </a:ext>
                  </a:extLst>
                </a:hlinkClick>
              </a:rPr>
              <a:t>Krankheit</a:t>
            </a:r>
            <a:endParaRPr kumimoji="0" lang="en-US" sz="2400" b="0" i="0" u="none" strike="noStrike" kern="1200" cap="none" spc="0" normalizeH="0" baseline="0" noProof="0" dirty="0">
              <a:ln>
                <a:noFill/>
              </a:ln>
              <a:solidFill>
                <a:srgbClr val="1188A3"/>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09C384BE-6971-4E55-A900-A68327A3990A}"/>
              </a:ext>
            </a:extLst>
          </p:cNvPr>
          <p:cNvSpPr txBox="1"/>
          <p:nvPr/>
        </p:nvSpPr>
        <p:spPr>
          <a:xfrm>
            <a:off x="482600" y="3535221"/>
            <a:ext cx="4995779" cy="2467599"/>
          </a:xfrm>
          <a:prstGeom prst="rect">
            <a:avLst/>
          </a:prstGeom>
          <a:noFill/>
          <a:ln w="38100">
            <a:solidFill>
              <a:srgbClr val="FFC000"/>
            </a:solidFill>
          </a:ln>
        </p:spPr>
        <p:txBody>
          <a:bodyPr wrap="square" rtlCol="0">
            <a:spAutoFit/>
          </a:bodyPr>
          <a:lstStyle/>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de-DE" sz="2450" i="0" u="none" strike="noStrike" kern="1200" cap="none" spc="0" normalizeH="0" baseline="0" noProof="0" dirty="0">
                <a:ln>
                  <a:noFill/>
                </a:ln>
                <a:solidFill>
                  <a:srgbClr val="000000"/>
                </a:solidFill>
                <a:effectLst/>
                <a:uLnTx/>
                <a:uFillTx/>
                <a:latin typeface="Calibri" panose="020F0502020204030204"/>
                <a:ea typeface="+mn-ea"/>
                <a:cs typeface="+mn-cs"/>
              </a:rPr>
              <a:t>Eine </a:t>
            </a:r>
            <a:r>
              <a:rPr kumimoji="0" lang="de-DE" sz="2450" b="1" i="0" u="none" strike="noStrike" kern="1200" cap="none" spc="0" normalizeH="0" baseline="0" noProof="0" dirty="0">
                <a:ln>
                  <a:noFill/>
                </a:ln>
                <a:solidFill>
                  <a:srgbClr val="000000"/>
                </a:solidFill>
                <a:effectLst/>
                <a:uLnTx/>
                <a:uFillTx/>
                <a:latin typeface="Calibri" panose="020F0502020204030204"/>
                <a:ea typeface="+mn-ea"/>
                <a:cs typeface="+mn-cs"/>
              </a:rPr>
              <a:t>erhöhte Zufuhr</a:t>
            </a:r>
            <a:r>
              <a:rPr kumimoji="0" lang="de-DE" sz="2450" i="0" u="none" strike="noStrike" kern="1200" cap="none" spc="0" normalizeH="0" baseline="0" noProof="0" dirty="0">
                <a:ln>
                  <a:noFill/>
                </a:ln>
                <a:solidFill>
                  <a:srgbClr val="000000"/>
                </a:solidFill>
                <a:effectLst/>
                <a:uLnTx/>
                <a:uFillTx/>
                <a:latin typeface="Calibri" panose="020F0502020204030204"/>
                <a:ea typeface="+mn-ea"/>
                <a:cs typeface="+mn-cs"/>
              </a:rPr>
              <a:t> von </a:t>
            </a:r>
            <a:r>
              <a:rPr kumimoji="0" lang="de-DE" sz="2450" b="1" i="0" u="none" strike="noStrike" kern="1200" cap="none" spc="0" normalizeH="0" baseline="0" noProof="0" dirty="0">
                <a:ln>
                  <a:noFill/>
                </a:ln>
                <a:solidFill>
                  <a:srgbClr val="000000"/>
                </a:solidFill>
                <a:effectLst/>
                <a:uLnTx/>
                <a:uFillTx/>
                <a:latin typeface="Calibri" panose="020F0502020204030204"/>
                <a:ea typeface="+mn-ea"/>
                <a:cs typeface="+mn-cs"/>
              </a:rPr>
              <a:t>Antioxidantien</a:t>
            </a:r>
            <a:r>
              <a:rPr kumimoji="0" lang="de-DE" sz="2450" i="0" u="none" strike="noStrike" kern="1200" cap="none" spc="0" normalizeH="0" baseline="0" noProof="0" dirty="0">
                <a:ln>
                  <a:noFill/>
                </a:ln>
                <a:solidFill>
                  <a:srgbClr val="000000"/>
                </a:solidFill>
                <a:effectLst/>
                <a:uLnTx/>
                <a:uFillTx/>
                <a:latin typeface="Calibri" panose="020F0502020204030204"/>
                <a:ea typeface="+mn-ea"/>
                <a:cs typeface="+mn-cs"/>
              </a:rPr>
              <a:t> in der Ernährung älterer Menschen wurde mit einer </a:t>
            </a:r>
            <a:r>
              <a:rPr kumimoji="0" lang="de-DE" sz="2450" b="1" i="0" u="none" strike="noStrike" kern="1200" cap="none" spc="0" normalizeH="0" baseline="0" noProof="0" dirty="0">
                <a:ln>
                  <a:noFill/>
                </a:ln>
                <a:solidFill>
                  <a:srgbClr val="000000"/>
                </a:solidFill>
                <a:effectLst/>
                <a:uLnTx/>
                <a:uFillTx/>
                <a:latin typeface="Calibri" panose="020F0502020204030204"/>
                <a:ea typeface="+mn-ea"/>
                <a:cs typeface="+mn-cs"/>
              </a:rPr>
              <a:t>Abschwächung</a:t>
            </a:r>
            <a:r>
              <a:rPr kumimoji="0" lang="de-DE" sz="2450" i="0" u="none" strike="noStrike" kern="1200" cap="none" spc="0" normalizeH="0" baseline="0" noProof="0" dirty="0">
                <a:ln>
                  <a:noFill/>
                </a:ln>
                <a:solidFill>
                  <a:srgbClr val="000000"/>
                </a:solidFill>
                <a:effectLst/>
                <a:uLnTx/>
                <a:uFillTx/>
                <a:latin typeface="Calibri" panose="020F0502020204030204"/>
                <a:ea typeface="+mn-ea"/>
                <a:cs typeface="+mn-cs"/>
              </a:rPr>
              <a:t> oder einem verzögerten Auftreten verschiedener </a:t>
            </a:r>
            <a:r>
              <a:rPr kumimoji="0" lang="de-DE" sz="2450" b="1" i="0" u="none" strike="noStrike" kern="1200" cap="none" spc="0" normalizeH="0" baseline="0" noProof="0" dirty="0">
                <a:ln>
                  <a:noFill/>
                </a:ln>
                <a:solidFill>
                  <a:srgbClr val="000000"/>
                </a:solidFill>
                <a:effectLst/>
                <a:uLnTx/>
                <a:uFillTx/>
                <a:latin typeface="Calibri" panose="020F0502020204030204"/>
                <a:ea typeface="+mn-ea"/>
                <a:cs typeface="+mn-cs"/>
              </a:rPr>
              <a:t>Krankheiten</a:t>
            </a:r>
            <a:r>
              <a:rPr kumimoji="0" lang="de-DE" sz="2450" i="0" u="none" strike="noStrike" kern="1200" cap="none" spc="0" normalizeH="0" baseline="0" noProof="0" dirty="0">
                <a:ln>
                  <a:noFill/>
                </a:ln>
                <a:solidFill>
                  <a:srgbClr val="000000"/>
                </a:solidFill>
                <a:effectLst/>
                <a:uLnTx/>
                <a:uFillTx/>
                <a:latin typeface="Calibri" panose="020F0502020204030204"/>
                <a:ea typeface="+mn-ea"/>
                <a:cs typeface="+mn-cs"/>
              </a:rPr>
              <a:t> und Zustände in Verbindung gebracht</a:t>
            </a:r>
            <a:r>
              <a:rPr kumimoji="0" lang="en-IE" sz="2450" i="0" u="none" strike="noStrike" kern="1200" cap="none" spc="0" normalizeH="0" baseline="0" noProof="0" dirty="0">
                <a:ln>
                  <a:noFill/>
                </a:ln>
                <a:solidFill>
                  <a:srgbClr val="000000"/>
                </a:solidFill>
                <a:effectLst/>
                <a:uLnTx/>
                <a:uFillTx/>
                <a:latin typeface="Calibri" panose="020F0502020204030204"/>
                <a:ea typeface="+mn-ea"/>
                <a:cs typeface="+mn-cs"/>
              </a:rPr>
              <a:t>. </a:t>
            </a:r>
            <a:endParaRPr kumimoji="0" lang="en-IE" sz="245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6" name="Arrow: Curved Down 5">
            <a:extLst>
              <a:ext uri="{FF2B5EF4-FFF2-40B4-BE49-F238E27FC236}">
                <a16:creationId xmlns:a16="http://schemas.microsoft.com/office/drawing/2014/main" id="{F50FE22A-D8B3-4398-BCCB-DA132642302B}"/>
              </a:ext>
            </a:extLst>
          </p:cNvPr>
          <p:cNvSpPr/>
          <p:nvPr/>
        </p:nvSpPr>
        <p:spPr>
          <a:xfrm>
            <a:off x="5261811" y="3034145"/>
            <a:ext cx="1315452" cy="394855"/>
          </a:xfrm>
          <a:prstGeom prst="curved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7" name="TextBox 6">
            <a:extLst>
              <a:ext uri="{FF2B5EF4-FFF2-40B4-BE49-F238E27FC236}">
                <a16:creationId xmlns:a16="http://schemas.microsoft.com/office/drawing/2014/main" id="{7975829A-3139-4159-9ECE-1EEE39B60C95}"/>
              </a:ext>
            </a:extLst>
          </p:cNvPr>
          <p:cNvSpPr txBox="1"/>
          <p:nvPr/>
        </p:nvSpPr>
        <p:spPr>
          <a:xfrm>
            <a:off x="8206731" y="5762793"/>
            <a:ext cx="3655069" cy="830997"/>
          </a:xfrm>
          <a:prstGeom prst="rect">
            <a:avLst/>
          </a:prstGeom>
          <a:solidFill>
            <a:srgbClr val="FED100"/>
          </a:solidFill>
        </p:spPr>
        <p:txBody>
          <a:bodyPr wrap="square" rtlCol="0">
            <a:spAutoFit/>
          </a:bodyPr>
          <a:lstStyle/>
          <a:p>
            <a:r>
              <a:rPr kumimoji="0" lang="de-DE" sz="2400" b="0" i="0" u="none" strike="noStrike" kern="1200" cap="none" spc="0" normalizeH="0" baseline="0" noProof="0" dirty="0">
                <a:ln>
                  <a:noFill/>
                </a:ln>
                <a:solidFill>
                  <a:srgbClr val="000000"/>
                </a:solidFill>
                <a:effectLst/>
                <a:uLnTx/>
                <a:uFillTx/>
                <a:latin typeface="Calibri" panose="020F0502020204030204"/>
                <a:ea typeface="+mn-ea"/>
                <a:cs typeface="+mn-cs"/>
              </a:rPr>
              <a:t>Klicken Sie auf die Links zu einigen dieser Studien</a:t>
            </a:r>
            <a:r>
              <a:rPr kumimoji="0" lang="en-IE" sz="24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lang="en-IE" dirty="0">
              <a:solidFill>
                <a:srgbClr val="000000"/>
              </a:solidFill>
            </a:endParaRPr>
          </a:p>
        </p:txBody>
      </p:sp>
    </p:spTree>
    <p:extLst>
      <p:ext uri="{BB962C8B-B14F-4D97-AF65-F5344CB8AC3E}">
        <p14:creationId xmlns:p14="http://schemas.microsoft.com/office/powerpoint/2010/main" val="21540676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E433BDDE-BCB6-4430-91E3-965599A80E30}"/>
              </a:ext>
            </a:extLst>
          </p:cNvPr>
          <p:cNvSpPr>
            <a:spLocks noGrp="1"/>
          </p:cNvSpPr>
          <p:nvPr>
            <p:ph type="body" sz="quarter" idx="16"/>
          </p:nvPr>
        </p:nvSpPr>
        <p:spPr>
          <a:xfrm>
            <a:off x="735013" y="642937"/>
            <a:ext cx="10807700" cy="718723"/>
          </a:xfrm>
        </p:spPr>
        <p:txBody>
          <a:bodyPr>
            <a:normAutofit fontScale="77500" lnSpcReduction="20000"/>
          </a:bodyPr>
          <a:lstStyle/>
          <a:p>
            <a:r>
              <a:rPr lang="de-DE" b="1" dirty="0"/>
              <a:t>Der Zusammenhang zwischen Ernährung und altersbedingten Krankheiten/Zuständen</a:t>
            </a:r>
          </a:p>
        </p:txBody>
      </p:sp>
      <p:sp>
        <p:nvSpPr>
          <p:cNvPr id="5" name="Text Placeholder 1">
            <a:extLst>
              <a:ext uri="{FF2B5EF4-FFF2-40B4-BE49-F238E27FC236}">
                <a16:creationId xmlns:a16="http://schemas.microsoft.com/office/drawing/2014/main" id="{65EDF0BF-F90D-4BB0-BD9F-413DEA79C9AA}"/>
              </a:ext>
            </a:extLst>
          </p:cNvPr>
          <p:cNvSpPr>
            <a:spLocks noGrp="1"/>
          </p:cNvSpPr>
          <p:nvPr>
            <p:ph type="body" sz="quarter" idx="18"/>
          </p:nvPr>
        </p:nvSpPr>
        <p:spPr>
          <a:xfrm>
            <a:off x="489284" y="1507958"/>
            <a:ext cx="5951621" cy="4331368"/>
          </a:xfrm>
        </p:spPr>
        <p:txBody>
          <a:bodyPr>
            <a:normAutofit fontScale="85000" lnSpcReduction="20000"/>
          </a:bodyPr>
          <a:lstStyle/>
          <a:p>
            <a:pPr indent="0">
              <a:lnSpc>
                <a:spcPct val="100000"/>
              </a:lnSpc>
            </a:pPr>
            <a:r>
              <a:rPr lang="de-DE" dirty="0"/>
              <a:t>Langfristige prospektive klinische Studien sind erforderlich, um diese Zusammenhänge zwischen Ernährung und Krankheit zu bestätigen, aber nach dem derzeitigen Stand der Forschung ist die </a:t>
            </a:r>
            <a:r>
              <a:rPr lang="de-DE" b="1" dirty="0"/>
              <a:t>BESTE ERNÄHRUNG</a:t>
            </a:r>
            <a:r>
              <a:rPr lang="de-DE" dirty="0"/>
              <a:t> zur Verzögerung des Ausbruchs altersbedingter Krankheiten</a:t>
            </a:r>
            <a:r>
              <a:rPr lang="en-US" dirty="0"/>
              <a:t>:</a:t>
            </a:r>
          </a:p>
          <a:p>
            <a:pPr marL="571500" indent="-342900">
              <a:lnSpc>
                <a:spcPct val="100000"/>
              </a:lnSpc>
              <a:buFont typeface="Arial" panose="020B0604020202020204" pitchFamily="34" charset="0"/>
              <a:buChar char="•"/>
            </a:pPr>
            <a:r>
              <a:rPr lang="de-DE" b="1" dirty="0"/>
              <a:t>wenig Kalorien und gesättigte Fette </a:t>
            </a:r>
          </a:p>
          <a:p>
            <a:pPr marL="571500" indent="-342900">
              <a:lnSpc>
                <a:spcPct val="100000"/>
              </a:lnSpc>
              <a:buFont typeface="Arial" panose="020B0604020202020204" pitchFamily="34" charset="0"/>
              <a:buChar char="•"/>
            </a:pPr>
            <a:r>
              <a:rPr lang="de-DE" b="1" dirty="0"/>
              <a:t>reich an Vollkorngetreide, Hülsenfrüchten, Obst und Gemüse</a:t>
            </a:r>
          </a:p>
          <a:p>
            <a:pPr marL="571500" indent="-342900">
              <a:lnSpc>
                <a:spcPct val="100000"/>
              </a:lnSpc>
              <a:buFont typeface="Arial" panose="020B0604020202020204" pitchFamily="34" charset="0"/>
              <a:buChar char="•"/>
            </a:pPr>
            <a:r>
              <a:rPr lang="de-DE" b="1" dirty="0"/>
              <a:t>das ein schlankes Körpergewicht aufrechterhält</a:t>
            </a:r>
            <a:r>
              <a:rPr lang="en-US" dirty="0"/>
              <a:t>. </a:t>
            </a:r>
          </a:p>
          <a:p>
            <a:pPr indent="0">
              <a:lnSpc>
                <a:spcPct val="100000"/>
              </a:lnSpc>
            </a:pPr>
            <a:r>
              <a:rPr lang="de-DE" dirty="0"/>
              <a:t>Eine solche Ernährung sollte zu einer Schlüsselkomponente des gesunden Alterns werden, die altersbedingte Krankheiten verzögert und vielleicht sogar in den Alterungsprozess selbst eingreift</a:t>
            </a:r>
            <a:r>
              <a:rPr lang="en-US" dirty="0"/>
              <a:t>. </a:t>
            </a:r>
            <a:r>
              <a:rPr lang="en-US" dirty="0">
                <a:solidFill>
                  <a:srgbClr val="1188A3"/>
                </a:solidFill>
                <a:hlinkClick r:id="rId2">
                  <a:extLst>
                    <a:ext uri="{A12FA001-AC4F-418D-AE19-62706E023703}">
                      <ahyp:hlinkClr xmlns:ahyp="http://schemas.microsoft.com/office/drawing/2018/hyperlinkcolor" val="tx"/>
                    </a:ext>
                  </a:extLst>
                </a:hlinkClick>
              </a:rPr>
              <a:t>Quelle </a:t>
            </a:r>
            <a:endParaRPr lang="en-IE" dirty="0">
              <a:solidFill>
                <a:srgbClr val="1188A3"/>
              </a:solidFill>
            </a:endParaRPr>
          </a:p>
        </p:txBody>
      </p:sp>
      <p:pic>
        <p:nvPicPr>
          <p:cNvPr id="3" name="Picture 2" descr="Elderly woman finishing a marathon">
            <a:extLst>
              <a:ext uri="{FF2B5EF4-FFF2-40B4-BE49-F238E27FC236}">
                <a16:creationId xmlns:a16="http://schemas.microsoft.com/office/drawing/2014/main" id="{32E1FDF4-BD08-4FB6-9E69-7BA4B072E6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72563" y="2113547"/>
            <a:ext cx="3946358" cy="2630905"/>
          </a:xfrm>
          <a:prstGeom prst="rect">
            <a:avLst/>
          </a:prstGeom>
        </p:spPr>
      </p:pic>
    </p:spTree>
    <p:extLst>
      <p:ext uri="{BB962C8B-B14F-4D97-AF65-F5344CB8AC3E}">
        <p14:creationId xmlns:p14="http://schemas.microsoft.com/office/powerpoint/2010/main" val="3267257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675588-48D8-46C8-BD9A-496CEE182379}"/>
              </a:ext>
            </a:extLst>
          </p:cNvPr>
          <p:cNvSpPr>
            <a:spLocks noGrp="1"/>
          </p:cNvSpPr>
          <p:nvPr>
            <p:ph type="body" sz="quarter" idx="18"/>
          </p:nvPr>
        </p:nvSpPr>
        <p:spPr>
          <a:xfrm>
            <a:off x="866274" y="3076100"/>
            <a:ext cx="4836694" cy="2201753"/>
          </a:xfrm>
        </p:spPr>
        <p:txBody>
          <a:bodyPr vert="horz" lIns="91440" tIns="45720" rIns="91440" bIns="45720" rtlCol="0" anchor="t">
            <a:noAutofit/>
          </a:bodyPr>
          <a:lstStyle/>
          <a:p>
            <a:pPr marL="0" indent="0"/>
            <a:r>
              <a:rPr lang="en-US" sz="2000" dirty="0" err="1"/>
              <a:t>Erhöhtes</a:t>
            </a:r>
            <a:r>
              <a:rPr lang="en-US" sz="2000" dirty="0"/>
              <a:t> Risiko von:</a:t>
            </a:r>
          </a:p>
          <a:p>
            <a:pPr marL="342900" indent="-342900">
              <a:buFont typeface="Wingdings" panose="05000000000000000000" pitchFamily="2" charset="2"/>
              <a:buChar char="Ø"/>
            </a:pPr>
            <a:r>
              <a:rPr lang="en-US" sz="2000" dirty="0"/>
              <a:t>Hoher </a:t>
            </a:r>
            <a:r>
              <a:rPr lang="en-US" sz="2000" dirty="0" err="1"/>
              <a:t>Cholesterinspiegel</a:t>
            </a:r>
            <a:r>
              <a:rPr lang="en-US" sz="2000" dirty="0"/>
              <a:t>/Hoher </a:t>
            </a:r>
            <a:r>
              <a:rPr lang="en-US" sz="2000" dirty="0" err="1"/>
              <a:t>Blutdruck</a:t>
            </a:r>
            <a:endParaRPr lang="en-US" sz="2000" dirty="0"/>
          </a:p>
          <a:p>
            <a:pPr marL="342900" indent="-342900">
              <a:buFont typeface="Wingdings" panose="05000000000000000000" pitchFamily="2" charset="2"/>
              <a:buChar char="Ø"/>
            </a:pPr>
            <a:r>
              <a:rPr lang="en-US" sz="2000" dirty="0" err="1"/>
              <a:t>Kardiovaskuläre</a:t>
            </a:r>
            <a:r>
              <a:rPr lang="en-US" sz="2000" dirty="0"/>
              <a:t> </a:t>
            </a:r>
            <a:r>
              <a:rPr lang="en-US" sz="2000" dirty="0" err="1"/>
              <a:t>Erkrankung</a:t>
            </a:r>
            <a:endParaRPr lang="en-US" sz="2000" dirty="0"/>
          </a:p>
          <a:p>
            <a:pPr marL="342900" indent="-342900">
              <a:buFont typeface="Wingdings" panose="05000000000000000000" pitchFamily="2" charset="2"/>
              <a:buChar char="Ø"/>
            </a:pPr>
            <a:r>
              <a:rPr lang="en-US" sz="2000" dirty="0"/>
              <a:t>Typ-2-Diabetes</a:t>
            </a:r>
          </a:p>
          <a:p>
            <a:pPr marL="342900" indent="-342900">
              <a:buFont typeface="Wingdings" panose="05000000000000000000" pitchFamily="2" charset="2"/>
              <a:buChar char="Ø"/>
            </a:pPr>
            <a:r>
              <a:rPr lang="en-US" sz="2000" dirty="0"/>
              <a:t>Manche </a:t>
            </a:r>
            <a:r>
              <a:rPr lang="en-US" sz="2000" dirty="0" err="1"/>
              <a:t>Krebsarten</a:t>
            </a:r>
            <a:endParaRPr lang="en-US" sz="2000" dirty="0"/>
          </a:p>
          <a:p>
            <a:pPr marL="342900" indent="-342900">
              <a:buFont typeface="Wingdings" panose="05000000000000000000" pitchFamily="2" charset="2"/>
              <a:buChar char="Ø"/>
            </a:pPr>
            <a:r>
              <a:rPr lang="en-US" sz="2000" dirty="0" err="1"/>
              <a:t>Demenz</a:t>
            </a:r>
            <a:endParaRPr lang="en-US" sz="2000" dirty="0"/>
          </a:p>
          <a:p>
            <a:pPr marL="342900" indent="-342900">
              <a:buFont typeface="Wingdings" panose="05000000000000000000" pitchFamily="2" charset="2"/>
              <a:buChar char="Ø"/>
            </a:pPr>
            <a:r>
              <a:rPr lang="en-US" sz="2000" dirty="0" err="1"/>
              <a:t>Eingeschränkte</a:t>
            </a:r>
            <a:r>
              <a:rPr lang="en-US" sz="2000" dirty="0"/>
              <a:t> </a:t>
            </a:r>
            <a:r>
              <a:rPr lang="en-US" sz="2000" dirty="0" err="1"/>
              <a:t>Mobilität</a:t>
            </a:r>
            <a:r>
              <a:rPr lang="en-US" sz="2000" dirty="0"/>
              <a:t> und </a:t>
            </a:r>
            <a:r>
              <a:rPr lang="en-US" sz="2000" dirty="0" err="1"/>
              <a:t>Autonomie</a:t>
            </a:r>
            <a:endParaRPr lang="en-IE" sz="2000" dirty="0"/>
          </a:p>
        </p:txBody>
      </p:sp>
      <p:sp>
        <p:nvSpPr>
          <p:cNvPr id="3" name="Text Placeholder 2">
            <a:extLst>
              <a:ext uri="{FF2B5EF4-FFF2-40B4-BE49-F238E27FC236}">
                <a16:creationId xmlns:a16="http://schemas.microsoft.com/office/drawing/2014/main" id="{83E6B595-0D89-40E6-849E-C602856FA999}"/>
              </a:ext>
            </a:extLst>
          </p:cNvPr>
          <p:cNvSpPr>
            <a:spLocks noGrp="1"/>
          </p:cNvSpPr>
          <p:nvPr>
            <p:ph type="body" sz="quarter" idx="16"/>
          </p:nvPr>
        </p:nvSpPr>
        <p:spPr/>
        <p:txBody>
          <a:bodyPr>
            <a:normAutofit fontScale="92500"/>
          </a:bodyPr>
          <a:lstStyle/>
          <a:p>
            <a:r>
              <a:rPr lang="de-DE" dirty="0"/>
              <a:t>Zusammengefasst... die Verbindung zwischen Diät und AKs </a:t>
            </a:r>
            <a:endParaRPr lang="en-IE" dirty="0"/>
          </a:p>
        </p:txBody>
      </p:sp>
      <p:sp>
        <p:nvSpPr>
          <p:cNvPr id="4" name="TextBox 3">
            <a:extLst>
              <a:ext uri="{FF2B5EF4-FFF2-40B4-BE49-F238E27FC236}">
                <a16:creationId xmlns:a16="http://schemas.microsoft.com/office/drawing/2014/main" id="{DED5CA11-147C-4E67-B4B4-88DD92049869}"/>
              </a:ext>
            </a:extLst>
          </p:cNvPr>
          <p:cNvSpPr txBox="1"/>
          <p:nvPr/>
        </p:nvSpPr>
        <p:spPr>
          <a:xfrm>
            <a:off x="866274" y="1580147"/>
            <a:ext cx="4836694" cy="1477328"/>
          </a:xfrm>
          <a:prstGeom prst="rect">
            <a:avLst/>
          </a:prstGeom>
          <a:solidFill>
            <a:srgbClr val="FFC000"/>
          </a:solidFill>
        </p:spPr>
        <p:txBody>
          <a:bodyPr wrap="square" lIns="91440" tIns="45720" rIns="91440" bIns="45720" rtlCol="0" anchor="t">
            <a:spAutoFit/>
          </a:bodyPr>
          <a:lstStyle/>
          <a:p>
            <a:pPr algn="ctr"/>
            <a:endParaRPr lang="en-US" dirty="0"/>
          </a:p>
          <a:p>
            <a:pPr algn="ctr"/>
            <a:endParaRPr lang="en-IE" dirty="0"/>
          </a:p>
          <a:p>
            <a:pPr algn="ctr"/>
            <a:endParaRPr lang="en-IE" dirty="0"/>
          </a:p>
          <a:p>
            <a:pPr algn="ctr"/>
            <a:r>
              <a:rPr lang="de-DE" dirty="0">
                <a:solidFill>
                  <a:srgbClr val="000000"/>
                </a:solidFill>
              </a:rPr>
              <a:t>Ernährung mit </a:t>
            </a:r>
            <a:r>
              <a:rPr lang="de-DE" b="1" dirty="0">
                <a:solidFill>
                  <a:srgbClr val="000000"/>
                </a:solidFill>
              </a:rPr>
              <a:t>falschem Gehalt </a:t>
            </a:r>
            <a:r>
              <a:rPr lang="de-DE" dirty="0">
                <a:solidFill>
                  <a:srgbClr val="000000"/>
                </a:solidFill>
              </a:rPr>
              <a:t>an Nährstoffen</a:t>
            </a:r>
          </a:p>
          <a:p>
            <a:pPr algn="ctr"/>
            <a:endParaRPr lang="de-DE" dirty="0">
              <a:solidFill>
                <a:srgbClr val="000000"/>
              </a:solidFill>
              <a:cs typeface="Calibri"/>
            </a:endParaRPr>
          </a:p>
        </p:txBody>
      </p:sp>
      <p:sp>
        <p:nvSpPr>
          <p:cNvPr id="5" name="TextBox 4">
            <a:extLst>
              <a:ext uri="{FF2B5EF4-FFF2-40B4-BE49-F238E27FC236}">
                <a16:creationId xmlns:a16="http://schemas.microsoft.com/office/drawing/2014/main" id="{CB187582-158B-4BFB-AA45-D8CC4CF73263}"/>
              </a:ext>
            </a:extLst>
          </p:cNvPr>
          <p:cNvSpPr txBox="1"/>
          <p:nvPr/>
        </p:nvSpPr>
        <p:spPr>
          <a:xfrm>
            <a:off x="5702968" y="1580147"/>
            <a:ext cx="4836694" cy="1477328"/>
          </a:xfrm>
          <a:prstGeom prst="rect">
            <a:avLst/>
          </a:prstGeom>
          <a:solidFill>
            <a:srgbClr val="85D2E1"/>
          </a:solidFill>
        </p:spPr>
        <p:txBody>
          <a:bodyPr wrap="square" rtlCol="0">
            <a:spAutoFit/>
          </a:bodyPr>
          <a:lstStyle/>
          <a:p>
            <a:pPr algn="ctr"/>
            <a:endParaRPr lang="en-US" dirty="0"/>
          </a:p>
          <a:p>
            <a:pPr algn="ctr"/>
            <a:endParaRPr lang="en-IE" dirty="0"/>
          </a:p>
          <a:p>
            <a:pPr algn="ctr"/>
            <a:endParaRPr lang="en-IE" dirty="0"/>
          </a:p>
          <a:p>
            <a:pPr algn="ctr"/>
            <a:r>
              <a:rPr lang="de-DE" dirty="0">
                <a:solidFill>
                  <a:srgbClr val="000000"/>
                </a:solidFill>
              </a:rPr>
              <a:t>Ernährung mit einem </a:t>
            </a:r>
            <a:r>
              <a:rPr lang="de-DE" b="1" dirty="0">
                <a:solidFill>
                  <a:srgbClr val="000000"/>
                </a:solidFill>
              </a:rPr>
              <a:t>angemessenen Gehalt </a:t>
            </a:r>
            <a:r>
              <a:rPr lang="de-DE" dirty="0">
                <a:solidFill>
                  <a:srgbClr val="000000"/>
                </a:solidFill>
              </a:rPr>
              <a:t>an Nährstoffen </a:t>
            </a:r>
            <a:endParaRPr lang="en-IE" dirty="0"/>
          </a:p>
        </p:txBody>
      </p:sp>
      <p:grpSp>
        <p:nvGrpSpPr>
          <p:cNvPr id="7" name="Google Shape;576;p39">
            <a:extLst>
              <a:ext uri="{FF2B5EF4-FFF2-40B4-BE49-F238E27FC236}">
                <a16:creationId xmlns:a16="http://schemas.microsoft.com/office/drawing/2014/main" id="{4365204B-44AD-4C04-97EA-B70ABA89CDCA}"/>
              </a:ext>
            </a:extLst>
          </p:cNvPr>
          <p:cNvGrpSpPr/>
          <p:nvPr/>
        </p:nvGrpSpPr>
        <p:grpSpPr>
          <a:xfrm>
            <a:off x="2936606" y="1666169"/>
            <a:ext cx="696030" cy="771526"/>
            <a:chOff x="2623275" y="2333250"/>
            <a:chExt cx="381175" cy="381175"/>
          </a:xfrm>
        </p:grpSpPr>
        <p:sp>
          <p:nvSpPr>
            <p:cNvPr id="8" name="Google Shape;577;p39">
              <a:extLst>
                <a:ext uri="{FF2B5EF4-FFF2-40B4-BE49-F238E27FC236}">
                  <a16:creationId xmlns:a16="http://schemas.microsoft.com/office/drawing/2014/main" id="{348BE5CC-B669-4C90-A417-3785A68FC93E}"/>
                </a:ext>
              </a:extLst>
            </p:cNvPr>
            <p:cNvSpPr/>
            <p:nvPr/>
          </p:nvSpPr>
          <p:spPr>
            <a:xfrm>
              <a:off x="2623275" y="2333250"/>
              <a:ext cx="381175" cy="381175"/>
            </a:xfrm>
            <a:custGeom>
              <a:avLst/>
              <a:gdLst/>
              <a:ahLst/>
              <a:cxnLst/>
              <a:rect l="l" t="t" r="r" b="b"/>
              <a:pathLst>
                <a:path w="15247" h="15247" fill="none" extrusionOk="0">
                  <a:moveTo>
                    <a:pt x="7624" y="0"/>
                  </a:moveTo>
                  <a:lnTo>
                    <a:pt x="7624" y="0"/>
                  </a:lnTo>
                  <a:lnTo>
                    <a:pt x="7234" y="0"/>
                  </a:lnTo>
                  <a:lnTo>
                    <a:pt x="6844" y="49"/>
                  </a:lnTo>
                  <a:lnTo>
                    <a:pt x="6455" y="98"/>
                  </a:lnTo>
                  <a:lnTo>
                    <a:pt x="6089" y="147"/>
                  </a:lnTo>
                  <a:lnTo>
                    <a:pt x="5724" y="244"/>
                  </a:lnTo>
                  <a:lnTo>
                    <a:pt x="5359" y="341"/>
                  </a:lnTo>
                  <a:lnTo>
                    <a:pt x="4994" y="463"/>
                  </a:lnTo>
                  <a:lnTo>
                    <a:pt x="4653" y="609"/>
                  </a:lnTo>
                  <a:lnTo>
                    <a:pt x="4312" y="755"/>
                  </a:lnTo>
                  <a:lnTo>
                    <a:pt x="3995" y="926"/>
                  </a:lnTo>
                  <a:lnTo>
                    <a:pt x="3678" y="1096"/>
                  </a:lnTo>
                  <a:lnTo>
                    <a:pt x="3362" y="1291"/>
                  </a:lnTo>
                  <a:lnTo>
                    <a:pt x="3069" y="1510"/>
                  </a:lnTo>
                  <a:lnTo>
                    <a:pt x="2777" y="1730"/>
                  </a:lnTo>
                  <a:lnTo>
                    <a:pt x="2509" y="1973"/>
                  </a:lnTo>
                  <a:lnTo>
                    <a:pt x="2241" y="2241"/>
                  </a:lnTo>
                  <a:lnTo>
                    <a:pt x="1973" y="2509"/>
                  </a:lnTo>
                  <a:lnTo>
                    <a:pt x="1730" y="2777"/>
                  </a:lnTo>
                  <a:lnTo>
                    <a:pt x="1511" y="3069"/>
                  </a:lnTo>
                  <a:lnTo>
                    <a:pt x="1292" y="3361"/>
                  </a:lnTo>
                  <a:lnTo>
                    <a:pt x="1097" y="3678"/>
                  </a:lnTo>
                  <a:lnTo>
                    <a:pt x="926" y="3995"/>
                  </a:lnTo>
                  <a:lnTo>
                    <a:pt x="756" y="4311"/>
                  </a:lnTo>
                  <a:lnTo>
                    <a:pt x="610" y="4652"/>
                  </a:lnTo>
                  <a:lnTo>
                    <a:pt x="463" y="4993"/>
                  </a:lnTo>
                  <a:lnTo>
                    <a:pt x="342" y="5358"/>
                  </a:lnTo>
                  <a:lnTo>
                    <a:pt x="244" y="5724"/>
                  </a:lnTo>
                  <a:lnTo>
                    <a:pt x="147" y="6089"/>
                  </a:lnTo>
                  <a:lnTo>
                    <a:pt x="98" y="6454"/>
                  </a:lnTo>
                  <a:lnTo>
                    <a:pt x="49" y="6844"/>
                  </a:lnTo>
                  <a:lnTo>
                    <a:pt x="1" y="7234"/>
                  </a:lnTo>
                  <a:lnTo>
                    <a:pt x="1" y="7623"/>
                  </a:lnTo>
                  <a:lnTo>
                    <a:pt x="1" y="7623"/>
                  </a:lnTo>
                  <a:lnTo>
                    <a:pt x="1" y="8013"/>
                  </a:lnTo>
                  <a:lnTo>
                    <a:pt x="49" y="8403"/>
                  </a:lnTo>
                  <a:lnTo>
                    <a:pt x="98" y="8793"/>
                  </a:lnTo>
                  <a:lnTo>
                    <a:pt x="147" y="9158"/>
                  </a:lnTo>
                  <a:lnTo>
                    <a:pt x="244" y="9523"/>
                  </a:lnTo>
                  <a:lnTo>
                    <a:pt x="342" y="9889"/>
                  </a:lnTo>
                  <a:lnTo>
                    <a:pt x="463" y="10254"/>
                  </a:lnTo>
                  <a:lnTo>
                    <a:pt x="610" y="10595"/>
                  </a:lnTo>
                  <a:lnTo>
                    <a:pt x="756" y="10936"/>
                  </a:lnTo>
                  <a:lnTo>
                    <a:pt x="926" y="11252"/>
                  </a:lnTo>
                  <a:lnTo>
                    <a:pt x="1097" y="11569"/>
                  </a:lnTo>
                  <a:lnTo>
                    <a:pt x="1292" y="11886"/>
                  </a:lnTo>
                  <a:lnTo>
                    <a:pt x="1511" y="12178"/>
                  </a:lnTo>
                  <a:lnTo>
                    <a:pt x="1730" y="12470"/>
                  </a:lnTo>
                  <a:lnTo>
                    <a:pt x="1973" y="12738"/>
                  </a:lnTo>
                  <a:lnTo>
                    <a:pt x="2241" y="13006"/>
                  </a:lnTo>
                  <a:lnTo>
                    <a:pt x="2509" y="13274"/>
                  </a:lnTo>
                  <a:lnTo>
                    <a:pt x="2777" y="13517"/>
                  </a:lnTo>
                  <a:lnTo>
                    <a:pt x="3069" y="13737"/>
                  </a:lnTo>
                  <a:lnTo>
                    <a:pt x="3362" y="13956"/>
                  </a:lnTo>
                  <a:lnTo>
                    <a:pt x="3678" y="14151"/>
                  </a:lnTo>
                  <a:lnTo>
                    <a:pt x="3995" y="14321"/>
                  </a:lnTo>
                  <a:lnTo>
                    <a:pt x="4312" y="14492"/>
                  </a:lnTo>
                  <a:lnTo>
                    <a:pt x="4653" y="14638"/>
                  </a:lnTo>
                  <a:lnTo>
                    <a:pt x="4994" y="14784"/>
                  </a:lnTo>
                  <a:lnTo>
                    <a:pt x="5359" y="14906"/>
                  </a:lnTo>
                  <a:lnTo>
                    <a:pt x="5724" y="15003"/>
                  </a:lnTo>
                  <a:lnTo>
                    <a:pt x="6089" y="15100"/>
                  </a:lnTo>
                  <a:lnTo>
                    <a:pt x="6455" y="15149"/>
                  </a:lnTo>
                  <a:lnTo>
                    <a:pt x="6844" y="15198"/>
                  </a:lnTo>
                  <a:lnTo>
                    <a:pt x="7234" y="15247"/>
                  </a:lnTo>
                  <a:lnTo>
                    <a:pt x="7624" y="15247"/>
                  </a:lnTo>
                  <a:lnTo>
                    <a:pt x="7624" y="15247"/>
                  </a:lnTo>
                  <a:lnTo>
                    <a:pt x="8014" y="15247"/>
                  </a:lnTo>
                  <a:lnTo>
                    <a:pt x="8403" y="15198"/>
                  </a:lnTo>
                  <a:lnTo>
                    <a:pt x="8793" y="15149"/>
                  </a:lnTo>
                  <a:lnTo>
                    <a:pt x="9158" y="15100"/>
                  </a:lnTo>
                  <a:lnTo>
                    <a:pt x="9524" y="15003"/>
                  </a:lnTo>
                  <a:lnTo>
                    <a:pt x="9889" y="14906"/>
                  </a:lnTo>
                  <a:lnTo>
                    <a:pt x="10254" y="14784"/>
                  </a:lnTo>
                  <a:lnTo>
                    <a:pt x="10595" y="14638"/>
                  </a:lnTo>
                  <a:lnTo>
                    <a:pt x="10936" y="14492"/>
                  </a:lnTo>
                  <a:lnTo>
                    <a:pt x="11253" y="14321"/>
                  </a:lnTo>
                  <a:lnTo>
                    <a:pt x="11569" y="14151"/>
                  </a:lnTo>
                  <a:lnTo>
                    <a:pt x="11886" y="13956"/>
                  </a:lnTo>
                  <a:lnTo>
                    <a:pt x="12178" y="13737"/>
                  </a:lnTo>
                  <a:lnTo>
                    <a:pt x="12470" y="13517"/>
                  </a:lnTo>
                  <a:lnTo>
                    <a:pt x="12738" y="13274"/>
                  </a:lnTo>
                  <a:lnTo>
                    <a:pt x="13006" y="13006"/>
                  </a:lnTo>
                  <a:lnTo>
                    <a:pt x="13274" y="12738"/>
                  </a:lnTo>
                  <a:lnTo>
                    <a:pt x="13518" y="12470"/>
                  </a:lnTo>
                  <a:lnTo>
                    <a:pt x="13737" y="12178"/>
                  </a:lnTo>
                  <a:lnTo>
                    <a:pt x="13956" y="11886"/>
                  </a:lnTo>
                  <a:lnTo>
                    <a:pt x="14151" y="11569"/>
                  </a:lnTo>
                  <a:lnTo>
                    <a:pt x="14321" y="11252"/>
                  </a:lnTo>
                  <a:lnTo>
                    <a:pt x="14492" y="10936"/>
                  </a:lnTo>
                  <a:lnTo>
                    <a:pt x="14638" y="10595"/>
                  </a:lnTo>
                  <a:lnTo>
                    <a:pt x="14784" y="10254"/>
                  </a:lnTo>
                  <a:lnTo>
                    <a:pt x="14906" y="9889"/>
                  </a:lnTo>
                  <a:lnTo>
                    <a:pt x="15003" y="9523"/>
                  </a:lnTo>
                  <a:lnTo>
                    <a:pt x="15101" y="9158"/>
                  </a:lnTo>
                  <a:lnTo>
                    <a:pt x="15150" y="8793"/>
                  </a:lnTo>
                  <a:lnTo>
                    <a:pt x="15198" y="8403"/>
                  </a:lnTo>
                  <a:lnTo>
                    <a:pt x="15247" y="8013"/>
                  </a:lnTo>
                  <a:lnTo>
                    <a:pt x="15247" y="7623"/>
                  </a:lnTo>
                  <a:lnTo>
                    <a:pt x="15247" y="7623"/>
                  </a:lnTo>
                  <a:lnTo>
                    <a:pt x="15247" y="7234"/>
                  </a:lnTo>
                  <a:lnTo>
                    <a:pt x="15198" y="6844"/>
                  </a:lnTo>
                  <a:lnTo>
                    <a:pt x="15150" y="6454"/>
                  </a:lnTo>
                  <a:lnTo>
                    <a:pt x="15101" y="6089"/>
                  </a:lnTo>
                  <a:lnTo>
                    <a:pt x="15003" y="5724"/>
                  </a:lnTo>
                  <a:lnTo>
                    <a:pt x="14906" y="5358"/>
                  </a:lnTo>
                  <a:lnTo>
                    <a:pt x="14784" y="4993"/>
                  </a:lnTo>
                  <a:lnTo>
                    <a:pt x="14638" y="4652"/>
                  </a:lnTo>
                  <a:lnTo>
                    <a:pt x="14492" y="4311"/>
                  </a:lnTo>
                  <a:lnTo>
                    <a:pt x="14321" y="3995"/>
                  </a:lnTo>
                  <a:lnTo>
                    <a:pt x="14151" y="3678"/>
                  </a:lnTo>
                  <a:lnTo>
                    <a:pt x="13956" y="3361"/>
                  </a:lnTo>
                  <a:lnTo>
                    <a:pt x="13737" y="3069"/>
                  </a:lnTo>
                  <a:lnTo>
                    <a:pt x="13518" y="2777"/>
                  </a:lnTo>
                  <a:lnTo>
                    <a:pt x="13274" y="2509"/>
                  </a:lnTo>
                  <a:lnTo>
                    <a:pt x="13006" y="2241"/>
                  </a:lnTo>
                  <a:lnTo>
                    <a:pt x="12738" y="1973"/>
                  </a:lnTo>
                  <a:lnTo>
                    <a:pt x="12470" y="1730"/>
                  </a:lnTo>
                  <a:lnTo>
                    <a:pt x="12178" y="1510"/>
                  </a:lnTo>
                  <a:lnTo>
                    <a:pt x="11886" y="1291"/>
                  </a:lnTo>
                  <a:lnTo>
                    <a:pt x="11569" y="1096"/>
                  </a:lnTo>
                  <a:lnTo>
                    <a:pt x="11253" y="926"/>
                  </a:lnTo>
                  <a:lnTo>
                    <a:pt x="10936" y="755"/>
                  </a:lnTo>
                  <a:lnTo>
                    <a:pt x="10595" y="609"/>
                  </a:lnTo>
                  <a:lnTo>
                    <a:pt x="10254" y="463"/>
                  </a:lnTo>
                  <a:lnTo>
                    <a:pt x="9889" y="341"/>
                  </a:lnTo>
                  <a:lnTo>
                    <a:pt x="9524" y="244"/>
                  </a:lnTo>
                  <a:lnTo>
                    <a:pt x="9158" y="147"/>
                  </a:lnTo>
                  <a:lnTo>
                    <a:pt x="8793" y="98"/>
                  </a:lnTo>
                  <a:lnTo>
                    <a:pt x="8403" y="49"/>
                  </a:lnTo>
                  <a:lnTo>
                    <a:pt x="8014" y="0"/>
                  </a:lnTo>
                  <a:lnTo>
                    <a:pt x="7624" y="0"/>
                  </a:lnTo>
                  <a:lnTo>
                    <a:pt x="7624" y="0"/>
                  </a:lnTo>
                </a:path>
              </a:pathLst>
            </a:custGeom>
            <a:noFill/>
            <a:ln w="28575" cap="rnd" cmpd="sng">
              <a:solidFill>
                <a:srgbClr val="011E3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578;p39">
              <a:extLst>
                <a:ext uri="{FF2B5EF4-FFF2-40B4-BE49-F238E27FC236}">
                  <a16:creationId xmlns:a16="http://schemas.microsoft.com/office/drawing/2014/main" id="{E1C574F4-CA70-442E-A364-E05D7B407F0D}"/>
                </a:ext>
              </a:extLst>
            </p:cNvPr>
            <p:cNvSpPr/>
            <p:nvPr/>
          </p:nvSpPr>
          <p:spPr>
            <a:xfrm>
              <a:off x="2869875" y="2503125"/>
              <a:ext cx="43875" cy="47525"/>
            </a:xfrm>
            <a:custGeom>
              <a:avLst/>
              <a:gdLst/>
              <a:ahLst/>
              <a:cxnLst/>
              <a:rect l="l" t="t" r="r" b="b"/>
              <a:pathLst>
                <a:path w="1755" h="1901" fill="none" extrusionOk="0">
                  <a:moveTo>
                    <a:pt x="877" y="0"/>
                  </a:moveTo>
                  <a:lnTo>
                    <a:pt x="877" y="0"/>
                  </a:lnTo>
                  <a:lnTo>
                    <a:pt x="1048" y="25"/>
                  </a:lnTo>
                  <a:lnTo>
                    <a:pt x="1218" y="73"/>
                  </a:lnTo>
                  <a:lnTo>
                    <a:pt x="1364" y="171"/>
                  </a:lnTo>
                  <a:lnTo>
                    <a:pt x="1510" y="268"/>
                  </a:lnTo>
                  <a:lnTo>
                    <a:pt x="1608" y="414"/>
                  </a:lnTo>
                  <a:lnTo>
                    <a:pt x="1681" y="585"/>
                  </a:lnTo>
                  <a:lnTo>
                    <a:pt x="1730" y="755"/>
                  </a:lnTo>
                  <a:lnTo>
                    <a:pt x="1754" y="950"/>
                  </a:lnTo>
                  <a:lnTo>
                    <a:pt x="1754" y="950"/>
                  </a:lnTo>
                  <a:lnTo>
                    <a:pt x="1730" y="1145"/>
                  </a:lnTo>
                  <a:lnTo>
                    <a:pt x="1681" y="1316"/>
                  </a:lnTo>
                  <a:lnTo>
                    <a:pt x="1608" y="1486"/>
                  </a:lnTo>
                  <a:lnTo>
                    <a:pt x="1510" y="1632"/>
                  </a:lnTo>
                  <a:lnTo>
                    <a:pt x="1364" y="1730"/>
                  </a:lnTo>
                  <a:lnTo>
                    <a:pt x="1218" y="1827"/>
                  </a:lnTo>
                  <a:lnTo>
                    <a:pt x="1048" y="1876"/>
                  </a:lnTo>
                  <a:lnTo>
                    <a:pt x="877" y="1900"/>
                  </a:lnTo>
                  <a:lnTo>
                    <a:pt x="877" y="1900"/>
                  </a:lnTo>
                  <a:lnTo>
                    <a:pt x="707" y="1876"/>
                  </a:lnTo>
                  <a:lnTo>
                    <a:pt x="536" y="1827"/>
                  </a:lnTo>
                  <a:lnTo>
                    <a:pt x="390" y="1730"/>
                  </a:lnTo>
                  <a:lnTo>
                    <a:pt x="244" y="1632"/>
                  </a:lnTo>
                  <a:lnTo>
                    <a:pt x="147" y="1486"/>
                  </a:lnTo>
                  <a:lnTo>
                    <a:pt x="74" y="1316"/>
                  </a:lnTo>
                  <a:lnTo>
                    <a:pt x="25" y="1145"/>
                  </a:lnTo>
                  <a:lnTo>
                    <a:pt x="0" y="950"/>
                  </a:lnTo>
                  <a:lnTo>
                    <a:pt x="0" y="950"/>
                  </a:lnTo>
                  <a:lnTo>
                    <a:pt x="25" y="755"/>
                  </a:lnTo>
                  <a:lnTo>
                    <a:pt x="74" y="585"/>
                  </a:lnTo>
                  <a:lnTo>
                    <a:pt x="147" y="414"/>
                  </a:lnTo>
                  <a:lnTo>
                    <a:pt x="244" y="268"/>
                  </a:lnTo>
                  <a:lnTo>
                    <a:pt x="390" y="171"/>
                  </a:lnTo>
                  <a:lnTo>
                    <a:pt x="536" y="73"/>
                  </a:lnTo>
                  <a:lnTo>
                    <a:pt x="707" y="25"/>
                  </a:lnTo>
                  <a:lnTo>
                    <a:pt x="877" y="0"/>
                  </a:lnTo>
                  <a:lnTo>
                    <a:pt x="877" y="0"/>
                  </a:lnTo>
                </a:path>
              </a:pathLst>
            </a:custGeom>
            <a:noFill/>
            <a:ln w="28575" cap="rnd" cmpd="sng">
              <a:solidFill>
                <a:srgbClr val="011E3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579;p39">
              <a:extLst>
                <a:ext uri="{FF2B5EF4-FFF2-40B4-BE49-F238E27FC236}">
                  <a16:creationId xmlns:a16="http://schemas.microsoft.com/office/drawing/2014/main" id="{FE514933-5E58-4290-BFA7-994CB7DE5749}"/>
                </a:ext>
              </a:extLst>
            </p:cNvPr>
            <p:cNvSpPr/>
            <p:nvPr/>
          </p:nvSpPr>
          <p:spPr>
            <a:xfrm>
              <a:off x="2714000" y="2503125"/>
              <a:ext cx="43875" cy="47525"/>
            </a:xfrm>
            <a:custGeom>
              <a:avLst/>
              <a:gdLst/>
              <a:ahLst/>
              <a:cxnLst/>
              <a:rect l="l" t="t" r="r" b="b"/>
              <a:pathLst>
                <a:path w="1755" h="1901" fill="none" extrusionOk="0">
                  <a:moveTo>
                    <a:pt x="877" y="1900"/>
                  </a:moveTo>
                  <a:lnTo>
                    <a:pt x="877" y="1900"/>
                  </a:lnTo>
                  <a:lnTo>
                    <a:pt x="707" y="1876"/>
                  </a:lnTo>
                  <a:lnTo>
                    <a:pt x="536"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6" y="73"/>
                  </a:lnTo>
                  <a:lnTo>
                    <a:pt x="707" y="25"/>
                  </a:lnTo>
                  <a:lnTo>
                    <a:pt x="877" y="0"/>
                  </a:lnTo>
                  <a:lnTo>
                    <a:pt x="877" y="0"/>
                  </a:lnTo>
                  <a:lnTo>
                    <a:pt x="1048" y="25"/>
                  </a:lnTo>
                  <a:lnTo>
                    <a:pt x="1218"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8" y="1827"/>
                  </a:lnTo>
                  <a:lnTo>
                    <a:pt x="1048" y="1876"/>
                  </a:lnTo>
                  <a:lnTo>
                    <a:pt x="877" y="1900"/>
                  </a:lnTo>
                  <a:lnTo>
                    <a:pt x="877" y="1900"/>
                  </a:lnTo>
                </a:path>
              </a:pathLst>
            </a:custGeom>
            <a:noFill/>
            <a:ln w="28575" cap="rnd" cmpd="sng">
              <a:solidFill>
                <a:srgbClr val="011E3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580;p39">
              <a:extLst>
                <a:ext uri="{FF2B5EF4-FFF2-40B4-BE49-F238E27FC236}">
                  <a16:creationId xmlns:a16="http://schemas.microsoft.com/office/drawing/2014/main" id="{26754A75-37A7-4055-8504-6BE0AF1D4258}"/>
                </a:ext>
              </a:extLst>
            </p:cNvPr>
            <p:cNvSpPr/>
            <p:nvPr/>
          </p:nvSpPr>
          <p:spPr>
            <a:xfrm>
              <a:off x="2810200" y="2595675"/>
              <a:ext cx="99875" cy="31075"/>
            </a:xfrm>
            <a:custGeom>
              <a:avLst/>
              <a:gdLst/>
              <a:ahLst/>
              <a:cxnLst/>
              <a:rect l="l" t="t" r="r" b="b"/>
              <a:pathLst>
                <a:path w="3995" h="1243" fill="none" extrusionOk="0">
                  <a:moveTo>
                    <a:pt x="1" y="1242"/>
                  </a:moveTo>
                  <a:lnTo>
                    <a:pt x="3995" y="0"/>
                  </a:lnTo>
                </a:path>
              </a:pathLst>
            </a:custGeom>
            <a:noFill/>
            <a:ln w="28575" cap="rnd" cmpd="sng">
              <a:solidFill>
                <a:srgbClr val="011E3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566;p39">
            <a:extLst>
              <a:ext uri="{FF2B5EF4-FFF2-40B4-BE49-F238E27FC236}">
                <a16:creationId xmlns:a16="http://schemas.microsoft.com/office/drawing/2014/main" id="{B37AD889-3A4A-4767-A0F4-21873F92E2BC}"/>
              </a:ext>
            </a:extLst>
          </p:cNvPr>
          <p:cNvGrpSpPr/>
          <p:nvPr/>
        </p:nvGrpSpPr>
        <p:grpSpPr>
          <a:xfrm>
            <a:off x="7773300" y="1666169"/>
            <a:ext cx="696030" cy="771526"/>
            <a:chOff x="1278900" y="2333250"/>
            <a:chExt cx="381175" cy="381175"/>
          </a:xfrm>
          <a:solidFill>
            <a:srgbClr val="011E3B"/>
          </a:solidFill>
        </p:grpSpPr>
        <p:sp>
          <p:nvSpPr>
            <p:cNvPr id="13" name="Google Shape;567;p39">
              <a:extLst>
                <a:ext uri="{FF2B5EF4-FFF2-40B4-BE49-F238E27FC236}">
                  <a16:creationId xmlns:a16="http://schemas.microsoft.com/office/drawing/2014/main" id="{3B730D8C-1354-4346-88D0-094CD7D1933F}"/>
                </a:ext>
              </a:extLst>
            </p:cNvPr>
            <p:cNvSpPr/>
            <p:nvPr/>
          </p:nvSpPr>
          <p:spPr>
            <a:xfrm>
              <a:off x="1278900" y="2333250"/>
              <a:ext cx="381175" cy="381175"/>
            </a:xfrm>
            <a:custGeom>
              <a:avLst/>
              <a:gdLst/>
              <a:ahLst/>
              <a:cxnLst/>
              <a:rect l="l" t="t" r="r" b="b"/>
              <a:pathLst>
                <a:path w="15247" h="15247" fill="none" extrusionOk="0">
                  <a:moveTo>
                    <a:pt x="7623" y="0"/>
                  </a:moveTo>
                  <a:lnTo>
                    <a:pt x="7623" y="0"/>
                  </a:lnTo>
                  <a:lnTo>
                    <a:pt x="7233" y="0"/>
                  </a:lnTo>
                  <a:lnTo>
                    <a:pt x="6844" y="49"/>
                  </a:lnTo>
                  <a:lnTo>
                    <a:pt x="6454" y="98"/>
                  </a:lnTo>
                  <a:lnTo>
                    <a:pt x="6089" y="147"/>
                  </a:lnTo>
                  <a:lnTo>
                    <a:pt x="5723" y="244"/>
                  </a:lnTo>
                  <a:lnTo>
                    <a:pt x="5358" y="341"/>
                  </a:lnTo>
                  <a:lnTo>
                    <a:pt x="4993" y="463"/>
                  </a:lnTo>
                  <a:lnTo>
                    <a:pt x="4652" y="609"/>
                  </a:lnTo>
                  <a:lnTo>
                    <a:pt x="4311" y="755"/>
                  </a:lnTo>
                  <a:lnTo>
                    <a:pt x="3994" y="926"/>
                  </a:lnTo>
                  <a:lnTo>
                    <a:pt x="3678" y="1096"/>
                  </a:lnTo>
                  <a:lnTo>
                    <a:pt x="3361" y="1291"/>
                  </a:lnTo>
                  <a:lnTo>
                    <a:pt x="3069" y="1510"/>
                  </a:lnTo>
                  <a:lnTo>
                    <a:pt x="2777" y="1730"/>
                  </a:lnTo>
                  <a:lnTo>
                    <a:pt x="2509" y="1973"/>
                  </a:lnTo>
                  <a:lnTo>
                    <a:pt x="2241" y="2241"/>
                  </a:lnTo>
                  <a:lnTo>
                    <a:pt x="1973" y="2509"/>
                  </a:lnTo>
                  <a:lnTo>
                    <a:pt x="1729" y="2777"/>
                  </a:lnTo>
                  <a:lnTo>
                    <a:pt x="1510" y="3069"/>
                  </a:lnTo>
                  <a:lnTo>
                    <a:pt x="1291" y="3361"/>
                  </a:lnTo>
                  <a:lnTo>
                    <a:pt x="1096" y="3678"/>
                  </a:lnTo>
                  <a:lnTo>
                    <a:pt x="926" y="3995"/>
                  </a:lnTo>
                  <a:lnTo>
                    <a:pt x="755" y="4311"/>
                  </a:lnTo>
                  <a:lnTo>
                    <a:pt x="609" y="4652"/>
                  </a:lnTo>
                  <a:lnTo>
                    <a:pt x="463" y="4993"/>
                  </a:lnTo>
                  <a:lnTo>
                    <a:pt x="341" y="5358"/>
                  </a:lnTo>
                  <a:lnTo>
                    <a:pt x="244" y="5724"/>
                  </a:lnTo>
                  <a:lnTo>
                    <a:pt x="146" y="6089"/>
                  </a:lnTo>
                  <a:lnTo>
                    <a:pt x="97" y="6454"/>
                  </a:lnTo>
                  <a:lnTo>
                    <a:pt x="49" y="6844"/>
                  </a:lnTo>
                  <a:lnTo>
                    <a:pt x="0" y="7234"/>
                  </a:lnTo>
                  <a:lnTo>
                    <a:pt x="0" y="7623"/>
                  </a:lnTo>
                  <a:lnTo>
                    <a:pt x="0" y="7623"/>
                  </a:lnTo>
                  <a:lnTo>
                    <a:pt x="0" y="8013"/>
                  </a:lnTo>
                  <a:lnTo>
                    <a:pt x="49" y="8403"/>
                  </a:lnTo>
                  <a:lnTo>
                    <a:pt x="97" y="8793"/>
                  </a:lnTo>
                  <a:lnTo>
                    <a:pt x="146" y="9158"/>
                  </a:lnTo>
                  <a:lnTo>
                    <a:pt x="244" y="9523"/>
                  </a:lnTo>
                  <a:lnTo>
                    <a:pt x="341" y="9889"/>
                  </a:lnTo>
                  <a:lnTo>
                    <a:pt x="463" y="10254"/>
                  </a:lnTo>
                  <a:lnTo>
                    <a:pt x="609" y="10595"/>
                  </a:lnTo>
                  <a:lnTo>
                    <a:pt x="755" y="10936"/>
                  </a:lnTo>
                  <a:lnTo>
                    <a:pt x="926" y="11252"/>
                  </a:lnTo>
                  <a:lnTo>
                    <a:pt x="1096" y="11569"/>
                  </a:lnTo>
                  <a:lnTo>
                    <a:pt x="1291" y="11886"/>
                  </a:lnTo>
                  <a:lnTo>
                    <a:pt x="1510" y="12178"/>
                  </a:lnTo>
                  <a:lnTo>
                    <a:pt x="1729" y="12470"/>
                  </a:lnTo>
                  <a:lnTo>
                    <a:pt x="1973" y="12738"/>
                  </a:lnTo>
                  <a:lnTo>
                    <a:pt x="2241" y="13006"/>
                  </a:lnTo>
                  <a:lnTo>
                    <a:pt x="2509" y="13274"/>
                  </a:lnTo>
                  <a:lnTo>
                    <a:pt x="2777" y="13517"/>
                  </a:lnTo>
                  <a:lnTo>
                    <a:pt x="3069" y="13737"/>
                  </a:lnTo>
                  <a:lnTo>
                    <a:pt x="3361" y="13956"/>
                  </a:lnTo>
                  <a:lnTo>
                    <a:pt x="3678" y="14151"/>
                  </a:lnTo>
                  <a:lnTo>
                    <a:pt x="3994" y="14321"/>
                  </a:lnTo>
                  <a:lnTo>
                    <a:pt x="4311" y="14492"/>
                  </a:lnTo>
                  <a:lnTo>
                    <a:pt x="4652" y="14638"/>
                  </a:lnTo>
                  <a:lnTo>
                    <a:pt x="4993" y="14784"/>
                  </a:lnTo>
                  <a:lnTo>
                    <a:pt x="5358" y="14906"/>
                  </a:lnTo>
                  <a:lnTo>
                    <a:pt x="5723" y="15003"/>
                  </a:lnTo>
                  <a:lnTo>
                    <a:pt x="6089" y="15100"/>
                  </a:lnTo>
                  <a:lnTo>
                    <a:pt x="6454" y="15149"/>
                  </a:lnTo>
                  <a:lnTo>
                    <a:pt x="6844" y="15198"/>
                  </a:lnTo>
                  <a:lnTo>
                    <a:pt x="7233" y="15247"/>
                  </a:lnTo>
                  <a:lnTo>
                    <a:pt x="7623" y="15247"/>
                  </a:lnTo>
                  <a:lnTo>
                    <a:pt x="7623" y="15247"/>
                  </a:lnTo>
                  <a:lnTo>
                    <a:pt x="8013" y="15247"/>
                  </a:lnTo>
                  <a:lnTo>
                    <a:pt x="8403" y="15198"/>
                  </a:lnTo>
                  <a:lnTo>
                    <a:pt x="8792" y="15149"/>
                  </a:lnTo>
                  <a:lnTo>
                    <a:pt x="9158" y="15100"/>
                  </a:lnTo>
                  <a:lnTo>
                    <a:pt x="9523" y="15003"/>
                  </a:lnTo>
                  <a:lnTo>
                    <a:pt x="9888" y="14906"/>
                  </a:lnTo>
                  <a:lnTo>
                    <a:pt x="10253" y="14784"/>
                  </a:lnTo>
                  <a:lnTo>
                    <a:pt x="10594" y="14638"/>
                  </a:lnTo>
                  <a:lnTo>
                    <a:pt x="10935" y="14492"/>
                  </a:lnTo>
                  <a:lnTo>
                    <a:pt x="11252" y="14321"/>
                  </a:lnTo>
                  <a:lnTo>
                    <a:pt x="11569" y="14151"/>
                  </a:lnTo>
                  <a:lnTo>
                    <a:pt x="11885" y="13956"/>
                  </a:lnTo>
                  <a:lnTo>
                    <a:pt x="12178" y="13737"/>
                  </a:lnTo>
                  <a:lnTo>
                    <a:pt x="12470" y="13517"/>
                  </a:lnTo>
                  <a:lnTo>
                    <a:pt x="12738" y="13274"/>
                  </a:lnTo>
                  <a:lnTo>
                    <a:pt x="13006" y="13006"/>
                  </a:lnTo>
                  <a:lnTo>
                    <a:pt x="13273" y="12738"/>
                  </a:lnTo>
                  <a:lnTo>
                    <a:pt x="13517" y="12470"/>
                  </a:lnTo>
                  <a:lnTo>
                    <a:pt x="13736" y="12178"/>
                  </a:lnTo>
                  <a:lnTo>
                    <a:pt x="13955" y="11886"/>
                  </a:lnTo>
                  <a:lnTo>
                    <a:pt x="14150" y="11569"/>
                  </a:lnTo>
                  <a:lnTo>
                    <a:pt x="14321" y="11252"/>
                  </a:lnTo>
                  <a:lnTo>
                    <a:pt x="14491" y="10936"/>
                  </a:lnTo>
                  <a:lnTo>
                    <a:pt x="14637" y="10595"/>
                  </a:lnTo>
                  <a:lnTo>
                    <a:pt x="14783" y="10254"/>
                  </a:lnTo>
                  <a:lnTo>
                    <a:pt x="14905" y="9889"/>
                  </a:lnTo>
                  <a:lnTo>
                    <a:pt x="15003" y="9523"/>
                  </a:lnTo>
                  <a:lnTo>
                    <a:pt x="15100" y="9158"/>
                  </a:lnTo>
                  <a:lnTo>
                    <a:pt x="15149" y="8793"/>
                  </a:lnTo>
                  <a:lnTo>
                    <a:pt x="15198" y="8403"/>
                  </a:lnTo>
                  <a:lnTo>
                    <a:pt x="15246" y="8013"/>
                  </a:lnTo>
                  <a:lnTo>
                    <a:pt x="15246" y="7623"/>
                  </a:lnTo>
                  <a:lnTo>
                    <a:pt x="15246" y="7623"/>
                  </a:lnTo>
                  <a:lnTo>
                    <a:pt x="15246" y="7234"/>
                  </a:lnTo>
                  <a:lnTo>
                    <a:pt x="15198" y="6844"/>
                  </a:lnTo>
                  <a:lnTo>
                    <a:pt x="15149" y="6454"/>
                  </a:lnTo>
                  <a:lnTo>
                    <a:pt x="15100" y="6089"/>
                  </a:lnTo>
                  <a:lnTo>
                    <a:pt x="15003" y="5724"/>
                  </a:lnTo>
                  <a:lnTo>
                    <a:pt x="14905" y="5358"/>
                  </a:lnTo>
                  <a:lnTo>
                    <a:pt x="14783" y="4993"/>
                  </a:lnTo>
                  <a:lnTo>
                    <a:pt x="14637" y="4652"/>
                  </a:lnTo>
                  <a:lnTo>
                    <a:pt x="14491" y="4311"/>
                  </a:lnTo>
                  <a:lnTo>
                    <a:pt x="14321" y="3995"/>
                  </a:lnTo>
                  <a:lnTo>
                    <a:pt x="14150" y="3678"/>
                  </a:lnTo>
                  <a:lnTo>
                    <a:pt x="13955" y="3361"/>
                  </a:lnTo>
                  <a:lnTo>
                    <a:pt x="13736" y="3069"/>
                  </a:lnTo>
                  <a:lnTo>
                    <a:pt x="13517" y="2777"/>
                  </a:lnTo>
                  <a:lnTo>
                    <a:pt x="13273" y="2509"/>
                  </a:lnTo>
                  <a:lnTo>
                    <a:pt x="13006" y="2241"/>
                  </a:lnTo>
                  <a:lnTo>
                    <a:pt x="12738" y="1973"/>
                  </a:lnTo>
                  <a:lnTo>
                    <a:pt x="12470" y="1730"/>
                  </a:lnTo>
                  <a:lnTo>
                    <a:pt x="12178" y="1510"/>
                  </a:lnTo>
                  <a:lnTo>
                    <a:pt x="11885" y="1291"/>
                  </a:lnTo>
                  <a:lnTo>
                    <a:pt x="11569" y="1096"/>
                  </a:lnTo>
                  <a:lnTo>
                    <a:pt x="11252" y="926"/>
                  </a:lnTo>
                  <a:lnTo>
                    <a:pt x="10935" y="755"/>
                  </a:lnTo>
                  <a:lnTo>
                    <a:pt x="10594" y="609"/>
                  </a:lnTo>
                  <a:lnTo>
                    <a:pt x="10253" y="463"/>
                  </a:lnTo>
                  <a:lnTo>
                    <a:pt x="9888" y="341"/>
                  </a:lnTo>
                  <a:lnTo>
                    <a:pt x="9523" y="244"/>
                  </a:lnTo>
                  <a:lnTo>
                    <a:pt x="9158" y="147"/>
                  </a:lnTo>
                  <a:lnTo>
                    <a:pt x="8792" y="98"/>
                  </a:lnTo>
                  <a:lnTo>
                    <a:pt x="8403" y="49"/>
                  </a:lnTo>
                  <a:lnTo>
                    <a:pt x="8013" y="0"/>
                  </a:lnTo>
                  <a:lnTo>
                    <a:pt x="7623" y="0"/>
                  </a:lnTo>
                  <a:lnTo>
                    <a:pt x="7623" y="0"/>
                  </a:lnTo>
                </a:path>
              </a:pathLst>
            </a:custGeom>
            <a:grpFill/>
            <a:ln w="28575" cap="rnd" cmpd="sng">
              <a:solidFill>
                <a:srgbClr val="011E3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68;p39">
              <a:extLst>
                <a:ext uri="{FF2B5EF4-FFF2-40B4-BE49-F238E27FC236}">
                  <a16:creationId xmlns:a16="http://schemas.microsoft.com/office/drawing/2014/main" id="{7E968334-4C40-420E-AFF1-6F7798D1FF25}"/>
                </a:ext>
              </a:extLst>
            </p:cNvPr>
            <p:cNvSpPr/>
            <p:nvPr/>
          </p:nvSpPr>
          <p:spPr>
            <a:xfrm>
              <a:off x="1525475"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7" y="73"/>
                  </a:lnTo>
                  <a:lnTo>
                    <a:pt x="707" y="25"/>
                  </a:lnTo>
                  <a:lnTo>
                    <a:pt x="878" y="0"/>
                  </a:lnTo>
                  <a:lnTo>
                    <a:pt x="878" y="0"/>
                  </a:lnTo>
                </a:path>
              </a:pathLst>
            </a:custGeom>
            <a:grpFill/>
            <a:ln w="28575" cap="rnd" cmpd="sng">
              <a:solidFill>
                <a:srgbClr val="011E3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69;p39">
              <a:extLst>
                <a:ext uri="{FF2B5EF4-FFF2-40B4-BE49-F238E27FC236}">
                  <a16:creationId xmlns:a16="http://schemas.microsoft.com/office/drawing/2014/main" id="{1334AD4F-F1E7-42F8-9D37-A535E93666F2}"/>
                </a:ext>
              </a:extLst>
            </p:cNvPr>
            <p:cNvSpPr/>
            <p:nvPr/>
          </p:nvSpPr>
          <p:spPr>
            <a:xfrm>
              <a:off x="1369600"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1"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1" y="171"/>
                  </a:lnTo>
                  <a:lnTo>
                    <a:pt x="537" y="73"/>
                  </a:lnTo>
                  <a:lnTo>
                    <a:pt x="707" y="25"/>
                  </a:lnTo>
                  <a:lnTo>
                    <a:pt x="878" y="0"/>
                  </a:lnTo>
                  <a:lnTo>
                    <a:pt x="878" y="0"/>
                  </a:lnTo>
                </a:path>
              </a:pathLst>
            </a:custGeom>
            <a:grpFill/>
            <a:ln w="28575" cap="rnd" cmpd="sng">
              <a:solidFill>
                <a:srgbClr val="011E3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70;p39">
              <a:extLst>
                <a:ext uri="{FF2B5EF4-FFF2-40B4-BE49-F238E27FC236}">
                  <a16:creationId xmlns:a16="http://schemas.microsoft.com/office/drawing/2014/main" id="{9C6CD9D6-1950-4E24-838D-F57C2FCE01EC}"/>
                </a:ext>
              </a:extLst>
            </p:cNvPr>
            <p:cNvSpPr/>
            <p:nvPr/>
          </p:nvSpPr>
          <p:spPr>
            <a:xfrm>
              <a:off x="1369600" y="2604200"/>
              <a:ext cx="199750" cy="40825"/>
            </a:xfrm>
            <a:custGeom>
              <a:avLst/>
              <a:gdLst/>
              <a:ahLst/>
              <a:cxnLst/>
              <a:rect l="l" t="t" r="r" b="b"/>
              <a:pathLst>
                <a:path w="7990" h="1633" fill="none" extrusionOk="0">
                  <a:moveTo>
                    <a:pt x="7989" y="0"/>
                  </a:moveTo>
                  <a:lnTo>
                    <a:pt x="7989" y="0"/>
                  </a:lnTo>
                  <a:lnTo>
                    <a:pt x="7575" y="366"/>
                  </a:lnTo>
                  <a:lnTo>
                    <a:pt x="7137" y="707"/>
                  </a:lnTo>
                  <a:lnTo>
                    <a:pt x="6650" y="975"/>
                  </a:lnTo>
                  <a:lnTo>
                    <a:pt x="6163" y="1218"/>
                  </a:lnTo>
                  <a:lnTo>
                    <a:pt x="5627" y="1389"/>
                  </a:lnTo>
                  <a:lnTo>
                    <a:pt x="5115" y="1535"/>
                  </a:lnTo>
                  <a:lnTo>
                    <a:pt x="4555" y="1608"/>
                  </a:lnTo>
                  <a:lnTo>
                    <a:pt x="3995" y="1632"/>
                  </a:lnTo>
                  <a:lnTo>
                    <a:pt x="3995" y="1632"/>
                  </a:lnTo>
                  <a:lnTo>
                    <a:pt x="3435" y="1608"/>
                  </a:lnTo>
                  <a:lnTo>
                    <a:pt x="2875" y="1535"/>
                  </a:lnTo>
                  <a:lnTo>
                    <a:pt x="2363" y="1389"/>
                  </a:lnTo>
                  <a:lnTo>
                    <a:pt x="1828" y="1218"/>
                  </a:lnTo>
                  <a:lnTo>
                    <a:pt x="1340" y="975"/>
                  </a:lnTo>
                  <a:lnTo>
                    <a:pt x="853" y="707"/>
                  </a:lnTo>
                  <a:lnTo>
                    <a:pt x="415" y="366"/>
                  </a:lnTo>
                  <a:lnTo>
                    <a:pt x="1" y="0"/>
                  </a:lnTo>
                </a:path>
              </a:pathLst>
            </a:custGeom>
            <a:grpFill/>
            <a:ln w="28575" cap="rnd" cmpd="sng">
              <a:solidFill>
                <a:srgbClr val="011E3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 name="TextBox 16">
            <a:extLst>
              <a:ext uri="{FF2B5EF4-FFF2-40B4-BE49-F238E27FC236}">
                <a16:creationId xmlns:a16="http://schemas.microsoft.com/office/drawing/2014/main" id="{B10F13E2-50CB-44D0-A76E-B1D8AF7E914D}"/>
              </a:ext>
            </a:extLst>
          </p:cNvPr>
          <p:cNvSpPr txBox="1"/>
          <p:nvPr/>
        </p:nvSpPr>
        <p:spPr>
          <a:xfrm>
            <a:off x="5702968" y="3076100"/>
            <a:ext cx="4836694" cy="4587923"/>
          </a:xfrm>
          <a:prstGeom prst="rect">
            <a:avLst/>
          </a:prstGeom>
          <a:noFill/>
        </p:spPr>
        <p:txBody>
          <a:bodyPr wrap="square" rtlCol="0">
            <a:spAutoFit/>
          </a:bodyPr>
          <a:lstStyle/>
          <a:p>
            <a:pPr>
              <a:lnSpc>
                <a:spcPct val="90000"/>
              </a:lnSpc>
              <a:spcBef>
                <a:spcPts val="1000"/>
              </a:spcBef>
            </a:pPr>
            <a:r>
              <a:rPr lang="en-US" sz="2000" dirty="0" err="1">
                <a:solidFill>
                  <a:srgbClr val="000000"/>
                </a:solidFill>
              </a:rPr>
              <a:t>Trägt</a:t>
            </a:r>
            <a:r>
              <a:rPr lang="en-US" sz="2000" dirty="0">
                <a:solidFill>
                  <a:srgbClr val="000000"/>
                </a:solidFill>
              </a:rPr>
              <a:t> </a:t>
            </a:r>
            <a:r>
              <a:rPr lang="en-US" sz="2000" dirty="0" err="1">
                <a:solidFill>
                  <a:srgbClr val="000000"/>
                </a:solidFill>
              </a:rPr>
              <a:t>bei</a:t>
            </a:r>
            <a:r>
              <a:rPr lang="en-US" sz="2000" dirty="0">
                <a:solidFill>
                  <a:srgbClr val="000000"/>
                </a:solidFill>
              </a:rPr>
              <a:t> </a:t>
            </a:r>
            <a:r>
              <a:rPr lang="en-US" sz="2000" dirty="0" err="1">
                <a:solidFill>
                  <a:srgbClr val="000000"/>
                </a:solidFill>
              </a:rPr>
              <a:t>zu</a:t>
            </a:r>
            <a:r>
              <a:rPr lang="en-US" sz="2000" dirty="0">
                <a:solidFill>
                  <a:srgbClr val="000000"/>
                </a:solidFill>
              </a:rPr>
              <a:t>:</a:t>
            </a:r>
          </a:p>
          <a:p>
            <a:pPr marL="285750" indent="-285750">
              <a:lnSpc>
                <a:spcPct val="90000"/>
              </a:lnSpc>
              <a:spcBef>
                <a:spcPts val="1000"/>
              </a:spcBef>
              <a:buFont typeface="Wingdings" panose="05000000000000000000" pitchFamily="2" charset="2"/>
              <a:buChar char="Ø"/>
            </a:pPr>
            <a:r>
              <a:rPr lang="de-DE" sz="2000" dirty="0">
                <a:solidFill>
                  <a:srgbClr val="000000"/>
                </a:solidFill>
              </a:rPr>
              <a:t>Geringerer Verlust von Muskelmasse und Kraft</a:t>
            </a:r>
          </a:p>
          <a:p>
            <a:pPr marL="285750" indent="-285750">
              <a:lnSpc>
                <a:spcPct val="90000"/>
              </a:lnSpc>
              <a:spcBef>
                <a:spcPts val="1000"/>
              </a:spcBef>
              <a:buFont typeface="Wingdings" panose="05000000000000000000" pitchFamily="2" charset="2"/>
              <a:buChar char="Ø"/>
            </a:pPr>
            <a:r>
              <a:rPr lang="en-US" sz="2000" dirty="0" err="1">
                <a:solidFill>
                  <a:srgbClr val="000000"/>
                </a:solidFill>
              </a:rPr>
              <a:t>Gute</a:t>
            </a:r>
            <a:r>
              <a:rPr lang="en-US" sz="2000" dirty="0">
                <a:solidFill>
                  <a:srgbClr val="000000"/>
                </a:solidFill>
              </a:rPr>
              <a:t>/</a:t>
            </a:r>
            <a:r>
              <a:rPr lang="en-US" sz="2000" dirty="0" err="1">
                <a:solidFill>
                  <a:srgbClr val="000000"/>
                </a:solidFill>
              </a:rPr>
              <a:t>regelmäßige</a:t>
            </a:r>
            <a:r>
              <a:rPr lang="en-US" sz="2000" dirty="0">
                <a:solidFill>
                  <a:srgbClr val="000000"/>
                </a:solidFill>
              </a:rPr>
              <a:t> </a:t>
            </a:r>
            <a:r>
              <a:rPr lang="en-US" sz="2000" dirty="0" err="1">
                <a:solidFill>
                  <a:srgbClr val="000000"/>
                </a:solidFill>
              </a:rPr>
              <a:t>Beweglichkeit</a:t>
            </a:r>
            <a:endParaRPr lang="en-US" sz="2000" dirty="0">
              <a:solidFill>
                <a:srgbClr val="000000"/>
              </a:solidFill>
            </a:endParaRPr>
          </a:p>
          <a:p>
            <a:pPr marL="285750" indent="-285750">
              <a:lnSpc>
                <a:spcPct val="90000"/>
              </a:lnSpc>
              <a:spcBef>
                <a:spcPts val="1000"/>
              </a:spcBef>
              <a:buFont typeface="Wingdings" panose="05000000000000000000" pitchFamily="2" charset="2"/>
              <a:buChar char="Ø"/>
            </a:pPr>
            <a:r>
              <a:rPr lang="en-US" sz="2000" dirty="0" err="1">
                <a:solidFill>
                  <a:srgbClr val="000000"/>
                </a:solidFill>
              </a:rPr>
              <a:t>Gebremste</a:t>
            </a:r>
            <a:r>
              <a:rPr lang="en-US" sz="2000" dirty="0">
                <a:solidFill>
                  <a:srgbClr val="000000"/>
                </a:solidFill>
              </a:rPr>
              <a:t> </a:t>
            </a:r>
            <a:r>
              <a:rPr lang="en-US" sz="2000" dirty="0" err="1">
                <a:solidFill>
                  <a:srgbClr val="000000"/>
                </a:solidFill>
              </a:rPr>
              <a:t>Entwicklung</a:t>
            </a:r>
            <a:r>
              <a:rPr lang="en-US" sz="2000" dirty="0">
                <a:solidFill>
                  <a:srgbClr val="000000"/>
                </a:solidFill>
              </a:rPr>
              <a:t> von AKs</a:t>
            </a:r>
          </a:p>
          <a:p>
            <a:pPr marL="285750" indent="-285750">
              <a:lnSpc>
                <a:spcPct val="90000"/>
              </a:lnSpc>
              <a:spcBef>
                <a:spcPts val="1000"/>
              </a:spcBef>
              <a:buFont typeface="Wingdings" panose="05000000000000000000" pitchFamily="2" charset="2"/>
              <a:buChar char="Ø"/>
            </a:pPr>
            <a:r>
              <a:rPr lang="en-US" sz="2000" dirty="0" err="1">
                <a:solidFill>
                  <a:srgbClr val="000000"/>
                </a:solidFill>
              </a:rPr>
              <a:t>Bessere</a:t>
            </a:r>
            <a:r>
              <a:rPr lang="en-US" sz="2000" dirty="0">
                <a:solidFill>
                  <a:srgbClr val="000000"/>
                </a:solidFill>
              </a:rPr>
              <a:t> </a:t>
            </a:r>
            <a:r>
              <a:rPr lang="en-US" sz="2000" dirty="0" err="1">
                <a:solidFill>
                  <a:srgbClr val="000000"/>
                </a:solidFill>
              </a:rPr>
              <a:t>Lebensqualität</a:t>
            </a:r>
            <a:endParaRPr lang="en-US" sz="2000" dirty="0">
              <a:solidFill>
                <a:srgbClr val="000000"/>
              </a:solidFill>
            </a:endParaRPr>
          </a:p>
          <a:p>
            <a:pPr marL="285750" indent="-285750">
              <a:lnSpc>
                <a:spcPct val="90000"/>
              </a:lnSpc>
              <a:spcBef>
                <a:spcPts val="1000"/>
              </a:spcBef>
              <a:buFont typeface="Wingdings" panose="05000000000000000000" pitchFamily="2" charset="2"/>
              <a:buChar char="Ø"/>
            </a:pPr>
            <a:r>
              <a:rPr lang="en-US" sz="2000" dirty="0" err="1">
                <a:solidFill>
                  <a:srgbClr val="000000"/>
                </a:solidFill>
              </a:rPr>
              <a:t>Mehr</a:t>
            </a:r>
            <a:r>
              <a:rPr lang="en-US" sz="2000" dirty="0">
                <a:solidFill>
                  <a:srgbClr val="000000"/>
                </a:solidFill>
              </a:rPr>
              <a:t> </a:t>
            </a:r>
            <a:r>
              <a:rPr lang="en-US" sz="2000" dirty="0" err="1">
                <a:solidFill>
                  <a:srgbClr val="000000"/>
                </a:solidFill>
              </a:rPr>
              <a:t>Unabhängigkeit</a:t>
            </a:r>
            <a:r>
              <a:rPr lang="en-US" sz="2000" dirty="0">
                <a:solidFill>
                  <a:srgbClr val="000000"/>
                </a:solidFill>
              </a:rPr>
              <a:t>/</a:t>
            </a:r>
            <a:r>
              <a:rPr lang="en-US" sz="2000" dirty="0" err="1">
                <a:solidFill>
                  <a:srgbClr val="000000"/>
                </a:solidFill>
              </a:rPr>
              <a:t>Fähigkeiten</a:t>
            </a:r>
            <a:endParaRPr lang="en-US" sz="2000" dirty="0">
              <a:solidFill>
                <a:srgbClr val="000000"/>
              </a:solidFill>
            </a:endParaRPr>
          </a:p>
          <a:p>
            <a:pPr marL="285750" indent="-285750">
              <a:lnSpc>
                <a:spcPct val="90000"/>
              </a:lnSpc>
              <a:spcBef>
                <a:spcPts val="1000"/>
              </a:spcBef>
              <a:buFont typeface="Wingdings" panose="05000000000000000000" pitchFamily="2" charset="2"/>
              <a:buChar char="Ø"/>
            </a:pPr>
            <a:r>
              <a:rPr lang="en-US" sz="2000" dirty="0" err="1">
                <a:solidFill>
                  <a:srgbClr val="000000"/>
                </a:solidFill>
              </a:rPr>
              <a:t>Weniger</a:t>
            </a:r>
            <a:r>
              <a:rPr lang="en-US" sz="2000" dirty="0">
                <a:solidFill>
                  <a:srgbClr val="000000"/>
                </a:solidFill>
              </a:rPr>
              <a:t> </a:t>
            </a:r>
            <a:r>
              <a:rPr lang="en-US" sz="2000" dirty="0" err="1">
                <a:solidFill>
                  <a:srgbClr val="000000"/>
                </a:solidFill>
              </a:rPr>
              <a:t>staatliche</a:t>
            </a:r>
            <a:r>
              <a:rPr lang="en-US" sz="2000" dirty="0">
                <a:solidFill>
                  <a:srgbClr val="000000"/>
                </a:solidFill>
              </a:rPr>
              <a:t> </a:t>
            </a:r>
            <a:r>
              <a:rPr lang="en-US" sz="2000" dirty="0" err="1">
                <a:solidFill>
                  <a:srgbClr val="000000"/>
                </a:solidFill>
              </a:rPr>
              <a:t>Ressourcen</a:t>
            </a:r>
            <a:r>
              <a:rPr lang="en-US" sz="2000" dirty="0">
                <a:solidFill>
                  <a:srgbClr val="000000"/>
                </a:solidFill>
              </a:rPr>
              <a:t> </a:t>
            </a:r>
            <a:r>
              <a:rPr lang="en-US" sz="2000" dirty="0" err="1">
                <a:solidFill>
                  <a:srgbClr val="000000"/>
                </a:solidFill>
              </a:rPr>
              <a:t>erforderlich</a:t>
            </a:r>
            <a:endParaRPr lang="en-US" b="1" dirty="0">
              <a:solidFill>
                <a:srgbClr val="1188A3"/>
              </a:solidFill>
            </a:endParaRPr>
          </a:p>
          <a:p>
            <a:pPr marL="285750" indent="-285750">
              <a:lnSpc>
                <a:spcPct val="90000"/>
              </a:lnSpc>
              <a:spcBef>
                <a:spcPts val="1000"/>
              </a:spcBef>
              <a:buFont typeface="Wingdings" panose="05000000000000000000" pitchFamily="2" charset="2"/>
              <a:buChar char="Ø"/>
            </a:pPr>
            <a:endParaRPr lang="en-US" b="1" dirty="0">
              <a:solidFill>
                <a:srgbClr val="1188A3"/>
              </a:solidFill>
            </a:endParaRPr>
          </a:p>
          <a:p>
            <a:pPr marL="285750" indent="-285750">
              <a:lnSpc>
                <a:spcPct val="90000"/>
              </a:lnSpc>
              <a:spcBef>
                <a:spcPts val="1000"/>
              </a:spcBef>
              <a:buFont typeface="Wingdings" panose="05000000000000000000" pitchFamily="2" charset="2"/>
              <a:buChar char="Ø"/>
            </a:pPr>
            <a:endParaRPr lang="en-IE" b="1" dirty="0">
              <a:solidFill>
                <a:srgbClr val="1188A3"/>
              </a:solidFill>
            </a:endParaRPr>
          </a:p>
          <a:p>
            <a:pPr marL="285750" indent="-285750">
              <a:lnSpc>
                <a:spcPct val="90000"/>
              </a:lnSpc>
              <a:spcBef>
                <a:spcPts val="1000"/>
              </a:spcBef>
              <a:buFont typeface="Wingdings" panose="05000000000000000000" pitchFamily="2" charset="2"/>
              <a:buChar char="Ø"/>
            </a:pPr>
            <a:endParaRPr lang="en-IE" dirty="0"/>
          </a:p>
        </p:txBody>
      </p:sp>
    </p:spTree>
    <p:extLst>
      <p:ext uri="{BB962C8B-B14F-4D97-AF65-F5344CB8AC3E}">
        <p14:creationId xmlns:p14="http://schemas.microsoft.com/office/powerpoint/2010/main" val="41423787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891129-B7AB-4711-9D8F-F27B3C6ACF59}"/>
              </a:ext>
            </a:extLst>
          </p:cNvPr>
          <p:cNvSpPr>
            <a:spLocks noGrp="1"/>
          </p:cNvSpPr>
          <p:nvPr>
            <p:ph type="body" sz="quarter" idx="18"/>
          </p:nvPr>
        </p:nvSpPr>
        <p:spPr/>
        <p:txBody>
          <a:bodyPr/>
          <a:lstStyle/>
          <a:p>
            <a:pPr marL="342900" indent="-342900">
              <a:buFont typeface="Arial" panose="020B0604020202020204" pitchFamily="34" charset="0"/>
              <a:buChar char="•"/>
            </a:pPr>
            <a:r>
              <a:rPr lang="en-US" dirty="0">
                <a:solidFill>
                  <a:srgbClr val="1188A3"/>
                </a:solidFill>
                <a:hlinkClick r:id="rId2">
                  <a:extLst>
                    <a:ext uri="{A12FA001-AC4F-418D-AE19-62706E023703}">
                      <ahyp:hlinkClr xmlns:ahyp="http://schemas.microsoft.com/office/drawing/2018/hyperlinkcolor" val="tx"/>
                    </a:ext>
                  </a:extLst>
                </a:hlinkClick>
              </a:rPr>
              <a:t>Dietary approaches that delay age-related diseases - PubMed (nih.gov)</a:t>
            </a:r>
            <a:endParaRPr lang="en-US" dirty="0">
              <a:solidFill>
                <a:srgbClr val="1188A3"/>
              </a:solidFill>
            </a:endParaRPr>
          </a:p>
          <a:p>
            <a:pPr marL="342900" indent="-342900">
              <a:buFont typeface="Arial" panose="020B0604020202020204" pitchFamily="34" charset="0"/>
              <a:buChar char="•"/>
            </a:pPr>
            <a:r>
              <a:rPr lang="en-US" dirty="0">
                <a:solidFill>
                  <a:srgbClr val="1188A3"/>
                </a:solidFill>
                <a:hlinkClick r:id="rId3">
                  <a:extLst>
                    <a:ext uri="{A12FA001-AC4F-418D-AE19-62706E023703}">
                      <ahyp:hlinkClr xmlns:ahyp="http://schemas.microsoft.com/office/drawing/2018/hyperlinkcolor" val="tx"/>
                    </a:ext>
                  </a:extLst>
                </a:hlinkClick>
              </a:rPr>
              <a:t>Frontiers | Memorable Food: Fighting Age-Related Neurodegeneration by Precision Nutrition | Nutrition (frontiersin.org)</a:t>
            </a:r>
            <a:endParaRPr lang="en-US" dirty="0">
              <a:solidFill>
                <a:srgbClr val="1188A3"/>
              </a:solidFill>
            </a:endParaRPr>
          </a:p>
          <a:p>
            <a:pPr marL="342900" indent="-342900">
              <a:buFont typeface="Arial" panose="020B0604020202020204" pitchFamily="34" charset="0"/>
              <a:buChar char="•"/>
            </a:pPr>
            <a:r>
              <a:rPr lang="en-US" dirty="0">
                <a:solidFill>
                  <a:srgbClr val="1188A3"/>
                </a:solidFill>
                <a:hlinkClick r:id="rId4">
                  <a:extLst>
                    <a:ext uri="{A12FA001-AC4F-418D-AE19-62706E023703}">
                      <ahyp:hlinkClr xmlns:ahyp="http://schemas.microsoft.com/office/drawing/2018/hyperlinkcolor" val="tx"/>
                    </a:ext>
                  </a:extLst>
                </a:hlinkClick>
              </a:rPr>
              <a:t>Nutrients | Free Full-Text | Slowing Down Ageing: The Role of Nutrients and Microbiota in Modulation of the Epigenome | HTML (mdpi.com)</a:t>
            </a:r>
            <a:endParaRPr lang="en-US" dirty="0">
              <a:solidFill>
                <a:srgbClr val="1188A3"/>
              </a:solidFill>
            </a:endParaRPr>
          </a:p>
          <a:p>
            <a:pPr marL="342900" indent="-342900">
              <a:buFont typeface="Arial" panose="020B0604020202020204" pitchFamily="34" charset="0"/>
              <a:buChar char="•"/>
            </a:pPr>
            <a:r>
              <a:rPr lang="en-US" dirty="0">
                <a:solidFill>
                  <a:srgbClr val="1188A3"/>
                </a:solidFill>
                <a:hlinkClick r:id="rId5">
                  <a:extLst>
                    <a:ext uri="{A12FA001-AC4F-418D-AE19-62706E023703}">
                      <ahyp:hlinkClr xmlns:ahyp="http://schemas.microsoft.com/office/drawing/2018/hyperlinkcolor" val="tx"/>
                    </a:ext>
                  </a:extLst>
                </a:hlinkClick>
              </a:rPr>
              <a:t>Challenges of ageing | Boundless Sociology (lumenlearning.com)</a:t>
            </a:r>
            <a:endParaRPr lang="en-US" dirty="0">
              <a:solidFill>
                <a:srgbClr val="1188A3"/>
              </a:solidFill>
            </a:endParaRPr>
          </a:p>
          <a:p>
            <a:pPr marL="342900" indent="-342900">
              <a:buFont typeface="Arial" panose="020B0604020202020204" pitchFamily="34" charset="0"/>
              <a:buChar char="•"/>
            </a:pPr>
            <a:r>
              <a:rPr lang="en-US" dirty="0">
                <a:solidFill>
                  <a:srgbClr val="1188A3"/>
                </a:solidFill>
                <a:hlinkClick r:id="rId6">
                  <a:extLst>
                    <a:ext uri="{A12FA001-AC4F-418D-AE19-62706E023703}">
                      <ahyp:hlinkClr xmlns:ahyp="http://schemas.microsoft.com/office/drawing/2018/hyperlinkcolor" val="tx"/>
                    </a:ext>
                  </a:extLst>
                </a:hlinkClick>
              </a:rPr>
              <a:t>PROMISS | AGE Platform (age-platform.eu)</a:t>
            </a:r>
            <a:endParaRPr lang="en-US" dirty="0">
              <a:solidFill>
                <a:srgbClr val="1188A3"/>
              </a:solidFill>
            </a:endParaRPr>
          </a:p>
          <a:p>
            <a:pPr marL="342900" indent="-342900">
              <a:buFont typeface="Arial" panose="020B0604020202020204" pitchFamily="34" charset="0"/>
              <a:buChar char="•"/>
            </a:pPr>
            <a:r>
              <a:rPr lang="en-GB" sz="2400" dirty="0">
                <a:solidFill>
                  <a:srgbClr val="1188A3"/>
                </a:solidFill>
                <a:hlinkClick r:id="rId7" action="ppaction://hlinkfile">
                  <a:extLst>
                    <a:ext uri="{A12FA001-AC4F-418D-AE19-62706E023703}">
                      <ahyp:hlinkClr xmlns:ahyp="http://schemas.microsoft.com/office/drawing/2018/hyperlinkcolor" val="tx"/>
                    </a:ext>
                  </a:extLst>
                </a:hlinkClick>
              </a:rPr>
              <a:t>Personalised nutritional recommendations based on gender, age, activity </a:t>
            </a:r>
            <a:endParaRPr lang="en-US" dirty="0">
              <a:solidFill>
                <a:srgbClr val="1188A3"/>
              </a:solidFill>
            </a:endParaRPr>
          </a:p>
          <a:p>
            <a:pPr marL="342900" indent="-342900">
              <a:buFont typeface="Arial" panose="020B0604020202020204" pitchFamily="34" charset="0"/>
              <a:buChar char="•"/>
            </a:pPr>
            <a:endParaRPr lang="en-US" dirty="0">
              <a:solidFill>
                <a:srgbClr val="1188A3"/>
              </a:solidFill>
            </a:endParaRPr>
          </a:p>
          <a:p>
            <a:endParaRPr lang="en-IE" dirty="0">
              <a:solidFill>
                <a:srgbClr val="1188A3"/>
              </a:solidFill>
            </a:endParaRPr>
          </a:p>
        </p:txBody>
      </p:sp>
      <p:sp>
        <p:nvSpPr>
          <p:cNvPr id="3" name="Text Placeholder 2">
            <a:extLst>
              <a:ext uri="{FF2B5EF4-FFF2-40B4-BE49-F238E27FC236}">
                <a16:creationId xmlns:a16="http://schemas.microsoft.com/office/drawing/2014/main" id="{A065DD86-B21A-436F-A611-38161A5D599E}"/>
              </a:ext>
            </a:extLst>
          </p:cNvPr>
          <p:cNvSpPr>
            <a:spLocks noGrp="1"/>
          </p:cNvSpPr>
          <p:nvPr>
            <p:ph type="body" sz="quarter" idx="16"/>
          </p:nvPr>
        </p:nvSpPr>
        <p:spPr/>
        <p:txBody>
          <a:bodyPr>
            <a:normAutofit lnSpcReduction="10000"/>
          </a:bodyPr>
          <a:lstStyle/>
          <a:p>
            <a:r>
              <a:rPr lang="de-DE" b="1" dirty="0"/>
              <a:t>Weitere Lektüre und Links zu Artikeln (EN)</a:t>
            </a:r>
            <a:endParaRPr lang="en-IE" b="1" dirty="0"/>
          </a:p>
        </p:txBody>
      </p:sp>
    </p:spTree>
    <p:extLst>
      <p:ext uri="{BB962C8B-B14F-4D97-AF65-F5344CB8AC3E}">
        <p14:creationId xmlns:p14="http://schemas.microsoft.com/office/powerpoint/2010/main" val="1598045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891129-B7AB-4711-9D8F-F27B3C6ACF59}"/>
              </a:ext>
            </a:extLst>
          </p:cNvPr>
          <p:cNvSpPr>
            <a:spLocks noGrp="1"/>
          </p:cNvSpPr>
          <p:nvPr>
            <p:ph type="body" sz="quarter" idx="18"/>
          </p:nvPr>
        </p:nvSpPr>
        <p:spPr/>
        <p:txBody>
          <a:bodyPr>
            <a:normAutofit fontScale="92500"/>
          </a:bodyPr>
          <a:lstStyle/>
          <a:p>
            <a:pPr marL="342900" indent="-342900">
              <a:buFont typeface="Arial" panose="020B0604020202020204" pitchFamily="34" charset="0"/>
              <a:buChar char="•"/>
            </a:pPr>
            <a:r>
              <a:rPr lang="de-DE" dirty="0"/>
              <a:t>Bauer, J.M. Ernährung im Alter – ein wesentlicher Schlüssel zum Erhalt der Funktionalität und Lebensqualität. </a:t>
            </a:r>
            <a:r>
              <a:rPr lang="de-DE" i="1" dirty="0" err="1"/>
              <a:t>Gastroenterologe</a:t>
            </a:r>
            <a:r>
              <a:rPr lang="de-DE" dirty="0"/>
              <a:t> </a:t>
            </a:r>
            <a:r>
              <a:rPr lang="de-DE" b="1" dirty="0"/>
              <a:t>16, </a:t>
            </a:r>
            <a:r>
              <a:rPr lang="de-DE" dirty="0"/>
              <a:t>324–331 (2021). </a:t>
            </a:r>
            <a:r>
              <a:rPr lang="de-DE" dirty="0">
                <a:hlinkClick r:id="rId2">
                  <a:extLst>
                    <a:ext uri="{A12FA001-AC4F-418D-AE19-62706E023703}">
                      <ahyp:hlinkClr xmlns:ahyp="http://schemas.microsoft.com/office/drawing/2018/hyperlinkcolor" val="tx"/>
                    </a:ext>
                  </a:extLst>
                </a:hlinkClick>
              </a:rPr>
              <a:t>https://doi.org/10.1007/s11377-021-00546-y</a:t>
            </a:r>
            <a:endParaRPr lang="de-DE" dirty="0"/>
          </a:p>
          <a:p>
            <a:pPr marL="342900" indent="-342900">
              <a:buFont typeface="Arial" panose="020B0604020202020204" pitchFamily="34" charset="0"/>
              <a:buChar char="•"/>
            </a:pPr>
            <a:r>
              <a:rPr lang="en-US" dirty="0">
                <a:hlinkClick r:id="rId3">
                  <a:extLst>
                    <a:ext uri="{A12FA001-AC4F-418D-AE19-62706E023703}">
                      <ahyp:hlinkClr xmlns:ahyp="http://schemas.microsoft.com/office/drawing/2018/hyperlinkcolor" val="tx"/>
                    </a:ext>
                  </a:extLst>
                </a:hlinkClick>
              </a:rPr>
              <a:t>Deutsche Gesellschaft für Ernährung e. V. Ernährung älterer Menschen https://www.dge.de/ernaehrungspraxis/bevoelkerungsgruppen/aeltere-menschen/</a:t>
            </a:r>
            <a:endParaRPr lang="en-US" dirty="0"/>
          </a:p>
          <a:p>
            <a:pPr marL="342900" indent="-342900">
              <a:buFont typeface="Arial" panose="020B0604020202020204" pitchFamily="34" charset="0"/>
              <a:buChar char="•"/>
            </a:pPr>
            <a:r>
              <a:rPr lang="en-US" dirty="0"/>
              <a:t>In Form – </a:t>
            </a:r>
            <a:r>
              <a:rPr lang="en-US" dirty="0" err="1"/>
              <a:t>Deutschlands</a:t>
            </a:r>
            <a:r>
              <a:rPr lang="en-US" dirty="0"/>
              <a:t> Initiative </a:t>
            </a:r>
            <a:r>
              <a:rPr lang="en-US" dirty="0" err="1"/>
              <a:t>für</a:t>
            </a:r>
            <a:r>
              <a:rPr lang="en-US" dirty="0"/>
              <a:t> </a:t>
            </a:r>
            <a:r>
              <a:rPr lang="en-US" dirty="0" err="1"/>
              <a:t>gesunde</a:t>
            </a:r>
            <a:r>
              <a:rPr lang="en-US" dirty="0"/>
              <a:t> </a:t>
            </a:r>
            <a:r>
              <a:rPr lang="en-US" dirty="0" err="1"/>
              <a:t>Ernährung</a:t>
            </a:r>
            <a:r>
              <a:rPr lang="en-US" dirty="0"/>
              <a:t> und </a:t>
            </a:r>
            <a:r>
              <a:rPr lang="en-US" dirty="0" err="1"/>
              <a:t>mehr</a:t>
            </a:r>
            <a:r>
              <a:rPr lang="en-US" dirty="0"/>
              <a:t> </a:t>
            </a:r>
            <a:r>
              <a:rPr lang="en-US" dirty="0" err="1"/>
              <a:t>Bewegung</a:t>
            </a:r>
            <a:r>
              <a:rPr lang="en-US" dirty="0"/>
              <a:t> </a:t>
            </a:r>
            <a:r>
              <a:rPr lang="en-US" dirty="0">
                <a:hlinkClick r:id="rId4">
                  <a:extLst>
                    <a:ext uri="{A12FA001-AC4F-418D-AE19-62706E023703}">
                      <ahyp:hlinkClr xmlns:ahyp="http://schemas.microsoft.com/office/drawing/2018/hyperlinkcolor" val="tx"/>
                    </a:ext>
                  </a:extLst>
                </a:hlinkClick>
              </a:rPr>
              <a:t>https://www.fitimalter-dge.de/startseite/</a:t>
            </a:r>
            <a:endParaRPr lang="en-US" dirty="0"/>
          </a:p>
          <a:p>
            <a:pPr marL="342900" indent="-342900">
              <a:buFont typeface="Arial" panose="020B0604020202020204" pitchFamily="34" charset="0"/>
              <a:buChar char="•"/>
            </a:pPr>
            <a:r>
              <a:rPr lang="de-DE" dirty="0"/>
              <a:t>Dr. Andrea </a:t>
            </a:r>
            <a:r>
              <a:rPr lang="de-DE" dirty="0" err="1"/>
              <a:t>Flemmer</a:t>
            </a:r>
            <a:br>
              <a:rPr lang="de-DE" dirty="0"/>
            </a:br>
            <a:r>
              <a:rPr lang="de-DE" b="1" dirty="0"/>
              <a:t>Gesunde Ernährung ab 60 – So bleiben Sie fit und leistungsfähig; Nährstoffe, die Ihr Körper jetzt braucht, </a:t>
            </a:r>
            <a:r>
              <a:rPr lang="de-DE" dirty="0"/>
              <a:t>Humboldt-Verlag, Hannover, ISBN: 978-3-89993-861-6, 2015</a:t>
            </a:r>
            <a:endParaRPr lang="en-US" dirty="0"/>
          </a:p>
          <a:p>
            <a:pPr marL="342900" indent="-342900">
              <a:buFont typeface="Arial" panose="020B0604020202020204" pitchFamily="34" charset="0"/>
              <a:buChar char="•"/>
            </a:pPr>
            <a:endParaRPr lang="en-US" dirty="0">
              <a:solidFill>
                <a:srgbClr val="1188A3"/>
              </a:solidFill>
            </a:endParaRPr>
          </a:p>
          <a:p>
            <a:pPr marL="342900" indent="-342900">
              <a:buFont typeface="Arial" panose="020B0604020202020204" pitchFamily="34" charset="0"/>
              <a:buChar char="•"/>
            </a:pPr>
            <a:endParaRPr lang="en-US" dirty="0">
              <a:solidFill>
                <a:srgbClr val="1188A3"/>
              </a:solidFill>
            </a:endParaRPr>
          </a:p>
          <a:p>
            <a:endParaRPr lang="en-IE" dirty="0">
              <a:solidFill>
                <a:srgbClr val="1188A3"/>
              </a:solidFill>
            </a:endParaRPr>
          </a:p>
        </p:txBody>
      </p:sp>
      <p:sp>
        <p:nvSpPr>
          <p:cNvPr id="3" name="Text Placeholder 2">
            <a:extLst>
              <a:ext uri="{FF2B5EF4-FFF2-40B4-BE49-F238E27FC236}">
                <a16:creationId xmlns:a16="http://schemas.microsoft.com/office/drawing/2014/main" id="{A065DD86-B21A-436F-A611-38161A5D599E}"/>
              </a:ext>
            </a:extLst>
          </p:cNvPr>
          <p:cNvSpPr>
            <a:spLocks noGrp="1"/>
          </p:cNvSpPr>
          <p:nvPr>
            <p:ph type="body" sz="quarter" idx="16"/>
          </p:nvPr>
        </p:nvSpPr>
        <p:spPr/>
        <p:txBody>
          <a:bodyPr vert="horz" lIns="91440" tIns="45720" rIns="91440" bIns="45720" rtlCol="0" anchor="t">
            <a:normAutofit lnSpcReduction="10000"/>
          </a:bodyPr>
          <a:lstStyle/>
          <a:p>
            <a:r>
              <a:rPr lang="de-DE" b="1" dirty="0"/>
              <a:t>Weitere Lektüre und Links zu Artikeln (DE) </a:t>
            </a:r>
            <a:endParaRPr lang="en-IE" b="1" dirty="0"/>
          </a:p>
        </p:txBody>
      </p:sp>
    </p:spTree>
    <p:extLst>
      <p:ext uri="{BB962C8B-B14F-4D97-AF65-F5344CB8AC3E}">
        <p14:creationId xmlns:p14="http://schemas.microsoft.com/office/powerpoint/2010/main" val="1021433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E3AAD4-CFBF-4862-BBFC-E71C968F8BD1}"/>
              </a:ext>
            </a:extLst>
          </p:cNvPr>
          <p:cNvSpPr>
            <a:spLocks noGrp="1"/>
          </p:cNvSpPr>
          <p:nvPr>
            <p:ph type="body" sz="quarter" idx="18"/>
          </p:nvPr>
        </p:nvSpPr>
        <p:spPr>
          <a:xfrm>
            <a:off x="427193" y="2822861"/>
            <a:ext cx="11043195" cy="2629145"/>
          </a:xfrm>
        </p:spPr>
        <p:txBody>
          <a:bodyPr>
            <a:normAutofit lnSpcReduction="10000"/>
          </a:bodyPr>
          <a:lstStyle/>
          <a:p>
            <a:pPr indent="0"/>
            <a:r>
              <a:rPr lang="de-DE" b="0" i="0" dirty="0">
                <a:solidFill>
                  <a:srgbClr val="222222"/>
                </a:solidFill>
                <a:effectLst/>
              </a:rPr>
              <a:t>Das Alter ist der Hauptrisikofaktor für bestimmte Krankheiten, die so genannten altersbedingten Krankheiten (ARD). Das Altern geht mit einer chronischen Entzündung niedrigen Grades einher, die wahrscheinlich sowohl die Ursache als auch das Ergebnis des höheren Alters ist. Da die Zahl der über 65-Jährigen sehr schnell ansteigt, </a:t>
            </a:r>
            <a:r>
              <a:rPr lang="de-DE" b="1" i="0" dirty="0">
                <a:solidFill>
                  <a:srgbClr val="222222"/>
                </a:solidFill>
                <a:effectLst/>
              </a:rPr>
              <a:t>ist es notwendig, neue Ansätze zur Verbesserung ihrer Lebensqualität zu entwickeln. </a:t>
            </a:r>
            <a:r>
              <a:rPr lang="en-US" dirty="0">
                <a:solidFill>
                  <a:srgbClr val="1188A3"/>
                </a:solidFill>
                <a:hlinkClick r:id="rId2">
                  <a:extLst>
                    <a:ext uri="{A12FA001-AC4F-418D-AE19-62706E023703}">
                      <ahyp:hlinkClr xmlns:ahyp="http://schemas.microsoft.com/office/drawing/2018/hyperlinkcolor" val="tx"/>
                    </a:ext>
                  </a:extLst>
                </a:hlinkClick>
              </a:rPr>
              <a:t>Quelle</a:t>
            </a:r>
            <a:endParaRPr lang="en-US" dirty="0">
              <a:solidFill>
                <a:srgbClr val="1188A3"/>
              </a:solidFill>
            </a:endParaRPr>
          </a:p>
          <a:p>
            <a:pPr indent="0"/>
            <a:r>
              <a:rPr lang="de-DE" b="1" dirty="0">
                <a:solidFill>
                  <a:srgbClr val="1188A3"/>
                </a:solidFill>
              </a:rPr>
              <a:t>Das Ziel dieses Kurses ist es daher, Unternehmen wie Ihres dabei zu unterstützen, innovativer zu werden und Lösungen für unsere ältere Bevölkerung zu entwickeln.</a:t>
            </a:r>
            <a:endParaRPr lang="en-US" dirty="0"/>
          </a:p>
        </p:txBody>
      </p:sp>
      <p:sp>
        <p:nvSpPr>
          <p:cNvPr id="3" name="Text Placeholder 2">
            <a:extLst>
              <a:ext uri="{FF2B5EF4-FFF2-40B4-BE49-F238E27FC236}">
                <a16:creationId xmlns:a16="http://schemas.microsoft.com/office/drawing/2014/main" id="{56999C44-4500-4C97-AA6C-105B4B13B87F}"/>
              </a:ext>
            </a:extLst>
          </p:cNvPr>
          <p:cNvSpPr>
            <a:spLocks noGrp="1"/>
          </p:cNvSpPr>
          <p:nvPr>
            <p:ph type="body" sz="quarter" idx="16"/>
          </p:nvPr>
        </p:nvSpPr>
        <p:spPr>
          <a:xfrm>
            <a:off x="544739" y="467232"/>
            <a:ext cx="10808102" cy="582221"/>
          </a:xfrm>
        </p:spPr>
        <p:txBody>
          <a:bodyPr>
            <a:normAutofit lnSpcReduction="10000"/>
          </a:bodyPr>
          <a:lstStyle/>
          <a:p>
            <a:r>
              <a:rPr lang="en-US" b="1" dirty="0"/>
              <a:t>Eine Definition des </a:t>
            </a:r>
            <a:r>
              <a:rPr lang="en-US" b="1" dirty="0" err="1"/>
              <a:t>Alterns</a:t>
            </a:r>
            <a:r>
              <a:rPr lang="en-US" b="1" dirty="0"/>
              <a:t>...</a:t>
            </a:r>
            <a:endParaRPr lang="en-IE" b="1" dirty="0"/>
          </a:p>
        </p:txBody>
      </p:sp>
      <p:sp>
        <p:nvSpPr>
          <p:cNvPr id="4" name="TextBox 3">
            <a:extLst>
              <a:ext uri="{FF2B5EF4-FFF2-40B4-BE49-F238E27FC236}">
                <a16:creationId xmlns:a16="http://schemas.microsoft.com/office/drawing/2014/main" id="{74DC7FBE-8451-422D-BFA8-E0429810943F}"/>
              </a:ext>
            </a:extLst>
          </p:cNvPr>
          <p:cNvSpPr txBox="1"/>
          <p:nvPr/>
        </p:nvSpPr>
        <p:spPr>
          <a:xfrm>
            <a:off x="0" y="1232990"/>
            <a:ext cx="11043196" cy="1615827"/>
          </a:xfrm>
          <a:prstGeom prst="rect">
            <a:avLst/>
          </a:prstGeom>
          <a:solidFill>
            <a:srgbClr val="FED100"/>
          </a:solidFill>
        </p:spPr>
        <p:txBody>
          <a:bodyPr wrap="square" rtlCol="0">
            <a:spAutoFit/>
          </a:bodyPr>
          <a:lstStyle/>
          <a:p>
            <a:pPr marL="504000" marR="0" lvl="0" indent="0" defTabSz="914400" rtl="0" eaLnBrk="1" fontAlgn="auto" latinLnBrk="0" hangingPunct="1">
              <a:lnSpc>
                <a:spcPct val="90000"/>
              </a:lnSpc>
              <a:spcBef>
                <a:spcPts val="1000"/>
              </a:spcBef>
              <a:spcAft>
                <a:spcPts val="1000"/>
              </a:spcAft>
              <a:buClrTx/>
              <a:buSzTx/>
              <a:buFont typeface="Arial" panose="020B0604020202020204" pitchFamily="34" charset="0"/>
              <a:buNone/>
              <a:tabLst/>
              <a:defRPr/>
            </a:pPr>
            <a:r>
              <a:rPr kumimoji="0" lang="de-DE" sz="2200" b="0" i="1" u="none" strike="noStrike" kern="1200" cap="none" spc="0" normalizeH="0" baseline="0" noProof="0" dirty="0">
                <a:ln>
                  <a:noFill/>
                </a:ln>
                <a:solidFill>
                  <a:srgbClr val="222222"/>
                </a:solidFill>
                <a:effectLst/>
                <a:uLnTx/>
                <a:uFillTx/>
                <a:latin typeface="Calibri" panose="020F0502020204030204"/>
                <a:ea typeface="+mn-ea"/>
                <a:cs typeface="+mn-cs"/>
              </a:rPr>
              <a:t>Altern wird definiert als eine kontinuierliche Anhäufung von schädlichen Veränderungen im gesamten Organismus, die auf die Beeinträchtigung der Funktion vieler Gewebe und Organe zurückzuführen sind.</a:t>
            </a:r>
            <a:r>
              <a:rPr kumimoji="0" lang="de-DE" sz="2200" b="0" u="none" strike="noStrike" kern="1200" cap="none" spc="0" normalizeH="0" baseline="0" noProof="0" dirty="0">
                <a:ln>
                  <a:noFill/>
                </a:ln>
                <a:solidFill>
                  <a:srgbClr val="222222"/>
                </a:solidFill>
                <a:effectLst/>
                <a:uLnTx/>
                <a:uFillTx/>
                <a:latin typeface="Calibri" panose="020F0502020204030204"/>
                <a:ea typeface="+mn-ea"/>
                <a:cs typeface="+mn-cs"/>
              </a:rPr>
              <a:t> Ein ständiger Funktionsverlust des Muskel- und Skelettsystems, Gedächtnisstörungen und eine höhere Anfälligkeit für z. B. Infektionen sind im Alter zu beobachten. </a:t>
            </a:r>
            <a:endParaRPr kumimoji="0" lang="en-US" sz="2200" b="0" u="none" strike="noStrike" kern="1200" cap="none" spc="0" normalizeH="0" baseline="0" noProof="0" dirty="0">
              <a:ln>
                <a:noFill/>
              </a:ln>
              <a:solidFill>
                <a:srgbClr val="22222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93900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584428-229E-4B7E-A2B9-31A5EA2877D1}"/>
              </a:ext>
            </a:extLst>
          </p:cNvPr>
          <p:cNvSpPr>
            <a:spLocks noGrp="1"/>
          </p:cNvSpPr>
          <p:nvPr>
            <p:ph type="body" sz="quarter" idx="16"/>
          </p:nvPr>
        </p:nvSpPr>
        <p:spPr>
          <a:xfrm>
            <a:off x="2149153" y="934084"/>
            <a:ext cx="6746369" cy="3647855"/>
          </a:xfrm>
        </p:spPr>
        <p:txBody>
          <a:bodyPr>
            <a:normAutofit/>
          </a:bodyPr>
          <a:lstStyle/>
          <a:p>
            <a:r>
              <a:rPr lang="de-DE" sz="4500" dirty="0">
                <a:solidFill>
                  <a:srgbClr val="000000"/>
                </a:solidFill>
                <a:latin typeface="Calibri" panose="020F0502020204030204" pitchFamily="34" charset="0"/>
                <a:ea typeface="Calibri" panose="020F0502020204030204" pitchFamily="34" charset="0"/>
                <a:cs typeface="Times New Roman" panose="02020603050405020304" pitchFamily="18" charset="0"/>
              </a:rPr>
              <a:t>Innovative Lösungen und Lebensmittelanreicherung für das Gesundheitsmanagement </a:t>
            </a:r>
            <a:endParaRPr lang="en-IE" sz="4500" dirty="0"/>
          </a:p>
        </p:txBody>
      </p:sp>
      <p:sp>
        <p:nvSpPr>
          <p:cNvPr id="3" name="Text Placeholder 2">
            <a:extLst>
              <a:ext uri="{FF2B5EF4-FFF2-40B4-BE49-F238E27FC236}">
                <a16:creationId xmlns:a16="http://schemas.microsoft.com/office/drawing/2014/main" id="{D576EFD6-567D-4A9C-B844-76761AF87ADC}"/>
              </a:ext>
            </a:extLst>
          </p:cNvPr>
          <p:cNvSpPr>
            <a:spLocks noGrp="1"/>
          </p:cNvSpPr>
          <p:nvPr>
            <p:ph type="body" sz="quarter" idx="17"/>
          </p:nvPr>
        </p:nvSpPr>
        <p:spPr/>
        <p:txBody>
          <a:bodyPr>
            <a:normAutofit fontScale="85000" lnSpcReduction="20000"/>
          </a:bodyPr>
          <a:lstStyle/>
          <a:p>
            <a:r>
              <a:rPr lang="en-US" dirty="0"/>
              <a:t>2</a:t>
            </a:r>
            <a:endParaRPr lang="en-IE" dirty="0"/>
          </a:p>
        </p:txBody>
      </p:sp>
    </p:spTree>
    <p:extLst>
      <p:ext uri="{BB962C8B-B14F-4D97-AF65-F5344CB8AC3E}">
        <p14:creationId xmlns:p14="http://schemas.microsoft.com/office/powerpoint/2010/main" val="315569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DC1E46-D6BB-4E7F-9163-0E3F96F777E8}"/>
              </a:ext>
            </a:extLst>
          </p:cNvPr>
          <p:cNvSpPr>
            <a:spLocks noGrp="1"/>
          </p:cNvSpPr>
          <p:nvPr>
            <p:ph type="body" sz="quarter" idx="18"/>
          </p:nvPr>
        </p:nvSpPr>
        <p:spPr>
          <a:xfrm>
            <a:off x="477442" y="1495147"/>
            <a:ext cx="5564883" cy="4181023"/>
          </a:xfrm>
        </p:spPr>
        <p:txBody>
          <a:bodyPr>
            <a:normAutofit fontScale="92500"/>
          </a:bodyPr>
          <a:lstStyle/>
          <a:p>
            <a:pPr indent="0"/>
            <a:r>
              <a:rPr lang="de-DE" dirty="0"/>
              <a:t>In diesem Teil schließen wir an den ersten Teil und die Gesundheits- und Ernährungsbedürfnisse älterer Menschen mit einigen </a:t>
            </a:r>
            <a:r>
              <a:rPr lang="de-DE" b="1" dirty="0"/>
              <a:t>möglichen Lösungen </a:t>
            </a:r>
            <a:r>
              <a:rPr lang="de-DE" dirty="0"/>
              <a:t>für diese Bedürfnisse an. Wir werden jedes Bedürfnis in der gleichen Reihenfolge behandeln.</a:t>
            </a:r>
          </a:p>
          <a:p>
            <a:pPr indent="0"/>
            <a:r>
              <a:rPr lang="de-DE" dirty="0"/>
              <a:t>Wir </a:t>
            </a:r>
            <a:r>
              <a:rPr lang="de-DE" b="1" dirty="0"/>
              <a:t>gehen auf viele Faktoren ein, die für die Wahl der Lebensmittel und die Nahrungsaufnahme älterer Menschen ausschlaggebend sein können</a:t>
            </a:r>
            <a:r>
              <a:rPr lang="de-DE" dirty="0"/>
              <a:t>. Damit wollen wir Sie inspirieren und motivieren, Ihre eigenen kommerziellen Lösungen für diese Bedürfnisse zu entwickeln.</a:t>
            </a:r>
            <a:endParaRPr lang="en-IE" dirty="0"/>
          </a:p>
        </p:txBody>
      </p:sp>
      <p:sp>
        <p:nvSpPr>
          <p:cNvPr id="3" name="Text Placeholder 2">
            <a:extLst>
              <a:ext uri="{FF2B5EF4-FFF2-40B4-BE49-F238E27FC236}">
                <a16:creationId xmlns:a16="http://schemas.microsoft.com/office/drawing/2014/main" id="{7D35AC83-A59D-4587-A159-72F0D7E0154D}"/>
              </a:ext>
            </a:extLst>
          </p:cNvPr>
          <p:cNvSpPr>
            <a:spLocks noGrp="1"/>
          </p:cNvSpPr>
          <p:nvPr>
            <p:ph type="body" sz="quarter" idx="16"/>
          </p:nvPr>
        </p:nvSpPr>
        <p:spPr>
          <a:xfrm>
            <a:off x="734714" y="495300"/>
            <a:ext cx="5085159" cy="729893"/>
          </a:xfrm>
        </p:spPr>
        <p:txBody>
          <a:bodyPr>
            <a:normAutofit fontScale="77500" lnSpcReduction="20000"/>
          </a:bodyPr>
          <a:lstStyle/>
          <a:p>
            <a:r>
              <a:rPr lang="de-DE" b="1" dirty="0"/>
              <a:t>Mögliche Lösungen für den Bedarf</a:t>
            </a:r>
            <a:endParaRPr lang="en-IE" b="1" dirty="0"/>
          </a:p>
        </p:txBody>
      </p:sp>
      <p:pic>
        <p:nvPicPr>
          <p:cNvPr id="6" name="Picture Placeholder 5" descr="Elderly friends in basketball court">
            <a:extLst>
              <a:ext uri="{FF2B5EF4-FFF2-40B4-BE49-F238E27FC236}">
                <a16:creationId xmlns:a16="http://schemas.microsoft.com/office/drawing/2014/main" id="{81C8A0D6-2D0A-4BC6-A681-8E224CB401A1}"/>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392300" y="228600"/>
            <a:ext cx="5564883" cy="5447571"/>
          </a:xfrm>
        </p:spPr>
      </p:pic>
    </p:spTree>
    <p:extLst>
      <p:ext uri="{BB962C8B-B14F-4D97-AF65-F5344CB8AC3E}">
        <p14:creationId xmlns:p14="http://schemas.microsoft.com/office/powerpoint/2010/main" val="39035018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345D807-31CF-4C9B-999C-FFE5BA61DCBB}"/>
              </a:ext>
            </a:extLst>
          </p:cNvPr>
          <p:cNvSpPr>
            <a:spLocks noGrp="1"/>
          </p:cNvSpPr>
          <p:nvPr>
            <p:ph type="body" sz="quarter" idx="21"/>
          </p:nvPr>
        </p:nvSpPr>
        <p:spPr/>
        <p:txBody>
          <a:bodyPr vert="horz" lIns="91440" tIns="45720" rIns="91440" bIns="45720" rtlCol="0" anchor="t">
            <a:normAutofit fontScale="77500" lnSpcReduction="20000"/>
          </a:bodyPr>
          <a:lstStyle/>
          <a:p>
            <a:pPr marL="0" indent="0">
              <a:lnSpc>
                <a:spcPct val="100000"/>
              </a:lnSpc>
              <a:spcBef>
                <a:spcPts val="600"/>
              </a:spcBef>
              <a:defRPr/>
            </a:pPr>
            <a:r>
              <a:rPr kumimoji="0" lang="de-DE" sz="2200" b="0" i="0" u="none" strike="noStrike" kern="1200" cap="none" spc="0" normalizeH="0" baseline="0" noProof="0" dirty="0">
                <a:ln>
                  <a:noFill/>
                </a:ln>
                <a:effectLst/>
                <a:uLnTx/>
                <a:uFillTx/>
                <a:latin typeface="Calibri" panose="020F0502020204030204"/>
                <a:ea typeface="+mn-ea"/>
                <a:cs typeface="+mn-cs"/>
              </a:rPr>
              <a:t>Versuchen Sie es mit Wasserverstärkern oder voraromatisiertem Wasser</a:t>
            </a:r>
            <a:r>
              <a:rPr lang="de-DE" sz="2200" dirty="0">
                <a:latin typeface="Calibri" panose="020F0502020204030204"/>
              </a:rPr>
              <a:t> </a:t>
            </a:r>
            <a:endParaRPr lang="en-IE">
              <a:cs typeface="Calibri"/>
            </a:endParaRPr>
          </a:p>
        </p:txBody>
      </p:sp>
      <p:sp>
        <p:nvSpPr>
          <p:cNvPr id="4" name="Text Placeholder 3">
            <a:extLst>
              <a:ext uri="{FF2B5EF4-FFF2-40B4-BE49-F238E27FC236}">
                <a16:creationId xmlns:a16="http://schemas.microsoft.com/office/drawing/2014/main" id="{861A2716-5423-4362-956F-DE4FDCDD990F}"/>
              </a:ext>
            </a:extLst>
          </p:cNvPr>
          <p:cNvSpPr>
            <a:spLocks noGrp="1"/>
          </p:cNvSpPr>
          <p:nvPr>
            <p:ph type="body" sz="quarter" idx="38"/>
          </p:nvPr>
        </p:nvSpPr>
        <p:spPr/>
        <p:txBody>
          <a:bodyPr vert="horz" lIns="91440" tIns="45720" rIns="91440" bIns="45720" rtlCol="0" anchor="t">
            <a:normAutofit fontScale="85000" lnSpcReduction="20000"/>
          </a:bodyPr>
          <a:lstStyle/>
          <a:p>
            <a:r>
              <a:rPr lang="de-DE" sz="2000" dirty="0">
                <a:latin typeface="Calibri Light"/>
                <a:cs typeface="Calibri Light"/>
              </a:rPr>
              <a:t>Mischen Sie Fruchtsaft mit Wasser, um verdünnte Fruchtgetränke herzustellen</a:t>
            </a:r>
            <a:endParaRPr lang="en-IE" sz="2000">
              <a:latin typeface="Calibri Light"/>
              <a:cs typeface="Calibri Light"/>
            </a:endParaRPr>
          </a:p>
        </p:txBody>
      </p:sp>
      <p:sp>
        <p:nvSpPr>
          <p:cNvPr id="5" name="Text Placeholder 4">
            <a:extLst>
              <a:ext uri="{FF2B5EF4-FFF2-40B4-BE49-F238E27FC236}">
                <a16:creationId xmlns:a16="http://schemas.microsoft.com/office/drawing/2014/main" id="{B3D917C5-71A5-4DB4-AC11-6052F994B6F8}"/>
              </a:ext>
            </a:extLst>
          </p:cNvPr>
          <p:cNvSpPr>
            <a:spLocks noGrp="1"/>
          </p:cNvSpPr>
          <p:nvPr>
            <p:ph type="body" sz="quarter" idx="39"/>
          </p:nvPr>
        </p:nvSpPr>
        <p:spPr>
          <a:xfrm>
            <a:off x="6878370" y="3121537"/>
            <a:ext cx="2233546" cy="1202080"/>
          </a:xfrm>
        </p:spPr>
        <p:txBody>
          <a:bodyPr>
            <a:noAutofit/>
          </a:bodyPr>
          <a:lstStyle/>
          <a:p>
            <a:r>
              <a:rPr lang="de-DE" sz="1700" dirty="0"/>
              <a:t>Entwickeln Sie schmackhafte Optionen wie Suppen und Brühen mit einem hohen Wassergehalt</a:t>
            </a:r>
            <a:endParaRPr lang="en-IE" sz="1700" dirty="0"/>
          </a:p>
        </p:txBody>
      </p:sp>
      <p:sp>
        <p:nvSpPr>
          <p:cNvPr id="6" name="Text Placeholder 5">
            <a:extLst>
              <a:ext uri="{FF2B5EF4-FFF2-40B4-BE49-F238E27FC236}">
                <a16:creationId xmlns:a16="http://schemas.microsoft.com/office/drawing/2014/main" id="{DA5153AA-F334-410E-AA59-7E3C2CFDC50E}"/>
              </a:ext>
            </a:extLst>
          </p:cNvPr>
          <p:cNvSpPr>
            <a:spLocks noGrp="1"/>
          </p:cNvSpPr>
          <p:nvPr>
            <p:ph type="body" sz="quarter" idx="40"/>
          </p:nvPr>
        </p:nvSpPr>
        <p:spPr/>
        <p:txBody>
          <a:bodyPr>
            <a:normAutofit fontScale="77500" lnSpcReduction="20000"/>
          </a:bodyPr>
          <a:lstStyle/>
          <a:p>
            <a:r>
              <a:rPr kumimoji="0" lang="de-DE" sz="2300" b="0" i="0" u="none" strike="noStrike" kern="1200" cap="none" spc="0" normalizeH="0" baseline="0" noProof="0" dirty="0">
                <a:ln>
                  <a:noFill/>
                </a:ln>
                <a:effectLst/>
                <a:uLnTx/>
                <a:uFillTx/>
                <a:latin typeface="Calibri Light" panose="020F0302020204030204" pitchFamily="34" charset="0"/>
                <a:cs typeface="Calibri Light" panose="020F0302020204030204" pitchFamily="34" charset="0"/>
              </a:rPr>
              <a:t> Verwenden Sie Milchshakes und Smoothies usw. als Flüssigkeitszufuhr</a:t>
            </a:r>
            <a:r>
              <a:rPr kumimoji="0" lang="de-DE" sz="2200" b="0" i="0" u="none" strike="noStrike" kern="1200" cap="none" spc="0" normalizeH="0" baseline="0" noProof="0" dirty="0">
                <a:ln>
                  <a:noFill/>
                </a:ln>
                <a:solidFill>
                  <a:schemeClr val="bg1"/>
                </a:solidFill>
                <a:effectLst/>
                <a:uLnTx/>
                <a:uFillTx/>
                <a:latin typeface="Calibri Light" panose="020F0302020204030204" pitchFamily="34" charset="0"/>
                <a:cs typeface="Calibri Light" panose="020F0302020204030204" pitchFamily="34" charset="0"/>
              </a:rPr>
              <a:t>.</a:t>
            </a:r>
          </a:p>
        </p:txBody>
      </p:sp>
      <p:sp>
        <p:nvSpPr>
          <p:cNvPr id="7" name="Text Placeholder 6">
            <a:extLst>
              <a:ext uri="{FF2B5EF4-FFF2-40B4-BE49-F238E27FC236}">
                <a16:creationId xmlns:a16="http://schemas.microsoft.com/office/drawing/2014/main" id="{48CACC55-E07B-40FA-948F-BACC6006A578}"/>
              </a:ext>
            </a:extLst>
          </p:cNvPr>
          <p:cNvSpPr>
            <a:spLocks noGrp="1"/>
          </p:cNvSpPr>
          <p:nvPr>
            <p:ph type="body" sz="quarter" idx="34"/>
          </p:nvPr>
        </p:nvSpPr>
        <p:spPr/>
        <p:txBody>
          <a:bodyPr>
            <a:normAutofit lnSpcReduction="10000"/>
          </a:bodyPr>
          <a:lstStyle/>
          <a:p>
            <a:r>
              <a:rPr lang="en-US" dirty="0">
                <a:solidFill>
                  <a:srgbClr val="1188A3"/>
                </a:solidFill>
              </a:rPr>
              <a:t>1</a:t>
            </a:r>
            <a:endParaRPr lang="en-IE" dirty="0">
              <a:solidFill>
                <a:srgbClr val="1188A3"/>
              </a:solidFill>
            </a:endParaRPr>
          </a:p>
        </p:txBody>
      </p:sp>
      <p:sp>
        <p:nvSpPr>
          <p:cNvPr id="8" name="Text Placeholder 7">
            <a:extLst>
              <a:ext uri="{FF2B5EF4-FFF2-40B4-BE49-F238E27FC236}">
                <a16:creationId xmlns:a16="http://schemas.microsoft.com/office/drawing/2014/main" id="{EA08CD7E-7119-44E4-A781-DD3546811134}"/>
              </a:ext>
            </a:extLst>
          </p:cNvPr>
          <p:cNvSpPr>
            <a:spLocks noGrp="1"/>
          </p:cNvSpPr>
          <p:nvPr>
            <p:ph type="body" sz="quarter" idx="35"/>
          </p:nvPr>
        </p:nvSpPr>
        <p:spPr/>
        <p:txBody>
          <a:bodyPr>
            <a:normAutofit lnSpcReduction="10000"/>
          </a:bodyPr>
          <a:lstStyle/>
          <a:p>
            <a:r>
              <a:rPr lang="en-US" dirty="0">
                <a:solidFill>
                  <a:srgbClr val="1188A3"/>
                </a:solidFill>
              </a:rPr>
              <a:t>2</a:t>
            </a:r>
            <a:endParaRPr lang="en-IE" dirty="0">
              <a:solidFill>
                <a:srgbClr val="1188A3"/>
              </a:solidFill>
            </a:endParaRPr>
          </a:p>
        </p:txBody>
      </p:sp>
      <p:sp>
        <p:nvSpPr>
          <p:cNvPr id="9" name="Text Placeholder 8">
            <a:extLst>
              <a:ext uri="{FF2B5EF4-FFF2-40B4-BE49-F238E27FC236}">
                <a16:creationId xmlns:a16="http://schemas.microsoft.com/office/drawing/2014/main" id="{FF57F0DA-0AD6-43D0-9925-C52AFC02ECA8}"/>
              </a:ext>
            </a:extLst>
          </p:cNvPr>
          <p:cNvSpPr>
            <a:spLocks noGrp="1"/>
          </p:cNvSpPr>
          <p:nvPr>
            <p:ph type="body" sz="quarter" idx="36"/>
          </p:nvPr>
        </p:nvSpPr>
        <p:spPr/>
        <p:txBody>
          <a:bodyPr>
            <a:normAutofit lnSpcReduction="10000"/>
          </a:bodyPr>
          <a:lstStyle/>
          <a:p>
            <a:r>
              <a:rPr lang="en-US" dirty="0">
                <a:solidFill>
                  <a:srgbClr val="1188A3"/>
                </a:solidFill>
              </a:rPr>
              <a:t>3</a:t>
            </a:r>
            <a:endParaRPr lang="en-IE" dirty="0">
              <a:solidFill>
                <a:srgbClr val="1188A3"/>
              </a:solidFill>
            </a:endParaRPr>
          </a:p>
        </p:txBody>
      </p:sp>
      <p:sp>
        <p:nvSpPr>
          <p:cNvPr id="10" name="Text Placeholder 9">
            <a:extLst>
              <a:ext uri="{FF2B5EF4-FFF2-40B4-BE49-F238E27FC236}">
                <a16:creationId xmlns:a16="http://schemas.microsoft.com/office/drawing/2014/main" id="{62E979FB-B054-4260-9159-5FDC7ABC6E6C}"/>
              </a:ext>
            </a:extLst>
          </p:cNvPr>
          <p:cNvSpPr>
            <a:spLocks noGrp="1"/>
          </p:cNvSpPr>
          <p:nvPr>
            <p:ph type="body" sz="quarter" idx="37"/>
          </p:nvPr>
        </p:nvSpPr>
        <p:spPr/>
        <p:txBody>
          <a:bodyPr>
            <a:normAutofit lnSpcReduction="10000"/>
          </a:bodyPr>
          <a:lstStyle/>
          <a:p>
            <a:r>
              <a:rPr lang="en-US" dirty="0">
                <a:solidFill>
                  <a:srgbClr val="1188A3"/>
                </a:solidFill>
              </a:rPr>
              <a:t>4</a:t>
            </a:r>
            <a:endParaRPr lang="en-IE" dirty="0">
              <a:solidFill>
                <a:srgbClr val="1188A3"/>
              </a:solidFill>
            </a:endParaRPr>
          </a:p>
        </p:txBody>
      </p:sp>
      <p:sp>
        <p:nvSpPr>
          <p:cNvPr id="11" name="Text Placeholder 2">
            <a:extLst>
              <a:ext uri="{FF2B5EF4-FFF2-40B4-BE49-F238E27FC236}">
                <a16:creationId xmlns:a16="http://schemas.microsoft.com/office/drawing/2014/main" id="{817204DA-5F20-451F-97D1-9E759F5FEEAB}"/>
              </a:ext>
            </a:extLst>
          </p:cNvPr>
          <p:cNvSpPr>
            <a:spLocks noGrp="1"/>
          </p:cNvSpPr>
          <p:nvPr>
            <p:ph type="body" sz="quarter" idx="16"/>
          </p:nvPr>
        </p:nvSpPr>
        <p:spPr>
          <a:xfrm>
            <a:off x="294376" y="440218"/>
            <a:ext cx="11218862" cy="581025"/>
          </a:xfrm>
        </p:spPr>
        <p:txBody>
          <a:bodyPr>
            <a:normAutofit fontScale="77500" lnSpcReduction="20000"/>
          </a:bodyPr>
          <a:lstStyle/>
          <a:p>
            <a:r>
              <a:rPr lang="de-DE" b="1" dirty="0"/>
              <a:t>Dehydrierung - </a:t>
            </a:r>
            <a:r>
              <a:rPr lang="de-DE" dirty="0"/>
              <a:t>mögliche Lösungen zur Erhöhung der Flüssigkeitsaufnahme</a:t>
            </a:r>
            <a:endParaRPr lang="en-IE" dirty="0"/>
          </a:p>
        </p:txBody>
      </p:sp>
      <p:sp>
        <p:nvSpPr>
          <p:cNvPr id="13" name="TextBox 12">
            <a:extLst>
              <a:ext uri="{FF2B5EF4-FFF2-40B4-BE49-F238E27FC236}">
                <a16:creationId xmlns:a16="http://schemas.microsoft.com/office/drawing/2014/main" id="{ECAAFC5E-0219-4A40-859C-672E9D503266}"/>
              </a:ext>
            </a:extLst>
          </p:cNvPr>
          <p:cNvSpPr txBox="1"/>
          <p:nvPr/>
        </p:nvSpPr>
        <p:spPr>
          <a:xfrm>
            <a:off x="232610" y="1154609"/>
            <a:ext cx="12320512" cy="400110"/>
          </a:xfrm>
          <a:prstGeom prst="rect">
            <a:avLst/>
          </a:prstGeom>
          <a:noFill/>
        </p:spPr>
        <p:txBody>
          <a:bodyPr wrap="square">
            <a:spAutoFit/>
          </a:bodyPr>
          <a:lstStyle/>
          <a:p>
            <a:pPr marL="0" indent="0"/>
            <a:r>
              <a:rPr lang="de-DE" sz="2000" b="1" dirty="0">
                <a:solidFill>
                  <a:srgbClr val="000000"/>
                </a:solidFill>
              </a:rPr>
              <a:t>Senioren können sich weigern, normales Wasser zu trinken, daher können Wasseralternativen nützlich sein</a:t>
            </a:r>
            <a:endParaRPr lang="en-US" sz="2000" b="1" dirty="0">
              <a:solidFill>
                <a:srgbClr val="000000"/>
              </a:solidFill>
            </a:endParaRPr>
          </a:p>
        </p:txBody>
      </p:sp>
      <p:sp>
        <p:nvSpPr>
          <p:cNvPr id="15" name="TextBox 14">
            <a:extLst>
              <a:ext uri="{FF2B5EF4-FFF2-40B4-BE49-F238E27FC236}">
                <a16:creationId xmlns:a16="http://schemas.microsoft.com/office/drawing/2014/main" id="{6A8A605F-3778-40BD-A91C-F8F28691A399}"/>
              </a:ext>
            </a:extLst>
          </p:cNvPr>
          <p:cNvSpPr txBox="1"/>
          <p:nvPr/>
        </p:nvSpPr>
        <p:spPr>
          <a:xfrm>
            <a:off x="294376" y="5443824"/>
            <a:ext cx="8181473" cy="1461939"/>
          </a:xfrm>
          <a:prstGeom prst="rect">
            <a:avLst/>
          </a:prstGeom>
          <a:noFill/>
        </p:spPr>
        <p:txBody>
          <a:bodyPr wrap="square">
            <a:spAutoFit/>
          </a:bodyPr>
          <a:lstStyle/>
          <a:p>
            <a:pPr marL="0" indent="0">
              <a:lnSpc>
                <a:spcPct val="100000"/>
              </a:lnSpc>
              <a:spcBef>
                <a:spcPts val="600"/>
              </a:spcBef>
            </a:pPr>
            <a:r>
              <a:rPr lang="de-DE" sz="1400" b="1" dirty="0">
                <a:solidFill>
                  <a:srgbClr val="000000"/>
                </a:solidFill>
              </a:rPr>
              <a:t>Die Viskosität der </a:t>
            </a:r>
            <a:r>
              <a:rPr lang="de-DE" sz="1400" dirty="0">
                <a:solidFill>
                  <a:srgbClr val="000000"/>
                </a:solidFill>
              </a:rPr>
              <a:t>angebotenen/entwickelten </a:t>
            </a:r>
            <a:r>
              <a:rPr lang="de-DE" sz="1400" b="1" dirty="0">
                <a:solidFill>
                  <a:srgbClr val="000000"/>
                </a:solidFill>
              </a:rPr>
              <a:t>Flüssigkeiten</a:t>
            </a:r>
            <a:r>
              <a:rPr lang="de-DE" sz="1400" dirty="0">
                <a:solidFill>
                  <a:srgbClr val="000000"/>
                </a:solidFill>
              </a:rPr>
              <a:t> sollte ebenfalls berücksichtigt werden, da zu dicke/konzentrierte flüssige Mahlzeiten oder Getränke bei einigen älteren Menschen zu Erstickungsproblemen führen können</a:t>
            </a:r>
            <a:r>
              <a:rPr lang="de-DE" sz="1400" b="1" dirty="0">
                <a:solidFill>
                  <a:srgbClr val="000000"/>
                </a:solidFill>
              </a:rPr>
              <a:t>.</a:t>
            </a:r>
          </a:p>
          <a:p>
            <a:pPr marL="0" indent="0">
              <a:lnSpc>
                <a:spcPct val="100000"/>
              </a:lnSpc>
              <a:spcBef>
                <a:spcPts val="600"/>
              </a:spcBef>
            </a:pPr>
            <a:r>
              <a:rPr lang="de-DE" sz="1400" b="1" dirty="0">
                <a:solidFill>
                  <a:srgbClr val="000000"/>
                </a:solidFill>
              </a:rPr>
              <a:t>Für Lebensmittelunternehmen könnten die wichtigsten Strategien darin bestehen, sich darauf zu konzentrieren, wie ältere Menschen bereit und in der Lage sind, das Wasser/die Produkte häufiger zu trinken.</a:t>
            </a:r>
            <a:endParaRPr lang="en-US" sz="1400" b="1" dirty="0">
              <a:solidFill>
                <a:srgbClr val="000000"/>
              </a:solidFill>
            </a:endParaRPr>
          </a:p>
        </p:txBody>
      </p:sp>
      <p:sp>
        <p:nvSpPr>
          <p:cNvPr id="17" name="TextBox 16">
            <a:extLst>
              <a:ext uri="{FF2B5EF4-FFF2-40B4-BE49-F238E27FC236}">
                <a16:creationId xmlns:a16="http://schemas.microsoft.com/office/drawing/2014/main" id="{4226B177-CC4F-448C-BE69-3E0C6CF4BCEA}"/>
              </a:ext>
            </a:extLst>
          </p:cNvPr>
          <p:cNvSpPr txBox="1"/>
          <p:nvPr/>
        </p:nvSpPr>
        <p:spPr>
          <a:xfrm>
            <a:off x="155139" y="5088822"/>
            <a:ext cx="6096000" cy="369332"/>
          </a:xfrm>
          <a:prstGeom prst="rect">
            <a:avLst/>
          </a:prstGeom>
          <a:noFill/>
        </p:spPr>
        <p:txBody>
          <a:bodyPr wrap="square">
            <a:spAutoFit/>
          </a:bodyPr>
          <a:lstStyle/>
          <a:p>
            <a:r>
              <a:rPr lang="en-US" sz="1800" b="1" dirty="0">
                <a:solidFill>
                  <a:srgbClr val="000000"/>
                </a:solidFill>
                <a:highlight>
                  <a:srgbClr val="FED100"/>
                </a:highlight>
              </a:rPr>
              <a:t> TIPP</a:t>
            </a:r>
            <a:r>
              <a:rPr lang="en-US" sz="1800" b="1" dirty="0">
                <a:solidFill>
                  <a:srgbClr val="000000"/>
                </a:solidFill>
                <a:highlight>
                  <a:srgbClr val="FED100"/>
                </a:highlight>
                <a:latin typeface="Comic Sans MS" panose="030F0702030302020204" pitchFamily="66" charset="0"/>
              </a:rPr>
              <a:t>:</a:t>
            </a:r>
            <a:endParaRPr lang="en-IE" dirty="0">
              <a:solidFill>
                <a:srgbClr val="000000"/>
              </a:solidFill>
              <a:highlight>
                <a:srgbClr val="FED100"/>
              </a:highlight>
            </a:endParaRPr>
          </a:p>
        </p:txBody>
      </p:sp>
      <p:sp>
        <p:nvSpPr>
          <p:cNvPr id="2" name="Arrow: Curved Right 1">
            <a:extLst>
              <a:ext uri="{FF2B5EF4-FFF2-40B4-BE49-F238E27FC236}">
                <a16:creationId xmlns:a16="http://schemas.microsoft.com/office/drawing/2014/main" id="{B3601000-E882-480B-94F5-C0C6D28625D8}"/>
              </a:ext>
            </a:extLst>
          </p:cNvPr>
          <p:cNvSpPr/>
          <p:nvPr/>
        </p:nvSpPr>
        <p:spPr>
          <a:xfrm>
            <a:off x="670528" y="1837113"/>
            <a:ext cx="1341152" cy="1371600"/>
          </a:xfrm>
          <a:prstGeom prst="curvedRightArrow">
            <a:avLst/>
          </a:prstGeom>
          <a:solidFill>
            <a:srgbClr val="85D2E1"/>
          </a:solidFill>
          <a:ln>
            <a:solidFill>
              <a:srgbClr val="85D2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Tree>
    <p:extLst>
      <p:ext uri="{BB962C8B-B14F-4D97-AF65-F5344CB8AC3E}">
        <p14:creationId xmlns:p14="http://schemas.microsoft.com/office/powerpoint/2010/main" val="3058428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BFF606F-0E42-4123-9AEE-CF9CC78B4909}"/>
              </a:ext>
            </a:extLst>
          </p:cNvPr>
          <p:cNvSpPr>
            <a:spLocks noGrp="1"/>
          </p:cNvSpPr>
          <p:nvPr>
            <p:ph type="body" sz="quarter" idx="18"/>
          </p:nvPr>
        </p:nvSpPr>
        <p:spPr>
          <a:xfrm>
            <a:off x="425117" y="1442019"/>
            <a:ext cx="5950284" cy="4488881"/>
          </a:xfrm>
        </p:spPr>
        <p:txBody>
          <a:bodyPr>
            <a:normAutofit fontScale="92500"/>
          </a:bodyPr>
          <a:lstStyle/>
          <a:p>
            <a:pPr indent="0"/>
            <a:r>
              <a:rPr lang="de-DE" sz="2400" b="1" dirty="0"/>
              <a:t>Trinkgeschirr oder Verpackungsdesign</a:t>
            </a:r>
          </a:p>
          <a:p>
            <a:pPr indent="0"/>
            <a:r>
              <a:rPr lang="de-DE" sz="2400" dirty="0"/>
              <a:t>Der Stil oder die Farbe des Trinkgeschirrs/der Verpackung von Getränken kann eine wichtige Komponente sein. </a:t>
            </a:r>
          </a:p>
          <a:p>
            <a:pPr indent="0"/>
            <a:r>
              <a:rPr lang="de-DE" sz="2400" dirty="0"/>
              <a:t>Ältere Menschen mit einer </a:t>
            </a:r>
            <a:r>
              <a:rPr lang="de-DE" sz="2400" b="1" dirty="0"/>
              <a:t>Sehschwäche</a:t>
            </a:r>
            <a:r>
              <a:rPr lang="de-DE" sz="2400" dirty="0"/>
              <a:t> können einen undurchsichtigen, bunten Becher/Behälter/Verpackung vielleicht leichter erkennen als ein herkömmliches Wasserglas und trinken daher häufiger. </a:t>
            </a:r>
          </a:p>
          <a:p>
            <a:pPr indent="0"/>
            <a:r>
              <a:rPr lang="de-DE" sz="2400" dirty="0"/>
              <a:t>Oder für Menschen mit </a:t>
            </a:r>
            <a:r>
              <a:rPr lang="de-DE" sz="2400" b="1" dirty="0"/>
              <a:t>motorischen oder muskulären Problemen</a:t>
            </a:r>
            <a:r>
              <a:rPr lang="de-DE" sz="2400" dirty="0"/>
              <a:t> kann spezielles Trinkgeschirr erforderlich sein (z.B. auslaufsicher oder leicht und mit doppeltem Griff).</a:t>
            </a:r>
            <a:endParaRPr lang="en-IE" dirty="0"/>
          </a:p>
        </p:txBody>
      </p:sp>
      <p:sp>
        <p:nvSpPr>
          <p:cNvPr id="3" name="Text Placeholder 2">
            <a:extLst>
              <a:ext uri="{FF2B5EF4-FFF2-40B4-BE49-F238E27FC236}">
                <a16:creationId xmlns:a16="http://schemas.microsoft.com/office/drawing/2014/main" id="{3FC95CAE-386E-4C41-9B8A-FE32420DB663}"/>
              </a:ext>
            </a:extLst>
          </p:cNvPr>
          <p:cNvSpPr>
            <a:spLocks noGrp="1"/>
          </p:cNvSpPr>
          <p:nvPr>
            <p:ph type="body" sz="quarter" idx="16"/>
          </p:nvPr>
        </p:nvSpPr>
        <p:spPr/>
        <p:txBody>
          <a:bodyPr>
            <a:normAutofit fontScale="85000" lnSpcReduction="10000"/>
          </a:bodyPr>
          <a:lstStyle/>
          <a:p>
            <a:r>
              <a:rPr lang="en-US" b="1" dirty="0" err="1"/>
              <a:t>Andere</a:t>
            </a:r>
            <a:r>
              <a:rPr lang="en-US" b="1" dirty="0"/>
              <a:t> </a:t>
            </a:r>
            <a:r>
              <a:rPr lang="en-US" b="1" dirty="0" err="1"/>
              <a:t>relevante</a:t>
            </a:r>
            <a:r>
              <a:rPr lang="en-US" b="1" dirty="0"/>
              <a:t> </a:t>
            </a:r>
            <a:r>
              <a:rPr lang="en-US" b="1" dirty="0" err="1"/>
              <a:t>Faktoren</a:t>
            </a:r>
            <a:r>
              <a:rPr lang="en-US" b="1" dirty="0"/>
              <a:t>…</a:t>
            </a:r>
            <a:endParaRPr lang="en-IE" b="1" dirty="0"/>
          </a:p>
        </p:txBody>
      </p:sp>
      <p:pic>
        <p:nvPicPr>
          <p:cNvPr id="5" name="Picture 4" descr="A picture containing person, indoor, eating&#10;&#10;Description automatically generated">
            <a:extLst>
              <a:ext uri="{FF2B5EF4-FFF2-40B4-BE49-F238E27FC236}">
                <a16:creationId xmlns:a16="http://schemas.microsoft.com/office/drawing/2014/main" id="{41AFEA58-2B4F-4741-8EF3-DE40344D663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74107" y="793750"/>
            <a:ext cx="3378200" cy="2374900"/>
          </a:xfrm>
          <a:prstGeom prst="rect">
            <a:avLst/>
          </a:prstGeom>
          <a:effectLst>
            <a:softEdge rad="50800"/>
          </a:effectLst>
        </p:spPr>
      </p:pic>
      <p:pic>
        <p:nvPicPr>
          <p:cNvPr id="6" name="Picture 5">
            <a:extLst>
              <a:ext uri="{FF2B5EF4-FFF2-40B4-BE49-F238E27FC236}">
                <a16:creationId xmlns:a16="http://schemas.microsoft.com/office/drawing/2014/main" id="{D9FA262F-F9FC-4624-8C40-181D0981471A}"/>
              </a:ext>
            </a:extLst>
          </p:cNvPr>
          <p:cNvPicPr>
            <a:picLocks noChangeAspect="1"/>
          </p:cNvPicPr>
          <p:nvPr/>
        </p:nvPicPr>
        <p:blipFill>
          <a:blip r:embed="rId3"/>
          <a:stretch>
            <a:fillRect/>
          </a:stretch>
        </p:blipFill>
        <p:spPr>
          <a:xfrm>
            <a:off x="8300065" y="3168650"/>
            <a:ext cx="3389670" cy="2310584"/>
          </a:xfrm>
          <a:prstGeom prst="rect">
            <a:avLst/>
          </a:prstGeom>
        </p:spPr>
      </p:pic>
    </p:spTree>
    <p:extLst>
      <p:ext uri="{BB962C8B-B14F-4D97-AF65-F5344CB8AC3E}">
        <p14:creationId xmlns:p14="http://schemas.microsoft.com/office/powerpoint/2010/main" val="18557494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8318917B-C3AD-4310-A5D4-167029C68692}"/>
              </a:ext>
            </a:extLst>
          </p:cNvPr>
          <p:cNvSpPr>
            <a:spLocks noGrp="1"/>
          </p:cNvSpPr>
          <p:nvPr>
            <p:ph type="body" sz="quarter" idx="16"/>
          </p:nvPr>
        </p:nvSpPr>
        <p:spPr>
          <a:xfrm>
            <a:off x="735013" y="642938"/>
            <a:ext cx="5084762" cy="582612"/>
          </a:xfrm>
        </p:spPr>
        <p:txBody>
          <a:bodyPr>
            <a:normAutofit fontScale="92500"/>
          </a:bodyPr>
          <a:lstStyle/>
          <a:p>
            <a:r>
              <a:rPr lang="en-US" b="1" dirty="0" err="1"/>
              <a:t>Optische</a:t>
            </a:r>
            <a:r>
              <a:rPr lang="en-US" b="1" dirty="0"/>
              <a:t> </a:t>
            </a:r>
            <a:r>
              <a:rPr lang="en-US" b="1" dirty="0" err="1"/>
              <a:t>Wahrnehmungen</a:t>
            </a:r>
            <a:endParaRPr lang="en-IE" b="1" dirty="0"/>
          </a:p>
        </p:txBody>
      </p:sp>
      <p:sp>
        <p:nvSpPr>
          <p:cNvPr id="6" name="Text Placeholder 1">
            <a:extLst>
              <a:ext uri="{FF2B5EF4-FFF2-40B4-BE49-F238E27FC236}">
                <a16:creationId xmlns:a16="http://schemas.microsoft.com/office/drawing/2014/main" id="{19EDB904-FEF7-488C-B79B-254A7DBC6E4E}"/>
              </a:ext>
            </a:extLst>
          </p:cNvPr>
          <p:cNvSpPr>
            <a:spLocks noGrp="1"/>
          </p:cNvSpPr>
          <p:nvPr>
            <p:ph type="body" sz="quarter" idx="18"/>
          </p:nvPr>
        </p:nvSpPr>
        <p:spPr>
          <a:xfrm>
            <a:off x="735013" y="1621006"/>
            <a:ext cx="4983162" cy="3867150"/>
          </a:xfrm>
        </p:spPr>
        <p:txBody>
          <a:bodyPr vert="horz" lIns="91440" tIns="45720" rIns="91440" bIns="45720" rtlCol="0" anchor="t">
            <a:normAutofit lnSpcReduction="10000"/>
          </a:bodyPr>
          <a:lstStyle/>
          <a:p>
            <a:pPr marL="0" indent="0"/>
            <a:r>
              <a:rPr lang="de-DE" sz="2400" dirty="0"/>
              <a:t>Senioren finden ein Getränk vielleicht appetitlicher, wenn es in einem hübschen Glas oder mit einer Garnierung serviert wird. Versuchen Sie z.B., einen gesunden Smoothie in einem altmodischen Limonadenglas mit einem Stück frischer Früchte am Rand zu servieren</a:t>
            </a:r>
            <a:r>
              <a:rPr lang="en-GB" sz="2400" dirty="0"/>
              <a:t>.</a:t>
            </a:r>
          </a:p>
          <a:p>
            <a:pPr marL="0" indent="0"/>
            <a:endParaRPr lang="en-GB" sz="2400" dirty="0"/>
          </a:p>
          <a:p>
            <a:pPr marL="0" indent="0"/>
            <a:r>
              <a:rPr lang="de-DE" sz="2400" b="1" dirty="0"/>
              <a:t>Der psychologische Faktor könnte sich auf die </a:t>
            </a:r>
            <a:r>
              <a:rPr lang="de-DE" b="1" dirty="0"/>
              <a:t>Stimmung</a:t>
            </a:r>
            <a:r>
              <a:rPr lang="de-DE" sz="2400" b="1" dirty="0"/>
              <a:t>, den Appetit und die Wahl der Senioren auswirken.</a:t>
            </a:r>
            <a:endParaRPr lang="en-IE" dirty="0"/>
          </a:p>
        </p:txBody>
      </p:sp>
      <p:pic>
        <p:nvPicPr>
          <p:cNvPr id="7" name="Picture Placeholder 5" descr="Glass of fruit-infused water">
            <a:extLst>
              <a:ext uri="{FF2B5EF4-FFF2-40B4-BE49-F238E27FC236}">
                <a16:creationId xmlns:a16="http://schemas.microsoft.com/office/drawing/2014/main" id="{12BCE9A0-B0CE-4094-97BD-D50C1EC9DC4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392863" y="228600"/>
            <a:ext cx="5564187" cy="5448300"/>
          </a:xfrm>
        </p:spPr>
      </p:pic>
    </p:spTree>
    <p:extLst>
      <p:ext uri="{BB962C8B-B14F-4D97-AF65-F5344CB8AC3E}">
        <p14:creationId xmlns:p14="http://schemas.microsoft.com/office/powerpoint/2010/main" val="41875315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2CDF71-7B20-4DDE-919A-60D3A8E44DF1}"/>
              </a:ext>
            </a:extLst>
          </p:cNvPr>
          <p:cNvSpPr>
            <a:spLocks noGrp="1"/>
          </p:cNvSpPr>
          <p:nvPr>
            <p:ph type="body" sz="quarter" idx="16"/>
          </p:nvPr>
        </p:nvSpPr>
        <p:spPr>
          <a:solidFill>
            <a:srgbClr val="FFD100"/>
          </a:solidFill>
        </p:spPr>
        <p:txBody>
          <a:bodyPr>
            <a:normAutofit lnSpcReduction="10000"/>
          </a:bodyPr>
          <a:lstStyle/>
          <a:p>
            <a:r>
              <a:rPr lang="en-US" b="1" dirty="0"/>
              <a:t>Lassen Sie </a:t>
            </a:r>
            <a:r>
              <a:rPr lang="en-US" b="1" dirty="0" err="1"/>
              <a:t>sich</a:t>
            </a:r>
            <a:r>
              <a:rPr lang="en-US" b="1" dirty="0"/>
              <a:t> </a:t>
            </a:r>
            <a:r>
              <a:rPr lang="en-US" b="1" dirty="0" err="1"/>
              <a:t>inspirieren</a:t>
            </a:r>
            <a:r>
              <a:rPr lang="en-US" b="1" dirty="0"/>
              <a:t>...</a:t>
            </a:r>
            <a:r>
              <a:rPr lang="en-US" b="1" dirty="0" err="1">
                <a:hlinkClick r:id="rId2"/>
              </a:rPr>
              <a:t>Hier</a:t>
            </a:r>
            <a:endParaRPr lang="en-IE" b="1" dirty="0"/>
          </a:p>
        </p:txBody>
      </p:sp>
      <p:sp>
        <p:nvSpPr>
          <p:cNvPr id="10" name="TextBox 9">
            <a:extLst>
              <a:ext uri="{FF2B5EF4-FFF2-40B4-BE49-F238E27FC236}">
                <a16:creationId xmlns:a16="http://schemas.microsoft.com/office/drawing/2014/main" id="{EC7E57FA-F795-4A90-9A1B-B34CFC8363F4}"/>
              </a:ext>
            </a:extLst>
          </p:cNvPr>
          <p:cNvSpPr txBox="1"/>
          <p:nvPr/>
        </p:nvSpPr>
        <p:spPr>
          <a:xfrm>
            <a:off x="3891511" y="4339977"/>
            <a:ext cx="6962900" cy="1938992"/>
          </a:xfrm>
          <a:prstGeom prst="rect">
            <a:avLst/>
          </a:prstGeom>
          <a:noFill/>
        </p:spPr>
        <p:txBody>
          <a:bodyPr wrap="square">
            <a:spAutoFit/>
          </a:bodyPr>
          <a:lstStyle/>
          <a:p>
            <a:r>
              <a:rPr lang="de-DE" sz="2000" dirty="0">
                <a:solidFill>
                  <a:srgbClr val="000000"/>
                </a:solidFill>
              </a:rPr>
              <a:t>Gelee-Drops bestehen zu 95 % aus Wasser, sind zuckerfrei, glutenfrei und vegan (für Senioren mit Schluckbeschwerden sind sie jedoch nicht zu empfehlen)... sie sind eine praktische Alternative zu einem Getränk, dessen Verpackung schwer zu öffnen ist, und daher für Senioren hilfreich, um hydratisiert zu bleiben.</a:t>
            </a:r>
            <a:endParaRPr lang="en-GB" sz="2000" dirty="0">
              <a:solidFill>
                <a:srgbClr val="000000"/>
              </a:solidFill>
            </a:endParaRPr>
          </a:p>
        </p:txBody>
      </p:sp>
      <p:pic>
        <p:nvPicPr>
          <p:cNvPr id="4" name="Picture 3">
            <a:extLst>
              <a:ext uri="{FF2B5EF4-FFF2-40B4-BE49-F238E27FC236}">
                <a16:creationId xmlns:a16="http://schemas.microsoft.com/office/drawing/2014/main" id="{7BC1A7A1-848A-4E61-9069-26B36C8BCFAC}"/>
              </a:ext>
            </a:extLst>
          </p:cNvPr>
          <p:cNvPicPr>
            <a:picLocks noChangeAspect="1"/>
          </p:cNvPicPr>
          <p:nvPr/>
        </p:nvPicPr>
        <p:blipFill>
          <a:blip r:embed="rId3"/>
          <a:stretch>
            <a:fillRect/>
          </a:stretch>
        </p:blipFill>
        <p:spPr>
          <a:xfrm>
            <a:off x="593808" y="1711866"/>
            <a:ext cx="3297703" cy="4654084"/>
          </a:xfrm>
          <a:prstGeom prst="rect">
            <a:avLst/>
          </a:prstGeom>
        </p:spPr>
      </p:pic>
      <p:pic>
        <p:nvPicPr>
          <p:cNvPr id="12" name="Picture 11">
            <a:extLst>
              <a:ext uri="{FF2B5EF4-FFF2-40B4-BE49-F238E27FC236}">
                <a16:creationId xmlns:a16="http://schemas.microsoft.com/office/drawing/2014/main" id="{6B97F5CA-6959-48EA-B6CE-8C99A7ABA7A4}"/>
              </a:ext>
            </a:extLst>
          </p:cNvPr>
          <p:cNvPicPr>
            <a:picLocks noChangeAspect="1"/>
          </p:cNvPicPr>
          <p:nvPr/>
        </p:nvPicPr>
        <p:blipFill>
          <a:blip r:embed="rId4"/>
          <a:stretch>
            <a:fillRect/>
          </a:stretch>
        </p:blipFill>
        <p:spPr>
          <a:xfrm>
            <a:off x="3891511" y="1219576"/>
            <a:ext cx="6830277" cy="3115565"/>
          </a:xfrm>
          <a:prstGeom prst="rect">
            <a:avLst/>
          </a:prstGeom>
        </p:spPr>
      </p:pic>
    </p:spTree>
    <p:extLst>
      <p:ext uri="{BB962C8B-B14F-4D97-AF65-F5344CB8AC3E}">
        <p14:creationId xmlns:p14="http://schemas.microsoft.com/office/powerpoint/2010/main" val="2146460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D87954F8-5DB6-4641-BFF1-B882A1982BEF}"/>
              </a:ext>
            </a:extLst>
          </p:cNvPr>
          <p:cNvSpPr>
            <a:spLocks noGrp="1"/>
          </p:cNvSpPr>
          <p:nvPr>
            <p:ph type="body" sz="quarter" idx="16"/>
          </p:nvPr>
        </p:nvSpPr>
        <p:spPr>
          <a:xfrm>
            <a:off x="735013" y="642938"/>
            <a:ext cx="10807700" cy="582612"/>
          </a:xfrm>
        </p:spPr>
        <p:txBody>
          <a:bodyPr>
            <a:normAutofit fontScale="85000" lnSpcReduction="10000"/>
          </a:bodyPr>
          <a:lstStyle/>
          <a:p>
            <a:r>
              <a:rPr lang="de-DE" b="1" dirty="0"/>
              <a:t>Eiweiß </a:t>
            </a:r>
            <a:r>
              <a:rPr lang="de-DE" dirty="0"/>
              <a:t>- Überlegungen und Lösungen für eine geringe Aufnahme</a:t>
            </a:r>
            <a:endParaRPr lang="en-IE" dirty="0"/>
          </a:p>
        </p:txBody>
      </p:sp>
      <p:sp>
        <p:nvSpPr>
          <p:cNvPr id="5" name="Text Placeholder 1">
            <a:extLst>
              <a:ext uri="{FF2B5EF4-FFF2-40B4-BE49-F238E27FC236}">
                <a16:creationId xmlns:a16="http://schemas.microsoft.com/office/drawing/2014/main" id="{CF783956-C97B-4B26-90A3-2199100F0149}"/>
              </a:ext>
            </a:extLst>
          </p:cNvPr>
          <p:cNvSpPr>
            <a:spLocks noGrp="1"/>
          </p:cNvSpPr>
          <p:nvPr>
            <p:ph type="body" sz="quarter" idx="18"/>
          </p:nvPr>
        </p:nvSpPr>
        <p:spPr>
          <a:xfrm>
            <a:off x="502402" y="1661110"/>
            <a:ext cx="10807700" cy="3867150"/>
          </a:xfrm>
        </p:spPr>
        <p:txBody>
          <a:bodyPr>
            <a:normAutofit fontScale="92500"/>
          </a:bodyPr>
          <a:lstStyle/>
          <a:p>
            <a:pPr indent="0"/>
            <a:r>
              <a:rPr lang="de-DE" dirty="0"/>
              <a:t>Einfach ausgedrückt bedeutet dies: Wie können wir die Eiweißaufnahme älterer Menschen verbessern oder erhöhen?</a:t>
            </a:r>
            <a:endParaRPr lang="en-US" dirty="0"/>
          </a:p>
          <a:p>
            <a:pPr marL="571500" indent="-342900">
              <a:buFont typeface="Arial" panose="020B0604020202020204" pitchFamily="34" charset="0"/>
              <a:buChar char="•"/>
            </a:pPr>
            <a:r>
              <a:rPr lang="de-DE" b="1" dirty="0"/>
              <a:t>Erhöhung der Proteindichte </a:t>
            </a:r>
            <a:r>
              <a:rPr lang="de-DE" dirty="0"/>
              <a:t>der Mahlzeiten oder des Proteinanteils in jeder Mahlzeit</a:t>
            </a:r>
          </a:p>
          <a:p>
            <a:pPr marL="571500" indent="-342900">
              <a:buFont typeface="Arial" panose="020B0604020202020204" pitchFamily="34" charset="0"/>
              <a:buChar char="•"/>
            </a:pPr>
            <a:r>
              <a:rPr lang="de-DE" dirty="0"/>
              <a:t>Techniken zur </a:t>
            </a:r>
            <a:r>
              <a:rPr lang="de-DE" b="1" dirty="0"/>
              <a:t>Anreicherung von Lebensmitteln </a:t>
            </a:r>
            <a:r>
              <a:rPr lang="de-DE" dirty="0"/>
              <a:t>mit zusätzlichem Leucin als anabolem Auslöser</a:t>
            </a:r>
          </a:p>
          <a:p>
            <a:pPr marL="571500" indent="-342900">
              <a:buFont typeface="Arial" panose="020B0604020202020204" pitchFamily="34" charset="0"/>
              <a:buChar char="•"/>
            </a:pPr>
            <a:r>
              <a:rPr lang="de-DE" b="1" dirty="0"/>
              <a:t>Lebensmittelkombinationen - </a:t>
            </a:r>
            <a:r>
              <a:rPr lang="de-DE" dirty="0"/>
              <a:t>Einbeziehung oder Kombination verschiedener Lebensmittel, um eine vollständige Proteinzufuhr in den Mahlzeiten zu gewährleisten</a:t>
            </a:r>
            <a:r>
              <a:rPr lang="en-US" dirty="0"/>
              <a:t>.</a:t>
            </a:r>
          </a:p>
          <a:p>
            <a:pPr marL="571500" indent="-342900">
              <a:buFont typeface="Arial" panose="020B0604020202020204" pitchFamily="34" charset="0"/>
              <a:buChar char="•"/>
            </a:pPr>
            <a:r>
              <a:rPr lang="de-DE" b="1" dirty="0"/>
              <a:t>Regelmäßige Bewegung </a:t>
            </a:r>
            <a:r>
              <a:rPr lang="de-DE" dirty="0"/>
              <a:t>scheint die vielversprechendste und kosteneffektivste Lebensstilstrategie zu sein, um die Muskelsynthesereaktion auf die Proteinzufuhr im fortgeschrittenen Alter zu verbessern</a:t>
            </a:r>
            <a:r>
              <a:rPr lang="en-US" dirty="0"/>
              <a:t>.</a:t>
            </a:r>
            <a:endParaRPr lang="en-IE" dirty="0"/>
          </a:p>
        </p:txBody>
      </p:sp>
    </p:spTree>
    <p:extLst>
      <p:ext uri="{BB962C8B-B14F-4D97-AF65-F5344CB8AC3E}">
        <p14:creationId xmlns:p14="http://schemas.microsoft.com/office/powerpoint/2010/main" val="15479166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EEF2BC-1EDE-4A4E-B2A3-7812AE2CD837}"/>
              </a:ext>
            </a:extLst>
          </p:cNvPr>
          <p:cNvSpPr>
            <a:spLocks noGrp="1"/>
          </p:cNvSpPr>
          <p:nvPr>
            <p:ph type="body" sz="quarter" idx="16"/>
          </p:nvPr>
        </p:nvSpPr>
        <p:spPr/>
        <p:txBody>
          <a:bodyPr>
            <a:normAutofit fontScale="85000" lnSpcReduction="10000"/>
          </a:bodyPr>
          <a:lstStyle/>
          <a:p>
            <a:r>
              <a:rPr lang="de-DE" b="1" dirty="0"/>
              <a:t>Eiweiß - </a:t>
            </a:r>
            <a:r>
              <a:rPr lang="de-DE" dirty="0"/>
              <a:t>Überlegungen und Lösungen für eine geringe Aufnahme</a:t>
            </a:r>
            <a:endParaRPr lang="en-IE" dirty="0"/>
          </a:p>
        </p:txBody>
      </p:sp>
      <p:sp>
        <p:nvSpPr>
          <p:cNvPr id="6" name="TextBox 5">
            <a:extLst>
              <a:ext uri="{FF2B5EF4-FFF2-40B4-BE49-F238E27FC236}">
                <a16:creationId xmlns:a16="http://schemas.microsoft.com/office/drawing/2014/main" id="{8FA25021-44DA-4B64-A95E-58D2F55C8AA3}"/>
              </a:ext>
            </a:extLst>
          </p:cNvPr>
          <p:cNvSpPr txBox="1"/>
          <p:nvPr/>
        </p:nvSpPr>
        <p:spPr>
          <a:xfrm>
            <a:off x="8826500" y="1993739"/>
            <a:ext cx="2817228" cy="3046988"/>
          </a:xfrm>
          <a:prstGeom prst="rect">
            <a:avLst/>
          </a:prstGeom>
          <a:noFill/>
        </p:spPr>
        <p:txBody>
          <a:bodyPr wrap="square">
            <a:spAutoFit/>
          </a:bodyPr>
          <a:lstStyle/>
          <a:p>
            <a:r>
              <a:rPr lang="de-DE" sz="2400" b="1" dirty="0">
                <a:solidFill>
                  <a:srgbClr val="000000"/>
                </a:solidFill>
                <a:cs typeface="Arial" panose="020B0604020202020204" pitchFamily="34" charset="0"/>
              </a:rPr>
              <a:t>Ein integrativer, holistischer Ansatz (der "Top-Down"-Ansatz): nützlich, um die optimale Proteinzufuhr zu bestimmen </a:t>
            </a:r>
            <a:r>
              <a:rPr lang="en-GB" sz="2400" b="1" dirty="0">
                <a:solidFill>
                  <a:srgbClr val="000000"/>
                </a:solidFill>
                <a:cs typeface="Arial" panose="020B0604020202020204" pitchFamily="34" charset="0"/>
              </a:rPr>
              <a:t>(</a:t>
            </a:r>
            <a:r>
              <a:rPr lang="en-GB" sz="2400" b="1" dirty="0" err="1">
                <a:solidFill>
                  <a:srgbClr val="000000"/>
                </a:solidFill>
                <a:cs typeface="Arial" panose="020B0604020202020204" pitchFamily="34" charset="0"/>
              </a:rPr>
              <a:t>Burd</a:t>
            </a:r>
            <a:r>
              <a:rPr lang="en-GB" sz="2400" b="1" dirty="0">
                <a:solidFill>
                  <a:srgbClr val="000000"/>
                </a:solidFill>
                <a:cs typeface="Arial" panose="020B0604020202020204" pitchFamily="34" charset="0"/>
              </a:rPr>
              <a:t> et al., 2019) </a:t>
            </a:r>
            <a:endParaRPr lang="en-US" sz="2400" b="1" dirty="0" err="1">
              <a:solidFill>
                <a:srgbClr val="000000"/>
              </a:solidFill>
              <a:cs typeface="Arial" panose="020B0604020202020204" pitchFamily="34" charset="0"/>
            </a:endParaRPr>
          </a:p>
        </p:txBody>
      </p:sp>
      <p:pic>
        <p:nvPicPr>
          <p:cNvPr id="8" name="Picture 7">
            <a:extLst>
              <a:ext uri="{FF2B5EF4-FFF2-40B4-BE49-F238E27FC236}">
                <a16:creationId xmlns:a16="http://schemas.microsoft.com/office/drawing/2014/main" id="{3376E67B-5996-4FC5-B018-2FC04EC87C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1653" y="1325229"/>
            <a:ext cx="7140975" cy="4543507"/>
          </a:xfrm>
          <a:prstGeom prst="rect">
            <a:avLst/>
          </a:prstGeom>
        </p:spPr>
      </p:pic>
      <p:sp>
        <p:nvSpPr>
          <p:cNvPr id="9" name="TextBox 8">
            <a:extLst>
              <a:ext uri="{FF2B5EF4-FFF2-40B4-BE49-F238E27FC236}">
                <a16:creationId xmlns:a16="http://schemas.microsoft.com/office/drawing/2014/main" id="{CCF8D5B0-3A21-4918-BE87-C3882DB45356}"/>
              </a:ext>
            </a:extLst>
          </p:cNvPr>
          <p:cNvSpPr txBox="1"/>
          <p:nvPr/>
        </p:nvSpPr>
        <p:spPr>
          <a:xfrm>
            <a:off x="4740967" y="1746338"/>
            <a:ext cx="1928853" cy="369332"/>
          </a:xfrm>
          <a:prstGeom prst="rect">
            <a:avLst/>
          </a:prstGeom>
          <a:noFill/>
        </p:spPr>
        <p:txBody>
          <a:bodyPr wrap="square">
            <a:spAutoFit/>
          </a:bodyPr>
          <a:lstStyle/>
          <a:p>
            <a:r>
              <a:rPr lang="en-US" b="1" dirty="0" err="1">
                <a:solidFill>
                  <a:srgbClr val="000000"/>
                </a:solidFill>
                <a:cs typeface="Arial" panose="020B0604020202020204" pitchFamily="34" charset="0"/>
              </a:rPr>
              <a:t>reduktionistisch</a:t>
            </a:r>
            <a:endParaRPr lang="en-US" b="1" dirty="0">
              <a:solidFill>
                <a:srgbClr val="000000"/>
              </a:solidFill>
              <a:cs typeface="Arial" panose="020B0604020202020204" pitchFamily="34" charset="0"/>
            </a:endParaRPr>
          </a:p>
        </p:txBody>
      </p:sp>
      <p:sp>
        <p:nvSpPr>
          <p:cNvPr id="10" name="TextBox 9">
            <a:extLst>
              <a:ext uri="{FF2B5EF4-FFF2-40B4-BE49-F238E27FC236}">
                <a16:creationId xmlns:a16="http://schemas.microsoft.com/office/drawing/2014/main" id="{5CDE9573-25B0-4418-BA15-DCB3BE7BE3D2}"/>
              </a:ext>
            </a:extLst>
          </p:cNvPr>
          <p:cNvSpPr txBox="1"/>
          <p:nvPr/>
        </p:nvSpPr>
        <p:spPr>
          <a:xfrm>
            <a:off x="1997431" y="5471297"/>
            <a:ext cx="2541886" cy="369332"/>
          </a:xfrm>
          <a:prstGeom prst="rect">
            <a:avLst/>
          </a:prstGeom>
          <a:noFill/>
        </p:spPr>
        <p:txBody>
          <a:bodyPr wrap="square">
            <a:spAutoFit/>
          </a:bodyPr>
          <a:lstStyle/>
          <a:p>
            <a:r>
              <a:rPr lang="en-GB" b="1" dirty="0" err="1">
                <a:solidFill>
                  <a:srgbClr val="000000"/>
                </a:solidFill>
                <a:cs typeface="Arial" panose="020B0604020202020204" pitchFamily="34" charset="0"/>
              </a:rPr>
              <a:t>ganzheitlich</a:t>
            </a:r>
            <a:endParaRPr lang="en-US" b="1" dirty="0" err="1">
              <a:solidFill>
                <a:srgbClr val="000000"/>
              </a:solidFill>
              <a:cs typeface="Arial" panose="020B0604020202020204" pitchFamily="34" charset="0"/>
            </a:endParaRPr>
          </a:p>
        </p:txBody>
      </p:sp>
      <p:cxnSp>
        <p:nvCxnSpPr>
          <p:cNvPr id="11" name="Straight Arrow Connector 10">
            <a:extLst>
              <a:ext uri="{FF2B5EF4-FFF2-40B4-BE49-F238E27FC236}">
                <a16:creationId xmlns:a16="http://schemas.microsoft.com/office/drawing/2014/main" id="{A662B3E5-1AEB-4850-90ED-E0B1ED14BAAF}"/>
              </a:ext>
            </a:extLst>
          </p:cNvPr>
          <p:cNvCxnSpPr/>
          <p:nvPr/>
        </p:nvCxnSpPr>
        <p:spPr>
          <a:xfrm>
            <a:off x="4851385" y="1655808"/>
            <a:ext cx="1169582" cy="0"/>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CFDB315-F9F7-4A3B-9B8F-4495364C442E}"/>
              </a:ext>
            </a:extLst>
          </p:cNvPr>
          <p:cNvCxnSpPr/>
          <p:nvPr/>
        </p:nvCxnSpPr>
        <p:spPr>
          <a:xfrm flipH="1">
            <a:off x="2127387" y="5413231"/>
            <a:ext cx="681926" cy="0"/>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EE0483B8-550E-4F0D-B0C8-49501CB9329F}"/>
              </a:ext>
            </a:extLst>
          </p:cNvPr>
          <p:cNvSpPr txBox="1"/>
          <p:nvPr/>
        </p:nvSpPr>
        <p:spPr>
          <a:xfrm>
            <a:off x="1659935" y="3111029"/>
            <a:ext cx="1701314" cy="307777"/>
          </a:xfrm>
          <a:prstGeom prst="rect">
            <a:avLst/>
          </a:prstGeom>
          <a:noFill/>
        </p:spPr>
        <p:txBody>
          <a:bodyPr wrap="square">
            <a:spAutoFit/>
          </a:bodyPr>
          <a:lstStyle/>
          <a:p>
            <a:pPr algn="ctr"/>
            <a:r>
              <a:rPr lang="en-GB" sz="1400" b="1" dirty="0">
                <a:solidFill>
                  <a:srgbClr val="000000"/>
                </a:solidFill>
                <a:cs typeface="Arial" panose="020B0604020202020204" pitchFamily="34" charset="0"/>
              </a:rPr>
              <a:t>Umwelt</a:t>
            </a:r>
            <a:endParaRPr lang="en-US" sz="1400" b="1" dirty="0" err="1">
              <a:solidFill>
                <a:srgbClr val="000000"/>
              </a:solidFill>
              <a:cs typeface="Arial" panose="020B0604020202020204" pitchFamily="34" charset="0"/>
            </a:endParaRPr>
          </a:p>
        </p:txBody>
      </p:sp>
      <p:sp>
        <p:nvSpPr>
          <p:cNvPr id="14" name="TextBox 13">
            <a:extLst>
              <a:ext uri="{FF2B5EF4-FFF2-40B4-BE49-F238E27FC236}">
                <a16:creationId xmlns:a16="http://schemas.microsoft.com/office/drawing/2014/main" id="{E4DE5128-B78B-4839-874C-65D390F97EB4}"/>
              </a:ext>
            </a:extLst>
          </p:cNvPr>
          <p:cNvSpPr txBox="1"/>
          <p:nvPr/>
        </p:nvSpPr>
        <p:spPr>
          <a:xfrm>
            <a:off x="3019245" y="3934816"/>
            <a:ext cx="1506242" cy="307777"/>
          </a:xfrm>
          <a:prstGeom prst="rect">
            <a:avLst/>
          </a:prstGeom>
          <a:noFill/>
        </p:spPr>
        <p:txBody>
          <a:bodyPr wrap="square">
            <a:spAutoFit/>
          </a:bodyPr>
          <a:lstStyle/>
          <a:p>
            <a:pPr algn="ctr"/>
            <a:r>
              <a:rPr lang="en-GB" sz="1400" b="1" i="0" dirty="0" err="1">
                <a:solidFill>
                  <a:srgbClr val="000000"/>
                </a:solidFill>
                <a:effectLst/>
                <a:latin typeface="-apple-system"/>
              </a:rPr>
              <a:t>Lebensqualität</a:t>
            </a:r>
            <a:endParaRPr lang="en-US" sz="1400" b="1" dirty="0" err="1">
              <a:solidFill>
                <a:srgbClr val="000000"/>
              </a:solidFill>
              <a:cs typeface="Arial" panose="020B0604020202020204" pitchFamily="34" charset="0"/>
            </a:endParaRPr>
          </a:p>
        </p:txBody>
      </p:sp>
      <p:sp>
        <p:nvSpPr>
          <p:cNvPr id="15" name="TextBox 14">
            <a:extLst>
              <a:ext uri="{FF2B5EF4-FFF2-40B4-BE49-F238E27FC236}">
                <a16:creationId xmlns:a16="http://schemas.microsoft.com/office/drawing/2014/main" id="{D89C3284-8D64-45B0-A651-D6C24A79EC7F}"/>
              </a:ext>
            </a:extLst>
          </p:cNvPr>
          <p:cNvSpPr txBox="1"/>
          <p:nvPr/>
        </p:nvSpPr>
        <p:spPr>
          <a:xfrm>
            <a:off x="4003194" y="3134696"/>
            <a:ext cx="1286786" cy="523220"/>
          </a:xfrm>
          <a:prstGeom prst="rect">
            <a:avLst/>
          </a:prstGeom>
          <a:noFill/>
        </p:spPr>
        <p:txBody>
          <a:bodyPr wrap="square">
            <a:spAutoFit/>
          </a:bodyPr>
          <a:lstStyle/>
          <a:p>
            <a:pPr algn="ctr"/>
            <a:r>
              <a:rPr lang="en-GB" sz="1400" b="1" dirty="0" err="1">
                <a:solidFill>
                  <a:schemeClr val="bg1"/>
                </a:solidFill>
                <a:cs typeface="Arial" panose="020B0604020202020204" pitchFamily="34" charset="0"/>
              </a:rPr>
              <a:t>Ernährungsgewohnheiten</a:t>
            </a:r>
            <a:endParaRPr lang="en-US" sz="1400" b="1" dirty="0" err="1">
              <a:solidFill>
                <a:schemeClr val="bg1"/>
              </a:solidFill>
              <a:cs typeface="Arial" panose="020B0604020202020204" pitchFamily="34" charset="0"/>
            </a:endParaRPr>
          </a:p>
        </p:txBody>
      </p:sp>
      <p:sp>
        <p:nvSpPr>
          <p:cNvPr id="16" name="TextBox 15">
            <a:extLst>
              <a:ext uri="{FF2B5EF4-FFF2-40B4-BE49-F238E27FC236}">
                <a16:creationId xmlns:a16="http://schemas.microsoft.com/office/drawing/2014/main" id="{3A92B761-CE3E-4FAD-BBF3-01EE73929A0D}"/>
              </a:ext>
            </a:extLst>
          </p:cNvPr>
          <p:cNvSpPr txBox="1"/>
          <p:nvPr/>
        </p:nvSpPr>
        <p:spPr>
          <a:xfrm>
            <a:off x="4977423" y="3755791"/>
            <a:ext cx="1067330" cy="415498"/>
          </a:xfrm>
          <a:prstGeom prst="rect">
            <a:avLst/>
          </a:prstGeom>
          <a:noFill/>
        </p:spPr>
        <p:txBody>
          <a:bodyPr wrap="square">
            <a:spAutoFit/>
          </a:bodyPr>
          <a:lstStyle/>
          <a:p>
            <a:pPr algn="ctr"/>
            <a:r>
              <a:rPr lang="en-GB" sz="1050" b="1" dirty="0" err="1">
                <a:solidFill>
                  <a:srgbClr val="000000"/>
                </a:solidFill>
                <a:cs typeface="Arial" panose="020B0604020202020204" pitchFamily="34" charset="0"/>
              </a:rPr>
              <a:t>eiweißhaltige</a:t>
            </a:r>
            <a:r>
              <a:rPr lang="en-GB" sz="1050" b="1" dirty="0">
                <a:solidFill>
                  <a:srgbClr val="000000"/>
                </a:solidFill>
                <a:cs typeface="Arial" panose="020B0604020202020204" pitchFamily="34" charset="0"/>
              </a:rPr>
              <a:t> </a:t>
            </a:r>
            <a:r>
              <a:rPr lang="en-GB" sz="1050" b="1" dirty="0" err="1">
                <a:solidFill>
                  <a:srgbClr val="000000"/>
                </a:solidFill>
                <a:cs typeface="Arial" panose="020B0604020202020204" pitchFamily="34" charset="0"/>
              </a:rPr>
              <a:t>Nahrungsmittel</a:t>
            </a:r>
            <a:endParaRPr lang="en-US" sz="1050" b="1" dirty="0" err="1">
              <a:solidFill>
                <a:srgbClr val="000000"/>
              </a:solidFill>
              <a:cs typeface="Arial" panose="020B0604020202020204" pitchFamily="34" charset="0"/>
            </a:endParaRPr>
          </a:p>
        </p:txBody>
      </p:sp>
      <p:sp>
        <p:nvSpPr>
          <p:cNvPr id="17" name="TextBox 16">
            <a:extLst>
              <a:ext uri="{FF2B5EF4-FFF2-40B4-BE49-F238E27FC236}">
                <a16:creationId xmlns:a16="http://schemas.microsoft.com/office/drawing/2014/main" id="{8532E2B4-9D88-4BBF-803A-81FC11F0E282}"/>
              </a:ext>
            </a:extLst>
          </p:cNvPr>
          <p:cNvSpPr txBox="1"/>
          <p:nvPr/>
        </p:nvSpPr>
        <p:spPr>
          <a:xfrm>
            <a:off x="5799476" y="3352826"/>
            <a:ext cx="858882" cy="369332"/>
          </a:xfrm>
          <a:prstGeom prst="rect">
            <a:avLst/>
          </a:prstGeom>
          <a:noFill/>
        </p:spPr>
        <p:txBody>
          <a:bodyPr wrap="square">
            <a:spAutoFit/>
          </a:bodyPr>
          <a:lstStyle/>
          <a:p>
            <a:pPr algn="ctr"/>
            <a:r>
              <a:rPr lang="en-GB" sz="900" b="1" dirty="0" err="1">
                <a:solidFill>
                  <a:srgbClr val="000000"/>
                </a:solidFill>
                <a:cs typeface="Arial" panose="020B0604020202020204" pitchFamily="34" charset="0"/>
              </a:rPr>
              <a:t>Lebensmittel</a:t>
            </a:r>
            <a:r>
              <a:rPr lang="en-GB" sz="900" b="1" dirty="0">
                <a:solidFill>
                  <a:srgbClr val="000000"/>
                </a:solidFill>
                <a:cs typeface="Arial" panose="020B0604020202020204" pitchFamily="34" charset="0"/>
              </a:rPr>
              <a:t>-Matrix</a:t>
            </a:r>
            <a:endParaRPr lang="en-US" sz="900" b="1" dirty="0" err="1">
              <a:solidFill>
                <a:srgbClr val="000000"/>
              </a:solidFill>
              <a:cs typeface="Arial" panose="020B0604020202020204" pitchFamily="34" charset="0"/>
            </a:endParaRPr>
          </a:p>
        </p:txBody>
      </p:sp>
      <p:sp>
        <p:nvSpPr>
          <p:cNvPr id="18" name="TextBox 17">
            <a:extLst>
              <a:ext uri="{FF2B5EF4-FFF2-40B4-BE49-F238E27FC236}">
                <a16:creationId xmlns:a16="http://schemas.microsoft.com/office/drawing/2014/main" id="{3BA33948-40B4-4A82-BAB7-4E2B334C4725}"/>
              </a:ext>
            </a:extLst>
          </p:cNvPr>
          <p:cNvSpPr txBox="1"/>
          <p:nvPr/>
        </p:nvSpPr>
        <p:spPr>
          <a:xfrm>
            <a:off x="6399616" y="3822194"/>
            <a:ext cx="858882" cy="230832"/>
          </a:xfrm>
          <a:prstGeom prst="rect">
            <a:avLst/>
          </a:prstGeom>
          <a:noFill/>
        </p:spPr>
        <p:txBody>
          <a:bodyPr wrap="square">
            <a:spAutoFit/>
          </a:bodyPr>
          <a:lstStyle/>
          <a:p>
            <a:pPr algn="ctr"/>
            <a:r>
              <a:rPr lang="en-GB" sz="900" b="1" dirty="0" err="1">
                <a:solidFill>
                  <a:schemeClr val="bg1"/>
                </a:solidFill>
                <a:cs typeface="Arial" panose="020B0604020202020204" pitchFamily="34" charset="0"/>
              </a:rPr>
              <a:t>Aminosäuren</a:t>
            </a:r>
            <a:endParaRPr lang="en-GB" sz="900" b="1" dirty="0">
              <a:solidFill>
                <a:schemeClr val="bg1"/>
              </a:solidFill>
              <a:cs typeface="Arial" panose="020B0604020202020204" pitchFamily="34" charset="0"/>
            </a:endParaRPr>
          </a:p>
        </p:txBody>
      </p:sp>
      <p:cxnSp>
        <p:nvCxnSpPr>
          <p:cNvPr id="19" name="Straight Arrow Connector 18">
            <a:extLst>
              <a:ext uri="{FF2B5EF4-FFF2-40B4-BE49-F238E27FC236}">
                <a16:creationId xmlns:a16="http://schemas.microsoft.com/office/drawing/2014/main" id="{264EF39C-318B-4C46-BCF2-E749B52354FA}"/>
              </a:ext>
            </a:extLst>
          </p:cNvPr>
          <p:cNvCxnSpPr>
            <a:cxnSpLocks/>
          </p:cNvCxnSpPr>
          <p:nvPr/>
        </p:nvCxnSpPr>
        <p:spPr>
          <a:xfrm>
            <a:off x="6226515" y="4137942"/>
            <a:ext cx="0" cy="791290"/>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EBA2FE5A-0FA6-4F9B-9D72-D6AB3B48F028}"/>
              </a:ext>
            </a:extLst>
          </p:cNvPr>
          <p:cNvCxnSpPr>
            <a:cxnSpLocks/>
          </p:cNvCxnSpPr>
          <p:nvPr/>
        </p:nvCxnSpPr>
        <p:spPr>
          <a:xfrm>
            <a:off x="6829057" y="4533587"/>
            <a:ext cx="0" cy="831618"/>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4C989DC-1647-472C-8711-32017C49A9D5}"/>
              </a:ext>
            </a:extLst>
          </p:cNvPr>
          <p:cNvCxnSpPr>
            <a:cxnSpLocks/>
          </p:cNvCxnSpPr>
          <p:nvPr/>
        </p:nvCxnSpPr>
        <p:spPr>
          <a:xfrm>
            <a:off x="5511088" y="4725827"/>
            <a:ext cx="0" cy="639378"/>
          </a:xfrm>
          <a:prstGeom prst="straightConnector1">
            <a:avLst/>
          </a:prstGeom>
          <a:ln w="1905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57F7E1C-4705-4408-B02F-0AC58949C353}"/>
              </a:ext>
            </a:extLst>
          </p:cNvPr>
          <p:cNvSpPr txBox="1"/>
          <p:nvPr/>
        </p:nvSpPr>
        <p:spPr>
          <a:xfrm>
            <a:off x="4576327" y="5413231"/>
            <a:ext cx="1739623" cy="400110"/>
          </a:xfrm>
          <a:prstGeom prst="rect">
            <a:avLst/>
          </a:prstGeom>
          <a:noFill/>
        </p:spPr>
        <p:txBody>
          <a:bodyPr wrap="square">
            <a:spAutoFit/>
          </a:bodyPr>
          <a:lstStyle/>
          <a:p>
            <a:pPr algn="ctr"/>
            <a:r>
              <a:rPr lang="en-GB" sz="1000" dirty="0" err="1">
                <a:solidFill>
                  <a:srgbClr val="000000"/>
                </a:solidFill>
                <a:cs typeface="Arial" panose="020B0604020202020204" pitchFamily="34" charset="0"/>
              </a:rPr>
              <a:t>Bioverfügbarkeit</a:t>
            </a:r>
            <a:r>
              <a:rPr lang="en-GB" sz="1000" dirty="0">
                <a:solidFill>
                  <a:srgbClr val="000000"/>
                </a:solidFill>
                <a:cs typeface="Arial" panose="020B0604020202020204" pitchFamily="34" charset="0"/>
              </a:rPr>
              <a:t> von </a:t>
            </a:r>
            <a:r>
              <a:rPr lang="en-GB" sz="1000" dirty="0" err="1">
                <a:solidFill>
                  <a:srgbClr val="000000"/>
                </a:solidFill>
                <a:cs typeface="Arial" panose="020B0604020202020204" pitchFamily="34" charset="0"/>
              </a:rPr>
              <a:t>Nährstoffen</a:t>
            </a:r>
            <a:r>
              <a:rPr lang="en-GB" sz="1000" dirty="0">
                <a:solidFill>
                  <a:srgbClr val="000000"/>
                </a:solidFill>
                <a:cs typeface="Arial" panose="020B0604020202020204" pitchFamily="34" charset="0"/>
              </a:rPr>
              <a:t> &amp; </a:t>
            </a:r>
            <a:r>
              <a:rPr lang="en-GB" sz="1000" dirty="0" err="1">
                <a:solidFill>
                  <a:srgbClr val="000000"/>
                </a:solidFill>
                <a:cs typeface="Arial" panose="020B0604020202020204" pitchFamily="34" charset="0"/>
              </a:rPr>
              <a:t>Anforderungen</a:t>
            </a:r>
            <a:endParaRPr lang="en-US" sz="1000" dirty="0" err="1">
              <a:solidFill>
                <a:srgbClr val="000000"/>
              </a:solidFill>
              <a:cs typeface="Arial" panose="020B0604020202020204" pitchFamily="34" charset="0"/>
            </a:endParaRPr>
          </a:p>
        </p:txBody>
      </p:sp>
      <p:sp>
        <p:nvSpPr>
          <p:cNvPr id="23" name="TextBox 22">
            <a:extLst>
              <a:ext uri="{FF2B5EF4-FFF2-40B4-BE49-F238E27FC236}">
                <a16:creationId xmlns:a16="http://schemas.microsoft.com/office/drawing/2014/main" id="{1EDBA992-0745-42F4-A374-232283AB5A46}"/>
              </a:ext>
            </a:extLst>
          </p:cNvPr>
          <p:cNvSpPr txBox="1"/>
          <p:nvPr/>
        </p:nvSpPr>
        <p:spPr>
          <a:xfrm>
            <a:off x="5436176" y="4945855"/>
            <a:ext cx="1582580" cy="400110"/>
          </a:xfrm>
          <a:prstGeom prst="rect">
            <a:avLst/>
          </a:prstGeom>
          <a:noFill/>
        </p:spPr>
        <p:txBody>
          <a:bodyPr wrap="square">
            <a:spAutoFit/>
          </a:bodyPr>
          <a:lstStyle/>
          <a:p>
            <a:pPr algn="ctr"/>
            <a:r>
              <a:rPr lang="en-GB" sz="1000" dirty="0" err="1">
                <a:solidFill>
                  <a:srgbClr val="000000"/>
                </a:solidFill>
                <a:cs typeface="Arial" panose="020B0604020202020204" pitchFamily="34" charset="0"/>
              </a:rPr>
              <a:t>Lebensmittelstruktur</a:t>
            </a:r>
            <a:r>
              <a:rPr lang="en-GB" sz="1000" dirty="0">
                <a:solidFill>
                  <a:srgbClr val="000000"/>
                </a:solidFill>
                <a:cs typeface="Arial" panose="020B0604020202020204" pitchFamily="34" charset="0"/>
              </a:rPr>
              <a:t>, </a:t>
            </a:r>
          </a:p>
          <a:p>
            <a:pPr algn="ctr"/>
            <a:r>
              <a:rPr lang="en-GB" sz="1000" dirty="0" err="1">
                <a:solidFill>
                  <a:srgbClr val="000000"/>
                </a:solidFill>
                <a:cs typeface="Arial" panose="020B0604020202020204" pitchFamily="34" charset="0"/>
              </a:rPr>
              <a:t>Nährstoff-Interaktionen</a:t>
            </a:r>
            <a:endParaRPr lang="en-GB" sz="1000" dirty="0">
              <a:solidFill>
                <a:srgbClr val="000000"/>
              </a:solidFill>
              <a:cs typeface="Arial" panose="020B0604020202020204" pitchFamily="34" charset="0"/>
            </a:endParaRPr>
          </a:p>
        </p:txBody>
      </p:sp>
      <p:sp>
        <p:nvSpPr>
          <p:cNvPr id="24" name="TextBox 23">
            <a:extLst>
              <a:ext uri="{FF2B5EF4-FFF2-40B4-BE49-F238E27FC236}">
                <a16:creationId xmlns:a16="http://schemas.microsoft.com/office/drawing/2014/main" id="{CAEE07C0-E68C-41E2-A23B-0C887486C5F2}"/>
              </a:ext>
            </a:extLst>
          </p:cNvPr>
          <p:cNvSpPr txBox="1"/>
          <p:nvPr/>
        </p:nvSpPr>
        <p:spPr>
          <a:xfrm>
            <a:off x="6109431" y="5365205"/>
            <a:ext cx="1506242" cy="400110"/>
          </a:xfrm>
          <a:prstGeom prst="rect">
            <a:avLst/>
          </a:prstGeom>
          <a:noFill/>
        </p:spPr>
        <p:txBody>
          <a:bodyPr wrap="square">
            <a:spAutoFit/>
          </a:bodyPr>
          <a:lstStyle/>
          <a:p>
            <a:pPr algn="ctr"/>
            <a:r>
              <a:rPr lang="en-GB" sz="1000" dirty="0" err="1">
                <a:solidFill>
                  <a:srgbClr val="000000"/>
                </a:solidFill>
                <a:cs typeface="Arial" panose="020B0604020202020204" pitchFamily="34" charset="0"/>
              </a:rPr>
              <a:t>Proteinsynthese</a:t>
            </a:r>
            <a:r>
              <a:rPr lang="en-GB" sz="1000" dirty="0">
                <a:solidFill>
                  <a:srgbClr val="000000"/>
                </a:solidFill>
                <a:cs typeface="Arial" panose="020B0604020202020204" pitchFamily="34" charset="0"/>
              </a:rPr>
              <a:t>, </a:t>
            </a:r>
            <a:r>
              <a:rPr lang="en-GB" sz="1000" dirty="0" err="1">
                <a:solidFill>
                  <a:srgbClr val="000000"/>
                </a:solidFill>
                <a:cs typeface="Arial" panose="020B0604020202020204" pitchFamily="34" charset="0"/>
              </a:rPr>
              <a:t>anabole</a:t>
            </a:r>
            <a:r>
              <a:rPr lang="en-GB" sz="1000" dirty="0">
                <a:solidFill>
                  <a:srgbClr val="000000"/>
                </a:solidFill>
                <a:cs typeface="Arial" panose="020B0604020202020204" pitchFamily="34" charset="0"/>
              </a:rPr>
              <a:t> </a:t>
            </a:r>
            <a:r>
              <a:rPr lang="en-GB" sz="1000" dirty="0" err="1">
                <a:solidFill>
                  <a:srgbClr val="000000"/>
                </a:solidFill>
                <a:cs typeface="Arial" panose="020B0604020202020204" pitchFamily="34" charset="0"/>
              </a:rPr>
              <a:t>Signalübertragung</a:t>
            </a:r>
            <a:endParaRPr lang="en-GB" sz="1000" dirty="0">
              <a:solidFill>
                <a:srgbClr val="000000"/>
              </a:solidFill>
              <a:cs typeface="Arial" panose="020B0604020202020204" pitchFamily="34" charset="0"/>
            </a:endParaRPr>
          </a:p>
        </p:txBody>
      </p:sp>
    </p:spTree>
    <p:extLst>
      <p:ext uri="{BB962C8B-B14F-4D97-AF65-F5344CB8AC3E}">
        <p14:creationId xmlns:p14="http://schemas.microsoft.com/office/powerpoint/2010/main" val="40242092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7C2D3DA1-E81E-4FCC-A988-E1E099024FB6}"/>
              </a:ext>
            </a:extLst>
          </p:cNvPr>
          <p:cNvSpPr>
            <a:spLocks noGrp="1"/>
          </p:cNvSpPr>
          <p:nvPr>
            <p:ph type="body" sz="quarter" idx="16"/>
          </p:nvPr>
        </p:nvSpPr>
        <p:spPr>
          <a:xfrm>
            <a:off x="735013" y="642938"/>
            <a:ext cx="10807700" cy="582612"/>
          </a:xfrm>
        </p:spPr>
        <p:txBody>
          <a:bodyPr>
            <a:normAutofit lnSpcReduction="10000"/>
          </a:bodyPr>
          <a:lstStyle/>
          <a:p>
            <a:r>
              <a:rPr lang="en-US" b="1" dirty="0"/>
              <a:t>Der 'TOP-DOWN ANSATZ' </a:t>
            </a:r>
            <a:r>
              <a:rPr lang="en-US" b="1" dirty="0" err="1"/>
              <a:t>erklärt</a:t>
            </a:r>
            <a:r>
              <a:rPr lang="en-US" b="1" dirty="0"/>
              <a:t> </a:t>
            </a:r>
            <a:endParaRPr lang="en-IE" b="1" dirty="0"/>
          </a:p>
        </p:txBody>
      </p:sp>
      <p:sp>
        <p:nvSpPr>
          <p:cNvPr id="5" name="Text Placeholder 1">
            <a:extLst>
              <a:ext uri="{FF2B5EF4-FFF2-40B4-BE49-F238E27FC236}">
                <a16:creationId xmlns:a16="http://schemas.microsoft.com/office/drawing/2014/main" id="{CBAE24F9-B82D-4F5C-B724-F9B7DEED745E}"/>
              </a:ext>
            </a:extLst>
          </p:cNvPr>
          <p:cNvSpPr>
            <a:spLocks noGrp="1"/>
          </p:cNvSpPr>
          <p:nvPr>
            <p:ph type="body" sz="quarter" idx="18"/>
          </p:nvPr>
        </p:nvSpPr>
        <p:spPr>
          <a:xfrm>
            <a:off x="398128" y="1495425"/>
            <a:ext cx="10999787" cy="3867150"/>
          </a:xfrm>
        </p:spPr>
        <p:txBody>
          <a:bodyPr>
            <a:noAutofit/>
          </a:bodyPr>
          <a:lstStyle/>
          <a:p>
            <a:pPr marL="571500" indent="-342900">
              <a:lnSpc>
                <a:spcPct val="100000"/>
              </a:lnSpc>
              <a:buFont typeface="Arial" panose="020B0604020202020204" pitchFamily="34" charset="0"/>
              <a:buChar char="•"/>
            </a:pPr>
            <a:r>
              <a:rPr lang="en-US" sz="2000" b="1" u="sng" dirty="0">
                <a:solidFill>
                  <a:srgbClr val="1188A3"/>
                </a:solidFill>
              </a:rPr>
              <a:t>Umwelt</a:t>
            </a:r>
            <a:r>
              <a:rPr lang="en-US" sz="2000" dirty="0"/>
              <a:t> - </a:t>
            </a:r>
            <a:r>
              <a:rPr lang="de-DE" sz="2000" dirty="0"/>
              <a:t>Jahreszeit, geografische Lage und nachhaltige landwirtschaftliche Praktiken</a:t>
            </a:r>
            <a:endParaRPr lang="en-US" sz="2000" dirty="0"/>
          </a:p>
          <a:p>
            <a:pPr marL="571500" indent="-342900">
              <a:lnSpc>
                <a:spcPct val="100000"/>
              </a:lnSpc>
              <a:buFont typeface="Arial" panose="020B0604020202020204" pitchFamily="34" charset="0"/>
              <a:buChar char="•"/>
            </a:pPr>
            <a:r>
              <a:rPr lang="en-US" sz="2000" b="1" u="sng" dirty="0" err="1">
                <a:solidFill>
                  <a:srgbClr val="1188A3"/>
                </a:solidFill>
              </a:rPr>
              <a:t>Qualität</a:t>
            </a:r>
            <a:r>
              <a:rPr lang="en-US" sz="2000" b="1" u="sng" dirty="0">
                <a:solidFill>
                  <a:srgbClr val="1188A3"/>
                </a:solidFill>
              </a:rPr>
              <a:t> des Lebens </a:t>
            </a:r>
            <a:r>
              <a:rPr lang="en-US" sz="2000" dirty="0"/>
              <a:t>- </a:t>
            </a:r>
            <a:r>
              <a:rPr lang="de-DE" sz="2000" dirty="0"/>
              <a:t>Körperliche Aktivität/Übungsgewohnheiten oder Verletzungen</a:t>
            </a:r>
            <a:endParaRPr lang="en-US" sz="2000" dirty="0"/>
          </a:p>
          <a:p>
            <a:pPr marL="571500" indent="-342900">
              <a:lnSpc>
                <a:spcPct val="100000"/>
              </a:lnSpc>
              <a:buFont typeface="Arial" panose="020B0604020202020204" pitchFamily="34" charset="0"/>
              <a:buChar char="•"/>
            </a:pPr>
            <a:r>
              <a:rPr lang="en-US" sz="2000" b="1" u="sng" dirty="0" err="1">
                <a:solidFill>
                  <a:srgbClr val="1188A3"/>
                </a:solidFill>
              </a:rPr>
              <a:t>Ernährungsmuster</a:t>
            </a:r>
            <a:r>
              <a:rPr lang="en-US" sz="2000" b="1" u="sng" dirty="0">
                <a:solidFill>
                  <a:srgbClr val="1188A3"/>
                </a:solidFill>
              </a:rPr>
              <a:t> </a:t>
            </a:r>
            <a:r>
              <a:rPr lang="en-US" sz="2000" dirty="0"/>
              <a:t>- </a:t>
            </a:r>
            <a:r>
              <a:rPr lang="de-DE" sz="2000" dirty="0"/>
              <a:t>Westlich, mediterran oder vegetarisch/vegan</a:t>
            </a:r>
            <a:endParaRPr lang="en-US" sz="2000" dirty="0"/>
          </a:p>
          <a:p>
            <a:pPr marL="571500" indent="-342900">
              <a:lnSpc>
                <a:spcPct val="100000"/>
              </a:lnSpc>
              <a:buFont typeface="Arial" panose="020B0604020202020204" pitchFamily="34" charset="0"/>
              <a:buChar char="•"/>
            </a:pPr>
            <a:r>
              <a:rPr lang="en-US" sz="2000" b="1" u="sng" dirty="0" err="1">
                <a:solidFill>
                  <a:srgbClr val="1188A3"/>
                </a:solidFill>
              </a:rPr>
              <a:t>Eiweißhaltige</a:t>
            </a:r>
            <a:r>
              <a:rPr lang="en-US" sz="2000" b="1" u="sng" dirty="0">
                <a:solidFill>
                  <a:srgbClr val="1188A3"/>
                </a:solidFill>
              </a:rPr>
              <a:t> </a:t>
            </a:r>
            <a:r>
              <a:rPr lang="en-US" sz="2000" b="1" u="sng" dirty="0" err="1">
                <a:solidFill>
                  <a:srgbClr val="1188A3"/>
                </a:solidFill>
              </a:rPr>
              <a:t>Nahrungsmittel</a:t>
            </a:r>
            <a:r>
              <a:rPr lang="en-US" sz="2000" b="1" u="sng" dirty="0">
                <a:solidFill>
                  <a:srgbClr val="1188A3"/>
                </a:solidFill>
              </a:rPr>
              <a:t> </a:t>
            </a:r>
            <a:r>
              <a:rPr lang="en-US" sz="2000" dirty="0"/>
              <a:t>- </a:t>
            </a:r>
            <a:r>
              <a:rPr lang="de-DE" sz="2000" dirty="0"/>
              <a:t>Tierisch oder pflanzlich; Rindfleisch oder Quinoa; oder kombiniert</a:t>
            </a:r>
            <a:endParaRPr lang="en-US" sz="2000" dirty="0"/>
          </a:p>
          <a:p>
            <a:pPr marL="571500" indent="-342900">
              <a:lnSpc>
                <a:spcPct val="100000"/>
              </a:lnSpc>
              <a:buFont typeface="Arial" panose="020B0604020202020204" pitchFamily="34" charset="0"/>
              <a:buChar char="•"/>
            </a:pPr>
            <a:r>
              <a:rPr lang="en-US" sz="2000" b="1" u="sng" dirty="0" err="1">
                <a:solidFill>
                  <a:srgbClr val="1188A3"/>
                </a:solidFill>
              </a:rPr>
              <a:t>Nettoeffekt</a:t>
            </a:r>
            <a:r>
              <a:rPr lang="en-US" sz="2000" b="1" u="sng" dirty="0">
                <a:solidFill>
                  <a:srgbClr val="1188A3"/>
                </a:solidFill>
              </a:rPr>
              <a:t> der </a:t>
            </a:r>
            <a:r>
              <a:rPr lang="en-US" sz="2000" b="1" u="sng" dirty="0" err="1">
                <a:solidFill>
                  <a:srgbClr val="1188A3"/>
                </a:solidFill>
              </a:rPr>
              <a:t>Nahrungsmatrix</a:t>
            </a:r>
            <a:r>
              <a:rPr lang="en-US" sz="2000" b="1" u="sng" dirty="0">
                <a:solidFill>
                  <a:srgbClr val="1188A3"/>
                </a:solidFill>
              </a:rPr>
              <a:t> </a:t>
            </a:r>
            <a:r>
              <a:rPr lang="en-US" sz="2000" dirty="0"/>
              <a:t>- </a:t>
            </a:r>
            <a:r>
              <a:rPr lang="de-DE" sz="2000" dirty="0"/>
              <a:t>Gestaltung der Lebensmittelstruktur und Nährstoff-Nährstoff-Interaktionen</a:t>
            </a:r>
          </a:p>
          <a:p>
            <a:pPr marL="571500" indent="-342900">
              <a:lnSpc>
                <a:spcPct val="100000"/>
              </a:lnSpc>
              <a:buFont typeface="Arial" panose="020B0604020202020204" pitchFamily="34" charset="0"/>
              <a:buChar char="•"/>
            </a:pPr>
            <a:r>
              <a:rPr lang="en-US" sz="2000" b="1" u="sng" dirty="0">
                <a:solidFill>
                  <a:srgbClr val="1188A3"/>
                </a:solidFill>
              </a:rPr>
              <a:t>Der </a:t>
            </a:r>
            <a:r>
              <a:rPr lang="en-US" sz="2000" b="1" u="sng" dirty="0" err="1">
                <a:solidFill>
                  <a:srgbClr val="1188A3"/>
                </a:solidFill>
              </a:rPr>
              <a:t>Grundbestandteil</a:t>
            </a:r>
            <a:r>
              <a:rPr lang="en-US" sz="2000" b="1" u="sng" dirty="0">
                <a:solidFill>
                  <a:srgbClr val="1188A3"/>
                </a:solidFill>
              </a:rPr>
              <a:t> von </a:t>
            </a:r>
            <a:r>
              <a:rPr lang="en-US" sz="2000" b="1" u="sng" dirty="0" err="1">
                <a:solidFill>
                  <a:srgbClr val="1188A3"/>
                </a:solidFill>
              </a:rPr>
              <a:t>Eiweiß</a:t>
            </a:r>
            <a:r>
              <a:rPr lang="en-US" sz="2000" b="1" u="sng" dirty="0">
                <a:solidFill>
                  <a:srgbClr val="1188A3"/>
                </a:solidFill>
              </a:rPr>
              <a:t> </a:t>
            </a:r>
            <a:r>
              <a:rPr lang="en-US" sz="2000" dirty="0"/>
              <a:t>- </a:t>
            </a:r>
            <a:r>
              <a:rPr lang="en-US" sz="2000" dirty="0" err="1"/>
              <a:t>Ernährungsbedingte</a:t>
            </a:r>
            <a:r>
              <a:rPr lang="en-US" sz="2000" dirty="0"/>
              <a:t> </a:t>
            </a:r>
            <a:r>
              <a:rPr lang="en-US" sz="2000" dirty="0" err="1"/>
              <a:t>Aminosäuren</a:t>
            </a:r>
            <a:endParaRPr lang="en-US" sz="2000" dirty="0"/>
          </a:p>
          <a:p>
            <a:pPr indent="0">
              <a:lnSpc>
                <a:spcPct val="100000"/>
              </a:lnSpc>
            </a:pPr>
            <a:endParaRPr lang="en-US" sz="2200" dirty="0"/>
          </a:p>
          <a:p>
            <a:pPr indent="0">
              <a:lnSpc>
                <a:spcPct val="100000"/>
              </a:lnSpc>
            </a:pPr>
            <a:r>
              <a:rPr lang="en-US" sz="2000" b="1" dirty="0">
                <a:highlight>
                  <a:srgbClr val="FED100"/>
                </a:highlight>
              </a:rPr>
              <a:t> TIPP</a:t>
            </a:r>
            <a:r>
              <a:rPr lang="en-US" sz="2000" b="1" dirty="0">
                <a:highlight>
                  <a:srgbClr val="FED100"/>
                </a:highlight>
                <a:latin typeface="Comic Sans MS" panose="030F0702030302020204" pitchFamily="66" charset="0"/>
              </a:rPr>
              <a:t>:</a:t>
            </a:r>
            <a:r>
              <a:rPr lang="en-US" sz="2000" b="1" dirty="0">
                <a:latin typeface="Comic Sans MS" panose="030F0702030302020204" pitchFamily="66" charset="0"/>
              </a:rPr>
              <a:t> </a:t>
            </a:r>
            <a:r>
              <a:rPr lang="de-DE" sz="2000" b="1" dirty="0"/>
              <a:t>Dieser Ansatz kann den Bereich der Forschung und Entwicklung beraten und unterstützen und vielleicht die ökologisch validesten Informationen über die Ernährung liefern. </a:t>
            </a:r>
            <a:endParaRPr lang="en-IE" sz="2000" dirty="0"/>
          </a:p>
        </p:txBody>
      </p:sp>
    </p:spTree>
    <p:extLst>
      <p:ext uri="{BB962C8B-B14F-4D97-AF65-F5344CB8AC3E}">
        <p14:creationId xmlns:p14="http://schemas.microsoft.com/office/powerpoint/2010/main" val="31445785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13F1DB8-1056-4F5F-8C07-CE12FBC02B59}"/>
              </a:ext>
            </a:extLst>
          </p:cNvPr>
          <p:cNvSpPr>
            <a:spLocks noGrp="1"/>
          </p:cNvSpPr>
          <p:nvPr>
            <p:ph type="body" sz="quarter" idx="18"/>
          </p:nvPr>
        </p:nvSpPr>
        <p:spPr>
          <a:xfrm>
            <a:off x="482600" y="1495148"/>
            <a:ext cx="5909700" cy="4283352"/>
          </a:xfrm>
        </p:spPr>
        <p:txBody>
          <a:bodyPr>
            <a:normAutofit lnSpcReduction="10000"/>
          </a:bodyPr>
          <a:lstStyle/>
          <a:p>
            <a:pPr indent="0"/>
            <a:r>
              <a:rPr lang="en-US" b="1" dirty="0" err="1"/>
              <a:t>Orale</a:t>
            </a:r>
            <a:r>
              <a:rPr lang="en-US" b="1" dirty="0"/>
              <a:t> </a:t>
            </a:r>
            <a:r>
              <a:rPr lang="en-US" b="1" dirty="0" err="1"/>
              <a:t>Ernährungsprodukte</a:t>
            </a:r>
            <a:r>
              <a:rPr lang="en-US" b="1" dirty="0"/>
              <a:t>:</a:t>
            </a:r>
          </a:p>
          <a:p>
            <a:pPr indent="0"/>
            <a:r>
              <a:rPr lang="de-DE" dirty="0"/>
              <a:t>Die Entwicklung von speziellen oralen Nahrungsergänzungsmitteln (ONM) oder Nahrungsmitteln mit hohem Proteingehalt, die älteren Erwachsenen nachweislich dabei helfen, Muskeln für Kraft und Energie wieder aufzubauen. ONM sind im Allgemeinen sterile Flüssigkeiten, halbfeste Stoffe oder Pulver, die Makro- und Mikronährstoffe liefern</a:t>
            </a:r>
            <a:r>
              <a:rPr lang="en-US" dirty="0"/>
              <a:t>. </a:t>
            </a:r>
          </a:p>
          <a:p>
            <a:pPr indent="0"/>
            <a:r>
              <a:rPr lang="de-DE" dirty="0"/>
              <a:t>Um ihre Verwendung zu verstehen, finden Sie hier eine einfache Anleitung </a:t>
            </a:r>
            <a:r>
              <a:rPr lang="en-US" dirty="0"/>
              <a:t>:</a:t>
            </a:r>
            <a:endParaRPr lang="en-IE" dirty="0"/>
          </a:p>
        </p:txBody>
      </p:sp>
      <p:sp>
        <p:nvSpPr>
          <p:cNvPr id="3" name="Text Placeholder 2">
            <a:extLst>
              <a:ext uri="{FF2B5EF4-FFF2-40B4-BE49-F238E27FC236}">
                <a16:creationId xmlns:a16="http://schemas.microsoft.com/office/drawing/2014/main" id="{D24ABD0A-7E3B-4990-9085-BBB0FF3A0908}"/>
              </a:ext>
            </a:extLst>
          </p:cNvPr>
          <p:cNvSpPr>
            <a:spLocks noGrp="1"/>
          </p:cNvSpPr>
          <p:nvPr>
            <p:ph type="body" sz="quarter" idx="16"/>
          </p:nvPr>
        </p:nvSpPr>
        <p:spPr>
          <a:xfrm>
            <a:off x="734715" y="651064"/>
            <a:ext cx="5085159" cy="582221"/>
          </a:xfrm>
        </p:spPr>
        <p:txBody>
          <a:bodyPr>
            <a:normAutofit fontScale="85000" lnSpcReduction="10000"/>
          </a:bodyPr>
          <a:lstStyle/>
          <a:p>
            <a:r>
              <a:rPr lang="en-US" b="1" dirty="0" err="1"/>
              <a:t>Lösung</a:t>
            </a:r>
            <a:r>
              <a:rPr lang="en-US" b="1" dirty="0"/>
              <a:t> für die </a:t>
            </a:r>
            <a:r>
              <a:rPr lang="en-US" b="1" dirty="0" err="1"/>
              <a:t>Proteinzufuhr</a:t>
            </a:r>
            <a:r>
              <a:rPr lang="en-US" b="1" dirty="0"/>
              <a:t>:</a:t>
            </a:r>
            <a:endParaRPr lang="en-IE" b="1" dirty="0"/>
          </a:p>
        </p:txBody>
      </p:sp>
      <p:sp>
        <p:nvSpPr>
          <p:cNvPr id="6" name="TextBox 5">
            <a:extLst>
              <a:ext uri="{FF2B5EF4-FFF2-40B4-BE49-F238E27FC236}">
                <a16:creationId xmlns:a16="http://schemas.microsoft.com/office/drawing/2014/main" id="{DC5FD644-5DE0-4193-8E5F-3AE4E6A588F7}"/>
              </a:ext>
            </a:extLst>
          </p:cNvPr>
          <p:cNvSpPr txBox="1"/>
          <p:nvPr/>
        </p:nvSpPr>
        <p:spPr>
          <a:xfrm>
            <a:off x="1676951" y="5236970"/>
            <a:ext cx="4984781" cy="677108"/>
          </a:xfrm>
          <a:prstGeom prst="rect">
            <a:avLst/>
          </a:prstGeom>
          <a:noFill/>
        </p:spPr>
        <p:txBody>
          <a:bodyPr wrap="square">
            <a:spAutoFit/>
          </a:bodyPr>
          <a:lstStyle/>
          <a:p>
            <a:r>
              <a:rPr lang="en-IE" sz="1900" dirty="0">
                <a:solidFill>
                  <a:srgbClr val="1188A3"/>
                </a:solidFill>
                <a:hlinkClick r:id="rId2">
                  <a:extLst>
                    <a:ext uri="{A12FA001-AC4F-418D-AE19-62706E023703}">
                      <ahyp:hlinkClr xmlns:ahyp="http://schemas.microsoft.com/office/drawing/2018/hyperlinkcolor" val="tx"/>
                    </a:ext>
                  </a:extLst>
                </a:hlinkClick>
              </a:rPr>
              <a:t>how-to-use-oral-nutritional-supplements.pdf (hse.ie)</a:t>
            </a:r>
            <a:endParaRPr lang="en-IE" sz="1900" dirty="0">
              <a:solidFill>
                <a:srgbClr val="1188A3"/>
              </a:solidFill>
            </a:endParaRPr>
          </a:p>
        </p:txBody>
      </p:sp>
      <p:sp>
        <p:nvSpPr>
          <p:cNvPr id="10" name="TextBox 9">
            <a:extLst>
              <a:ext uri="{FF2B5EF4-FFF2-40B4-BE49-F238E27FC236}">
                <a16:creationId xmlns:a16="http://schemas.microsoft.com/office/drawing/2014/main" id="{E8D2073D-0B79-4E97-896F-A84AA33DD213}"/>
              </a:ext>
            </a:extLst>
          </p:cNvPr>
          <p:cNvSpPr txBox="1"/>
          <p:nvPr/>
        </p:nvSpPr>
        <p:spPr>
          <a:xfrm>
            <a:off x="6603349" y="4521314"/>
            <a:ext cx="5513835" cy="1938992"/>
          </a:xfrm>
          <a:prstGeom prst="rect">
            <a:avLst/>
          </a:prstGeom>
          <a:noFill/>
        </p:spPr>
        <p:txBody>
          <a:bodyPr wrap="square">
            <a:spAutoFit/>
          </a:bodyPr>
          <a:lstStyle/>
          <a:p>
            <a:r>
              <a:rPr lang="en-US" sz="2000" dirty="0">
                <a:solidFill>
                  <a:srgbClr val="000000"/>
                </a:solidFill>
                <a:hlinkClick r:id="rId3"/>
              </a:rPr>
              <a:t>Nu3 Muscle Protect </a:t>
            </a:r>
            <a:r>
              <a:rPr lang="de-DE" sz="2000" b="0" i="0" dirty="0">
                <a:solidFill>
                  <a:srgbClr val="000000"/>
                </a:solidFill>
                <a:effectLst/>
              </a:rPr>
              <a:t>ist ein Nahrungsergänzungsmittel in Pulverform mit hohem Proteingehalt. </a:t>
            </a:r>
            <a:r>
              <a:rPr lang="de-DE" sz="2000" dirty="0">
                <a:solidFill>
                  <a:srgbClr val="000000"/>
                </a:solidFill>
              </a:rPr>
              <a:t>Speziell entwickelt für 50+,</a:t>
            </a:r>
          </a:p>
          <a:p>
            <a:r>
              <a:rPr lang="de-DE" sz="2000" dirty="0">
                <a:solidFill>
                  <a:srgbClr val="000000"/>
                </a:solidFill>
              </a:rPr>
              <a:t>Zur Unterstützung oder zum Erhalt der Muskeln,</a:t>
            </a:r>
          </a:p>
          <a:p>
            <a:r>
              <a:rPr lang="de-DE" sz="2000" dirty="0">
                <a:solidFill>
                  <a:srgbClr val="000000"/>
                </a:solidFill>
              </a:rPr>
              <a:t>Mit </a:t>
            </a:r>
            <a:r>
              <a:rPr lang="de-DE" sz="2000" dirty="0" err="1">
                <a:solidFill>
                  <a:srgbClr val="000000"/>
                </a:solidFill>
              </a:rPr>
              <a:t>Whey</a:t>
            </a:r>
            <a:r>
              <a:rPr lang="de-DE" sz="2000" dirty="0">
                <a:solidFill>
                  <a:srgbClr val="000000"/>
                </a:solidFill>
              </a:rPr>
              <a:t>-Protein, Kreatin &amp; Kollagenpeptiden.</a:t>
            </a:r>
          </a:p>
          <a:p>
            <a:endParaRPr lang="en-IE" sz="2000" dirty="0">
              <a:solidFill>
                <a:srgbClr val="000000"/>
              </a:solidFill>
            </a:endParaRPr>
          </a:p>
        </p:txBody>
      </p:sp>
      <p:sp>
        <p:nvSpPr>
          <p:cNvPr id="5" name="Arrow: Curved Left 4">
            <a:extLst>
              <a:ext uri="{FF2B5EF4-FFF2-40B4-BE49-F238E27FC236}">
                <a16:creationId xmlns:a16="http://schemas.microsoft.com/office/drawing/2014/main" id="{E5BA61E3-B48C-47E6-A039-BF7C778D0049}"/>
              </a:ext>
            </a:extLst>
          </p:cNvPr>
          <p:cNvSpPr/>
          <p:nvPr/>
        </p:nvSpPr>
        <p:spPr>
          <a:xfrm>
            <a:off x="10884568" y="3392857"/>
            <a:ext cx="1008313" cy="1118892"/>
          </a:xfrm>
          <a:prstGeom prst="curvedLef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4" name="TextBox 3">
            <a:extLst>
              <a:ext uri="{FF2B5EF4-FFF2-40B4-BE49-F238E27FC236}">
                <a16:creationId xmlns:a16="http://schemas.microsoft.com/office/drawing/2014/main" id="{49297B7A-1EB0-45C4-A084-4569E8A714DE}"/>
              </a:ext>
            </a:extLst>
          </p:cNvPr>
          <p:cNvSpPr txBox="1"/>
          <p:nvPr/>
        </p:nvSpPr>
        <p:spPr>
          <a:xfrm>
            <a:off x="10441739" y="2335202"/>
            <a:ext cx="1451142" cy="1477328"/>
          </a:xfrm>
          <a:prstGeom prst="rect">
            <a:avLst/>
          </a:prstGeom>
          <a:solidFill>
            <a:srgbClr val="FFC000"/>
          </a:solidFill>
        </p:spPr>
        <p:txBody>
          <a:bodyPr wrap="square" rtlCol="0">
            <a:spAutoFit/>
          </a:bodyPr>
          <a:lstStyle/>
          <a:p>
            <a:r>
              <a:rPr lang="de-DE" b="1" dirty="0">
                <a:solidFill>
                  <a:srgbClr val="000000"/>
                </a:solidFill>
              </a:rPr>
              <a:t>Lassen Sie sich inspirieren, KLICKEN Sie auf den Link</a:t>
            </a:r>
            <a:endParaRPr lang="en-IE" b="1" dirty="0">
              <a:solidFill>
                <a:srgbClr val="000000"/>
              </a:solidFill>
            </a:endParaRPr>
          </a:p>
        </p:txBody>
      </p:sp>
      <p:pic>
        <p:nvPicPr>
          <p:cNvPr id="2054" name="Picture 6">
            <a:extLst>
              <a:ext uri="{FF2B5EF4-FFF2-40B4-BE49-F238E27FC236}">
                <a16:creationId xmlns:a16="http://schemas.microsoft.com/office/drawing/2014/main" id="{9B881976-CB49-D049-A3BF-8F83005A0E0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55181" y="636145"/>
            <a:ext cx="3686558" cy="3686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980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BCCDAF-88CA-4204-BC80-1CB76D267B63}"/>
              </a:ext>
            </a:extLst>
          </p:cNvPr>
          <p:cNvSpPr>
            <a:spLocks noGrp="1"/>
          </p:cNvSpPr>
          <p:nvPr>
            <p:ph type="body" sz="quarter" idx="18"/>
          </p:nvPr>
        </p:nvSpPr>
        <p:spPr>
          <a:xfrm>
            <a:off x="1421476" y="1379912"/>
            <a:ext cx="5360324" cy="5211387"/>
          </a:xfrm>
        </p:spPr>
        <p:txBody>
          <a:bodyPr>
            <a:normAutofit fontScale="92500" lnSpcReduction="10000"/>
          </a:bodyPr>
          <a:lstStyle/>
          <a:p>
            <a:pPr indent="0">
              <a:lnSpc>
                <a:spcPct val="110000"/>
              </a:lnSpc>
            </a:pPr>
            <a:r>
              <a:rPr lang="de-DE" dirty="0"/>
              <a:t>Der Europäische </a:t>
            </a:r>
            <a:r>
              <a:rPr lang="de-DE" dirty="0">
                <a:solidFill>
                  <a:srgbClr val="1188A3"/>
                </a:solidFill>
                <a:hlinkClick r:id="rId2">
                  <a:extLst>
                    <a:ext uri="{A12FA001-AC4F-418D-AE19-62706E023703}">
                      <ahyp:hlinkClr xmlns:ahyp="http://schemas.microsoft.com/office/drawing/2018/hyperlinkcolor" val="tx"/>
                    </a:ext>
                  </a:extLst>
                </a:hlinkClick>
              </a:rPr>
              <a:t>Aktionsplan für Ernährung 2015-2020</a:t>
            </a:r>
            <a:r>
              <a:rPr lang="de-DE" dirty="0"/>
              <a:t> konzentriert sich auf Lebensmittel und Ernährung, um die Auswirkungen von vermeidbarer ernährungsbedingternicht-übertragbaren Erkrankungen (Non-communicable Diseases, NCD) und Mangelernährung bzw. Mikronährstoffmangel zu verringern... Dazu gehört auch die "</a:t>
            </a:r>
            <a:r>
              <a:rPr lang="de-DE" i="1" dirty="0"/>
              <a:t>Ernährung für gesundes Altern und die Ernährungsversorgung älterer Menschen</a:t>
            </a:r>
            <a:r>
              <a:rPr lang="de-DE" dirty="0"/>
              <a:t>".</a:t>
            </a:r>
          </a:p>
          <a:p>
            <a:pPr indent="0">
              <a:lnSpc>
                <a:spcPct val="110000"/>
              </a:lnSpc>
            </a:pPr>
            <a:r>
              <a:rPr lang="de-DE" b="1" dirty="0">
                <a:solidFill>
                  <a:srgbClr val="1188A3"/>
                </a:solidFill>
              </a:rPr>
              <a:t>Wir wollen diese Mission unterstützen, indem wir KMU/Unternehmen wie Sie informieren!</a:t>
            </a:r>
            <a:endParaRPr lang="en-IE" b="1" dirty="0">
              <a:solidFill>
                <a:srgbClr val="1188A3"/>
              </a:solidFill>
            </a:endParaRPr>
          </a:p>
        </p:txBody>
      </p:sp>
      <p:sp>
        <p:nvSpPr>
          <p:cNvPr id="4" name="Text Placeholder 3">
            <a:extLst>
              <a:ext uri="{FF2B5EF4-FFF2-40B4-BE49-F238E27FC236}">
                <a16:creationId xmlns:a16="http://schemas.microsoft.com/office/drawing/2014/main" id="{3F77223D-F1DE-4FF8-8C81-585F7823A585}"/>
              </a:ext>
            </a:extLst>
          </p:cNvPr>
          <p:cNvSpPr>
            <a:spLocks noGrp="1"/>
          </p:cNvSpPr>
          <p:nvPr>
            <p:ph type="body" sz="quarter" idx="16"/>
          </p:nvPr>
        </p:nvSpPr>
        <p:spPr/>
        <p:txBody>
          <a:bodyPr vert="horz" lIns="91440" tIns="45720" rIns="91440" bIns="45720" rtlCol="0" anchor="t">
            <a:normAutofit lnSpcReduction="10000"/>
          </a:bodyPr>
          <a:lstStyle/>
          <a:p>
            <a:r>
              <a:rPr lang="en-US" b="1" dirty="0"/>
              <a:t>Den </a:t>
            </a:r>
            <a:r>
              <a:rPr lang="en-US" b="1" dirty="0" err="1"/>
              <a:t>Bedarf</a:t>
            </a:r>
            <a:r>
              <a:rPr lang="en-US" b="1" dirty="0"/>
              <a:t> verstehen</a:t>
            </a:r>
            <a:endParaRPr lang="en-IE" b="1" dirty="0"/>
          </a:p>
        </p:txBody>
      </p:sp>
      <p:pic>
        <p:nvPicPr>
          <p:cNvPr id="6" name="Picture 5">
            <a:hlinkClick r:id="rId2"/>
            <a:extLst>
              <a:ext uri="{FF2B5EF4-FFF2-40B4-BE49-F238E27FC236}">
                <a16:creationId xmlns:a16="http://schemas.microsoft.com/office/drawing/2014/main" id="{D6D46465-BB7D-4CE6-8725-9D27AECB88E5}"/>
              </a:ext>
            </a:extLst>
          </p:cNvPr>
          <p:cNvPicPr>
            <a:picLocks noChangeAspect="1"/>
          </p:cNvPicPr>
          <p:nvPr/>
        </p:nvPicPr>
        <p:blipFill>
          <a:blip r:embed="rId3"/>
          <a:stretch>
            <a:fillRect/>
          </a:stretch>
        </p:blipFill>
        <p:spPr>
          <a:xfrm>
            <a:off x="7717849" y="785443"/>
            <a:ext cx="3705742" cy="5287113"/>
          </a:xfrm>
          <a:prstGeom prst="rect">
            <a:avLst/>
          </a:prstGeom>
        </p:spPr>
      </p:pic>
    </p:spTree>
    <p:extLst>
      <p:ext uri="{BB962C8B-B14F-4D97-AF65-F5344CB8AC3E}">
        <p14:creationId xmlns:p14="http://schemas.microsoft.com/office/powerpoint/2010/main" val="9182081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rrow: Curved Left 9">
            <a:extLst>
              <a:ext uri="{FF2B5EF4-FFF2-40B4-BE49-F238E27FC236}">
                <a16:creationId xmlns:a16="http://schemas.microsoft.com/office/drawing/2014/main" id="{D42FDF32-8B82-4DD7-B0B1-B59D7D860D22}"/>
              </a:ext>
            </a:extLst>
          </p:cNvPr>
          <p:cNvSpPr/>
          <p:nvPr/>
        </p:nvSpPr>
        <p:spPr>
          <a:xfrm>
            <a:off x="11540222" y="106658"/>
            <a:ext cx="642336" cy="1118892"/>
          </a:xfrm>
          <a:prstGeom prst="curvedLef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5" name="Text Placeholder 2">
            <a:extLst>
              <a:ext uri="{FF2B5EF4-FFF2-40B4-BE49-F238E27FC236}">
                <a16:creationId xmlns:a16="http://schemas.microsoft.com/office/drawing/2014/main" id="{14F3E918-F537-4013-ACD5-3C07169663F5}"/>
              </a:ext>
            </a:extLst>
          </p:cNvPr>
          <p:cNvSpPr>
            <a:spLocks noGrp="1"/>
          </p:cNvSpPr>
          <p:nvPr>
            <p:ph type="body" sz="quarter" idx="16"/>
          </p:nvPr>
        </p:nvSpPr>
        <p:spPr>
          <a:xfrm>
            <a:off x="735013" y="642938"/>
            <a:ext cx="5084762" cy="582612"/>
          </a:xfrm>
        </p:spPr>
        <p:txBody>
          <a:bodyPr>
            <a:normAutofit fontScale="85000" lnSpcReduction="10000"/>
          </a:bodyPr>
          <a:lstStyle/>
          <a:p>
            <a:r>
              <a:rPr lang="en-US" b="1" dirty="0" err="1"/>
              <a:t>Lösung</a:t>
            </a:r>
            <a:r>
              <a:rPr lang="en-US" b="1" dirty="0"/>
              <a:t> für die </a:t>
            </a:r>
            <a:r>
              <a:rPr lang="en-US" b="1" dirty="0" err="1"/>
              <a:t>Proteinzufuhr</a:t>
            </a:r>
            <a:r>
              <a:rPr lang="en-US" b="1" dirty="0"/>
              <a:t>:</a:t>
            </a:r>
            <a:endParaRPr lang="en-IE" b="1" dirty="0"/>
          </a:p>
        </p:txBody>
      </p:sp>
      <p:sp>
        <p:nvSpPr>
          <p:cNvPr id="6" name="Text Placeholder 1">
            <a:extLst>
              <a:ext uri="{FF2B5EF4-FFF2-40B4-BE49-F238E27FC236}">
                <a16:creationId xmlns:a16="http://schemas.microsoft.com/office/drawing/2014/main" id="{3846A9C1-4A02-45BB-9172-39B1BE5883D6}"/>
              </a:ext>
            </a:extLst>
          </p:cNvPr>
          <p:cNvSpPr>
            <a:spLocks noGrp="1"/>
          </p:cNvSpPr>
          <p:nvPr>
            <p:ph type="body" sz="quarter" idx="18"/>
          </p:nvPr>
        </p:nvSpPr>
        <p:spPr>
          <a:xfrm>
            <a:off x="494381" y="1495425"/>
            <a:ext cx="5564882" cy="3867150"/>
          </a:xfrm>
        </p:spPr>
        <p:txBody>
          <a:bodyPr>
            <a:normAutofit fontScale="92500" lnSpcReduction="10000"/>
          </a:bodyPr>
          <a:lstStyle/>
          <a:p>
            <a:pPr indent="0"/>
            <a:r>
              <a:rPr lang="en-US" b="1" dirty="0" err="1"/>
              <a:t>Personalisierte</a:t>
            </a:r>
            <a:r>
              <a:rPr lang="en-US" b="1" dirty="0"/>
              <a:t> </a:t>
            </a:r>
            <a:r>
              <a:rPr lang="en-US" b="1" dirty="0" err="1"/>
              <a:t>Ernährung</a:t>
            </a:r>
            <a:r>
              <a:rPr lang="en-US" b="1" dirty="0"/>
              <a:t>:</a:t>
            </a:r>
            <a:r>
              <a:rPr lang="en-US" dirty="0"/>
              <a:t> </a:t>
            </a:r>
          </a:p>
          <a:p>
            <a:pPr indent="0"/>
            <a:r>
              <a:rPr lang="de-DE" dirty="0"/>
              <a:t>Ältere Erwachsene haben </a:t>
            </a:r>
            <a:r>
              <a:rPr lang="de-DE" b="1" dirty="0"/>
              <a:t>unterschiedliche Gesundheitszustände</a:t>
            </a:r>
            <a:r>
              <a:rPr lang="de-DE" dirty="0"/>
              <a:t> und können im Zusammenhang mit chronischen Krankheiten </a:t>
            </a:r>
            <a:r>
              <a:rPr lang="de-DE" b="1" dirty="0"/>
              <a:t>bestimmte Ernährungseinschränkungen </a:t>
            </a:r>
            <a:r>
              <a:rPr lang="de-DE" dirty="0"/>
              <a:t>haben, die zu einer möglichen Mangelernährung führen können. Daher können Mahlzeitenpläne/Diäten/Nahrungsmittel, die auf die </a:t>
            </a:r>
            <a:r>
              <a:rPr lang="de-DE" b="1" dirty="0"/>
              <a:t>Bedürfnisse, Wünsche und den Gesundheitszustand der einzelnen Personen zugeschnitten </a:t>
            </a:r>
            <a:r>
              <a:rPr lang="de-DE" dirty="0"/>
              <a:t>sind, den Ernährungszustand älterer Menschen verbessern</a:t>
            </a:r>
            <a:r>
              <a:rPr lang="en-US" dirty="0"/>
              <a:t>.</a:t>
            </a:r>
          </a:p>
          <a:p>
            <a:pPr indent="0"/>
            <a:endParaRPr lang="en-US" dirty="0"/>
          </a:p>
          <a:p>
            <a:pPr indent="0"/>
            <a:endParaRPr lang="en-IE" dirty="0"/>
          </a:p>
        </p:txBody>
      </p:sp>
      <p:pic>
        <p:nvPicPr>
          <p:cNvPr id="8" name="Picture 7">
            <a:hlinkClick r:id="rId2"/>
            <a:extLst>
              <a:ext uri="{FF2B5EF4-FFF2-40B4-BE49-F238E27FC236}">
                <a16:creationId xmlns:a16="http://schemas.microsoft.com/office/drawing/2014/main" id="{55886D1C-B38E-4ED9-A0F6-86E1687736D1}"/>
              </a:ext>
            </a:extLst>
          </p:cNvPr>
          <p:cNvPicPr>
            <a:picLocks noChangeAspect="1"/>
          </p:cNvPicPr>
          <p:nvPr/>
        </p:nvPicPr>
        <p:blipFill>
          <a:blip r:embed="rId3"/>
          <a:stretch>
            <a:fillRect/>
          </a:stretch>
        </p:blipFill>
        <p:spPr>
          <a:xfrm>
            <a:off x="7418860" y="449407"/>
            <a:ext cx="4121362" cy="4127712"/>
          </a:xfrm>
          <a:prstGeom prst="rect">
            <a:avLst/>
          </a:prstGeom>
        </p:spPr>
      </p:pic>
      <p:sp>
        <p:nvSpPr>
          <p:cNvPr id="9" name="TextBox 8">
            <a:extLst>
              <a:ext uri="{FF2B5EF4-FFF2-40B4-BE49-F238E27FC236}">
                <a16:creationId xmlns:a16="http://schemas.microsoft.com/office/drawing/2014/main" id="{43701651-9EBA-484F-AF0C-C1E53B333923}"/>
              </a:ext>
            </a:extLst>
          </p:cNvPr>
          <p:cNvSpPr txBox="1"/>
          <p:nvPr/>
        </p:nvSpPr>
        <p:spPr>
          <a:xfrm>
            <a:off x="6616931" y="4657194"/>
            <a:ext cx="5504873" cy="1938992"/>
          </a:xfrm>
          <a:prstGeom prst="rect">
            <a:avLst/>
          </a:prstGeom>
          <a:noFill/>
        </p:spPr>
        <p:txBody>
          <a:bodyPr wrap="square">
            <a:spAutoFit/>
          </a:bodyPr>
          <a:lstStyle/>
          <a:p>
            <a:r>
              <a:rPr lang="de-DE" sz="2000" b="0" i="0" dirty="0">
                <a:solidFill>
                  <a:srgbClr val="000000"/>
                </a:solidFill>
                <a:effectLst/>
              </a:rPr>
              <a:t>Die Küchenchefin Joyce </a:t>
            </a:r>
            <a:r>
              <a:rPr lang="de-DE" sz="2000" b="0" i="0" dirty="0" err="1">
                <a:solidFill>
                  <a:srgbClr val="000000"/>
                </a:solidFill>
                <a:effectLst/>
              </a:rPr>
              <a:t>Timmins</a:t>
            </a:r>
            <a:r>
              <a:rPr lang="de-DE" sz="2000" b="0" i="0" dirty="0">
                <a:solidFill>
                  <a:srgbClr val="000000"/>
                </a:solidFill>
                <a:effectLst/>
              </a:rPr>
              <a:t> hat </a:t>
            </a:r>
            <a:r>
              <a:rPr lang="en-US" sz="2000" b="0" i="0" dirty="0">
                <a:solidFill>
                  <a:srgbClr val="000000"/>
                </a:solidFill>
                <a:effectLst/>
                <a:hlinkClick r:id="rId2">
                  <a:extLst>
                    <a:ext uri="{A12FA001-AC4F-418D-AE19-62706E023703}">
                      <ahyp:hlinkClr xmlns:ahyp="http://schemas.microsoft.com/office/drawing/2018/hyperlinkcolor" val="tx"/>
                    </a:ext>
                  </a:extLst>
                </a:hlinkClick>
              </a:rPr>
              <a:t>Pure Joy </a:t>
            </a:r>
            <a:r>
              <a:rPr lang="de-DE" sz="2000" b="0" i="0" dirty="0">
                <a:solidFill>
                  <a:srgbClr val="000000"/>
                </a:solidFill>
                <a:effectLst/>
              </a:rPr>
              <a:t>ins Leben gerufen, um Patienten im Gesundheitswesen und Bewohnern von Pflegeheimen die Freude am Essen zurückzugeben, indem sie individuelle, ausgewogene Ernährungspläne für die Bewohner erstellt</a:t>
            </a:r>
            <a:r>
              <a:rPr lang="en-US" sz="2000" b="0" i="0" dirty="0">
                <a:solidFill>
                  <a:srgbClr val="000000"/>
                </a:solidFill>
                <a:effectLst/>
              </a:rPr>
              <a:t>.</a:t>
            </a:r>
            <a:endParaRPr lang="en-IE" sz="2000" dirty="0">
              <a:solidFill>
                <a:srgbClr val="000000"/>
              </a:solidFill>
            </a:endParaRPr>
          </a:p>
        </p:txBody>
      </p:sp>
      <p:sp>
        <p:nvSpPr>
          <p:cNvPr id="7" name="TextBox 6">
            <a:extLst>
              <a:ext uri="{FF2B5EF4-FFF2-40B4-BE49-F238E27FC236}">
                <a16:creationId xmlns:a16="http://schemas.microsoft.com/office/drawing/2014/main" id="{06A492E5-1399-4539-9A93-C4A9F30AE189}"/>
              </a:ext>
            </a:extLst>
          </p:cNvPr>
          <p:cNvSpPr txBox="1"/>
          <p:nvPr/>
        </p:nvSpPr>
        <p:spPr>
          <a:xfrm>
            <a:off x="7126357" y="0"/>
            <a:ext cx="5065644" cy="369332"/>
          </a:xfrm>
          <a:prstGeom prst="rect">
            <a:avLst/>
          </a:prstGeom>
          <a:solidFill>
            <a:srgbClr val="FED100"/>
          </a:solidFill>
        </p:spPr>
        <p:txBody>
          <a:bodyPr wrap="square" rtlCol="0">
            <a:spAutoFit/>
          </a:bodyPr>
          <a:lstStyle/>
          <a:p>
            <a:r>
              <a:rPr lang="de-DE" b="1" dirty="0">
                <a:solidFill>
                  <a:srgbClr val="000000"/>
                </a:solidFill>
              </a:rPr>
              <a:t>Lassen Sie sich inspirieren, KLICKEN Sie auf den Link</a:t>
            </a:r>
            <a:endParaRPr lang="en-IE" b="1" dirty="0">
              <a:solidFill>
                <a:srgbClr val="000000"/>
              </a:solidFill>
            </a:endParaRPr>
          </a:p>
        </p:txBody>
      </p:sp>
    </p:spTree>
    <p:extLst>
      <p:ext uri="{BB962C8B-B14F-4D97-AF65-F5344CB8AC3E}">
        <p14:creationId xmlns:p14="http://schemas.microsoft.com/office/powerpoint/2010/main" val="39815148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5647DB-30DF-4FB2-9F94-158629CD713F}"/>
              </a:ext>
            </a:extLst>
          </p:cNvPr>
          <p:cNvSpPr>
            <a:spLocks noGrp="1"/>
          </p:cNvSpPr>
          <p:nvPr>
            <p:ph type="body" sz="quarter" idx="18"/>
          </p:nvPr>
        </p:nvSpPr>
        <p:spPr>
          <a:xfrm>
            <a:off x="299258" y="1520792"/>
            <a:ext cx="5937913" cy="4283242"/>
          </a:xfrm>
        </p:spPr>
        <p:txBody>
          <a:bodyPr>
            <a:normAutofit fontScale="77500" lnSpcReduction="20000"/>
          </a:bodyPr>
          <a:lstStyle/>
          <a:p>
            <a:pPr indent="0"/>
            <a:r>
              <a:rPr lang="en-GB" altLang="zh-CN" sz="2400" b="1" dirty="0">
                <a:ea typeface="等线"/>
              </a:rPr>
              <a:t>Der </a:t>
            </a:r>
            <a:r>
              <a:rPr lang="en-GB" altLang="zh-CN" sz="2400" b="1" dirty="0" err="1">
                <a:ea typeface="等线"/>
              </a:rPr>
              <a:t>sensorische</a:t>
            </a:r>
            <a:r>
              <a:rPr lang="en-GB" altLang="zh-CN" sz="2400" b="1" dirty="0">
                <a:ea typeface="等线"/>
              </a:rPr>
              <a:t> Ansatz:</a:t>
            </a:r>
          </a:p>
          <a:p>
            <a:pPr indent="0">
              <a:lnSpc>
                <a:spcPct val="110000"/>
              </a:lnSpc>
            </a:pPr>
            <a:r>
              <a:rPr lang="de-DE" altLang="zh-CN" dirty="0">
                <a:ea typeface="等线"/>
              </a:rPr>
              <a:t>Die Gestaltung der Struktur von Lebensmitteln, z.B. von Emulsionen auf Milchbasis, kann die Verdauung und Absorption von Nährstoffen wie Proteinen und Lipiden steuern und somit potenziell die Proteinverdauung/Bioverfügbarkeit erhöhen. Wir können auch den Eindruck von Geschmack erwecken und den Geschmack von geschmacklosen Lebensmitteln verstärken oder die Struktur oder Erscheinung des Lebensmittels verbessern. </a:t>
            </a:r>
          </a:p>
          <a:p>
            <a:pPr indent="0">
              <a:lnSpc>
                <a:spcPct val="110000"/>
              </a:lnSpc>
            </a:pPr>
            <a:r>
              <a:rPr lang="de-DE" altLang="zh-CN" dirty="0">
                <a:ea typeface="等线"/>
              </a:rPr>
              <a:t>Wie bereits bei der Flüssigkeitszufuhr erwähnt, ist es immer hilfreich, das Essen optisch ansprechender zu gestalten, da wir auch mit den Augen essen. Wenn wir also das Essen schön anrichten und nicht nur wie Babynahrung servieren, fördert dies die Aufnahme</a:t>
            </a:r>
            <a:r>
              <a:rPr lang="en-GB" altLang="zh-CN" dirty="0">
                <a:ea typeface="等线"/>
              </a:rPr>
              <a:t>.</a:t>
            </a:r>
            <a:endParaRPr lang="en-GB" altLang="zh-CN" sz="2400" dirty="0">
              <a:ea typeface="等线"/>
            </a:endParaRPr>
          </a:p>
          <a:p>
            <a:pPr indent="0"/>
            <a:endParaRPr lang="en-IE" dirty="0"/>
          </a:p>
        </p:txBody>
      </p:sp>
      <p:sp>
        <p:nvSpPr>
          <p:cNvPr id="5" name="Text Placeholder 2">
            <a:extLst>
              <a:ext uri="{FF2B5EF4-FFF2-40B4-BE49-F238E27FC236}">
                <a16:creationId xmlns:a16="http://schemas.microsoft.com/office/drawing/2014/main" id="{EDE64126-4F6B-484C-A572-591462A93797}"/>
              </a:ext>
            </a:extLst>
          </p:cNvPr>
          <p:cNvSpPr>
            <a:spLocks noGrp="1"/>
          </p:cNvSpPr>
          <p:nvPr>
            <p:ph type="body" sz="quarter" idx="16"/>
          </p:nvPr>
        </p:nvSpPr>
        <p:spPr>
          <a:xfrm>
            <a:off x="495300" y="369036"/>
            <a:ext cx="5084762" cy="582612"/>
          </a:xfrm>
        </p:spPr>
        <p:txBody>
          <a:bodyPr>
            <a:normAutofit fontScale="85000" lnSpcReduction="10000"/>
          </a:bodyPr>
          <a:lstStyle/>
          <a:p>
            <a:r>
              <a:rPr lang="en-US" b="1" dirty="0" err="1"/>
              <a:t>Lösung</a:t>
            </a:r>
            <a:r>
              <a:rPr lang="en-US" b="1" dirty="0"/>
              <a:t> für die </a:t>
            </a:r>
            <a:r>
              <a:rPr lang="en-US" b="1" dirty="0" err="1"/>
              <a:t>Proteinzufuhr</a:t>
            </a:r>
            <a:r>
              <a:rPr lang="en-US" b="1" dirty="0"/>
              <a:t>:</a:t>
            </a:r>
            <a:endParaRPr lang="en-IE" b="1" dirty="0"/>
          </a:p>
        </p:txBody>
      </p:sp>
      <p:pic>
        <p:nvPicPr>
          <p:cNvPr id="7" name="Picture 6">
            <a:hlinkClick r:id="rId2"/>
            <a:extLst>
              <a:ext uri="{FF2B5EF4-FFF2-40B4-BE49-F238E27FC236}">
                <a16:creationId xmlns:a16="http://schemas.microsoft.com/office/drawing/2014/main" id="{8F60F0FE-19F9-4AD4-971A-734F3BE6FB41}"/>
              </a:ext>
            </a:extLst>
          </p:cNvPr>
          <p:cNvPicPr>
            <a:picLocks noChangeAspect="1"/>
          </p:cNvPicPr>
          <p:nvPr/>
        </p:nvPicPr>
        <p:blipFill>
          <a:blip r:embed="rId3"/>
          <a:stretch>
            <a:fillRect/>
          </a:stretch>
        </p:blipFill>
        <p:spPr>
          <a:xfrm>
            <a:off x="6661013" y="1232694"/>
            <a:ext cx="5321573" cy="2311519"/>
          </a:xfrm>
          <a:prstGeom prst="rect">
            <a:avLst/>
          </a:prstGeom>
        </p:spPr>
      </p:pic>
      <p:pic>
        <p:nvPicPr>
          <p:cNvPr id="9" name="Picture 8">
            <a:hlinkClick r:id="rId2"/>
            <a:extLst>
              <a:ext uri="{FF2B5EF4-FFF2-40B4-BE49-F238E27FC236}">
                <a16:creationId xmlns:a16="http://schemas.microsoft.com/office/drawing/2014/main" id="{081A5700-2BD2-4520-8ADE-2001838BE49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143823" y="495300"/>
            <a:ext cx="2025754" cy="737394"/>
          </a:xfrm>
          <a:prstGeom prst="rect">
            <a:avLst/>
          </a:prstGeom>
        </p:spPr>
      </p:pic>
      <p:sp>
        <p:nvSpPr>
          <p:cNvPr id="10" name="TextBox 9">
            <a:extLst>
              <a:ext uri="{FF2B5EF4-FFF2-40B4-BE49-F238E27FC236}">
                <a16:creationId xmlns:a16="http://schemas.microsoft.com/office/drawing/2014/main" id="{04FBE418-AC23-449E-BEC8-5C4353D72BC1}"/>
              </a:ext>
            </a:extLst>
          </p:cNvPr>
          <p:cNvSpPr txBox="1"/>
          <p:nvPr/>
        </p:nvSpPr>
        <p:spPr>
          <a:xfrm>
            <a:off x="6807200" y="3848100"/>
            <a:ext cx="4978400" cy="2800767"/>
          </a:xfrm>
          <a:prstGeom prst="rect">
            <a:avLst/>
          </a:prstGeom>
          <a:noFill/>
        </p:spPr>
        <p:txBody>
          <a:bodyPr wrap="square" lIns="91440" tIns="45720" rIns="91440" bIns="45720" rtlCol="0" anchor="t">
            <a:spAutoFit/>
          </a:bodyPr>
          <a:lstStyle/>
          <a:p>
            <a:r>
              <a:rPr lang="en-US" sz="2200" dirty="0">
                <a:solidFill>
                  <a:srgbClr val="000000"/>
                </a:solidFill>
                <a:hlinkClick r:id="rId2">
                  <a:extLst>
                    <a:ext uri="{A12FA001-AC4F-418D-AE19-62706E023703}">
                      <ahyp:hlinkClr xmlns:ahyp="http://schemas.microsoft.com/office/drawing/2018/hyperlinkcolor" val="tx"/>
                    </a:ext>
                  </a:extLst>
                </a:hlinkClick>
              </a:rPr>
              <a:t>Biozoon</a:t>
            </a:r>
            <a:r>
              <a:rPr lang="en-US" sz="2200" dirty="0">
                <a:solidFill>
                  <a:srgbClr val="000000"/>
                </a:solidFill>
              </a:rPr>
              <a:t> </a:t>
            </a:r>
            <a:r>
              <a:rPr lang="de-DE" sz="2200" dirty="0">
                <a:solidFill>
                  <a:srgbClr val="000000"/>
                </a:solidFill>
              </a:rPr>
              <a:t>ist eine unserer Projektfallstudien und ein perfektes Beispiel für ein Unternehmen, das Lösungen für den Seniorenmarkt findet und Produkte entwickelt, die die Würde wiederherstellen und die sensorischen Bedürfnisse unterstützen (</a:t>
            </a:r>
            <a:r>
              <a:rPr lang="de-DE" sz="2200" dirty="0">
                <a:solidFill>
                  <a:srgbClr val="000000"/>
                </a:solidFill>
                <a:hlinkClick r:id="rId5"/>
              </a:rPr>
              <a:t>Klicken Sie Hier</a:t>
            </a:r>
            <a:r>
              <a:rPr lang="de-DE" sz="2200" dirty="0">
                <a:solidFill>
                  <a:srgbClr val="000000"/>
                </a:solidFill>
              </a:rPr>
              <a:t>). </a:t>
            </a:r>
            <a:endParaRPr lang="en-IE" sz="2200" dirty="0">
              <a:solidFill>
                <a:srgbClr val="000000"/>
              </a:solidFill>
              <a:highlight>
                <a:srgbClr val="FFFF00"/>
              </a:highlight>
            </a:endParaRPr>
          </a:p>
        </p:txBody>
      </p:sp>
      <p:sp>
        <p:nvSpPr>
          <p:cNvPr id="12" name="Arrow: Curved Left 11">
            <a:extLst>
              <a:ext uri="{FF2B5EF4-FFF2-40B4-BE49-F238E27FC236}">
                <a16:creationId xmlns:a16="http://schemas.microsoft.com/office/drawing/2014/main" id="{20AEBAFD-97E5-4542-B155-1D884D9743AE}"/>
              </a:ext>
            </a:extLst>
          </p:cNvPr>
          <p:cNvSpPr/>
          <p:nvPr/>
        </p:nvSpPr>
        <p:spPr>
          <a:xfrm rot="19889132">
            <a:off x="11350423" y="11582"/>
            <a:ext cx="642336" cy="1297520"/>
          </a:xfrm>
          <a:prstGeom prst="curvedLef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8" name="TextBox 7">
            <a:extLst>
              <a:ext uri="{FF2B5EF4-FFF2-40B4-BE49-F238E27FC236}">
                <a16:creationId xmlns:a16="http://schemas.microsoft.com/office/drawing/2014/main" id="{40F1B55C-B044-4015-BE1F-F7B1A500AD13}"/>
              </a:ext>
            </a:extLst>
          </p:cNvPr>
          <p:cNvSpPr txBox="1"/>
          <p:nvPr/>
        </p:nvSpPr>
        <p:spPr>
          <a:xfrm>
            <a:off x="6410739" y="0"/>
            <a:ext cx="5781261" cy="400110"/>
          </a:xfrm>
          <a:prstGeom prst="rect">
            <a:avLst/>
          </a:prstGeom>
          <a:solidFill>
            <a:srgbClr val="FFC000"/>
          </a:solidFill>
        </p:spPr>
        <p:txBody>
          <a:bodyPr wrap="square" rtlCol="0">
            <a:spAutoFit/>
          </a:bodyPr>
          <a:lstStyle/>
          <a:p>
            <a:r>
              <a:rPr lang="de-DE" sz="2000" b="1" dirty="0">
                <a:solidFill>
                  <a:srgbClr val="000000"/>
                </a:solidFill>
              </a:rPr>
              <a:t>Lassen Sie sich inspirieren, KLICKEN Sie auf den Link</a:t>
            </a:r>
            <a:endParaRPr lang="en-IE" sz="2000" b="1" dirty="0">
              <a:solidFill>
                <a:srgbClr val="000000"/>
              </a:solidFill>
            </a:endParaRPr>
          </a:p>
        </p:txBody>
      </p:sp>
    </p:spTree>
    <p:extLst>
      <p:ext uri="{BB962C8B-B14F-4D97-AF65-F5344CB8AC3E}">
        <p14:creationId xmlns:p14="http://schemas.microsoft.com/office/powerpoint/2010/main" val="40065215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000513FB-453B-4540-A702-15280A632202}"/>
              </a:ext>
            </a:extLst>
          </p:cNvPr>
          <p:cNvSpPr>
            <a:spLocks noGrp="1"/>
          </p:cNvSpPr>
          <p:nvPr>
            <p:ph type="body" sz="quarter" idx="16"/>
          </p:nvPr>
        </p:nvSpPr>
        <p:spPr>
          <a:xfrm>
            <a:off x="735013" y="642938"/>
            <a:ext cx="5084762" cy="582612"/>
          </a:xfrm>
        </p:spPr>
        <p:txBody>
          <a:bodyPr>
            <a:normAutofit fontScale="85000" lnSpcReduction="10000"/>
          </a:bodyPr>
          <a:lstStyle/>
          <a:p>
            <a:r>
              <a:rPr lang="en-US" b="1" dirty="0" err="1"/>
              <a:t>Lösung</a:t>
            </a:r>
            <a:r>
              <a:rPr lang="en-US" b="1" dirty="0"/>
              <a:t> für die </a:t>
            </a:r>
            <a:r>
              <a:rPr lang="en-US" b="1" dirty="0" err="1"/>
              <a:t>Proteinzufuhr</a:t>
            </a:r>
            <a:r>
              <a:rPr lang="en-US" b="1" dirty="0"/>
              <a:t>:</a:t>
            </a:r>
            <a:endParaRPr lang="en-IE" b="1" dirty="0"/>
          </a:p>
        </p:txBody>
      </p:sp>
      <p:sp>
        <p:nvSpPr>
          <p:cNvPr id="6" name="Text Placeholder 1">
            <a:extLst>
              <a:ext uri="{FF2B5EF4-FFF2-40B4-BE49-F238E27FC236}">
                <a16:creationId xmlns:a16="http://schemas.microsoft.com/office/drawing/2014/main" id="{ECF588AA-0B00-4417-8A6B-738004F9B06F}"/>
              </a:ext>
            </a:extLst>
          </p:cNvPr>
          <p:cNvSpPr>
            <a:spLocks noGrp="1"/>
          </p:cNvSpPr>
          <p:nvPr>
            <p:ph type="body" sz="quarter" idx="18"/>
          </p:nvPr>
        </p:nvSpPr>
        <p:spPr>
          <a:xfrm>
            <a:off x="449262" y="1594077"/>
            <a:ext cx="5646737" cy="4218894"/>
          </a:xfrm>
        </p:spPr>
        <p:txBody>
          <a:bodyPr>
            <a:normAutofit fontScale="92500" lnSpcReduction="20000"/>
          </a:bodyPr>
          <a:lstStyle/>
          <a:p>
            <a:pPr indent="0"/>
            <a:r>
              <a:rPr lang="en-GB" altLang="zh-CN" sz="2400" b="1" dirty="0" err="1">
                <a:ea typeface="等线"/>
              </a:rPr>
              <a:t>Textur</a:t>
            </a:r>
            <a:r>
              <a:rPr lang="en-GB" altLang="zh-CN" sz="2400" b="1" dirty="0">
                <a:ea typeface="等线"/>
              </a:rPr>
              <a:t> </a:t>
            </a:r>
            <a:r>
              <a:rPr lang="en-GB" altLang="zh-CN" sz="2400" b="1" dirty="0" err="1">
                <a:ea typeface="等线"/>
              </a:rPr>
              <a:t>Modifikation</a:t>
            </a:r>
            <a:r>
              <a:rPr lang="en-GB" altLang="zh-CN" sz="2400" b="1" dirty="0">
                <a:ea typeface="等线"/>
              </a:rPr>
              <a:t>:</a:t>
            </a:r>
          </a:p>
          <a:p>
            <a:pPr indent="0"/>
            <a:r>
              <a:rPr lang="de-DE" altLang="zh-CN" sz="2400" dirty="0">
                <a:ea typeface="等线"/>
              </a:rPr>
              <a:t>Die Veränderung der Textur von Lebensmitteln durch Experimentieren mit der Viskosität und Glätte ist eine weitere Methode, um die Nahrungsaufnahme für Senioren zu erhöhen.</a:t>
            </a:r>
          </a:p>
          <a:p>
            <a:pPr indent="0"/>
            <a:endParaRPr lang="de-DE" altLang="zh-CN" sz="2400" dirty="0">
              <a:ea typeface="等线"/>
            </a:endParaRPr>
          </a:p>
          <a:p>
            <a:pPr indent="0"/>
            <a:r>
              <a:rPr lang="de-DE" altLang="zh-CN" sz="2400" dirty="0">
                <a:ea typeface="等线"/>
              </a:rPr>
              <a:t>Die Innovation von 3D-gedruckten Lebensmitteln, um glatte und texturierte Lebensmittel für ältere Menschen mit Kau- und Schluckbeschwerden zu schaffen. Viele Studien befassen sich derzeit mit der Rolle von 3D-gedruckten Lebensmitteln für Menschen mit Schluckstörungen (Dysphagie).</a:t>
            </a:r>
            <a:endParaRPr lang="en-IE" dirty="0"/>
          </a:p>
        </p:txBody>
      </p:sp>
      <p:pic>
        <p:nvPicPr>
          <p:cNvPr id="7" name="Online Media 5" title="Dysphagia: 3D Printing Easy-to-Swallow Food">
            <a:hlinkClick r:id="" action="ppaction://media"/>
            <a:extLst>
              <a:ext uri="{FF2B5EF4-FFF2-40B4-BE49-F238E27FC236}">
                <a16:creationId xmlns:a16="http://schemas.microsoft.com/office/drawing/2014/main" id="{5145ED95-72C2-44DC-B436-09600C622C94}"/>
              </a:ext>
            </a:extLst>
          </p:cNvPr>
          <p:cNvPicPr>
            <a:picLocks noRot="1" noChangeAspect="1"/>
          </p:cNvPicPr>
          <p:nvPr>
            <a:videoFile r:link="rId1"/>
          </p:nvPr>
        </p:nvPicPr>
        <p:blipFill>
          <a:blip r:embed="rId3"/>
          <a:stretch>
            <a:fillRect/>
          </a:stretch>
        </p:blipFill>
        <p:spPr>
          <a:xfrm>
            <a:off x="6565900" y="513871"/>
            <a:ext cx="5448300" cy="3078290"/>
          </a:xfrm>
          <a:prstGeom prst="rect">
            <a:avLst/>
          </a:prstGeom>
        </p:spPr>
      </p:pic>
      <p:sp>
        <p:nvSpPr>
          <p:cNvPr id="8" name="TextBox 7">
            <a:extLst>
              <a:ext uri="{FF2B5EF4-FFF2-40B4-BE49-F238E27FC236}">
                <a16:creationId xmlns:a16="http://schemas.microsoft.com/office/drawing/2014/main" id="{6B615B11-3133-40DE-A481-9A81ED837525}"/>
              </a:ext>
            </a:extLst>
          </p:cNvPr>
          <p:cNvSpPr txBox="1"/>
          <p:nvPr/>
        </p:nvSpPr>
        <p:spPr>
          <a:xfrm>
            <a:off x="6565900" y="3697898"/>
            <a:ext cx="5448300" cy="1938992"/>
          </a:xfrm>
          <a:prstGeom prst="rect">
            <a:avLst/>
          </a:prstGeom>
          <a:noFill/>
        </p:spPr>
        <p:txBody>
          <a:bodyPr wrap="square">
            <a:spAutoFit/>
          </a:bodyPr>
          <a:lstStyle/>
          <a:p>
            <a:r>
              <a:rPr lang="de-DE" sz="2000" b="0" i="0" dirty="0">
                <a:solidFill>
                  <a:srgbClr val="030303"/>
                </a:solidFill>
                <a:effectLst/>
              </a:rPr>
              <a:t>Dieses Video ist Teil des Projekts Future Kitchen, das von EIT Food unterstützt wird. Aber der 3D-Druck ermöglicht es uns, optisch ansprechende und schmackhafte Mahlzeiten zuzubereiten, die trotzdem leicht zu schlucken sind, was die Mahlzeiten spannender macht</a:t>
            </a:r>
            <a:r>
              <a:rPr lang="en-US" sz="2000" b="0" i="0" dirty="0">
                <a:solidFill>
                  <a:srgbClr val="030303"/>
                </a:solidFill>
                <a:effectLst/>
              </a:rPr>
              <a:t>!</a:t>
            </a:r>
            <a:endParaRPr lang="en-IE" sz="2000" dirty="0"/>
          </a:p>
        </p:txBody>
      </p:sp>
      <p:sp>
        <p:nvSpPr>
          <p:cNvPr id="9" name="TextBox 8">
            <a:extLst>
              <a:ext uri="{FF2B5EF4-FFF2-40B4-BE49-F238E27FC236}">
                <a16:creationId xmlns:a16="http://schemas.microsoft.com/office/drawing/2014/main" id="{E9A36FBF-4FC6-4D58-88FD-40C84344A8E1}"/>
              </a:ext>
            </a:extLst>
          </p:cNvPr>
          <p:cNvSpPr txBox="1"/>
          <p:nvPr/>
        </p:nvSpPr>
        <p:spPr>
          <a:xfrm>
            <a:off x="6565900" y="5732448"/>
            <a:ext cx="6096000" cy="369332"/>
          </a:xfrm>
          <a:prstGeom prst="rect">
            <a:avLst/>
          </a:prstGeom>
          <a:noFill/>
        </p:spPr>
        <p:txBody>
          <a:bodyPr wrap="square">
            <a:spAutoFit/>
          </a:bodyPr>
          <a:lstStyle/>
          <a:p>
            <a:r>
              <a:rPr lang="en-US" dirty="0">
                <a:solidFill>
                  <a:srgbClr val="1188A3"/>
                </a:solidFill>
                <a:hlinkClick r:id="rId4">
                  <a:extLst>
                    <a:ext uri="{A12FA001-AC4F-418D-AE19-62706E023703}">
                      <ahyp:hlinkClr xmlns:ahyp="http://schemas.microsoft.com/office/drawing/2018/hyperlinkcolor" val="tx"/>
                    </a:ext>
                  </a:extLst>
                </a:hlinkClick>
              </a:rPr>
              <a:t>Dysphagia: 3D Printing Easy-to-Swallow Food - YouTube</a:t>
            </a:r>
            <a:endParaRPr lang="en-IE" dirty="0">
              <a:solidFill>
                <a:srgbClr val="1188A3"/>
              </a:solidFill>
            </a:endParaRPr>
          </a:p>
        </p:txBody>
      </p:sp>
      <p:sp>
        <p:nvSpPr>
          <p:cNvPr id="2" name="TextBox 1">
            <a:extLst>
              <a:ext uri="{FF2B5EF4-FFF2-40B4-BE49-F238E27FC236}">
                <a16:creationId xmlns:a16="http://schemas.microsoft.com/office/drawing/2014/main" id="{F689C818-7A31-42EC-8B4C-7165AB855F7A}"/>
              </a:ext>
            </a:extLst>
          </p:cNvPr>
          <p:cNvSpPr txBox="1"/>
          <p:nvPr/>
        </p:nvSpPr>
        <p:spPr>
          <a:xfrm>
            <a:off x="6565900" y="0"/>
            <a:ext cx="5626101" cy="400110"/>
          </a:xfrm>
          <a:prstGeom prst="rect">
            <a:avLst/>
          </a:prstGeom>
          <a:solidFill>
            <a:srgbClr val="FFC000"/>
          </a:solidFill>
          <a:ln>
            <a:solidFill>
              <a:srgbClr val="FFC000"/>
            </a:solidFill>
          </a:ln>
        </p:spPr>
        <p:txBody>
          <a:bodyPr wrap="square" rtlCol="0">
            <a:spAutoFit/>
          </a:bodyPr>
          <a:lstStyle/>
          <a:p>
            <a:r>
              <a:rPr lang="de-DE" sz="2000" b="1" dirty="0">
                <a:solidFill>
                  <a:srgbClr val="000000"/>
                </a:solidFill>
              </a:rPr>
              <a:t>Lassen Sie sich inspirieren, KLICKEN Sie auf den Link</a:t>
            </a:r>
            <a:endParaRPr lang="en-IE" sz="2000" b="1" dirty="0">
              <a:solidFill>
                <a:srgbClr val="000000"/>
              </a:solidFill>
            </a:endParaRPr>
          </a:p>
        </p:txBody>
      </p:sp>
    </p:spTree>
    <p:extLst>
      <p:ext uri="{BB962C8B-B14F-4D97-AF65-F5344CB8AC3E}">
        <p14:creationId xmlns:p14="http://schemas.microsoft.com/office/powerpoint/2010/main" val="169772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79C2D8-4A71-4979-87A0-B72A4CE9A6CF}"/>
              </a:ext>
            </a:extLst>
          </p:cNvPr>
          <p:cNvSpPr>
            <a:spLocks noGrp="1"/>
          </p:cNvSpPr>
          <p:nvPr>
            <p:ph type="body" sz="quarter" idx="18"/>
          </p:nvPr>
        </p:nvSpPr>
        <p:spPr>
          <a:xfrm>
            <a:off x="0" y="1259706"/>
            <a:ext cx="4312551" cy="748242"/>
          </a:xfrm>
        </p:spPr>
        <p:txBody>
          <a:bodyPr>
            <a:normAutofit fontScale="92500" lnSpcReduction="20000"/>
          </a:bodyPr>
          <a:lstStyle/>
          <a:p>
            <a:pPr indent="0"/>
            <a:r>
              <a:rPr lang="de-DE" b="1" dirty="0"/>
              <a:t>Verstopfung </a:t>
            </a:r>
            <a:r>
              <a:rPr lang="de-DE" dirty="0"/>
              <a:t>ist ein häufiges Gesundheitsproblem bei älteren Erwachsenen</a:t>
            </a:r>
            <a:r>
              <a:rPr lang="en-US" dirty="0"/>
              <a:t>. </a:t>
            </a:r>
          </a:p>
          <a:p>
            <a:pPr indent="0"/>
            <a:endParaRPr lang="en-IE" dirty="0"/>
          </a:p>
        </p:txBody>
      </p:sp>
      <p:sp>
        <p:nvSpPr>
          <p:cNvPr id="4" name="Text Placeholder 3">
            <a:extLst>
              <a:ext uri="{FF2B5EF4-FFF2-40B4-BE49-F238E27FC236}">
                <a16:creationId xmlns:a16="http://schemas.microsoft.com/office/drawing/2014/main" id="{CB0A92D9-4629-4D9C-8D70-1B8923468D4F}"/>
              </a:ext>
            </a:extLst>
          </p:cNvPr>
          <p:cNvSpPr>
            <a:spLocks noGrp="1"/>
          </p:cNvSpPr>
          <p:nvPr>
            <p:ph type="body" sz="quarter" idx="21"/>
          </p:nvPr>
        </p:nvSpPr>
        <p:spPr>
          <a:xfrm>
            <a:off x="2391711" y="2863713"/>
            <a:ext cx="1740791" cy="697634"/>
          </a:xfrm>
        </p:spPr>
        <p:txBody>
          <a:bodyPr/>
          <a:lstStyle/>
          <a:p>
            <a:pPr marR="0" lvl="0" indent="0" defTabSz="914400" rtl="0" eaLnBrk="1" fontAlgn="auto" latinLnBrk="0" hangingPunct="1">
              <a:lnSpc>
                <a:spcPct val="90000"/>
              </a:lnSpc>
              <a:spcBef>
                <a:spcPts val="1000"/>
              </a:spcBef>
              <a:spcAft>
                <a:spcPts val="0"/>
              </a:spcAft>
              <a:buClrTx/>
              <a:buSzTx/>
              <a:tabLst/>
              <a:defRPr/>
            </a:pPr>
            <a:r>
              <a:rPr lang="en-US" sz="2400" b="1" dirty="0">
                <a:latin typeface="Calibri" panose="020F0502020204030204"/>
              </a:rPr>
              <a:t>H</a:t>
            </a:r>
            <a:r>
              <a:rPr kumimoji="0" lang="en-US" sz="2400" b="1" i="0" u="none" strike="noStrike" kern="1200" cap="none" spc="0" normalizeH="0" baseline="0" noProof="0" dirty="0" err="1">
                <a:ln>
                  <a:noFill/>
                </a:ln>
                <a:solidFill>
                  <a:srgbClr val="000000"/>
                </a:solidFill>
                <a:effectLst/>
                <a:uLnTx/>
                <a:uFillTx/>
                <a:latin typeface="Calibri" panose="020F0502020204030204"/>
                <a:ea typeface="+mn-ea"/>
                <a:cs typeface="+mn-cs"/>
              </a:rPr>
              <a:t>ernie</a:t>
            </a:r>
            <a:r>
              <a:rPr kumimoji="0" lang="en-US" sz="2400" b="1" i="0" u="none" strike="noStrike" kern="1200" cap="none" spc="0" normalizeH="0" baseline="0" noProof="0" dirty="0">
                <a:ln>
                  <a:noFill/>
                </a:ln>
                <a:solidFill>
                  <a:srgbClr val="000000"/>
                </a:solidFill>
                <a:effectLst/>
                <a:uLnTx/>
                <a:uFillTx/>
                <a:latin typeface="Calibri" panose="020F0502020204030204"/>
                <a:ea typeface="+mn-ea"/>
                <a:cs typeface="+mn-cs"/>
              </a:rPr>
              <a:t> </a:t>
            </a:r>
          </a:p>
          <a:p>
            <a:pPr marL="0" indent="0"/>
            <a:endParaRPr lang="en-IE" b="1" dirty="0"/>
          </a:p>
        </p:txBody>
      </p:sp>
      <p:sp>
        <p:nvSpPr>
          <p:cNvPr id="6" name="Text Placeholder 5">
            <a:extLst>
              <a:ext uri="{FF2B5EF4-FFF2-40B4-BE49-F238E27FC236}">
                <a16:creationId xmlns:a16="http://schemas.microsoft.com/office/drawing/2014/main" id="{12C50BCB-3386-44C4-B2C9-989C77B7DA65}"/>
              </a:ext>
            </a:extLst>
          </p:cNvPr>
          <p:cNvSpPr>
            <a:spLocks noGrp="1"/>
          </p:cNvSpPr>
          <p:nvPr>
            <p:ph type="body" sz="quarter" idx="26"/>
          </p:nvPr>
        </p:nvSpPr>
        <p:spPr>
          <a:xfrm>
            <a:off x="4497904" y="3904761"/>
            <a:ext cx="1967064" cy="839438"/>
          </a:xfrm>
        </p:spPr>
        <p:txBody>
          <a:bodyPr/>
          <a:lstStyle/>
          <a:p>
            <a:r>
              <a:rPr kumimoji="0" lang="en-US" sz="2400" b="1" i="0" u="none" strike="noStrike" kern="1200" cap="none" spc="0" normalizeH="0" baseline="0" noProof="0" dirty="0" err="1">
                <a:ln>
                  <a:noFill/>
                </a:ln>
                <a:solidFill>
                  <a:srgbClr val="000000"/>
                </a:solidFill>
                <a:effectLst/>
                <a:uLnTx/>
                <a:uFillTx/>
                <a:latin typeface="Calibri" panose="020F0502020204030204"/>
                <a:ea typeface="+mn-ea"/>
                <a:cs typeface="+mn-cs"/>
              </a:rPr>
              <a:t>Entzündung</a:t>
            </a:r>
            <a:endParaRPr lang="en-IE" b="1" dirty="0"/>
          </a:p>
        </p:txBody>
      </p:sp>
      <p:sp>
        <p:nvSpPr>
          <p:cNvPr id="8" name="Text Placeholder 7">
            <a:extLst>
              <a:ext uri="{FF2B5EF4-FFF2-40B4-BE49-F238E27FC236}">
                <a16:creationId xmlns:a16="http://schemas.microsoft.com/office/drawing/2014/main" id="{D00CE847-0320-4271-9071-90F7F6FCDA02}"/>
              </a:ext>
            </a:extLst>
          </p:cNvPr>
          <p:cNvSpPr>
            <a:spLocks noGrp="1"/>
          </p:cNvSpPr>
          <p:nvPr>
            <p:ph type="body" sz="quarter" idx="28"/>
          </p:nvPr>
        </p:nvSpPr>
        <p:spPr>
          <a:xfrm>
            <a:off x="6833937" y="3500899"/>
            <a:ext cx="2450586" cy="880763"/>
          </a:xfrm>
        </p:spPr>
        <p:txBody>
          <a:bodyPr>
            <a:normAutofit fontScale="92500" lnSpcReduction="20000"/>
          </a:bodyPr>
          <a:lstStyle/>
          <a:p>
            <a:pPr marR="0" lvl="0" indent="0" algn="l" defTabSz="914400" rtl="0" eaLnBrk="1" fontAlgn="auto" latinLnBrk="0" hangingPunct="1">
              <a:lnSpc>
                <a:spcPct val="90000"/>
              </a:lnSpc>
              <a:spcBef>
                <a:spcPts val="1000"/>
              </a:spcBef>
              <a:spcAft>
                <a:spcPts val="0"/>
              </a:spcAft>
              <a:buClrTx/>
              <a:buSzTx/>
              <a:tabLst/>
              <a:defRPr/>
            </a:pPr>
            <a:r>
              <a:rPr lang="en-US" sz="2400" b="1" dirty="0">
                <a:latin typeface="Calibri" panose="020F0502020204030204"/>
              </a:rPr>
              <a:t>Magen-</a:t>
            </a:r>
            <a:r>
              <a:rPr lang="en-US" sz="2400" b="1" dirty="0" err="1">
                <a:latin typeface="Calibri" panose="020F0502020204030204"/>
              </a:rPr>
              <a:t>Darm</a:t>
            </a:r>
            <a:r>
              <a:rPr lang="en-US" sz="2400" b="1" dirty="0">
                <a:latin typeface="Calibri" panose="020F0502020204030204"/>
              </a:rPr>
              <a:t>-</a:t>
            </a:r>
            <a:r>
              <a:rPr lang="en-US" sz="2400" b="1" dirty="0" err="1">
                <a:latin typeface="Calibri" panose="020F0502020204030204"/>
              </a:rPr>
              <a:t>obstruktive</a:t>
            </a:r>
            <a:r>
              <a:rPr lang="en-US" sz="2400" b="1" dirty="0">
                <a:latin typeface="Calibri" panose="020F0502020204030204"/>
              </a:rPr>
              <a:t> </a:t>
            </a:r>
            <a:r>
              <a:rPr lang="en-US" sz="2400" b="1" dirty="0" err="1">
                <a:latin typeface="Calibri" panose="020F0502020204030204"/>
              </a:rPr>
              <a:t>Wirkung</a:t>
            </a:r>
            <a:endParaRPr lang="en-IE" b="1" dirty="0"/>
          </a:p>
        </p:txBody>
      </p:sp>
      <p:sp>
        <p:nvSpPr>
          <p:cNvPr id="10" name="Text Placeholder 9">
            <a:extLst>
              <a:ext uri="{FF2B5EF4-FFF2-40B4-BE49-F238E27FC236}">
                <a16:creationId xmlns:a16="http://schemas.microsoft.com/office/drawing/2014/main" id="{1AF8CE61-98BE-4E20-85BE-3DA2822C7985}"/>
              </a:ext>
            </a:extLst>
          </p:cNvPr>
          <p:cNvSpPr>
            <a:spLocks noGrp="1"/>
          </p:cNvSpPr>
          <p:nvPr>
            <p:ph type="body" sz="quarter" idx="30"/>
          </p:nvPr>
        </p:nvSpPr>
        <p:spPr>
          <a:xfrm>
            <a:off x="8950640" y="2446428"/>
            <a:ext cx="2450586" cy="1114919"/>
          </a:xfrm>
        </p:spPr>
        <p:txBody>
          <a:bodyPr>
            <a:normAutofit fontScale="92500" lnSpcReduction="10000"/>
          </a:bodyPr>
          <a:lstStyle/>
          <a:p>
            <a:pPr marR="0" lvl="0" indent="0" defTabSz="914400" rtl="0" eaLnBrk="1" fontAlgn="auto" latinLnBrk="0" hangingPunct="1">
              <a:lnSpc>
                <a:spcPct val="90000"/>
              </a:lnSpc>
              <a:spcBef>
                <a:spcPts val="1000"/>
              </a:spcBef>
              <a:spcAft>
                <a:spcPts val="0"/>
              </a:spcAft>
              <a:buClrTx/>
              <a:buSzTx/>
              <a:tabLst/>
              <a:defRPr/>
            </a:pPr>
            <a:r>
              <a:rPr lang="en-US" sz="2400" b="1" dirty="0" err="1">
                <a:latin typeface="Calibri" panose="020F0502020204030204"/>
              </a:rPr>
              <a:t>Psychologischer</a:t>
            </a:r>
            <a:r>
              <a:rPr lang="en-US" sz="2400" b="1" dirty="0">
                <a:latin typeface="Calibri" panose="020F0502020204030204"/>
              </a:rPr>
              <a:t> </a:t>
            </a:r>
            <a:r>
              <a:rPr lang="en-US" sz="2400" b="1" dirty="0" err="1">
                <a:latin typeface="Calibri" panose="020F0502020204030204"/>
              </a:rPr>
              <a:t>Wirkung</a:t>
            </a:r>
            <a:endParaRPr lang="en-US" sz="2400" b="1" dirty="0">
              <a:latin typeface="Calibri" panose="020F0502020204030204"/>
            </a:endParaRPr>
          </a:p>
          <a:p>
            <a:pPr marR="0" lvl="0" indent="0" defTabSz="914400" rtl="0" eaLnBrk="1" fontAlgn="auto" latinLnBrk="0" hangingPunct="1">
              <a:lnSpc>
                <a:spcPct val="90000"/>
              </a:lnSpc>
              <a:spcBef>
                <a:spcPts val="1000"/>
              </a:spcBef>
              <a:spcAft>
                <a:spcPts val="0"/>
              </a:spcAft>
              <a:buClrTx/>
              <a:buSzTx/>
              <a:tabLst/>
              <a:defRPr/>
            </a:pPr>
            <a:r>
              <a:rPr kumimoji="0" lang="en-US" sz="2400" b="0" i="0" u="none" strike="noStrike" kern="1200" cap="none" spc="0" normalizeH="0" baseline="0" noProof="0" dirty="0">
                <a:ln>
                  <a:noFill/>
                </a:ln>
                <a:solidFill>
                  <a:srgbClr val="000000"/>
                </a:solidFill>
                <a:effectLst/>
                <a:uLnTx/>
                <a:uFillTx/>
                <a:latin typeface="Calibri" panose="020F0502020204030204"/>
                <a:ea typeface="+mn-ea"/>
                <a:cs typeface="+mn-cs"/>
              </a:rPr>
              <a:t>(</a:t>
            </a:r>
            <a:r>
              <a:rPr kumimoji="0" lang="en-US" sz="2400" b="0" i="0" u="none" strike="noStrike" kern="1200" cap="none" spc="0" normalizeH="0" baseline="0" noProof="0" dirty="0" err="1">
                <a:ln>
                  <a:noFill/>
                </a:ln>
                <a:solidFill>
                  <a:srgbClr val="000000"/>
                </a:solidFill>
                <a:effectLst/>
                <a:uLnTx/>
                <a:uFillTx/>
                <a:latin typeface="Calibri" panose="020F0502020204030204"/>
                <a:ea typeface="+mn-ea"/>
                <a:cs typeface="+mn-cs"/>
              </a:rPr>
              <a:t>z.B.</a:t>
            </a:r>
            <a:r>
              <a:rPr kumimoji="0" lang="en-US" sz="24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2400" b="0" i="0" u="none" strike="noStrike" kern="1200" cap="none" spc="0" normalizeH="0" baseline="0" noProof="0" dirty="0" err="1">
                <a:ln>
                  <a:noFill/>
                </a:ln>
                <a:solidFill>
                  <a:srgbClr val="000000"/>
                </a:solidFill>
                <a:effectLst/>
                <a:uLnTx/>
                <a:uFillTx/>
                <a:latin typeface="Calibri" panose="020F0502020204030204"/>
                <a:ea typeface="+mn-ea"/>
                <a:cs typeface="+mn-cs"/>
              </a:rPr>
              <a:t>Verwirrung</a:t>
            </a:r>
            <a:r>
              <a:rPr kumimoji="0" lang="en-US" sz="2400" b="0" i="0" u="none" strike="noStrike" kern="1200" cap="none" spc="0" normalizeH="0" baseline="0" noProof="0" dirty="0">
                <a:ln>
                  <a:noFill/>
                </a:ln>
                <a:solidFill>
                  <a:srgbClr val="000000"/>
                </a:solidFill>
                <a:effectLst/>
                <a:uLnTx/>
                <a:uFillTx/>
                <a:latin typeface="Calibri" panose="020F0502020204030204"/>
                <a:ea typeface="+mn-ea"/>
                <a:cs typeface="+mn-cs"/>
              </a:rPr>
              <a:t>)</a:t>
            </a:r>
          </a:p>
          <a:p>
            <a:endParaRPr lang="en-IE" dirty="0"/>
          </a:p>
        </p:txBody>
      </p:sp>
      <p:sp>
        <p:nvSpPr>
          <p:cNvPr id="12" name="Text Placeholder 11">
            <a:extLst>
              <a:ext uri="{FF2B5EF4-FFF2-40B4-BE49-F238E27FC236}">
                <a16:creationId xmlns:a16="http://schemas.microsoft.com/office/drawing/2014/main" id="{CF311ACF-EFA9-4F24-980A-B404A90558F6}"/>
              </a:ext>
            </a:extLst>
          </p:cNvPr>
          <p:cNvSpPr>
            <a:spLocks noGrp="1"/>
          </p:cNvSpPr>
          <p:nvPr>
            <p:ph type="body" sz="quarter" idx="32"/>
          </p:nvPr>
        </p:nvSpPr>
        <p:spPr>
          <a:xfrm>
            <a:off x="5630096" y="2092900"/>
            <a:ext cx="1740791" cy="880763"/>
          </a:xfrm>
        </p:spPr>
        <p:txBody>
          <a:bodyPr>
            <a:normAutofit fontScale="92500" lnSpcReduction="20000"/>
          </a:bodyPr>
          <a:lstStyle/>
          <a:p>
            <a:pPr marR="0" lvl="0" indent="0" defTabSz="914400" rtl="0" eaLnBrk="1" fontAlgn="auto" latinLnBrk="0" hangingPunct="1">
              <a:lnSpc>
                <a:spcPct val="90000"/>
              </a:lnSpc>
              <a:spcBef>
                <a:spcPts val="1000"/>
              </a:spcBef>
              <a:spcAft>
                <a:spcPts val="0"/>
              </a:spcAft>
              <a:buClrTx/>
              <a:buSzTx/>
              <a:tabLst/>
              <a:defRPr/>
            </a:pPr>
            <a:r>
              <a:rPr lang="en-US" sz="2400" b="1" dirty="0" err="1">
                <a:latin typeface="Calibri" panose="020F0502020204030204"/>
              </a:rPr>
              <a:t>Frühes</a:t>
            </a:r>
            <a:r>
              <a:rPr lang="en-US" sz="2400" b="1" dirty="0">
                <a:latin typeface="Calibri" panose="020F0502020204030204"/>
              </a:rPr>
              <a:t> </a:t>
            </a:r>
            <a:r>
              <a:rPr lang="en-US" sz="2400" b="1" dirty="0" err="1">
                <a:latin typeface="Calibri" panose="020F0502020204030204"/>
              </a:rPr>
              <a:t>Sättigungsgefühl</a:t>
            </a:r>
            <a:r>
              <a:rPr lang="en-US" sz="2400" b="1" dirty="0">
                <a:latin typeface="Calibri" panose="020F0502020204030204"/>
              </a:rPr>
              <a:t> </a:t>
            </a:r>
            <a:endParaRPr lang="en-IE" b="1" dirty="0"/>
          </a:p>
        </p:txBody>
      </p:sp>
      <p:sp>
        <p:nvSpPr>
          <p:cNvPr id="14" name="Text Placeholder 13">
            <a:extLst>
              <a:ext uri="{FF2B5EF4-FFF2-40B4-BE49-F238E27FC236}">
                <a16:creationId xmlns:a16="http://schemas.microsoft.com/office/drawing/2014/main" id="{F5BB3C92-B36D-4A1F-9934-23399FBDB7F4}"/>
              </a:ext>
            </a:extLst>
          </p:cNvPr>
          <p:cNvSpPr>
            <a:spLocks noGrp="1"/>
          </p:cNvSpPr>
          <p:nvPr>
            <p:ph type="body" sz="quarter" idx="34"/>
          </p:nvPr>
        </p:nvSpPr>
        <p:spPr/>
        <p:txBody>
          <a:bodyPr/>
          <a:lstStyle/>
          <a:p>
            <a:r>
              <a:rPr lang="en-US" dirty="0">
                <a:solidFill>
                  <a:srgbClr val="1188A3"/>
                </a:solidFill>
              </a:rPr>
              <a:t>1</a:t>
            </a:r>
            <a:endParaRPr lang="en-IE" dirty="0">
              <a:solidFill>
                <a:srgbClr val="1188A3"/>
              </a:solidFill>
            </a:endParaRPr>
          </a:p>
        </p:txBody>
      </p:sp>
      <p:sp>
        <p:nvSpPr>
          <p:cNvPr id="15" name="Text Placeholder 14">
            <a:extLst>
              <a:ext uri="{FF2B5EF4-FFF2-40B4-BE49-F238E27FC236}">
                <a16:creationId xmlns:a16="http://schemas.microsoft.com/office/drawing/2014/main" id="{1B75DA7F-26F3-44B6-8ECF-F475B63533A2}"/>
              </a:ext>
            </a:extLst>
          </p:cNvPr>
          <p:cNvSpPr>
            <a:spLocks noGrp="1"/>
          </p:cNvSpPr>
          <p:nvPr>
            <p:ph type="body" sz="quarter" idx="35"/>
          </p:nvPr>
        </p:nvSpPr>
        <p:spPr/>
        <p:txBody>
          <a:bodyPr/>
          <a:lstStyle/>
          <a:p>
            <a:r>
              <a:rPr lang="en-US" dirty="0">
                <a:solidFill>
                  <a:srgbClr val="1188A3"/>
                </a:solidFill>
              </a:rPr>
              <a:t>2</a:t>
            </a:r>
            <a:endParaRPr lang="en-IE" dirty="0">
              <a:solidFill>
                <a:srgbClr val="1188A3"/>
              </a:solidFill>
            </a:endParaRPr>
          </a:p>
        </p:txBody>
      </p:sp>
      <p:sp>
        <p:nvSpPr>
          <p:cNvPr id="16" name="Text Placeholder 15">
            <a:extLst>
              <a:ext uri="{FF2B5EF4-FFF2-40B4-BE49-F238E27FC236}">
                <a16:creationId xmlns:a16="http://schemas.microsoft.com/office/drawing/2014/main" id="{BA82EBAD-E5CA-46FB-B17B-FE612A028DB2}"/>
              </a:ext>
            </a:extLst>
          </p:cNvPr>
          <p:cNvSpPr>
            <a:spLocks noGrp="1"/>
          </p:cNvSpPr>
          <p:nvPr>
            <p:ph type="body" sz="quarter" idx="36"/>
          </p:nvPr>
        </p:nvSpPr>
        <p:spPr/>
        <p:txBody>
          <a:bodyPr/>
          <a:lstStyle/>
          <a:p>
            <a:r>
              <a:rPr lang="en-US" dirty="0">
                <a:solidFill>
                  <a:srgbClr val="1188A3"/>
                </a:solidFill>
              </a:rPr>
              <a:t>3</a:t>
            </a:r>
            <a:endParaRPr lang="en-IE" dirty="0">
              <a:solidFill>
                <a:srgbClr val="1188A3"/>
              </a:solidFill>
            </a:endParaRPr>
          </a:p>
        </p:txBody>
      </p:sp>
      <p:sp>
        <p:nvSpPr>
          <p:cNvPr id="17" name="Text Placeholder 16">
            <a:extLst>
              <a:ext uri="{FF2B5EF4-FFF2-40B4-BE49-F238E27FC236}">
                <a16:creationId xmlns:a16="http://schemas.microsoft.com/office/drawing/2014/main" id="{BB65175B-4286-45B5-9EC9-AF4DCD948B0C}"/>
              </a:ext>
            </a:extLst>
          </p:cNvPr>
          <p:cNvSpPr>
            <a:spLocks noGrp="1"/>
          </p:cNvSpPr>
          <p:nvPr>
            <p:ph type="body" sz="quarter" idx="37"/>
          </p:nvPr>
        </p:nvSpPr>
        <p:spPr/>
        <p:txBody>
          <a:bodyPr/>
          <a:lstStyle/>
          <a:p>
            <a:r>
              <a:rPr lang="en-US" dirty="0">
                <a:solidFill>
                  <a:srgbClr val="1188A3"/>
                </a:solidFill>
              </a:rPr>
              <a:t>4</a:t>
            </a:r>
            <a:endParaRPr lang="en-IE" dirty="0">
              <a:solidFill>
                <a:srgbClr val="1188A3"/>
              </a:solidFill>
            </a:endParaRPr>
          </a:p>
        </p:txBody>
      </p:sp>
      <p:sp>
        <p:nvSpPr>
          <p:cNvPr id="18" name="Text Placeholder 17">
            <a:extLst>
              <a:ext uri="{FF2B5EF4-FFF2-40B4-BE49-F238E27FC236}">
                <a16:creationId xmlns:a16="http://schemas.microsoft.com/office/drawing/2014/main" id="{B83AA93F-B020-4F26-AEF1-DD4D9304272E}"/>
              </a:ext>
            </a:extLst>
          </p:cNvPr>
          <p:cNvSpPr>
            <a:spLocks noGrp="1"/>
          </p:cNvSpPr>
          <p:nvPr>
            <p:ph type="body" sz="quarter" idx="38"/>
          </p:nvPr>
        </p:nvSpPr>
        <p:spPr/>
        <p:txBody>
          <a:bodyPr/>
          <a:lstStyle/>
          <a:p>
            <a:r>
              <a:rPr lang="en-US" dirty="0">
                <a:solidFill>
                  <a:srgbClr val="1188A3"/>
                </a:solidFill>
              </a:rPr>
              <a:t>5</a:t>
            </a:r>
            <a:endParaRPr lang="en-IE" dirty="0">
              <a:solidFill>
                <a:srgbClr val="1188A3"/>
              </a:solidFill>
            </a:endParaRPr>
          </a:p>
        </p:txBody>
      </p:sp>
      <p:sp>
        <p:nvSpPr>
          <p:cNvPr id="19" name="Text Placeholder 2">
            <a:extLst>
              <a:ext uri="{FF2B5EF4-FFF2-40B4-BE49-F238E27FC236}">
                <a16:creationId xmlns:a16="http://schemas.microsoft.com/office/drawing/2014/main" id="{9F454AB0-9B49-4B80-B488-77F645DF5D74}"/>
              </a:ext>
            </a:extLst>
          </p:cNvPr>
          <p:cNvSpPr>
            <a:spLocks noGrp="1"/>
          </p:cNvSpPr>
          <p:nvPr>
            <p:ph type="body" sz="quarter" idx="16"/>
          </p:nvPr>
        </p:nvSpPr>
        <p:spPr>
          <a:xfrm>
            <a:off x="286063" y="361228"/>
            <a:ext cx="10729912" cy="581025"/>
          </a:xfrm>
        </p:spPr>
        <p:txBody>
          <a:bodyPr>
            <a:normAutofit lnSpcReduction="10000"/>
          </a:bodyPr>
          <a:lstStyle/>
          <a:p>
            <a:r>
              <a:rPr lang="en-US" b="1" dirty="0" err="1"/>
              <a:t>Ballaststoffe</a:t>
            </a:r>
            <a:r>
              <a:rPr lang="en-US" b="1" dirty="0"/>
              <a:t>: </a:t>
            </a:r>
            <a:r>
              <a:rPr lang="en-US" dirty="0" err="1"/>
              <a:t>Lösungen</a:t>
            </a:r>
            <a:r>
              <a:rPr lang="en-US" dirty="0"/>
              <a:t> und </a:t>
            </a:r>
            <a:r>
              <a:rPr lang="en-US" dirty="0" err="1"/>
              <a:t>Überlegungen</a:t>
            </a:r>
            <a:endParaRPr lang="en-IE" dirty="0"/>
          </a:p>
        </p:txBody>
      </p:sp>
      <p:sp>
        <p:nvSpPr>
          <p:cNvPr id="20" name="TextBox 19">
            <a:extLst>
              <a:ext uri="{FF2B5EF4-FFF2-40B4-BE49-F238E27FC236}">
                <a16:creationId xmlns:a16="http://schemas.microsoft.com/office/drawing/2014/main" id="{7E6BF283-BB59-41D0-B092-2CDE680E0D62}"/>
              </a:ext>
            </a:extLst>
          </p:cNvPr>
          <p:cNvSpPr txBox="1"/>
          <p:nvPr/>
        </p:nvSpPr>
        <p:spPr>
          <a:xfrm>
            <a:off x="384956" y="2038179"/>
            <a:ext cx="2318487" cy="923330"/>
          </a:xfrm>
          <a:prstGeom prst="rect">
            <a:avLst/>
          </a:prstGeom>
          <a:solidFill>
            <a:srgbClr val="85D2E1"/>
          </a:solidFill>
          <a:ln>
            <a:solidFill>
              <a:srgbClr val="85D2E1"/>
            </a:solidFill>
          </a:ln>
        </p:spPr>
        <p:txBody>
          <a:bodyPr wrap="square" rtlCol="0">
            <a:spAutoFit/>
          </a:bodyPr>
          <a:lstStyle/>
          <a:p>
            <a:r>
              <a:rPr lang="en-US" b="1" dirty="0">
                <a:solidFill>
                  <a:srgbClr val="000000"/>
                </a:solidFill>
              </a:rPr>
              <a:t>ZU DEN NEBENWIRKUNGEN GEHÖREN</a:t>
            </a:r>
            <a:endParaRPr lang="en-IE" b="1" dirty="0">
              <a:solidFill>
                <a:srgbClr val="000000"/>
              </a:solidFill>
            </a:endParaRPr>
          </a:p>
        </p:txBody>
      </p:sp>
      <p:sp>
        <p:nvSpPr>
          <p:cNvPr id="22" name="TextBox 21">
            <a:extLst>
              <a:ext uri="{FF2B5EF4-FFF2-40B4-BE49-F238E27FC236}">
                <a16:creationId xmlns:a16="http://schemas.microsoft.com/office/drawing/2014/main" id="{42610261-3275-4FD0-9364-64F9796F421D}"/>
              </a:ext>
            </a:extLst>
          </p:cNvPr>
          <p:cNvSpPr txBox="1"/>
          <p:nvPr/>
        </p:nvSpPr>
        <p:spPr>
          <a:xfrm>
            <a:off x="6096000" y="5695872"/>
            <a:ext cx="6096000" cy="1015663"/>
          </a:xfrm>
          <a:prstGeom prst="rect">
            <a:avLst/>
          </a:prstGeom>
          <a:solidFill>
            <a:srgbClr val="85D2E1"/>
          </a:solidFill>
          <a:ln>
            <a:solidFill>
              <a:srgbClr val="85D2E1"/>
            </a:solidFill>
          </a:ln>
        </p:spPr>
        <p:txBody>
          <a:bodyPr wrap="square">
            <a:spAutoFit/>
          </a:bodyPr>
          <a:lstStyle/>
          <a:p>
            <a:r>
              <a:rPr lang="de-DE" sz="2000" dirty="0">
                <a:solidFill>
                  <a:srgbClr val="000000"/>
                </a:solidFill>
              </a:rPr>
              <a:t>Eine der Hauptursachen ist die unzureichende Aufnahme von Ballaststoffen zusammen mit einer schlechten Flüssigkeitszufuhr</a:t>
            </a:r>
            <a:endParaRPr lang="en-IE" sz="2000" dirty="0">
              <a:solidFill>
                <a:srgbClr val="000000"/>
              </a:solidFill>
            </a:endParaRPr>
          </a:p>
        </p:txBody>
      </p:sp>
    </p:spTree>
    <p:extLst>
      <p:ext uri="{BB962C8B-B14F-4D97-AF65-F5344CB8AC3E}">
        <p14:creationId xmlns:p14="http://schemas.microsoft.com/office/powerpoint/2010/main" val="7423319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B1E7A3-93F9-4F53-93DF-68C5D892F6DE}"/>
              </a:ext>
            </a:extLst>
          </p:cNvPr>
          <p:cNvSpPr>
            <a:spLocks noGrp="1"/>
          </p:cNvSpPr>
          <p:nvPr>
            <p:ph type="body" sz="quarter" idx="18"/>
          </p:nvPr>
        </p:nvSpPr>
        <p:spPr>
          <a:xfrm>
            <a:off x="393032" y="1580147"/>
            <a:ext cx="5999268" cy="4044568"/>
          </a:xfrm>
        </p:spPr>
        <p:txBody>
          <a:bodyPr>
            <a:noAutofit/>
          </a:bodyPr>
          <a:lstStyle/>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de-DE" sz="2000" b="0" i="0" u="none" strike="noStrike" kern="1200" cap="none" spc="0" normalizeH="0" baseline="0" noProof="0" dirty="0">
                <a:ln>
                  <a:noFill/>
                </a:ln>
                <a:solidFill>
                  <a:srgbClr val="000000"/>
                </a:solidFill>
                <a:effectLst/>
                <a:uLnTx/>
                <a:uFillTx/>
                <a:ea typeface="+mn-ea"/>
                <a:cs typeface="+mn-cs"/>
              </a:rPr>
              <a:t>Die meisten Studien oder Produktentwicklungen konzentrieren sich auf </a:t>
            </a:r>
            <a:r>
              <a:rPr kumimoji="0" lang="de-DE" sz="2000" b="1" i="0" u="none" strike="noStrike" kern="1200" cap="none" spc="0" normalizeH="0" baseline="0" noProof="0" dirty="0">
                <a:ln>
                  <a:noFill/>
                </a:ln>
                <a:solidFill>
                  <a:srgbClr val="000000"/>
                </a:solidFill>
                <a:effectLst/>
                <a:uLnTx/>
                <a:uFillTx/>
                <a:ea typeface="+mn-ea"/>
                <a:cs typeface="+mn-cs"/>
              </a:rPr>
              <a:t>Weizenkleie</a:t>
            </a:r>
            <a:r>
              <a:rPr kumimoji="0" lang="de-DE" sz="2000" b="0" i="0" u="none" strike="noStrike" kern="1200" cap="none" spc="0" normalizeH="0" baseline="0" noProof="0" dirty="0">
                <a:ln>
                  <a:noFill/>
                </a:ln>
                <a:solidFill>
                  <a:srgbClr val="000000"/>
                </a:solidFill>
                <a:effectLst/>
                <a:uLnTx/>
                <a:uFillTx/>
                <a:ea typeface="+mn-ea"/>
                <a:cs typeface="+mn-cs"/>
              </a:rPr>
              <a:t>. Obwohl sie eine der wirksamsten Ballaststoffquellen für die Behandlung von Verstopfung ist, führt der ausschließliche Verzehr von Weizenkleie über einen längeren Zeitraum zu </a:t>
            </a:r>
            <a:r>
              <a:rPr kumimoji="0" lang="de-DE" sz="2000" b="1" i="0" u="none" strike="noStrike" kern="1200" cap="none" spc="0" normalizeH="0" baseline="0" noProof="0" dirty="0">
                <a:ln>
                  <a:noFill/>
                </a:ln>
                <a:solidFill>
                  <a:srgbClr val="000000"/>
                </a:solidFill>
                <a:effectLst/>
                <a:uLnTx/>
                <a:uFillTx/>
                <a:ea typeface="+mn-ea"/>
                <a:cs typeface="+mn-cs"/>
              </a:rPr>
              <a:t>Wiederholungen</a:t>
            </a:r>
            <a:r>
              <a:rPr kumimoji="0" lang="de-DE" sz="2000" b="0" i="0" u="none" strike="noStrike" kern="1200" cap="none" spc="0" normalizeH="0" baseline="0" noProof="0" dirty="0">
                <a:ln>
                  <a:noFill/>
                </a:ln>
                <a:solidFill>
                  <a:srgbClr val="000000"/>
                </a:solidFill>
                <a:effectLst/>
                <a:uLnTx/>
                <a:uFillTx/>
                <a:ea typeface="+mn-ea"/>
                <a:cs typeface="+mn-cs"/>
              </a:rPr>
              <a:t> und kann dazu führen, dass ältere Menschen diese mit Ballaststoffen angereicherten Lebensmittel ablehnen oder reduzieren.</a:t>
            </a:r>
            <a:r>
              <a:rPr kumimoji="0" lang="en-US" sz="2000" b="0" i="0" u="none" strike="noStrike" kern="1200" cap="none" spc="0" normalizeH="0" baseline="0" noProof="0" dirty="0">
                <a:ln>
                  <a:noFill/>
                </a:ln>
                <a:solidFill>
                  <a:srgbClr val="000000"/>
                </a:solidFill>
                <a:effectLst/>
                <a:uLnTx/>
                <a:uFillTx/>
                <a:ea typeface="+mn-ea"/>
                <a:cs typeface="+mn-cs"/>
              </a:rPr>
              <a:t>.</a:t>
            </a:r>
          </a:p>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000000"/>
                </a:solidFill>
                <a:effectLst/>
                <a:uLnTx/>
                <a:uFillTx/>
                <a:ea typeface="+mn-ea"/>
                <a:cs typeface="+mn-cs"/>
              </a:rPr>
              <a:t> </a:t>
            </a:r>
          </a:p>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000" b="1" dirty="0">
                <a:highlight>
                  <a:srgbClr val="FED100"/>
                </a:highlight>
              </a:rPr>
              <a:t> TIPP:</a:t>
            </a:r>
            <a:r>
              <a:rPr kumimoji="0" lang="de-DE" sz="2000" b="1" i="0" u="none" strike="noStrike" kern="1200" cap="none" spc="0" normalizeH="0" baseline="0" noProof="0" dirty="0">
                <a:ln>
                  <a:noFill/>
                </a:ln>
                <a:solidFill>
                  <a:srgbClr val="000000"/>
                </a:solidFill>
                <a:effectLst/>
                <a:uLnTx/>
                <a:uFillTx/>
                <a:ea typeface="+mn-ea"/>
                <a:cs typeface="+mn-cs"/>
              </a:rPr>
              <a:t> Es gibt Möglichkeiten für KMUs, alternative ballaststoffgeeignete Lebensmittel für Senioren zu entwickeln, die sich weniger wiederholen und weniger abgelehnt werden.</a:t>
            </a:r>
            <a:endParaRPr lang="en-IE" sz="2000" dirty="0"/>
          </a:p>
        </p:txBody>
      </p:sp>
      <p:sp>
        <p:nvSpPr>
          <p:cNvPr id="3" name="Text Placeholder 2">
            <a:extLst>
              <a:ext uri="{FF2B5EF4-FFF2-40B4-BE49-F238E27FC236}">
                <a16:creationId xmlns:a16="http://schemas.microsoft.com/office/drawing/2014/main" id="{F4C9F234-7FE9-4F05-8F50-FA3BB78A017E}"/>
              </a:ext>
            </a:extLst>
          </p:cNvPr>
          <p:cNvSpPr>
            <a:spLocks noGrp="1"/>
          </p:cNvSpPr>
          <p:nvPr>
            <p:ph type="body" sz="quarter" idx="16"/>
          </p:nvPr>
        </p:nvSpPr>
        <p:spPr/>
        <p:txBody>
          <a:bodyPr>
            <a:normAutofit lnSpcReduction="10000"/>
          </a:bodyPr>
          <a:lstStyle/>
          <a:p>
            <a:r>
              <a:rPr lang="en-US" dirty="0"/>
              <a:t>Alternative </a:t>
            </a:r>
            <a:r>
              <a:rPr lang="en-US" dirty="0" err="1"/>
              <a:t>Produkte</a:t>
            </a:r>
            <a:r>
              <a:rPr lang="en-US" dirty="0"/>
              <a:t>…</a:t>
            </a:r>
            <a:endParaRPr lang="en-IE" dirty="0"/>
          </a:p>
        </p:txBody>
      </p:sp>
      <p:pic>
        <p:nvPicPr>
          <p:cNvPr id="6" name="Picture Placeholder 5" descr="A bowl of cereal with fruits">
            <a:extLst>
              <a:ext uri="{FF2B5EF4-FFF2-40B4-BE49-F238E27FC236}">
                <a16:creationId xmlns:a16="http://schemas.microsoft.com/office/drawing/2014/main" id="{409EE18A-7231-4959-8833-82659F70CA6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7398604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35A334CE-E140-417C-8466-3449B66763E9}"/>
              </a:ext>
            </a:extLst>
          </p:cNvPr>
          <p:cNvPicPr>
            <a:picLocks noChangeAspect="1"/>
          </p:cNvPicPr>
          <p:nvPr/>
        </p:nvPicPr>
        <p:blipFill>
          <a:blip r:embed="rId2"/>
          <a:stretch>
            <a:fillRect/>
          </a:stretch>
        </p:blipFill>
        <p:spPr>
          <a:xfrm>
            <a:off x="9473058" y="2467475"/>
            <a:ext cx="2166826" cy="3378201"/>
          </a:xfrm>
          <a:prstGeom prst="rect">
            <a:avLst/>
          </a:prstGeom>
        </p:spPr>
      </p:pic>
      <p:sp>
        <p:nvSpPr>
          <p:cNvPr id="4" name="Text Placeholder 2">
            <a:extLst>
              <a:ext uri="{FF2B5EF4-FFF2-40B4-BE49-F238E27FC236}">
                <a16:creationId xmlns:a16="http://schemas.microsoft.com/office/drawing/2014/main" id="{17245214-4D91-4824-9A75-3805BF0F3474}"/>
              </a:ext>
            </a:extLst>
          </p:cNvPr>
          <p:cNvSpPr>
            <a:spLocks noGrp="1"/>
          </p:cNvSpPr>
          <p:nvPr>
            <p:ph type="body" sz="quarter" idx="16"/>
          </p:nvPr>
        </p:nvSpPr>
        <p:spPr>
          <a:xfrm>
            <a:off x="735013" y="642938"/>
            <a:ext cx="10807700" cy="582612"/>
          </a:xfrm>
        </p:spPr>
        <p:txBody>
          <a:bodyPr>
            <a:normAutofit lnSpcReduction="10000"/>
          </a:bodyPr>
          <a:lstStyle/>
          <a:p>
            <a:r>
              <a:rPr lang="en-US" b="1" dirty="0" err="1"/>
              <a:t>Ballaststoffe</a:t>
            </a:r>
            <a:r>
              <a:rPr lang="en-US" b="1" dirty="0"/>
              <a:t>: </a:t>
            </a:r>
            <a:r>
              <a:rPr lang="en-US" dirty="0" err="1"/>
              <a:t>Lösungen</a:t>
            </a:r>
            <a:r>
              <a:rPr lang="en-US" dirty="0"/>
              <a:t> und </a:t>
            </a:r>
            <a:r>
              <a:rPr lang="en-US" dirty="0" err="1"/>
              <a:t>Überlegungen</a:t>
            </a:r>
            <a:endParaRPr lang="en-IE" dirty="0"/>
          </a:p>
        </p:txBody>
      </p:sp>
      <p:sp>
        <p:nvSpPr>
          <p:cNvPr id="5" name="Text Placeholder 1">
            <a:extLst>
              <a:ext uri="{FF2B5EF4-FFF2-40B4-BE49-F238E27FC236}">
                <a16:creationId xmlns:a16="http://schemas.microsoft.com/office/drawing/2014/main" id="{7CEECE77-E426-439B-B8D9-E30385586719}"/>
              </a:ext>
            </a:extLst>
          </p:cNvPr>
          <p:cNvSpPr>
            <a:spLocks noGrp="1"/>
          </p:cNvSpPr>
          <p:nvPr>
            <p:ph type="body" sz="quarter" idx="18"/>
          </p:nvPr>
        </p:nvSpPr>
        <p:spPr>
          <a:xfrm>
            <a:off x="465220" y="1427747"/>
            <a:ext cx="10964779" cy="1676399"/>
          </a:xfrm>
        </p:spPr>
        <p:txBody>
          <a:bodyPr>
            <a:normAutofit fontScale="92500" lnSpcReduction="10000"/>
          </a:bodyPr>
          <a:lstStyle/>
          <a:p>
            <a:pPr indent="0"/>
            <a:r>
              <a:rPr lang="de-DE" sz="2200" dirty="0"/>
              <a:t>Es gibt verschiedene Methoden, um die Ballaststoffaufnahme älterer Menschen zu verbessern.  Die </a:t>
            </a:r>
            <a:r>
              <a:rPr lang="de-DE" sz="2200" b="1" dirty="0"/>
              <a:t>Anreicherung von Lebensmitteln </a:t>
            </a:r>
            <a:r>
              <a:rPr lang="de-DE" sz="2200" dirty="0"/>
              <a:t>ist die offensichtliche Lösung, aber auch </a:t>
            </a:r>
            <a:r>
              <a:rPr lang="de-DE" sz="2200" b="1" dirty="0"/>
              <a:t>personalisierte Essenspläne </a:t>
            </a:r>
            <a:r>
              <a:rPr lang="de-DE" sz="2200" dirty="0"/>
              <a:t>können helfen und einfache Maßnahmen wie </a:t>
            </a:r>
            <a:r>
              <a:rPr lang="de-DE" sz="2200" b="1" dirty="0"/>
              <a:t>Fingerfood</a:t>
            </a:r>
            <a:r>
              <a:rPr lang="de-DE" sz="2200" dirty="0"/>
              <a:t> (Obst- oder Gemüsescheiben oder Vollkornsnacks), die den Senioren zur Verfügung gestellt werden</a:t>
            </a:r>
            <a:r>
              <a:rPr lang="en-GB" sz="2200" dirty="0"/>
              <a:t>. </a:t>
            </a:r>
          </a:p>
          <a:p>
            <a:pPr indent="0"/>
            <a:r>
              <a:rPr lang="de-DE" sz="2000" b="1" dirty="0">
                <a:highlight>
                  <a:srgbClr val="FED100"/>
                </a:highlight>
                <a:latin typeface="+mj-lt"/>
              </a:rPr>
              <a:t>Sehen Sie sich unsere Fallstudie (nächste Seite) an, in der dieser Ansatz in NHS-Krankenhäusern in Großbritannien angewendet wird</a:t>
            </a:r>
            <a:r>
              <a:rPr lang="en-GB" sz="2000" b="1" dirty="0">
                <a:highlight>
                  <a:srgbClr val="FED100"/>
                </a:highlight>
                <a:latin typeface="+mj-lt"/>
              </a:rPr>
              <a:t>.</a:t>
            </a:r>
            <a:endParaRPr lang="en-GB" sz="1200" b="1" dirty="0">
              <a:highlight>
                <a:srgbClr val="FED100"/>
              </a:highlight>
              <a:latin typeface="+mj-lt"/>
            </a:endParaRPr>
          </a:p>
          <a:p>
            <a:pPr indent="0"/>
            <a:endParaRPr lang="en-GB" dirty="0"/>
          </a:p>
          <a:p>
            <a:pPr indent="0"/>
            <a:endParaRPr lang="en-IE" dirty="0"/>
          </a:p>
        </p:txBody>
      </p:sp>
      <p:sp>
        <p:nvSpPr>
          <p:cNvPr id="2" name="TextBox 1">
            <a:extLst>
              <a:ext uri="{FF2B5EF4-FFF2-40B4-BE49-F238E27FC236}">
                <a16:creationId xmlns:a16="http://schemas.microsoft.com/office/drawing/2014/main" id="{76633A21-F01A-4F8A-85FD-88F281740175}"/>
              </a:ext>
            </a:extLst>
          </p:cNvPr>
          <p:cNvSpPr txBox="1"/>
          <p:nvPr/>
        </p:nvSpPr>
        <p:spPr>
          <a:xfrm>
            <a:off x="465220" y="3168316"/>
            <a:ext cx="9456822" cy="2962862"/>
          </a:xfrm>
          <a:prstGeom prst="rect">
            <a:avLst/>
          </a:prstGeom>
          <a:noFill/>
        </p:spPr>
        <p:txBody>
          <a:bodyPr wrap="square" rtlCol="0">
            <a:spAutoFit/>
          </a:bodyPr>
          <a:lstStyle/>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dirty="0">
                <a:solidFill>
                  <a:srgbClr val="000000"/>
                </a:solidFill>
                <a:highlight>
                  <a:srgbClr val="FED100"/>
                </a:highlight>
              </a:rPr>
              <a:t> TIPP</a:t>
            </a:r>
            <a:r>
              <a:rPr lang="en-US" sz="2400" b="1" dirty="0">
                <a:solidFill>
                  <a:srgbClr val="000000"/>
                </a:solidFill>
                <a:highlight>
                  <a:srgbClr val="FED100"/>
                </a:highlight>
                <a:latin typeface="Comic Sans MS" panose="030F0702030302020204" pitchFamily="66" charset="0"/>
              </a:rPr>
              <a:t>:</a:t>
            </a:r>
            <a:r>
              <a:rPr lang="en-US" sz="2400" b="1" dirty="0">
                <a:solidFill>
                  <a:srgbClr val="000000"/>
                </a:solidFill>
                <a:latin typeface="Comic Sans MS" panose="030F0702030302020204" pitchFamily="66" charset="0"/>
              </a:rPr>
              <a:t> </a:t>
            </a:r>
            <a:r>
              <a:rPr kumimoji="0" lang="de-DE" sz="2400" b="1" i="0" u="none" strike="noStrike" kern="1200" cap="none" spc="0" normalizeH="0" baseline="0" noProof="0" dirty="0">
                <a:ln>
                  <a:noFill/>
                </a:ln>
                <a:solidFill>
                  <a:srgbClr val="000000"/>
                </a:solidFill>
                <a:effectLst/>
                <a:uLnTx/>
                <a:uFillTx/>
                <a:ea typeface="+mn-ea"/>
                <a:cs typeface="+mn-cs"/>
              </a:rPr>
              <a:t>Ein interessanter Bereich für Innovation und Entwicklung</a:t>
            </a:r>
            <a:r>
              <a:rPr kumimoji="0" lang="en-GB" sz="2400" b="1" i="0" u="none" strike="noStrike" kern="1200" cap="none" spc="0" normalizeH="0" baseline="0" noProof="0" dirty="0">
                <a:ln>
                  <a:noFill/>
                </a:ln>
                <a:solidFill>
                  <a:srgbClr val="000000"/>
                </a:solidFill>
                <a:effectLst/>
                <a:uLnTx/>
                <a:uFillTx/>
                <a:ea typeface="+mn-ea"/>
                <a:cs typeface="+mn-cs"/>
              </a:rPr>
              <a:t>:</a:t>
            </a:r>
          </a:p>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de-DE" sz="2200" b="1" i="0" u="none" strike="noStrike" kern="1200" cap="none" spc="0" normalizeH="0" baseline="0" noProof="0" dirty="0">
                <a:ln>
                  <a:noFill/>
                </a:ln>
                <a:solidFill>
                  <a:srgbClr val="000000"/>
                </a:solidFill>
                <a:effectLst/>
                <a:uLnTx/>
                <a:uFillTx/>
                <a:latin typeface="Calibri" panose="020F0502020204030204"/>
                <a:ea typeface="+mn-ea"/>
                <a:cs typeface="+mn-cs"/>
              </a:rPr>
              <a:t>Mit Ballaststoffen angereicherte pürierte Nahrung </a:t>
            </a:r>
            <a:r>
              <a:rPr kumimoji="0" lang="de-DE" sz="2200" i="0" u="none" strike="noStrike" kern="1200" cap="none" spc="0" normalizeH="0" baseline="0" noProof="0" dirty="0">
                <a:ln>
                  <a:noFill/>
                </a:ln>
                <a:solidFill>
                  <a:srgbClr val="000000"/>
                </a:solidFill>
                <a:effectLst/>
                <a:uLnTx/>
                <a:uFillTx/>
                <a:latin typeface="Calibri" panose="020F0502020204030204"/>
                <a:ea typeface="+mn-ea"/>
                <a:cs typeface="+mn-cs"/>
              </a:rPr>
              <a:t>muss eine einphasige, glatte, kohäsive, puddingähnliche und löffeldicke Konsistenz aufweisen, um ein erfolgreiches Dysphagie-Management zu gewährleisten, und die ausgewählten Ballaststoffbestandteile können dazu beitragen, diese empfohlenen Textureigenschaften zu erreichen. Die Akzeptanz und Wirksamkeit von ballaststoffangereicherter normaler und texturveränderter institutioneller Nahrung erfordert weitere Untersuchungen</a:t>
            </a:r>
            <a:r>
              <a:rPr kumimoji="0" lang="en-GB" sz="2200" i="0" u="none" strike="noStrike" kern="1200" cap="none" spc="0" normalizeH="0" baseline="0" noProof="0" dirty="0">
                <a:ln>
                  <a:noFill/>
                </a:ln>
                <a:solidFill>
                  <a:srgbClr val="000000"/>
                </a:solidFill>
                <a:effectLst/>
                <a:uLnTx/>
                <a:uFillTx/>
                <a:latin typeface="Calibri" panose="020F0502020204030204"/>
                <a:ea typeface="+mn-ea"/>
                <a:cs typeface="+mn-cs"/>
              </a:rPr>
              <a:t>.</a:t>
            </a:r>
          </a:p>
          <a:p>
            <a:endParaRPr lang="en-IE" dirty="0"/>
          </a:p>
        </p:txBody>
      </p:sp>
    </p:spTree>
    <p:extLst>
      <p:ext uri="{BB962C8B-B14F-4D97-AF65-F5344CB8AC3E}">
        <p14:creationId xmlns:p14="http://schemas.microsoft.com/office/powerpoint/2010/main" val="5482089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2CDF71-7B20-4DDE-919A-60D3A8E44DF1}"/>
              </a:ext>
            </a:extLst>
          </p:cNvPr>
          <p:cNvSpPr>
            <a:spLocks noGrp="1"/>
          </p:cNvSpPr>
          <p:nvPr>
            <p:ph type="body" sz="quarter" idx="16"/>
          </p:nvPr>
        </p:nvSpPr>
        <p:spPr>
          <a:solidFill>
            <a:srgbClr val="FFD100"/>
          </a:solidFill>
        </p:spPr>
        <p:txBody>
          <a:bodyPr>
            <a:normAutofit lnSpcReduction="10000"/>
          </a:bodyPr>
          <a:lstStyle/>
          <a:p>
            <a:r>
              <a:rPr lang="en-US" b="1" dirty="0"/>
              <a:t>Lassen Sie </a:t>
            </a:r>
            <a:r>
              <a:rPr lang="en-US" b="1" dirty="0" err="1"/>
              <a:t>sich</a:t>
            </a:r>
            <a:r>
              <a:rPr lang="en-US" b="1" dirty="0"/>
              <a:t> </a:t>
            </a:r>
            <a:r>
              <a:rPr lang="en-US" b="1" dirty="0" err="1"/>
              <a:t>inspirieren</a:t>
            </a:r>
            <a:r>
              <a:rPr lang="en-US" b="1" dirty="0"/>
              <a:t>…</a:t>
            </a:r>
            <a:r>
              <a:rPr lang="en-US" b="1" dirty="0" err="1">
                <a:hlinkClick r:id="rId2"/>
              </a:rPr>
              <a:t>Klicken</a:t>
            </a:r>
            <a:r>
              <a:rPr lang="en-US" b="1" dirty="0">
                <a:hlinkClick r:id="rId2"/>
              </a:rPr>
              <a:t> Sie </a:t>
            </a:r>
            <a:r>
              <a:rPr lang="en-US" b="1" dirty="0" err="1">
                <a:hlinkClick r:id="rId2"/>
              </a:rPr>
              <a:t>Hier</a:t>
            </a:r>
            <a:endParaRPr lang="en-IE" b="1" dirty="0"/>
          </a:p>
        </p:txBody>
      </p:sp>
      <p:sp>
        <p:nvSpPr>
          <p:cNvPr id="10" name="TextBox 9">
            <a:extLst>
              <a:ext uri="{FF2B5EF4-FFF2-40B4-BE49-F238E27FC236}">
                <a16:creationId xmlns:a16="http://schemas.microsoft.com/office/drawing/2014/main" id="{EC7E57FA-F795-4A90-9A1B-B34CFC8363F4}"/>
              </a:ext>
            </a:extLst>
          </p:cNvPr>
          <p:cNvSpPr txBox="1"/>
          <p:nvPr/>
        </p:nvSpPr>
        <p:spPr>
          <a:xfrm>
            <a:off x="3953074" y="4227320"/>
            <a:ext cx="7754620" cy="2554545"/>
          </a:xfrm>
          <a:prstGeom prst="rect">
            <a:avLst/>
          </a:prstGeom>
          <a:noFill/>
        </p:spPr>
        <p:txBody>
          <a:bodyPr wrap="square">
            <a:spAutoFit/>
          </a:bodyPr>
          <a:lstStyle/>
          <a:p>
            <a:r>
              <a:rPr lang="de-DE" sz="2000" dirty="0">
                <a:solidFill>
                  <a:srgbClr val="000000"/>
                </a:solidFill>
              </a:rPr>
              <a:t>Das Pflege-, Ernährungs- und Catering-Personal des NHS </a:t>
            </a:r>
            <a:r>
              <a:rPr lang="de-DE" sz="2000" dirty="0" err="1">
                <a:solidFill>
                  <a:srgbClr val="000000"/>
                </a:solidFill>
              </a:rPr>
              <a:t>Foundation</a:t>
            </a:r>
            <a:r>
              <a:rPr lang="de-DE" sz="2000" dirty="0">
                <a:solidFill>
                  <a:srgbClr val="000000"/>
                </a:solidFill>
              </a:rPr>
              <a:t> Trust hat gemeinsam ein Fingerfood-Menü entwickelt, das es den Patienten ermöglicht, in ihrem eigenen Tempo zu essen, ohne Messer und Gabel benutzen zu müssen, und so die Unabhängigkeit und das Wohlbefinden der Senioren fördert. Fingerfood kann besonders nützlich sein für Menschen, die das Essen vergessen oder Schwierigkeiten mit der Koordination haben, wie z.B. Demenzkranke oder Menschen nach einem Schlaganfall</a:t>
            </a:r>
            <a:r>
              <a:rPr lang="en-US" sz="2000" dirty="0">
                <a:solidFill>
                  <a:srgbClr val="000000"/>
                </a:solidFill>
              </a:rPr>
              <a:t>.</a:t>
            </a:r>
            <a:endParaRPr lang="en-GB" sz="2000" dirty="0">
              <a:solidFill>
                <a:srgbClr val="000000"/>
              </a:solidFill>
            </a:endParaRPr>
          </a:p>
        </p:txBody>
      </p:sp>
      <p:pic>
        <p:nvPicPr>
          <p:cNvPr id="9" name="Picture 8">
            <a:extLst>
              <a:ext uri="{FF2B5EF4-FFF2-40B4-BE49-F238E27FC236}">
                <a16:creationId xmlns:a16="http://schemas.microsoft.com/office/drawing/2014/main" id="{743F3589-5BF1-4703-A3A0-B94E9E6E64D1}"/>
              </a:ext>
            </a:extLst>
          </p:cNvPr>
          <p:cNvPicPr>
            <a:picLocks noChangeAspect="1"/>
          </p:cNvPicPr>
          <p:nvPr/>
        </p:nvPicPr>
        <p:blipFill>
          <a:blip r:embed="rId3"/>
          <a:stretch>
            <a:fillRect/>
          </a:stretch>
        </p:blipFill>
        <p:spPr>
          <a:xfrm>
            <a:off x="584487" y="1560944"/>
            <a:ext cx="3297703" cy="4654084"/>
          </a:xfrm>
          <a:prstGeom prst="rect">
            <a:avLst/>
          </a:prstGeom>
        </p:spPr>
      </p:pic>
      <p:pic>
        <p:nvPicPr>
          <p:cNvPr id="5" name="Picture 4">
            <a:extLst>
              <a:ext uri="{FF2B5EF4-FFF2-40B4-BE49-F238E27FC236}">
                <a16:creationId xmlns:a16="http://schemas.microsoft.com/office/drawing/2014/main" id="{10F8079B-4595-4043-A063-55286FDB3655}"/>
              </a:ext>
            </a:extLst>
          </p:cNvPr>
          <p:cNvPicPr>
            <a:picLocks noChangeAspect="1"/>
          </p:cNvPicPr>
          <p:nvPr/>
        </p:nvPicPr>
        <p:blipFill>
          <a:blip r:embed="rId4"/>
          <a:stretch>
            <a:fillRect/>
          </a:stretch>
        </p:blipFill>
        <p:spPr>
          <a:xfrm>
            <a:off x="3953074" y="1353407"/>
            <a:ext cx="6272773" cy="2951893"/>
          </a:xfrm>
          <a:prstGeom prst="rect">
            <a:avLst/>
          </a:prstGeom>
        </p:spPr>
      </p:pic>
    </p:spTree>
    <p:extLst>
      <p:ext uri="{BB962C8B-B14F-4D97-AF65-F5344CB8AC3E}">
        <p14:creationId xmlns:p14="http://schemas.microsoft.com/office/powerpoint/2010/main" val="23380529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F6FD16-E902-452D-A0A5-58789011D2D5}"/>
              </a:ext>
            </a:extLst>
          </p:cNvPr>
          <p:cNvSpPr>
            <a:spLocks noGrp="1"/>
          </p:cNvSpPr>
          <p:nvPr>
            <p:ph type="body" sz="quarter" idx="18"/>
          </p:nvPr>
        </p:nvSpPr>
        <p:spPr>
          <a:xfrm>
            <a:off x="505326" y="1564105"/>
            <a:ext cx="5799914" cy="4060610"/>
          </a:xfrm>
        </p:spPr>
        <p:txBody>
          <a:bodyPr>
            <a:normAutofit fontScale="77500" lnSpcReduction="20000"/>
          </a:bodyPr>
          <a:lstStyle/>
          <a:p>
            <a:pPr marL="0" indent="0">
              <a:lnSpc>
                <a:spcPct val="110000"/>
              </a:lnSpc>
            </a:pPr>
            <a:r>
              <a:rPr lang="de-DE" sz="2400" dirty="0"/>
              <a:t>Vitamine sind </a:t>
            </a:r>
            <a:r>
              <a:rPr lang="de-DE" sz="2400" b="1" dirty="0"/>
              <a:t>organische* </a:t>
            </a:r>
            <a:r>
              <a:rPr lang="de-DE" sz="2400" dirty="0"/>
              <a:t>Substanzen, die der Mensch </a:t>
            </a:r>
            <a:r>
              <a:rPr lang="de-DE" sz="2400" b="1" dirty="0"/>
              <a:t>nicht endogen*</a:t>
            </a:r>
            <a:r>
              <a:rPr lang="de-DE" sz="2400" dirty="0"/>
              <a:t> produzieren kann, daher müssen sie über die Nahrung aufgenommen werden</a:t>
            </a:r>
            <a:r>
              <a:rPr lang="en-GB" sz="2400" dirty="0"/>
              <a:t>.</a:t>
            </a:r>
          </a:p>
          <a:p>
            <a:pPr marL="0" indent="0">
              <a:lnSpc>
                <a:spcPct val="110000"/>
              </a:lnSpc>
            </a:pPr>
            <a:r>
              <a:rPr lang="de-DE" sz="2400" dirty="0"/>
              <a:t>Wasserlösliche Vitamine wie z.B. Vitamin C können schnell über den Urin und das Schwitzen verloren gehen, daher wird eine tägliche Einnahme empfohlen</a:t>
            </a:r>
            <a:r>
              <a:rPr lang="en-GB" sz="2400" dirty="0"/>
              <a:t>.  </a:t>
            </a:r>
          </a:p>
          <a:p>
            <a:pPr marL="342900" indent="-342900">
              <a:lnSpc>
                <a:spcPct val="110000"/>
              </a:lnSpc>
              <a:buFont typeface="Arial" panose="020B0604020202020204" pitchFamily="34" charset="0"/>
              <a:buChar char="•"/>
            </a:pPr>
            <a:endParaRPr lang="en-GB" sz="900" dirty="0"/>
          </a:p>
          <a:p>
            <a:pPr marL="0" indent="0">
              <a:lnSpc>
                <a:spcPct val="110000"/>
              </a:lnSpc>
            </a:pPr>
            <a:r>
              <a:rPr lang="de-DE" sz="2400" b="1" dirty="0"/>
              <a:t>Vitamin C ist notwendig für</a:t>
            </a:r>
            <a:r>
              <a:rPr lang="en-GB" sz="2400" b="1" dirty="0"/>
              <a:t>:</a:t>
            </a:r>
          </a:p>
          <a:p>
            <a:pPr marL="342900" indent="-342900">
              <a:lnSpc>
                <a:spcPct val="110000"/>
              </a:lnSpc>
              <a:buFont typeface="Arial" panose="020B0604020202020204" pitchFamily="34" charset="0"/>
              <a:buChar char="•"/>
            </a:pPr>
            <a:r>
              <a:rPr lang="en-GB" sz="2400" dirty="0" err="1"/>
              <a:t>Immunregulierung</a:t>
            </a:r>
            <a:endParaRPr lang="en-GB" sz="2400" dirty="0"/>
          </a:p>
          <a:p>
            <a:pPr marL="342900" indent="-342900">
              <a:lnSpc>
                <a:spcPct val="110000"/>
              </a:lnSpc>
              <a:buFont typeface="Arial" panose="020B0604020202020204" pitchFamily="34" charset="0"/>
              <a:buChar char="•"/>
            </a:pPr>
            <a:r>
              <a:rPr lang="en-GB" sz="2400" dirty="0" err="1"/>
              <a:t>Kollagenbildung</a:t>
            </a:r>
            <a:endParaRPr lang="en-GB" sz="2400" dirty="0"/>
          </a:p>
          <a:p>
            <a:pPr marL="342900" indent="-342900">
              <a:lnSpc>
                <a:spcPct val="110000"/>
              </a:lnSpc>
              <a:buFont typeface="Arial" panose="020B0604020202020204" pitchFamily="34" charset="0"/>
              <a:buChar char="•"/>
            </a:pPr>
            <a:r>
              <a:rPr lang="en-GB" sz="2400" dirty="0" err="1"/>
              <a:t>Synthese</a:t>
            </a:r>
            <a:r>
              <a:rPr lang="en-GB" sz="2400" dirty="0"/>
              <a:t> von </a:t>
            </a:r>
            <a:r>
              <a:rPr lang="en-GB" sz="2400" dirty="0" err="1"/>
              <a:t>Neurotransmittern</a:t>
            </a:r>
            <a:endParaRPr lang="en-GB" sz="2400" dirty="0"/>
          </a:p>
          <a:p>
            <a:pPr marL="342900" indent="-342900">
              <a:lnSpc>
                <a:spcPct val="110000"/>
              </a:lnSpc>
              <a:buFont typeface="Arial" panose="020B0604020202020204" pitchFamily="34" charset="0"/>
              <a:buChar char="•"/>
            </a:pPr>
            <a:r>
              <a:rPr lang="en-GB" sz="2400" dirty="0" err="1"/>
              <a:t>Cholesterin</a:t>
            </a:r>
            <a:r>
              <a:rPr lang="en-GB" sz="2400" dirty="0"/>
              <a:t> </a:t>
            </a:r>
            <a:r>
              <a:rPr lang="en-GB" sz="2400" dirty="0" err="1"/>
              <a:t>Stoffwechsel</a:t>
            </a:r>
            <a:endParaRPr lang="en-GB" sz="2400" dirty="0"/>
          </a:p>
          <a:p>
            <a:pPr marL="342900" indent="-342900">
              <a:buFont typeface="Arial" panose="020B0604020202020204" pitchFamily="34" charset="0"/>
              <a:buChar char="•"/>
            </a:pPr>
            <a:endParaRPr lang="en-IE" dirty="0"/>
          </a:p>
        </p:txBody>
      </p:sp>
      <p:sp>
        <p:nvSpPr>
          <p:cNvPr id="3" name="Text Placeholder 2">
            <a:extLst>
              <a:ext uri="{FF2B5EF4-FFF2-40B4-BE49-F238E27FC236}">
                <a16:creationId xmlns:a16="http://schemas.microsoft.com/office/drawing/2014/main" id="{964722EF-36BD-44CC-B9C9-4DE3ED7911A8}"/>
              </a:ext>
            </a:extLst>
          </p:cNvPr>
          <p:cNvSpPr>
            <a:spLocks noGrp="1"/>
          </p:cNvSpPr>
          <p:nvPr>
            <p:ph type="body" sz="quarter" idx="16"/>
          </p:nvPr>
        </p:nvSpPr>
        <p:spPr>
          <a:xfrm>
            <a:off x="593398" y="485030"/>
            <a:ext cx="5085159" cy="582221"/>
          </a:xfrm>
        </p:spPr>
        <p:txBody>
          <a:bodyPr>
            <a:normAutofit lnSpcReduction="10000"/>
          </a:bodyPr>
          <a:lstStyle/>
          <a:p>
            <a:r>
              <a:rPr lang="en-US" b="1" dirty="0"/>
              <a:t>4. </a:t>
            </a:r>
            <a:r>
              <a:rPr lang="en-US" b="1" dirty="0" err="1"/>
              <a:t>Vitamine</a:t>
            </a:r>
            <a:r>
              <a:rPr lang="en-US" b="1" dirty="0"/>
              <a:t> &amp; </a:t>
            </a:r>
            <a:r>
              <a:rPr lang="en-US" b="1" dirty="0" err="1"/>
              <a:t>Mineralien</a:t>
            </a:r>
            <a:r>
              <a:rPr lang="en-US" b="1" dirty="0"/>
              <a:t>:</a:t>
            </a:r>
            <a:endParaRPr lang="en-IE" b="1" dirty="0"/>
          </a:p>
        </p:txBody>
      </p:sp>
      <p:pic>
        <p:nvPicPr>
          <p:cNvPr id="6" name="Picture Placeholder 5" descr="Slices of cut orange on wood board, with manual citrus squeezer">
            <a:extLst>
              <a:ext uri="{FF2B5EF4-FFF2-40B4-BE49-F238E27FC236}">
                <a16:creationId xmlns:a16="http://schemas.microsoft.com/office/drawing/2014/main" id="{83863B95-5190-4E53-AE3D-C207B918AAE8}"/>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392300" y="228600"/>
            <a:ext cx="5564883" cy="5447571"/>
          </a:xfrm>
        </p:spPr>
      </p:pic>
      <p:sp>
        <p:nvSpPr>
          <p:cNvPr id="4" name="TextBox 3">
            <a:extLst>
              <a:ext uri="{FF2B5EF4-FFF2-40B4-BE49-F238E27FC236}">
                <a16:creationId xmlns:a16="http://schemas.microsoft.com/office/drawing/2014/main" id="{8FFD3358-2D18-4B95-9E31-458818F1B363}"/>
              </a:ext>
            </a:extLst>
          </p:cNvPr>
          <p:cNvSpPr txBox="1"/>
          <p:nvPr/>
        </p:nvSpPr>
        <p:spPr>
          <a:xfrm>
            <a:off x="6392300" y="5934511"/>
            <a:ext cx="5799700" cy="769441"/>
          </a:xfrm>
          <a:prstGeom prst="rect">
            <a:avLst/>
          </a:prstGeom>
          <a:solidFill>
            <a:srgbClr val="85D2E1"/>
          </a:solidFill>
        </p:spPr>
        <p:txBody>
          <a:bodyPr wrap="square" rtlCol="0">
            <a:spAutoFit/>
          </a:bodyPr>
          <a:lstStyle/>
          <a:p>
            <a:pPr algn="r"/>
            <a:r>
              <a:rPr lang="en-US" sz="1400" dirty="0">
                <a:solidFill>
                  <a:srgbClr val="000000"/>
                </a:solidFill>
              </a:rPr>
              <a:t>*</a:t>
            </a:r>
            <a:r>
              <a:rPr lang="de-DE" sz="1400" dirty="0">
                <a:solidFill>
                  <a:srgbClr val="000000"/>
                </a:solidFill>
              </a:rPr>
              <a:t> Große Worte einfach gemacht - </a:t>
            </a:r>
            <a:r>
              <a:rPr lang="de-DE" sz="1400" b="1" dirty="0">
                <a:solidFill>
                  <a:srgbClr val="000000"/>
                </a:solidFill>
              </a:rPr>
              <a:t>organisch</a:t>
            </a:r>
            <a:r>
              <a:rPr lang="de-DE" sz="1400" dirty="0">
                <a:solidFill>
                  <a:srgbClr val="000000"/>
                </a:solidFill>
              </a:rPr>
              <a:t> bedeutet, dass es Kohlenstoff enthält... </a:t>
            </a:r>
            <a:r>
              <a:rPr lang="de-DE" sz="1400" b="1" dirty="0">
                <a:solidFill>
                  <a:srgbClr val="000000"/>
                </a:solidFill>
              </a:rPr>
              <a:t>endogen</a:t>
            </a:r>
            <a:r>
              <a:rPr lang="de-DE" sz="1400" dirty="0">
                <a:solidFill>
                  <a:srgbClr val="000000"/>
                </a:solidFill>
              </a:rPr>
              <a:t> bedeutet, dass etwas in einem Organismus, Gewebe oder einer Zelle entstanden ist oder produziert wurde</a:t>
            </a:r>
            <a:r>
              <a:rPr lang="en-US" sz="1600" b="0" i="0" dirty="0">
                <a:solidFill>
                  <a:srgbClr val="000000"/>
                </a:solidFill>
                <a:effectLst/>
              </a:rPr>
              <a:t>.</a:t>
            </a:r>
            <a:endParaRPr lang="en-US" sz="1600" dirty="0">
              <a:solidFill>
                <a:srgbClr val="000000"/>
              </a:solidFill>
            </a:endParaRPr>
          </a:p>
        </p:txBody>
      </p:sp>
    </p:spTree>
    <p:extLst>
      <p:ext uri="{BB962C8B-B14F-4D97-AF65-F5344CB8AC3E}">
        <p14:creationId xmlns:p14="http://schemas.microsoft.com/office/powerpoint/2010/main" val="26438883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20079B-E73E-4DA7-B3CD-6BC5309E7C2D}"/>
              </a:ext>
            </a:extLst>
          </p:cNvPr>
          <p:cNvSpPr>
            <a:spLocks noGrp="1"/>
          </p:cNvSpPr>
          <p:nvPr>
            <p:ph type="body" sz="quarter" idx="18"/>
          </p:nvPr>
        </p:nvSpPr>
        <p:spPr>
          <a:xfrm>
            <a:off x="596751" y="1495148"/>
            <a:ext cx="5691754" cy="3867704"/>
          </a:xfrm>
        </p:spPr>
        <p:txBody>
          <a:bodyPr>
            <a:normAutofit lnSpcReduction="10000"/>
          </a:bodyPr>
          <a:lstStyle/>
          <a:p>
            <a:pPr marL="0" indent="0"/>
            <a:r>
              <a:rPr lang="de-DE" dirty="0"/>
              <a:t>Mineralien sind </a:t>
            </a:r>
            <a:r>
              <a:rPr lang="de-DE" b="1" dirty="0"/>
              <a:t>anorganische Verbindungen</a:t>
            </a:r>
            <a:r>
              <a:rPr lang="de-DE" dirty="0"/>
              <a:t>, die für die Gesundheit essentiell sind und vom Menschen nicht selbst produziert werden können, sondern über die Nahrung aufgenommen werden müssen</a:t>
            </a:r>
            <a:r>
              <a:rPr lang="en-GB" sz="2400" dirty="0"/>
              <a:t>.</a:t>
            </a:r>
          </a:p>
          <a:p>
            <a:endParaRPr lang="en-GB" sz="900" dirty="0"/>
          </a:p>
          <a:p>
            <a:pPr marL="0" indent="0"/>
            <a:r>
              <a:rPr lang="de-DE" sz="2400" b="1" dirty="0"/>
              <a:t>Magnesium</a:t>
            </a:r>
            <a:r>
              <a:rPr lang="de-DE" sz="2400" dirty="0"/>
              <a:t> wird zum Beispiel benötigt für </a:t>
            </a:r>
            <a:r>
              <a:rPr lang="en-GB" sz="2400" dirty="0"/>
              <a:t>:</a:t>
            </a:r>
          </a:p>
          <a:p>
            <a:pPr marL="180000" indent="-180000">
              <a:buFont typeface="Arial" panose="020B0604020202020204" pitchFamily="34" charset="0"/>
              <a:buChar char="•"/>
            </a:pPr>
            <a:r>
              <a:rPr lang="de-DE" sz="2400" b="1" dirty="0"/>
              <a:t>Umwandlung der Nahrung in Energie</a:t>
            </a:r>
          </a:p>
          <a:p>
            <a:pPr marL="180000" indent="-180000">
              <a:buFont typeface="Arial" panose="020B0604020202020204" pitchFamily="34" charset="0"/>
              <a:buChar char="•"/>
            </a:pPr>
            <a:r>
              <a:rPr lang="en-GB" sz="2400" b="1" dirty="0" err="1"/>
              <a:t>Hormonregulierung</a:t>
            </a:r>
            <a:r>
              <a:rPr lang="en-GB" sz="2400" b="1" dirty="0"/>
              <a:t> (</a:t>
            </a:r>
            <a:r>
              <a:rPr lang="en-GB" sz="2400" b="1" dirty="0" err="1"/>
              <a:t>Nebenschilddrüsen</a:t>
            </a:r>
            <a:r>
              <a:rPr lang="en-GB" sz="2400" b="1" dirty="0"/>
              <a:t>)</a:t>
            </a:r>
          </a:p>
          <a:p>
            <a:pPr marL="180000" indent="-180000">
              <a:buFont typeface="Arial" panose="020B0604020202020204" pitchFamily="34" charset="0"/>
              <a:buChar char="•"/>
            </a:pPr>
            <a:r>
              <a:rPr lang="en-GB" sz="2400" b="1" dirty="0"/>
              <a:t>Gesundheit der </a:t>
            </a:r>
            <a:r>
              <a:rPr lang="en-GB" sz="2400" b="1" dirty="0" err="1"/>
              <a:t>Knochen</a:t>
            </a:r>
            <a:endParaRPr lang="en-IE" dirty="0"/>
          </a:p>
        </p:txBody>
      </p:sp>
      <p:pic>
        <p:nvPicPr>
          <p:cNvPr id="7" name="Picture Placeholder 6" descr="Assorted vegetables and fruits">
            <a:extLst>
              <a:ext uri="{FF2B5EF4-FFF2-40B4-BE49-F238E27FC236}">
                <a16:creationId xmlns:a16="http://schemas.microsoft.com/office/drawing/2014/main" id="{4051D334-3F6C-41B5-BD8D-4C6B216C0E7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392300" y="228600"/>
            <a:ext cx="5564883" cy="5447571"/>
          </a:xfrm>
        </p:spPr>
      </p:pic>
      <p:sp>
        <p:nvSpPr>
          <p:cNvPr id="5" name="Text Placeholder 2">
            <a:extLst>
              <a:ext uri="{FF2B5EF4-FFF2-40B4-BE49-F238E27FC236}">
                <a16:creationId xmlns:a16="http://schemas.microsoft.com/office/drawing/2014/main" id="{97F8063D-06B3-401A-9B8E-DB1E19D85E7D}"/>
              </a:ext>
            </a:extLst>
          </p:cNvPr>
          <p:cNvSpPr>
            <a:spLocks noGrp="1"/>
          </p:cNvSpPr>
          <p:nvPr>
            <p:ph type="body" sz="quarter" idx="16"/>
          </p:nvPr>
        </p:nvSpPr>
        <p:spPr>
          <a:xfrm>
            <a:off x="735013" y="642938"/>
            <a:ext cx="5084762" cy="582612"/>
          </a:xfrm>
        </p:spPr>
        <p:txBody>
          <a:bodyPr>
            <a:normAutofit fontScale="92500"/>
          </a:bodyPr>
          <a:lstStyle/>
          <a:p>
            <a:r>
              <a:rPr lang="en-US" b="1" dirty="0"/>
              <a:t>4. </a:t>
            </a:r>
            <a:r>
              <a:rPr lang="en-US" b="1" dirty="0" err="1"/>
              <a:t>Vitamine</a:t>
            </a:r>
            <a:r>
              <a:rPr lang="en-US" b="1" dirty="0"/>
              <a:t> &amp; </a:t>
            </a:r>
            <a:r>
              <a:rPr lang="en-US" b="1" dirty="0" err="1"/>
              <a:t>Mineralien</a:t>
            </a:r>
            <a:r>
              <a:rPr lang="en-US" b="1" dirty="0"/>
              <a:t>:</a:t>
            </a:r>
            <a:endParaRPr lang="en-IE" b="1" dirty="0"/>
          </a:p>
        </p:txBody>
      </p:sp>
    </p:spTree>
    <p:extLst>
      <p:ext uri="{BB962C8B-B14F-4D97-AF65-F5344CB8AC3E}">
        <p14:creationId xmlns:p14="http://schemas.microsoft.com/office/powerpoint/2010/main" val="13360279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9238674-F6B5-41C0-8525-7BC4332FBD34}"/>
              </a:ext>
            </a:extLst>
          </p:cNvPr>
          <p:cNvSpPr>
            <a:spLocks noGrp="1"/>
          </p:cNvSpPr>
          <p:nvPr>
            <p:ph type="body" sz="quarter" idx="16"/>
          </p:nvPr>
        </p:nvSpPr>
        <p:spPr>
          <a:xfrm>
            <a:off x="734714" y="385012"/>
            <a:ext cx="10808102" cy="1002630"/>
          </a:xfrm>
        </p:spPr>
        <p:txBody>
          <a:bodyPr vert="horz" lIns="91440" tIns="45720" rIns="91440" bIns="45720" rtlCol="0" anchor="t">
            <a:normAutofit fontScale="92500"/>
          </a:bodyPr>
          <a:lstStyle/>
          <a:p>
            <a:r>
              <a:rPr lang="de-DE" b="0" i="0" dirty="0">
                <a:solidFill>
                  <a:srgbClr val="212121"/>
                </a:solidFill>
                <a:effectLst/>
                <a:latin typeface="Calibri"/>
                <a:cs typeface="Calibri"/>
              </a:rPr>
              <a:t>Eine Studie zeigt % der älteren Menschen</a:t>
            </a:r>
            <a:r>
              <a:rPr lang="de-DE" dirty="0">
                <a:solidFill>
                  <a:srgbClr val="212121"/>
                </a:solidFill>
                <a:latin typeface="Calibri"/>
                <a:cs typeface="Calibri"/>
              </a:rPr>
              <a:t>, die</a:t>
            </a:r>
            <a:r>
              <a:rPr lang="de-DE" b="0" i="0" dirty="0">
                <a:solidFill>
                  <a:srgbClr val="212121"/>
                </a:solidFill>
                <a:effectLst/>
                <a:latin typeface="Calibri"/>
                <a:cs typeface="Calibri"/>
              </a:rPr>
              <a:t> ein Risiko für eine unzureichende Mikronährstoffzufuhr haben...</a:t>
            </a:r>
            <a:r>
              <a:rPr lang="de-DE" b="1" i="0" dirty="0">
                <a:solidFill>
                  <a:srgbClr val="212121"/>
                </a:solidFill>
                <a:effectLst/>
                <a:latin typeface="Calibri"/>
                <a:cs typeface="Calibri"/>
              </a:rPr>
              <a:t>VITAMINE</a:t>
            </a:r>
            <a:endParaRPr lang="en-IE" b="1" dirty="0">
              <a:latin typeface="Calibri"/>
              <a:cs typeface="Calibri"/>
            </a:endParaRPr>
          </a:p>
        </p:txBody>
      </p:sp>
      <p:sp>
        <p:nvSpPr>
          <p:cNvPr id="6" name="TextBox 5">
            <a:extLst>
              <a:ext uri="{FF2B5EF4-FFF2-40B4-BE49-F238E27FC236}">
                <a16:creationId xmlns:a16="http://schemas.microsoft.com/office/drawing/2014/main" id="{05AF068E-04AD-405C-93C8-0B0FC4A36151}"/>
              </a:ext>
            </a:extLst>
          </p:cNvPr>
          <p:cNvSpPr txBox="1"/>
          <p:nvPr/>
        </p:nvSpPr>
        <p:spPr>
          <a:xfrm>
            <a:off x="7514705" y="5555378"/>
            <a:ext cx="2005263" cy="369332"/>
          </a:xfrm>
          <a:prstGeom prst="rect">
            <a:avLst/>
          </a:prstGeom>
          <a:noFill/>
        </p:spPr>
        <p:txBody>
          <a:bodyPr wrap="square" rtlCol="0">
            <a:spAutoFit/>
          </a:bodyPr>
          <a:lstStyle/>
          <a:p>
            <a:r>
              <a:rPr lang="en-US" dirty="0">
                <a:solidFill>
                  <a:srgbClr val="1188A3"/>
                </a:solidFill>
                <a:hlinkClick r:id="rId2">
                  <a:extLst>
                    <a:ext uri="{A12FA001-AC4F-418D-AE19-62706E023703}">
                      <ahyp:hlinkClr xmlns:ahyp="http://schemas.microsoft.com/office/drawing/2018/hyperlinkcolor" val="tx"/>
                    </a:ext>
                  </a:extLst>
                </a:hlinkClick>
              </a:rPr>
              <a:t>QUELLE</a:t>
            </a:r>
            <a:endParaRPr lang="en-IE" dirty="0">
              <a:solidFill>
                <a:srgbClr val="1188A3"/>
              </a:solidFill>
            </a:endParaRPr>
          </a:p>
        </p:txBody>
      </p:sp>
      <p:sp>
        <p:nvSpPr>
          <p:cNvPr id="10" name="TextBox 9">
            <a:extLst>
              <a:ext uri="{FF2B5EF4-FFF2-40B4-BE49-F238E27FC236}">
                <a16:creationId xmlns:a16="http://schemas.microsoft.com/office/drawing/2014/main" id="{E457570E-6A1C-4737-9394-54D8A706FB8D}"/>
              </a:ext>
            </a:extLst>
          </p:cNvPr>
          <p:cNvSpPr txBox="1"/>
          <p:nvPr/>
        </p:nvSpPr>
        <p:spPr>
          <a:xfrm>
            <a:off x="7514705" y="1461950"/>
            <a:ext cx="4444298" cy="4247317"/>
          </a:xfrm>
          <a:prstGeom prst="rect">
            <a:avLst/>
          </a:prstGeom>
          <a:noFill/>
        </p:spPr>
        <p:txBody>
          <a:bodyPr wrap="square">
            <a:spAutoFit/>
          </a:bodyPr>
          <a:lstStyle/>
          <a:p>
            <a:r>
              <a:rPr lang="de-DE" b="0" i="0" dirty="0">
                <a:solidFill>
                  <a:srgbClr val="212121"/>
                </a:solidFill>
                <a:effectLst/>
              </a:rPr>
              <a:t>Mikronährstoffdefizite und eine geringe Nahrungsaufnahme bei älteren Menschen, die in der Gemeinschaft leben, werden mit Funktionseinbußen, Gebrechlichkeit und Schwierigkeiten bei der unabhängigen Lebensführung in Verbindung gebracht. Studien, die versuchen, die Art und das Ausmaß potenzieller Ernährungsmängel zu verstehen, könnten für die Ausrichtung künftiger Maßnahmen von Nutzen sein.</a:t>
            </a:r>
          </a:p>
          <a:p>
            <a:r>
              <a:rPr lang="de-DE" b="0" i="0" dirty="0">
                <a:solidFill>
                  <a:srgbClr val="212121"/>
                </a:solidFill>
                <a:effectLst/>
              </a:rPr>
              <a:t>Von den zwanzig analysierten Nährstoffen wurden sechs als mögliches Problem für die öffentliche Gesundheit angesehen: Vitamin D, Thiamin, Riboflavin, Kalzium, Magnesium und Selen</a:t>
            </a:r>
            <a:r>
              <a:rPr lang="en-US" b="0" i="0" dirty="0">
                <a:solidFill>
                  <a:srgbClr val="212121"/>
                </a:solidFill>
                <a:effectLst/>
              </a:rPr>
              <a:t>.</a:t>
            </a:r>
            <a:endParaRPr lang="en-IE" dirty="0"/>
          </a:p>
        </p:txBody>
      </p:sp>
      <p:pic>
        <p:nvPicPr>
          <p:cNvPr id="8" name="Picture 7">
            <a:extLst>
              <a:ext uri="{FF2B5EF4-FFF2-40B4-BE49-F238E27FC236}">
                <a16:creationId xmlns:a16="http://schemas.microsoft.com/office/drawing/2014/main" id="{E473CF06-1F09-4248-81F7-269C678BD79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4042" y="1596196"/>
            <a:ext cx="5785836" cy="4093428"/>
          </a:xfrm>
          <a:prstGeom prst="rect">
            <a:avLst/>
          </a:prstGeom>
        </p:spPr>
      </p:pic>
      <p:sp>
        <p:nvSpPr>
          <p:cNvPr id="9" name="TextBox 8">
            <a:extLst>
              <a:ext uri="{FF2B5EF4-FFF2-40B4-BE49-F238E27FC236}">
                <a16:creationId xmlns:a16="http://schemas.microsoft.com/office/drawing/2014/main" id="{CE40C945-DB07-4A2A-9A84-3F3F3BA91F2F}"/>
              </a:ext>
            </a:extLst>
          </p:cNvPr>
          <p:cNvSpPr txBox="1"/>
          <p:nvPr/>
        </p:nvSpPr>
        <p:spPr>
          <a:xfrm rot="16200000">
            <a:off x="1575958" y="4500756"/>
            <a:ext cx="839880" cy="261610"/>
          </a:xfrm>
          <a:prstGeom prst="rect">
            <a:avLst/>
          </a:prstGeom>
          <a:noFill/>
        </p:spPr>
        <p:txBody>
          <a:bodyPr wrap="square">
            <a:spAutoFit/>
          </a:bodyPr>
          <a:lstStyle/>
          <a:p>
            <a:pPr algn="r"/>
            <a:r>
              <a:rPr lang="en-US" sz="1100" b="0" i="0" dirty="0">
                <a:solidFill>
                  <a:srgbClr val="212121"/>
                </a:solidFill>
                <a:effectLst/>
              </a:rPr>
              <a:t>Vitamin A</a:t>
            </a:r>
            <a:endParaRPr lang="en-IE" sz="1100" dirty="0"/>
          </a:p>
        </p:txBody>
      </p:sp>
      <p:sp>
        <p:nvSpPr>
          <p:cNvPr id="12" name="TextBox 11">
            <a:extLst>
              <a:ext uri="{FF2B5EF4-FFF2-40B4-BE49-F238E27FC236}">
                <a16:creationId xmlns:a16="http://schemas.microsoft.com/office/drawing/2014/main" id="{08D9799D-BF39-4DF3-9650-9094C8492DBC}"/>
              </a:ext>
            </a:extLst>
          </p:cNvPr>
          <p:cNvSpPr txBox="1"/>
          <p:nvPr/>
        </p:nvSpPr>
        <p:spPr>
          <a:xfrm rot="16200000">
            <a:off x="1897032" y="4605907"/>
            <a:ext cx="1050182" cy="261610"/>
          </a:xfrm>
          <a:prstGeom prst="rect">
            <a:avLst/>
          </a:prstGeom>
          <a:noFill/>
        </p:spPr>
        <p:txBody>
          <a:bodyPr wrap="square">
            <a:spAutoFit/>
          </a:bodyPr>
          <a:lstStyle/>
          <a:p>
            <a:pPr algn="r"/>
            <a:r>
              <a:rPr lang="en-US" sz="1100" b="0" i="0" dirty="0">
                <a:solidFill>
                  <a:srgbClr val="212121"/>
                </a:solidFill>
                <a:effectLst/>
              </a:rPr>
              <a:t>Vitamin (B</a:t>
            </a:r>
            <a:r>
              <a:rPr lang="en-US" sz="1100" b="0" i="0" baseline="-25000" dirty="0">
                <a:solidFill>
                  <a:srgbClr val="212121"/>
                </a:solidFill>
                <a:effectLst/>
              </a:rPr>
              <a:t>1)</a:t>
            </a:r>
            <a:endParaRPr lang="en-IE" sz="1100" baseline="-25000" dirty="0"/>
          </a:p>
        </p:txBody>
      </p:sp>
      <p:sp>
        <p:nvSpPr>
          <p:cNvPr id="13" name="TextBox 12">
            <a:extLst>
              <a:ext uri="{FF2B5EF4-FFF2-40B4-BE49-F238E27FC236}">
                <a16:creationId xmlns:a16="http://schemas.microsoft.com/office/drawing/2014/main" id="{F48991FD-C900-46BD-AC8D-15FE2C17D694}"/>
              </a:ext>
            </a:extLst>
          </p:cNvPr>
          <p:cNvSpPr txBox="1"/>
          <p:nvPr/>
        </p:nvSpPr>
        <p:spPr>
          <a:xfrm rot="16200000">
            <a:off x="2323256" y="4605906"/>
            <a:ext cx="1050181" cy="261610"/>
          </a:xfrm>
          <a:prstGeom prst="rect">
            <a:avLst/>
          </a:prstGeom>
          <a:noFill/>
        </p:spPr>
        <p:txBody>
          <a:bodyPr wrap="square">
            <a:spAutoFit/>
          </a:bodyPr>
          <a:lstStyle/>
          <a:p>
            <a:pPr algn="r"/>
            <a:r>
              <a:rPr lang="en-US" sz="1100" b="0" i="0" dirty="0">
                <a:solidFill>
                  <a:srgbClr val="212121"/>
                </a:solidFill>
                <a:effectLst/>
              </a:rPr>
              <a:t>Vitamin (B</a:t>
            </a:r>
            <a:r>
              <a:rPr lang="en-US" sz="1100" b="0" i="0" baseline="-25000" dirty="0">
                <a:solidFill>
                  <a:srgbClr val="212121"/>
                </a:solidFill>
                <a:effectLst/>
              </a:rPr>
              <a:t>2</a:t>
            </a:r>
            <a:r>
              <a:rPr lang="en-US" sz="1100" b="0" i="0" dirty="0">
                <a:solidFill>
                  <a:srgbClr val="212121"/>
                </a:solidFill>
                <a:effectLst/>
              </a:rPr>
              <a:t>)</a:t>
            </a:r>
            <a:endParaRPr lang="en-IE" sz="1100" dirty="0"/>
          </a:p>
        </p:txBody>
      </p:sp>
      <p:sp>
        <p:nvSpPr>
          <p:cNvPr id="14" name="TextBox 13">
            <a:extLst>
              <a:ext uri="{FF2B5EF4-FFF2-40B4-BE49-F238E27FC236}">
                <a16:creationId xmlns:a16="http://schemas.microsoft.com/office/drawing/2014/main" id="{62E04637-83BC-4CF0-AC4A-788E2C4F70AB}"/>
              </a:ext>
            </a:extLst>
          </p:cNvPr>
          <p:cNvSpPr txBox="1"/>
          <p:nvPr/>
        </p:nvSpPr>
        <p:spPr>
          <a:xfrm rot="16200000">
            <a:off x="2749481" y="4605906"/>
            <a:ext cx="1050180" cy="261610"/>
          </a:xfrm>
          <a:prstGeom prst="rect">
            <a:avLst/>
          </a:prstGeom>
          <a:noFill/>
        </p:spPr>
        <p:txBody>
          <a:bodyPr wrap="square">
            <a:spAutoFit/>
          </a:bodyPr>
          <a:lstStyle/>
          <a:p>
            <a:pPr algn="r"/>
            <a:r>
              <a:rPr lang="en-US" sz="1100" b="0" i="0" dirty="0">
                <a:solidFill>
                  <a:srgbClr val="212121"/>
                </a:solidFill>
                <a:effectLst/>
              </a:rPr>
              <a:t>Vitamin(B</a:t>
            </a:r>
            <a:r>
              <a:rPr lang="en-US" sz="1100" b="0" i="0" baseline="-25000" dirty="0">
                <a:solidFill>
                  <a:srgbClr val="212121"/>
                </a:solidFill>
                <a:effectLst/>
              </a:rPr>
              <a:t>3</a:t>
            </a:r>
            <a:r>
              <a:rPr lang="en-US" sz="1100" b="0" i="0" dirty="0">
                <a:solidFill>
                  <a:srgbClr val="212121"/>
                </a:solidFill>
                <a:effectLst/>
              </a:rPr>
              <a:t>)</a:t>
            </a:r>
            <a:endParaRPr lang="en-IE" sz="1100" dirty="0"/>
          </a:p>
        </p:txBody>
      </p:sp>
      <p:sp>
        <p:nvSpPr>
          <p:cNvPr id="15" name="TextBox 14">
            <a:extLst>
              <a:ext uri="{FF2B5EF4-FFF2-40B4-BE49-F238E27FC236}">
                <a16:creationId xmlns:a16="http://schemas.microsoft.com/office/drawing/2014/main" id="{F8D01D86-1BE3-4384-984F-A2C4E691A7E4}"/>
              </a:ext>
            </a:extLst>
          </p:cNvPr>
          <p:cNvSpPr txBox="1"/>
          <p:nvPr/>
        </p:nvSpPr>
        <p:spPr>
          <a:xfrm rot="16200000">
            <a:off x="3280854" y="4500756"/>
            <a:ext cx="839880" cy="261610"/>
          </a:xfrm>
          <a:prstGeom prst="rect">
            <a:avLst/>
          </a:prstGeom>
          <a:noFill/>
        </p:spPr>
        <p:txBody>
          <a:bodyPr wrap="square">
            <a:spAutoFit/>
          </a:bodyPr>
          <a:lstStyle/>
          <a:p>
            <a:pPr algn="r"/>
            <a:r>
              <a:rPr lang="en-US" sz="1100" b="0" i="0" dirty="0">
                <a:solidFill>
                  <a:srgbClr val="212121"/>
                </a:solidFill>
                <a:effectLst/>
              </a:rPr>
              <a:t>Vitamin B</a:t>
            </a:r>
            <a:r>
              <a:rPr lang="en-US" sz="1100" b="0" i="0" baseline="-25000" dirty="0">
                <a:solidFill>
                  <a:srgbClr val="212121"/>
                </a:solidFill>
                <a:effectLst/>
              </a:rPr>
              <a:t>6</a:t>
            </a:r>
            <a:endParaRPr lang="en-IE" sz="1100" baseline="-25000" dirty="0"/>
          </a:p>
        </p:txBody>
      </p:sp>
      <p:sp>
        <p:nvSpPr>
          <p:cNvPr id="16" name="TextBox 15">
            <a:extLst>
              <a:ext uri="{FF2B5EF4-FFF2-40B4-BE49-F238E27FC236}">
                <a16:creationId xmlns:a16="http://schemas.microsoft.com/office/drawing/2014/main" id="{A7EB8EAF-0C75-48B1-A0B8-EFBB9E5B77CF}"/>
              </a:ext>
            </a:extLst>
          </p:cNvPr>
          <p:cNvSpPr txBox="1"/>
          <p:nvPr/>
        </p:nvSpPr>
        <p:spPr>
          <a:xfrm rot="16200000">
            <a:off x="3601930" y="4605906"/>
            <a:ext cx="1050178" cy="261610"/>
          </a:xfrm>
          <a:prstGeom prst="rect">
            <a:avLst/>
          </a:prstGeom>
          <a:noFill/>
        </p:spPr>
        <p:txBody>
          <a:bodyPr wrap="square">
            <a:spAutoFit/>
          </a:bodyPr>
          <a:lstStyle/>
          <a:p>
            <a:pPr algn="r"/>
            <a:r>
              <a:rPr lang="en-US" sz="1100" b="0" i="0" dirty="0">
                <a:solidFill>
                  <a:srgbClr val="212121"/>
                </a:solidFill>
                <a:effectLst/>
              </a:rPr>
              <a:t>Vitamin B</a:t>
            </a:r>
            <a:r>
              <a:rPr lang="en-US" sz="1100" b="0" i="0" baseline="-25000" dirty="0">
                <a:solidFill>
                  <a:srgbClr val="212121"/>
                </a:solidFill>
                <a:effectLst/>
              </a:rPr>
              <a:t>12</a:t>
            </a:r>
            <a:endParaRPr lang="en-IE" sz="1100" baseline="-25000" dirty="0"/>
          </a:p>
        </p:txBody>
      </p:sp>
      <p:sp>
        <p:nvSpPr>
          <p:cNvPr id="17" name="TextBox 16">
            <a:extLst>
              <a:ext uri="{FF2B5EF4-FFF2-40B4-BE49-F238E27FC236}">
                <a16:creationId xmlns:a16="http://schemas.microsoft.com/office/drawing/2014/main" id="{965CC293-F48B-4009-A183-09DD70CECCE9}"/>
              </a:ext>
            </a:extLst>
          </p:cNvPr>
          <p:cNvSpPr txBox="1"/>
          <p:nvPr/>
        </p:nvSpPr>
        <p:spPr>
          <a:xfrm rot="16200000">
            <a:off x="4133302" y="4500757"/>
            <a:ext cx="839880" cy="261610"/>
          </a:xfrm>
          <a:prstGeom prst="rect">
            <a:avLst/>
          </a:prstGeom>
          <a:noFill/>
        </p:spPr>
        <p:txBody>
          <a:bodyPr wrap="square">
            <a:spAutoFit/>
          </a:bodyPr>
          <a:lstStyle/>
          <a:p>
            <a:pPr algn="r"/>
            <a:r>
              <a:rPr lang="en-US" sz="1100" b="0" i="0" dirty="0" err="1">
                <a:solidFill>
                  <a:srgbClr val="212121"/>
                </a:solidFill>
                <a:effectLst/>
              </a:rPr>
              <a:t>Folat</a:t>
            </a:r>
            <a:endParaRPr lang="en-IE" sz="1100" dirty="0"/>
          </a:p>
        </p:txBody>
      </p:sp>
      <p:sp>
        <p:nvSpPr>
          <p:cNvPr id="18" name="TextBox 17">
            <a:extLst>
              <a:ext uri="{FF2B5EF4-FFF2-40B4-BE49-F238E27FC236}">
                <a16:creationId xmlns:a16="http://schemas.microsoft.com/office/drawing/2014/main" id="{17BB829A-CF6C-43CD-B7F2-06CA3625BEFB}"/>
              </a:ext>
            </a:extLst>
          </p:cNvPr>
          <p:cNvSpPr txBox="1"/>
          <p:nvPr/>
        </p:nvSpPr>
        <p:spPr>
          <a:xfrm rot="16200000">
            <a:off x="4559526" y="4500757"/>
            <a:ext cx="839880" cy="261610"/>
          </a:xfrm>
          <a:prstGeom prst="rect">
            <a:avLst/>
          </a:prstGeom>
          <a:noFill/>
        </p:spPr>
        <p:txBody>
          <a:bodyPr wrap="square">
            <a:spAutoFit/>
          </a:bodyPr>
          <a:lstStyle/>
          <a:p>
            <a:pPr algn="r"/>
            <a:r>
              <a:rPr lang="en-US" sz="1100" b="0" i="0" dirty="0">
                <a:solidFill>
                  <a:srgbClr val="212121"/>
                </a:solidFill>
                <a:effectLst/>
              </a:rPr>
              <a:t>Vitamin C</a:t>
            </a:r>
            <a:endParaRPr lang="en-IE" sz="1100" dirty="0"/>
          </a:p>
        </p:txBody>
      </p:sp>
      <p:sp>
        <p:nvSpPr>
          <p:cNvPr id="19" name="TextBox 18">
            <a:extLst>
              <a:ext uri="{FF2B5EF4-FFF2-40B4-BE49-F238E27FC236}">
                <a16:creationId xmlns:a16="http://schemas.microsoft.com/office/drawing/2014/main" id="{594A937E-E5FE-499E-96C0-BFDD848EE764}"/>
              </a:ext>
            </a:extLst>
          </p:cNvPr>
          <p:cNvSpPr txBox="1"/>
          <p:nvPr/>
        </p:nvSpPr>
        <p:spPr>
          <a:xfrm rot="16200000">
            <a:off x="4985750" y="4500757"/>
            <a:ext cx="839880" cy="261610"/>
          </a:xfrm>
          <a:prstGeom prst="rect">
            <a:avLst/>
          </a:prstGeom>
          <a:noFill/>
        </p:spPr>
        <p:txBody>
          <a:bodyPr wrap="square">
            <a:spAutoFit/>
          </a:bodyPr>
          <a:lstStyle/>
          <a:p>
            <a:pPr algn="r"/>
            <a:r>
              <a:rPr lang="en-US" sz="1100" b="0" i="0" dirty="0">
                <a:solidFill>
                  <a:srgbClr val="212121"/>
                </a:solidFill>
                <a:effectLst/>
              </a:rPr>
              <a:t>Vitamin D</a:t>
            </a:r>
            <a:endParaRPr lang="en-IE" sz="1100" dirty="0"/>
          </a:p>
        </p:txBody>
      </p:sp>
      <p:sp>
        <p:nvSpPr>
          <p:cNvPr id="20" name="TextBox 19">
            <a:extLst>
              <a:ext uri="{FF2B5EF4-FFF2-40B4-BE49-F238E27FC236}">
                <a16:creationId xmlns:a16="http://schemas.microsoft.com/office/drawing/2014/main" id="{618CFFC5-58B0-43E2-B132-43D1E77F96FD}"/>
              </a:ext>
            </a:extLst>
          </p:cNvPr>
          <p:cNvSpPr txBox="1"/>
          <p:nvPr/>
        </p:nvSpPr>
        <p:spPr>
          <a:xfrm rot="16200000">
            <a:off x="5411978" y="4500757"/>
            <a:ext cx="839880" cy="261610"/>
          </a:xfrm>
          <a:prstGeom prst="rect">
            <a:avLst/>
          </a:prstGeom>
          <a:noFill/>
        </p:spPr>
        <p:txBody>
          <a:bodyPr wrap="square">
            <a:spAutoFit/>
          </a:bodyPr>
          <a:lstStyle/>
          <a:p>
            <a:pPr algn="r"/>
            <a:r>
              <a:rPr lang="en-US" sz="1100" b="0" i="0" dirty="0">
                <a:solidFill>
                  <a:srgbClr val="212121"/>
                </a:solidFill>
                <a:effectLst/>
              </a:rPr>
              <a:t>Vitamin E</a:t>
            </a:r>
            <a:endParaRPr lang="en-IE" sz="1100" dirty="0"/>
          </a:p>
        </p:txBody>
      </p:sp>
      <p:sp>
        <p:nvSpPr>
          <p:cNvPr id="21" name="TextBox 20">
            <a:extLst>
              <a:ext uri="{FF2B5EF4-FFF2-40B4-BE49-F238E27FC236}">
                <a16:creationId xmlns:a16="http://schemas.microsoft.com/office/drawing/2014/main" id="{E6D88B6F-87C1-4398-8282-AE3763BDEA53}"/>
              </a:ext>
            </a:extLst>
          </p:cNvPr>
          <p:cNvSpPr txBox="1"/>
          <p:nvPr/>
        </p:nvSpPr>
        <p:spPr>
          <a:xfrm rot="16200000">
            <a:off x="256309" y="2817688"/>
            <a:ext cx="2430964" cy="430887"/>
          </a:xfrm>
          <a:prstGeom prst="rect">
            <a:avLst/>
          </a:prstGeom>
          <a:noFill/>
        </p:spPr>
        <p:txBody>
          <a:bodyPr wrap="square">
            <a:spAutoFit/>
          </a:bodyPr>
          <a:lstStyle/>
          <a:p>
            <a:pPr algn="ctr"/>
            <a:r>
              <a:rPr lang="de-DE" sz="1100" b="0" i="0" dirty="0">
                <a:solidFill>
                  <a:srgbClr val="212121"/>
                </a:solidFill>
                <a:effectLst/>
              </a:rPr>
              <a:t>Prozentualer Anteil mit dem Risiko der Unzulänglichkeit</a:t>
            </a:r>
            <a:endParaRPr lang="en-IE" sz="1100" dirty="0"/>
          </a:p>
        </p:txBody>
      </p:sp>
      <p:sp>
        <p:nvSpPr>
          <p:cNvPr id="22" name="TextBox 21">
            <a:extLst>
              <a:ext uri="{FF2B5EF4-FFF2-40B4-BE49-F238E27FC236}">
                <a16:creationId xmlns:a16="http://schemas.microsoft.com/office/drawing/2014/main" id="{6C4EFCEC-25A9-48FC-98D4-CD1F178C0CF8}"/>
              </a:ext>
            </a:extLst>
          </p:cNvPr>
          <p:cNvSpPr txBox="1"/>
          <p:nvPr/>
        </p:nvSpPr>
        <p:spPr>
          <a:xfrm>
            <a:off x="834042" y="5270270"/>
            <a:ext cx="5785836" cy="430887"/>
          </a:xfrm>
          <a:prstGeom prst="rect">
            <a:avLst/>
          </a:prstGeom>
          <a:noFill/>
        </p:spPr>
        <p:txBody>
          <a:bodyPr wrap="square">
            <a:spAutoFit/>
          </a:bodyPr>
          <a:lstStyle/>
          <a:p>
            <a:pPr algn="ctr"/>
            <a:r>
              <a:rPr lang="de-DE" sz="1100" b="0" i="0" dirty="0">
                <a:solidFill>
                  <a:srgbClr val="212121"/>
                </a:solidFill>
                <a:effectLst/>
              </a:rPr>
              <a:t>Mittlerer (95 % Cl) Prozentsatz der </a:t>
            </a:r>
            <a:r>
              <a:rPr lang="en-US" sz="1100" b="1" i="0" dirty="0" err="1">
                <a:solidFill>
                  <a:srgbClr val="85D2E1"/>
                </a:solidFill>
                <a:effectLst/>
              </a:rPr>
              <a:t>Männer</a:t>
            </a:r>
            <a:r>
              <a:rPr lang="en-US" sz="1100" b="0" i="0" dirty="0">
                <a:solidFill>
                  <a:srgbClr val="212121"/>
                </a:solidFill>
                <a:effectLst/>
              </a:rPr>
              <a:t> </a:t>
            </a:r>
            <a:r>
              <a:rPr lang="en-US" sz="1100" dirty="0">
                <a:solidFill>
                  <a:srgbClr val="212121"/>
                </a:solidFill>
              </a:rPr>
              <a:t>u</a:t>
            </a:r>
            <a:r>
              <a:rPr lang="en-US" sz="1100" b="0" i="0" dirty="0">
                <a:solidFill>
                  <a:srgbClr val="212121"/>
                </a:solidFill>
                <a:effectLst/>
              </a:rPr>
              <a:t>nd </a:t>
            </a:r>
            <a:r>
              <a:rPr lang="en-US" sz="1100" b="1" i="0" dirty="0">
                <a:solidFill>
                  <a:srgbClr val="FED100"/>
                </a:solidFill>
                <a:effectLst/>
              </a:rPr>
              <a:t>Frauen</a:t>
            </a:r>
            <a:r>
              <a:rPr lang="de-DE" sz="1100" b="0" i="0" dirty="0">
                <a:solidFill>
                  <a:srgbClr val="212121"/>
                </a:solidFill>
                <a:effectLst/>
              </a:rPr>
              <a:t>, bei denen das Risiko einer unzureichenden Vitaminzufuhr besteht.</a:t>
            </a:r>
            <a:endParaRPr lang="en-IE" sz="1100" dirty="0"/>
          </a:p>
        </p:txBody>
      </p:sp>
    </p:spTree>
    <p:extLst>
      <p:ext uri="{BB962C8B-B14F-4D97-AF65-F5344CB8AC3E}">
        <p14:creationId xmlns:p14="http://schemas.microsoft.com/office/powerpoint/2010/main" val="292353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FADFE3-6AD8-4137-9A1A-030D825C0F5A}"/>
              </a:ext>
            </a:extLst>
          </p:cNvPr>
          <p:cNvSpPr>
            <a:spLocks noGrp="1"/>
          </p:cNvSpPr>
          <p:nvPr>
            <p:ph type="body" sz="quarter" idx="30"/>
          </p:nvPr>
        </p:nvSpPr>
        <p:spPr>
          <a:xfrm>
            <a:off x="1827444" y="4738194"/>
            <a:ext cx="2316047" cy="1237497"/>
          </a:xfrm>
        </p:spPr>
        <p:txBody>
          <a:bodyPr>
            <a:noAutofit/>
          </a:bodyPr>
          <a:lstStyle/>
          <a:p>
            <a:pPr marL="285750" indent="-285750">
              <a:buFont typeface="Arial" panose="020B0604020202020204" pitchFamily="34" charset="0"/>
              <a:buChar char="•"/>
            </a:pPr>
            <a:r>
              <a:rPr lang="en-US" sz="2000" dirty="0" err="1">
                <a:latin typeface="+mn-lt"/>
              </a:rPr>
              <a:t>Unterernährung</a:t>
            </a:r>
            <a:r>
              <a:rPr lang="en-US" sz="2000" dirty="0">
                <a:latin typeface="+mn-lt"/>
              </a:rPr>
              <a:t> </a:t>
            </a:r>
            <a:r>
              <a:rPr lang="en-US" sz="2000" dirty="0" err="1">
                <a:latin typeface="+mn-lt"/>
              </a:rPr>
              <a:t>vorbeugen</a:t>
            </a:r>
            <a:endParaRPr lang="en-US" sz="2000" dirty="0">
              <a:latin typeface="+mn-lt"/>
            </a:endParaRPr>
          </a:p>
          <a:p>
            <a:pPr marL="285750" indent="-285750">
              <a:buFont typeface="Arial" panose="020B0604020202020204" pitchFamily="34" charset="0"/>
              <a:buChar char="•"/>
            </a:pPr>
            <a:r>
              <a:rPr lang="de-DE" sz="2000" dirty="0">
                <a:latin typeface="+mn-lt"/>
              </a:rPr>
              <a:t>Verringerung der Altersschwäche bei Senioren</a:t>
            </a:r>
            <a:endParaRPr lang="en-IE" sz="2000" dirty="0">
              <a:latin typeface="+mn-lt"/>
            </a:endParaRPr>
          </a:p>
        </p:txBody>
      </p:sp>
      <p:sp>
        <p:nvSpPr>
          <p:cNvPr id="3" name="Text Placeholder 2">
            <a:extLst>
              <a:ext uri="{FF2B5EF4-FFF2-40B4-BE49-F238E27FC236}">
                <a16:creationId xmlns:a16="http://schemas.microsoft.com/office/drawing/2014/main" id="{96CFAE4F-05A0-4088-9EDA-4A1D0B4DB126}"/>
              </a:ext>
            </a:extLst>
          </p:cNvPr>
          <p:cNvSpPr>
            <a:spLocks noGrp="1"/>
          </p:cNvSpPr>
          <p:nvPr>
            <p:ph type="body" sz="quarter" idx="31"/>
          </p:nvPr>
        </p:nvSpPr>
        <p:spPr>
          <a:xfrm>
            <a:off x="1956270" y="4045528"/>
            <a:ext cx="2061046" cy="622861"/>
          </a:xfrm>
        </p:spPr>
        <p:txBody>
          <a:bodyPr>
            <a:normAutofit lnSpcReduction="10000"/>
          </a:bodyPr>
          <a:lstStyle/>
          <a:p>
            <a:r>
              <a:rPr lang="en-US" b="1" dirty="0">
                <a:solidFill>
                  <a:srgbClr val="1188A3"/>
                </a:solidFill>
              </a:rPr>
              <a:t>Was </a:t>
            </a:r>
            <a:r>
              <a:rPr lang="en-US" b="1" dirty="0" err="1">
                <a:solidFill>
                  <a:srgbClr val="1188A3"/>
                </a:solidFill>
              </a:rPr>
              <a:t>zu</a:t>
            </a:r>
            <a:r>
              <a:rPr lang="en-US" b="1" dirty="0">
                <a:solidFill>
                  <a:srgbClr val="1188A3"/>
                </a:solidFill>
              </a:rPr>
              <a:t> tun </a:t>
            </a:r>
            <a:r>
              <a:rPr lang="en-US" b="1" dirty="0" err="1">
                <a:solidFill>
                  <a:srgbClr val="1188A3"/>
                </a:solidFill>
              </a:rPr>
              <a:t>ist</a:t>
            </a:r>
            <a:r>
              <a:rPr lang="en-US" b="1" dirty="0">
                <a:solidFill>
                  <a:srgbClr val="1188A3"/>
                </a:solidFill>
              </a:rPr>
              <a:t>...</a:t>
            </a:r>
            <a:endParaRPr lang="en-IE" b="1" dirty="0">
              <a:solidFill>
                <a:srgbClr val="1188A3"/>
              </a:solidFill>
            </a:endParaRPr>
          </a:p>
        </p:txBody>
      </p:sp>
      <p:sp>
        <p:nvSpPr>
          <p:cNvPr id="4" name="Text Placeholder 3">
            <a:extLst>
              <a:ext uri="{FF2B5EF4-FFF2-40B4-BE49-F238E27FC236}">
                <a16:creationId xmlns:a16="http://schemas.microsoft.com/office/drawing/2014/main" id="{B672004B-52A2-4702-94C3-9751846F755B}"/>
              </a:ext>
            </a:extLst>
          </p:cNvPr>
          <p:cNvSpPr>
            <a:spLocks noGrp="1"/>
          </p:cNvSpPr>
          <p:nvPr>
            <p:ph type="body" sz="quarter" idx="32"/>
          </p:nvPr>
        </p:nvSpPr>
        <p:spPr>
          <a:xfrm>
            <a:off x="4600723" y="4711435"/>
            <a:ext cx="3042458" cy="1237497"/>
          </a:xfrm>
        </p:spPr>
        <p:txBody>
          <a:bodyPr>
            <a:noAutofit/>
          </a:bodyPr>
          <a:lstStyle/>
          <a:p>
            <a:pPr marL="285750" indent="-285750">
              <a:buFont typeface="Arial" panose="020B0604020202020204" pitchFamily="34" charset="0"/>
              <a:buChar char="•"/>
            </a:pPr>
            <a:r>
              <a:rPr lang="de-DE" sz="2000" dirty="0">
                <a:latin typeface="+mn-lt"/>
              </a:rPr>
              <a:t>Lerne die Ernährungsbedürfnisse von Senioren kennen</a:t>
            </a:r>
          </a:p>
          <a:p>
            <a:pPr marL="285750" indent="-285750">
              <a:buFont typeface="Arial" panose="020B0604020202020204" pitchFamily="34" charset="0"/>
              <a:buChar char="•"/>
            </a:pPr>
            <a:r>
              <a:rPr lang="en-US" sz="2000" dirty="0" err="1">
                <a:latin typeface="+mn-lt"/>
              </a:rPr>
              <a:t>Bereitstellung</a:t>
            </a:r>
            <a:r>
              <a:rPr lang="en-US" sz="2000" dirty="0">
                <a:latin typeface="+mn-lt"/>
              </a:rPr>
              <a:t> der </a:t>
            </a:r>
            <a:r>
              <a:rPr lang="en-US" sz="2000" dirty="0" err="1">
                <a:latin typeface="+mn-lt"/>
              </a:rPr>
              <a:t>benötigten</a:t>
            </a:r>
            <a:r>
              <a:rPr lang="en-US" sz="2000" dirty="0">
                <a:latin typeface="+mn-lt"/>
              </a:rPr>
              <a:t> </a:t>
            </a:r>
            <a:r>
              <a:rPr lang="en-US" sz="2000" dirty="0" err="1">
                <a:latin typeface="+mn-lt"/>
              </a:rPr>
              <a:t>Lebensmittel</a:t>
            </a:r>
            <a:endParaRPr lang="en-IE" sz="2000" dirty="0">
              <a:latin typeface="+mn-lt"/>
            </a:endParaRPr>
          </a:p>
        </p:txBody>
      </p:sp>
      <p:sp>
        <p:nvSpPr>
          <p:cNvPr id="6" name="Text Placeholder 5">
            <a:extLst>
              <a:ext uri="{FF2B5EF4-FFF2-40B4-BE49-F238E27FC236}">
                <a16:creationId xmlns:a16="http://schemas.microsoft.com/office/drawing/2014/main" id="{60C37E4E-5899-4458-8657-8437BA3659A5}"/>
              </a:ext>
            </a:extLst>
          </p:cNvPr>
          <p:cNvSpPr>
            <a:spLocks noGrp="1"/>
          </p:cNvSpPr>
          <p:nvPr>
            <p:ph type="body" sz="quarter" idx="34"/>
          </p:nvPr>
        </p:nvSpPr>
        <p:spPr>
          <a:xfrm>
            <a:off x="8078493" y="4738194"/>
            <a:ext cx="2907797" cy="1237497"/>
          </a:xfrm>
        </p:spPr>
        <p:txBody>
          <a:bodyPr>
            <a:noAutofit/>
          </a:bodyPr>
          <a:lstStyle/>
          <a:p>
            <a:pPr marL="285750" indent="-285750">
              <a:buFont typeface="Arial" panose="020B0604020202020204" pitchFamily="34" charset="0"/>
              <a:buChar char="•"/>
            </a:pPr>
            <a:r>
              <a:rPr lang="de-DE" sz="2000" dirty="0">
                <a:solidFill>
                  <a:srgbClr val="000000"/>
                </a:solidFill>
                <a:latin typeface="+mn-lt"/>
              </a:rPr>
              <a:t>Lieferung der benötigten Produkte und Dienstleistungen</a:t>
            </a:r>
          </a:p>
          <a:p>
            <a:pPr marL="285750" indent="-285750">
              <a:buFont typeface="Arial" panose="020B0604020202020204" pitchFamily="34" charset="0"/>
              <a:buChar char="•"/>
            </a:pPr>
            <a:r>
              <a:rPr lang="en-US" sz="2000" dirty="0" err="1">
                <a:solidFill>
                  <a:srgbClr val="000000"/>
                </a:solidFill>
                <a:latin typeface="+mn-lt"/>
              </a:rPr>
              <a:t>Innovieren</a:t>
            </a:r>
            <a:r>
              <a:rPr lang="en-US" sz="2000" dirty="0">
                <a:solidFill>
                  <a:srgbClr val="000000"/>
                </a:solidFill>
                <a:latin typeface="+mn-lt"/>
              </a:rPr>
              <a:t> und </a:t>
            </a:r>
            <a:r>
              <a:rPr lang="en-US" sz="2000" dirty="0" err="1">
                <a:solidFill>
                  <a:srgbClr val="000000"/>
                </a:solidFill>
                <a:latin typeface="+mn-lt"/>
              </a:rPr>
              <a:t>ausbilden</a:t>
            </a:r>
            <a:r>
              <a:rPr lang="en-US" sz="2000" dirty="0">
                <a:solidFill>
                  <a:srgbClr val="000000"/>
                </a:solidFill>
                <a:latin typeface="+mn-lt"/>
              </a:rPr>
              <a:t> </a:t>
            </a:r>
            <a:endParaRPr lang="en-IE" sz="2000" dirty="0">
              <a:solidFill>
                <a:srgbClr val="000000"/>
              </a:solidFill>
              <a:latin typeface="+mn-lt"/>
            </a:endParaRPr>
          </a:p>
        </p:txBody>
      </p:sp>
      <p:sp>
        <p:nvSpPr>
          <p:cNvPr id="8" name="Text Placeholder 7">
            <a:extLst>
              <a:ext uri="{FF2B5EF4-FFF2-40B4-BE49-F238E27FC236}">
                <a16:creationId xmlns:a16="http://schemas.microsoft.com/office/drawing/2014/main" id="{9363E5FB-B1D7-4DD2-8BB9-B727C8E8C8AB}"/>
              </a:ext>
            </a:extLst>
          </p:cNvPr>
          <p:cNvSpPr>
            <a:spLocks noGrp="1"/>
          </p:cNvSpPr>
          <p:nvPr>
            <p:ph type="body" sz="quarter" idx="29"/>
          </p:nvPr>
        </p:nvSpPr>
        <p:spPr>
          <a:xfrm>
            <a:off x="10764" y="0"/>
            <a:ext cx="12181236" cy="1028423"/>
          </a:xfrm>
          <a:solidFill>
            <a:srgbClr val="85D2E1"/>
          </a:solidFill>
        </p:spPr>
        <p:txBody>
          <a:bodyPr>
            <a:normAutofit/>
          </a:bodyPr>
          <a:lstStyle/>
          <a:p>
            <a:r>
              <a:rPr lang="de-DE" sz="2800" b="1" dirty="0"/>
              <a:t>Der Europäische </a:t>
            </a:r>
            <a:r>
              <a:rPr lang="de-DE" sz="2800" b="1" dirty="0">
                <a:solidFill>
                  <a:srgbClr val="1188A3"/>
                </a:solidFill>
                <a:hlinkClick r:id="rId2">
                  <a:extLst>
                    <a:ext uri="{A12FA001-AC4F-418D-AE19-62706E023703}">
                      <ahyp:hlinkClr xmlns:ahyp="http://schemas.microsoft.com/office/drawing/2018/hyperlinkcolor" val="tx"/>
                    </a:ext>
                  </a:extLst>
                </a:hlinkClick>
              </a:rPr>
              <a:t>Aktionsplan</a:t>
            </a:r>
            <a:r>
              <a:rPr lang="de-DE" sz="2800" b="1" dirty="0"/>
              <a:t> für Ernährung will im Wesentlichen 3 Dinge erreichen... </a:t>
            </a:r>
            <a:r>
              <a:rPr lang="de-DE" sz="3200" dirty="0">
                <a:latin typeface="+mj-lt"/>
              </a:rPr>
              <a:t>wie können Sie dazu beitragen??</a:t>
            </a:r>
            <a:endParaRPr lang="en-IE" dirty="0">
              <a:latin typeface="+mj-lt"/>
            </a:endParaRPr>
          </a:p>
        </p:txBody>
      </p:sp>
      <p:sp>
        <p:nvSpPr>
          <p:cNvPr id="9" name="TextBox 8">
            <a:extLst>
              <a:ext uri="{FF2B5EF4-FFF2-40B4-BE49-F238E27FC236}">
                <a16:creationId xmlns:a16="http://schemas.microsoft.com/office/drawing/2014/main" id="{C236AA69-14C1-462C-A1E9-6AE9694AE58D}"/>
              </a:ext>
            </a:extLst>
          </p:cNvPr>
          <p:cNvSpPr txBox="1"/>
          <p:nvPr/>
        </p:nvSpPr>
        <p:spPr>
          <a:xfrm>
            <a:off x="2389225" y="2213811"/>
            <a:ext cx="1195137" cy="646331"/>
          </a:xfrm>
          <a:prstGeom prst="rect">
            <a:avLst/>
          </a:prstGeom>
          <a:noFill/>
        </p:spPr>
        <p:txBody>
          <a:bodyPr wrap="square" rtlCol="0">
            <a:spAutoFit/>
          </a:bodyPr>
          <a:lstStyle/>
          <a:p>
            <a:pPr algn="ctr"/>
            <a:r>
              <a:rPr lang="en-US" b="1" dirty="0" err="1"/>
              <a:t>Gesundes</a:t>
            </a:r>
            <a:r>
              <a:rPr lang="en-US" b="1" dirty="0"/>
              <a:t> Altern</a:t>
            </a:r>
            <a:endParaRPr lang="en-IE" b="1" dirty="0"/>
          </a:p>
        </p:txBody>
      </p:sp>
      <p:sp>
        <p:nvSpPr>
          <p:cNvPr id="10" name="TextBox 9">
            <a:extLst>
              <a:ext uri="{FF2B5EF4-FFF2-40B4-BE49-F238E27FC236}">
                <a16:creationId xmlns:a16="http://schemas.microsoft.com/office/drawing/2014/main" id="{E0B1E8E6-8379-4DD9-BF57-A1438282091C}"/>
              </a:ext>
            </a:extLst>
          </p:cNvPr>
          <p:cNvSpPr txBox="1"/>
          <p:nvPr/>
        </p:nvSpPr>
        <p:spPr>
          <a:xfrm>
            <a:off x="8795532" y="2041904"/>
            <a:ext cx="1411955" cy="923330"/>
          </a:xfrm>
          <a:prstGeom prst="rect">
            <a:avLst/>
          </a:prstGeom>
          <a:noFill/>
        </p:spPr>
        <p:txBody>
          <a:bodyPr wrap="square" rtlCol="0">
            <a:spAutoFit/>
          </a:bodyPr>
          <a:lstStyle/>
          <a:p>
            <a:pPr algn="ctr"/>
            <a:r>
              <a:rPr lang="en-US" b="1" dirty="0" err="1"/>
              <a:t>Verhütung</a:t>
            </a:r>
            <a:r>
              <a:rPr lang="en-US" b="1" dirty="0"/>
              <a:t> von </a:t>
            </a:r>
            <a:r>
              <a:rPr lang="en-US" b="1" dirty="0" err="1"/>
              <a:t>Krankheiten</a:t>
            </a:r>
            <a:endParaRPr lang="en-IE" b="1" dirty="0"/>
          </a:p>
        </p:txBody>
      </p:sp>
      <p:sp>
        <p:nvSpPr>
          <p:cNvPr id="11" name="TextBox 10">
            <a:extLst>
              <a:ext uri="{FF2B5EF4-FFF2-40B4-BE49-F238E27FC236}">
                <a16:creationId xmlns:a16="http://schemas.microsoft.com/office/drawing/2014/main" id="{2A5CCF6E-5BF7-4379-8C19-F3173028A0CA}"/>
              </a:ext>
            </a:extLst>
          </p:cNvPr>
          <p:cNvSpPr txBox="1"/>
          <p:nvPr/>
        </p:nvSpPr>
        <p:spPr>
          <a:xfrm>
            <a:off x="5524384" y="2213811"/>
            <a:ext cx="1195137" cy="646331"/>
          </a:xfrm>
          <a:prstGeom prst="rect">
            <a:avLst/>
          </a:prstGeom>
          <a:noFill/>
        </p:spPr>
        <p:txBody>
          <a:bodyPr wrap="square" rtlCol="0">
            <a:spAutoFit/>
          </a:bodyPr>
          <a:lstStyle/>
          <a:p>
            <a:pPr algn="ctr"/>
            <a:r>
              <a:rPr lang="en-US" b="1" dirty="0" err="1"/>
              <a:t>Gute</a:t>
            </a:r>
            <a:r>
              <a:rPr lang="en-US" b="1" dirty="0"/>
              <a:t> </a:t>
            </a:r>
            <a:r>
              <a:rPr lang="en-US" b="1" dirty="0" err="1"/>
              <a:t>Ernährung</a:t>
            </a:r>
            <a:endParaRPr lang="en-IE" b="1" dirty="0"/>
          </a:p>
        </p:txBody>
      </p:sp>
      <p:sp>
        <p:nvSpPr>
          <p:cNvPr id="14" name="Text Placeholder 2">
            <a:extLst>
              <a:ext uri="{FF2B5EF4-FFF2-40B4-BE49-F238E27FC236}">
                <a16:creationId xmlns:a16="http://schemas.microsoft.com/office/drawing/2014/main" id="{9F7E1349-8C80-4EDC-B509-6625FBCEA522}"/>
              </a:ext>
            </a:extLst>
          </p:cNvPr>
          <p:cNvSpPr txBox="1">
            <a:spLocks/>
          </p:cNvSpPr>
          <p:nvPr/>
        </p:nvSpPr>
        <p:spPr>
          <a:xfrm>
            <a:off x="5091430" y="4045529"/>
            <a:ext cx="2061046" cy="622861"/>
          </a:xfrm>
          <a:prstGeom prst="rect">
            <a:avLst/>
          </a:prstGeom>
        </p:spPr>
        <p:txBody>
          <a:bodyPr vert="horz" lIns="91440" tIns="45720" rIns="91440" bIns="45720" rtlCol="0">
            <a:normAutofit lnSpcReduction="10000"/>
          </a:bodyPr>
          <a:lstStyle>
            <a:lvl1pPr marL="228600" indent="-228600" algn="ctr" defTabSz="914400" rtl="0" eaLnBrk="1" latinLnBrk="0" hangingPunct="1">
              <a:lnSpc>
                <a:spcPct val="90000"/>
              </a:lnSpc>
              <a:spcBef>
                <a:spcPts val="1000"/>
              </a:spcBef>
              <a:buFont typeface="Arial" panose="020B0604020202020204" pitchFamily="34" charset="0"/>
              <a:buNone/>
              <a:defRPr sz="2000" b="0" i="0" kern="1200" spc="0">
                <a:solidFill>
                  <a:srgbClr val="000000"/>
                </a:solidFill>
                <a:latin typeface="Montserra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rgbClr val="1188A3"/>
                </a:solidFill>
              </a:rPr>
              <a:t>Was </a:t>
            </a:r>
            <a:r>
              <a:rPr lang="en-US" b="1" dirty="0" err="1">
                <a:solidFill>
                  <a:srgbClr val="1188A3"/>
                </a:solidFill>
              </a:rPr>
              <a:t>zu</a:t>
            </a:r>
            <a:r>
              <a:rPr lang="en-US" b="1" dirty="0">
                <a:solidFill>
                  <a:srgbClr val="1188A3"/>
                </a:solidFill>
              </a:rPr>
              <a:t> tun </a:t>
            </a:r>
            <a:r>
              <a:rPr lang="en-US" b="1" dirty="0" err="1">
                <a:solidFill>
                  <a:srgbClr val="1188A3"/>
                </a:solidFill>
              </a:rPr>
              <a:t>ist</a:t>
            </a:r>
            <a:r>
              <a:rPr lang="en-US" b="1" dirty="0">
                <a:solidFill>
                  <a:srgbClr val="1188A3"/>
                </a:solidFill>
              </a:rPr>
              <a:t>...</a:t>
            </a:r>
            <a:endParaRPr lang="en-IE" b="1" dirty="0">
              <a:solidFill>
                <a:srgbClr val="1188A3"/>
              </a:solidFill>
            </a:endParaRPr>
          </a:p>
        </p:txBody>
      </p:sp>
      <p:sp>
        <p:nvSpPr>
          <p:cNvPr id="17" name="Text Placeholder 2">
            <a:extLst>
              <a:ext uri="{FF2B5EF4-FFF2-40B4-BE49-F238E27FC236}">
                <a16:creationId xmlns:a16="http://schemas.microsoft.com/office/drawing/2014/main" id="{F31C2651-8854-4686-9D7B-57F0CA26A2E2}"/>
              </a:ext>
            </a:extLst>
          </p:cNvPr>
          <p:cNvSpPr txBox="1">
            <a:spLocks/>
          </p:cNvSpPr>
          <p:nvPr/>
        </p:nvSpPr>
        <p:spPr>
          <a:xfrm>
            <a:off x="8501869" y="4045530"/>
            <a:ext cx="2061046" cy="622861"/>
          </a:xfrm>
          <a:prstGeom prst="rect">
            <a:avLst/>
          </a:prstGeom>
        </p:spPr>
        <p:txBody>
          <a:bodyPr vert="horz" lIns="91440" tIns="45720" rIns="91440" bIns="45720" rtlCol="0">
            <a:normAutofit lnSpcReduction="10000"/>
          </a:bodyPr>
          <a:lstStyle>
            <a:lvl1pPr marL="228600" indent="-228600" algn="ctr" defTabSz="914400" rtl="0" eaLnBrk="1" latinLnBrk="0" hangingPunct="1">
              <a:lnSpc>
                <a:spcPct val="90000"/>
              </a:lnSpc>
              <a:spcBef>
                <a:spcPts val="1000"/>
              </a:spcBef>
              <a:buFont typeface="Arial" panose="020B0604020202020204" pitchFamily="34" charset="0"/>
              <a:buNone/>
              <a:defRPr sz="2000" b="0" i="0" kern="1200" spc="0">
                <a:solidFill>
                  <a:srgbClr val="000000"/>
                </a:solidFill>
                <a:latin typeface="Montserra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rgbClr val="1188A3"/>
                </a:solidFill>
              </a:rPr>
              <a:t>Was </a:t>
            </a:r>
            <a:r>
              <a:rPr lang="en-US" b="1" dirty="0" err="1">
                <a:solidFill>
                  <a:srgbClr val="1188A3"/>
                </a:solidFill>
              </a:rPr>
              <a:t>zu</a:t>
            </a:r>
            <a:r>
              <a:rPr lang="en-US" b="1" dirty="0">
                <a:solidFill>
                  <a:srgbClr val="1188A3"/>
                </a:solidFill>
              </a:rPr>
              <a:t> tun </a:t>
            </a:r>
            <a:r>
              <a:rPr lang="en-US" b="1" dirty="0" err="1">
                <a:solidFill>
                  <a:srgbClr val="1188A3"/>
                </a:solidFill>
              </a:rPr>
              <a:t>ist</a:t>
            </a:r>
            <a:r>
              <a:rPr lang="en-US" b="1" dirty="0">
                <a:solidFill>
                  <a:srgbClr val="1188A3"/>
                </a:solidFill>
              </a:rPr>
              <a:t>...</a:t>
            </a:r>
            <a:endParaRPr lang="en-IE" b="1" dirty="0">
              <a:solidFill>
                <a:srgbClr val="1188A3"/>
              </a:solidFill>
            </a:endParaRPr>
          </a:p>
        </p:txBody>
      </p:sp>
    </p:spTree>
    <p:extLst>
      <p:ext uri="{BB962C8B-B14F-4D97-AF65-F5344CB8AC3E}">
        <p14:creationId xmlns:p14="http://schemas.microsoft.com/office/powerpoint/2010/main" val="16613966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295CB54-F4A2-46A3-983F-259668EF9774}"/>
              </a:ext>
            </a:extLst>
          </p:cNvPr>
          <p:cNvSpPr>
            <a:spLocks noGrp="1"/>
          </p:cNvSpPr>
          <p:nvPr>
            <p:ph type="body" sz="quarter" idx="16"/>
          </p:nvPr>
        </p:nvSpPr>
        <p:spPr>
          <a:xfrm>
            <a:off x="735013" y="320842"/>
            <a:ext cx="10807700" cy="1232588"/>
          </a:xfrm>
        </p:spPr>
        <p:txBody>
          <a:bodyPr vert="horz" lIns="91440" tIns="45720" rIns="91440" bIns="45720" rtlCol="0" anchor="t">
            <a:normAutofit fontScale="85000" lnSpcReduction="20000"/>
          </a:bodyPr>
          <a:lstStyle/>
          <a:p>
            <a:r>
              <a:rPr lang="de-DE" b="0" i="0" dirty="0">
                <a:solidFill>
                  <a:srgbClr val="212121"/>
                </a:solidFill>
                <a:effectLst/>
                <a:latin typeface="Calibri"/>
                <a:cs typeface="Calibri"/>
              </a:rPr>
              <a:t>Eine Studie zeigt % der älteren Menschen</a:t>
            </a:r>
            <a:r>
              <a:rPr lang="de-DE" dirty="0">
                <a:solidFill>
                  <a:srgbClr val="212121"/>
                </a:solidFill>
                <a:latin typeface="Calibri"/>
                <a:cs typeface="Calibri"/>
              </a:rPr>
              <a:t>, die</a:t>
            </a:r>
            <a:r>
              <a:rPr lang="de-DE" b="0" i="0" dirty="0">
                <a:solidFill>
                  <a:srgbClr val="212121"/>
                </a:solidFill>
                <a:effectLst/>
                <a:latin typeface="Calibri"/>
                <a:cs typeface="Calibri"/>
              </a:rPr>
              <a:t> ein Risiko für eine unzureichende Aufnahme von Mikronährstoffen haben...</a:t>
            </a:r>
            <a:r>
              <a:rPr lang="de-DE" b="1" i="0" dirty="0">
                <a:solidFill>
                  <a:srgbClr val="212121"/>
                </a:solidFill>
                <a:effectLst/>
                <a:latin typeface="Calibri"/>
                <a:cs typeface="Calibri"/>
              </a:rPr>
              <a:t>MINERALIEN</a:t>
            </a:r>
            <a:endParaRPr lang="en-IE" b="1" dirty="0">
              <a:latin typeface="Calibri"/>
              <a:cs typeface="Calibri"/>
            </a:endParaRPr>
          </a:p>
        </p:txBody>
      </p:sp>
      <p:sp>
        <p:nvSpPr>
          <p:cNvPr id="6" name="TextBox 5">
            <a:extLst>
              <a:ext uri="{FF2B5EF4-FFF2-40B4-BE49-F238E27FC236}">
                <a16:creationId xmlns:a16="http://schemas.microsoft.com/office/drawing/2014/main" id="{3EC9A547-B5C7-45B6-AAE5-3CEB9DCEFA30}"/>
              </a:ext>
            </a:extLst>
          </p:cNvPr>
          <p:cNvSpPr txBox="1"/>
          <p:nvPr/>
        </p:nvSpPr>
        <p:spPr>
          <a:xfrm>
            <a:off x="7432473" y="5357645"/>
            <a:ext cx="2005263" cy="369332"/>
          </a:xfrm>
          <a:prstGeom prst="rect">
            <a:avLst/>
          </a:prstGeom>
          <a:noFill/>
        </p:spPr>
        <p:txBody>
          <a:bodyPr wrap="square" rtlCol="0">
            <a:spAutoFit/>
          </a:bodyPr>
          <a:lstStyle/>
          <a:p>
            <a:r>
              <a:rPr lang="en-US" dirty="0">
                <a:solidFill>
                  <a:srgbClr val="1188A3"/>
                </a:solidFill>
                <a:hlinkClick r:id="rId2">
                  <a:extLst>
                    <a:ext uri="{A12FA001-AC4F-418D-AE19-62706E023703}">
                      <ahyp:hlinkClr xmlns:ahyp="http://schemas.microsoft.com/office/drawing/2018/hyperlinkcolor" val="tx"/>
                    </a:ext>
                  </a:extLst>
                </a:hlinkClick>
              </a:rPr>
              <a:t>QUELLE</a:t>
            </a:r>
            <a:endParaRPr lang="en-IE" dirty="0">
              <a:solidFill>
                <a:srgbClr val="1188A3"/>
              </a:solidFill>
            </a:endParaRPr>
          </a:p>
        </p:txBody>
      </p:sp>
      <p:sp>
        <p:nvSpPr>
          <p:cNvPr id="8" name="TextBox 7">
            <a:extLst>
              <a:ext uri="{FF2B5EF4-FFF2-40B4-BE49-F238E27FC236}">
                <a16:creationId xmlns:a16="http://schemas.microsoft.com/office/drawing/2014/main" id="{8F2AE61F-2774-48AF-AC99-1493B32EBBA5}"/>
              </a:ext>
            </a:extLst>
          </p:cNvPr>
          <p:cNvSpPr txBox="1"/>
          <p:nvPr/>
        </p:nvSpPr>
        <p:spPr>
          <a:xfrm flipH="1">
            <a:off x="7432473" y="1639656"/>
            <a:ext cx="4366004" cy="3816429"/>
          </a:xfrm>
          <a:prstGeom prst="rect">
            <a:avLst/>
          </a:prstGeom>
          <a:noFill/>
        </p:spPr>
        <p:txBody>
          <a:bodyPr wrap="square" lIns="91440" tIns="45720" rIns="91440" bIns="45720" rtlCol="0" anchor="t">
            <a:spAutoFit/>
          </a:bodyPr>
          <a:lstStyle/>
          <a:p>
            <a:r>
              <a:rPr lang="de-DE" sz="2200" dirty="0">
                <a:solidFill>
                  <a:srgbClr val="000000"/>
                </a:solidFill>
              </a:rPr>
              <a:t>Aus dieser Grafik geht hervor, dass ein hoher Prozentsatz älterer Erwachsener eine unzureichende Zufuhr von Mineralien aufweist</a:t>
            </a:r>
            <a:r>
              <a:rPr lang="en-US" sz="2200" dirty="0">
                <a:solidFill>
                  <a:srgbClr val="000000"/>
                </a:solidFill>
              </a:rPr>
              <a:t>: </a:t>
            </a:r>
          </a:p>
          <a:p>
            <a:r>
              <a:rPr lang="de-DE" sz="2200" b="1" dirty="0">
                <a:solidFill>
                  <a:srgbClr val="000000"/>
                </a:solidFill>
              </a:rPr>
              <a:t>Calcium: </a:t>
            </a:r>
            <a:r>
              <a:rPr lang="de-DE" sz="2200" dirty="0">
                <a:solidFill>
                  <a:srgbClr val="000000"/>
                </a:solidFill>
              </a:rPr>
              <a:t>wichtig für die Knochengesundheit </a:t>
            </a:r>
          </a:p>
          <a:p>
            <a:r>
              <a:rPr lang="de-DE" sz="2200" b="1" dirty="0">
                <a:solidFill>
                  <a:srgbClr val="000000"/>
                </a:solidFill>
              </a:rPr>
              <a:t>Magnesium: </a:t>
            </a:r>
            <a:r>
              <a:rPr lang="de-DE" sz="2200" dirty="0">
                <a:solidFill>
                  <a:srgbClr val="000000"/>
                </a:solidFill>
              </a:rPr>
              <a:t>wichtig für die Energiegewinnung aus der Nahrung und die Hormonregulierung</a:t>
            </a:r>
          </a:p>
          <a:p>
            <a:r>
              <a:rPr lang="de-DE" sz="2200" b="1" dirty="0">
                <a:solidFill>
                  <a:srgbClr val="000000"/>
                </a:solidFill>
              </a:rPr>
              <a:t>Selen: </a:t>
            </a:r>
            <a:r>
              <a:rPr lang="de-DE" sz="2200" dirty="0">
                <a:solidFill>
                  <a:srgbClr val="000000"/>
                </a:solidFill>
              </a:rPr>
              <a:t>schützt vor Zellschäden und Entzündungen im Körper</a:t>
            </a:r>
            <a:endParaRPr lang="en-IE" sz="2200" dirty="0">
              <a:solidFill>
                <a:srgbClr val="000000"/>
              </a:solidFill>
            </a:endParaRPr>
          </a:p>
        </p:txBody>
      </p:sp>
      <p:pic>
        <p:nvPicPr>
          <p:cNvPr id="9" name="Picture 8">
            <a:extLst>
              <a:ext uri="{FF2B5EF4-FFF2-40B4-BE49-F238E27FC236}">
                <a16:creationId xmlns:a16="http://schemas.microsoft.com/office/drawing/2014/main" id="{F109A94C-55AE-4EB2-856E-AD367DE9D19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4042" y="1596196"/>
            <a:ext cx="5785836" cy="4093427"/>
          </a:xfrm>
          <a:prstGeom prst="rect">
            <a:avLst/>
          </a:prstGeom>
        </p:spPr>
      </p:pic>
      <p:sp>
        <p:nvSpPr>
          <p:cNvPr id="10" name="TextBox 9">
            <a:extLst>
              <a:ext uri="{FF2B5EF4-FFF2-40B4-BE49-F238E27FC236}">
                <a16:creationId xmlns:a16="http://schemas.microsoft.com/office/drawing/2014/main" id="{C6953A12-B30B-4FC4-A8A0-7269B2E8F17B}"/>
              </a:ext>
            </a:extLst>
          </p:cNvPr>
          <p:cNvSpPr txBox="1"/>
          <p:nvPr/>
        </p:nvSpPr>
        <p:spPr>
          <a:xfrm rot="16200000">
            <a:off x="1655468" y="4500755"/>
            <a:ext cx="839880" cy="261610"/>
          </a:xfrm>
          <a:prstGeom prst="rect">
            <a:avLst/>
          </a:prstGeom>
          <a:noFill/>
        </p:spPr>
        <p:txBody>
          <a:bodyPr wrap="square" lIns="91440" tIns="45720" rIns="91440" bIns="45720" anchor="t">
            <a:spAutoFit/>
          </a:bodyPr>
          <a:lstStyle/>
          <a:p>
            <a:pPr algn="r"/>
            <a:r>
              <a:rPr lang="en-US" sz="1100" dirty="0">
                <a:solidFill>
                  <a:srgbClr val="212121"/>
                </a:solidFill>
              </a:rPr>
              <a:t>Calcium</a:t>
            </a:r>
            <a:endParaRPr lang="en-IE" sz="1100" dirty="0"/>
          </a:p>
        </p:txBody>
      </p:sp>
      <p:sp>
        <p:nvSpPr>
          <p:cNvPr id="11" name="TextBox 10">
            <a:extLst>
              <a:ext uri="{FF2B5EF4-FFF2-40B4-BE49-F238E27FC236}">
                <a16:creationId xmlns:a16="http://schemas.microsoft.com/office/drawing/2014/main" id="{3EC12B52-DDF2-4022-82E6-FB0F27EF9953}"/>
              </a:ext>
            </a:extLst>
          </p:cNvPr>
          <p:cNvSpPr txBox="1"/>
          <p:nvPr/>
        </p:nvSpPr>
        <p:spPr>
          <a:xfrm rot="16200000">
            <a:off x="2040151" y="4605906"/>
            <a:ext cx="1050182" cy="261610"/>
          </a:xfrm>
          <a:prstGeom prst="rect">
            <a:avLst/>
          </a:prstGeom>
          <a:noFill/>
        </p:spPr>
        <p:txBody>
          <a:bodyPr wrap="square">
            <a:spAutoFit/>
          </a:bodyPr>
          <a:lstStyle/>
          <a:p>
            <a:pPr algn="r"/>
            <a:r>
              <a:rPr lang="en-US" sz="1100" b="0" i="0" dirty="0">
                <a:solidFill>
                  <a:srgbClr val="212121"/>
                </a:solidFill>
                <a:effectLst/>
              </a:rPr>
              <a:t>Kupfer</a:t>
            </a:r>
            <a:endParaRPr lang="en-IE" sz="1100" baseline="-25000" dirty="0"/>
          </a:p>
        </p:txBody>
      </p:sp>
      <p:sp>
        <p:nvSpPr>
          <p:cNvPr id="12" name="TextBox 11">
            <a:extLst>
              <a:ext uri="{FF2B5EF4-FFF2-40B4-BE49-F238E27FC236}">
                <a16:creationId xmlns:a16="http://schemas.microsoft.com/office/drawing/2014/main" id="{B597B2AF-A3AE-4D5D-BCA5-95F0DBE426AF}"/>
              </a:ext>
            </a:extLst>
          </p:cNvPr>
          <p:cNvSpPr txBox="1"/>
          <p:nvPr/>
        </p:nvSpPr>
        <p:spPr>
          <a:xfrm rot="16200000">
            <a:off x="2537935" y="4605906"/>
            <a:ext cx="1050181" cy="261610"/>
          </a:xfrm>
          <a:prstGeom prst="rect">
            <a:avLst/>
          </a:prstGeom>
          <a:noFill/>
        </p:spPr>
        <p:txBody>
          <a:bodyPr wrap="square">
            <a:spAutoFit/>
          </a:bodyPr>
          <a:lstStyle/>
          <a:p>
            <a:pPr algn="r"/>
            <a:r>
              <a:rPr lang="en-US" sz="1100" b="0" i="0" dirty="0" err="1">
                <a:solidFill>
                  <a:srgbClr val="212121"/>
                </a:solidFill>
                <a:effectLst/>
              </a:rPr>
              <a:t>Jod</a:t>
            </a:r>
            <a:endParaRPr lang="en-IE" sz="1100" dirty="0"/>
          </a:p>
        </p:txBody>
      </p:sp>
      <p:sp>
        <p:nvSpPr>
          <p:cNvPr id="13" name="TextBox 12">
            <a:extLst>
              <a:ext uri="{FF2B5EF4-FFF2-40B4-BE49-F238E27FC236}">
                <a16:creationId xmlns:a16="http://schemas.microsoft.com/office/drawing/2014/main" id="{816ED5FC-A1F1-4FC2-9E91-346C527C461E}"/>
              </a:ext>
            </a:extLst>
          </p:cNvPr>
          <p:cNvSpPr txBox="1"/>
          <p:nvPr/>
        </p:nvSpPr>
        <p:spPr>
          <a:xfrm rot="16200000">
            <a:off x="256309" y="2817688"/>
            <a:ext cx="2430964" cy="430887"/>
          </a:xfrm>
          <a:prstGeom prst="rect">
            <a:avLst/>
          </a:prstGeom>
          <a:noFill/>
        </p:spPr>
        <p:txBody>
          <a:bodyPr wrap="square">
            <a:spAutoFit/>
          </a:bodyPr>
          <a:lstStyle/>
          <a:p>
            <a:pPr algn="ctr"/>
            <a:r>
              <a:rPr lang="de-DE" sz="1100" b="0" i="0" dirty="0">
                <a:solidFill>
                  <a:srgbClr val="212121"/>
                </a:solidFill>
                <a:effectLst/>
              </a:rPr>
              <a:t>Prozentualer Anteil mit dem Risiko der Unzulänglichkeit</a:t>
            </a:r>
          </a:p>
        </p:txBody>
      </p:sp>
      <p:sp>
        <p:nvSpPr>
          <p:cNvPr id="14" name="TextBox 13">
            <a:extLst>
              <a:ext uri="{FF2B5EF4-FFF2-40B4-BE49-F238E27FC236}">
                <a16:creationId xmlns:a16="http://schemas.microsoft.com/office/drawing/2014/main" id="{20B05EC9-EB5D-447F-8869-9A875B576492}"/>
              </a:ext>
            </a:extLst>
          </p:cNvPr>
          <p:cNvSpPr txBox="1"/>
          <p:nvPr/>
        </p:nvSpPr>
        <p:spPr>
          <a:xfrm>
            <a:off x="834042" y="5270270"/>
            <a:ext cx="5785836" cy="430887"/>
          </a:xfrm>
          <a:prstGeom prst="rect">
            <a:avLst/>
          </a:prstGeom>
          <a:noFill/>
        </p:spPr>
        <p:txBody>
          <a:bodyPr wrap="square">
            <a:spAutoFit/>
          </a:bodyPr>
          <a:lstStyle/>
          <a:p>
            <a:pPr algn="ctr"/>
            <a:r>
              <a:rPr lang="de-DE" sz="1100" b="0" i="0" dirty="0">
                <a:solidFill>
                  <a:srgbClr val="212121"/>
                </a:solidFill>
                <a:effectLst/>
              </a:rPr>
              <a:t>Mittlerer (95 % Cl) Prozentsatz der </a:t>
            </a:r>
            <a:r>
              <a:rPr lang="en-US" sz="1100" b="1" i="0" dirty="0" err="1">
                <a:solidFill>
                  <a:srgbClr val="85D2E1"/>
                </a:solidFill>
                <a:effectLst/>
              </a:rPr>
              <a:t>Männer</a:t>
            </a:r>
            <a:r>
              <a:rPr lang="en-US" sz="1100" b="0" i="0" dirty="0">
                <a:solidFill>
                  <a:srgbClr val="212121"/>
                </a:solidFill>
                <a:effectLst/>
              </a:rPr>
              <a:t> </a:t>
            </a:r>
            <a:r>
              <a:rPr lang="en-US" sz="1100" dirty="0">
                <a:solidFill>
                  <a:srgbClr val="212121"/>
                </a:solidFill>
              </a:rPr>
              <a:t>u</a:t>
            </a:r>
            <a:r>
              <a:rPr lang="en-US" sz="1100" b="0" i="0" dirty="0">
                <a:solidFill>
                  <a:srgbClr val="212121"/>
                </a:solidFill>
                <a:effectLst/>
              </a:rPr>
              <a:t>nd </a:t>
            </a:r>
            <a:r>
              <a:rPr lang="en-US" sz="1100" b="1" i="0" dirty="0">
                <a:solidFill>
                  <a:srgbClr val="FED100"/>
                </a:solidFill>
                <a:effectLst/>
              </a:rPr>
              <a:t>Frauen</a:t>
            </a:r>
            <a:r>
              <a:rPr lang="de-DE" sz="1100" dirty="0">
                <a:solidFill>
                  <a:srgbClr val="212121"/>
                </a:solidFill>
              </a:rPr>
              <a:t> mit dem Risiko einer unzureichenden Mineralstoffzufuhr.</a:t>
            </a:r>
            <a:endParaRPr lang="en-IE" sz="1100" dirty="0"/>
          </a:p>
        </p:txBody>
      </p:sp>
      <p:sp>
        <p:nvSpPr>
          <p:cNvPr id="15" name="TextBox 14">
            <a:extLst>
              <a:ext uri="{FF2B5EF4-FFF2-40B4-BE49-F238E27FC236}">
                <a16:creationId xmlns:a16="http://schemas.microsoft.com/office/drawing/2014/main" id="{690A4A77-57C6-4397-A7A3-5C8F6E4FEC2A}"/>
              </a:ext>
            </a:extLst>
          </p:cNvPr>
          <p:cNvSpPr txBox="1"/>
          <p:nvPr/>
        </p:nvSpPr>
        <p:spPr>
          <a:xfrm>
            <a:off x="834042" y="1657275"/>
            <a:ext cx="5785836" cy="261610"/>
          </a:xfrm>
          <a:prstGeom prst="rect">
            <a:avLst/>
          </a:prstGeom>
          <a:noFill/>
        </p:spPr>
        <p:txBody>
          <a:bodyPr wrap="square">
            <a:spAutoFit/>
          </a:bodyPr>
          <a:lstStyle/>
          <a:p>
            <a:pPr algn="ctr"/>
            <a:r>
              <a:rPr lang="en-US" sz="1100" b="1" i="0" dirty="0" err="1">
                <a:solidFill>
                  <a:srgbClr val="212121"/>
                </a:solidFill>
                <a:effectLst/>
              </a:rPr>
              <a:t>Mikronährstoffzufuhr</a:t>
            </a:r>
            <a:r>
              <a:rPr lang="en-US" sz="1100" b="1" i="0" dirty="0">
                <a:solidFill>
                  <a:srgbClr val="212121"/>
                </a:solidFill>
                <a:effectLst/>
              </a:rPr>
              <a:t> </a:t>
            </a:r>
            <a:r>
              <a:rPr lang="en-US" sz="1100" b="1" i="0" dirty="0" err="1">
                <a:solidFill>
                  <a:srgbClr val="212121"/>
                </a:solidFill>
                <a:effectLst/>
              </a:rPr>
              <a:t>bei</a:t>
            </a:r>
            <a:r>
              <a:rPr lang="en-US" sz="1100" b="1" i="0" dirty="0">
                <a:solidFill>
                  <a:srgbClr val="212121"/>
                </a:solidFill>
                <a:effectLst/>
              </a:rPr>
              <a:t> </a:t>
            </a:r>
            <a:r>
              <a:rPr lang="en-US" sz="1100" b="1" i="0" dirty="0" err="1">
                <a:solidFill>
                  <a:srgbClr val="212121"/>
                </a:solidFill>
                <a:effectLst/>
              </a:rPr>
              <a:t>älteren</a:t>
            </a:r>
            <a:r>
              <a:rPr lang="en-US" sz="1100" b="1" i="0" dirty="0">
                <a:solidFill>
                  <a:srgbClr val="212121"/>
                </a:solidFill>
                <a:effectLst/>
              </a:rPr>
              <a:t> </a:t>
            </a:r>
            <a:r>
              <a:rPr lang="en-US" sz="1100" b="1" i="0" dirty="0" err="1">
                <a:solidFill>
                  <a:srgbClr val="212121"/>
                </a:solidFill>
                <a:effectLst/>
              </a:rPr>
              <a:t>Erwachsenen</a:t>
            </a:r>
            <a:endParaRPr lang="en-IE" sz="1100" b="1" dirty="0"/>
          </a:p>
        </p:txBody>
      </p:sp>
      <p:sp>
        <p:nvSpPr>
          <p:cNvPr id="16" name="TextBox 15">
            <a:extLst>
              <a:ext uri="{FF2B5EF4-FFF2-40B4-BE49-F238E27FC236}">
                <a16:creationId xmlns:a16="http://schemas.microsoft.com/office/drawing/2014/main" id="{14A10F7E-2988-4E07-8043-1AF4987C8A1A}"/>
              </a:ext>
            </a:extLst>
          </p:cNvPr>
          <p:cNvSpPr txBox="1"/>
          <p:nvPr/>
        </p:nvSpPr>
        <p:spPr>
          <a:xfrm rot="16200000">
            <a:off x="3046819" y="4605906"/>
            <a:ext cx="1050181" cy="261610"/>
          </a:xfrm>
          <a:prstGeom prst="rect">
            <a:avLst/>
          </a:prstGeom>
          <a:noFill/>
        </p:spPr>
        <p:txBody>
          <a:bodyPr wrap="square">
            <a:spAutoFit/>
          </a:bodyPr>
          <a:lstStyle/>
          <a:p>
            <a:pPr algn="r"/>
            <a:r>
              <a:rPr lang="en-US" sz="1100" b="0" i="0" dirty="0">
                <a:solidFill>
                  <a:srgbClr val="212121"/>
                </a:solidFill>
                <a:effectLst/>
              </a:rPr>
              <a:t>Eisen</a:t>
            </a:r>
            <a:endParaRPr lang="en-IE" sz="1100" dirty="0"/>
          </a:p>
        </p:txBody>
      </p:sp>
      <p:sp>
        <p:nvSpPr>
          <p:cNvPr id="17" name="TextBox 16">
            <a:extLst>
              <a:ext uri="{FF2B5EF4-FFF2-40B4-BE49-F238E27FC236}">
                <a16:creationId xmlns:a16="http://schemas.microsoft.com/office/drawing/2014/main" id="{C32AD6F9-354C-4BF0-B7D5-8CFBB839A8FE}"/>
              </a:ext>
            </a:extLst>
          </p:cNvPr>
          <p:cNvSpPr txBox="1"/>
          <p:nvPr/>
        </p:nvSpPr>
        <p:spPr>
          <a:xfrm rot="16200000">
            <a:off x="3531850" y="4605906"/>
            <a:ext cx="1050181" cy="261610"/>
          </a:xfrm>
          <a:prstGeom prst="rect">
            <a:avLst/>
          </a:prstGeom>
          <a:noFill/>
        </p:spPr>
        <p:txBody>
          <a:bodyPr wrap="square">
            <a:spAutoFit/>
          </a:bodyPr>
          <a:lstStyle/>
          <a:p>
            <a:pPr algn="r"/>
            <a:r>
              <a:rPr lang="en-US" sz="1100" b="0" i="0" dirty="0">
                <a:solidFill>
                  <a:srgbClr val="212121"/>
                </a:solidFill>
                <a:effectLst/>
              </a:rPr>
              <a:t>Magnesium</a:t>
            </a:r>
            <a:endParaRPr lang="en-IE" sz="1100" dirty="0"/>
          </a:p>
        </p:txBody>
      </p:sp>
      <p:sp>
        <p:nvSpPr>
          <p:cNvPr id="18" name="TextBox 17">
            <a:extLst>
              <a:ext uri="{FF2B5EF4-FFF2-40B4-BE49-F238E27FC236}">
                <a16:creationId xmlns:a16="http://schemas.microsoft.com/office/drawing/2014/main" id="{1D36D463-6E7B-46CD-87EA-AF4413FE8A7A}"/>
              </a:ext>
            </a:extLst>
          </p:cNvPr>
          <p:cNvSpPr txBox="1"/>
          <p:nvPr/>
        </p:nvSpPr>
        <p:spPr>
          <a:xfrm rot="16200000">
            <a:off x="4048686" y="4605906"/>
            <a:ext cx="1050181" cy="261610"/>
          </a:xfrm>
          <a:prstGeom prst="rect">
            <a:avLst/>
          </a:prstGeom>
          <a:noFill/>
        </p:spPr>
        <p:txBody>
          <a:bodyPr wrap="square">
            <a:spAutoFit/>
          </a:bodyPr>
          <a:lstStyle/>
          <a:p>
            <a:pPr algn="r"/>
            <a:r>
              <a:rPr lang="en-US" sz="1100" b="0" i="0" dirty="0">
                <a:solidFill>
                  <a:srgbClr val="212121"/>
                </a:solidFill>
                <a:effectLst/>
              </a:rPr>
              <a:t>Phosphor</a:t>
            </a:r>
            <a:endParaRPr lang="en-IE" sz="1100" dirty="0"/>
          </a:p>
        </p:txBody>
      </p:sp>
      <p:sp>
        <p:nvSpPr>
          <p:cNvPr id="19" name="TextBox 18">
            <a:extLst>
              <a:ext uri="{FF2B5EF4-FFF2-40B4-BE49-F238E27FC236}">
                <a16:creationId xmlns:a16="http://schemas.microsoft.com/office/drawing/2014/main" id="{226BA5BC-EE14-423F-89ED-ABFCADD72BF3}"/>
              </a:ext>
            </a:extLst>
          </p:cNvPr>
          <p:cNvSpPr txBox="1"/>
          <p:nvPr/>
        </p:nvSpPr>
        <p:spPr>
          <a:xfrm rot="16200000">
            <a:off x="4565522" y="4605906"/>
            <a:ext cx="1050181" cy="261610"/>
          </a:xfrm>
          <a:prstGeom prst="rect">
            <a:avLst/>
          </a:prstGeom>
          <a:noFill/>
        </p:spPr>
        <p:txBody>
          <a:bodyPr wrap="square">
            <a:spAutoFit/>
          </a:bodyPr>
          <a:lstStyle/>
          <a:p>
            <a:pPr algn="r"/>
            <a:r>
              <a:rPr lang="en-US" sz="1100" b="0" i="0" dirty="0" err="1">
                <a:solidFill>
                  <a:srgbClr val="212121"/>
                </a:solidFill>
                <a:effectLst/>
              </a:rPr>
              <a:t>Selen</a:t>
            </a:r>
            <a:endParaRPr lang="en-IE" sz="1100" dirty="0"/>
          </a:p>
        </p:txBody>
      </p:sp>
      <p:sp>
        <p:nvSpPr>
          <p:cNvPr id="20" name="TextBox 19">
            <a:extLst>
              <a:ext uri="{FF2B5EF4-FFF2-40B4-BE49-F238E27FC236}">
                <a16:creationId xmlns:a16="http://schemas.microsoft.com/office/drawing/2014/main" id="{A6D8869B-A76C-43C6-873D-FCC62796FB62}"/>
              </a:ext>
            </a:extLst>
          </p:cNvPr>
          <p:cNvSpPr txBox="1"/>
          <p:nvPr/>
        </p:nvSpPr>
        <p:spPr>
          <a:xfrm rot="16200000">
            <a:off x="5066455" y="4605906"/>
            <a:ext cx="1050181" cy="261610"/>
          </a:xfrm>
          <a:prstGeom prst="rect">
            <a:avLst/>
          </a:prstGeom>
          <a:noFill/>
        </p:spPr>
        <p:txBody>
          <a:bodyPr wrap="square">
            <a:spAutoFit/>
          </a:bodyPr>
          <a:lstStyle/>
          <a:p>
            <a:pPr algn="r"/>
            <a:r>
              <a:rPr lang="en-US" sz="1100" b="0" i="0" dirty="0">
                <a:solidFill>
                  <a:srgbClr val="212121"/>
                </a:solidFill>
                <a:effectLst/>
              </a:rPr>
              <a:t>Zink</a:t>
            </a:r>
            <a:endParaRPr lang="en-IE" sz="1100" dirty="0"/>
          </a:p>
        </p:txBody>
      </p:sp>
    </p:spTree>
    <p:extLst>
      <p:ext uri="{BB962C8B-B14F-4D97-AF65-F5344CB8AC3E}">
        <p14:creationId xmlns:p14="http://schemas.microsoft.com/office/powerpoint/2010/main" val="23012291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F9FB50-A865-48D4-ACA2-808A536149D8}"/>
              </a:ext>
            </a:extLst>
          </p:cNvPr>
          <p:cNvSpPr>
            <a:spLocks noGrp="1"/>
          </p:cNvSpPr>
          <p:nvPr>
            <p:ph type="body" sz="quarter" idx="14"/>
          </p:nvPr>
        </p:nvSpPr>
        <p:spPr/>
        <p:txBody>
          <a:bodyPr>
            <a:noAutofit/>
          </a:bodyPr>
          <a:lstStyle/>
          <a:p>
            <a:r>
              <a:rPr lang="en-US" dirty="0"/>
              <a:t>”</a:t>
            </a:r>
            <a:endParaRPr lang="en-IE" dirty="0"/>
          </a:p>
        </p:txBody>
      </p:sp>
      <p:sp>
        <p:nvSpPr>
          <p:cNvPr id="3" name="Text Placeholder 2">
            <a:extLst>
              <a:ext uri="{FF2B5EF4-FFF2-40B4-BE49-F238E27FC236}">
                <a16:creationId xmlns:a16="http://schemas.microsoft.com/office/drawing/2014/main" id="{9F82963B-F46F-4255-ABE6-64243084D44B}"/>
              </a:ext>
            </a:extLst>
          </p:cNvPr>
          <p:cNvSpPr>
            <a:spLocks noGrp="1"/>
          </p:cNvSpPr>
          <p:nvPr>
            <p:ph type="body" sz="quarter" idx="13"/>
          </p:nvPr>
        </p:nvSpPr>
        <p:spPr/>
        <p:txBody>
          <a:bodyPr>
            <a:normAutofit/>
          </a:bodyPr>
          <a:lstStyle/>
          <a:p>
            <a:r>
              <a:rPr lang="de-DE" sz="2400" dirty="0"/>
              <a:t>Phytochemikalien sind definiert als bioaktive* Nährstoff-Pflanzenchemikalien in Obst, Gemüse, Getreide und anderen pflanzlichen Lebensmitteln, die über die Grundernährung hinaus erwünschte gesundheitliche Vorteile bieten können, um das Risiko der wichtigsten chronischen Krankheiten zu verringern.</a:t>
            </a:r>
            <a:endParaRPr lang="en-IE" sz="2400" dirty="0"/>
          </a:p>
        </p:txBody>
      </p:sp>
      <p:sp>
        <p:nvSpPr>
          <p:cNvPr id="4" name="Text Placeholder 3">
            <a:extLst>
              <a:ext uri="{FF2B5EF4-FFF2-40B4-BE49-F238E27FC236}">
                <a16:creationId xmlns:a16="http://schemas.microsoft.com/office/drawing/2014/main" id="{CE115B01-1603-4217-B32A-E50E83900A1A}"/>
              </a:ext>
            </a:extLst>
          </p:cNvPr>
          <p:cNvSpPr>
            <a:spLocks noGrp="1"/>
          </p:cNvSpPr>
          <p:nvPr>
            <p:ph type="body" sz="quarter" idx="15"/>
          </p:nvPr>
        </p:nvSpPr>
        <p:spPr>
          <a:xfrm>
            <a:off x="6501699" y="346737"/>
            <a:ext cx="2613204" cy="1221666"/>
          </a:xfrm>
        </p:spPr>
        <p:txBody>
          <a:bodyPr/>
          <a:lstStyle/>
          <a:p>
            <a:r>
              <a:rPr lang="en-US" dirty="0"/>
              <a:t>“</a:t>
            </a:r>
            <a:endParaRPr lang="en-IE" dirty="0"/>
          </a:p>
        </p:txBody>
      </p:sp>
      <p:pic>
        <p:nvPicPr>
          <p:cNvPr id="10" name="Picture Placeholder 9" descr="Stack of citrus fruits cut in half">
            <a:extLst>
              <a:ext uri="{FF2B5EF4-FFF2-40B4-BE49-F238E27FC236}">
                <a16:creationId xmlns:a16="http://schemas.microsoft.com/office/drawing/2014/main" id="{8ACF4B4C-E358-4BF5-9543-DF67555A9326}"/>
              </a:ext>
            </a:extLst>
          </p:cNvPr>
          <p:cNvPicPr>
            <a:picLocks noGrp="1" noChangeAspect="1"/>
          </p:cNvPicPr>
          <p:nvPr>
            <p:ph type="pic" sz="quarter" idx="19"/>
          </p:nvPr>
        </p:nvPicPr>
        <p:blipFill>
          <a:blip r:embed="rId2" cstate="screen">
            <a:extLst>
              <a:ext uri="{28A0092B-C50C-407E-A947-70E740481C1C}">
                <a14:useLocalDpi xmlns:a14="http://schemas.microsoft.com/office/drawing/2010/main"/>
              </a:ext>
            </a:extLst>
          </a:blip>
          <a:srcRect/>
          <a:stretch>
            <a:fillRect/>
          </a:stretch>
        </p:blipFill>
        <p:spPr/>
      </p:pic>
      <p:sp>
        <p:nvSpPr>
          <p:cNvPr id="7" name="TextBox 6">
            <a:extLst>
              <a:ext uri="{FF2B5EF4-FFF2-40B4-BE49-F238E27FC236}">
                <a16:creationId xmlns:a16="http://schemas.microsoft.com/office/drawing/2014/main" id="{9B092DA3-278E-48CB-B0BF-F20EDD5DB9E4}"/>
              </a:ext>
            </a:extLst>
          </p:cNvPr>
          <p:cNvSpPr txBox="1"/>
          <p:nvPr/>
        </p:nvSpPr>
        <p:spPr>
          <a:xfrm>
            <a:off x="10336426" y="5430474"/>
            <a:ext cx="1680727" cy="369332"/>
          </a:xfrm>
          <a:prstGeom prst="rect">
            <a:avLst/>
          </a:prstGeom>
          <a:noFill/>
        </p:spPr>
        <p:txBody>
          <a:bodyPr wrap="square">
            <a:spAutoFit/>
          </a:bodyPr>
          <a:lstStyle/>
          <a:p>
            <a:r>
              <a:rPr lang="en-IE" b="0" i="0" dirty="0">
                <a:solidFill>
                  <a:srgbClr val="4D5156"/>
                </a:solidFill>
                <a:effectLst/>
                <a:latin typeface="Roboto" panose="02000000000000000000" pitchFamily="2" charset="0"/>
                <a:hlinkClick r:id="rId3"/>
              </a:rPr>
              <a:t>(Liu, 2004)</a:t>
            </a:r>
            <a:endParaRPr lang="en-IE" dirty="0"/>
          </a:p>
        </p:txBody>
      </p:sp>
      <p:sp>
        <p:nvSpPr>
          <p:cNvPr id="8" name="TextBox 7">
            <a:extLst>
              <a:ext uri="{FF2B5EF4-FFF2-40B4-BE49-F238E27FC236}">
                <a16:creationId xmlns:a16="http://schemas.microsoft.com/office/drawing/2014/main" id="{78128CCB-AC3A-444F-A20B-480FCDC5634C}"/>
              </a:ext>
            </a:extLst>
          </p:cNvPr>
          <p:cNvSpPr txBox="1"/>
          <p:nvPr/>
        </p:nvSpPr>
        <p:spPr>
          <a:xfrm>
            <a:off x="6165963" y="5738482"/>
            <a:ext cx="3113839" cy="1077218"/>
          </a:xfrm>
          <a:prstGeom prst="rect">
            <a:avLst/>
          </a:prstGeom>
          <a:solidFill>
            <a:srgbClr val="FED100"/>
          </a:solidFill>
        </p:spPr>
        <p:txBody>
          <a:bodyPr wrap="square" rtlCol="0">
            <a:spAutoFit/>
          </a:bodyPr>
          <a:lstStyle/>
          <a:p>
            <a:pPr algn="r"/>
            <a:r>
              <a:rPr lang="en-US" sz="1600" dirty="0">
                <a:solidFill>
                  <a:srgbClr val="000000"/>
                </a:solidFill>
              </a:rPr>
              <a:t>* </a:t>
            </a:r>
            <a:r>
              <a:rPr lang="en-US" sz="1600" dirty="0" err="1">
                <a:solidFill>
                  <a:srgbClr val="000000"/>
                </a:solidFill>
              </a:rPr>
              <a:t>Große</a:t>
            </a:r>
            <a:r>
              <a:rPr lang="en-US" sz="1600" dirty="0">
                <a:solidFill>
                  <a:srgbClr val="000000"/>
                </a:solidFill>
              </a:rPr>
              <a:t> </a:t>
            </a:r>
            <a:r>
              <a:rPr lang="en-US" sz="1600" dirty="0" err="1">
                <a:solidFill>
                  <a:srgbClr val="000000"/>
                </a:solidFill>
              </a:rPr>
              <a:t>Worte</a:t>
            </a:r>
            <a:r>
              <a:rPr lang="en-US" sz="1600" dirty="0">
                <a:solidFill>
                  <a:srgbClr val="000000"/>
                </a:solidFill>
              </a:rPr>
              <a:t> </a:t>
            </a:r>
            <a:r>
              <a:rPr lang="en-US" sz="1600" dirty="0" err="1">
                <a:solidFill>
                  <a:srgbClr val="000000"/>
                </a:solidFill>
              </a:rPr>
              <a:t>einfach</a:t>
            </a:r>
            <a:r>
              <a:rPr lang="en-US" sz="1600" dirty="0">
                <a:solidFill>
                  <a:srgbClr val="000000"/>
                </a:solidFill>
              </a:rPr>
              <a:t> </a:t>
            </a:r>
            <a:r>
              <a:rPr lang="en-US" sz="1600" dirty="0" err="1">
                <a:solidFill>
                  <a:srgbClr val="000000"/>
                </a:solidFill>
              </a:rPr>
              <a:t>gemacht</a:t>
            </a:r>
            <a:r>
              <a:rPr lang="en-IE" sz="1600" dirty="0">
                <a:solidFill>
                  <a:srgbClr val="000000"/>
                </a:solidFill>
              </a:rPr>
              <a:t>:	</a:t>
            </a:r>
            <a:r>
              <a:rPr lang="de-DE" sz="1600" b="1" dirty="0">
                <a:solidFill>
                  <a:srgbClr val="000000"/>
                </a:solidFill>
              </a:rPr>
              <a:t>Bioaktiv = </a:t>
            </a:r>
            <a:r>
              <a:rPr lang="de-DE" sz="1600" dirty="0">
                <a:solidFill>
                  <a:srgbClr val="000000"/>
                </a:solidFill>
              </a:rPr>
              <a:t>eine Wirkung auf einen lebenden Organismus haben</a:t>
            </a:r>
            <a:endParaRPr lang="en-US" sz="1600" dirty="0">
              <a:solidFill>
                <a:srgbClr val="000000"/>
              </a:solidFill>
            </a:endParaRPr>
          </a:p>
        </p:txBody>
      </p:sp>
    </p:spTree>
    <p:extLst>
      <p:ext uri="{BB962C8B-B14F-4D97-AF65-F5344CB8AC3E}">
        <p14:creationId xmlns:p14="http://schemas.microsoft.com/office/powerpoint/2010/main" val="12120914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2F562F-FB7F-4829-9F5A-5C58BBB5F21F}"/>
              </a:ext>
            </a:extLst>
          </p:cNvPr>
          <p:cNvSpPr>
            <a:spLocks noGrp="1"/>
          </p:cNvSpPr>
          <p:nvPr>
            <p:ph type="body" sz="quarter" idx="18"/>
          </p:nvPr>
        </p:nvSpPr>
        <p:spPr>
          <a:xfrm>
            <a:off x="452673" y="1757010"/>
            <a:ext cx="5643327" cy="4027101"/>
          </a:xfrm>
        </p:spPr>
        <p:txBody>
          <a:bodyPr>
            <a:normAutofit fontScale="85000" lnSpcReduction="10000"/>
          </a:bodyPr>
          <a:lstStyle/>
          <a:p>
            <a:pPr indent="0"/>
            <a:r>
              <a:rPr lang="de-DE" dirty="0"/>
              <a:t>Diätetische Pflanzen oder Nahrungsquellen, einschließlich</a:t>
            </a:r>
            <a:r>
              <a:rPr lang="en-GB" dirty="0"/>
              <a:t>:</a:t>
            </a:r>
          </a:p>
          <a:p>
            <a:pPr marL="571500" indent="-342900">
              <a:buFont typeface="Arial" panose="020B0604020202020204" pitchFamily="34" charset="0"/>
              <a:buChar char="•"/>
            </a:pPr>
            <a:r>
              <a:rPr lang="en-GB" dirty="0"/>
              <a:t>Tee, </a:t>
            </a:r>
            <a:r>
              <a:rPr lang="en-GB" dirty="0" err="1"/>
              <a:t>Kaffee</a:t>
            </a:r>
            <a:r>
              <a:rPr lang="en-GB" dirty="0"/>
              <a:t>…</a:t>
            </a:r>
          </a:p>
          <a:p>
            <a:pPr marL="571500" indent="-342900">
              <a:buFont typeface="Arial" panose="020B0604020202020204" pitchFamily="34" charset="0"/>
              <a:buChar char="•"/>
            </a:pPr>
            <a:r>
              <a:rPr lang="en-GB" dirty="0"/>
              <a:t>Kakao, </a:t>
            </a:r>
            <a:r>
              <a:rPr lang="en-GB" dirty="0" err="1"/>
              <a:t>Schokolade</a:t>
            </a:r>
            <a:r>
              <a:rPr lang="en-GB" dirty="0"/>
              <a:t>… </a:t>
            </a:r>
          </a:p>
          <a:p>
            <a:pPr marL="571500" indent="-342900">
              <a:buFont typeface="Arial" panose="020B0604020202020204" pitchFamily="34" charset="0"/>
              <a:buChar char="•"/>
            </a:pPr>
            <a:r>
              <a:rPr lang="en-GB" dirty="0" err="1"/>
              <a:t>Rotwein</a:t>
            </a:r>
            <a:r>
              <a:rPr lang="en-GB" dirty="0"/>
              <a:t>, </a:t>
            </a:r>
            <a:r>
              <a:rPr lang="en-GB" dirty="0" err="1"/>
              <a:t>Trauben</a:t>
            </a:r>
            <a:r>
              <a:rPr lang="en-GB" dirty="0"/>
              <a:t>… </a:t>
            </a:r>
          </a:p>
          <a:p>
            <a:pPr marL="571500" indent="-342900">
              <a:buFont typeface="Arial" panose="020B0604020202020204" pitchFamily="34" charset="0"/>
              <a:buChar char="•"/>
            </a:pPr>
            <a:r>
              <a:rPr lang="en-GB" dirty="0" err="1"/>
              <a:t>Zitrusfrüchte</a:t>
            </a:r>
            <a:r>
              <a:rPr lang="en-GB" dirty="0"/>
              <a:t>, </a:t>
            </a:r>
            <a:r>
              <a:rPr lang="en-GB" dirty="0" err="1"/>
              <a:t>andere</a:t>
            </a:r>
            <a:r>
              <a:rPr lang="en-GB" dirty="0"/>
              <a:t> </a:t>
            </a:r>
            <a:r>
              <a:rPr lang="en-GB" dirty="0" err="1"/>
              <a:t>Früchte</a:t>
            </a:r>
            <a:r>
              <a:rPr lang="en-GB" dirty="0"/>
              <a:t>…</a:t>
            </a:r>
          </a:p>
          <a:p>
            <a:pPr marL="571500" indent="-342900">
              <a:buFont typeface="Arial" panose="020B0604020202020204" pitchFamily="34" charset="0"/>
              <a:buChar char="•"/>
            </a:pPr>
            <a:r>
              <a:rPr lang="en-GB" dirty="0" err="1"/>
              <a:t>Gewürze</a:t>
            </a:r>
            <a:r>
              <a:rPr lang="en-GB" dirty="0"/>
              <a:t>; </a:t>
            </a:r>
            <a:r>
              <a:rPr lang="en-GB" dirty="0" err="1"/>
              <a:t>Kurkuma</a:t>
            </a:r>
            <a:r>
              <a:rPr lang="en-GB" dirty="0"/>
              <a:t>, Safran…</a:t>
            </a:r>
          </a:p>
          <a:p>
            <a:pPr marL="571500" indent="-342900">
              <a:buFont typeface="Arial" panose="020B0604020202020204" pitchFamily="34" charset="0"/>
              <a:buChar char="•"/>
            </a:pPr>
            <a:r>
              <a:rPr lang="en-GB" dirty="0" err="1"/>
              <a:t>Kräuter</a:t>
            </a:r>
            <a:r>
              <a:rPr lang="en-GB" dirty="0"/>
              <a:t>; </a:t>
            </a:r>
            <a:r>
              <a:rPr lang="en-GB" dirty="0" err="1"/>
              <a:t>Salbei</a:t>
            </a:r>
            <a:r>
              <a:rPr lang="en-GB" dirty="0"/>
              <a:t>, </a:t>
            </a:r>
            <a:r>
              <a:rPr lang="en-GB" dirty="0" err="1"/>
              <a:t>Rosmarin</a:t>
            </a:r>
            <a:r>
              <a:rPr lang="en-GB" dirty="0"/>
              <a:t>, </a:t>
            </a:r>
            <a:r>
              <a:rPr lang="en-GB" dirty="0" err="1"/>
              <a:t>Minze</a:t>
            </a:r>
            <a:r>
              <a:rPr lang="en-GB" dirty="0"/>
              <a:t>, </a:t>
            </a:r>
            <a:r>
              <a:rPr lang="en-GB" dirty="0" err="1"/>
              <a:t>Zitronenmelisse</a:t>
            </a:r>
            <a:r>
              <a:rPr lang="en-GB" dirty="0"/>
              <a:t>…</a:t>
            </a:r>
          </a:p>
          <a:p>
            <a:pPr indent="0"/>
            <a:r>
              <a:rPr lang="de-DE" dirty="0"/>
              <a:t>werden mit möglichen gesundheitlichen Vorteilen in Verbindung gebracht, insbesondere für die kognitive Funktion des Gehirns</a:t>
            </a:r>
            <a:r>
              <a:rPr lang="en-GB" dirty="0"/>
              <a:t>. </a:t>
            </a:r>
            <a:r>
              <a:rPr lang="en-GB" dirty="0">
                <a:solidFill>
                  <a:srgbClr val="1188A3"/>
                </a:solidFill>
                <a:hlinkClick r:id="rId2">
                  <a:extLst>
                    <a:ext uri="{A12FA001-AC4F-418D-AE19-62706E023703}">
                      <ahyp:hlinkClr xmlns:ahyp="http://schemas.microsoft.com/office/drawing/2018/hyperlinkcolor" val="tx"/>
                    </a:ext>
                  </a:extLst>
                </a:hlinkClick>
              </a:rPr>
              <a:t>Quelle</a:t>
            </a:r>
            <a:endParaRPr lang="en-GB" dirty="0">
              <a:solidFill>
                <a:srgbClr val="1188A3"/>
              </a:solidFill>
            </a:endParaRPr>
          </a:p>
          <a:p>
            <a:pPr indent="0"/>
            <a:endParaRPr lang="en-IE" dirty="0"/>
          </a:p>
        </p:txBody>
      </p:sp>
      <p:sp>
        <p:nvSpPr>
          <p:cNvPr id="4" name="Text Placeholder 2">
            <a:extLst>
              <a:ext uri="{FF2B5EF4-FFF2-40B4-BE49-F238E27FC236}">
                <a16:creationId xmlns:a16="http://schemas.microsoft.com/office/drawing/2014/main" id="{F1C107E8-026B-4593-809F-488DFA5C788A}"/>
              </a:ext>
            </a:extLst>
          </p:cNvPr>
          <p:cNvSpPr>
            <a:spLocks noGrp="1"/>
          </p:cNvSpPr>
          <p:nvPr>
            <p:ph type="body" sz="quarter" idx="16"/>
          </p:nvPr>
        </p:nvSpPr>
        <p:spPr>
          <a:xfrm>
            <a:off x="735013" y="642938"/>
            <a:ext cx="10807700" cy="582612"/>
          </a:xfrm>
        </p:spPr>
        <p:txBody>
          <a:bodyPr>
            <a:normAutofit lnSpcReduction="10000"/>
          </a:bodyPr>
          <a:lstStyle/>
          <a:p>
            <a:r>
              <a:rPr lang="en-US" b="1" dirty="0" err="1"/>
              <a:t>Phytochemikalien</a:t>
            </a:r>
            <a:r>
              <a:rPr lang="en-US" b="1" dirty="0"/>
              <a:t>: </a:t>
            </a:r>
            <a:r>
              <a:rPr lang="en-US" dirty="0" err="1"/>
              <a:t>Lösungen</a:t>
            </a:r>
            <a:r>
              <a:rPr lang="en-US" dirty="0"/>
              <a:t> und </a:t>
            </a:r>
            <a:r>
              <a:rPr lang="en-US" dirty="0" err="1"/>
              <a:t>Überlegungen</a:t>
            </a:r>
            <a:endParaRPr lang="en-IE" dirty="0"/>
          </a:p>
        </p:txBody>
      </p:sp>
      <p:pic>
        <p:nvPicPr>
          <p:cNvPr id="5" name="Picture 4" descr="Ingredients and spices on top of a black surface">
            <a:extLst>
              <a:ext uri="{FF2B5EF4-FFF2-40B4-BE49-F238E27FC236}">
                <a16:creationId xmlns:a16="http://schemas.microsoft.com/office/drawing/2014/main" id="{DBB9251C-1EF6-4BBD-96F3-89187DAFE7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60468" y="1640941"/>
            <a:ext cx="3775296" cy="3576118"/>
          </a:xfrm>
          <a:prstGeom prst="rect">
            <a:avLst/>
          </a:prstGeom>
        </p:spPr>
      </p:pic>
    </p:spTree>
    <p:extLst>
      <p:ext uri="{BB962C8B-B14F-4D97-AF65-F5344CB8AC3E}">
        <p14:creationId xmlns:p14="http://schemas.microsoft.com/office/powerpoint/2010/main" val="21355004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569659-AB30-4111-B4EB-0F05F396E91B}"/>
              </a:ext>
            </a:extLst>
          </p:cNvPr>
          <p:cNvSpPr>
            <a:spLocks noGrp="1"/>
          </p:cNvSpPr>
          <p:nvPr>
            <p:ph type="body" sz="quarter" idx="18"/>
          </p:nvPr>
        </p:nvSpPr>
        <p:spPr>
          <a:xfrm>
            <a:off x="434566" y="1475715"/>
            <a:ext cx="11353046" cy="4149000"/>
          </a:xfrm>
        </p:spPr>
        <p:txBody>
          <a:bodyPr/>
          <a:lstStyle/>
          <a:p>
            <a:pPr indent="0"/>
            <a:r>
              <a:rPr lang="en-US" b="1" dirty="0" err="1"/>
              <a:t>Kurkuma</a:t>
            </a:r>
            <a:endParaRPr lang="en-US" b="1" dirty="0"/>
          </a:p>
          <a:p>
            <a:pPr indent="0"/>
            <a:r>
              <a:rPr lang="de-DE" dirty="0"/>
              <a:t>Eine Studie mit mehr als tausend Teilnehmern ergab, dass häufige oder gelegentliche Curry-Konsumenten (Alter: 60-90 Jahre) signifikant höhere Mini-Mental State Examination (MMSE)-Werte aufwiesen als Nicht- oder seltene Konsumierende</a:t>
            </a:r>
            <a:r>
              <a:rPr lang="en-US" dirty="0"/>
              <a:t>. </a:t>
            </a:r>
            <a:r>
              <a:rPr lang="en-US" dirty="0">
                <a:solidFill>
                  <a:srgbClr val="1188A3"/>
                </a:solidFill>
                <a:hlinkClick r:id="rId2">
                  <a:extLst>
                    <a:ext uri="{A12FA001-AC4F-418D-AE19-62706E023703}">
                      <ahyp:hlinkClr xmlns:ahyp="http://schemas.microsoft.com/office/drawing/2018/hyperlinkcolor" val="tx"/>
                    </a:ext>
                  </a:extLst>
                </a:hlinkClick>
              </a:rPr>
              <a:t>Quelle</a:t>
            </a:r>
            <a:endParaRPr lang="en-US" dirty="0">
              <a:solidFill>
                <a:srgbClr val="1188A3"/>
              </a:solidFill>
            </a:endParaRPr>
          </a:p>
          <a:p>
            <a:pPr indent="0"/>
            <a:r>
              <a:rPr lang="de-DE" dirty="0"/>
              <a:t>Die Bioaktivität wurde hauptsächlich auf die antioxidative Chemikalie </a:t>
            </a:r>
            <a:r>
              <a:rPr lang="de-DE" b="1" dirty="0"/>
              <a:t>Curcumin</a:t>
            </a:r>
            <a:r>
              <a:rPr lang="de-DE" dirty="0"/>
              <a:t> in Kurkuma zurückgeführt</a:t>
            </a:r>
            <a:r>
              <a:rPr lang="en-US" dirty="0"/>
              <a:t>. </a:t>
            </a:r>
          </a:p>
          <a:p>
            <a:pPr indent="0"/>
            <a:endParaRPr lang="en-IE" dirty="0"/>
          </a:p>
        </p:txBody>
      </p:sp>
      <p:sp>
        <p:nvSpPr>
          <p:cNvPr id="3" name="Text Placeholder 2">
            <a:extLst>
              <a:ext uri="{FF2B5EF4-FFF2-40B4-BE49-F238E27FC236}">
                <a16:creationId xmlns:a16="http://schemas.microsoft.com/office/drawing/2014/main" id="{2C697534-7B94-41C9-8771-BBB98E49264E}"/>
              </a:ext>
            </a:extLst>
          </p:cNvPr>
          <p:cNvSpPr>
            <a:spLocks noGrp="1"/>
          </p:cNvSpPr>
          <p:nvPr>
            <p:ph type="body" sz="quarter" idx="16"/>
          </p:nvPr>
        </p:nvSpPr>
        <p:spPr>
          <a:xfrm>
            <a:off x="610023" y="501656"/>
            <a:ext cx="10594345" cy="891209"/>
          </a:xfrm>
        </p:spPr>
        <p:txBody>
          <a:bodyPr>
            <a:normAutofit fontScale="92500" lnSpcReduction="20000"/>
          </a:bodyPr>
          <a:lstStyle/>
          <a:p>
            <a:r>
              <a:rPr lang="de-DE" dirty="0"/>
              <a:t>Beispiel für den Nutzen von </a:t>
            </a:r>
            <a:r>
              <a:rPr lang="de-DE" b="1" dirty="0"/>
              <a:t>Phytochemikalien</a:t>
            </a:r>
            <a:r>
              <a:rPr lang="de-DE" dirty="0"/>
              <a:t> für die kognitive Funktion</a:t>
            </a:r>
            <a:endParaRPr lang="en-IE" dirty="0"/>
          </a:p>
        </p:txBody>
      </p:sp>
      <p:pic>
        <p:nvPicPr>
          <p:cNvPr id="4" name="Picture 3" descr="A picture containing food, wooden, wood, several&#10;&#10;Description automatically generated">
            <a:extLst>
              <a:ext uri="{FF2B5EF4-FFF2-40B4-BE49-F238E27FC236}">
                <a16:creationId xmlns:a16="http://schemas.microsoft.com/office/drawing/2014/main" id="{5C01D554-C84E-4749-B4B3-E3A9363129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3065" y="3833229"/>
            <a:ext cx="4032116" cy="2169599"/>
          </a:xfrm>
          <a:prstGeom prst="rect">
            <a:avLst/>
          </a:prstGeom>
        </p:spPr>
      </p:pic>
      <p:pic>
        <p:nvPicPr>
          <p:cNvPr id="5" name="Picture 4" descr="A picture containing vegetable, sliced, different, meat&#10;&#10;Description automatically generated">
            <a:extLst>
              <a:ext uri="{FF2B5EF4-FFF2-40B4-BE49-F238E27FC236}">
                <a16:creationId xmlns:a16="http://schemas.microsoft.com/office/drawing/2014/main" id="{9EBF39F8-0819-4078-9F36-2475EFF1A1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30338" y="3833229"/>
            <a:ext cx="4032116" cy="2169599"/>
          </a:xfrm>
          <a:prstGeom prst="rect">
            <a:avLst/>
          </a:prstGeom>
        </p:spPr>
      </p:pic>
    </p:spTree>
    <p:extLst>
      <p:ext uri="{BB962C8B-B14F-4D97-AF65-F5344CB8AC3E}">
        <p14:creationId xmlns:p14="http://schemas.microsoft.com/office/powerpoint/2010/main" val="35825727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slice of lime and strawberry in water">
            <a:extLst>
              <a:ext uri="{FF2B5EF4-FFF2-40B4-BE49-F238E27FC236}">
                <a16:creationId xmlns:a16="http://schemas.microsoft.com/office/drawing/2014/main" id="{6B021897-D3F9-4E09-94F0-461B5197D122}"/>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392300" y="228600"/>
            <a:ext cx="5564883" cy="5447571"/>
          </a:xfrm>
        </p:spPr>
      </p:pic>
      <p:sp>
        <p:nvSpPr>
          <p:cNvPr id="5" name="Text Placeholder 2">
            <a:extLst>
              <a:ext uri="{FF2B5EF4-FFF2-40B4-BE49-F238E27FC236}">
                <a16:creationId xmlns:a16="http://schemas.microsoft.com/office/drawing/2014/main" id="{1E757339-05B1-40F3-BE8C-82B47B5C6E4F}"/>
              </a:ext>
            </a:extLst>
          </p:cNvPr>
          <p:cNvSpPr>
            <a:spLocks noGrp="1"/>
          </p:cNvSpPr>
          <p:nvPr>
            <p:ph type="body" sz="quarter" idx="16"/>
          </p:nvPr>
        </p:nvSpPr>
        <p:spPr>
          <a:xfrm>
            <a:off x="735013" y="228600"/>
            <a:ext cx="5084762" cy="996950"/>
          </a:xfrm>
        </p:spPr>
        <p:txBody>
          <a:bodyPr>
            <a:normAutofit fontScale="92500"/>
          </a:bodyPr>
          <a:lstStyle/>
          <a:p>
            <a:r>
              <a:rPr lang="de-DE" b="1" dirty="0"/>
              <a:t>Phytochemikalien </a:t>
            </a:r>
            <a:r>
              <a:rPr lang="de-DE" dirty="0"/>
              <a:t>helfen bei der kognitiven Funktion</a:t>
            </a:r>
            <a:endParaRPr lang="en-IE" dirty="0"/>
          </a:p>
        </p:txBody>
      </p:sp>
      <p:sp>
        <p:nvSpPr>
          <p:cNvPr id="6" name="Text Placeholder 1">
            <a:extLst>
              <a:ext uri="{FF2B5EF4-FFF2-40B4-BE49-F238E27FC236}">
                <a16:creationId xmlns:a16="http://schemas.microsoft.com/office/drawing/2014/main" id="{8C5A4D66-224F-410D-A4A5-4D486B7B957B}"/>
              </a:ext>
            </a:extLst>
          </p:cNvPr>
          <p:cNvSpPr>
            <a:spLocks noGrp="1"/>
          </p:cNvSpPr>
          <p:nvPr>
            <p:ph type="body" sz="quarter" idx="18"/>
          </p:nvPr>
        </p:nvSpPr>
        <p:spPr>
          <a:xfrm>
            <a:off x="544088" y="1449192"/>
            <a:ext cx="5772629" cy="4531193"/>
          </a:xfrm>
        </p:spPr>
        <p:txBody>
          <a:bodyPr>
            <a:normAutofit fontScale="85000" lnSpcReduction="10000"/>
          </a:bodyPr>
          <a:lstStyle/>
          <a:p>
            <a:pPr marL="0" indent="0">
              <a:lnSpc>
                <a:spcPct val="110000"/>
              </a:lnSpc>
              <a:spcBef>
                <a:spcPts val="0"/>
              </a:spcBef>
            </a:pPr>
            <a:r>
              <a:rPr lang="de-DE" b="1" dirty="0"/>
              <a:t>Obst-Quellen:</a:t>
            </a:r>
          </a:p>
          <a:p>
            <a:pPr marL="0" indent="0">
              <a:lnSpc>
                <a:spcPct val="110000"/>
              </a:lnSpc>
              <a:spcBef>
                <a:spcPts val="0"/>
              </a:spcBef>
            </a:pPr>
            <a:r>
              <a:rPr lang="de-DE" dirty="0"/>
              <a:t>Beeren wie Preiselbeeren, Heidelbeeren, Blaubeeren, Erdbeeren, Himbeeren, Brombeeren und Zitrusfrüchte, die eine Gruppe von Früchten wie Zitronen, Orangen, Limetten und Grapefruits umfassen</a:t>
            </a:r>
            <a:r>
              <a:rPr lang="en-US" dirty="0"/>
              <a:t>.</a:t>
            </a:r>
          </a:p>
          <a:p>
            <a:pPr marL="0" indent="0">
              <a:lnSpc>
                <a:spcPct val="110000"/>
              </a:lnSpc>
            </a:pPr>
            <a:r>
              <a:rPr lang="de-DE" dirty="0"/>
              <a:t>Laufende Studien zeigen Anzeichen einer </a:t>
            </a:r>
            <a:r>
              <a:rPr lang="de-DE" b="1" dirty="0"/>
              <a:t>neuroprotektiven</a:t>
            </a:r>
            <a:r>
              <a:rPr lang="de-DE" dirty="0"/>
              <a:t> Wirkung dieser Fruchtextrakte und -verbindungen.</a:t>
            </a:r>
            <a:r>
              <a:rPr lang="en-US" dirty="0"/>
              <a:t> </a:t>
            </a:r>
            <a:r>
              <a:rPr lang="en-US" dirty="0">
                <a:solidFill>
                  <a:srgbClr val="1188A3"/>
                </a:solidFill>
                <a:hlinkClick r:id="rId3">
                  <a:extLst>
                    <a:ext uri="{A12FA001-AC4F-418D-AE19-62706E023703}">
                      <ahyp:hlinkClr xmlns:ahyp="http://schemas.microsoft.com/office/drawing/2018/hyperlinkcolor" val="tx"/>
                    </a:ext>
                  </a:extLst>
                </a:hlinkClick>
              </a:rPr>
              <a:t>Quelle</a:t>
            </a:r>
            <a:endParaRPr lang="en-US" dirty="0">
              <a:solidFill>
                <a:srgbClr val="1188A3"/>
              </a:solidFill>
            </a:endParaRPr>
          </a:p>
          <a:p>
            <a:pPr marL="0" indent="0">
              <a:lnSpc>
                <a:spcPct val="110000"/>
              </a:lnSpc>
            </a:pPr>
            <a:r>
              <a:rPr lang="de-DE" dirty="0"/>
              <a:t>Zu den Hauptbestandteilen dieser Früchte, die in der Literatur ausgiebig untersucht wurden, gehören </a:t>
            </a:r>
            <a:r>
              <a:rPr lang="de-DE" b="1" dirty="0"/>
              <a:t>Flavonoide, </a:t>
            </a:r>
            <a:r>
              <a:rPr lang="de-DE" b="1" dirty="0" err="1"/>
              <a:t>Anthocyanidine</a:t>
            </a:r>
            <a:r>
              <a:rPr lang="de-DE" b="1" dirty="0"/>
              <a:t>, Gerbstoffe, Phenolsäuren, Cumarine und </a:t>
            </a:r>
            <a:r>
              <a:rPr lang="de-DE" b="1" dirty="0" err="1"/>
              <a:t>Terpenoide</a:t>
            </a:r>
            <a:r>
              <a:rPr lang="en-US" b="1" dirty="0"/>
              <a:t>.</a:t>
            </a:r>
          </a:p>
          <a:p>
            <a:pPr marL="0" indent="0"/>
            <a:endParaRPr lang="en-IE" dirty="0"/>
          </a:p>
        </p:txBody>
      </p:sp>
    </p:spTree>
    <p:extLst>
      <p:ext uri="{BB962C8B-B14F-4D97-AF65-F5344CB8AC3E}">
        <p14:creationId xmlns:p14="http://schemas.microsoft.com/office/powerpoint/2010/main" val="28217065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lowchart: Connector 16">
            <a:extLst>
              <a:ext uri="{FF2B5EF4-FFF2-40B4-BE49-F238E27FC236}">
                <a16:creationId xmlns:a16="http://schemas.microsoft.com/office/drawing/2014/main" id="{F5EA29D9-4247-4A78-AB24-72F388BB6847}"/>
              </a:ext>
            </a:extLst>
          </p:cNvPr>
          <p:cNvSpPr/>
          <p:nvPr/>
        </p:nvSpPr>
        <p:spPr>
          <a:xfrm>
            <a:off x="9155072" y="2130427"/>
            <a:ext cx="1679162" cy="1600199"/>
          </a:xfrm>
          <a:prstGeom prst="flowChartConnector">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000000"/>
                </a:solidFill>
              </a:rPr>
              <a:t>Dies hilft KMUs wie Ihnen, </a:t>
            </a:r>
            <a:r>
              <a:rPr lang="de-DE" sz="1600" b="1" dirty="0">
                <a:solidFill>
                  <a:srgbClr val="000000"/>
                </a:solidFill>
              </a:rPr>
              <a:t>Lösungen zu finden</a:t>
            </a:r>
            <a:endParaRPr lang="en-IE" sz="1600" b="1" dirty="0">
              <a:solidFill>
                <a:srgbClr val="000000"/>
              </a:solidFill>
            </a:endParaRPr>
          </a:p>
        </p:txBody>
      </p:sp>
      <p:sp>
        <p:nvSpPr>
          <p:cNvPr id="16" name="Flowchart: Connector 15">
            <a:extLst>
              <a:ext uri="{FF2B5EF4-FFF2-40B4-BE49-F238E27FC236}">
                <a16:creationId xmlns:a16="http://schemas.microsoft.com/office/drawing/2014/main" id="{BF8CB0DA-936D-4086-8F06-8477B24F1485}"/>
              </a:ext>
            </a:extLst>
          </p:cNvPr>
          <p:cNvSpPr/>
          <p:nvPr/>
        </p:nvSpPr>
        <p:spPr>
          <a:xfrm>
            <a:off x="7052392" y="2061855"/>
            <a:ext cx="2060257" cy="1737341"/>
          </a:xfrm>
          <a:prstGeom prst="flowChartConnector">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85D2E1"/>
                </a:solidFill>
              </a:rPr>
              <a:t> </a:t>
            </a:r>
            <a:r>
              <a:rPr lang="de-DE" sz="1600" dirty="0">
                <a:solidFill>
                  <a:srgbClr val="000000"/>
                </a:solidFill>
              </a:rPr>
              <a:t>Das Verständnis für </a:t>
            </a:r>
            <a:r>
              <a:rPr lang="de-DE" sz="1600" b="1" dirty="0">
                <a:solidFill>
                  <a:srgbClr val="000000"/>
                </a:solidFill>
              </a:rPr>
              <a:t>die Ernährungsbedürfnisse</a:t>
            </a:r>
            <a:r>
              <a:rPr lang="de-DE" sz="1600" dirty="0">
                <a:solidFill>
                  <a:srgbClr val="000000"/>
                </a:solidFill>
              </a:rPr>
              <a:t> ist entscheidend</a:t>
            </a:r>
            <a:endParaRPr lang="en-IE" sz="1600" dirty="0">
              <a:solidFill>
                <a:srgbClr val="000000"/>
              </a:solidFill>
            </a:endParaRPr>
          </a:p>
        </p:txBody>
      </p:sp>
      <p:sp>
        <p:nvSpPr>
          <p:cNvPr id="15" name="Flowchart: Connector 14">
            <a:extLst>
              <a:ext uri="{FF2B5EF4-FFF2-40B4-BE49-F238E27FC236}">
                <a16:creationId xmlns:a16="http://schemas.microsoft.com/office/drawing/2014/main" id="{1BEEE9F7-4077-47B0-BC7B-428FE7439DF6}"/>
              </a:ext>
            </a:extLst>
          </p:cNvPr>
          <p:cNvSpPr/>
          <p:nvPr/>
        </p:nvSpPr>
        <p:spPr>
          <a:xfrm>
            <a:off x="5074968" y="2130427"/>
            <a:ext cx="2042063" cy="1668530"/>
          </a:xfrm>
          <a:prstGeom prst="flowChartConnector">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300" dirty="0">
                <a:solidFill>
                  <a:srgbClr val="000000"/>
                </a:solidFill>
              </a:rPr>
              <a:t>ENTWICKLUNG von </a:t>
            </a:r>
            <a:r>
              <a:rPr lang="de-DE" sz="1300" b="1" dirty="0">
                <a:solidFill>
                  <a:srgbClr val="000000"/>
                </a:solidFill>
              </a:rPr>
              <a:t>innovativen Produkten und Dienstleistungen </a:t>
            </a:r>
            <a:endParaRPr lang="en-IE" sz="1600" b="1" dirty="0">
              <a:solidFill>
                <a:srgbClr val="000000"/>
              </a:solidFill>
            </a:endParaRPr>
          </a:p>
        </p:txBody>
      </p:sp>
      <p:sp>
        <p:nvSpPr>
          <p:cNvPr id="14" name="Flowchart: Connector 13">
            <a:extLst>
              <a:ext uri="{FF2B5EF4-FFF2-40B4-BE49-F238E27FC236}">
                <a16:creationId xmlns:a16="http://schemas.microsoft.com/office/drawing/2014/main" id="{6BBF16CC-5EEF-4A48-80BF-5F37C21823C6}"/>
              </a:ext>
            </a:extLst>
          </p:cNvPr>
          <p:cNvSpPr/>
          <p:nvPr/>
        </p:nvSpPr>
        <p:spPr>
          <a:xfrm>
            <a:off x="3326058" y="2130427"/>
            <a:ext cx="1732730" cy="1600199"/>
          </a:xfrm>
          <a:prstGeom prst="flowChartConnector">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rgbClr val="000000"/>
                </a:solidFill>
              </a:rPr>
              <a:t>PIFS zielt darauf ab, diese </a:t>
            </a:r>
            <a:r>
              <a:rPr lang="de-DE" sz="1400" b="1" dirty="0">
                <a:solidFill>
                  <a:srgbClr val="000000"/>
                </a:solidFill>
              </a:rPr>
              <a:t>Herausforderungen</a:t>
            </a:r>
            <a:r>
              <a:rPr lang="de-DE" sz="1400" dirty="0">
                <a:solidFill>
                  <a:srgbClr val="000000"/>
                </a:solidFill>
              </a:rPr>
              <a:t> durch KMU-Innovationen </a:t>
            </a:r>
            <a:r>
              <a:rPr lang="de-DE" sz="1400" b="1" dirty="0">
                <a:solidFill>
                  <a:srgbClr val="000000"/>
                </a:solidFill>
              </a:rPr>
              <a:t>zu lindern</a:t>
            </a:r>
            <a:endParaRPr lang="en-IE" sz="1400" b="1" dirty="0">
              <a:solidFill>
                <a:srgbClr val="000000"/>
              </a:solidFill>
            </a:endParaRPr>
          </a:p>
        </p:txBody>
      </p:sp>
      <p:sp>
        <p:nvSpPr>
          <p:cNvPr id="13" name="Flowchart: Connector 12">
            <a:extLst>
              <a:ext uri="{FF2B5EF4-FFF2-40B4-BE49-F238E27FC236}">
                <a16:creationId xmlns:a16="http://schemas.microsoft.com/office/drawing/2014/main" id="{FE5C2845-4B9F-4FA1-B2E8-CFC437C6DA8D}"/>
              </a:ext>
            </a:extLst>
          </p:cNvPr>
          <p:cNvSpPr/>
          <p:nvPr/>
        </p:nvSpPr>
        <p:spPr>
          <a:xfrm>
            <a:off x="1333175" y="2130427"/>
            <a:ext cx="1658075" cy="1600199"/>
          </a:xfrm>
          <a:prstGeom prst="flowChartConnector">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rgbClr val="000000"/>
                </a:solidFill>
              </a:rPr>
              <a:t>Für die ältere Bevölkerung gibt es </a:t>
            </a:r>
            <a:r>
              <a:rPr lang="de-DE" sz="1400" b="1" dirty="0">
                <a:solidFill>
                  <a:srgbClr val="000000"/>
                </a:solidFill>
              </a:rPr>
              <a:t>3 Hauptarten von Herausforderungen</a:t>
            </a:r>
            <a:endParaRPr lang="en-IE" sz="1400" b="1" dirty="0">
              <a:solidFill>
                <a:srgbClr val="000000"/>
              </a:solidFill>
            </a:endParaRPr>
          </a:p>
        </p:txBody>
      </p:sp>
      <p:sp>
        <p:nvSpPr>
          <p:cNvPr id="2" name="Text Placeholder 1">
            <a:extLst>
              <a:ext uri="{FF2B5EF4-FFF2-40B4-BE49-F238E27FC236}">
                <a16:creationId xmlns:a16="http://schemas.microsoft.com/office/drawing/2014/main" id="{CA735962-2537-46B9-873F-4BAE282F2B3C}"/>
              </a:ext>
            </a:extLst>
          </p:cNvPr>
          <p:cNvSpPr>
            <a:spLocks noGrp="1"/>
          </p:cNvSpPr>
          <p:nvPr>
            <p:ph type="body" sz="quarter" idx="30"/>
          </p:nvPr>
        </p:nvSpPr>
        <p:spPr>
          <a:xfrm>
            <a:off x="3155214" y="4533160"/>
            <a:ext cx="1958654" cy="1761314"/>
          </a:xfrm>
        </p:spPr>
        <p:txBody>
          <a:bodyPr>
            <a:normAutofit/>
          </a:bodyPr>
          <a:lstStyle/>
          <a:p>
            <a:pPr marL="180000" indent="-180000" algn="l"/>
            <a:r>
              <a:rPr lang="en-US" sz="1600" dirty="0" err="1"/>
              <a:t>Mit</a:t>
            </a:r>
            <a:r>
              <a:rPr lang="en-US" sz="1600" dirty="0"/>
              <a:t> der </a:t>
            </a:r>
            <a:r>
              <a:rPr lang="en-US" sz="1600" dirty="0" err="1"/>
              <a:t>Hilfe</a:t>
            </a:r>
            <a:r>
              <a:rPr lang="en-US" sz="1600" dirty="0"/>
              <a:t> von :</a:t>
            </a:r>
          </a:p>
          <a:p>
            <a:pPr marL="180000" indent="-180000" algn="l">
              <a:buFont typeface="Arial" panose="020B0604020202020204" pitchFamily="34" charset="0"/>
              <a:buChar char="•"/>
            </a:pPr>
            <a:r>
              <a:rPr lang="de-DE" sz="1600" dirty="0"/>
              <a:t>dieser Kurs</a:t>
            </a:r>
          </a:p>
          <a:p>
            <a:pPr marL="180000" indent="-180000" algn="l">
              <a:buFont typeface="Arial" panose="020B0604020202020204" pitchFamily="34" charset="0"/>
              <a:buChar char="•"/>
            </a:pPr>
            <a:r>
              <a:rPr lang="de-DE" sz="1600" dirty="0"/>
              <a:t>eine Selbsteinschätzung</a:t>
            </a:r>
          </a:p>
          <a:p>
            <a:pPr marL="180000" indent="-180000" algn="l">
              <a:buFont typeface="Arial" panose="020B0604020202020204" pitchFamily="34" charset="0"/>
              <a:buChar char="•"/>
            </a:pPr>
            <a:r>
              <a:rPr lang="de-DE" sz="1600" dirty="0"/>
              <a:t>Inspiration</a:t>
            </a:r>
          </a:p>
        </p:txBody>
      </p:sp>
      <p:sp>
        <p:nvSpPr>
          <p:cNvPr id="3" name="Text Placeholder 2">
            <a:extLst>
              <a:ext uri="{FF2B5EF4-FFF2-40B4-BE49-F238E27FC236}">
                <a16:creationId xmlns:a16="http://schemas.microsoft.com/office/drawing/2014/main" id="{F2DA875A-11F3-4FE6-A7CF-FB27B8527342}"/>
              </a:ext>
            </a:extLst>
          </p:cNvPr>
          <p:cNvSpPr>
            <a:spLocks noGrp="1"/>
          </p:cNvSpPr>
          <p:nvPr>
            <p:ph type="body" sz="quarter" idx="31"/>
          </p:nvPr>
        </p:nvSpPr>
        <p:spPr>
          <a:xfrm>
            <a:off x="821264" y="4213881"/>
            <a:ext cx="1732731" cy="1237497"/>
          </a:xfrm>
        </p:spPr>
        <p:txBody>
          <a:bodyPr>
            <a:normAutofit/>
          </a:bodyPr>
          <a:lstStyle/>
          <a:p>
            <a:pPr marL="180000" indent="-180000" algn="l">
              <a:buFont typeface="Arial" panose="020B0604020202020204" pitchFamily="34" charset="0"/>
              <a:buChar char="•"/>
            </a:pPr>
            <a:r>
              <a:rPr lang="en-US" sz="1600" dirty="0"/>
              <a:t>Umwelt</a:t>
            </a:r>
          </a:p>
          <a:p>
            <a:pPr marL="180000" indent="-180000" algn="l">
              <a:buFont typeface="Arial" panose="020B0604020202020204" pitchFamily="34" charset="0"/>
              <a:buChar char="•"/>
            </a:pPr>
            <a:r>
              <a:rPr lang="en-US" sz="1600" dirty="0" err="1"/>
              <a:t>Physiologisch</a:t>
            </a:r>
            <a:endParaRPr lang="en-US" sz="1600" dirty="0"/>
          </a:p>
          <a:p>
            <a:pPr marL="180000" indent="-180000" algn="l">
              <a:buFont typeface="Arial" panose="020B0604020202020204" pitchFamily="34" charset="0"/>
              <a:buChar char="•"/>
            </a:pPr>
            <a:r>
              <a:rPr lang="en-US" sz="1600" dirty="0" err="1"/>
              <a:t>Sozial</a:t>
            </a:r>
            <a:endParaRPr lang="en-US" sz="1600" dirty="0"/>
          </a:p>
        </p:txBody>
      </p:sp>
      <p:sp>
        <p:nvSpPr>
          <p:cNvPr id="4" name="Text Placeholder 3">
            <a:extLst>
              <a:ext uri="{FF2B5EF4-FFF2-40B4-BE49-F238E27FC236}">
                <a16:creationId xmlns:a16="http://schemas.microsoft.com/office/drawing/2014/main" id="{19BA5030-F351-4B0E-B3F9-15F0613E2420}"/>
              </a:ext>
            </a:extLst>
          </p:cNvPr>
          <p:cNvSpPr>
            <a:spLocks noGrp="1"/>
          </p:cNvSpPr>
          <p:nvPr>
            <p:ph type="body" sz="quarter" idx="32"/>
          </p:nvPr>
        </p:nvSpPr>
        <p:spPr>
          <a:xfrm>
            <a:off x="7165569" y="4535945"/>
            <a:ext cx="1785401" cy="1556097"/>
          </a:xfrm>
        </p:spPr>
        <p:txBody>
          <a:bodyPr>
            <a:normAutofit/>
          </a:bodyPr>
          <a:lstStyle/>
          <a:p>
            <a:pPr marL="180000" indent="-180000" algn="l">
              <a:buFont typeface="Arial" panose="020B0604020202020204" pitchFamily="34" charset="0"/>
              <a:buChar char="•"/>
            </a:pPr>
            <a:r>
              <a:rPr lang="de-DE" sz="1600" dirty="0"/>
              <a:t>Was ist gut </a:t>
            </a:r>
          </a:p>
          <a:p>
            <a:pPr marL="180000" indent="-180000" algn="l">
              <a:buFont typeface="Arial" panose="020B0604020202020204" pitchFamily="34" charset="0"/>
              <a:buChar char="•"/>
            </a:pPr>
            <a:r>
              <a:rPr lang="de-DE" sz="1600" dirty="0"/>
              <a:t>Was kann schädlich sein</a:t>
            </a:r>
          </a:p>
          <a:p>
            <a:pPr marL="180000" indent="-180000" algn="l">
              <a:buFont typeface="Arial" panose="020B0604020202020204" pitchFamily="34" charset="0"/>
              <a:buChar char="•"/>
            </a:pPr>
            <a:r>
              <a:rPr lang="de-DE" sz="1600" dirty="0"/>
              <a:t>Was ist Gleichgewicht</a:t>
            </a:r>
            <a:endParaRPr lang="en-IE" sz="1600" dirty="0"/>
          </a:p>
        </p:txBody>
      </p:sp>
      <p:sp>
        <p:nvSpPr>
          <p:cNvPr id="5" name="Text Placeholder 4">
            <a:extLst>
              <a:ext uri="{FF2B5EF4-FFF2-40B4-BE49-F238E27FC236}">
                <a16:creationId xmlns:a16="http://schemas.microsoft.com/office/drawing/2014/main" id="{7AECF411-FE52-41F0-9965-45210013BF41}"/>
              </a:ext>
            </a:extLst>
          </p:cNvPr>
          <p:cNvSpPr>
            <a:spLocks noGrp="1"/>
          </p:cNvSpPr>
          <p:nvPr>
            <p:ph type="body" sz="quarter" idx="33"/>
          </p:nvPr>
        </p:nvSpPr>
        <p:spPr>
          <a:xfrm>
            <a:off x="5176965" y="4213880"/>
            <a:ext cx="1785401" cy="1559563"/>
          </a:xfrm>
        </p:spPr>
        <p:txBody>
          <a:bodyPr>
            <a:normAutofit/>
          </a:bodyPr>
          <a:lstStyle/>
          <a:p>
            <a:pPr marL="180000" indent="-180000" algn="l">
              <a:buFont typeface="Arial" panose="020B0604020202020204" pitchFamily="34" charset="0"/>
              <a:buChar char="•"/>
            </a:pPr>
            <a:r>
              <a:rPr lang="en-US" sz="1600" dirty="0" err="1"/>
              <a:t>Lebensmittel</a:t>
            </a:r>
            <a:endParaRPr lang="en-US" sz="1600" dirty="0"/>
          </a:p>
          <a:p>
            <a:pPr marL="180000" indent="-180000" algn="l">
              <a:buFont typeface="Arial" panose="020B0604020202020204" pitchFamily="34" charset="0"/>
              <a:buChar char="•"/>
            </a:pPr>
            <a:r>
              <a:rPr lang="en-US" sz="1600" dirty="0" err="1"/>
              <a:t>Dienstleistungen</a:t>
            </a:r>
            <a:endParaRPr lang="en-US" sz="1600" dirty="0"/>
          </a:p>
          <a:p>
            <a:pPr marL="180000" indent="-180000" algn="l">
              <a:buFont typeface="Arial" panose="020B0604020202020204" pitchFamily="34" charset="0"/>
              <a:buChar char="•"/>
            </a:pPr>
            <a:r>
              <a:rPr lang="en-US" sz="1600" dirty="0" err="1"/>
              <a:t>Kombinierter</a:t>
            </a:r>
            <a:r>
              <a:rPr lang="en-US" sz="1600" dirty="0"/>
              <a:t> </a:t>
            </a:r>
            <a:r>
              <a:rPr lang="en-US" sz="1600" dirty="0" err="1"/>
              <a:t>Effekt</a:t>
            </a:r>
            <a:endParaRPr lang="en-IE" sz="1600" dirty="0"/>
          </a:p>
        </p:txBody>
      </p:sp>
      <p:sp>
        <p:nvSpPr>
          <p:cNvPr id="6" name="Text Placeholder 5">
            <a:extLst>
              <a:ext uri="{FF2B5EF4-FFF2-40B4-BE49-F238E27FC236}">
                <a16:creationId xmlns:a16="http://schemas.microsoft.com/office/drawing/2014/main" id="{CFC9A680-99A3-4339-9437-FD3CFACD9323}"/>
              </a:ext>
            </a:extLst>
          </p:cNvPr>
          <p:cNvSpPr>
            <a:spLocks noGrp="1"/>
          </p:cNvSpPr>
          <p:nvPr>
            <p:ph type="body" sz="quarter" idx="34"/>
          </p:nvPr>
        </p:nvSpPr>
        <p:spPr>
          <a:xfrm>
            <a:off x="9301009" y="4118455"/>
            <a:ext cx="2269233" cy="1654988"/>
          </a:xfrm>
        </p:spPr>
        <p:txBody>
          <a:bodyPr>
            <a:normAutofit/>
          </a:bodyPr>
          <a:lstStyle/>
          <a:p>
            <a:pPr marL="0" indent="0" algn="l"/>
            <a:r>
              <a:rPr lang="en-US" sz="1600" dirty="0"/>
              <a:t>Via:</a:t>
            </a:r>
          </a:p>
          <a:p>
            <a:pPr marL="285750" indent="-285750" algn="l">
              <a:buFont typeface="Arial" panose="020B0604020202020204" pitchFamily="34" charset="0"/>
              <a:buChar char="•"/>
            </a:pPr>
            <a:r>
              <a:rPr lang="de-DE" sz="1600" dirty="0"/>
              <a:t>Ein besseres Verständnis</a:t>
            </a:r>
          </a:p>
          <a:p>
            <a:pPr marL="285750" indent="-285750" algn="l">
              <a:buFont typeface="Arial" panose="020B0604020202020204" pitchFamily="34" charset="0"/>
              <a:buChar char="•"/>
            </a:pPr>
            <a:r>
              <a:rPr lang="de-DE" sz="1600" dirty="0"/>
              <a:t>Informiert sein</a:t>
            </a:r>
          </a:p>
          <a:p>
            <a:pPr marL="285750" indent="-285750" algn="l">
              <a:buFont typeface="Arial" panose="020B0604020202020204" pitchFamily="34" charset="0"/>
              <a:buChar char="•"/>
            </a:pPr>
            <a:r>
              <a:rPr lang="de-DE" sz="1600" dirty="0"/>
              <a:t>Neue Technologien</a:t>
            </a:r>
            <a:endParaRPr lang="en-US" dirty="0"/>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endParaRPr lang="en-IE" dirty="0"/>
          </a:p>
        </p:txBody>
      </p:sp>
      <p:sp>
        <p:nvSpPr>
          <p:cNvPr id="7" name="Text Placeholder 6">
            <a:extLst>
              <a:ext uri="{FF2B5EF4-FFF2-40B4-BE49-F238E27FC236}">
                <a16:creationId xmlns:a16="http://schemas.microsoft.com/office/drawing/2014/main" id="{545D6534-1356-4147-944A-77C18290E18D}"/>
              </a:ext>
            </a:extLst>
          </p:cNvPr>
          <p:cNvSpPr>
            <a:spLocks noGrp="1"/>
          </p:cNvSpPr>
          <p:nvPr>
            <p:ph type="body" sz="quarter" idx="29"/>
          </p:nvPr>
        </p:nvSpPr>
        <p:spPr>
          <a:xfrm>
            <a:off x="0" y="225890"/>
            <a:ext cx="12192000" cy="802533"/>
          </a:xfrm>
          <a:solidFill>
            <a:srgbClr val="FED100"/>
          </a:solidFill>
        </p:spPr>
        <p:txBody>
          <a:bodyPr anchor="ctr">
            <a:normAutofit/>
          </a:bodyPr>
          <a:lstStyle/>
          <a:p>
            <a:r>
              <a:rPr lang="de-DE" dirty="0"/>
              <a:t>Was haben wir bis jetzt gelernt</a:t>
            </a:r>
            <a:r>
              <a:rPr lang="en-US" dirty="0"/>
              <a:t>?</a:t>
            </a:r>
            <a:endParaRPr lang="en-IE" dirty="0"/>
          </a:p>
        </p:txBody>
      </p:sp>
      <p:sp>
        <p:nvSpPr>
          <p:cNvPr id="8" name="Arrow: Curved Up 7">
            <a:extLst>
              <a:ext uri="{FF2B5EF4-FFF2-40B4-BE49-F238E27FC236}">
                <a16:creationId xmlns:a16="http://schemas.microsoft.com/office/drawing/2014/main" id="{588EFEB2-3B98-41A3-87EA-A5B8E0139702}"/>
              </a:ext>
            </a:extLst>
          </p:cNvPr>
          <p:cNvSpPr/>
          <p:nvPr/>
        </p:nvSpPr>
        <p:spPr>
          <a:xfrm>
            <a:off x="1133191" y="3115733"/>
            <a:ext cx="2192867" cy="88053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9" name="Arrow: Curved Up 8">
            <a:extLst>
              <a:ext uri="{FF2B5EF4-FFF2-40B4-BE49-F238E27FC236}">
                <a16:creationId xmlns:a16="http://schemas.microsoft.com/office/drawing/2014/main" id="{9C4EE32E-D83A-4C10-B1EF-3D089A5CD81B}"/>
              </a:ext>
            </a:extLst>
          </p:cNvPr>
          <p:cNvSpPr/>
          <p:nvPr/>
        </p:nvSpPr>
        <p:spPr>
          <a:xfrm>
            <a:off x="5113868" y="3115733"/>
            <a:ext cx="2133600" cy="889000"/>
          </a:xfrm>
          <a:prstGeom prst="curvedUpArrow">
            <a:avLst/>
          </a:prstGeom>
          <a:solidFill>
            <a:srgbClr val="85D2E1"/>
          </a:solidFill>
          <a:ln>
            <a:solidFill>
              <a:srgbClr val="85D2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0" name="Arrow: Curved Up 9">
            <a:extLst>
              <a:ext uri="{FF2B5EF4-FFF2-40B4-BE49-F238E27FC236}">
                <a16:creationId xmlns:a16="http://schemas.microsoft.com/office/drawing/2014/main" id="{3B37962B-60AB-45D0-B0B6-6F972A79972B}"/>
              </a:ext>
            </a:extLst>
          </p:cNvPr>
          <p:cNvSpPr/>
          <p:nvPr/>
        </p:nvSpPr>
        <p:spPr>
          <a:xfrm>
            <a:off x="8898300" y="2895472"/>
            <a:ext cx="2336967" cy="1100795"/>
          </a:xfrm>
          <a:prstGeom prst="curvedUp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1" name="Arrow: Curved Down 10">
            <a:extLst>
              <a:ext uri="{FF2B5EF4-FFF2-40B4-BE49-F238E27FC236}">
                <a16:creationId xmlns:a16="http://schemas.microsoft.com/office/drawing/2014/main" id="{68E5F862-9EC5-44D0-AB4E-9B8D5C474963}"/>
              </a:ext>
            </a:extLst>
          </p:cNvPr>
          <p:cNvSpPr/>
          <p:nvPr/>
        </p:nvSpPr>
        <p:spPr>
          <a:xfrm>
            <a:off x="3155213" y="1978258"/>
            <a:ext cx="2074421" cy="802533"/>
          </a:xfrm>
          <a:prstGeom prst="curvedDownArrow">
            <a:avLst/>
          </a:prstGeom>
          <a:solidFill>
            <a:srgbClr val="1188A3"/>
          </a:solidFill>
          <a:ln>
            <a:solidFill>
              <a:srgbClr val="28AF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12" name="Arrow: Curved Down 11">
            <a:extLst>
              <a:ext uri="{FF2B5EF4-FFF2-40B4-BE49-F238E27FC236}">
                <a16:creationId xmlns:a16="http://schemas.microsoft.com/office/drawing/2014/main" id="{4CAE8DB7-0711-4F0F-8437-BCEE5A01A4EB}"/>
              </a:ext>
            </a:extLst>
          </p:cNvPr>
          <p:cNvSpPr/>
          <p:nvPr/>
        </p:nvSpPr>
        <p:spPr>
          <a:xfrm>
            <a:off x="7094815" y="1962992"/>
            <a:ext cx="2074421" cy="802533"/>
          </a:xfrm>
          <a:prstGeom prst="curvedDownArrow">
            <a:avLst/>
          </a:prstGeom>
          <a:solidFill>
            <a:srgbClr val="28AF95"/>
          </a:solidFill>
          <a:ln>
            <a:solidFill>
              <a:srgbClr val="28AF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cxnSp>
        <p:nvCxnSpPr>
          <p:cNvPr id="19" name="Straight Connector 18">
            <a:extLst>
              <a:ext uri="{FF2B5EF4-FFF2-40B4-BE49-F238E27FC236}">
                <a16:creationId xmlns:a16="http://schemas.microsoft.com/office/drawing/2014/main" id="{14ADCD09-6D9F-42CA-816B-14695A19A48F}"/>
              </a:ext>
            </a:extLst>
          </p:cNvPr>
          <p:cNvCxnSpPr/>
          <p:nvPr/>
        </p:nvCxnSpPr>
        <p:spPr>
          <a:xfrm flipH="1">
            <a:off x="1333175" y="3799196"/>
            <a:ext cx="129865" cy="41468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D6B430F-5DD2-4C27-A1C8-9AE46700A886}"/>
              </a:ext>
            </a:extLst>
          </p:cNvPr>
          <p:cNvCxnSpPr/>
          <p:nvPr/>
        </p:nvCxnSpPr>
        <p:spPr>
          <a:xfrm flipH="1">
            <a:off x="3865516" y="4118455"/>
            <a:ext cx="129865" cy="414684"/>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5647DE5-86F9-4D4E-9933-1F1EACB3EB46}"/>
              </a:ext>
            </a:extLst>
          </p:cNvPr>
          <p:cNvCxnSpPr>
            <a:cxnSpLocks/>
          </p:cNvCxnSpPr>
          <p:nvPr/>
        </p:nvCxnSpPr>
        <p:spPr>
          <a:xfrm flipH="1">
            <a:off x="5913939" y="3971877"/>
            <a:ext cx="35140" cy="2420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D17D2BD-7166-45FC-B467-CC617DE2BBD7}"/>
              </a:ext>
            </a:extLst>
          </p:cNvPr>
          <p:cNvCxnSpPr>
            <a:cxnSpLocks/>
          </p:cNvCxnSpPr>
          <p:nvPr/>
        </p:nvCxnSpPr>
        <p:spPr>
          <a:xfrm>
            <a:off x="10071124" y="4006539"/>
            <a:ext cx="195094" cy="31925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B142DCF-1A68-4C8A-856F-54186D873FBE}"/>
              </a:ext>
            </a:extLst>
          </p:cNvPr>
          <p:cNvCxnSpPr/>
          <p:nvPr/>
        </p:nvCxnSpPr>
        <p:spPr>
          <a:xfrm flipH="1">
            <a:off x="7952655" y="4103996"/>
            <a:ext cx="129865" cy="41468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13663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49AD38-594B-4BA1-8B55-9352D9C8D80C}"/>
              </a:ext>
            </a:extLst>
          </p:cNvPr>
          <p:cNvSpPr>
            <a:spLocks noGrp="1"/>
          </p:cNvSpPr>
          <p:nvPr>
            <p:ph type="body" sz="quarter" idx="16"/>
          </p:nvPr>
        </p:nvSpPr>
        <p:spPr>
          <a:xfrm>
            <a:off x="1970478" y="934084"/>
            <a:ext cx="6626984" cy="2382694"/>
          </a:xfrm>
        </p:spPr>
        <p:txBody>
          <a:bodyPr>
            <a:normAutofit/>
          </a:bodyPr>
          <a:lstStyle/>
          <a:p>
            <a:r>
              <a:rPr lang="en-IE" dirty="0" err="1">
                <a:solidFill>
                  <a:srgbClr val="000000"/>
                </a:solidFill>
              </a:rPr>
              <a:t>Allergene</a:t>
            </a:r>
            <a:r>
              <a:rPr lang="en-IE" dirty="0">
                <a:solidFill>
                  <a:srgbClr val="000000"/>
                </a:solidFill>
              </a:rPr>
              <a:t> / Anti-</a:t>
            </a:r>
            <a:r>
              <a:rPr lang="en-IE" dirty="0" err="1">
                <a:solidFill>
                  <a:srgbClr val="000000"/>
                </a:solidFill>
              </a:rPr>
              <a:t>Nährstoffe</a:t>
            </a:r>
            <a:endParaRPr lang="en-IE" dirty="0"/>
          </a:p>
        </p:txBody>
      </p:sp>
      <p:sp>
        <p:nvSpPr>
          <p:cNvPr id="3" name="Text Placeholder 2">
            <a:extLst>
              <a:ext uri="{FF2B5EF4-FFF2-40B4-BE49-F238E27FC236}">
                <a16:creationId xmlns:a16="http://schemas.microsoft.com/office/drawing/2014/main" id="{A03BD684-A5A1-41AA-A3FB-0CA586AE1DE9}"/>
              </a:ext>
            </a:extLst>
          </p:cNvPr>
          <p:cNvSpPr>
            <a:spLocks noGrp="1"/>
          </p:cNvSpPr>
          <p:nvPr>
            <p:ph type="body" sz="quarter" idx="17"/>
          </p:nvPr>
        </p:nvSpPr>
        <p:spPr/>
        <p:txBody>
          <a:bodyPr>
            <a:normAutofit fontScale="85000" lnSpcReduction="20000"/>
          </a:bodyPr>
          <a:lstStyle/>
          <a:p>
            <a:r>
              <a:rPr lang="en-US" dirty="0"/>
              <a:t>3</a:t>
            </a:r>
            <a:endParaRPr lang="en-IE" dirty="0"/>
          </a:p>
        </p:txBody>
      </p:sp>
    </p:spTree>
    <p:extLst>
      <p:ext uri="{BB962C8B-B14F-4D97-AF65-F5344CB8AC3E}">
        <p14:creationId xmlns:p14="http://schemas.microsoft.com/office/powerpoint/2010/main" val="23176693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18F6BB-1291-4492-B108-E75EF2114660}"/>
              </a:ext>
            </a:extLst>
          </p:cNvPr>
          <p:cNvSpPr>
            <a:spLocks noGrp="1"/>
          </p:cNvSpPr>
          <p:nvPr>
            <p:ph type="body" sz="quarter" idx="18"/>
          </p:nvPr>
        </p:nvSpPr>
        <p:spPr>
          <a:xfrm>
            <a:off x="734714" y="1648946"/>
            <a:ext cx="5361285" cy="3867704"/>
          </a:xfrm>
        </p:spPr>
        <p:txBody>
          <a:bodyPr>
            <a:normAutofit fontScale="92500" lnSpcReduction="10000"/>
          </a:bodyPr>
          <a:lstStyle/>
          <a:p>
            <a:pPr marL="0" indent="0"/>
            <a:r>
              <a:rPr lang="de-DE" dirty="0"/>
              <a:t>Bei der Entwicklung neuer Lebensmittelprodukte (NPD) für ältere Menschen ist es wichtig, dass wir auch </a:t>
            </a:r>
            <a:r>
              <a:rPr lang="de-DE" b="1" dirty="0"/>
              <a:t>Allergene </a:t>
            </a:r>
            <a:r>
              <a:rPr lang="de-DE" dirty="0"/>
              <a:t>und</a:t>
            </a:r>
            <a:r>
              <a:rPr lang="de-DE" b="1" dirty="0"/>
              <a:t> Antinährstoffe </a:t>
            </a:r>
            <a:r>
              <a:rPr lang="de-DE" dirty="0"/>
              <a:t>berücksichtigen. </a:t>
            </a:r>
          </a:p>
          <a:p>
            <a:pPr marL="0" indent="0"/>
            <a:r>
              <a:rPr lang="de-DE" dirty="0"/>
              <a:t>Es wäre kontraproduktiv, wenn Sie im Nachhinein erfahren würden, dass dieses "erstaunliche innovative Lebensmittelprodukt" möglicherweise einige Zutaten/Bestandteile enthält, die sich nachteilig auf die Verbraucher und damit auf Ihren Umsatz auswirken könnten. Wir werden untersuchen, welche das sind</a:t>
            </a:r>
            <a:r>
              <a:rPr lang="en-US" dirty="0"/>
              <a:t>…</a:t>
            </a:r>
          </a:p>
        </p:txBody>
      </p:sp>
      <p:sp>
        <p:nvSpPr>
          <p:cNvPr id="3" name="Text Placeholder 2">
            <a:extLst>
              <a:ext uri="{FF2B5EF4-FFF2-40B4-BE49-F238E27FC236}">
                <a16:creationId xmlns:a16="http://schemas.microsoft.com/office/drawing/2014/main" id="{1A76E5EC-A3C1-45E9-9ADF-4B2DCDA92DFE}"/>
              </a:ext>
            </a:extLst>
          </p:cNvPr>
          <p:cNvSpPr>
            <a:spLocks noGrp="1"/>
          </p:cNvSpPr>
          <p:nvPr>
            <p:ph type="body" sz="quarter" idx="16"/>
          </p:nvPr>
        </p:nvSpPr>
        <p:spPr>
          <a:xfrm>
            <a:off x="734714" y="504203"/>
            <a:ext cx="5435350" cy="849178"/>
          </a:xfrm>
        </p:spPr>
        <p:txBody>
          <a:bodyPr vert="horz" lIns="91440" tIns="45720" rIns="91440" bIns="45720" rtlCol="0" anchor="t">
            <a:normAutofit fontScale="92500"/>
          </a:bodyPr>
          <a:lstStyle/>
          <a:p>
            <a:r>
              <a:rPr lang="en-US" dirty="0"/>
              <a:t>Allergene und </a:t>
            </a:r>
            <a:r>
              <a:rPr lang="en-US" dirty="0" err="1"/>
              <a:t>Antinährstoffe</a:t>
            </a:r>
            <a:r>
              <a:rPr lang="en-US" dirty="0"/>
              <a:t>…</a:t>
            </a:r>
            <a:endParaRPr lang="en-IE" strike="sngStrike" dirty="0">
              <a:cs typeface="Calibri" panose="020F0502020204030204"/>
            </a:endParaRPr>
          </a:p>
        </p:txBody>
      </p:sp>
      <p:pic>
        <p:nvPicPr>
          <p:cNvPr id="8" name="Picture Placeholder 7" descr="Close-up of a slide in a microscope">
            <a:extLst>
              <a:ext uri="{FF2B5EF4-FFF2-40B4-BE49-F238E27FC236}">
                <a16:creationId xmlns:a16="http://schemas.microsoft.com/office/drawing/2014/main" id="{22975B70-AFAD-4CBA-B507-3FB1FA604392}"/>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6392300" y="228600"/>
            <a:ext cx="5564883" cy="5447571"/>
          </a:xfrm>
        </p:spPr>
      </p:pic>
    </p:spTree>
    <p:extLst>
      <p:ext uri="{BB962C8B-B14F-4D97-AF65-F5344CB8AC3E}">
        <p14:creationId xmlns:p14="http://schemas.microsoft.com/office/powerpoint/2010/main" val="38582495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D17A47-1763-47E0-B90F-5E38973DCF51}"/>
              </a:ext>
            </a:extLst>
          </p:cNvPr>
          <p:cNvSpPr>
            <a:spLocks noGrp="1"/>
          </p:cNvSpPr>
          <p:nvPr>
            <p:ph type="body" sz="quarter" idx="18"/>
          </p:nvPr>
        </p:nvSpPr>
        <p:spPr>
          <a:xfrm>
            <a:off x="515389" y="1757011"/>
            <a:ext cx="5202506" cy="3867704"/>
          </a:xfrm>
        </p:spPr>
        <p:txBody>
          <a:bodyPr>
            <a:normAutofit lnSpcReduction="10000"/>
          </a:bodyPr>
          <a:lstStyle/>
          <a:p>
            <a:pPr marL="0" indent="0"/>
            <a:r>
              <a:rPr lang="de-DE" sz="2400" dirty="0"/>
              <a:t>Eine Nahrungsmittelallergie ist eine Reaktion, die durch eine </a:t>
            </a:r>
            <a:r>
              <a:rPr lang="de-DE" sz="2400" b="1" dirty="0"/>
              <a:t>ungewöhnliche Reaktion des körpereigenen Immunsystems auf Bestandteile von Nahrungsmitteln</a:t>
            </a:r>
            <a:r>
              <a:rPr lang="de-DE" sz="2400" dirty="0"/>
              <a:t> verursacht wird</a:t>
            </a:r>
            <a:r>
              <a:rPr lang="en-GB" sz="2400" dirty="0"/>
              <a:t>.</a:t>
            </a:r>
          </a:p>
          <a:p>
            <a:pPr marL="0" indent="0"/>
            <a:endParaRPr lang="en-GB" sz="2400" dirty="0"/>
          </a:p>
          <a:p>
            <a:pPr marL="0" indent="0"/>
            <a:r>
              <a:rPr lang="de-DE" sz="2400" dirty="0"/>
              <a:t>Eine Nahrungsmittelunverträglichkeit ist eine </a:t>
            </a:r>
            <a:r>
              <a:rPr lang="de-DE" sz="2400" b="1" dirty="0"/>
              <a:t>Schwierigkeit, bestimmte Nahrungsmittel zu verdauen </a:t>
            </a:r>
            <a:r>
              <a:rPr lang="de-DE" sz="2400" dirty="0"/>
              <a:t>und eine unangenehme körperliche Reaktion darauf zu haben, aber es gibt keine Immunreaktion</a:t>
            </a:r>
            <a:endParaRPr lang="en-IE" dirty="0"/>
          </a:p>
        </p:txBody>
      </p:sp>
      <p:sp>
        <p:nvSpPr>
          <p:cNvPr id="3" name="Text Placeholder 2">
            <a:extLst>
              <a:ext uri="{FF2B5EF4-FFF2-40B4-BE49-F238E27FC236}">
                <a16:creationId xmlns:a16="http://schemas.microsoft.com/office/drawing/2014/main" id="{18535B9B-22D3-4FC1-9996-FEF4E110944E}"/>
              </a:ext>
            </a:extLst>
          </p:cNvPr>
          <p:cNvSpPr>
            <a:spLocks noGrp="1"/>
          </p:cNvSpPr>
          <p:nvPr>
            <p:ph type="body" sz="quarter" idx="16"/>
          </p:nvPr>
        </p:nvSpPr>
        <p:spPr>
          <a:xfrm>
            <a:off x="515389" y="232756"/>
            <a:ext cx="6143105" cy="1167938"/>
          </a:xfrm>
        </p:spPr>
        <p:txBody>
          <a:bodyPr>
            <a:normAutofit fontScale="92500"/>
          </a:bodyPr>
          <a:lstStyle/>
          <a:p>
            <a:r>
              <a:rPr lang="en-US" b="1" dirty="0" err="1"/>
              <a:t>Lebensmittelallergien</a:t>
            </a:r>
            <a:r>
              <a:rPr lang="en-US" b="1" dirty="0"/>
              <a:t> &amp; </a:t>
            </a:r>
          </a:p>
          <a:p>
            <a:r>
              <a:rPr lang="en-US" b="1" dirty="0" err="1"/>
              <a:t>Lebensmittelunverträglichkeiten</a:t>
            </a:r>
            <a:endParaRPr lang="en-IE" b="1" dirty="0"/>
          </a:p>
        </p:txBody>
      </p:sp>
      <p:pic>
        <p:nvPicPr>
          <p:cNvPr id="11" name="Picture Placeholder 10" descr="Icon&#10;&#10;Description automatically generated">
            <a:extLst>
              <a:ext uri="{FF2B5EF4-FFF2-40B4-BE49-F238E27FC236}">
                <a16:creationId xmlns:a16="http://schemas.microsoft.com/office/drawing/2014/main" id="{C9185B68-8167-43BA-92A8-0767B5AAC8A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a:fillRect/>
          </a:stretch>
        </p:blipFill>
        <p:spPr/>
      </p:pic>
    </p:spTree>
    <p:extLst>
      <p:ext uri="{BB962C8B-B14F-4D97-AF65-F5344CB8AC3E}">
        <p14:creationId xmlns:p14="http://schemas.microsoft.com/office/powerpoint/2010/main" val="23533759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003D67-4DA1-4BE3-8FA9-C8092870211B}"/>
              </a:ext>
            </a:extLst>
          </p:cNvPr>
          <p:cNvSpPr>
            <a:spLocks noGrp="1"/>
          </p:cNvSpPr>
          <p:nvPr>
            <p:ph type="body" sz="quarter" idx="18"/>
          </p:nvPr>
        </p:nvSpPr>
        <p:spPr>
          <a:xfrm>
            <a:off x="1504920" y="1349437"/>
            <a:ext cx="5278652" cy="4907675"/>
          </a:xfrm>
        </p:spPr>
        <p:txBody>
          <a:bodyPr>
            <a:normAutofit lnSpcReduction="10000"/>
          </a:bodyPr>
          <a:lstStyle/>
          <a:p>
            <a:pPr marL="0" indent="0"/>
            <a:r>
              <a:rPr lang="de-DE" dirty="0"/>
              <a:t>Ein Allergen ist eine Art von Antigen*, das eine </a:t>
            </a:r>
            <a:r>
              <a:rPr lang="de-DE" b="1" dirty="0"/>
              <a:t>abnorm starke Immunreaktion hervorruft</a:t>
            </a:r>
            <a:r>
              <a:rPr lang="de-DE" dirty="0"/>
              <a:t>, bei der das Immunsystem eine wahrgenommene Bedrohung bekämpft, die ansonsten für den Körper harmlos wäre. Mit anderen Worten, es ist ein </a:t>
            </a:r>
            <a:r>
              <a:rPr lang="de-DE" b="1" dirty="0"/>
              <a:t>Anti</a:t>
            </a:r>
            <a:r>
              <a:rPr lang="de-DE" dirty="0"/>
              <a:t>körper</a:t>
            </a:r>
            <a:r>
              <a:rPr lang="de-DE" b="1" dirty="0"/>
              <a:t> Gen</a:t>
            </a:r>
            <a:r>
              <a:rPr lang="de-DE" dirty="0"/>
              <a:t>erator</a:t>
            </a:r>
            <a:r>
              <a:rPr lang="en-US" dirty="0"/>
              <a:t>.</a:t>
            </a:r>
          </a:p>
          <a:p>
            <a:pPr marL="0" indent="0"/>
            <a:endParaRPr lang="en-US" sz="800" dirty="0"/>
          </a:p>
          <a:p>
            <a:pPr marL="0" indent="0"/>
            <a:r>
              <a:rPr lang="de-DE" dirty="0"/>
              <a:t>Im Rahmen der </a:t>
            </a:r>
            <a:r>
              <a:rPr lang="de-DE" dirty="0">
                <a:solidFill>
                  <a:srgbClr val="1188A3"/>
                </a:solidFill>
                <a:hlinkClick r:id="rId2">
                  <a:extLst>
                    <a:ext uri="{A12FA001-AC4F-418D-AE19-62706E023703}">
                      <ahyp:hlinkClr xmlns:ahyp="http://schemas.microsoft.com/office/drawing/2018/hyperlinkcolor" val="tx"/>
                    </a:ext>
                  </a:extLst>
                </a:hlinkClick>
              </a:rPr>
              <a:t>Lebensmittelinformationsverordnung 2014 </a:t>
            </a:r>
            <a:r>
              <a:rPr lang="de-DE" dirty="0"/>
              <a:t>wurden </a:t>
            </a:r>
            <a:r>
              <a:rPr lang="de-DE" b="1" dirty="0"/>
              <a:t>14 Hauptallergene </a:t>
            </a:r>
            <a:r>
              <a:rPr lang="de-DE" dirty="0"/>
              <a:t>identifiziert, die angegeben werden müssen, wenn sie als Zutaten in einem Lebensmittelprodukt verwendet werden. </a:t>
            </a:r>
            <a:r>
              <a:rPr lang="de-DE" b="1" dirty="0"/>
              <a:t>Wir werden dies in Modul 4 weiter erörtern</a:t>
            </a:r>
            <a:r>
              <a:rPr lang="en-US" b="1" dirty="0"/>
              <a:t>.</a:t>
            </a:r>
            <a:endParaRPr lang="en-IE" b="1" dirty="0"/>
          </a:p>
        </p:txBody>
      </p:sp>
      <p:sp>
        <p:nvSpPr>
          <p:cNvPr id="4" name="Text Placeholder 3">
            <a:extLst>
              <a:ext uri="{FF2B5EF4-FFF2-40B4-BE49-F238E27FC236}">
                <a16:creationId xmlns:a16="http://schemas.microsoft.com/office/drawing/2014/main" id="{4FD0B545-8373-4EA5-8BD9-8F508B1E2798}"/>
              </a:ext>
            </a:extLst>
          </p:cNvPr>
          <p:cNvSpPr>
            <a:spLocks noGrp="1"/>
          </p:cNvSpPr>
          <p:nvPr>
            <p:ph type="body" sz="quarter" idx="16"/>
          </p:nvPr>
        </p:nvSpPr>
        <p:spPr/>
        <p:txBody>
          <a:bodyPr>
            <a:normAutofit lnSpcReduction="10000"/>
          </a:bodyPr>
          <a:lstStyle/>
          <a:p>
            <a:r>
              <a:rPr lang="en-US" dirty="0" err="1"/>
              <a:t>Allergene</a:t>
            </a:r>
            <a:endParaRPr lang="en-IE" dirty="0"/>
          </a:p>
        </p:txBody>
      </p:sp>
      <p:sp>
        <p:nvSpPr>
          <p:cNvPr id="5" name="TextBox 4">
            <a:extLst>
              <a:ext uri="{FF2B5EF4-FFF2-40B4-BE49-F238E27FC236}">
                <a16:creationId xmlns:a16="http://schemas.microsoft.com/office/drawing/2014/main" id="{64E08551-6FE4-4218-B92D-BD3C2B5930D1}"/>
              </a:ext>
            </a:extLst>
          </p:cNvPr>
          <p:cNvSpPr txBox="1"/>
          <p:nvPr/>
        </p:nvSpPr>
        <p:spPr>
          <a:xfrm>
            <a:off x="5413013" y="5855811"/>
            <a:ext cx="4789766" cy="923330"/>
          </a:xfrm>
          <a:prstGeom prst="rect">
            <a:avLst/>
          </a:prstGeom>
          <a:solidFill>
            <a:srgbClr val="FED100"/>
          </a:solidFill>
        </p:spPr>
        <p:txBody>
          <a:bodyPr wrap="square" rtlCol="0">
            <a:spAutoFit/>
          </a:bodyPr>
          <a:lstStyle/>
          <a:p>
            <a:pPr algn="r"/>
            <a:r>
              <a:rPr lang="en-US" dirty="0">
                <a:solidFill>
                  <a:srgbClr val="000000"/>
                </a:solidFill>
              </a:rPr>
              <a:t>*</a:t>
            </a:r>
            <a:r>
              <a:rPr lang="de-DE" dirty="0">
                <a:solidFill>
                  <a:srgbClr val="000000"/>
                </a:solidFill>
              </a:rPr>
              <a:t> Große Worte einfach gemacht:  </a:t>
            </a:r>
            <a:r>
              <a:rPr lang="de-DE" b="1" dirty="0">
                <a:solidFill>
                  <a:srgbClr val="000000"/>
                </a:solidFill>
              </a:rPr>
              <a:t>Antigen</a:t>
            </a:r>
            <a:r>
              <a:rPr lang="de-DE" dirty="0">
                <a:solidFill>
                  <a:srgbClr val="000000"/>
                </a:solidFill>
              </a:rPr>
              <a:t>= ein Molekül, das im Körper eine Immunreaktion auslöst... d.h. ein </a:t>
            </a:r>
            <a:r>
              <a:rPr lang="de-DE" b="1" dirty="0">
                <a:solidFill>
                  <a:srgbClr val="000000"/>
                </a:solidFill>
              </a:rPr>
              <a:t>Anti</a:t>
            </a:r>
            <a:r>
              <a:rPr lang="de-DE" dirty="0">
                <a:solidFill>
                  <a:srgbClr val="000000"/>
                </a:solidFill>
              </a:rPr>
              <a:t>körper-</a:t>
            </a:r>
            <a:r>
              <a:rPr lang="de-DE" b="1" dirty="0">
                <a:solidFill>
                  <a:srgbClr val="000000"/>
                </a:solidFill>
              </a:rPr>
              <a:t>Gen</a:t>
            </a:r>
            <a:r>
              <a:rPr lang="de-DE" dirty="0">
                <a:solidFill>
                  <a:srgbClr val="000000"/>
                </a:solidFill>
              </a:rPr>
              <a:t>erator</a:t>
            </a:r>
            <a:endParaRPr lang="en-US" dirty="0">
              <a:solidFill>
                <a:srgbClr val="000000"/>
              </a:solidFill>
            </a:endParaRPr>
          </a:p>
        </p:txBody>
      </p:sp>
      <p:pic>
        <p:nvPicPr>
          <p:cNvPr id="8" name="Picture 7">
            <a:extLst>
              <a:ext uri="{FF2B5EF4-FFF2-40B4-BE49-F238E27FC236}">
                <a16:creationId xmlns:a16="http://schemas.microsoft.com/office/drawing/2014/main" id="{59E6ACF6-B00F-47B1-949B-A10D7096C6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4109" y="311915"/>
            <a:ext cx="800900" cy="923331"/>
          </a:xfrm>
          <a:prstGeom prst="rect">
            <a:avLst/>
          </a:prstGeom>
        </p:spPr>
      </p:pic>
      <p:pic>
        <p:nvPicPr>
          <p:cNvPr id="10" name="Picture 9">
            <a:extLst>
              <a:ext uri="{FF2B5EF4-FFF2-40B4-BE49-F238E27FC236}">
                <a16:creationId xmlns:a16="http://schemas.microsoft.com/office/drawing/2014/main" id="{1750AA46-BF27-4ED6-BEC7-27DC7E0D01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85365" y="311915"/>
            <a:ext cx="3223271" cy="992861"/>
          </a:xfrm>
          <a:prstGeom prst="rect">
            <a:avLst/>
          </a:prstGeom>
        </p:spPr>
      </p:pic>
      <p:pic>
        <p:nvPicPr>
          <p:cNvPr id="12" name="Picture 11">
            <a:extLst>
              <a:ext uri="{FF2B5EF4-FFF2-40B4-BE49-F238E27FC236}">
                <a16:creationId xmlns:a16="http://schemas.microsoft.com/office/drawing/2014/main" id="{0DBD17B7-6F48-40E2-91CE-8D30A9137A5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204109" y="1717682"/>
            <a:ext cx="3223271" cy="831078"/>
          </a:xfrm>
          <a:prstGeom prst="rect">
            <a:avLst/>
          </a:prstGeom>
        </p:spPr>
      </p:pic>
      <p:pic>
        <p:nvPicPr>
          <p:cNvPr id="14" name="Picture 13">
            <a:extLst>
              <a:ext uri="{FF2B5EF4-FFF2-40B4-BE49-F238E27FC236}">
                <a16:creationId xmlns:a16="http://schemas.microsoft.com/office/drawing/2014/main" id="{7B80F888-A7CF-45D8-9A72-D8990DC0830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47266" y="1681555"/>
            <a:ext cx="1515840" cy="831078"/>
          </a:xfrm>
          <a:prstGeom prst="rect">
            <a:avLst/>
          </a:prstGeom>
        </p:spPr>
      </p:pic>
      <p:pic>
        <p:nvPicPr>
          <p:cNvPr id="16" name="Picture 15">
            <a:extLst>
              <a:ext uri="{FF2B5EF4-FFF2-40B4-BE49-F238E27FC236}">
                <a16:creationId xmlns:a16="http://schemas.microsoft.com/office/drawing/2014/main" id="{2132D94E-8D1B-4C3D-B0B9-63CC2F670E9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04109" y="3028119"/>
            <a:ext cx="3423142" cy="888490"/>
          </a:xfrm>
          <a:prstGeom prst="rect">
            <a:avLst/>
          </a:prstGeom>
        </p:spPr>
      </p:pic>
      <p:pic>
        <p:nvPicPr>
          <p:cNvPr id="18" name="Picture 17">
            <a:extLst>
              <a:ext uri="{FF2B5EF4-FFF2-40B4-BE49-F238E27FC236}">
                <a16:creationId xmlns:a16="http://schemas.microsoft.com/office/drawing/2014/main" id="{495100F7-3B03-42F7-94F7-58D587E349C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38423" y="4432096"/>
            <a:ext cx="3672008" cy="1062950"/>
          </a:xfrm>
          <a:prstGeom prst="rect">
            <a:avLst/>
          </a:prstGeom>
        </p:spPr>
      </p:pic>
    </p:spTree>
    <p:extLst>
      <p:ext uri="{BB962C8B-B14F-4D97-AF65-F5344CB8AC3E}">
        <p14:creationId xmlns:p14="http://schemas.microsoft.com/office/powerpoint/2010/main" val="3739947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46165B5-BBA6-4E47-A4F1-5A007FE656F4}"/>
              </a:ext>
            </a:extLst>
          </p:cNvPr>
          <p:cNvSpPr>
            <a:spLocks noGrp="1"/>
          </p:cNvSpPr>
          <p:nvPr>
            <p:ph type="body" sz="quarter" idx="20"/>
          </p:nvPr>
        </p:nvSpPr>
        <p:spPr>
          <a:xfrm>
            <a:off x="5383588" y="3039626"/>
            <a:ext cx="3298903" cy="442320"/>
          </a:xfrm>
        </p:spPr>
        <p:txBody>
          <a:bodyPr/>
          <a:lstStyle/>
          <a:p>
            <a:r>
              <a:rPr lang="en-US" sz="2400" b="1" dirty="0" err="1">
                <a:solidFill>
                  <a:srgbClr val="1188A3"/>
                </a:solidFill>
              </a:rPr>
              <a:t>Gesundheitszustände</a:t>
            </a:r>
            <a:endParaRPr lang="en-IE" dirty="0">
              <a:solidFill>
                <a:srgbClr val="1188A3"/>
              </a:solidFill>
              <a:latin typeface="Comic Sans MS" panose="030F0702030302020204" pitchFamily="66" charset="0"/>
            </a:endParaRPr>
          </a:p>
        </p:txBody>
      </p:sp>
      <p:sp>
        <p:nvSpPr>
          <p:cNvPr id="5" name="Text Placeholder 4">
            <a:extLst>
              <a:ext uri="{FF2B5EF4-FFF2-40B4-BE49-F238E27FC236}">
                <a16:creationId xmlns:a16="http://schemas.microsoft.com/office/drawing/2014/main" id="{A4387E20-1B26-4060-AE56-75E868D587A9}"/>
              </a:ext>
            </a:extLst>
          </p:cNvPr>
          <p:cNvSpPr>
            <a:spLocks noGrp="1"/>
          </p:cNvSpPr>
          <p:nvPr>
            <p:ph type="body" sz="quarter" idx="22"/>
          </p:nvPr>
        </p:nvSpPr>
        <p:spPr>
          <a:xfrm>
            <a:off x="6096001" y="806088"/>
            <a:ext cx="3755506" cy="569210"/>
          </a:xfrm>
        </p:spPr>
        <p:txBody>
          <a:bodyPr>
            <a:normAutofit fontScale="92500"/>
          </a:bodyPr>
          <a:lstStyle/>
          <a:p>
            <a:r>
              <a:rPr lang="en-US" sz="2400" b="1" dirty="0" err="1">
                <a:solidFill>
                  <a:srgbClr val="1188A3"/>
                </a:solidFill>
              </a:rPr>
              <a:t>Physiologische</a:t>
            </a:r>
            <a:r>
              <a:rPr lang="en-US" sz="2400" b="1" dirty="0">
                <a:solidFill>
                  <a:srgbClr val="1188A3"/>
                </a:solidFill>
              </a:rPr>
              <a:t> </a:t>
            </a:r>
            <a:r>
              <a:rPr lang="en-US" sz="2400" b="1" dirty="0" err="1">
                <a:solidFill>
                  <a:srgbClr val="1188A3"/>
                </a:solidFill>
              </a:rPr>
              <a:t>Veränderungen</a:t>
            </a:r>
            <a:endParaRPr lang="en-IE" sz="2000" dirty="0">
              <a:solidFill>
                <a:srgbClr val="1188A3"/>
              </a:solidFill>
              <a:latin typeface="Comic Sans MS" panose="030F0702030302020204" pitchFamily="66" charset="0"/>
            </a:endParaRPr>
          </a:p>
        </p:txBody>
      </p:sp>
      <p:sp>
        <p:nvSpPr>
          <p:cNvPr id="6" name="Text Placeholder 5">
            <a:extLst>
              <a:ext uri="{FF2B5EF4-FFF2-40B4-BE49-F238E27FC236}">
                <a16:creationId xmlns:a16="http://schemas.microsoft.com/office/drawing/2014/main" id="{8E692E7E-734B-4878-87C1-EF6FA0A5753A}"/>
              </a:ext>
            </a:extLst>
          </p:cNvPr>
          <p:cNvSpPr>
            <a:spLocks noGrp="1"/>
          </p:cNvSpPr>
          <p:nvPr>
            <p:ph type="body" sz="quarter" idx="24"/>
          </p:nvPr>
        </p:nvSpPr>
        <p:spPr>
          <a:xfrm>
            <a:off x="6422799" y="5324987"/>
            <a:ext cx="3538900" cy="442320"/>
          </a:xfrm>
        </p:spPr>
        <p:txBody>
          <a:bodyPr>
            <a:noAutofit/>
          </a:bodyPr>
          <a:lstStyle/>
          <a:p>
            <a:r>
              <a:rPr lang="en-US" sz="2400" dirty="0" err="1">
                <a:solidFill>
                  <a:srgbClr val="1188A3"/>
                </a:solidFill>
              </a:rPr>
              <a:t>Soziale</a:t>
            </a:r>
            <a:r>
              <a:rPr lang="en-US" sz="2400" dirty="0">
                <a:solidFill>
                  <a:srgbClr val="1188A3"/>
                </a:solidFill>
              </a:rPr>
              <a:t> </a:t>
            </a:r>
            <a:r>
              <a:rPr lang="en-US" sz="2400" dirty="0" err="1">
                <a:solidFill>
                  <a:srgbClr val="1188A3"/>
                </a:solidFill>
              </a:rPr>
              <a:t>Faktoren</a:t>
            </a:r>
            <a:endParaRPr lang="en-IE" sz="2400" dirty="0">
              <a:solidFill>
                <a:srgbClr val="1188A3"/>
              </a:solidFill>
              <a:latin typeface="Comic Sans MS" panose="030F0702030302020204" pitchFamily="66" charset="0"/>
            </a:endParaRPr>
          </a:p>
        </p:txBody>
      </p:sp>
      <p:sp>
        <p:nvSpPr>
          <p:cNvPr id="7" name="Text Placeholder 3">
            <a:extLst>
              <a:ext uri="{FF2B5EF4-FFF2-40B4-BE49-F238E27FC236}">
                <a16:creationId xmlns:a16="http://schemas.microsoft.com/office/drawing/2014/main" id="{19E45AAC-8B67-41E9-8B5E-51F4F6FE2FBE}"/>
              </a:ext>
            </a:extLst>
          </p:cNvPr>
          <p:cNvSpPr>
            <a:spLocks noGrp="1"/>
          </p:cNvSpPr>
          <p:nvPr>
            <p:ph type="body" sz="quarter" idx="16"/>
          </p:nvPr>
        </p:nvSpPr>
        <p:spPr>
          <a:xfrm>
            <a:off x="452486" y="135610"/>
            <a:ext cx="5316718" cy="1476374"/>
          </a:xfrm>
          <a:solidFill>
            <a:srgbClr val="85D2E1"/>
          </a:solidFill>
          <a:ln>
            <a:solidFill>
              <a:srgbClr val="85D2E1"/>
            </a:solidFill>
          </a:ln>
        </p:spPr>
        <p:txBody>
          <a:bodyPr>
            <a:normAutofit fontScale="92500" lnSpcReduction="20000"/>
          </a:bodyPr>
          <a:lstStyle/>
          <a:p>
            <a:pPr marL="216000">
              <a:lnSpc>
                <a:spcPct val="110000"/>
              </a:lnSpc>
            </a:pPr>
            <a:r>
              <a:rPr lang="de-DE" sz="3300" b="1" dirty="0"/>
              <a:t>Herausforderungen des gesunden Alterns bei älteren Menschen</a:t>
            </a:r>
            <a:endParaRPr lang="en-IE" sz="3300" b="1" dirty="0"/>
          </a:p>
        </p:txBody>
      </p:sp>
      <p:sp>
        <p:nvSpPr>
          <p:cNvPr id="8" name="Text Placeholder 2">
            <a:extLst>
              <a:ext uri="{FF2B5EF4-FFF2-40B4-BE49-F238E27FC236}">
                <a16:creationId xmlns:a16="http://schemas.microsoft.com/office/drawing/2014/main" id="{F3184531-C24C-4184-9B70-849453BEA1C7}"/>
              </a:ext>
            </a:extLst>
          </p:cNvPr>
          <p:cNvSpPr>
            <a:spLocks noGrp="1"/>
          </p:cNvSpPr>
          <p:nvPr>
            <p:ph type="body" sz="quarter" idx="18"/>
          </p:nvPr>
        </p:nvSpPr>
        <p:spPr>
          <a:xfrm>
            <a:off x="452486" y="1476374"/>
            <a:ext cx="5316718" cy="4834973"/>
          </a:xfrm>
          <a:solidFill>
            <a:srgbClr val="85D2E1"/>
          </a:solidFill>
          <a:ln>
            <a:solidFill>
              <a:srgbClr val="85D2E1"/>
            </a:solidFill>
          </a:ln>
        </p:spPr>
        <p:txBody>
          <a:bodyPr>
            <a:noAutofit/>
          </a:bodyPr>
          <a:lstStyle/>
          <a:p>
            <a:pPr indent="0">
              <a:lnSpc>
                <a:spcPct val="100000"/>
              </a:lnSpc>
            </a:pPr>
            <a:endParaRPr lang="en-US" sz="2200" dirty="0"/>
          </a:p>
          <a:p>
            <a:pPr indent="0">
              <a:lnSpc>
                <a:spcPct val="100000"/>
              </a:lnSpc>
            </a:pPr>
            <a:r>
              <a:rPr lang="de-DE" sz="2100" dirty="0"/>
              <a:t>Die Weltgesundheitsorganisation (WHO) definiert </a:t>
            </a:r>
            <a:r>
              <a:rPr lang="de-DE" sz="2100" b="1" dirty="0"/>
              <a:t>gesundes Altern </a:t>
            </a:r>
            <a:r>
              <a:rPr lang="de-DE" sz="2100" dirty="0"/>
              <a:t>als "den Prozess der Entwicklung und Aufrechterhaltung funktioneller Fähigkeiten (z. B. Mobilität, die Fähigkeit zu lernen, zu wachsen, zu denken und soziale Kontakte zu pflegen usw.), der </a:t>
            </a:r>
            <a:r>
              <a:rPr lang="de-DE" sz="2100" b="1" dirty="0"/>
              <a:t>Wohlbefinden </a:t>
            </a:r>
            <a:r>
              <a:rPr lang="de-DE" sz="2100" dirty="0"/>
              <a:t>im Alter </a:t>
            </a:r>
            <a:r>
              <a:rPr lang="de-DE" sz="2100" b="1" dirty="0"/>
              <a:t>ermöglicht</a:t>
            </a:r>
            <a:r>
              <a:rPr lang="de-DE" sz="2100" dirty="0"/>
              <a:t>". Die ältere Bevölkerung ist jedoch mit vielen Herausforderungen konfrontiert, die sie daran hindern können, dies problemlos zu tun.</a:t>
            </a:r>
          </a:p>
          <a:p>
            <a:pPr indent="0">
              <a:lnSpc>
                <a:spcPct val="100000"/>
              </a:lnSpc>
            </a:pPr>
            <a:r>
              <a:rPr lang="de-DE" sz="2100" b="1" dirty="0">
                <a:solidFill>
                  <a:srgbClr val="1188A3"/>
                </a:solidFill>
              </a:rPr>
              <a:t>Wir haben diese Herausforderungen in drei Gruppen eingeteilt.</a:t>
            </a:r>
            <a:endParaRPr lang="en-IE" sz="2100" b="1" dirty="0">
              <a:solidFill>
                <a:srgbClr val="1188A3"/>
              </a:solidFill>
            </a:endParaRPr>
          </a:p>
        </p:txBody>
      </p:sp>
      <p:cxnSp>
        <p:nvCxnSpPr>
          <p:cNvPr id="10" name="Straight Connector 9">
            <a:extLst>
              <a:ext uri="{FF2B5EF4-FFF2-40B4-BE49-F238E27FC236}">
                <a16:creationId xmlns:a16="http://schemas.microsoft.com/office/drawing/2014/main" id="{50689099-84A6-4A51-B830-288E6284C96B}"/>
              </a:ext>
            </a:extLst>
          </p:cNvPr>
          <p:cNvCxnSpPr/>
          <p:nvPr/>
        </p:nvCxnSpPr>
        <p:spPr>
          <a:xfrm>
            <a:off x="820132" y="1611984"/>
            <a:ext cx="999241" cy="0"/>
          </a:xfrm>
          <a:prstGeom prst="line">
            <a:avLst/>
          </a:prstGeom>
          <a:ln w="28575">
            <a:solidFill>
              <a:srgbClr val="FED100"/>
            </a:solidFill>
          </a:ln>
        </p:spPr>
        <p:style>
          <a:lnRef idx="1">
            <a:schemeClr val="accent1"/>
          </a:lnRef>
          <a:fillRef idx="0">
            <a:schemeClr val="accent1"/>
          </a:fillRef>
          <a:effectRef idx="0">
            <a:schemeClr val="accent1"/>
          </a:effectRef>
          <a:fontRef idx="minor">
            <a:schemeClr val="tx1"/>
          </a:fontRef>
        </p:style>
      </p:cxnSp>
      <p:grpSp>
        <p:nvGrpSpPr>
          <p:cNvPr id="9" name="Google Shape;576;p39">
            <a:extLst>
              <a:ext uri="{FF2B5EF4-FFF2-40B4-BE49-F238E27FC236}">
                <a16:creationId xmlns:a16="http://schemas.microsoft.com/office/drawing/2014/main" id="{65221384-627D-407A-AC8E-5A1495DB580D}"/>
              </a:ext>
            </a:extLst>
          </p:cNvPr>
          <p:cNvGrpSpPr/>
          <p:nvPr/>
        </p:nvGrpSpPr>
        <p:grpSpPr>
          <a:xfrm>
            <a:off x="10970488" y="2789422"/>
            <a:ext cx="1130547" cy="1240722"/>
            <a:chOff x="2623275" y="2333250"/>
            <a:chExt cx="381175" cy="381175"/>
          </a:xfrm>
          <a:solidFill>
            <a:srgbClr val="85D2E1"/>
          </a:solidFill>
        </p:grpSpPr>
        <p:sp>
          <p:nvSpPr>
            <p:cNvPr id="11" name="Google Shape;577;p39">
              <a:extLst>
                <a:ext uri="{FF2B5EF4-FFF2-40B4-BE49-F238E27FC236}">
                  <a16:creationId xmlns:a16="http://schemas.microsoft.com/office/drawing/2014/main" id="{04DA71CE-9415-4D1E-816A-7B1A87B95177}"/>
                </a:ext>
              </a:extLst>
            </p:cNvPr>
            <p:cNvSpPr/>
            <p:nvPr/>
          </p:nvSpPr>
          <p:spPr>
            <a:xfrm>
              <a:off x="2623275" y="2333250"/>
              <a:ext cx="381175" cy="381175"/>
            </a:xfrm>
            <a:custGeom>
              <a:avLst/>
              <a:gdLst/>
              <a:ahLst/>
              <a:cxnLst/>
              <a:rect l="l" t="t" r="r" b="b"/>
              <a:pathLst>
                <a:path w="15247" h="15247" fill="none" extrusionOk="0">
                  <a:moveTo>
                    <a:pt x="7624" y="0"/>
                  </a:moveTo>
                  <a:lnTo>
                    <a:pt x="7624" y="0"/>
                  </a:lnTo>
                  <a:lnTo>
                    <a:pt x="7234" y="0"/>
                  </a:lnTo>
                  <a:lnTo>
                    <a:pt x="6844" y="49"/>
                  </a:lnTo>
                  <a:lnTo>
                    <a:pt x="6455" y="98"/>
                  </a:lnTo>
                  <a:lnTo>
                    <a:pt x="6089" y="147"/>
                  </a:lnTo>
                  <a:lnTo>
                    <a:pt x="5724" y="244"/>
                  </a:lnTo>
                  <a:lnTo>
                    <a:pt x="5359" y="341"/>
                  </a:lnTo>
                  <a:lnTo>
                    <a:pt x="4994" y="463"/>
                  </a:lnTo>
                  <a:lnTo>
                    <a:pt x="4653" y="609"/>
                  </a:lnTo>
                  <a:lnTo>
                    <a:pt x="4312" y="755"/>
                  </a:lnTo>
                  <a:lnTo>
                    <a:pt x="3995" y="926"/>
                  </a:lnTo>
                  <a:lnTo>
                    <a:pt x="3678" y="1096"/>
                  </a:lnTo>
                  <a:lnTo>
                    <a:pt x="3362" y="1291"/>
                  </a:lnTo>
                  <a:lnTo>
                    <a:pt x="3069" y="1510"/>
                  </a:lnTo>
                  <a:lnTo>
                    <a:pt x="2777" y="1730"/>
                  </a:lnTo>
                  <a:lnTo>
                    <a:pt x="2509" y="1973"/>
                  </a:lnTo>
                  <a:lnTo>
                    <a:pt x="2241" y="2241"/>
                  </a:lnTo>
                  <a:lnTo>
                    <a:pt x="1973" y="2509"/>
                  </a:lnTo>
                  <a:lnTo>
                    <a:pt x="1730" y="2777"/>
                  </a:lnTo>
                  <a:lnTo>
                    <a:pt x="1511" y="3069"/>
                  </a:lnTo>
                  <a:lnTo>
                    <a:pt x="1292" y="3361"/>
                  </a:lnTo>
                  <a:lnTo>
                    <a:pt x="1097" y="3678"/>
                  </a:lnTo>
                  <a:lnTo>
                    <a:pt x="926" y="3995"/>
                  </a:lnTo>
                  <a:lnTo>
                    <a:pt x="756" y="4311"/>
                  </a:lnTo>
                  <a:lnTo>
                    <a:pt x="610" y="4652"/>
                  </a:lnTo>
                  <a:lnTo>
                    <a:pt x="463" y="4993"/>
                  </a:lnTo>
                  <a:lnTo>
                    <a:pt x="342" y="5358"/>
                  </a:lnTo>
                  <a:lnTo>
                    <a:pt x="244" y="5724"/>
                  </a:lnTo>
                  <a:lnTo>
                    <a:pt x="147" y="6089"/>
                  </a:lnTo>
                  <a:lnTo>
                    <a:pt x="98" y="6454"/>
                  </a:lnTo>
                  <a:lnTo>
                    <a:pt x="49" y="6844"/>
                  </a:lnTo>
                  <a:lnTo>
                    <a:pt x="1" y="7234"/>
                  </a:lnTo>
                  <a:lnTo>
                    <a:pt x="1" y="7623"/>
                  </a:lnTo>
                  <a:lnTo>
                    <a:pt x="1" y="7623"/>
                  </a:lnTo>
                  <a:lnTo>
                    <a:pt x="1" y="8013"/>
                  </a:lnTo>
                  <a:lnTo>
                    <a:pt x="49" y="8403"/>
                  </a:lnTo>
                  <a:lnTo>
                    <a:pt x="98" y="8793"/>
                  </a:lnTo>
                  <a:lnTo>
                    <a:pt x="147" y="9158"/>
                  </a:lnTo>
                  <a:lnTo>
                    <a:pt x="244" y="9523"/>
                  </a:lnTo>
                  <a:lnTo>
                    <a:pt x="342" y="9889"/>
                  </a:lnTo>
                  <a:lnTo>
                    <a:pt x="463" y="10254"/>
                  </a:lnTo>
                  <a:lnTo>
                    <a:pt x="610" y="10595"/>
                  </a:lnTo>
                  <a:lnTo>
                    <a:pt x="756" y="10936"/>
                  </a:lnTo>
                  <a:lnTo>
                    <a:pt x="926" y="11252"/>
                  </a:lnTo>
                  <a:lnTo>
                    <a:pt x="1097" y="11569"/>
                  </a:lnTo>
                  <a:lnTo>
                    <a:pt x="1292" y="11886"/>
                  </a:lnTo>
                  <a:lnTo>
                    <a:pt x="1511" y="12178"/>
                  </a:lnTo>
                  <a:lnTo>
                    <a:pt x="1730" y="12470"/>
                  </a:lnTo>
                  <a:lnTo>
                    <a:pt x="1973" y="12738"/>
                  </a:lnTo>
                  <a:lnTo>
                    <a:pt x="2241" y="13006"/>
                  </a:lnTo>
                  <a:lnTo>
                    <a:pt x="2509" y="13274"/>
                  </a:lnTo>
                  <a:lnTo>
                    <a:pt x="2777" y="13517"/>
                  </a:lnTo>
                  <a:lnTo>
                    <a:pt x="3069" y="13737"/>
                  </a:lnTo>
                  <a:lnTo>
                    <a:pt x="3362" y="13956"/>
                  </a:lnTo>
                  <a:lnTo>
                    <a:pt x="3678" y="14151"/>
                  </a:lnTo>
                  <a:lnTo>
                    <a:pt x="3995" y="14321"/>
                  </a:lnTo>
                  <a:lnTo>
                    <a:pt x="4312" y="14492"/>
                  </a:lnTo>
                  <a:lnTo>
                    <a:pt x="4653" y="14638"/>
                  </a:lnTo>
                  <a:lnTo>
                    <a:pt x="4994" y="14784"/>
                  </a:lnTo>
                  <a:lnTo>
                    <a:pt x="5359" y="14906"/>
                  </a:lnTo>
                  <a:lnTo>
                    <a:pt x="5724" y="15003"/>
                  </a:lnTo>
                  <a:lnTo>
                    <a:pt x="6089" y="15100"/>
                  </a:lnTo>
                  <a:lnTo>
                    <a:pt x="6455" y="15149"/>
                  </a:lnTo>
                  <a:lnTo>
                    <a:pt x="6844" y="15198"/>
                  </a:lnTo>
                  <a:lnTo>
                    <a:pt x="7234" y="15247"/>
                  </a:lnTo>
                  <a:lnTo>
                    <a:pt x="7624" y="15247"/>
                  </a:lnTo>
                  <a:lnTo>
                    <a:pt x="7624" y="15247"/>
                  </a:lnTo>
                  <a:lnTo>
                    <a:pt x="8014" y="15247"/>
                  </a:lnTo>
                  <a:lnTo>
                    <a:pt x="8403" y="15198"/>
                  </a:lnTo>
                  <a:lnTo>
                    <a:pt x="8793" y="15149"/>
                  </a:lnTo>
                  <a:lnTo>
                    <a:pt x="9158" y="15100"/>
                  </a:lnTo>
                  <a:lnTo>
                    <a:pt x="9524" y="15003"/>
                  </a:lnTo>
                  <a:lnTo>
                    <a:pt x="9889" y="14906"/>
                  </a:lnTo>
                  <a:lnTo>
                    <a:pt x="10254" y="14784"/>
                  </a:lnTo>
                  <a:lnTo>
                    <a:pt x="10595" y="14638"/>
                  </a:lnTo>
                  <a:lnTo>
                    <a:pt x="10936" y="14492"/>
                  </a:lnTo>
                  <a:lnTo>
                    <a:pt x="11253" y="14321"/>
                  </a:lnTo>
                  <a:lnTo>
                    <a:pt x="11569" y="14151"/>
                  </a:lnTo>
                  <a:lnTo>
                    <a:pt x="11886" y="13956"/>
                  </a:lnTo>
                  <a:lnTo>
                    <a:pt x="12178" y="13737"/>
                  </a:lnTo>
                  <a:lnTo>
                    <a:pt x="12470" y="13517"/>
                  </a:lnTo>
                  <a:lnTo>
                    <a:pt x="12738" y="13274"/>
                  </a:lnTo>
                  <a:lnTo>
                    <a:pt x="13006" y="13006"/>
                  </a:lnTo>
                  <a:lnTo>
                    <a:pt x="13274" y="12738"/>
                  </a:lnTo>
                  <a:lnTo>
                    <a:pt x="13518" y="12470"/>
                  </a:lnTo>
                  <a:lnTo>
                    <a:pt x="13737" y="12178"/>
                  </a:lnTo>
                  <a:lnTo>
                    <a:pt x="13956" y="11886"/>
                  </a:lnTo>
                  <a:lnTo>
                    <a:pt x="14151" y="11569"/>
                  </a:lnTo>
                  <a:lnTo>
                    <a:pt x="14321" y="11252"/>
                  </a:lnTo>
                  <a:lnTo>
                    <a:pt x="14492" y="10936"/>
                  </a:lnTo>
                  <a:lnTo>
                    <a:pt x="14638" y="10595"/>
                  </a:lnTo>
                  <a:lnTo>
                    <a:pt x="14784" y="10254"/>
                  </a:lnTo>
                  <a:lnTo>
                    <a:pt x="14906" y="9889"/>
                  </a:lnTo>
                  <a:lnTo>
                    <a:pt x="15003" y="9523"/>
                  </a:lnTo>
                  <a:lnTo>
                    <a:pt x="15101" y="9158"/>
                  </a:lnTo>
                  <a:lnTo>
                    <a:pt x="15150" y="8793"/>
                  </a:lnTo>
                  <a:lnTo>
                    <a:pt x="15198" y="8403"/>
                  </a:lnTo>
                  <a:lnTo>
                    <a:pt x="15247" y="8013"/>
                  </a:lnTo>
                  <a:lnTo>
                    <a:pt x="15247" y="7623"/>
                  </a:lnTo>
                  <a:lnTo>
                    <a:pt x="15247" y="7623"/>
                  </a:lnTo>
                  <a:lnTo>
                    <a:pt x="15247" y="7234"/>
                  </a:lnTo>
                  <a:lnTo>
                    <a:pt x="15198" y="6844"/>
                  </a:lnTo>
                  <a:lnTo>
                    <a:pt x="15150" y="6454"/>
                  </a:lnTo>
                  <a:lnTo>
                    <a:pt x="15101" y="6089"/>
                  </a:lnTo>
                  <a:lnTo>
                    <a:pt x="15003" y="5724"/>
                  </a:lnTo>
                  <a:lnTo>
                    <a:pt x="14906" y="5358"/>
                  </a:lnTo>
                  <a:lnTo>
                    <a:pt x="14784" y="4993"/>
                  </a:lnTo>
                  <a:lnTo>
                    <a:pt x="14638" y="4652"/>
                  </a:lnTo>
                  <a:lnTo>
                    <a:pt x="14492" y="4311"/>
                  </a:lnTo>
                  <a:lnTo>
                    <a:pt x="14321" y="3995"/>
                  </a:lnTo>
                  <a:lnTo>
                    <a:pt x="14151" y="3678"/>
                  </a:lnTo>
                  <a:lnTo>
                    <a:pt x="13956" y="3361"/>
                  </a:lnTo>
                  <a:lnTo>
                    <a:pt x="13737" y="3069"/>
                  </a:lnTo>
                  <a:lnTo>
                    <a:pt x="13518" y="2777"/>
                  </a:lnTo>
                  <a:lnTo>
                    <a:pt x="13274" y="2509"/>
                  </a:lnTo>
                  <a:lnTo>
                    <a:pt x="13006" y="2241"/>
                  </a:lnTo>
                  <a:lnTo>
                    <a:pt x="12738" y="1973"/>
                  </a:lnTo>
                  <a:lnTo>
                    <a:pt x="12470" y="1730"/>
                  </a:lnTo>
                  <a:lnTo>
                    <a:pt x="12178" y="1510"/>
                  </a:lnTo>
                  <a:lnTo>
                    <a:pt x="11886" y="1291"/>
                  </a:lnTo>
                  <a:lnTo>
                    <a:pt x="11569" y="1096"/>
                  </a:lnTo>
                  <a:lnTo>
                    <a:pt x="11253" y="926"/>
                  </a:lnTo>
                  <a:lnTo>
                    <a:pt x="10936" y="755"/>
                  </a:lnTo>
                  <a:lnTo>
                    <a:pt x="10595" y="609"/>
                  </a:lnTo>
                  <a:lnTo>
                    <a:pt x="10254" y="463"/>
                  </a:lnTo>
                  <a:lnTo>
                    <a:pt x="9889" y="341"/>
                  </a:lnTo>
                  <a:lnTo>
                    <a:pt x="9524" y="244"/>
                  </a:lnTo>
                  <a:lnTo>
                    <a:pt x="9158" y="147"/>
                  </a:lnTo>
                  <a:lnTo>
                    <a:pt x="8793" y="98"/>
                  </a:lnTo>
                  <a:lnTo>
                    <a:pt x="8403" y="49"/>
                  </a:lnTo>
                  <a:lnTo>
                    <a:pt x="8014" y="0"/>
                  </a:lnTo>
                  <a:lnTo>
                    <a:pt x="7624" y="0"/>
                  </a:lnTo>
                  <a:lnTo>
                    <a:pt x="7624" y="0"/>
                  </a:lnTo>
                </a:path>
              </a:pathLst>
            </a:custGeom>
            <a:grpFill/>
            <a:ln w="28575" cap="rnd"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578;p39">
              <a:extLst>
                <a:ext uri="{FF2B5EF4-FFF2-40B4-BE49-F238E27FC236}">
                  <a16:creationId xmlns:a16="http://schemas.microsoft.com/office/drawing/2014/main" id="{49BBA228-AE98-411D-B7D9-F2893B78EE49}"/>
                </a:ext>
              </a:extLst>
            </p:cNvPr>
            <p:cNvSpPr/>
            <p:nvPr/>
          </p:nvSpPr>
          <p:spPr>
            <a:xfrm>
              <a:off x="2869875" y="2503125"/>
              <a:ext cx="43875" cy="47525"/>
            </a:xfrm>
            <a:custGeom>
              <a:avLst/>
              <a:gdLst/>
              <a:ahLst/>
              <a:cxnLst/>
              <a:rect l="l" t="t" r="r" b="b"/>
              <a:pathLst>
                <a:path w="1755" h="1901" fill="none" extrusionOk="0">
                  <a:moveTo>
                    <a:pt x="877" y="0"/>
                  </a:moveTo>
                  <a:lnTo>
                    <a:pt x="877" y="0"/>
                  </a:lnTo>
                  <a:lnTo>
                    <a:pt x="1048" y="25"/>
                  </a:lnTo>
                  <a:lnTo>
                    <a:pt x="1218" y="73"/>
                  </a:lnTo>
                  <a:lnTo>
                    <a:pt x="1364" y="171"/>
                  </a:lnTo>
                  <a:lnTo>
                    <a:pt x="1510" y="268"/>
                  </a:lnTo>
                  <a:lnTo>
                    <a:pt x="1608" y="414"/>
                  </a:lnTo>
                  <a:lnTo>
                    <a:pt x="1681" y="585"/>
                  </a:lnTo>
                  <a:lnTo>
                    <a:pt x="1730" y="755"/>
                  </a:lnTo>
                  <a:lnTo>
                    <a:pt x="1754" y="950"/>
                  </a:lnTo>
                  <a:lnTo>
                    <a:pt x="1754" y="950"/>
                  </a:lnTo>
                  <a:lnTo>
                    <a:pt x="1730" y="1145"/>
                  </a:lnTo>
                  <a:lnTo>
                    <a:pt x="1681" y="1316"/>
                  </a:lnTo>
                  <a:lnTo>
                    <a:pt x="1608" y="1486"/>
                  </a:lnTo>
                  <a:lnTo>
                    <a:pt x="1510" y="1632"/>
                  </a:lnTo>
                  <a:lnTo>
                    <a:pt x="1364" y="1730"/>
                  </a:lnTo>
                  <a:lnTo>
                    <a:pt x="1218" y="1827"/>
                  </a:lnTo>
                  <a:lnTo>
                    <a:pt x="1048" y="1876"/>
                  </a:lnTo>
                  <a:lnTo>
                    <a:pt x="877" y="1900"/>
                  </a:lnTo>
                  <a:lnTo>
                    <a:pt x="877" y="1900"/>
                  </a:lnTo>
                  <a:lnTo>
                    <a:pt x="707" y="1876"/>
                  </a:lnTo>
                  <a:lnTo>
                    <a:pt x="536" y="1827"/>
                  </a:lnTo>
                  <a:lnTo>
                    <a:pt x="390" y="1730"/>
                  </a:lnTo>
                  <a:lnTo>
                    <a:pt x="244" y="1632"/>
                  </a:lnTo>
                  <a:lnTo>
                    <a:pt x="147" y="1486"/>
                  </a:lnTo>
                  <a:lnTo>
                    <a:pt x="74" y="1316"/>
                  </a:lnTo>
                  <a:lnTo>
                    <a:pt x="25" y="1145"/>
                  </a:lnTo>
                  <a:lnTo>
                    <a:pt x="0" y="950"/>
                  </a:lnTo>
                  <a:lnTo>
                    <a:pt x="0" y="950"/>
                  </a:lnTo>
                  <a:lnTo>
                    <a:pt x="25" y="755"/>
                  </a:lnTo>
                  <a:lnTo>
                    <a:pt x="74" y="585"/>
                  </a:lnTo>
                  <a:lnTo>
                    <a:pt x="147" y="414"/>
                  </a:lnTo>
                  <a:lnTo>
                    <a:pt x="244" y="268"/>
                  </a:lnTo>
                  <a:lnTo>
                    <a:pt x="390" y="171"/>
                  </a:lnTo>
                  <a:lnTo>
                    <a:pt x="536" y="73"/>
                  </a:lnTo>
                  <a:lnTo>
                    <a:pt x="707" y="25"/>
                  </a:lnTo>
                  <a:lnTo>
                    <a:pt x="877" y="0"/>
                  </a:lnTo>
                  <a:lnTo>
                    <a:pt x="877" y="0"/>
                  </a:lnTo>
                </a:path>
              </a:pathLst>
            </a:custGeom>
            <a:grpFill/>
            <a:ln w="28575" cap="rnd"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579;p39">
              <a:extLst>
                <a:ext uri="{FF2B5EF4-FFF2-40B4-BE49-F238E27FC236}">
                  <a16:creationId xmlns:a16="http://schemas.microsoft.com/office/drawing/2014/main" id="{CBF351C0-49B7-4FE0-BDC4-8B913EA4FDCE}"/>
                </a:ext>
              </a:extLst>
            </p:cNvPr>
            <p:cNvSpPr/>
            <p:nvPr/>
          </p:nvSpPr>
          <p:spPr>
            <a:xfrm>
              <a:off x="2714000" y="2503125"/>
              <a:ext cx="43875" cy="47525"/>
            </a:xfrm>
            <a:custGeom>
              <a:avLst/>
              <a:gdLst/>
              <a:ahLst/>
              <a:cxnLst/>
              <a:rect l="l" t="t" r="r" b="b"/>
              <a:pathLst>
                <a:path w="1755" h="1901" fill="none" extrusionOk="0">
                  <a:moveTo>
                    <a:pt x="877" y="1900"/>
                  </a:moveTo>
                  <a:lnTo>
                    <a:pt x="877" y="1900"/>
                  </a:lnTo>
                  <a:lnTo>
                    <a:pt x="707" y="1876"/>
                  </a:lnTo>
                  <a:lnTo>
                    <a:pt x="536"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6" y="73"/>
                  </a:lnTo>
                  <a:lnTo>
                    <a:pt x="707" y="25"/>
                  </a:lnTo>
                  <a:lnTo>
                    <a:pt x="877" y="0"/>
                  </a:lnTo>
                  <a:lnTo>
                    <a:pt x="877" y="0"/>
                  </a:lnTo>
                  <a:lnTo>
                    <a:pt x="1048" y="25"/>
                  </a:lnTo>
                  <a:lnTo>
                    <a:pt x="1218"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8" y="1827"/>
                  </a:lnTo>
                  <a:lnTo>
                    <a:pt x="1048" y="1876"/>
                  </a:lnTo>
                  <a:lnTo>
                    <a:pt x="877" y="1900"/>
                  </a:lnTo>
                  <a:lnTo>
                    <a:pt x="877" y="1900"/>
                  </a:lnTo>
                </a:path>
              </a:pathLst>
            </a:custGeom>
            <a:grpFill/>
            <a:ln w="28575" cap="rnd"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80;p39">
              <a:extLst>
                <a:ext uri="{FF2B5EF4-FFF2-40B4-BE49-F238E27FC236}">
                  <a16:creationId xmlns:a16="http://schemas.microsoft.com/office/drawing/2014/main" id="{45179AA7-6638-4704-8A58-1FD9CFF87434}"/>
                </a:ext>
              </a:extLst>
            </p:cNvPr>
            <p:cNvSpPr/>
            <p:nvPr/>
          </p:nvSpPr>
          <p:spPr>
            <a:xfrm>
              <a:off x="2810200" y="2595675"/>
              <a:ext cx="99875" cy="31075"/>
            </a:xfrm>
            <a:custGeom>
              <a:avLst/>
              <a:gdLst/>
              <a:ahLst/>
              <a:cxnLst/>
              <a:rect l="l" t="t" r="r" b="b"/>
              <a:pathLst>
                <a:path w="3995" h="1243" fill="none" extrusionOk="0">
                  <a:moveTo>
                    <a:pt x="1" y="1242"/>
                  </a:moveTo>
                  <a:lnTo>
                    <a:pt x="3995" y="0"/>
                  </a:lnTo>
                </a:path>
              </a:pathLst>
            </a:custGeom>
            <a:grpFill/>
            <a:ln w="28575" cap="rnd"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781518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F22EE5-7409-49C3-B557-5265718DD14E}"/>
              </a:ext>
            </a:extLst>
          </p:cNvPr>
          <p:cNvSpPr>
            <a:spLocks noGrp="1"/>
          </p:cNvSpPr>
          <p:nvPr>
            <p:ph type="body" sz="quarter" idx="31"/>
          </p:nvPr>
        </p:nvSpPr>
        <p:spPr/>
        <p:txBody>
          <a:bodyPr>
            <a:normAutofit fontScale="92500" lnSpcReduction="20000"/>
          </a:bodyPr>
          <a:lstStyle/>
          <a:p>
            <a:pPr marL="0" indent="0"/>
            <a:r>
              <a:rPr lang="de-DE" sz="2000" dirty="0"/>
              <a:t>Sorgfaltspflicht zum Schutz der Verbraucher vor allergischen Reaktionen </a:t>
            </a:r>
            <a:endParaRPr lang="en-IE" sz="2000" dirty="0"/>
          </a:p>
        </p:txBody>
      </p:sp>
      <p:sp>
        <p:nvSpPr>
          <p:cNvPr id="3" name="Text Placeholder 2">
            <a:extLst>
              <a:ext uri="{FF2B5EF4-FFF2-40B4-BE49-F238E27FC236}">
                <a16:creationId xmlns:a16="http://schemas.microsoft.com/office/drawing/2014/main" id="{059E0D6B-E6DC-42C0-A219-9405F9213B93}"/>
              </a:ext>
            </a:extLst>
          </p:cNvPr>
          <p:cNvSpPr>
            <a:spLocks noGrp="1"/>
          </p:cNvSpPr>
          <p:nvPr>
            <p:ph type="body" sz="quarter" idx="32"/>
          </p:nvPr>
        </p:nvSpPr>
        <p:spPr/>
        <p:txBody>
          <a:bodyPr>
            <a:noAutofit/>
          </a:bodyPr>
          <a:lstStyle/>
          <a:p>
            <a:pPr marL="0" indent="0"/>
            <a:r>
              <a:rPr lang="de-DE" sz="1900" dirty="0">
                <a:latin typeface="Calibri" panose="020F0502020204030204" pitchFamily="34" charset="0"/>
                <a:ea typeface="Calibri" panose="020F0502020204030204" pitchFamily="34" charset="0"/>
                <a:cs typeface="Times New Roman" panose="02020603050405020304" pitchFamily="18" charset="0"/>
              </a:rPr>
              <a:t>Es kann kostspielig sein, wenn es Probleme mit Allergenen bei Verbrauchern gibt (Rückrufe, Rücknahmen, Umetikettierung usw.).</a:t>
            </a:r>
            <a:endParaRPr lang="en-IE" sz="1900" dirty="0"/>
          </a:p>
        </p:txBody>
      </p:sp>
      <p:sp>
        <p:nvSpPr>
          <p:cNvPr id="4" name="Text Placeholder 3">
            <a:extLst>
              <a:ext uri="{FF2B5EF4-FFF2-40B4-BE49-F238E27FC236}">
                <a16:creationId xmlns:a16="http://schemas.microsoft.com/office/drawing/2014/main" id="{1FBFCF03-F7FC-477C-8016-1FF7F99989E8}"/>
              </a:ext>
            </a:extLst>
          </p:cNvPr>
          <p:cNvSpPr>
            <a:spLocks noGrp="1"/>
          </p:cNvSpPr>
          <p:nvPr>
            <p:ph type="body" sz="quarter" idx="33"/>
          </p:nvPr>
        </p:nvSpPr>
        <p:spPr>
          <a:xfrm>
            <a:off x="5051398" y="1028522"/>
            <a:ext cx="2366597" cy="1237497"/>
          </a:xfrm>
        </p:spPr>
        <p:txBody>
          <a:bodyPr>
            <a:normAutofit/>
          </a:bodyPr>
          <a:lstStyle/>
          <a:p>
            <a:pPr marL="0" indent="0"/>
            <a:r>
              <a:rPr lang="de-DE" sz="1900" dirty="0"/>
              <a:t>Es ist gesetzlich vorgeschrieben, Lebensmittelallergene zu deklarieren</a:t>
            </a:r>
          </a:p>
        </p:txBody>
      </p:sp>
      <p:sp>
        <p:nvSpPr>
          <p:cNvPr id="6" name="TextBox 5">
            <a:extLst>
              <a:ext uri="{FF2B5EF4-FFF2-40B4-BE49-F238E27FC236}">
                <a16:creationId xmlns:a16="http://schemas.microsoft.com/office/drawing/2014/main" id="{40BBB454-253A-446B-8CF6-5D95BF7E3E2A}"/>
              </a:ext>
            </a:extLst>
          </p:cNvPr>
          <p:cNvSpPr txBox="1"/>
          <p:nvPr/>
        </p:nvSpPr>
        <p:spPr>
          <a:xfrm>
            <a:off x="3607724" y="1028522"/>
            <a:ext cx="789709" cy="923330"/>
          </a:xfrm>
          <a:prstGeom prst="rect">
            <a:avLst/>
          </a:prstGeom>
          <a:noFill/>
        </p:spPr>
        <p:txBody>
          <a:bodyPr wrap="square" rtlCol="0">
            <a:spAutoFit/>
          </a:bodyPr>
          <a:lstStyle/>
          <a:p>
            <a:pPr algn="ctr"/>
            <a:r>
              <a:rPr lang="en-US" sz="5400" dirty="0"/>
              <a:t>1</a:t>
            </a:r>
            <a:endParaRPr lang="en-IE" sz="5400" dirty="0"/>
          </a:p>
        </p:txBody>
      </p:sp>
      <p:sp>
        <p:nvSpPr>
          <p:cNvPr id="7" name="TextBox 6">
            <a:extLst>
              <a:ext uri="{FF2B5EF4-FFF2-40B4-BE49-F238E27FC236}">
                <a16:creationId xmlns:a16="http://schemas.microsoft.com/office/drawing/2014/main" id="{A23BC379-7C6E-421B-A110-AF054C349FF0}"/>
              </a:ext>
            </a:extLst>
          </p:cNvPr>
          <p:cNvSpPr txBox="1"/>
          <p:nvPr/>
        </p:nvSpPr>
        <p:spPr>
          <a:xfrm>
            <a:off x="7993646" y="1028522"/>
            <a:ext cx="789709" cy="923330"/>
          </a:xfrm>
          <a:prstGeom prst="rect">
            <a:avLst/>
          </a:prstGeom>
          <a:noFill/>
        </p:spPr>
        <p:txBody>
          <a:bodyPr wrap="square" rtlCol="0">
            <a:spAutoFit/>
          </a:bodyPr>
          <a:lstStyle/>
          <a:p>
            <a:pPr algn="ctr"/>
            <a:r>
              <a:rPr lang="en-US" sz="5400" dirty="0"/>
              <a:t>3</a:t>
            </a:r>
            <a:endParaRPr lang="en-IE" sz="5400" dirty="0"/>
          </a:p>
        </p:txBody>
      </p:sp>
      <p:sp>
        <p:nvSpPr>
          <p:cNvPr id="8" name="TextBox 7">
            <a:extLst>
              <a:ext uri="{FF2B5EF4-FFF2-40B4-BE49-F238E27FC236}">
                <a16:creationId xmlns:a16="http://schemas.microsoft.com/office/drawing/2014/main" id="{A86B95D3-98D9-4589-A33B-0E45A6959DC3}"/>
              </a:ext>
            </a:extLst>
          </p:cNvPr>
          <p:cNvSpPr txBox="1"/>
          <p:nvPr/>
        </p:nvSpPr>
        <p:spPr>
          <a:xfrm>
            <a:off x="5783397" y="3265193"/>
            <a:ext cx="789709" cy="923330"/>
          </a:xfrm>
          <a:prstGeom prst="rect">
            <a:avLst/>
          </a:prstGeom>
          <a:noFill/>
        </p:spPr>
        <p:txBody>
          <a:bodyPr wrap="square" rtlCol="0">
            <a:spAutoFit/>
          </a:bodyPr>
          <a:lstStyle/>
          <a:p>
            <a:pPr algn="ctr"/>
            <a:r>
              <a:rPr lang="en-US" sz="5400" dirty="0"/>
              <a:t>2</a:t>
            </a:r>
            <a:endParaRPr lang="en-IE" sz="5400" dirty="0"/>
          </a:p>
        </p:txBody>
      </p:sp>
      <p:grpSp>
        <p:nvGrpSpPr>
          <p:cNvPr id="9" name="Group 8">
            <a:extLst>
              <a:ext uri="{FF2B5EF4-FFF2-40B4-BE49-F238E27FC236}">
                <a16:creationId xmlns:a16="http://schemas.microsoft.com/office/drawing/2014/main" id="{94132FF9-2EA9-4F23-BBCA-0A22FFF61B19}"/>
              </a:ext>
            </a:extLst>
          </p:cNvPr>
          <p:cNvGrpSpPr/>
          <p:nvPr/>
        </p:nvGrpSpPr>
        <p:grpSpPr>
          <a:xfrm>
            <a:off x="9657387" y="3569774"/>
            <a:ext cx="1093019" cy="1091619"/>
            <a:chOff x="6481412" y="352859"/>
            <a:chExt cx="1093019" cy="1091619"/>
          </a:xfrm>
        </p:grpSpPr>
        <p:sp>
          <p:nvSpPr>
            <p:cNvPr id="10" name="Freeform 1347">
              <a:extLst>
                <a:ext uri="{FF2B5EF4-FFF2-40B4-BE49-F238E27FC236}">
                  <a16:creationId xmlns:a16="http://schemas.microsoft.com/office/drawing/2014/main" id="{5B998ABF-3FE0-400F-B4FE-EE13BEC3DE9E}"/>
                </a:ext>
              </a:extLst>
            </p:cNvPr>
            <p:cNvSpPr/>
            <p:nvPr/>
          </p:nvSpPr>
          <p:spPr>
            <a:xfrm>
              <a:off x="6481412" y="352859"/>
              <a:ext cx="1093018" cy="1091619"/>
            </a:xfrm>
            <a:custGeom>
              <a:avLst/>
              <a:gdLst>
                <a:gd name="connsiteX0" fmla="*/ 1073819 w 1093018"/>
                <a:gd name="connsiteY0" fmla="*/ 655520 h 1091619"/>
                <a:gd name="connsiteX1" fmla="*/ 1054620 w 1093018"/>
                <a:gd name="connsiteY1" fmla="*/ 655520 h 1091619"/>
                <a:gd name="connsiteX2" fmla="*/ 1054620 w 1093018"/>
                <a:gd name="connsiteY2" fmla="*/ 600665 h 1091619"/>
                <a:gd name="connsiteX3" fmla="*/ 1035420 w 1093018"/>
                <a:gd name="connsiteY3" fmla="*/ 581466 h 1091619"/>
                <a:gd name="connsiteX4" fmla="*/ 1016221 w 1093018"/>
                <a:gd name="connsiteY4" fmla="*/ 581466 h 1091619"/>
                <a:gd name="connsiteX5" fmla="*/ 1016221 w 1093018"/>
                <a:gd name="connsiteY5" fmla="*/ 526610 h 1091619"/>
                <a:gd name="connsiteX6" fmla="*/ 997022 w 1093018"/>
                <a:gd name="connsiteY6" fmla="*/ 507411 h 1091619"/>
                <a:gd name="connsiteX7" fmla="*/ 377156 w 1093018"/>
                <a:gd name="connsiteY7" fmla="*/ 507411 h 1091619"/>
                <a:gd name="connsiteX8" fmla="*/ 379899 w 1093018"/>
                <a:gd name="connsiteY8" fmla="*/ 488212 h 1091619"/>
                <a:gd name="connsiteX9" fmla="*/ 366185 w 1093018"/>
                <a:gd name="connsiteY9" fmla="*/ 452556 h 1091619"/>
                <a:gd name="connsiteX10" fmla="*/ 379899 w 1093018"/>
                <a:gd name="connsiteY10" fmla="*/ 416900 h 1091619"/>
                <a:gd name="connsiteX11" fmla="*/ 325044 w 1093018"/>
                <a:gd name="connsiteY11" fmla="*/ 362045 h 1091619"/>
                <a:gd name="connsiteX12" fmla="*/ 311330 w 1093018"/>
                <a:gd name="connsiteY12" fmla="*/ 362045 h 1091619"/>
                <a:gd name="connsiteX13" fmla="*/ 388127 w 1093018"/>
                <a:gd name="connsiteY13" fmla="*/ 139881 h 1091619"/>
                <a:gd name="connsiteX14" fmla="*/ 198876 w 1093018"/>
                <a:gd name="connsiteY14" fmla="*/ 0 h 1091619"/>
                <a:gd name="connsiteX15" fmla="*/ 9625 w 1093018"/>
                <a:gd name="connsiteY15" fmla="*/ 139881 h 1091619"/>
                <a:gd name="connsiteX16" fmla="*/ 86423 w 1093018"/>
                <a:gd name="connsiteY16" fmla="*/ 362045 h 1091619"/>
                <a:gd name="connsiteX17" fmla="*/ 72709 w 1093018"/>
                <a:gd name="connsiteY17" fmla="*/ 362045 h 1091619"/>
                <a:gd name="connsiteX18" fmla="*/ 17853 w 1093018"/>
                <a:gd name="connsiteY18" fmla="*/ 416900 h 1091619"/>
                <a:gd name="connsiteX19" fmla="*/ 31567 w 1093018"/>
                <a:gd name="connsiteY19" fmla="*/ 452556 h 1091619"/>
                <a:gd name="connsiteX20" fmla="*/ 31567 w 1093018"/>
                <a:gd name="connsiteY20" fmla="*/ 523868 h 1091619"/>
                <a:gd name="connsiteX21" fmla="*/ 17853 w 1093018"/>
                <a:gd name="connsiteY21" fmla="*/ 559524 h 1091619"/>
                <a:gd name="connsiteX22" fmla="*/ 72709 w 1093018"/>
                <a:gd name="connsiteY22" fmla="*/ 614379 h 1091619"/>
                <a:gd name="connsiteX23" fmla="*/ 108365 w 1093018"/>
                <a:gd name="connsiteY23" fmla="*/ 614379 h 1091619"/>
                <a:gd name="connsiteX24" fmla="*/ 108365 w 1093018"/>
                <a:gd name="connsiteY24" fmla="*/ 995623 h 1091619"/>
                <a:gd name="connsiteX25" fmla="*/ 127564 w 1093018"/>
                <a:gd name="connsiteY25" fmla="*/ 1014822 h 1091619"/>
                <a:gd name="connsiteX26" fmla="*/ 182419 w 1093018"/>
                <a:gd name="connsiteY26" fmla="*/ 1014822 h 1091619"/>
                <a:gd name="connsiteX27" fmla="*/ 182419 w 1093018"/>
                <a:gd name="connsiteY27" fmla="*/ 1034021 h 1091619"/>
                <a:gd name="connsiteX28" fmla="*/ 201619 w 1093018"/>
                <a:gd name="connsiteY28" fmla="*/ 1053221 h 1091619"/>
                <a:gd name="connsiteX29" fmla="*/ 256474 w 1093018"/>
                <a:gd name="connsiteY29" fmla="*/ 1053221 h 1091619"/>
                <a:gd name="connsiteX30" fmla="*/ 256474 w 1093018"/>
                <a:gd name="connsiteY30" fmla="*/ 1072420 h 1091619"/>
                <a:gd name="connsiteX31" fmla="*/ 275673 w 1093018"/>
                <a:gd name="connsiteY31" fmla="*/ 1091619 h 1091619"/>
                <a:gd name="connsiteX32" fmla="*/ 1073819 w 1093018"/>
                <a:gd name="connsiteY32" fmla="*/ 1091619 h 1091619"/>
                <a:gd name="connsiteX33" fmla="*/ 1093019 w 1093018"/>
                <a:gd name="connsiteY33" fmla="*/ 1072420 h 1091619"/>
                <a:gd name="connsiteX34" fmla="*/ 1093019 w 1093018"/>
                <a:gd name="connsiteY34" fmla="*/ 674719 h 1091619"/>
                <a:gd name="connsiteX35" fmla="*/ 1073819 w 1093018"/>
                <a:gd name="connsiteY35" fmla="*/ 655520 h 1091619"/>
                <a:gd name="connsiteX36" fmla="*/ 1073819 w 1093018"/>
                <a:gd name="connsiteY36" fmla="*/ 655520 h 1091619"/>
                <a:gd name="connsiteX37" fmla="*/ 379899 w 1093018"/>
                <a:gd name="connsiteY37" fmla="*/ 545810 h 1091619"/>
                <a:gd name="connsiteX38" fmla="*/ 980565 w 1093018"/>
                <a:gd name="connsiteY38" fmla="*/ 545810 h 1091619"/>
                <a:gd name="connsiteX39" fmla="*/ 980565 w 1093018"/>
                <a:gd name="connsiteY39" fmla="*/ 581466 h 1091619"/>
                <a:gd name="connsiteX40" fmla="*/ 379899 w 1093018"/>
                <a:gd name="connsiteY40" fmla="*/ 581466 h 1091619"/>
                <a:gd name="connsiteX41" fmla="*/ 379899 w 1093018"/>
                <a:gd name="connsiteY41" fmla="*/ 545810 h 1091619"/>
                <a:gd name="connsiteX42" fmla="*/ 379899 w 1093018"/>
                <a:gd name="connsiteY42" fmla="*/ 545810 h 1091619"/>
                <a:gd name="connsiteX43" fmla="*/ 39796 w 1093018"/>
                <a:gd name="connsiteY43" fmla="*/ 202964 h 1091619"/>
                <a:gd name="connsiteX44" fmla="*/ 141278 w 1093018"/>
                <a:gd name="connsiteY44" fmla="*/ 52113 h 1091619"/>
                <a:gd name="connsiteX45" fmla="*/ 319558 w 1093018"/>
                <a:gd name="connsiteY45" fmla="*/ 87768 h 1091619"/>
                <a:gd name="connsiteX46" fmla="*/ 355214 w 1093018"/>
                <a:gd name="connsiteY46" fmla="*/ 266048 h 1091619"/>
                <a:gd name="connsiteX47" fmla="*/ 204362 w 1093018"/>
                <a:gd name="connsiteY47" fmla="*/ 367530 h 1091619"/>
                <a:gd name="connsiteX48" fmla="*/ 39796 w 1093018"/>
                <a:gd name="connsiteY48" fmla="*/ 202964 h 1091619"/>
                <a:gd name="connsiteX49" fmla="*/ 39796 w 1093018"/>
                <a:gd name="connsiteY49" fmla="*/ 202964 h 1091619"/>
                <a:gd name="connsiteX50" fmla="*/ 75452 w 1093018"/>
                <a:gd name="connsiteY50" fmla="*/ 400443 h 1091619"/>
                <a:gd name="connsiteX51" fmla="*/ 330529 w 1093018"/>
                <a:gd name="connsiteY51" fmla="*/ 400443 h 1091619"/>
                <a:gd name="connsiteX52" fmla="*/ 349728 w 1093018"/>
                <a:gd name="connsiteY52" fmla="*/ 419643 h 1091619"/>
                <a:gd name="connsiteX53" fmla="*/ 330529 w 1093018"/>
                <a:gd name="connsiteY53" fmla="*/ 438842 h 1091619"/>
                <a:gd name="connsiteX54" fmla="*/ 75452 w 1093018"/>
                <a:gd name="connsiteY54" fmla="*/ 438842 h 1091619"/>
                <a:gd name="connsiteX55" fmla="*/ 56252 w 1093018"/>
                <a:gd name="connsiteY55" fmla="*/ 419643 h 1091619"/>
                <a:gd name="connsiteX56" fmla="*/ 75452 w 1093018"/>
                <a:gd name="connsiteY56" fmla="*/ 400443 h 1091619"/>
                <a:gd name="connsiteX57" fmla="*/ 75452 w 1093018"/>
                <a:gd name="connsiteY57" fmla="*/ 400443 h 1091619"/>
                <a:gd name="connsiteX58" fmla="*/ 75452 w 1093018"/>
                <a:gd name="connsiteY58" fmla="*/ 474498 h 1091619"/>
                <a:gd name="connsiteX59" fmla="*/ 330529 w 1093018"/>
                <a:gd name="connsiteY59" fmla="*/ 474498 h 1091619"/>
                <a:gd name="connsiteX60" fmla="*/ 349728 w 1093018"/>
                <a:gd name="connsiteY60" fmla="*/ 493697 h 1091619"/>
                <a:gd name="connsiteX61" fmla="*/ 330529 w 1093018"/>
                <a:gd name="connsiteY61" fmla="*/ 512896 h 1091619"/>
                <a:gd name="connsiteX62" fmla="*/ 75452 w 1093018"/>
                <a:gd name="connsiteY62" fmla="*/ 512896 h 1091619"/>
                <a:gd name="connsiteX63" fmla="*/ 56252 w 1093018"/>
                <a:gd name="connsiteY63" fmla="*/ 493697 h 1091619"/>
                <a:gd name="connsiteX64" fmla="*/ 75452 w 1093018"/>
                <a:gd name="connsiteY64" fmla="*/ 474498 h 1091619"/>
                <a:gd name="connsiteX65" fmla="*/ 75452 w 1093018"/>
                <a:gd name="connsiteY65" fmla="*/ 474498 h 1091619"/>
                <a:gd name="connsiteX66" fmla="*/ 185162 w 1093018"/>
                <a:gd name="connsiteY66" fmla="*/ 981909 h 1091619"/>
                <a:gd name="connsiteX67" fmla="*/ 149507 w 1093018"/>
                <a:gd name="connsiteY67" fmla="*/ 981909 h 1091619"/>
                <a:gd name="connsiteX68" fmla="*/ 149507 w 1093018"/>
                <a:gd name="connsiteY68" fmla="*/ 619864 h 1091619"/>
                <a:gd name="connsiteX69" fmla="*/ 185162 w 1093018"/>
                <a:gd name="connsiteY69" fmla="*/ 619864 h 1091619"/>
                <a:gd name="connsiteX70" fmla="*/ 185162 w 1093018"/>
                <a:gd name="connsiteY70" fmla="*/ 981909 h 1091619"/>
                <a:gd name="connsiteX71" fmla="*/ 75452 w 1093018"/>
                <a:gd name="connsiteY71" fmla="*/ 584208 h 1091619"/>
                <a:gd name="connsiteX72" fmla="*/ 56252 w 1093018"/>
                <a:gd name="connsiteY72" fmla="*/ 565009 h 1091619"/>
                <a:gd name="connsiteX73" fmla="*/ 75452 w 1093018"/>
                <a:gd name="connsiteY73" fmla="*/ 545810 h 1091619"/>
                <a:gd name="connsiteX74" fmla="*/ 330529 w 1093018"/>
                <a:gd name="connsiteY74" fmla="*/ 545810 h 1091619"/>
                <a:gd name="connsiteX75" fmla="*/ 349728 w 1093018"/>
                <a:gd name="connsiteY75" fmla="*/ 565009 h 1091619"/>
                <a:gd name="connsiteX76" fmla="*/ 330529 w 1093018"/>
                <a:gd name="connsiteY76" fmla="*/ 584208 h 1091619"/>
                <a:gd name="connsiteX77" fmla="*/ 75452 w 1093018"/>
                <a:gd name="connsiteY77" fmla="*/ 584208 h 1091619"/>
                <a:gd name="connsiteX78" fmla="*/ 256474 w 1093018"/>
                <a:gd name="connsiteY78" fmla="*/ 674719 h 1091619"/>
                <a:gd name="connsiteX79" fmla="*/ 256474 w 1093018"/>
                <a:gd name="connsiteY79" fmla="*/ 1020307 h 1091619"/>
                <a:gd name="connsiteX80" fmla="*/ 220818 w 1093018"/>
                <a:gd name="connsiteY80" fmla="*/ 1020307 h 1091619"/>
                <a:gd name="connsiteX81" fmla="*/ 220818 w 1093018"/>
                <a:gd name="connsiteY81" fmla="*/ 619864 h 1091619"/>
                <a:gd name="connsiteX82" fmla="*/ 1018964 w 1093018"/>
                <a:gd name="connsiteY82" fmla="*/ 619864 h 1091619"/>
                <a:gd name="connsiteX83" fmla="*/ 1018964 w 1093018"/>
                <a:gd name="connsiteY83" fmla="*/ 655520 h 1091619"/>
                <a:gd name="connsiteX84" fmla="*/ 275673 w 1093018"/>
                <a:gd name="connsiteY84" fmla="*/ 655520 h 1091619"/>
                <a:gd name="connsiteX85" fmla="*/ 256474 w 1093018"/>
                <a:gd name="connsiteY85" fmla="*/ 674719 h 1091619"/>
                <a:gd name="connsiteX86" fmla="*/ 256474 w 1093018"/>
                <a:gd name="connsiteY86" fmla="*/ 674719 h 1091619"/>
                <a:gd name="connsiteX87" fmla="*/ 1054620 w 1093018"/>
                <a:gd name="connsiteY87" fmla="*/ 1055964 h 1091619"/>
                <a:gd name="connsiteX88" fmla="*/ 292130 w 1093018"/>
                <a:gd name="connsiteY88" fmla="*/ 1055964 h 1091619"/>
                <a:gd name="connsiteX89" fmla="*/ 292130 w 1093018"/>
                <a:gd name="connsiteY89" fmla="*/ 693919 h 1091619"/>
                <a:gd name="connsiteX90" fmla="*/ 1054620 w 1093018"/>
                <a:gd name="connsiteY90" fmla="*/ 693919 h 1091619"/>
                <a:gd name="connsiteX91" fmla="*/ 1054620 w 1093018"/>
                <a:gd name="connsiteY91" fmla="*/ 1055964 h 109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93018" h="1091619">
                  <a:moveTo>
                    <a:pt x="1073819" y="655520"/>
                  </a:moveTo>
                  <a:lnTo>
                    <a:pt x="1054620" y="655520"/>
                  </a:lnTo>
                  <a:lnTo>
                    <a:pt x="1054620" y="600665"/>
                  </a:lnTo>
                  <a:cubicBezTo>
                    <a:pt x="1054620" y="589694"/>
                    <a:pt x="1046391" y="581466"/>
                    <a:pt x="1035420" y="581466"/>
                  </a:cubicBezTo>
                  <a:lnTo>
                    <a:pt x="1016221" y="581466"/>
                  </a:lnTo>
                  <a:lnTo>
                    <a:pt x="1016221" y="526610"/>
                  </a:lnTo>
                  <a:cubicBezTo>
                    <a:pt x="1016221" y="515639"/>
                    <a:pt x="1007993" y="507411"/>
                    <a:pt x="997022" y="507411"/>
                  </a:cubicBezTo>
                  <a:lnTo>
                    <a:pt x="377156" y="507411"/>
                  </a:lnTo>
                  <a:cubicBezTo>
                    <a:pt x="379899" y="501925"/>
                    <a:pt x="379899" y="496440"/>
                    <a:pt x="379899" y="488212"/>
                  </a:cubicBezTo>
                  <a:cubicBezTo>
                    <a:pt x="379899" y="474498"/>
                    <a:pt x="374413" y="460784"/>
                    <a:pt x="366185" y="452556"/>
                  </a:cubicBezTo>
                  <a:cubicBezTo>
                    <a:pt x="374413" y="441585"/>
                    <a:pt x="379899" y="430614"/>
                    <a:pt x="379899" y="416900"/>
                  </a:cubicBezTo>
                  <a:cubicBezTo>
                    <a:pt x="379899" y="386729"/>
                    <a:pt x="355214" y="362045"/>
                    <a:pt x="325044" y="362045"/>
                  </a:cubicBezTo>
                  <a:lnTo>
                    <a:pt x="311330" y="362045"/>
                  </a:lnTo>
                  <a:cubicBezTo>
                    <a:pt x="382642" y="312675"/>
                    <a:pt x="412812" y="222164"/>
                    <a:pt x="388127" y="139881"/>
                  </a:cubicBezTo>
                  <a:cubicBezTo>
                    <a:pt x="360699" y="57598"/>
                    <a:pt x="283902" y="0"/>
                    <a:pt x="198876" y="0"/>
                  </a:cubicBezTo>
                  <a:cubicBezTo>
                    <a:pt x="111107" y="0"/>
                    <a:pt x="34310" y="57598"/>
                    <a:pt x="9625" y="139881"/>
                  </a:cubicBezTo>
                  <a:cubicBezTo>
                    <a:pt x="-17802" y="222164"/>
                    <a:pt x="15110" y="312675"/>
                    <a:pt x="86423" y="362045"/>
                  </a:cubicBezTo>
                  <a:lnTo>
                    <a:pt x="72709" y="362045"/>
                  </a:lnTo>
                  <a:cubicBezTo>
                    <a:pt x="42538" y="362045"/>
                    <a:pt x="17853" y="386729"/>
                    <a:pt x="17853" y="416900"/>
                  </a:cubicBezTo>
                  <a:cubicBezTo>
                    <a:pt x="17853" y="430614"/>
                    <a:pt x="23339" y="444327"/>
                    <a:pt x="31567" y="452556"/>
                  </a:cubicBezTo>
                  <a:cubicBezTo>
                    <a:pt x="12368" y="471755"/>
                    <a:pt x="12368" y="504668"/>
                    <a:pt x="31567" y="523868"/>
                  </a:cubicBezTo>
                  <a:cubicBezTo>
                    <a:pt x="23339" y="534839"/>
                    <a:pt x="17853" y="545810"/>
                    <a:pt x="17853" y="559524"/>
                  </a:cubicBezTo>
                  <a:cubicBezTo>
                    <a:pt x="17853" y="589694"/>
                    <a:pt x="42538" y="614379"/>
                    <a:pt x="72709" y="614379"/>
                  </a:cubicBezTo>
                  <a:lnTo>
                    <a:pt x="108365" y="614379"/>
                  </a:lnTo>
                  <a:lnTo>
                    <a:pt x="108365" y="995623"/>
                  </a:lnTo>
                  <a:cubicBezTo>
                    <a:pt x="108365" y="1006594"/>
                    <a:pt x="116593" y="1014822"/>
                    <a:pt x="127564" y="1014822"/>
                  </a:cubicBezTo>
                  <a:lnTo>
                    <a:pt x="182419" y="1014822"/>
                  </a:lnTo>
                  <a:lnTo>
                    <a:pt x="182419" y="1034021"/>
                  </a:lnTo>
                  <a:cubicBezTo>
                    <a:pt x="182419" y="1044992"/>
                    <a:pt x="190648" y="1053221"/>
                    <a:pt x="201619" y="1053221"/>
                  </a:cubicBezTo>
                  <a:lnTo>
                    <a:pt x="256474" y="1053221"/>
                  </a:lnTo>
                  <a:lnTo>
                    <a:pt x="256474" y="1072420"/>
                  </a:lnTo>
                  <a:cubicBezTo>
                    <a:pt x="256474" y="1083391"/>
                    <a:pt x="264702" y="1091619"/>
                    <a:pt x="275673" y="1091619"/>
                  </a:cubicBezTo>
                  <a:lnTo>
                    <a:pt x="1073819" y="1091619"/>
                  </a:lnTo>
                  <a:cubicBezTo>
                    <a:pt x="1084790" y="1091619"/>
                    <a:pt x="1093019" y="1083391"/>
                    <a:pt x="1093019" y="1072420"/>
                  </a:cubicBezTo>
                  <a:lnTo>
                    <a:pt x="1093019" y="674719"/>
                  </a:lnTo>
                  <a:cubicBezTo>
                    <a:pt x="1093019" y="663748"/>
                    <a:pt x="1084790" y="655520"/>
                    <a:pt x="1073819" y="655520"/>
                  </a:cubicBezTo>
                  <a:lnTo>
                    <a:pt x="1073819" y="655520"/>
                  </a:lnTo>
                  <a:close/>
                  <a:moveTo>
                    <a:pt x="379899" y="545810"/>
                  </a:moveTo>
                  <a:lnTo>
                    <a:pt x="980565" y="545810"/>
                  </a:lnTo>
                  <a:lnTo>
                    <a:pt x="980565" y="581466"/>
                  </a:lnTo>
                  <a:lnTo>
                    <a:pt x="379899" y="581466"/>
                  </a:lnTo>
                  <a:cubicBezTo>
                    <a:pt x="385384" y="570494"/>
                    <a:pt x="385384" y="559524"/>
                    <a:pt x="379899" y="545810"/>
                  </a:cubicBezTo>
                  <a:lnTo>
                    <a:pt x="379899" y="545810"/>
                  </a:lnTo>
                  <a:close/>
                  <a:moveTo>
                    <a:pt x="39796" y="202964"/>
                  </a:moveTo>
                  <a:cubicBezTo>
                    <a:pt x="39796" y="137138"/>
                    <a:pt x="80938" y="76797"/>
                    <a:pt x="141278" y="52113"/>
                  </a:cubicBezTo>
                  <a:cubicBezTo>
                    <a:pt x="201619" y="27428"/>
                    <a:pt x="272931" y="41141"/>
                    <a:pt x="319558" y="87768"/>
                  </a:cubicBezTo>
                  <a:cubicBezTo>
                    <a:pt x="366185" y="134395"/>
                    <a:pt x="379899" y="205707"/>
                    <a:pt x="355214" y="266048"/>
                  </a:cubicBezTo>
                  <a:cubicBezTo>
                    <a:pt x="330529" y="326389"/>
                    <a:pt x="270188" y="367530"/>
                    <a:pt x="204362" y="367530"/>
                  </a:cubicBezTo>
                  <a:cubicBezTo>
                    <a:pt x="113850" y="364787"/>
                    <a:pt x="39796" y="293475"/>
                    <a:pt x="39796" y="202964"/>
                  </a:cubicBezTo>
                  <a:lnTo>
                    <a:pt x="39796" y="202964"/>
                  </a:lnTo>
                  <a:close/>
                  <a:moveTo>
                    <a:pt x="75452" y="400443"/>
                  </a:moveTo>
                  <a:lnTo>
                    <a:pt x="330529" y="400443"/>
                  </a:lnTo>
                  <a:cubicBezTo>
                    <a:pt x="341500" y="400443"/>
                    <a:pt x="349728" y="408672"/>
                    <a:pt x="349728" y="419643"/>
                  </a:cubicBezTo>
                  <a:cubicBezTo>
                    <a:pt x="349728" y="430614"/>
                    <a:pt x="341500" y="438842"/>
                    <a:pt x="330529" y="438842"/>
                  </a:cubicBezTo>
                  <a:lnTo>
                    <a:pt x="75452" y="438842"/>
                  </a:lnTo>
                  <a:cubicBezTo>
                    <a:pt x="64481" y="438842"/>
                    <a:pt x="56252" y="430614"/>
                    <a:pt x="56252" y="419643"/>
                  </a:cubicBezTo>
                  <a:cubicBezTo>
                    <a:pt x="56252" y="408672"/>
                    <a:pt x="67224" y="400443"/>
                    <a:pt x="75452" y="400443"/>
                  </a:cubicBezTo>
                  <a:lnTo>
                    <a:pt x="75452" y="400443"/>
                  </a:lnTo>
                  <a:close/>
                  <a:moveTo>
                    <a:pt x="75452" y="474498"/>
                  </a:moveTo>
                  <a:lnTo>
                    <a:pt x="330529" y="474498"/>
                  </a:lnTo>
                  <a:cubicBezTo>
                    <a:pt x="341500" y="474498"/>
                    <a:pt x="349728" y="482726"/>
                    <a:pt x="349728" y="493697"/>
                  </a:cubicBezTo>
                  <a:cubicBezTo>
                    <a:pt x="349728" y="504668"/>
                    <a:pt x="341500" y="512896"/>
                    <a:pt x="330529" y="512896"/>
                  </a:cubicBezTo>
                  <a:lnTo>
                    <a:pt x="75452" y="512896"/>
                  </a:lnTo>
                  <a:cubicBezTo>
                    <a:pt x="64481" y="512896"/>
                    <a:pt x="56252" y="504668"/>
                    <a:pt x="56252" y="493697"/>
                  </a:cubicBezTo>
                  <a:cubicBezTo>
                    <a:pt x="56252" y="482726"/>
                    <a:pt x="67224" y="474498"/>
                    <a:pt x="75452" y="474498"/>
                  </a:cubicBezTo>
                  <a:lnTo>
                    <a:pt x="75452" y="474498"/>
                  </a:lnTo>
                  <a:close/>
                  <a:moveTo>
                    <a:pt x="185162" y="981909"/>
                  </a:moveTo>
                  <a:lnTo>
                    <a:pt x="149507" y="981909"/>
                  </a:lnTo>
                  <a:lnTo>
                    <a:pt x="149507" y="619864"/>
                  </a:lnTo>
                  <a:lnTo>
                    <a:pt x="185162" y="619864"/>
                  </a:lnTo>
                  <a:lnTo>
                    <a:pt x="185162" y="981909"/>
                  </a:lnTo>
                  <a:close/>
                  <a:moveTo>
                    <a:pt x="75452" y="584208"/>
                  </a:moveTo>
                  <a:cubicBezTo>
                    <a:pt x="64481" y="584208"/>
                    <a:pt x="56252" y="575980"/>
                    <a:pt x="56252" y="565009"/>
                  </a:cubicBezTo>
                  <a:cubicBezTo>
                    <a:pt x="56252" y="554038"/>
                    <a:pt x="64481" y="545810"/>
                    <a:pt x="75452" y="545810"/>
                  </a:cubicBezTo>
                  <a:lnTo>
                    <a:pt x="330529" y="545810"/>
                  </a:lnTo>
                  <a:cubicBezTo>
                    <a:pt x="341500" y="545810"/>
                    <a:pt x="349728" y="554038"/>
                    <a:pt x="349728" y="565009"/>
                  </a:cubicBezTo>
                  <a:cubicBezTo>
                    <a:pt x="349728" y="575980"/>
                    <a:pt x="341500" y="584208"/>
                    <a:pt x="330529" y="584208"/>
                  </a:cubicBezTo>
                  <a:lnTo>
                    <a:pt x="75452" y="584208"/>
                  </a:lnTo>
                  <a:close/>
                  <a:moveTo>
                    <a:pt x="256474" y="674719"/>
                  </a:moveTo>
                  <a:lnTo>
                    <a:pt x="256474" y="1020307"/>
                  </a:lnTo>
                  <a:lnTo>
                    <a:pt x="220818" y="1020307"/>
                  </a:lnTo>
                  <a:lnTo>
                    <a:pt x="220818" y="619864"/>
                  </a:lnTo>
                  <a:lnTo>
                    <a:pt x="1018964" y="619864"/>
                  </a:lnTo>
                  <a:lnTo>
                    <a:pt x="1018964" y="655520"/>
                  </a:lnTo>
                  <a:lnTo>
                    <a:pt x="275673" y="655520"/>
                  </a:lnTo>
                  <a:cubicBezTo>
                    <a:pt x="264702" y="655520"/>
                    <a:pt x="256474" y="663748"/>
                    <a:pt x="256474" y="674719"/>
                  </a:cubicBezTo>
                  <a:lnTo>
                    <a:pt x="256474" y="674719"/>
                  </a:lnTo>
                  <a:close/>
                  <a:moveTo>
                    <a:pt x="1054620" y="1055964"/>
                  </a:moveTo>
                  <a:lnTo>
                    <a:pt x="292130" y="1055964"/>
                  </a:lnTo>
                  <a:lnTo>
                    <a:pt x="292130" y="693919"/>
                  </a:lnTo>
                  <a:lnTo>
                    <a:pt x="1054620" y="693919"/>
                  </a:lnTo>
                  <a:lnTo>
                    <a:pt x="1054620" y="1055964"/>
                  </a:lnTo>
                  <a:close/>
                </a:path>
              </a:pathLst>
            </a:custGeom>
            <a:solidFill>
              <a:srgbClr val="000000"/>
            </a:solidFill>
            <a:ln w="27426" cap="flat">
              <a:noFill/>
              <a:prstDash val="solid"/>
              <a:miter/>
            </a:ln>
          </p:spPr>
          <p:txBody>
            <a:bodyPr rtlCol="0" anchor="ctr"/>
            <a:lstStyle/>
            <a:p>
              <a:endParaRPr lang="en-US"/>
            </a:p>
          </p:txBody>
        </p:sp>
        <p:sp>
          <p:nvSpPr>
            <p:cNvPr id="11" name="Freeform 1348">
              <a:extLst>
                <a:ext uri="{FF2B5EF4-FFF2-40B4-BE49-F238E27FC236}">
                  <a16:creationId xmlns:a16="http://schemas.microsoft.com/office/drawing/2014/main" id="{E6D3D7D8-EA87-4469-B084-DAFE3AC47215}"/>
                </a:ext>
              </a:extLst>
            </p:cNvPr>
            <p:cNvSpPr/>
            <p:nvPr/>
          </p:nvSpPr>
          <p:spPr>
            <a:xfrm>
              <a:off x="6806456" y="1118090"/>
              <a:ext cx="112453" cy="112453"/>
            </a:xfrm>
            <a:custGeom>
              <a:avLst/>
              <a:gdLst>
                <a:gd name="connsiteX0" fmla="*/ 41142 w 112453"/>
                <a:gd name="connsiteY0" fmla="*/ 68569 h 112453"/>
                <a:gd name="connsiteX1" fmla="*/ 74054 w 112453"/>
                <a:gd name="connsiteY1" fmla="*/ 35656 h 112453"/>
                <a:gd name="connsiteX2" fmla="*/ 112454 w 112453"/>
                <a:gd name="connsiteY2" fmla="*/ 35656 h 112453"/>
                <a:gd name="connsiteX3" fmla="*/ 112454 w 112453"/>
                <a:gd name="connsiteY3" fmla="*/ 0 h 112453"/>
                <a:gd name="connsiteX4" fmla="*/ 57598 w 112453"/>
                <a:gd name="connsiteY4" fmla="*/ 0 h 112453"/>
                <a:gd name="connsiteX5" fmla="*/ 38399 w 112453"/>
                <a:gd name="connsiteY5" fmla="*/ 19199 h 112453"/>
                <a:gd name="connsiteX6" fmla="*/ 19199 w 112453"/>
                <a:gd name="connsiteY6" fmla="*/ 38399 h 112453"/>
                <a:gd name="connsiteX7" fmla="*/ 0 w 112453"/>
                <a:gd name="connsiteY7" fmla="*/ 57598 h 112453"/>
                <a:gd name="connsiteX8" fmla="*/ 0 w 112453"/>
                <a:gd name="connsiteY8" fmla="*/ 112453 h 112453"/>
                <a:gd name="connsiteX9" fmla="*/ 35656 w 112453"/>
                <a:gd name="connsiteY9" fmla="*/ 112453 h 112453"/>
                <a:gd name="connsiteX10" fmla="*/ 35656 w 112453"/>
                <a:gd name="connsiteY10" fmla="*/ 68569 h 11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453" h="112453">
                  <a:moveTo>
                    <a:pt x="41142" y="68569"/>
                  </a:moveTo>
                  <a:cubicBezTo>
                    <a:pt x="57598" y="63083"/>
                    <a:pt x="68569" y="52112"/>
                    <a:pt x="74054" y="35656"/>
                  </a:cubicBezTo>
                  <a:lnTo>
                    <a:pt x="112454" y="35656"/>
                  </a:lnTo>
                  <a:lnTo>
                    <a:pt x="112454" y="0"/>
                  </a:lnTo>
                  <a:lnTo>
                    <a:pt x="57598" y="0"/>
                  </a:lnTo>
                  <a:cubicBezTo>
                    <a:pt x="46627" y="0"/>
                    <a:pt x="38399" y="8228"/>
                    <a:pt x="38399" y="19199"/>
                  </a:cubicBezTo>
                  <a:cubicBezTo>
                    <a:pt x="38399" y="30170"/>
                    <a:pt x="30171" y="38399"/>
                    <a:pt x="19199" y="38399"/>
                  </a:cubicBezTo>
                  <a:cubicBezTo>
                    <a:pt x="8228" y="38399"/>
                    <a:pt x="0" y="46627"/>
                    <a:pt x="0" y="57598"/>
                  </a:cubicBezTo>
                  <a:lnTo>
                    <a:pt x="0" y="112453"/>
                  </a:lnTo>
                  <a:lnTo>
                    <a:pt x="35656" y="112453"/>
                  </a:lnTo>
                  <a:lnTo>
                    <a:pt x="35656" y="68569"/>
                  </a:lnTo>
                  <a:close/>
                </a:path>
              </a:pathLst>
            </a:custGeom>
            <a:solidFill>
              <a:srgbClr val="000000"/>
            </a:solidFill>
            <a:ln w="27426" cap="flat">
              <a:noFill/>
              <a:prstDash val="solid"/>
              <a:miter/>
            </a:ln>
          </p:spPr>
          <p:txBody>
            <a:bodyPr rtlCol="0" anchor="ctr"/>
            <a:lstStyle/>
            <a:p>
              <a:endParaRPr lang="en-US"/>
            </a:p>
          </p:txBody>
        </p:sp>
        <p:sp>
          <p:nvSpPr>
            <p:cNvPr id="12" name="Freeform 1349">
              <a:extLst>
                <a:ext uri="{FF2B5EF4-FFF2-40B4-BE49-F238E27FC236}">
                  <a16:creationId xmlns:a16="http://schemas.microsoft.com/office/drawing/2014/main" id="{D90DA584-3606-4B7C-9773-B181C98B09DC}"/>
                </a:ext>
              </a:extLst>
            </p:cNvPr>
            <p:cNvSpPr/>
            <p:nvPr/>
          </p:nvSpPr>
          <p:spPr>
            <a:xfrm>
              <a:off x="7387922" y="1112604"/>
              <a:ext cx="112453" cy="112453"/>
            </a:xfrm>
            <a:custGeom>
              <a:avLst/>
              <a:gdLst>
                <a:gd name="connsiteX0" fmla="*/ 76798 w 112453"/>
                <a:gd name="connsiteY0" fmla="*/ 74055 h 112453"/>
                <a:gd name="connsiteX1" fmla="*/ 76798 w 112453"/>
                <a:gd name="connsiteY1" fmla="*/ 112453 h 112453"/>
                <a:gd name="connsiteX2" fmla="*/ 112454 w 112453"/>
                <a:gd name="connsiteY2" fmla="*/ 112453 h 112453"/>
                <a:gd name="connsiteX3" fmla="*/ 112454 w 112453"/>
                <a:gd name="connsiteY3" fmla="*/ 57598 h 112453"/>
                <a:gd name="connsiteX4" fmla="*/ 93255 w 112453"/>
                <a:gd name="connsiteY4" fmla="*/ 38399 h 112453"/>
                <a:gd name="connsiteX5" fmla="*/ 74055 w 112453"/>
                <a:gd name="connsiteY5" fmla="*/ 19199 h 112453"/>
                <a:gd name="connsiteX6" fmla="*/ 54855 w 112453"/>
                <a:gd name="connsiteY6" fmla="*/ 0 h 112453"/>
                <a:gd name="connsiteX7" fmla="*/ 0 w 112453"/>
                <a:gd name="connsiteY7" fmla="*/ 0 h 112453"/>
                <a:gd name="connsiteX8" fmla="*/ 0 w 112453"/>
                <a:gd name="connsiteY8" fmla="*/ 35656 h 112453"/>
                <a:gd name="connsiteX9" fmla="*/ 38399 w 112453"/>
                <a:gd name="connsiteY9" fmla="*/ 35656 h 112453"/>
                <a:gd name="connsiteX10" fmla="*/ 76798 w 112453"/>
                <a:gd name="connsiteY10" fmla="*/ 74055 h 112453"/>
                <a:gd name="connsiteX11" fmla="*/ 76798 w 112453"/>
                <a:gd name="connsiteY11" fmla="*/ 74055 h 11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453" h="112453">
                  <a:moveTo>
                    <a:pt x="76798" y="74055"/>
                  </a:moveTo>
                  <a:lnTo>
                    <a:pt x="76798" y="112453"/>
                  </a:lnTo>
                  <a:lnTo>
                    <a:pt x="112454" y="112453"/>
                  </a:lnTo>
                  <a:lnTo>
                    <a:pt x="112454" y="57598"/>
                  </a:lnTo>
                  <a:cubicBezTo>
                    <a:pt x="112454" y="46627"/>
                    <a:pt x="104226" y="38399"/>
                    <a:pt x="93255" y="38399"/>
                  </a:cubicBezTo>
                  <a:cubicBezTo>
                    <a:pt x="82283" y="38399"/>
                    <a:pt x="74055" y="30170"/>
                    <a:pt x="74055" y="19199"/>
                  </a:cubicBezTo>
                  <a:cubicBezTo>
                    <a:pt x="74055" y="8228"/>
                    <a:pt x="65827" y="0"/>
                    <a:pt x="54855" y="0"/>
                  </a:cubicBezTo>
                  <a:lnTo>
                    <a:pt x="0" y="0"/>
                  </a:lnTo>
                  <a:lnTo>
                    <a:pt x="0" y="35656"/>
                  </a:lnTo>
                  <a:lnTo>
                    <a:pt x="38399" y="35656"/>
                  </a:lnTo>
                  <a:cubicBezTo>
                    <a:pt x="49370" y="57598"/>
                    <a:pt x="60341" y="68569"/>
                    <a:pt x="76798" y="74055"/>
                  </a:cubicBezTo>
                  <a:lnTo>
                    <a:pt x="76798" y="74055"/>
                  </a:lnTo>
                  <a:close/>
                </a:path>
              </a:pathLst>
            </a:custGeom>
            <a:solidFill>
              <a:srgbClr val="000000"/>
            </a:solidFill>
            <a:ln w="27426" cap="flat">
              <a:noFill/>
              <a:prstDash val="solid"/>
              <a:miter/>
            </a:ln>
          </p:spPr>
          <p:txBody>
            <a:bodyPr rtlCol="0" anchor="ctr"/>
            <a:lstStyle/>
            <a:p>
              <a:endParaRPr lang="en-US"/>
            </a:p>
          </p:txBody>
        </p:sp>
        <p:sp>
          <p:nvSpPr>
            <p:cNvPr id="13" name="Freeform 1350">
              <a:extLst>
                <a:ext uri="{FF2B5EF4-FFF2-40B4-BE49-F238E27FC236}">
                  <a16:creationId xmlns:a16="http://schemas.microsoft.com/office/drawing/2014/main" id="{38A94CDA-4028-483D-9BD6-BFC3B84CD941}"/>
                </a:ext>
              </a:extLst>
            </p:cNvPr>
            <p:cNvSpPr/>
            <p:nvPr/>
          </p:nvSpPr>
          <p:spPr>
            <a:xfrm>
              <a:off x="6814146" y="1266199"/>
              <a:ext cx="107505" cy="106967"/>
            </a:xfrm>
            <a:custGeom>
              <a:avLst/>
              <a:gdLst>
                <a:gd name="connsiteX0" fmla="*/ 14252 w 107505"/>
                <a:gd name="connsiteY0" fmla="*/ 68569 h 106967"/>
                <a:gd name="connsiteX1" fmla="*/ 33452 w 107505"/>
                <a:gd name="connsiteY1" fmla="*/ 87769 h 106967"/>
                <a:gd name="connsiteX2" fmla="*/ 52650 w 107505"/>
                <a:gd name="connsiteY2" fmla="*/ 106968 h 106967"/>
                <a:gd name="connsiteX3" fmla="*/ 107506 w 107505"/>
                <a:gd name="connsiteY3" fmla="*/ 106968 h 106967"/>
                <a:gd name="connsiteX4" fmla="*/ 107506 w 107505"/>
                <a:gd name="connsiteY4" fmla="*/ 71312 h 106967"/>
                <a:gd name="connsiteX5" fmla="*/ 69107 w 107505"/>
                <a:gd name="connsiteY5" fmla="*/ 71312 h 106967"/>
                <a:gd name="connsiteX6" fmla="*/ 36195 w 107505"/>
                <a:gd name="connsiteY6" fmla="*/ 38399 h 106967"/>
                <a:gd name="connsiteX7" fmla="*/ 36195 w 107505"/>
                <a:gd name="connsiteY7" fmla="*/ 0 h 106967"/>
                <a:gd name="connsiteX8" fmla="*/ 538 w 107505"/>
                <a:gd name="connsiteY8" fmla="*/ 0 h 106967"/>
                <a:gd name="connsiteX9" fmla="*/ 538 w 107505"/>
                <a:gd name="connsiteY9" fmla="*/ 54855 h 106967"/>
                <a:gd name="connsiteX10" fmla="*/ 14252 w 107505"/>
                <a:gd name="connsiteY10" fmla="*/ 68569 h 106967"/>
                <a:gd name="connsiteX11" fmla="*/ 14252 w 107505"/>
                <a:gd name="connsiteY11" fmla="*/ 68569 h 106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05" h="106967">
                  <a:moveTo>
                    <a:pt x="14252" y="68569"/>
                  </a:moveTo>
                  <a:cubicBezTo>
                    <a:pt x="25223" y="68569"/>
                    <a:pt x="33452" y="76797"/>
                    <a:pt x="33452" y="87769"/>
                  </a:cubicBezTo>
                  <a:cubicBezTo>
                    <a:pt x="33452" y="98740"/>
                    <a:pt x="41680" y="106968"/>
                    <a:pt x="52650" y="106968"/>
                  </a:cubicBezTo>
                  <a:lnTo>
                    <a:pt x="107506" y="106968"/>
                  </a:lnTo>
                  <a:lnTo>
                    <a:pt x="107506" y="71312"/>
                  </a:lnTo>
                  <a:lnTo>
                    <a:pt x="69107" y="71312"/>
                  </a:lnTo>
                  <a:cubicBezTo>
                    <a:pt x="63622" y="54855"/>
                    <a:pt x="52650" y="43884"/>
                    <a:pt x="36195" y="38399"/>
                  </a:cubicBezTo>
                  <a:lnTo>
                    <a:pt x="36195" y="0"/>
                  </a:lnTo>
                  <a:lnTo>
                    <a:pt x="538" y="0"/>
                  </a:lnTo>
                  <a:lnTo>
                    <a:pt x="538" y="54855"/>
                  </a:lnTo>
                  <a:cubicBezTo>
                    <a:pt x="-2205" y="60341"/>
                    <a:pt x="6024" y="68569"/>
                    <a:pt x="14252" y="68569"/>
                  </a:cubicBezTo>
                  <a:lnTo>
                    <a:pt x="14252" y="68569"/>
                  </a:lnTo>
                  <a:close/>
                </a:path>
              </a:pathLst>
            </a:custGeom>
            <a:solidFill>
              <a:srgbClr val="000000"/>
            </a:solidFill>
            <a:ln w="27426" cap="flat">
              <a:noFill/>
              <a:prstDash val="solid"/>
              <a:miter/>
            </a:ln>
          </p:spPr>
          <p:txBody>
            <a:bodyPr rtlCol="0" anchor="ctr"/>
            <a:lstStyle/>
            <a:p>
              <a:endParaRPr lang="en-US"/>
            </a:p>
          </p:txBody>
        </p:sp>
        <p:sp>
          <p:nvSpPr>
            <p:cNvPr id="14" name="Freeform 1351">
              <a:extLst>
                <a:ext uri="{FF2B5EF4-FFF2-40B4-BE49-F238E27FC236}">
                  <a16:creationId xmlns:a16="http://schemas.microsoft.com/office/drawing/2014/main" id="{41280FEB-8C8E-4CB5-AC66-D1DA5D8CB0F8}"/>
                </a:ext>
              </a:extLst>
            </p:cNvPr>
            <p:cNvSpPr/>
            <p:nvPr/>
          </p:nvSpPr>
          <p:spPr>
            <a:xfrm>
              <a:off x="7396151" y="1260714"/>
              <a:ext cx="106967" cy="107505"/>
            </a:xfrm>
            <a:custGeom>
              <a:avLst/>
              <a:gdLst>
                <a:gd name="connsiteX0" fmla="*/ 68569 w 106967"/>
                <a:gd name="connsiteY0" fmla="*/ 93254 h 107505"/>
                <a:gd name="connsiteX1" fmla="*/ 87768 w 106967"/>
                <a:gd name="connsiteY1" fmla="*/ 74054 h 107505"/>
                <a:gd name="connsiteX2" fmla="*/ 106968 w 106967"/>
                <a:gd name="connsiteY2" fmla="*/ 54855 h 107505"/>
                <a:gd name="connsiteX3" fmla="*/ 106968 w 106967"/>
                <a:gd name="connsiteY3" fmla="*/ 0 h 107505"/>
                <a:gd name="connsiteX4" fmla="*/ 71312 w 106967"/>
                <a:gd name="connsiteY4" fmla="*/ 0 h 107505"/>
                <a:gd name="connsiteX5" fmla="*/ 71312 w 106967"/>
                <a:gd name="connsiteY5" fmla="*/ 38399 h 107505"/>
                <a:gd name="connsiteX6" fmla="*/ 38399 w 106967"/>
                <a:gd name="connsiteY6" fmla="*/ 71312 h 107505"/>
                <a:gd name="connsiteX7" fmla="*/ 0 w 106967"/>
                <a:gd name="connsiteY7" fmla="*/ 71312 h 107505"/>
                <a:gd name="connsiteX8" fmla="*/ 0 w 106967"/>
                <a:gd name="connsiteY8" fmla="*/ 106968 h 107505"/>
                <a:gd name="connsiteX9" fmla="*/ 54855 w 106967"/>
                <a:gd name="connsiteY9" fmla="*/ 106968 h 107505"/>
                <a:gd name="connsiteX10" fmla="*/ 68569 w 106967"/>
                <a:gd name="connsiteY10" fmla="*/ 93254 h 107505"/>
                <a:gd name="connsiteX11" fmla="*/ 68569 w 106967"/>
                <a:gd name="connsiteY11" fmla="*/ 93254 h 10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7" h="107505">
                  <a:moveTo>
                    <a:pt x="68569" y="93254"/>
                  </a:moveTo>
                  <a:cubicBezTo>
                    <a:pt x="68569" y="82283"/>
                    <a:pt x="76797" y="74054"/>
                    <a:pt x="87768" y="74054"/>
                  </a:cubicBezTo>
                  <a:cubicBezTo>
                    <a:pt x="98740" y="74054"/>
                    <a:pt x="106968" y="65826"/>
                    <a:pt x="106968" y="54855"/>
                  </a:cubicBezTo>
                  <a:lnTo>
                    <a:pt x="106968" y="0"/>
                  </a:lnTo>
                  <a:lnTo>
                    <a:pt x="71312" y="0"/>
                  </a:lnTo>
                  <a:lnTo>
                    <a:pt x="71312" y="38399"/>
                  </a:lnTo>
                  <a:cubicBezTo>
                    <a:pt x="54855" y="43884"/>
                    <a:pt x="43884" y="54855"/>
                    <a:pt x="38399" y="71312"/>
                  </a:cubicBezTo>
                  <a:lnTo>
                    <a:pt x="0" y="71312"/>
                  </a:lnTo>
                  <a:lnTo>
                    <a:pt x="0" y="106968"/>
                  </a:lnTo>
                  <a:lnTo>
                    <a:pt x="54855" y="106968"/>
                  </a:lnTo>
                  <a:cubicBezTo>
                    <a:pt x="60340" y="109710"/>
                    <a:pt x="68569" y="101482"/>
                    <a:pt x="68569" y="93254"/>
                  </a:cubicBezTo>
                  <a:lnTo>
                    <a:pt x="68569" y="93254"/>
                  </a:lnTo>
                  <a:close/>
                </a:path>
              </a:pathLst>
            </a:custGeom>
            <a:solidFill>
              <a:srgbClr val="000000"/>
            </a:solidFill>
            <a:ln w="27426" cap="flat">
              <a:noFill/>
              <a:prstDash val="solid"/>
              <a:miter/>
            </a:ln>
          </p:spPr>
          <p:txBody>
            <a:bodyPr rtlCol="0" anchor="ctr"/>
            <a:lstStyle/>
            <a:p>
              <a:endParaRPr lang="en-US"/>
            </a:p>
          </p:txBody>
        </p:sp>
        <p:sp>
          <p:nvSpPr>
            <p:cNvPr id="15" name="Freeform 1352">
              <a:extLst>
                <a:ext uri="{FF2B5EF4-FFF2-40B4-BE49-F238E27FC236}">
                  <a16:creationId xmlns:a16="http://schemas.microsoft.com/office/drawing/2014/main" id="{3A691BA6-9C7B-4F5A-9C7C-DA0456D02BB5}"/>
                </a:ext>
              </a:extLst>
            </p:cNvPr>
            <p:cNvSpPr/>
            <p:nvPr/>
          </p:nvSpPr>
          <p:spPr>
            <a:xfrm>
              <a:off x="7009421" y="1078369"/>
              <a:ext cx="290837" cy="292055"/>
            </a:xfrm>
            <a:custGeom>
              <a:avLst/>
              <a:gdLst>
                <a:gd name="connsiteX0" fmla="*/ 145366 w 290837"/>
                <a:gd name="connsiteY0" fmla="*/ 292055 h 292055"/>
                <a:gd name="connsiteX1" fmla="*/ 279763 w 290837"/>
                <a:gd name="connsiteY1" fmla="*/ 201544 h 292055"/>
                <a:gd name="connsiteX2" fmla="*/ 249592 w 290837"/>
                <a:gd name="connsiteY2" fmla="*/ 42464 h 292055"/>
                <a:gd name="connsiteX3" fmla="*/ 90511 w 290837"/>
                <a:gd name="connsiteY3" fmla="*/ 12294 h 292055"/>
                <a:gd name="connsiteX4" fmla="*/ 0 w 290837"/>
                <a:gd name="connsiteY4" fmla="*/ 146689 h 292055"/>
                <a:gd name="connsiteX5" fmla="*/ 145366 w 290837"/>
                <a:gd name="connsiteY5" fmla="*/ 292055 h 292055"/>
                <a:gd name="connsiteX6" fmla="*/ 145366 w 290837"/>
                <a:gd name="connsiteY6" fmla="*/ 292055 h 292055"/>
                <a:gd name="connsiteX7" fmla="*/ 145366 w 290837"/>
                <a:gd name="connsiteY7" fmla="*/ 39721 h 292055"/>
                <a:gd name="connsiteX8" fmla="*/ 246849 w 290837"/>
                <a:gd name="connsiteY8" fmla="*/ 105547 h 292055"/>
                <a:gd name="connsiteX9" fmla="*/ 222164 w 290837"/>
                <a:gd name="connsiteY9" fmla="*/ 223486 h 292055"/>
                <a:gd name="connsiteX10" fmla="*/ 104225 w 290837"/>
                <a:gd name="connsiteY10" fmla="*/ 248171 h 292055"/>
                <a:gd name="connsiteX11" fmla="*/ 38399 w 290837"/>
                <a:gd name="connsiteY11" fmla="*/ 146689 h 292055"/>
                <a:gd name="connsiteX12" fmla="*/ 145366 w 290837"/>
                <a:gd name="connsiteY12" fmla="*/ 39721 h 292055"/>
                <a:gd name="connsiteX13" fmla="*/ 145366 w 290837"/>
                <a:gd name="connsiteY13" fmla="*/ 39721 h 29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837" h="292055">
                  <a:moveTo>
                    <a:pt x="145366" y="292055"/>
                  </a:moveTo>
                  <a:cubicBezTo>
                    <a:pt x="202965" y="292055"/>
                    <a:pt x="257820" y="256399"/>
                    <a:pt x="279763" y="201544"/>
                  </a:cubicBezTo>
                  <a:cubicBezTo>
                    <a:pt x="301704" y="146689"/>
                    <a:pt x="290734" y="83605"/>
                    <a:pt x="249592" y="42464"/>
                  </a:cubicBezTo>
                  <a:cubicBezTo>
                    <a:pt x="208450" y="1323"/>
                    <a:pt x="145366" y="-12391"/>
                    <a:pt x="90511" y="12294"/>
                  </a:cubicBezTo>
                  <a:cubicBezTo>
                    <a:pt x="35656" y="34236"/>
                    <a:pt x="0" y="86348"/>
                    <a:pt x="0" y="146689"/>
                  </a:cubicBezTo>
                  <a:cubicBezTo>
                    <a:pt x="2743" y="228972"/>
                    <a:pt x="65826" y="292055"/>
                    <a:pt x="145366" y="292055"/>
                  </a:cubicBezTo>
                  <a:lnTo>
                    <a:pt x="145366" y="292055"/>
                  </a:lnTo>
                  <a:close/>
                  <a:moveTo>
                    <a:pt x="145366" y="39721"/>
                  </a:moveTo>
                  <a:cubicBezTo>
                    <a:pt x="189251" y="39721"/>
                    <a:pt x="230392" y="67149"/>
                    <a:pt x="246849" y="105547"/>
                  </a:cubicBezTo>
                  <a:cubicBezTo>
                    <a:pt x="263306" y="146689"/>
                    <a:pt x="255077" y="193316"/>
                    <a:pt x="222164" y="223486"/>
                  </a:cubicBezTo>
                  <a:cubicBezTo>
                    <a:pt x="191994" y="253657"/>
                    <a:pt x="145366" y="264628"/>
                    <a:pt x="104225" y="248171"/>
                  </a:cubicBezTo>
                  <a:cubicBezTo>
                    <a:pt x="63083" y="231715"/>
                    <a:pt x="38399" y="190573"/>
                    <a:pt x="38399" y="146689"/>
                  </a:cubicBezTo>
                  <a:cubicBezTo>
                    <a:pt x="38399" y="86348"/>
                    <a:pt x="87769" y="39721"/>
                    <a:pt x="145366" y="39721"/>
                  </a:cubicBezTo>
                  <a:lnTo>
                    <a:pt x="145366" y="39721"/>
                  </a:lnTo>
                  <a:close/>
                </a:path>
              </a:pathLst>
            </a:custGeom>
            <a:solidFill>
              <a:srgbClr val="000000"/>
            </a:solidFill>
            <a:ln w="27426" cap="flat">
              <a:noFill/>
              <a:prstDash val="solid"/>
              <a:miter/>
            </a:ln>
          </p:spPr>
          <p:txBody>
            <a:bodyPr rtlCol="0" anchor="ctr"/>
            <a:lstStyle/>
            <a:p>
              <a:endParaRPr lang="en-US"/>
            </a:p>
          </p:txBody>
        </p:sp>
        <p:sp>
          <p:nvSpPr>
            <p:cNvPr id="16" name="Freeform 1353">
              <a:extLst>
                <a:ext uri="{FF2B5EF4-FFF2-40B4-BE49-F238E27FC236}">
                  <a16:creationId xmlns:a16="http://schemas.microsoft.com/office/drawing/2014/main" id="{8B668E64-1163-4130-859B-D91273EBA65B}"/>
                </a:ext>
              </a:extLst>
            </p:cNvPr>
            <p:cNvSpPr/>
            <p:nvPr/>
          </p:nvSpPr>
          <p:spPr>
            <a:xfrm>
              <a:off x="6921652" y="355602"/>
              <a:ext cx="652779" cy="436099"/>
            </a:xfrm>
            <a:custGeom>
              <a:avLst/>
              <a:gdLst>
                <a:gd name="connsiteX0" fmla="*/ 597924 w 652779"/>
                <a:gd name="connsiteY0" fmla="*/ 0 h 436099"/>
                <a:gd name="connsiteX1" fmla="*/ 54855 w 652779"/>
                <a:gd name="connsiteY1" fmla="*/ 0 h 436099"/>
                <a:gd name="connsiteX2" fmla="*/ 0 w 652779"/>
                <a:gd name="connsiteY2" fmla="*/ 54855 h 436099"/>
                <a:gd name="connsiteX3" fmla="*/ 0 w 652779"/>
                <a:gd name="connsiteY3" fmla="*/ 381244 h 436099"/>
                <a:gd name="connsiteX4" fmla="*/ 54855 w 652779"/>
                <a:gd name="connsiteY4" fmla="*/ 436099 h 436099"/>
                <a:gd name="connsiteX5" fmla="*/ 597924 w 652779"/>
                <a:gd name="connsiteY5" fmla="*/ 436099 h 436099"/>
                <a:gd name="connsiteX6" fmla="*/ 652779 w 652779"/>
                <a:gd name="connsiteY6" fmla="*/ 381244 h 436099"/>
                <a:gd name="connsiteX7" fmla="*/ 652779 w 652779"/>
                <a:gd name="connsiteY7" fmla="*/ 54855 h 436099"/>
                <a:gd name="connsiteX8" fmla="*/ 597924 w 652779"/>
                <a:gd name="connsiteY8" fmla="*/ 0 h 436099"/>
                <a:gd name="connsiteX9" fmla="*/ 597924 w 652779"/>
                <a:gd name="connsiteY9" fmla="*/ 0 h 436099"/>
                <a:gd name="connsiteX10" fmla="*/ 52113 w 652779"/>
                <a:gd name="connsiteY10" fmla="*/ 35656 h 436099"/>
                <a:gd name="connsiteX11" fmla="*/ 595181 w 652779"/>
                <a:gd name="connsiteY11" fmla="*/ 35656 h 436099"/>
                <a:gd name="connsiteX12" fmla="*/ 614381 w 652779"/>
                <a:gd name="connsiteY12" fmla="*/ 54855 h 436099"/>
                <a:gd name="connsiteX13" fmla="*/ 614381 w 652779"/>
                <a:gd name="connsiteY13" fmla="*/ 109710 h 436099"/>
                <a:gd name="connsiteX14" fmla="*/ 32914 w 652779"/>
                <a:gd name="connsiteY14" fmla="*/ 109710 h 436099"/>
                <a:gd name="connsiteX15" fmla="*/ 32914 w 652779"/>
                <a:gd name="connsiteY15" fmla="*/ 54855 h 436099"/>
                <a:gd name="connsiteX16" fmla="*/ 52113 w 652779"/>
                <a:gd name="connsiteY16" fmla="*/ 35656 h 436099"/>
                <a:gd name="connsiteX17" fmla="*/ 52113 w 652779"/>
                <a:gd name="connsiteY17" fmla="*/ 35656 h 436099"/>
                <a:gd name="connsiteX18" fmla="*/ 614381 w 652779"/>
                <a:gd name="connsiteY18" fmla="*/ 145366 h 436099"/>
                <a:gd name="connsiteX19" fmla="*/ 614381 w 652779"/>
                <a:gd name="connsiteY19" fmla="*/ 181022 h 436099"/>
                <a:gd name="connsiteX20" fmla="*/ 32914 w 652779"/>
                <a:gd name="connsiteY20" fmla="*/ 181022 h 436099"/>
                <a:gd name="connsiteX21" fmla="*/ 32914 w 652779"/>
                <a:gd name="connsiteY21" fmla="*/ 145366 h 436099"/>
                <a:gd name="connsiteX22" fmla="*/ 614381 w 652779"/>
                <a:gd name="connsiteY22" fmla="*/ 145366 h 436099"/>
                <a:gd name="connsiteX23" fmla="*/ 597924 w 652779"/>
                <a:gd name="connsiteY23" fmla="*/ 397701 h 436099"/>
                <a:gd name="connsiteX24" fmla="*/ 54855 w 652779"/>
                <a:gd name="connsiteY24" fmla="*/ 397701 h 436099"/>
                <a:gd name="connsiteX25" fmla="*/ 35656 w 652779"/>
                <a:gd name="connsiteY25" fmla="*/ 378501 h 436099"/>
                <a:gd name="connsiteX26" fmla="*/ 35656 w 652779"/>
                <a:gd name="connsiteY26" fmla="*/ 213936 h 436099"/>
                <a:gd name="connsiteX27" fmla="*/ 617123 w 652779"/>
                <a:gd name="connsiteY27" fmla="*/ 213936 h 436099"/>
                <a:gd name="connsiteX28" fmla="*/ 617123 w 652779"/>
                <a:gd name="connsiteY28" fmla="*/ 378501 h 436099"/>
                <a:gd name="connsiteX29" fmla="*/ 597924 w 652779"/>
                <a:gd name="connsiteY29" fmla="*/ 397701 h 436099"/>
                <a:gd name="connsiteX30" fmla="*/ 597924 w 652779"/>
                <a:gd name="connsiteY30" fmla="*/ 397701 h 43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2779" h="436099">
                  <a:moveTo>
                    <a:pt x="597924" y="0"/>
                  </a:moveTo>
                  <a:lnTo>
                    <a:pt x="54855" y="0"/>
                  </a:lnTo>
                  <a:cubicBezTo>
                    <a:pt x="24686" y="0"/>
                    <a:pt x="0" y="24685"/>
                    <a:pt x="0" y="54855"/>
                  </a:cubicBezTo>
                  <a:lnTo>
                    <a:pt x="0" y="381244"/>
                  </a:lnTo>
                  <a:cubicBezTo>
                    <a:pt x="0" y="411414"/>
                    <a:pt x="24686" y="436099"/>
                    <a:pt x="54855" y="436099"/>
                  </a:cubicBezTo>
                  <a:lnTo>
                    <a:pt x="597924" y="436099"/>
                  </a:lnTo>
                  <a:cubicBezTo>
                    <a:pt x="628094" y="436099"/>
                    <a:pt x="652779" y="411414"/>
                    <a:pt x="652779" y="381244"/>
                  </a:cubicBezTo>
                  <a:lnTo>
                    <a:pt x="652779" y="54855"/>
                  </a:lnTo>
                  <a:cubicBezTo>
                    <a:pt x="652779" y="24685"/>
                    <a:pt x="628094" y="0"/>
                    <a:pt x="597924" y="0"/>
                  </a:cubicBezTo>
                  <a:lnTo>
                    <a:pt x="597924" y="0"/>
                  </a:lnTo>
                  <a:close/>
                  <a:moveTo>
                    <a:pt x="52113" y="35656"/>
                  </a:moveTo>
                  <a:lnTo>
                    <a:pt x="595181" y="35656"/>
                  </a:lnTo>
                  <a:cubicBezTo>
                    <a:pt x="606152" y="35656"/>
                    <a:pt x="614381" y="43884"/>
                    <a:pt x="614381" y="54855"/>
                  </a:cubicBezTo>
                  <a:lnTo>
                    <a:pt x="614381" y="109710"/>
                  </a:lnTo>
                  <a:lnTo>
                    <a:pt x="32914" y="109710"/>
                  </a:lnTo>
                  <a:lnTo>
                    <a:pt x="32914" y="54855"/>
                  </a:lnTo>
                  <a:cubicBezTo>
                    <a:pt x="35656" y="43884"/>
                    <a:pt x="43884" y="35656"/>
                    <a:pt x="52113" y="35656"/>
                  </a:cubicBezTo>
                  <a:lnTo>
                    <a:pt x="52113" y="35656"/>
                  </a:lnTo>
                  <a:close/>
                  <a:moveTo>
                    <a:pt x="614381" y="145366"/>
                  </a:moveTo>
                  <a:lnTo>
                    <a:pt x="614381" y="181022"/>
                  </a:lnTo>
                  <a:lnTo>
                    <a:pt x="32914" y="181022"/>
                  </a:lnTo>
                  <a:lnTo>
                    <a:pt x="32914" y="145366"/>
                  </a:lnTo>
                  <a:lnTo>
                    <a:pt x="614381" y="145366"/>
                  </a:lnTo>
                  <a:close/>
                  <a:moveTo>
                    <a:pt x="597924" y="397701"/>
                  </a:moveTo>
                  <a:lnTo>
                    <a:pt x="54855" y="397701"/>
                  </a:lnTo>
                  <a:cubicBezTo>
                    <a:pt x="43884" y="397701"/>
                    <a:pt x="35656" y="389472"/>
                    <a:pt x="35656" y="378501"/>
                  </a:cubicBezTo>
                  <a:lnTo>
                    <a:pt x="35656" y="213936"/>
                  </a:lnTo>
                  <a:lnTo>
                    <a:pt x="617123" y="213936"/>
                  </a:lnTo>
                  <a:lnTo>
                    <a:pt x="617123" y="378501"/>
                  </a:lnTo>
                  <a:cubicBezTo>
                    <a:pt x="614381" y="389472"/>
                    <a:pt x="606152" y="397701"/>
                    <a:pt x="597924" y="397701"/>
                  </a:cubicBezTo>
                  <a:lnTo>
                    <a:pt x="597924" y="397701"/>
                  </a:lnTo>
                  <a:close/>
                </a:path>
              </a:pathLst>
            </a:custGeom>
            <a:solidFill>
              <a:srgbClr val="000000"/>
            </a:solidFill>
            <a:ln w="27426" cap="flat">
              <a:noFill/>
              <a:prstDash val="solid"/>
              <a:miter/>
            </a:ln>
          </p:spPr>
          <p:txBody>
            <a:bodyPr rtlCol="0" anchor="ctr"/>
            <a:lstStyle/>
            <a:p>
              <a:endParaRPr lang="en-US"/>
            </a:p>
          </p:txBody>
        </p:sp>
        <p:sp>
          <p:nvSpPr>
            <p:cNvPr id="17" name="Freeform 1354">
              <a:extLst>
                <a:ext uri="{FF2B5EF4-FFF2-40B4-BE49-F238E27FC236}">
                  <a16:creationId xmlns:a16="http://schemas.microsoft.com/office/drawing/2014/main" id="{778CB9CA-47BF-4AA3-B863-5CB7C7A22724}"/>
                </a:ext>
              </a:extLst>
            </p:cNvPr>
            <p:cNvSpPr/>
            <p:nvPr/>
          </p:nvSpPr>
          <p:spPr>
            <a:xfrm>
              <a:off x="6584292" y="448856"/>
              <a:ext cx="170051" cy="233134"/>
            </a:xfrm>
            <a:custGeom>
              <a:avLst/>
              <a:gdLst>
                <a:gd name="connsiteX0" fmla="*/ 0 w 170051"/>
                <a:gd name="connsiteY0" fmla="*/ 87768 h 233134"/>
                <a:gd name="connsiteX1" fmla="*/ 24685 w 170051"/>
                <a:gd name="connsiteY1" fmla="*/ 85026 h 233134"/>
                <a:gd name="connsiteX2" fmla="*/ 145366 w 170051"/>
                <a:gd name="connsiteY2" fmla="*/ 85026 h 233134"/>
                <a:gd name="connsiteX3" fmla="*/ 145366 w 170051"/>
                <a:gd name="connsiteY3" fmla="*/ 106968 h 233134"/>
                <a:gd name="connsiteX4" fmla="*/ 0 w 170051"/>
                <a:gd name="connsiteY4" fmla="*/ 106968 h 233134"/>
                <a:gd name="connsiteX5" fmla="*/ 0 w 170051"/>
                <a:gd name="connsiteY5" fmla="*/ 87768 h 233134"/>
                <a:gd name="connsiteX6" fmla="*/ 0 w 170051"/>
                <a:gd name="connsiteY6" fmla="*/ 128910 h 233134"/>
                <a:gd name="connsiteX7" fmla="*/ 24685 w 170051"/>
                <a:gd name="connsiteY7" fmla="*/ 126167 h 233134"/>
                <a:gd name="connsiteX8" fmla="*/ 131653 w 170051"/>
                <a:gd name="connsiteY8" fmla="*/ 126167 h 233134"/>
                <a:gd name="connsiteX9" fmla="*/ 131653 w 170051"/>
                <a:gd name="connsiteY9" fmla="*/ 148109 h 233134"/>
                <a:gd name="connsiteX10" fmla="*/ 0 w 170051"/>
                <a:gd name="connsiteY10" fmla="*/ 148109 h 233134"/>
                <a:gd name="connsiteX11" fmla="*/ 0 w 170051"/>
                <a:gd name="connsiteY11" fmla="*/ 128910 h 233134"/>
                <a:gd name="connsiteX12" fmla="*/ 19200 w 170051"/>
                <a:gd name="connsiteY12" fmla="*/ 115196 h 233134"/>
                <a:gd name="connsiteX13" fmla="*/ 112454 w 170051"/>
                <a:gd name="connsiteY13" fmla="*/ 0 h 233134"/>
                <a:gd name="connsiteX14" fmla="*/ 167309 w 170051"/>
                <a:gd name="connsiteY14" fmla="*/ 27428 h 233134"/>
                <a:gd name="connsiteX15" fmla="*/ 145366 w 170051"/>
                <a:gd name="connsiteY15" fmla="*/ 49370 h 233134"/>
                <a:gd name="connsiteX16" fmla="*/ 112454 w 170051"/>
                <a:gd name="connsiteY16" fmla="*/ 32913 h 233134"/>
                <a:gd name="connsiteX17" fmla="*/ 63083 w 170051"/>
                <a:gd name="connsiteY17" fmla="*/ 115196 h 233134"/>
                <a:gd name="connsiteX18" fmla="*/ 112454 w 170051"/>
                <a:gd name="connsiteY18" fmla="*/ 200222 h 233134"/>
                <a:gd name="connsiteX19" fmla="*/ 148109 w 170051"/>
                <a:gd name="connsiteY19" fmla="*/ 178280 h 233134"/>
                <a:gd name="connsiteX20" fmla="*/ 170052 w 170051"/>
                <a:gd name="connsiteY20" fmla="*/ 200222 h 233134"/>
                <a:gd name="connsiteX21" fmla="*/ 106968 w 170051"/>
                <a:gd name="connsiteY21" fmla="*/ 233135 h 233134"/>
                <a:gd name="connsiteX22" fmla="*/ 19200 w 170051"/>
                <a:gd name="connsiteY22" fmla="*/ 115196 h 23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0051" h="233134">
                  <a:moveTo>
                    <a:pt x="0" y="87768"/>
                  </a:moveTo>
                  <a:lnTo>
                    <a:pt x="24685" y="85026"/>
                  </a:lnTo>
                  <a:lnTo>
                    <a:pt x="145366" y="85026"/>
                  </a:lnTo>
                  <a:lnTo>
                    <a:pt x="145366" y="106968"/>
                  </a:lnTo>
                  <a:lnTo>
                    <a:pt x="0" y="106968"/>
                  </a:lnTo>
                  <a:lnTo>
                    <a:pt x="0" y="87768"/>
                  </a:lnTo>
                  <a:close/>
                  <a:moveTo>
                    <a:pt x="0" y="128910"/>
                  </a:moveTo>
                  <a:lnTo>
                    <a:pt x="24685" y="126167"/>
                  </a:lnTo>
                  <a:lnTo>
                    <a:pt x="131653" y="126167"/>
                  </a:lnTo>
                  <a:lnTo>
                    <a:pt x="131653" y="148109"/>
                  </a:lnTo>
                  <a:lnTo>
                    <a:pt x="0" y="148109"/>
                  </a:lnTo>
                  <a:lnTo>
                    <a:pt x="0" y="128910"/>
                  </a:lnTo>
                  <a:close/>
                  <a:moveTo>
                    <a:pt x="19200" y="115196"/>
                  </a:moveTo>
                  <a:cubicBezTo>
                    <a:pt x="19200" y="41141"/>
                    <a:pt x="57598" y="0"/>
                    <a:pt x="112454" y="0"/>
                  </a:cubicBezTo>
                  <a:cubicBezTo>
                    <a:pt x="134395" y="0"/>
                    <a:pt x="153595" y="10971"/>
                    <a:pt x="167309" y="27428"/>
                  </a:cubicBezTo>
                  <a:lnTo>
                    <a:pt x="145366" y="49370"/>
                  </a:lnTo>
                  <a:cubicBezTo>
                    <a:pt x="137138" y="38399"/>
                    <a:pt x="126167" y="32913"/>
                    <a:pt x="112454" y="32913"/>
                  </a:cubicBezTo>
                  <a:cubicBezTo>
                    <a:pt x="79540" y="32913"/>
                    <a:pt x="63083" y="65826"/>
                    <a:pt x="63083" y="115196"/>
                  </a:cubicBezTo>
                  <a:cubicBezTo>
                    <a:pt x="63083" y="167308"/>
                    <a:pt x="82283" y="200222"/>
                    <a:pt x="112454" y="200222"/>
                  </a:cubicBezTo>
                  <a:cubicBezTo>
                    <a:pt x="128910" y="200222"/>
                    <a:pt x="139881" y="191993"/>
                    <a:pt x="148109" y="178280"/>
                  </a:cubicBezTo>
                  <a:lnTo>
                    <a:pt x="170052" y="200222"/>
                  </a:lnTo>
                  <a:cubicBezTo>
                    <a:pt x="153595" y="222164"/>
                    <a:pt x="134395" y="233135"/>
                    <a:pt x="106968" y="233135"/>
                  </a:cubicBezTo>
                  <a:cubicBezTo>
                    <a:pt x="57598" y="230392"/>
                    <a:pt x="19200" y="189251"/>
                    <a:pt x="19200" y="115196"/>
                  </a:cubicBezTo>
                  <a:close/>
                </a:path>
              </a:pathLst>
            </a:custGeom>
            <a:solidFill>
              <a:srgbClr val="85D2E1"/>
            </a:solidFill>
            <a:ln w="27426" cap="flat">
              <a:noFill/>
              <a:prstDash val="solid"/>
              <a:miter/>
            </a:ln>
          </p:spPr>
          <p:txBody>
            <a:bodyPr rtlCol="0" anchor="ctr"/>
            <a:lstStyle/>
            <a:p>
              <a:endParaRPr lang="en-US"/>
            </a:p>
          </p:txBody>
        </p:sp>
      </p:grpSp>
      <p:pic>
        <p:nvPicPr>
          <p:cNvPr id="19" name="Graphic 18" descr="Scales of justice outline">
            <a:extLst>
              <a:ext uri="{FF2B5EF4-FFF2-40B4-BE49-F238E27FC236}">
                <a16:creationId xmlns:a16="http://schemas.microsoft.com/office/drawing/2014/main" id="{68311AAE-2C7F-484F-AB8C-DEB2C1832A8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453448" y="114122"/>
            <a:ext cx="914400" cy="914400"/>
          </a:xfrm>
          <a:prstGeom prst="rect">
            <a:avLst/>
          </a:prstGeom>
        </p:spPr>
      </p:pic>
      <p:pic>
        <p:nvPicPr>
          <p:cNvPr id="21" name="Graphic 20" descr="Care with solid fill">
            <a:extLst>
              <a:ext uri="{FF2B5EF4-FFF2-40B4-BE49-F238E27FC236}">
                <a16:creationId xmlns:a16="http://schemas.microsoft.com/office/drawing/2014/main" id="{3397D0EB-BA2E-4F98-AE10-C6B521204B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26665" y="3087141"/>
            <a:ext cx="1237497" cy="1237497"/>
          </a:xfrm>
          <a:prstGeom prst="rect">
            <a:avLst/>
          </a:prstGeom>
        </p:spPr>
      </p:pic>
      <p:pic>
        <p:nvPicPr>
          <p:cNvPr id="23" name="Graphic 22" descr="Heart outline">
            <a:extLst>
              <a:ext uri="{FF2B5EF4-FFF2-40B4-BE49-F238E27FC236}">
                <a16:creationId xmlns:a16="http://schemas.microsoft.com/office/drawing/2014/main" id="{F031F245-560B-4CA3-A823-EAE9B330895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53853" y="3104029"/>
            <a:ext cx="705781" cy="705781"/>
          </a:xfrm>
          <a:prstGeom prst="rect">
            <a:avLst/>
          </a:prstGeom>
        </p:spPr>
      </p:pic>
      <p:sp>
        <p:nvSpPr>
          <p:cNvPr id="24" name="TextBox 23">
            <a:extLst>
              <a:ext uri="{FF2B5EF4-FFF2-40B4-BE49-F238E27FC236}">
                <a16:creationId xmlns:a16="http://schemas.microsoft.com/office/drawing/2014/main" id="{8F0A879B-E352-4CAB-B54B-9D68D0C1A0F4}"/>
              </a:ext>
            </a:extLst>
          </p:cNvPr>
          <p:cNvSpPr txBox="1"/>
          <p:nvPr/>
        </p:nvSpPr>
        <p:spPr>
          <a:xfrm>
            <a:off x="690421" y="5353601"/>
            <a:ext cx="11343924" cy="1077218"/>
          </a:xfrm>
          <a:prstGeom prst="rect">
            <a:avLst/>
          </a:prstGeom>
          <a:noFill/>
        </p:spPr>
        <p:txBody>
          <a:bodyPr wrap="square" rtlCol="0">
            <a:spAutoFit/>
          </a:bodyPr>
          <a:lstStyle/>
          <a:p>
            <a:r>
              <a:rPr lang="de-DE" sz="3200" b="1" dirty="0">
                <a:solidFill>
                  <a:srgbClr val="000000"/>
                </a:solidFill>
              </a:rPr>
              <a:t>3 Gründe, warum SIE als Lebensmittel-KMU Allergene berücksichtigen müssen</a:t>
            </a:r>
            <a:endParaRPr lang="en-IE" sz="3200" b="1" dirty="0">
              <a:solidFill>
                <a:srgbClr val="000000"/>
              </a:solidFill>
            </a:endParaRPr>
          </a:p>
        </p:txBody>
      </p:sp>
    </p:spTree>
    <p:extLst>
      <p:ext uri="{BB962C8B-B14F-4D97-AF65-F5344CB8AC3E}">
        <p14:creationId xmlns:p14="http://schemas.microsoft.com/office/powerpoint/2010/main" val="16768946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61C704-B4EC-4AAA-BCEA-2C3EFEA7CE76}"/>
              </a:ext>
            </a:extLst>
          </p:cNvPr>
          <p:cNvSpPr>
            <a:spLocks noGrp="1"/>
          </p:cNvSpPr>
          <p:nvPr>
            <p:ph type="body" sz="quarter" idx="31"/>
          </p:nvPr>
        </p:nvSpPr>
        <p:spPr>
          <a:xfrm>
            <a:off x="580058" y="3816707"/>
            <a:ext cx="2473131" cy="1696958"/>
          </a:xfrm>
        </p:spPr>
        <p:txBody>
          <a:bodyPr>
            <a:noAutofit/>
          </a:bodyPr>
          <a:lstStyle/>
          <a:p>
            <a:pPr marL="0" indent="0">
              <a:lnSpc>
                <a:spcPct val="110000"/>
              </a:lnSpc>
            </a:pPr>
            <a:r>
              <a:rPr lang="de-DE" b="1" dirty="0"/>
              <a:t>Sellerie</a:t>
            </a:r>
          </a:p>
          <a:p>
            <a:pPr marL="0" indent="0">
              <a:lnSpc>
                <a:spcPct val="110000"/>
              </a:lnSpc>
            </a:pPr>
            <a:r>
              <a:rPr lang="de-DE" dirty="0"/>
              <a:t>Dazu gehören Selleriestangen, -blätter, -samen und die Wurzel namens Knollensellerie. Sie finden Sellerie in Selleriesalz, Salaten, einigen Fleischprodukten, Suppen und Brühwürfeln</a:t>
            </a:r>
            <a:r>
              <a:rPr lang="en-US" b="0" i="0" dirty="0">
                <a:effectLst/>
              </a:rPr>
              <a:t>.</a:t>
            </a:r>
            <a:endParaRPr lang="en-IE" b="1" dirty="0"/>
          </a:p>
        </p:txBody>
      </p:sp>
      <p:sp>
        <p:nvSpPr>
          <p:cNvPr id="3" name="Text Placeholder 2">
            <a:extLst>
              <a:ext uri="{FF2B5EF4-FFF2-40B4-BE49-F238E27FC236}">
                <a16:creationId xmlns:a16="http://schemas.microsoft.com/office/drawing/2014/main" id="{07361055-E882-4CE2-8923-14A024414DCF}"/>
              </a:ext>
            </a:extLst>
          </p:cNvPr>
          <p:cNvSpPr>
            <a:spLocks noGrp="1"/>
          </p:cNvSpPr>
          <p:nvPr>
            <p:ph type="body" sz="quarter" idx="35"/>
          </p:nvPr>
        </p:nvSpPr>
        <p:spPr>
          <a:xfrm>
            <a:off x="3124966" y="3714731"/>
            <a:ext cx="3200399" cy="2279862"/>
          </a:xfrm>
        </p:spPr>
        <p:txBody>
          <a:bodyPr>
            <a:noAutofit/>
          </a:bodyPr>
          <a:lstStyle/>
          <a:p>
            <a:pPr marL="0" indent="0">
              <a:lnSpc>
                <a:spcPct val="120000"/>
              </a:lnSpc>
            </a:pPr>
            <a:r>
              <a:rPr lang="de-DE" b="1" dirty="0">
                <a:solidFill>
                  <a:srgbClr val="002060"/>
                </a:solidFill>
              </a:rPr>
              <a:t>Glutenhaltige Getreidesorten</a:t>
            </a:r>
          </a:p>
          <a:p>
            <a:pPr marL="0" indent="0">
              <a:lnSpc>
                <a:spcPct val="120000"/>
              </a:lnSpc>
            </a:pPr>
            <a:r>
              <a:rPr lang="de-DE" dirty="0">
                <a:solidFill>
                  <a:srgbClr val="002060"/>
                </a:solidFill>
              </a:rPr>
              <a:t>Weizen, Roggen, Gerste und Hafer sind häufig in mehlhaltigen Lebensmitteln enthalten, wie z.B. in einigen Arten von Backpulver, Teig, Paniermehl, Brot, Kuchen, Couscous, Fleischprodukten, Nudeln, Gebäck, Soßen, Suppen und frittierten Lebensmitteln, die mit Mehl bestäubt sind</a:t>
            </a:r>
            <a:r>
              <a:rPr lang="en-US" b="0" i="0" dirty="0">
                <a:solidFill>
                  <a:srgbClr val="002060"/>
                </a:solidFill>
                <a:effectLst/>
              </a:rPr>
              <a:t>.</a:t>
            </a:r>
          </a:p>
        </p:txBody>
      </p:sp>
      <p:sp>
        <p:nvSpPr>
          <p:cNvPr id="4" name="Text Placeholder 3">
            <a:extLst>
              <a:ext uri="{FF2B5EF4-FFF2-40B4-BE49-F238E27FC236}">
                <a16:creationId xmlns:a16="http://schemas.microsoft.com/office/drawing/2014/main" id="{EED06CFD-867B-4C90-8177-20165581F9F8}"/>
              </a:ext>
            </a:extLst>
          </p:cNvPr>
          <p:cNvSpPr>
            <a:spLocks noGrp="1"/>
          </p:cNvSpPr>
          <p:nvPr>
            <p:ph type="body" sz="quarter" idx="36"/>
          </p:nvPr>
        </p:nvSpPr>
        <p:spPr>
          <a:xfrm>
            <a:off x="6412289" y="3816707"/>
            <a:ext cx="2693324" cy="2279862"/>
          </a:xfrm>
        </p:spPr>
        <p:txBody>
          <a:bodyPr>
            <a:normAutofit fontScale="92500" lnSpcReduction="10000"/>
          </a:bodyPr>
          <a:lstStyle/>
          <a:p>
            <a:pPr marL="0" indent="0">
              <a:lnSpc>
                <a:spcPct val="120000"/>
              </a:lnSpc>
            </a:pPr>
            <a:r>
              <a:rPr lang="de-DE" sz="1600" b="1" dirty="0"/>
              <a:t>Krustentiere</a:t>
            </a:r>
          </a:p>
          <a:p>
            <a:pPr marL="0" indent="0">
              <a:lnSpc>
                <a:spcPct val="120000"/>
              </a:lnSpc>
            </a:pPr>
            <a:r>
              <a:rPr lang="de-DE" sz="1600" dirty="0"/>
              <a:t> Krabben, Hummer, Garnelen und Scampi sind Krustentiere. Krabbenpaste, die häufig in thailändischen und südostasiatischen Currys oder Salaten verwendet wird, ist eine Zutat, auf die Sie achten sollten</a:t>
            </a:r>
            <a:r>
              <a:rPr lang="en-US" sz="1600" b="0" i="0" dirty="0">
                <a:effectLst/>
              </a:rPr>
              <a:t>.</a:t>
            </a:r>
            <a:endParaRPr lang="en-IE" sz="1400" dirty="0"/>
          </a:p>
        </p:txBody>
      </p:sp>
      <p:sp>
        <p:nvSpPr>
          <p:cNvPr id="5" name="Text Placeholder 4">
            <a:extLst>
              <a:ext uri="{FF2B5EF4-FFF2-40B4-BE49-F238E27FC236}">
                <a16:creationId xmlns:a16="http://schemas.microsoft.com/office/drawing/2014/main" id="{85FA6986-6FB6-4F18-A555-7F4FFA745A0D}"/>
              </a:ext>
            </a:extLst>
          </p:cNvPr>
          <p:cNvSpPr>
            <a:spLocks noGrp="1"/>
          </p:cNvSpPr>
          <p:nvPr>
            <p:ph type="body" sz="quarter" idx="37"/>
          </p:nvPr>
        </p:nvSpPr>
        <p:spPr>
          <a:xfrm>
            <a:off x="9192538" y="3759559"/>
            <a:ext cx="2427190" cy="2098384"/>
          </a:xfrm>
        </p:spPr>
        <p:txBody>
          <a:bodyPr>
            <a:normAutofit fontScale="92500"/>
          </a:bodyPr>
          <a:lstStyle/>
          <a:p>
            <a:pPr marL="0" indent="0">
              <a:lnSpc>
                <a:spcPct val="100000"/>
              </a:lnSpc>
            </a:pPr>
            <a:r>
              <a:rPr lang="de-DE" sz="1600" b="1" dirty="0">
                <a:solidFill>
                  <a:srgbClr val="002060"/>
                </a:solidFill>
              </a:rPr>
              <a:t>Ei</a:t>
            </a:r>
          </a:p>
          <a:p>
            <a:pPr marL="0" indent="0">
              <a:lnSpc>
                <a:spcPct val="100000"/>
              </a:lnSpc>
            </a:pPr>
            <a:r>
              <a:rPr lang="de-DE" sz="1600" dirty="0">
                <a:solidFill>
                  <a:srgbClr val="002060"/>
                </a:solidFill>
              </a:rPr>
              <a:t>Eier sind häufig in Kuchen, einigen Fleischprodukten, Mayonnaise, Mousse, Pasta, Quiche, Soßen und Gebäck oder in mit Ei bestrichenen oder glasierten Lebensmitteln enthalten</a:t>
            </a:r>
            <a:r>
              <a:rPr lang="en-US" sz="1600" b="0" i="0" dirty="0">
                <a:solidFill>
                  <a:srgbClr val="002060"/>
                </a:solidFill>
                <a:effectLst/>
              </a:rPr>
              <a:t>.</a:t>
            </a:r>
            <a:endParaRPr lang="en-IE" sz="1600" b="1" dirty="0">
              <a:solidFill>
                <a:srgbClr val="002060"/>
              </a:solidFill>
            </a:endParaRPr>
          </a:p>
        </p:txBody>
      </p:sp>
      <p:sp>
        <p:nvSpPr>
          <p:cNvPr id="10" name="Text Placeholder 9">
            <a:extLst>
              <a:ext uri="{FF2B5EF4-FFF2-40B4-BE49-F238E27FC236}">
                <a16:creationId xmlns:a16="http://schemas.microsoft.com/office/drawing/2014/main" id="{2F3BFA42-5E76-46E8-A44B-88BF5AB6E257}"/>
              </a:ext>
            </a:extLst>
          </p:cNvPr>
          <p:cNvSpPr>
            <a:spLocks noGrp="1"/>
          </p:cNvSpPr>
          <p:nvPr>
            <p:ph type="body" sz="quarter" idx="29"/>
          </p:nvPr>
        </p:nvSpPr>
        <p:spPr>
          <a:xfrm>
            <a:off x="10764" y="0"/>
            <a:ext cx="12181236" cy="1028423"/>
          </a:xfrm>
          <a:solidFill>
            <a:srgbClr val="85D2E1"/>
          </a:solidFill>
        </p:spPr>
        <p:txBody>
          <a:bodyPr anchor="ctr">
            <a:normAutofit/>
          </a:bodyPr>
          <a:lstStyle/>
          <a:p>
            <a:r>
              <a:rPr lang="de-DE" dirty="0"/>
              <a:t>Zur Auffrischung Ihres Wissens über die 14 Allergene </a:t>
            </a:r>
            <a:endParaRPr lang="en-IE" dirty="0"/>
          </a:p>
        </p:txBody>
      </p:sp>
      <p:pic>
        <p:nvPicPr>
          <p:cNvPr id="11" name="Picture 10">
            <a:extLst>
              <a:ext uri="{FF2B5EF4-FFF2-40B4-BE49-F238E27FC236}">
                <a16:creationId xmlns:a16="http://schemas.microsoft.com/office/drawing/2014/main" id="{8396CD48-6159-4CF9-B713-B8BC1AECF975}"/>
              </a:ext>
            </a:extLst>
          </p:cNvPr>
          <p:cNvPicPr>
            <a:picLocks noChangeAspect="1"/>
          </p:cNvPicPr>
          <p:nvPr/>
        </p:nvPicPr>
        <p:blipFill>
          <a:blip r:embed="rId2"/>
          <a:stretch>
            <a:fillRect/>
          </a:stretch>
        </p:blipFill>
        <p:spPr>
          <a:xfrm>
            <a:off x="1444078" y="2191503"/>
            <a:ext cx="1039742" cy="1198684"/>
          </a:xfrm>
          <a:prstGeom prst="rect">
            <a:avLst/>
          </a:prstGeom>
        </p:spPr>
      </p:pic>
      <p:pic>
        <p:nvPicPr>
          <p:cNvPr id="13" name="Picture 12">
            <a:extLst>
              <a:ext uri="{FF2B5EF4-FFF2-40B4-BE49-F238E27FC236}">
                <a16:creationId xmlns:a16="http://schemas.microsoft.com/office/drawing/2014/main" id="{4B6990DD-1CBA-46B1-A7A5-AD0B0AFA2E66}"/>
              </a:ext>
            </a:extLst>
          </p:cNvPr>
          <p:cNvPicPr>
            <a:picLocks noChangeAspect="1"/>
          </p:cNvPicPr>
          <p:nvPr/>
        </p:nvPicPr>
        <p:blipFill>
          <a:blip r:embed="rId3"/>
          <a:stretch>
            <a:fillRect/>
          </a:stretch>
        </p:blipFill>
        <p:spPr>
          <a:xfrm>
            <a:off x="4203085" y="2191503"/>
            <a:ext cx="977428" cy="1028423"/>
          </a:xfrm>
          <a:prstGeom prst="rect">
            <a:avLst/>
          </a:prstGeom>
        </p:spPr>
      </p:pic>
      <p:pic>
        <p:nvPicPr>
          <p:cNvPr id="15" name="Picture 14">
            <a:extLst>
              <a:ext uri="{FF2B5EF4-FFF2-40B4-BE49-F238E27FC236}">
                <a16:creationId xmlns:a16="http://schemas.microsoft.com/office/drawing/2014/main" id="{52989606-44C0-40DF-87C6-9E9D5A08B032}"/>
              </a:ext>
            </a:extLst>
          </p:cNvPr>
          <p:cNvPicPr>
            <a:picLocks noChangeAspect="1"/>
          </p:cNvPicPr>
          <p:nvPr/>
        </p:nvPicPr>
        <p:blipFill>
          <a:blip r:embed="rId4"/>
          <a:stretch>
            <a:fillRect/>
          </a:stretch>
        </p:blipFill>
        <p:spPr>
          <a:xfrm>
            <a:off x="6924724" y="2223531"/>
            <a:ext cx="1082551" cy="1028423"/>
          </a:xfrm>
          <a:prstGeom prst="rect">
            <a:avLst/>
          </a:prstGeom>
        </p:spPr>
      </p:pic>
      <p:pic>
        <p:nvPicPr>
          <p:cNvPr id="17" name="Picture 16">
            <a:extLst>
              <a:ext uri="{FF2B5EF4-FFF2-40B4-BE49-F238E27FC236}">
                <a16:creationId xmlns:a16="http://schemas.microsoft.com/office/drawing/2014/main" id="{E6252199-5490-4549-B25B-499336B4F6C6}"/>
              </a:ext>
            </a:extLst>
          </p:cNvPr>
          <p:cNvPicPr>
            <a:picLocks noChangeAspect="1"/>
          </p:cNvPicPr>
          <p:nvPr/>
        </p:nvPicPr>
        <p:blipFill>
          <a:blip r:embed="rId5"/>
          <a:stretch>
            <a:fillRect/>
          </a:stretch>
        </p:blipFill>
        <p:spPr>
          <a:xfrm>
            <a:off x="9682490" y="2223531"/>
            <a:ext cx="1152081" cy="996395"/>
          </a:xfrm>
          <a:prstGeom prst="rect">
            <a:avLst/>
          </a:prstGeom>
        </p:spPr>
      </p:pic>
    </p:spTree>
    <p:extLst>
      <p:ext uri="{BB962C8B-B14F-4D97-AF65-F5344CB8AC3E}">
        <p14:creationId xmlns:p14="http://schemas.microsoft.com/office/powerpoint/2010/main" val="2926887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8C7D4-5A7A-422F-B0C8-6DFB4563B9B3}"/>
              </a:ext>
            </a:extLst>
          </p:cNvPr>
          <p:cNvSpPr>
            <a:spLocks noGrp="1"/>
          </p:cNvSpPr>
          <p:nvPr>
            <p:ph type="body" sz="quarter" idx="35"/>
          </p:nvPr>
        </p:nvSpPr>
        <p:spPr>
          <a:xfrm>
            <a:off x="1720939" y="3842458"/>
            <a:ext cx="2614255" cy="1791432"/>
          </a:xfrm>
        </p:spPr>
        <p:txBody>
          <a:bodyPr>
            <a:normAutofit/>
          </a:bodyPr>
          <a:lstStyle/>
          <a:p>
            <a:pPr marL="0" indent="0"/>
            <a:r>
              <a:rPr lang="de-DE" sz="1600" b="1" dirty="0"/>
              <a:t>Fisch</a:t>
            </a:r>
          </a:p>
          <a:p>
            <a:pPr marL="0" indent="0"/>
            <a:r>
              <a:rPr lang="de-DE" sz="1600" dirty="0"/>
              <a:t>Sie finden dieses Allergen in einigen Fischsaucen, Pizzen, Würzmischungen, Salatdressings, Brühwürfeln und Worcestershire-Sauce.</a:t>
            </a:r>
            <a:endParaRPr lang="en-IE" sz="1600" dirty="0"/>
          </a:p>
        </p:txBody>
      </p:sp>
      <p:sp>
        <p:nvSpPr>
          <p:cNvPr id="3" name="Text Placeholder 2">
            <a:extLst>
              <a:ext uri="{FF2B5EF4-FFF2-40B4-BE49-F238E27FC236}">
                <a16:creationId xmlns:a16="http://schemas.microsoft.com/office/drawing/2014/main" id="{0483D8A8-9ECC-469D-848F-67AB0E60B62F}"/>
              </a:ext>
            </a:extLst>
          </p:cNvPr>
          <p:cNvSpPr>
            <a:spLocks noGrp="1"/>
          </p:cNvSpPr>
          <p:nvPr>
            <p:ph type="body" sz="quarter" idx="36"/>
          </p:nvPr>
        </p:nvSpPr>
        <p:spPr>
          <a:xfrm>
            <a:off x="4699671" y="3968911"/>
            <a:ext cx="2614255" cy="1927755"/>
          </a:xfrm>
        </p:spPr>
        <p:txBody>
          <a:bodyPr>
            <a:normAutofit fontScale="92500" lnSpcReduction="10000"/>
          </a:bodyPr>
          <a:lstStyle/>
          <a:p>
            <a:pPr>
              <a:lnSpc>
                <a:spcPct val="100000"/>
              </a:lnSpc>
            </a:pPr>
            <a:r>
              <a:rPr lang="de-DE" sz="1600" b="1" dirty="0">
                <a:solidFill>
                  <a:srgbClr val="002060"/>
                </a:solidFill>
              </a:rPr>
              <a:t>Lupine</a:t>
            </a:r>
          </a:p>
          <a:p>
            <a:pPr>
              <a:lnSpc>
                <a:spcPct val="100000"/>
              </a:lnSpc>
            </a:pPr>
            <a:r>
              <a:rPr lang="de-DE" sz="1600" dirty="0">
                <a:solidFill>
                  <a:srgbClr val="002060"/>
                </a:solidFill>
              </a:rPr>
              <a:t>Die Lupine ist eine Blume, aber sie ist auch in </a:t>
            </a:r>
            <a:r>
              <a:rPr lang="de-DE" sz="1600" i="1" dirty="0">
                <a:solidFill>
                  <a:srgbClr val="002060"/>
                </a:solidFill>
              </a:rPr>
              <a:t>Mehl</a:t>
            </a:r>
            <a:r>
              <a:rPr lang="de-DE" sz="1600" dirty="0">
                <a:solidFill>
                  <a:srgbClr val="002060"/>
                </a:solidFill>
              </a:rPr>
              <a:t> enthalten. Lupinenmehl und -samen können in einigen Brotsorten, Gebäck und sogar Nudeln verwendet werden.</a:t>
            </a:r>
            <a:endParaRPr lang="en-IE" sz="1600" dirty="0">
              <a:solidFill>
                <a:srgbClr val="002060"/>
              </a:solidFill>
            </a:endParaRPr>
          </a:p>
        </p:txBody>
      </p:sp>
      <p:sp>
        <p:nvSpPr>
          <p:cNvPr id="4" name="Text Placeholder 3">
            <a:extLst>
              <a:ext uri="{FF2B5EF4-FFF2-40B4-BE49-F238E27FC236}">
                <a16:creationId xmlns:a16="http://schemas.microsoft.com/office/drawing/2014/main" id="{389A43E3-9CE8-4D9B-95E5-8971970329B7}"/>
              </a:ext>
            </a:extLst>
          </p:cNvPr>
          <p:cNvSpPr>
            <a:spLocks noGrp="1"/>
          </p:cNvSpPr>
          <p:nvPr>
            <p:ph type="body" sz="quarter" idx="37"/>
          </p:nvPr>
        </p:nvSpPr>
        <p:spPr>
          <a:xfrm>
            <a:off x="7678404" y="3844436"/>
            <a:ext cx="2716980" cy="2052230"/>
          </a:xfrm>
        </p:spPr>
        <p:txBody>
          <a:bodyPr>
            <a:noAutofit/>
          </a:bodyPr>
          <a:lstStyle/>
          <a:p>
            <a:pPr marL="0" indent="0"/>
            <a:r>
              <a:rPr lang="de-DE" sz="1600" b="1" dirty="0"/>
              <a:t>Milch</a:t>
            </a:r>
          </a:p>
          <a:p>
            <a:pPr marL="0" indent="0"/>
            <a:r>
              <a:rPr lang="de-DE" sz="1600" dirty="0"/>
              <a:t>Milch ist eine häufige Zutat in Butter, Käse, Sahne, Milchpulver und Joghurt. Sie ist auch in Lebensmitteln enthalten, die mit Milch bestrichen oder glasiert sind, sowie in Suppen und Soßen in Pulverform.</a:t>
            </a:r>
            <a:endParaRPr lang="en-IE" sz="1600" dirty="0"/>
          </a:p>
        </p:txBody>
      </p:sp>
      <p:sp>
        <p:nvSpPr>
          <p:cNvPr id="9" name="Text Placeholder 9">
            <a:extLst>
              <a:ext uri="{FF2B5EF4-FFF2-40B4-BE49-F238E27FC236}">
                <a16:creationId xmlns:a16="http://schemas.microsoft.com/office/drawing/2014/main" id="{DAFCAC22-8221-4708-AC3C-42DE7834B493}"/>
              </a:ext>
            </a:extLst>
          </p:cNvPr>
          <p:cNvSpPr>
            <a:spLocks noGrp="1"/>
          </p:cNvSpPr>
          <p:nvPr>
            <p:ph type="body" sz="quarter" idx="29"/>
          </p:nvPr>
        </p:nvSpPr>
        <p:spPr>
          <a:xfrm>
            <a:off x="11113" y="0"/>
            <a:ext cx="12180887" cy="1028700"/>
          </a:xfrm>
          <a:solidFill>
            <a:srgbClr val="85D2E1"/>
          </a:solidFill>
        </p:spPr>
        <p:txBody>
          <a:bodyPr anchor="ctr">
            <a:normAutofit/>
          </a:bodyPr>
          <a:lstStyle/>
          <a:p>
            <a:r>
              <a:rPr lang="de-DE" dirty="0"/>
              <a:t>Zur Auffrischung Ihres Wissens über die 14 Allergene </a:t>
            </a:r>
            <a:endParaRPr lang="en-IE" dirty="0"/>
          </a:p>
        </p:txBody>
      </p:sp>
      <p:pic>
        <p:nvPicPr>
          <p:cNvPr id="11" name="Picture 10">
            <a:extLst>
              <a:ext uri="{FF2B5EF4-FFF2-40B4-BE49-F238E27FC236}">
                <a16:creationId xmlns:a16="http://schemas.microsoft.com/office/drawing/2014/main" id="{D48D9542-8D41-4FFC-B17D-B5EDEAD632B5}"/>
              </a:ext>
            </a:extLst>
          </p:cNvPr>
          <p:cNvPicPr>
            <a:picLocks noChangeAspect="1"/>
          </p:cNvPicPr>
          <p:nvPr/>
        </p:nvPicPr>
        <p:blipFill>
          <a:blip r:embed="rId2"/>
          <a:stretch>
            <a:fillRect/>
          </a:stretch>
        </p:blipFill>
        <p:spPr>
          <a:xfrm>
            <a:off x="2668850" y="2170632"/>
            <a:ext cx="1226163" cy="840516"/>
          </a:xfrm>
          <a:prstGeom prst="rect">
            <a:avLst/>
          </a:prstGeom>
        </p:spPr>
      </p:pic>
      <p:pic>
        <p:nvPicPr>
          <p:cNvPr id="13" name="Picture 12">
            <a:extLst>
              <a:ext uri="{FF2B5EF4-FFF2-40B4-BE49-F238E27FC236}">
                <a16:creationId xmlns:a16="http://schemas.microsoft.com/office/drawing/2014/main" id="{B2414B2A-AE8C-4C56-8881-50DC23B1A5D0}"/>
              </a:ext>
            </a:extLst>
          </p:cNvPr>
          <p:cNvPicPr>
            <a:picLocks noChangeAspect="1"/>
          </p:cNvPicPr>
          <p:nvPr/>
        </p:nvPicPr>
        <p:blipFill>
          <a:blip r:embed="rId3"/>
          <a:stretch>
            <a:fillRect/>
          </a:stretch>
        </p:blipFill>
        <p:spPr>
          <a:xfrm>
            <a:off x="5481274" y="2170632"/>
            <a:ext cx="1081940" cy="840516"/>
          </a:xfrm>
          <a:prstGeom prst="rect">
            <a:avLst/>
          </a:prstGeom>
        </p:spPr>
      </p:pic>
      <p:pic>
        <p:nvPicPr>
          <p:cNvPr id="15" name="Picture 14">
            <a:extLst>
              <a:ext uri="{FF2B5EF4-FFF2-40B4-BE49-F238E27FC236}">
                <a16:creationId xmlns:a16="http://schemas.microsoft.com/office/drawing/2014/main" id="{C0B9AD50-3C37-4837-B369-F323D9FE8713}"/>
              </a:ext>
            </a:extLst>
          </p:cNvPr>
          <p:cNvPicPr>
            <a:picLocks noChangeAspect="1"/>
          </p:cNvPicPr>
          <p:nvPr/>
        </p:nvPicPr>
        <p:blipFill>
          <a:blip r:embed="rId4"/>
          <a:stretch>
            <a:fillRect/>
          </a:stretch>
        </p:blipFill>
        <p:spPr>
          <a:xfrm>
            <a:off x="8441252" y="2176011"/>
            <a:ext cx="695326" cy="1028700"/>
          </a:xfrm>
          <a:prstGeom prst="rect">
            <a:avLst/>
          </a:prstGeom>
        </p:spPr>
      </p:pic>
    </p:spTree>
    <p:extLst>
      <p:ext uri="{BB962C8B-B14F-4D97-AF65-F5344CB8AC3E}">
        <p14:creationId xmlns:p14="http://schemas.microsoft.com/office/powerpoint/2010/main" val="12282683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D81AF34-6CE6-4B8E-9978-4B30DD1AD2DA}"/>
              </a:ext>
            </a:extLst>
          </p:cNvPr>
          <p:cNvSpPr>
            <a:spLocks noGrp="1"/>
          </p:cNvSpPr>
          <p:nvPr>
            <p:ph type="body" sz="quarter" idx="31"/>
          </p:nvPr>
        </p:nvSpPr>
        <p:spPr>
          <a:xfrm>
            <a:off x="674440" y="3782391"/>
            <a:ext cx="2482180" cy="2538101"/>
          </a:xfrm>
        </p:spPr>
        <p:txBody>
          <a:bodyPr>
            <a:noAutofit/>
          </a:bodyPr>
          <a:lstStyle/>
          <a:p>
            <a:pPr marL="0" indent="0">
              <a:lnSpc>
                <a:spcPct val="120000"/>
              </a:lnSpc>
            </a:pPr>
            <a:r>
              <a:rPr lang="de-DE" b="1" dirty="0"/>
              <a:t>Mollusken</a:t>
            </a:r>
          </a:p>
          <a:p>
            <a:pPr marL="0" indent="0">
              <a:lnSpc>
                <a:spcPct val="120000"/>
              </a:lnSpc>
            </a:pPr>
            <a:r>
              <a:rPr lang="de-DE" dirty="0"/>
              <a:t>Dazu gehören Miesmuscheln, Landschnecken, Tintenfische und Wellhornschnecken, aber auch in Austernsauce oder als Zutat in Fischeintöpfen sind sie häufig zu finden</a:t>
            </a:r>
            <a:r>
              <a:rPr lang="de-DE" sz="1600" dirty="0"/>
              <a:t>.</a:t>
            </a:r>
            <a:endParaRPr lang="en-IE" sz="1600" dirty="0"/>
          </a:p>
        </p:txBody>
      </p:sp>
      <p:sp>
        <p:nvSpPr>
          <p:cNvPr id="3" name="Text Placeholder 2">
            <a:extLst>
              <a:ext uri="{FF2B5EF4-FFF2-40B4-BE49-F238E27FC236}">
                <a16:creationId xmlns:a16="http://schemas.microsoft.com/office/drawing/2014/main" id="{4E8E5D14-DA11-457D-9784-3BAA462A42A4}"/>
              </a:ext>
            </a:extLst>
          </p:cNvPr>
          <p:cNvSpPr>
            <a:spLocks noGrp="1"/>
          </p:cNvSpPr>
          <p:nvPr>
            <p:ph type="body" sz="quarter" idx="35"/>
          </p:nvPr>
        </p:nvSpPr>
        <p:spPr>
          <a:xfrm>
            <a:off x="3461420" y="3754633"/>
            <a:ext cx="2329780" cy="2230452"/>
          </a:xfrm>
        </p:spPr>
        <p:txBody>
          <a:bodyPr>
            <a:noAutofit/>
          </a:bodyPr>
          <a:lstStyle/>
          <a:p>
            <a:pPr marL="0" indent="0">
              <a:lnSpc>
                <a:spcPct val="120000"/>
              </a:lnSpc>
            </a:pPr>
            <a:r>
              <a:rPr lang="en-US" b="1" dirty="0" err="1">
                <a:solidFill>
                  <a:srgbClr val="1F3B73"/>
                </a:solidFill>
              </a:rPr>
              <a:t>Senf</a:t>
            </a:r>
            <a:endParaRPr lang="en-US" b="1" dirty="0">
              <a:solidFill>
                <a:srgbClr val="1F3B73"/>
              </a:solidFill>
            </a:endParaRPr>
          </a:p>
          <a:p>
            <a:pPr marL="0" indent="0">
              <a:lnSpc>
                <a:spcPct val="120000"/>
              </a:lnSpc>
            </a:pPr>
            <a:r>
              <a:rPr lang="en-US" dirty="0" err="1">
                <a:solidFill>
                  <a:srgbClr val="1F3B73"/>
                </a:solidFill>
              </a:rPr>
              <a:t>Flüssiger</a:t>
            </a:r>
            <a:r>
              <a:rPr lang="en-US" dirty="0">
                <a:solidFill>
                  <a:srgbClr val="1F3B73"/>
                </a:solidFill>
              </a:rPr>
              <a:t> </a:t>
            </a:r>
            <a:r>
              <a:rPr lang="en-US" dirty="0" err="1">
                <a:solidFill>
                  <a:srgbClr val="1F3B73"/>
                </a:solidFill>
              </a:rPr>
              <a:t>Senf</a:t>
            </a:r>
            <a:r>
              <a:rPr lang="en-US" dirty="0">
                <a:solidFill>
                  <a:srgbClr val="1F3B73"/>
                </a:solidFill>
              </a:rPr>
              <a:t>, </a:t>
            </a:r>
            <a:r>
              <a:rPr lang="en-US" dirty="0" err="1">
                <a:solidFill>
                  <a:srgbClr val="1F3B73"/>
                </a:solidFill>
              </a:rPr>
              <a:t>Senfpulver</a:t>
            </a:r>
            <a:r>
              <a:rPr lang="en-US" dirty="0">
                <a:solidFill>
                  <a:srgbClr val="1F3B73"/>
                </a:solidFill>
              </a:rPr>
              <a:t> und </a:t>
            </a:r>
            <a:r>
              <a:rPr lang="en-US" dirty="0" err="1">
                <a:solidFill>
                  <a:srgbClr val="1F3B73"/>
                </a:solidFill>
              </a:rPr>
              <a:t>Senfkörner</a:t>
            </a:r>
            <a:r>
              <a:rPr lang="en-US" dirty="0">
                <a:solidFill>
                  <a:srgbClr val="1F3B73"/>
                </a:solidFill>
              </a:rPr>
              <a:t> fallen in </a:t>
            </a:r>
            <a:r>
              <a:rPr lang="en-US" dirty="0" err="1">
                <a:solidFill>
                  <a:srgbClr val="1F3B73"/>
                </a:solidFill>
              </a:rPr>
              <a:t>diese</a:t>
            </a:r>
            <a:r>
              <a:rPr lang="en-US" dirty="0">
                <a:solidFill>
                  <a:srgbClr val="1F3B73"/>
                </a:solidFill>
              </a:rPr>
              <a:t> </a:t>
            </a:r>
            <a:r>
              <a:rPr lang="en-US" dirty="0" err="1">
                <a:solidFill>
                  <a:srgbClr val="1F3B73"/>
                </a:solidFill>
              </a:rPr>
              <a:t>Kategorie</a:t>
            </a:r>
            <a:r>
              <a:rPr lang="en-US" dirty="0">
                <a:solidFill>
                  <a:srgbClr val="1F3B73"/>
                </a:solidFill>
              </a:rPr>
              <a:t>. </a:t>
            </a:r>
            <a:r>
              <a:rPr lang="en-US" dirty="0" err="1">
                <a:solidFill>
                  <a:srgbClr val="1F3B73"/>
                </a:solidFill>
              </a:rPr>
              <a:t>Diese</a:t>
            </a:r>
            <a:r>
              <a:rPr lang="en-US" dirty="0">
                <a:solidFill>
                  <a:srgbClr val="1F3B73"/>
                </a:solidFill>
              </a:rPr>
              <a:t> </a:t>
            </a:r>
            <a:r>
              <a:rPr lang="en-US" dirty="0" err="1">
                <a:solidFill>
                  <a:srgbClr val="1F3B73"/>
                </a:solidFill>
              </a:rPr>
              <a:t>Zutat</a:t>
            </a:r>
            <a:r>
              <a:rPr lang="en-US" dirty="0">
                <a:solidFill>
                  <a:srgbClr val="1F3B73"/>
                </a:solidFill>
              </a:rPr>
              <a:t> </a:t>
            </a:r>
            <a:r>
              <a:rPr lang="en-US" dirty="0" err="1">
                <a:solidFill>
                  <a:srgbClr val="1F3B73"/>
                </a:solidFill>
              </a:rPr>
              <a:t>findet</a:t>
            </a:r>
            <a:r>
              <a:rPr lang="en-US" dirty="0">
                <a:solidFill>
                  <a:srgbClr val="1F3B73"/>
                </a:solidFill>
              </a:rPr>
              <a:t> </a:t>
            </a:r>
            <a:r>
              <a:rPr lang="en-US" dirty="0" err="1">
                <a:solidFill>
                  <a:srgbClr val="1F3B73"/>
                </a:solidFill>
              </a:rPr>
              <a:t>sich</a:t>
            </a:r>
            <a:r>
              <a:rPr lang="en-US" dirty="0">
                <a:solidFill>
                  <a:srgbClr val="1F3B73"/>
                </a:solidFill>
              </a:rPr>
              <a:t> </a:t>
            </a:r>
            <a:r>
              <a:rPr lang="en-US" dirty="0" err="1">
                <a:solidFill>
                  <a:srgbClr val="1F3B73"/>
                </a:solidFill>
              </a:rPr>
              <a:t>auch</a:t>
            </a:r>
            <a:r>
              <a:rPr lang="en-US" dirty="0">
                <a:solidFill>
                  <a:srgbClr val="1F3B73"/>
                </a:solidFill>
              </a:rPr>
              <a:t> in </a:t>
            </a:r>
            <a:r>
              <a:rPr lang="en-US" dirty="0" err="1">
                <a:solidFill>
                  <a:srgbClr val="1F3B73"/>
                </a:solidFill>
              </a:rPr>
              <a:t>Brot</a:t>
            </a:r>
            <a:r>
              <a:rPr lang="en-US" dirty="0">
                <a:solidFill>
                  <a:srgbClr val="1F3B73"/>
                </a:solidFill>
              </a:rPr>
              <a:t>, </a:t>
            </a:r>
            <a:r>
              <a:rPr lang="en-US" dirty="0" err="1">
                <a:solidFill>
                  <a:srgbClr val="1F3B73"/>
                </a:solidFill>
              </a:rPr>
              <a:t>Currys</a:t>
            </a:r>
            <a:r>
              <a:rPr lang="en-US" dirty="0">
                <a:solidFill>
                  <a:srgbClr val="1F3B73"/>
                </a:solidFill>
              </a:rPr>
              <a:t>, </a:t>
            </a:r>
            <a:r>
              <a:rPr lang="en-US" dirty="0" err="1">
                <a:solidFill>
                  <a:srgbClr val="1F3B73"/>
                </a:solidFill>
              </a:rPr>
              <a:t>Marinaden</a:t>
            </a:r>
            <a:r>
              <a:rPr lang="en-US" dirty="0">
                <a:solidFill>
                  <a:srgbClr val="1F3B73"/>
                </a:solidFill>
              </a:rPr>
              <a:t>, </a:t>
            </a:r>
            <a:r>
              <a:rPr lang="en-US" dirty="0" err="1">
                <a:solidFill>
                  <a:srgbClr val="1F3B73"/>
                </a:solidFill>
              </a:rPr>
              <a:t>Fleischprodukten</a:t>
            </a:r>
            <a:r>
              <a:rPr lang="en-US" dirty="0">
                <a:solidFill>
                  <a:srgbClr val="1F3B73"/>
                </a:solidFill>
              </a:rPr>
              <a:t>, </a:t>
            </a:r>
            <a:r>
              <a:rPr lang="en-US" dirty="0" err="1">
                <a:solidFill>
                  <a:srgbClr val="1F3B73"/>
                </a:solidFill>
              </a:rPr>
              <a:t>Salatdressings</a:t>
            </a:r>
            <a:r>
              <a:rPr lang="en-US" dirty="0">
                <a:solidFill>
                  <a:srgbClr val="1F3B73"/>
                </a:solidFill>
              </a:rPr>
              <a:t>, </a:t>
            </a:r>
            <a:r>
              <a:rPr lang="en-US" dirty="0" err="1">
                <a:solidFill>
                  <a:srgbClr val="1F3B73"/>
                </a:solidFill>
              </a:rPr>
              <a:t>Soßen</a:t>
            </a:r>
            <a:r>
              <a:rPr lang="en-US" dirty="0">
                <a:solidFill>
                  <a:srgbClr val="1F3B73"/>
                </a:solidFill>
              </a:rPr>
              <a:t> und </a:t>
            </a:r>
            <a:r>
              <a:rPr lang="en-US" dirty="0" err="1">
                <a:solidFill>
                  <a:srgbClr val="1F3B73"/>
                </a:solidFill>
              </a:rPr>
              <a:t>Suppen</a:t>
            </a:r>
            <a:r>
              <a:rPr lang="en-US" sz="1600" b="1" dirty="0">
                <a:solidFill>
                  <a:srgbClr val="1F3B73"/>
                </a:solidFill>
              </a:rPr>
              <a:t>.</a:t>
            </a:r>
            <a:endParaRPr lang="en-IE" sz="1600" b="1" dirty="0">
              <a:solidFill>
                <a:srgbClr val="1F3B73"/>
              </a:solidFill>
            </a:endParaRPr>
          </a:p>
        </p:txBody>
      </p:sp>
      <p:sp>
        <p:nvSpPr>
          <p:cNvPr id="4" name="Text Placeholder 3">
            <a:extLst>
              <a:ext uri="{FF2B5EF4-FFF2-40B4-BE49-F238E27FC236}">
                <a16:creationId xmlns:a16="http://schemas.microsoft.com/office/drawing/2014/main" id="{9A96DDA7-79DC-4397-9287-6AA3ECD26161}"/>
              </a:ext>
            </a:extLst>
          </p:cNvPr>
          <p:cNvSpPr>
            <a:spLocks noGrp="1"/>
          </p:cNvSpPr>
          <p:nvPr>
            <p:ph type="body" sz="quarter" idx="36"/>
          </p:nvPr>
        </p:nvSpPr>
        <p:spPr>
          <a:xfrm>
            <a:off x="6096000" y="3600809"/>
            <a:ext cx="2939382" cy="2538101"/>
          </a:xfrm>
        </p:spPr>
        <p:txBody>
          <a:bodyPr>
            <a:noAutofit/>
          </a:bodyPr>
          <a:lstStyle/>
          <a:p>
            <a:pPr marL="0" indent="0">
              <a:lnSpc>
                <a:spcPct val="120000"/>
              </a:lnSpc>
            </a:pPr>
            <a:r>
              <a:rPr lang="en-US" b="1" dirty="0"/>
              <a:t> </a:t>
            </a:r>
            <a:r>
              <a:rPr lang="en-US" b="1" dirty="0" err="1"/>
              <a:t>Baumnüsse</a:t>
            </a:r>
            <a:endParaRPr lang="en-US" b="1" dirty="0"/>
          </a:p>
          <a:p>
            <a:pPr marL="0" indent="0">
              <a:lnSpc>
                <a:spcPct val="120000"/>
              </a:lnSpc>
            </a:pPr>
            <a:r>
              <a:rPr lang="en-US" dirty="0"/>
              <a:t> </a:t>
            </a:r>
            <a:r>
              <a:rPr lang="en-US" dirty="0" err="1"/>
              <a:t>Nüsse</a:t>
            </a:r>
            <a:r>
              <a:rPr lang="en-US" dirty="0"/>
              <a:t>, die auf </a:t>
            </a:r>
            <a:r>
              <a:rPr lang="en-US" dirty="0" err="1"/>
              <a:t>Bäumen</a:t>
            </a:r>
            <a:r>
              <a:rPr lang="en-US" dirty="0"/>
              <a:t> </a:t>
            </a:r>
            <a:r>
              <a:rPr lang="en-US" dirty="0" err="1"/>
              <a:t>wachsen</a:t>
            </a:r>
            <a:r>
              <a:rPr lang="en-US" dirty="0"/>
              <a:t>, </a:t>
            </a:r>
            <a:r>
              <a:rPr lang="en-US" dirty="0" err="1"/>
              <a:t>wie</a:t>
            </a:r>
            <a:r>
              <a:rPr lang="en-US" dirty="0"/>
              <a:t> </a:t>
            </a:r>
            <a:r>
              <a:rPr lang="en-US" dirty="0" err="1"/>
              <a:t>Cashewnüsse</a:t>
            </a:r>
            <a:r>
              <a:rPr lang="en-US" dirty="0"/>
              <a:t>, </a:t>
            </a:r>
            <a:r>
              <a:rPr lang="en-US" dirty="0" err="1"/>
              <a:t>Mandeln</a:t>
            </a:r>
            <a:r>
              <a:rPr lang="en-US" dirty="0"/>
              <a:t>, </a:t>
            </a:r>
            <a:r>
              <a:rPr lang="en-US" dirty="0" err="1"/>
              <a:t>Walnüsse</a:t>
            </a:r>
            <a:r>
              <a:rPr lang="en-US" dirty="0"/>
              <a:t>, </a:t>
            </a:r>
            <a:r>
              <a:rPr lang="en-US" dirty="0" err="1"/>
              <a:t>Macadamianüsse</a:t>
            </a:r>
            <a:r>
              <a:rPr lang="en-US" dirty="0"/>
              <a:t> und </a:t>
            </a:r>
            <a:r>
              <a:rPr lang="en-US" dirty="0" err="1"/>
              <a:t>Haselnüsse</a:t>
            </a:r>
            <a:r>
              <a:rPr lang="en-US" dirty="0"/>
              <a:t>. Sie </a:t>
            </a:r>
            <a:r>
              <a:rPr lang="en-US" dirty="0" err="1"/>
              <a:t>werden</a:t>
            </a:r>
            <a:r>
              <a:rPr lang="en-US" dirty="0"/>
              <a:t> in </a:t>
            </a:r>
            <a:r>
              <a:rPr lang="en-US" dirty="0" err="1"/>
              <a:t>Brot</a:t>
            </a:r>
            <a:r>
              <a:rPr lang="en-US" dirty="0"/>
              <a:t>, </a:t>
            </a:r>
            <a:r>
              <a:rPr lang="en-US" dirty="0" err="1"/>
              <a:t>Keksen</a:t>
            </a:r>
            <a:r>
              <a:rPr lang="en-US" dirty="0"/>
              <a:t>, </a:t>
            </a:r>
            <a:r>
              <a:rPr lang="en-US" dirty="0" err="1"/>
              <a:t>Crackern</a:t>
            </a:r>
            <a:r>
              <a:rPr lang="en-US" dirty="0"/>
              <a:t>, Desserts, </a:t>
            </a:r>
            <a:r>
              <a:rPr lang="en-US" dirty="0" err="1"/>
              <a:t>Nusspulvern</a:t>
            </a:r>
            <a:r>
              <a:rPr lang="en-US" dirty="0"/>
              <a:t>, </a:t>
            </a:r>
            <a:r>
              <a:rPr lang="en-US" dirty="0" err="1"/>
              <a:t>Pfannengerichten</a:t>
            </a:r>
            <a:r>
              <a:rPr lang="en-US" dirty="0"/>
              <a:t>, </a:t>
            </a:r>
            <a:r>
              <a:rPr lang="en-US" dirty="0" err="1"/>
              <a:t>Eiscreme</a:t>
            </a:r>
            <a:r>
              <a:rPr lang="en-US" dirty="0"/>
              <a:t>, Marzipan (</a:t>
            </a:r>
            <a:r>
              <a:rPr lang="en-US" dirty="0" err="1"/>
              <a:t>Mandelpaste</a:t>
            </a:r>
            <a:r>
              <a:rPr lang="en-US" dirty="0"/>
              <a:t>), </a:t>
            </a:r>
            <a:r>
              <a:rPr lang="en-US" dirty="0" err="1"/>
              <a:t>Nussölen</a:t>
            </a:r>
            <a:r>
              <a:rPr lang="en-US" dirty="0"/>
              <a:t> und </a:t>
            </a:r>
            <a:r>
              <a:rPr lang="en-US" dirty="0" err="1"/>
              <a:t>Soßen</a:t>
            </a:r>
            <a:r>
              <a:rPr lang="en-US" dirty="0"/>
              <a:t> </a:t>
            </a:r>
            <a:r>
              <a:rPr lang="en-US" dirty="0" err="1"/>
              <a:t>verwendet</a:t>
            </a:r>
            <a:r>
              <a:rPr lang="en-US" sz="1600" dirty="0"/>
              <a:t>.</a:t>
            </a:r>
          </a:p>
        </p:txBody>
      </p:sp>
      <p:sp>
        <p:nvSpPr>
          <p:cNvPr id="5" name="Text Placeholder 4">
            <a:extLst>
              <a:ext uri="{FF2B5EF4-FFF2-40B4-BE49-F238E27FC236}">
                <a16:creationId xmlns:a16="http://schemas.microsoft.com/office/drawing/2014/main" id="{0A58179A-385E-49C5-8E9A-ECB55E85425D}"/>
              </a:ext>
            </a:extLst>
          </p:cNvPr>
          <p:cNvSpPr>
            <a:spLocks noGrp="1"/>
          </p:cNvSpPr>
          <p:nvPr>
            <p:ph type="body" sz="quarter" idx="37"/>
          </p:nvPr>
        </p:nvSpPr>
        <p:spPr>
          <a:xfrm>
            <a:off x="8984603" y="3782390"/>
            <a:ext cx="2482181" cy="2538101"/>
          </a:xfrm>
        </p:spPr>
        <p:txBody>
          <a:bodyPr>
            <a:noAutofit/>
          </a:bodyPr>
          <a:lstStyle/>
          <a:p>
            <a:pPr marL="0" indent="0">
              <a:lnSpc>
                <a:spcPct val="110000"/>
              </a:lnSpc>
            </a:pPr>
            <a:r>
              <a:rPr lang="de-DE" b="1" dirty="0">
                <a:solidFill>
                  <a:srgbClr val="1F3B73"/>
                </a:solidFill>
              </a:rPr>
              <a:t>Erdnüsse</a:t>
            </a:r>
          </a:p>
          <a:p>
            <a:pPr marL="0" indent="0">
              <a:lnSpc>
                <a:spcPct val="110000"/>
              </a:lnSpc>
            </a:pPr>
            <a:r>
              <a:rPr lang="de-DE" dirty="0">
                <a:solidFill>
                  <a:srgbClr val="1F3B73"/>
                </a:solidFill>
              </a:rPr>
              <a:t>Erdnüsse gehören zu den Hülsenfrüchten und wachsen unter der Erde, weshalb sie auch als Erdnuss bezeichnet wird. Sie wird häufig in Keksen, Kuchen, Currys, Desserts, Saucen (</a:t>
            </a:r>
            <a:r>
              <a:rPr lang="de-DE" dirty="0" err="1">
                <a:solidFill>
                  <a:srgbClr val="1F3B73"/>
                </a:solidFill>
              </a:rPr>
              <a:t>Satay</a:t>
            </a:r>
            <a:r>
              <a:rPr lang="de-DE" dirty="0">
                <a:solidFill>
                  <a:srgbClr val="1F3B73"/>
                </a:solidFill>
              </a:rPr>
              <a:t>-Sauce) sowie in Erdnussöl und Erdnussmehl verwendet.</a:t>
            </a:r>
            <a:endParaRPr lang="en-IE" dirty="0">
              <a:solidFill>
                <a:srgbClr val="002060"/>
              </a:solidFill>
            </a:endParaRPr>
          </a:p>
        </p:txBody>
      </p:sp>
      <p:sp>
        <p:nvSpPr>
          <p:cNvPr id="11" name="Text Placeholder 9">
            <a:extLst>
              <a:ext uri="{FF2B5EF4-FFF2-40B4-BE49-F238E27FC236}">
                <a16:creationId xmlns:a16="http://schemas.microsoft.com/office/drawing/2014/main" id="{F3416A78-66B8-433F-9158-1D4ABF4CB657}"/>
              </a:ext>
            </a:extLst>
          </p:cNvPr>
          <p:cNvSpPr>
            <a:spLocks noGrp="1"/>
          </p:cNvSpPr>
          <p:nvPr>
            <p:ph type="body" sz="quarter" idx="29"/>
          </p:nvPr>
        </p:nvSpPr>
        <p:spPr>
          <a:xfrm>
            <a:off x="11113" y="0"/>
            <a:ext cx="12180887" cy="1028700"/>
          </a:xfrm>
          <a:solidFill>
            <a:srgbClr val="85D2E1"/>
          </a:solidFill>
        </p:spPr>
        <p:txBody>
          <a:bodyPr anchor="ctr">
            <a:normAutofit/>
          </a:bodyPr>
          <a:lstStyle/>
          <a:p>
            <a:r>
              <a:rPr lang="de-DE" dirty="0"/>
              <a:t>Zur Auffrischung Ihres Wissens über die 14 Allergene </a:t>
            </a:r>
            <a:endParaRPr lang="en-IE" dirty="0"/>
          </a:p>
        </p:txBody>
      </p:sp>
      <p:pic>
        <p:nvPicPr>
          <p:cNvPr id="12" name="Picture 11">
            <a:extLst>
              <a:ext uri="{FF2B5EF4-FFF2-40B4-BE49-F238E27FC236}">
                <a16:creationId xmlns:a16="http://schemas.microsoft.com/office/drawing/2014/main" id="{CA65C698-7274-4AB4-8D4F-9A93D58B3C6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66069" y="2322569"/>
            <a:ext cx="1383127" cy="758316"/>
          </a:xfrm>
          <a:prstGeom prst="rect">
            <a:avLst/>
          </a:prstGeom>
        </p:spPr>
      </p:pic>
      <p:pic>
        <p:nvPicPr>
          <p:cNvPr id="14" name="Picture 13">
            <a:extLst>
              <a:ext uri="{FF2B5EF4-FFF2-40B4-BE49-F238E27FC236}">
                <a16:creationId xmlns:a16="http://schemas.microsoft.com/office/drawing/2014/main" id="{2E417273-984A-405A-94F4-1A12B877814F}"/>
              </a:ext>
            </a:extLst>
          </p:cNvPr>
          <p:cNvPicPr>
            <a:picLocks noChangeAspect="1"/>
          </p:cNvPicPr>
          <p:nvPr/>
        </p:nvPicPr>
        <p:blipFill>
          <a:blip r:embed="rId3"/>
          <a:stretch>
            <a:fillRect/>
          </a:stretch>
        </p:blipFill>
        <p:spPr>
          <a:xfrm>
            <a:off x="4228755" y="2092509"/>
            <a:ext cx="904261" cy="1028699"/>
          </a:xfrm>
          <a:prstGeom prst="rect">
            <a:avLst/>
          </a:prstGeom>
        </p:spPr>
      </p:pic>
      <p:pic>
        <p:nvPicPr>
          <p:cNvPr id="16" name="Picture 15">
            <a:extLst>
              <a:ext uri="{FF2B5EF4-FFF2-40B4-BE49-F238E27FC236}">
                <a16:creationId xmlns:a16="http://schemas.microsoft.com/office/drawing/2014/main" id="{59ED149B-63E8-4348-B5FB-9AE462BFF22C}"/>
              </a:ext>
            </a:extLst>
          </p:cNvPr>
          <p:cNvPicPr>
            <a:picLocks noChangeAspect="1"/>
          </p:cNvPicPr>
          <p:nvPr/>
        </p:nvPicPr>
        <p:blipFill>
          <a:blip r:embed="rId4"/>
          <a:stretch>
            <a:fillRect/>
          </a:stretch>
        </p:blipFill>
        <p:spPr>
          <a:xfrm>
            <a:off x="6950396" y="2201642"/>
            <a:ext cx="1060855" cy="1124325"/>
          </a:xfrm>
          <a:prstGeom prst="rect">
            <a:avLst/>
          </a:prstGeom>
        </p:spPr>
      </p:pic>
      <p:pic>
        <p:nvPicPr>
          <p:cNvPr id="18" name="Picture 17">
            <a:extLst>
              <a:ext uri="{FF2B5EF4-FFF2-40B4-BE49-F238E27FC236}">
                <a16:creationId xmlns:a16="http://schemas.microsoft.com/office/drawing/2014/main" id="{FBEDDB62-E1CB-4E1B-B0E1-6754355CD0F4}"/>
              </a:ext>
            </a:extLst>
          </p:cNvPr>
          <p:cNvPicPr>
            <a:picLocks noChangeAspect="1"/>
          </p:cNvPicPr>
          <p:nvPr/>
        </p:nvPicPr>
        <p:blipFill>
          <a:blip r:embed="rId5"/>
          <a:stretch>
            <a:fillRect/>
          </a:stretch>
        </p:blipFill>
        <p:spPr>
          <a:xfrm>
            <a:off x="9773564" y="2201642"/>
            <a:ext cx="904261" cy="955446"/>
          </a:xfrm>
          <a:prstGeom prst="rect">
            <a:avLst/>
          </a:prstGeom>
        </p:spPr>
      </p:pic>
    </p:spTree>
    <p:extLst>
      <p:ext uri="{BB962C8B-B14F-4D97-AF65-F5344CB8AC3E}">
        <p14:creationId xmlns:p14="http://schemas.microsoft.com/office/powerpoint/2010/main" val="25345500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FD44290-DF3C-4BE1-B65C-3F26018A5392}"/>
              </a:ext>
            </a:extLst>
          </p:cNvPr>
          <p:cNvSpPr>
            <a:spLocks noGrp="1"/>
          </p:cNvSpPr>
          <p:nvPr>
            <p:ph type="body" sz="quarter" idx="35"/>
          </p:nvPr>
        </p:nvSpPr>
        <p:spPr>
          <a:xfrm>
            <a:off x="2217989" y="3727222"/>
            <a:ext cx="2109304" cy="1987985"/>
          </a:xfrm>
        </p:spPr>
        <p:txBody>
          <a:bodyPr>
            <a:noAutofit/>
          </a:bodyPr>
          <a:lstStyle/>
          <a:p>
            <a:pPr marL="0" indent="0">
              <a:lnSpc>
                <a:spcPct val="120000"/>
              </a:lnSpc>
            </a:pPr>
            <a:r>
              <a:rPr lang="de-DE" b="1" dirty="0"/>
              <a:t>Sesamkörner</a:t>
            </a:r>
          </a:p>
          <a:p>
            <a:pPr marL="0" indent="0">
              <a:lnSpc>
                <a:spcPct val="120000"/>
              </a:lnSpc>
            </a:pPr>
            <a:r>
              <a:rPr lang="de-DE" dirty="0"/>
              <a:t>Sesamsamen sind häufig in Brot (bestreut), Brotstangen, Houmous, Sesamöl und </a:t>
            </a:r>
            <a:r>
              <a:rPr lang="de-DE" dirty="0" err="1"/>
              <a:t>Tahini</a:t>
            </a:r>
            <a:r>
              <a:rPr lang="de-DE" dirty="0"/>
              <a:t> zu finden. Sie werden manchmal geröstet und in Salaten verwendet.</a:t>
            </a:r>
            <a:endParaRPr lang="en-IE" dirty="0"/>
          </a:p>
        </p:txBody>
      </p:sp>
      <p:sp>
        <p:nvSpPr>
          <p:cNvPr id="3" name="Text Placeholder 2">
            <a:extLst>
              <a:ext uri="{FF2B5EF4-FFF2-40B4-BE49-F238E27FC236}">
                <a16:creationId xmlns:a16="http://schemas.microsoft.com/office/drawing/2014/main" id="{5AAD5B57-7308-4836-A242-912CA22AB3AE}"/>
              </a:ext>
            </a:extLst>
          </p:cNvPr>
          <p:cNvSpPr>
            <a:spLocks noGrp="1"/>
          </p:cNvSpPr>
          <p:nvPr>
            <p:ph type="body" sz="quarter" idx="36"/>
          </p:nvPr>
        </p:nvSpPr>
        <p:spPr>
          <a:xfrm>
            <a:off x="4505050" y="3727222"/>
            <a:ext cx="3062297" cy="2505085"/>
          </a:xfrm>
        </p:spPr>
        <p:txBody>
          <a:bodyPr>
            <a:normAutofit/>
          </a:bodyPr>
          <a:lstStyle/>
          <a:p>
            <a:pPr marL="0" indent="0">
              <a:lnSpc>
                <a:spcPct val="100000"/>
              </a:lnSpc>
            </a:pPr>
            <a:r>
              <a:rPr lang="de-DE" b="1" dirty="0">
                <a:solidFill>
                  <a:srgbClr val="1F3B73"/>
                </a:solidFill>
              </a:rPr>
              <a:t>Soja</a:t>
            </a:r>
          </a:p>
          <a:p>
            <a:pPr marL="0" indent="0">
              <a:lnSpc>
                <a:spcPct val="100000"/>
              </a:lnSpc>
            </a:pPr>
            <a:r>
              <a:rPr lang="de-DE" dirty="0">
                <a:solidFill>
                  <a:srgbClr val="1F3B73"/>
                </a:solidFill>
              </a:rPr>
              <a:t>Häufig in Bohnenquark, Edamame-Bohnen, Miso-Paste, texturiertem Sojaprotein, Sojamehl oder Tofu enthalten. Soja ist eine Hauptzutat in der orientalischen Küche. Es kann auch in Desserts, Eiscreme, Fleischprodukten, Soßen und vegetarischen Produkten enthalten sein.</a:t>
            </a:r>
            <a:endParaRPr lang="en-IE" dirty="0">
              <a:solidFill>
                <a:srgbClr val="1F3B73"/>
              </a:solidFill>
            </a:endParaRPr>
          </a:p>
        </p:txBody>
      </p:sp>
      <p:sp>
        <p:nvSpPr>
          <p:cNvPr id="4" name="Text Placeholder 3">
            <a:extLst>
              <a:ext uri="{FF2B5EF4-FFF2-40B4-BE49-F238E27FC236}">
                <a16:creationId xmlns:a16="http://schemas.microsoft.com/office/drawing/2014/main" id="{1737F027-81FB-4533-A2BB-46B950DE9F3E}"/>
              </a:ext>
            </a:extLst>
          </p:cNvPr>
          <p:cNvSpPr>
            <a:spLocks noGrp="1"/>
          </p:cNvSpPr>
          <p:nvPr>
            <p:ph type="body" sz="quarter" idx="37"/>
          </p:nvPr>
        </p:nvSpPr>
        <p:spPr>
          <a:xfrm>
            <a:off x="7567348" y="3727222"/>
            <a:ext cx="3062297" cy="2293634"/>
          </a:xfrm>
        </p:spPr>
        <p:txBody>
          <a:bodyPr>
            <a:noAutofit/>
          </a:bodyPr>
          <a:lstStyle/>
          <a:p>
            <a:pPr marL="0" indent="0">
              <a:lnSpc>
                <a:spcPct val="100000"/>
              </a:lnSpc>
            </a:pPr>
            <a:r>
              <a:rPr lang="de-DE" b="1" dirty="0"/>
              <a:t>Sulfite</a:t>
            </a:r>
          </a:p>
          <a:p>
            <a:pPr marL="0" indent="0">
              <a:lnSpc>
                <a:spcPct val="100000"/>
              </a:lnSpc>
            </a:pPr>
            <a:r>
              <a:rPr lang="de-DE" dirty="0"/>
              <a:t>Werden in Trockenfrüchten wie Rosinen, getrockneten Aprikosen und Pflaumen verwendet. Sie können auch in Fleischprodukten, Erfrischungsgetränken, Gemüse sowie in Wein und Bier enthalten sein. Relevant, wenn sie in einer Konzentration von mehr als zehn Teilen pro Million enthalten sind.</a:t>
            </a:r>
          </a:p>
        </p:txBody>
      </p:sp>
      <p:sp>
        <p:nvSpPr>
          <p:cNvPr id="9" name="Text Placeholder 9">
            <a:extLst>
              <a:ext uri="{FF2B5EF4-FFF2-40B4-BE49-F238E27FC236}">
                <a16:creationId xmlns:a16="http://schemas.microsoft.com/office/drawing/2014/main" id="{F99553AA-C41F-42AE-8842-8E186BD29700}"/>
              </a:ext>
            </a:extLst>
          </p:cNvPr>
          <p:cNvSpPr>
            <a:spLocks noGrp="1"/>
          </p:cNvSpPr>
          <p:nvPr>
            <p:ph type="body" sz="quarter" idx="29"/>
          </p:nvPr>
        </p:nvSpPr>
        <p:spPr>
          <a:xfrm>
            <a:off x="11113" y="0"/>
            <a:ext cx="12180887" cy="1028700"/>
          </a:xfrm>
          <a:solidFill>
            <a:srgbClr val="85D2E1"/>
          </a:solidFill>
        </p:spPr>
        <p:txBody>
          <a:bodyPr anchor="ctr">
            <a:normAutofit/>
          </a:bodyPr>
          <a:lstStyle/>
          <a:p>
            <a:r>
              <a:rPr lang="de-DE" dirty="0"/>
              <a:t>Zur Auffrischung Ihres Wissens über die 14 Allergene </a:t>
            </a:r>
            <a:endParaRPr lang="en-IE" dirty="0"/>
          </a:p>
        </p:txBody>
      </p:sp>
      <p:pic>
        <p:nvPicPr>
          <p:cNvPr id="11" name="Picture 10">
            <a:extLst>
              <a:ext uri="{FF2B5EF4-FFF2-40B4-BE49-F238E27FC236}">
                <a16:creationId xmlns:a16="http://schemas.microsoft.com/office/drawing/2014/main" id="{88532A94-D6C5-4FB3-9374-D51C5422B791}"/>
              </a:ext>
            </a:extLst>
          </p:cNvPr>
          <p:cNvPicPr>
            <a:picLocks noChangeAspect="1"/>
          </p:cNvPicPr>
          <p:nvPr/>
        </p:nvPicPr>
        <p:blipFill>
          <a:blip r:embed="rId2"/>
          <a:stretch>
            <a:fillRect/>
          </a:stretch>
        </p:blipFill>
        <p:spPr>
          <a:xfrm>
            <a:off x="2701863" y="2196730"/>
            <a:ext cx="1141556" cy="974713"/>
          </a:xfrm>
          <a:prstGeom prst="rect">
            <a:avLst/>
          </a:prstGeom>
        </p:spPr>
      </p:pic>
      <p:pic>
        <p:nvPicPr>
          <p:cNvPr id="13" name="Picture 12">
            <a:extLst>
              <a:ext uri="{FF2B5EF4-FFF2-40B4-BE49-F238E27FC236}">
                <a16:creationId xmlns:a16="http://schemas.microsoft.com/office/drawing/2014/main" id="{08987634-C8E6-45E9-9FA9-1DA4C2BC05D8}"/>
              </a:ext>
            </a:extLst>
          </p:cNvPr>
          <p:cNvPicPr>
            <a:picLocks noChangeAspect="1"/>
          </p:cNvPicPr>
          <p:nvPr/>
        </p:nvPicPr>
        <p:blipFill>
          <a:blip r:embed="rId3"/>
          <a:stretch>
            <a:fillRect/>
          </a:stretch>
        </p:blipFill>
        <p:spPr>
          <a:xfrm>
            <a:off x="5650023" y="2261791"/>
            <a:ext cx="891954" cy="974713"/>
          </a:xfrm>
          <a:prstGeom prst="rect">
            <a:avLst/>
          </a:prstGeom>
        </p:spPr>
      </p:pic>
      <p:pic>
        <p:nvPicPr>
          <p:cNvPr id="15" name="Picture 14">
            <a:extLst>
              <a:ext uri="{FF2B5EF4-FFF2-40B4-BE49-F238E27FC236}">
                <a16:creationId xmlns:a16="http://schemas.microsoft.com/office/drawing/2014/main" id="{FDC6509B-5433-4D5D-A09F-9F9E144AA97C}"/>
              </a:ext>
            </a:extLst>
          </p:cNvPr>
          <p:cNvPicPr>
            <a:picLocks noChangeAspect="1"/>
          </p:cNvPicPr>
          <p:nvPr/>
        </p:nvPicPr>
        <p:blipFill>
          <a:blip r:embed="rId4"/>
          <a:stretch>
            <a:fillRect/>
          </a:stretch>
        </p:blipFill>
        <p:spPr>
          <a:xfrm>
            <a:off x="8371778" y="2092610"/>
            <a:ext cx="825542" cy="1078833"/>
          </a:xfrm>
          <a:prstGeom prst="rect">
            <a:avLst/>
          </a:prstGeom>
        </p:spPr>
      </p:pic>
    </p:spTree>
    <p:extLst>
      <p:ext uri="{BB962C8B-B14F-4D97-AF65-F5344CB8AC3E}">
        <p14:creationId xmlns:p14="http://schemas.microsoft.com/office/powerpoint/2010/main" val="192051165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Rows of cabbages growing in field">
            <a:extLst>
              <a:ext uri="{FF2B5EF4-FFF2-40B4-BE49-F238E27FC236}">
                <a16:creationId xmlns:a16="http://schemas.microsoft.com/office/drawing/2014/main" id="{4FF35D3B-E1AD-4542-AE4D-F8C672566115}"/>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247651" y="1587500"/>
            <a:ext cx="11696699" cy="4699000"/>
          </a:xfrm>
        </p:spPr>
      </p:pic>
      <p:sp>
        <p:nvSpPr>
          <p:cNvPr id="3" name="Text Placeholder 2">
            <a:extLst>
              <a:ext uri="{FF2B5EF4-FFF2-40B4-BE49-F238E27FC236}">
                <a16:creationId xmlns:a16="http://schemas.microsoft.com/office/drawing/2014/main" id="{0A88930B-6DA5-45D1-BDF1-20174AC1CDB4}"/>
              </a:ext>
            </a:extLst>
          </p:cNvPr>
          <p:cNvSpPr>
            <a:spLocks noGrp="1"/>
          </p:cNvSpPr>
          <p:nvPr>
            <p:ph type="body" sz="quarter" idx="18"/>
          </p:nvPr>
        </p:nvSpPr>
        <p:spPr>
          <a:xfrm>
            <a:off x="5503492" y="3092586"/>
            <a:ext cx="6440857" cy="1466443"/>
          </a:xfrm>
          <a:solidFill>
            <a:srgbClr val="85D2E1"/>
          </a:solidFill>
        </p:spPr>
        <p:txBody>
          <a:bodyPr/>
          <a:lstStyle/>
          <a:p>
            <a:r>
              <a:rPr lang="de-DE" b="1" i="0" dirty="0">
                <a:solidFill>
                  <a:schemeClr val="bg1"/>
                </a:solidFill>
                <a:effectLst/>
              </a:rPr>
              <a:t>Antinährstoffe </a:t>
            </a:r>
            <a:r>
              <a:rPr lang="de-DE" i="0" dirty="0">
                <a:solidFill>
                  <a:schemeClr val="bg1"/>
                </a:solidFill>
                <a:effectLst/>
              </a:rPr>
              <a:t>sind natürliche oder synthetische Verbindungen, die die Aufnahme von Nährstoffen beeinträchtigen</a:t>
            </a:r>
            <a:r>
              <a:rPr lang="en-US" i="0" dirty="0">
                <a:solidFill>
                  <a:schemeClr val="bg1"/>
                </a:solidFill>
                <a:effectLst/>
              </a:rPr>
              <a:t>. </a:t>
            </a:r>
            <a:endParaRPr lang="en-IE" dirty="0">
              <a:solidFill>
                <a:schemeClr val="bg1"/>
              </a:solidFill>
            </a:endParaRPr>
          </a:p>
        </p:txBody>
      </p:sp>
      <p:sp>
        <p:nvSpPr>
          <p:cNvPr id="4" name="Text Placeholder 3">
            <a:extLst>
              <a:ext uri="{FF2B5EF4-FFF2-40B4-BE49-F238E27FC236}">
                <a16:creationId xmlns:a16="http://schemas.microsoft.com/office/drawing/2014/main" id="{47D7FAAC-2F12-476A-A829-44CEF6148E72}"/>
              </a:ext>
            </a:extLst>
          </p:cNvPr>
          <p:cNvSpPr>
            <a:spLocks noGrp="1"/>
          </p:cNvSpPr>
          <p:nvPr>
            <p:ph type="body" sz="quarter" idx="16"/>
          </p:nvPr>
        </p:nvSpPr>
        <p:spPr>
          <a:xfrm>
            <a:off x="464195" y="444299"/>
            <a:ext cx="7842317" cy="582221"/>
          </a:xfrm>
        </p:spPr>
        <p:txBody>
          <a:bodyPr>
            <a:normAutofit fontScale="85000" lnSpcReduction="10000"/>
          </a:bodyPr>
          <a:lstStyle/>
          <a:p>
            <a:r>
              <a:rPr lang="de-DE" dirty="0"/>
              <a:t>Eine einfache Definition von </a:t>
            </a:r>
            <a:r>
              <a:rPr lang="de-DE" b="1" dirty="0"/>
              <a:t>Anti-Nährstoffen</a:t>
            </a:r>
            <a:r>
              <a:rPr lang="de-DE" dirty="0"/>
              <a:t>...</a:t>
            </a:r>
            <a:endParaRPr lang="en-IE" dirty="0"/>
          </a:p>
        </p:txBody>
      </p:sp>
    </p:spTree>
    <p:extLst>
      <p:ext uri="{BB962C8B-B14F-4D97-AF65-F5344CB8AC3E}">
        <p14:creationId xmlns:p14="http://schemas.microsoft.com/office/powerpoint/2010/main" val="78974429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5">
            <a:extLst>
              <a:ext uri="{FF2B5EF4-FFF2-40B4-BE49-F238E27FC236}">
                <a16:creationId xmlns:a16="http://schemas.microsoft.com/office/drawing/2014/main" id="{3B15D3F5-0946-4928-BA6A-CF22C01C92D9}"/>
              </a:ext>
            </a:extLst>
          </p:cNvPr>
          <p:cNvGraphicFramePr>
            <a:graphicFrameLocks noGrp="1"/>
          </p:cNvGraphicFramePr>
          <p:nvPr>
            <p:extLst>
              <p:ext uri="{D42A27DB-BD31-4B8C-83A1-F6EECF244321}">
                <p14:modId xmlns:p14="http://schemas.microsoft.com/office/powerpoint/2010/main" val="1470668599"/>
              </p:ext>
            </p:extLst>
          </p:nvPr>
        </p:nvGraphicFramePr>
        <p:xfrm>
          <a:off x="613954" y="1555797"/>
          <a:ext cx="11008326" cy="4861325"/>
        </p:xfrm>
        <a:graphic>
          <a:graphicData uri="http://schemas.openxmlformats.org/drawingml/2006/table">
            <a:tbl>
              <a:tblPr firstRow="1" bandRow="1">
                <a:tableStyleId>{10A1B5D5-9B99-4C35-A422-299274C87663}</a:tableStyleId>
              </a:tblPr>
              <a:tblGrid>
                <a:gridCol w="2061085">
                  <a:extLst>
                    <a:ext uri="{9D8B030D-6E8A-4147-A177-3AD203B41FA5}">
                      <a16:colId xmlns:a16="http://schemas.microsoft.com/office/drawing/2014/main" val="3361581768"/>
                    </a:ext>
                  </a:extLst>
                </a:gridCol>
                <a:gridCol w="5683764">
                  <a:extLst>
                    <a:ext uri="{9D8B030D-6E8A-4147-A177-3AD203B41FA5}">
                      <a16:colId xmlns:a16="http://schemas.microsoft.com/office/drawing/2014/main" val="738503196"/>
                    </a:ext>
                  </a:extLst>
                </a:gridCol>
                <a:gridCol w="3263477">
                  <a:extLst>
                    <a:ext uri="{9D8B030D-6E8A-4147-A177-3AD203B41FA5}">
                      <a16:colId xmlns:a16="http://schemas.microsoft.com/office/drawing/2014/main" val="1892832008"/>
                    </a:ext>
                  </a:extLst>
                </a:gridCol>
              </a:tblGrid>
              <a:tr h="426485">
                <a:tc>
                  <a:txBody>
                    <a:bodyPr/>
                    <a:lstStyle/>
                    <a:p>
                      <a:r>
                        <a:rPr lang="en-US" dirty="0">
                          <a:solidFill>
                            <a:srgbClr val="000000"/>
                          </a:solidFill>
                        </a:rPr>
                        <a:t>Anti- </a:t>
                      </a:r>
                      <a:r>
                        <a:rPr lang="en-US" dirty="0" err="1">
                          <a:solidFill>
                            <a:srgbClr val="000000"/>
                          </a:solidFill>
                        </a:rPr>
                        <a:t>Nährstoff</a:t>
                      </a:r>
                      <a:r>
                        <a:rPr lang="en-US" dirty="0">
                          <a:solidFill>
                            <a:srgbClr val="000000"/>
                          </a:solidFill>
                        </a:rPr>
                        <a:t> </a:t>
                      </a:r>
                      <a:endParaRPr lang="en-IE"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en-US" dirty="0" err="1">
                          <a:solidFill>
                            <a:srgbClr val="000000"/>
                          </a:solidFill>
                        </a:rPr>
                        <a:t>Lebensmittelquelle</a:t>
                      </a:r>
                      <a:endParaRPr lang="en-IE"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en-US" dirty="0" err="1">
                          <a:solidFill>
                            <a:srgbClr val="000000"/>
                          </a:solidFill>
                        </a:rPr>
                        <a:t>Vermutete</a:t>
                      </a:r>
                      <a:r>
                        <a:rPr lang="en-US" dirty="0">
                          <a:solidFill>
                            <a:srgbClr val="000000"/>
                          </a:solidFill>
                        </a:rPr>
                        <a:t> </a:t>
                      </a:r>
                      <a:r>
                        <a:rPr lang="en-US" dirty="0" err="1">
                          <a:solidFill>
                            <a:srgbClr val="000000"/>
                          </a:solidFill>
                        </a:rPr>
                        <a:t>Wirkungen</a:t>
                      </a:r>
                      <a:endParaRPr lang="en-IE"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3873296302"/>
                  </a:ext>
                </a:extLst>
              </a:tr>
              <a:tr h="370840">
                <a:tc>
                  <a:txBody>
                    <a:bodyPr/>
                    <a:lstStyle/>
                    <a:p>
                      <a:r>
                        <a:rPr lang="en-US" sz="1700" dirty="0" err="1">
                          <a:solidFill>
                            <a:srgbClr val="000000"/>
                          </a:solidFill>
                        </a:rPr>
                        <a:t>Lektine</a:t>
                      </a:r>
                      <a:endParaRPr lang="en-US"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de-DE" sz="1700" dirty="0">
                          <a:solidFill>
                            <a:srgbClr val="000000"/>
                          </a:solidFill>
                        </a:rPr>
                        <a:t>Hülsenfrüchte, Getreidekörner, Samen, Nüsse, Obst, Gemüse</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en-IE" sz="1700" b="0" kern="1200" dirty="0" err="1">
                          <a:solidFill>
                            <a:srgbClr val="000000"/>
                          </a:solidFill>
                          <a:effectLst/>
                        </a:rPr>
                        <a:t>Veränderte</a:t>
                      </a:r>
                      <a:r>
                        <a:rPr lang="en-IE" sz="1700" b="0" kern="1200" dirty="0">
                          <a:solidFill>
                            <a:srgbClr val="000000"/>
                          </a:solidFill>
                          <a:effectLst/>
                        </a:rPr>
                        <a:t> </a:t>
                      </a:r>
                      <a:r>
                        <a:rPr lang="en-IE" sz="1700" b="0" kern="1200" dirty="0" err="1">
                          <a:solidFill>
                            <a:srgbClr val="000000"/>
                          </a:solidFill>
                          <a:effectLst/>
                        </a:rPr>
                        <a:t>Darmfunktion</a:t>
                      </a:r>
                      <a:r>
                        <a:rPr lang="en-IE" sz="1700" b="0" kern="1200" dirty="0">
                          <a:solidFill>
                            <a:srgbClr val="000000"/>
                          </a:solidFill>
                          <a:effectLst/>
                        </a:rPr>
                        <a:t>; </a:t>
                      </a:r>
                      <a:r>
                        <a:rPr lang="en-IE" sz="1700" b="0" kern="1200" dirty="0" err="1">
                          <a:solidFill>
                            <a:srgbClr val="000000"/>
                          </a:solidFill>
                          <a:effectLst/>
                        </a:rPr>
                        <a:t>Entzündung</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764095847"/>
                  </a:ext>
                </a:extLst>
              </a:tr>
              <a:tr h="370840">
                <a:tc>
                  <a:txBody>
                    <a:bodyPr/>
                    <a:lstStyle/>
                    <a:p>
                      <a:r>
                        <a:rPr lang="en-US" sz="1700" dirty="0">
                          <a:solidFill>
                            <a:srgbClr val="000000"/>
                          </a:solidFill>
                        </a:rPr>
                        <a:t>Oxalate</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en-IE" sz="1700" b="0" kern="1200" dirty="0" err="1">
                          <a:solidFill>
                            <a:srgbClr val="000000"/>
                          </a:solidFill>
                          <a:effectLst/>
                        </a:rPr>
                        <a:t>Spinat</a:t>
                      </a:r>
                      <a:r>
                        <a:rPr lang="en-IE" sz="1700" b="0" kern="1200" dirty="0">
                          <a:solidFill>
                            <a:srgbClr val="000000"/>
                          </a:solidFill>
                          <a:effectLst/>
                        </a:rPr>
                        <a:t>, Mangold, </a:t>
                      </a:r>
                      <a:r>
                        <a:rPr lang="en-IE" sz="1700" b="0" kern="1200" dirty="0" err="1">
                          <a:solidFill>
                            <a:srgbClr val="000000"/>
                          </a:solidFill>
                          <a:effectLst/>
                        </a:rPr>
                        <a:t>Sauerampfer</a:t>
                      </a:r>
                      <a:r>
                        <a:rPr lang="en-IE" sz="1700" b="0" kern="1200" dirty="0">
                          <a:solidFill>
                            <a:srgbClr val="000000"/>
                          </a:solidFill>
                          <a:effectLst/>
                        </a:rPr>
                        <a:t>, </a:t>
                      </a:r>
                      <a:r>
                        <a:rPr lang="en-IE" sz="1700" b="0" kern="1200" dirty="0" err="1">
                          <a:solidFill>
                            <a:srgbClr val="000000"/>
                          </a:solidFill>
                          <a:effectLst/>
                        </a:rPr>
                        <a:t>Rübengrün</a:t>
                      </a:r>
                      <a:r>
                        <a:rPr lang="en-IE" sz="1700" b="0" kern="1200" dirty="0">
                          <a:solidFill>
                            <a:srgbClr val="000000"/>
                          </a:solidFill>
                          <a:effectLst/>
                        </a:rPr>
                        <a:t>, </a:t>
                      </a:r>
                      <a:r>
                        <a:rPr lang="en-IE" sz="1700" b="0" kern="1200" dirty="0" err="1">
                          <a:solidFill>
                            <a:srgbClr val="000000"/>
                          </a:solidFill>
                          <a:effectLst/>
                        </a:rPr>
                        <a:t>Rübenwurzel</a:t>
                      </a:r>
                      <a:r>
                        <a:rPr lang="en-IE" sz="1700" b="0" kern="1200" dirty="0">
                          <a:solidFill>
                            <a:srgbClr val="000000"/>
                          </a:solidFill>
                          <a:effectLst/>
                        </a:rPr>
                        <a:t>, </a:t>
                      </a:r>
                      <a:r>
                        <a:rPr lang="en-IE" sz="1700" b="0" kern="1200" dirty="0" err="1">
                          <a:solidFill>
                            <a:srgbClr val="000000"/>
                          </a:solidFill>
                          <a:effectLst/>
                        </a:rPr>
                        <a:t>Rhabarber</a:t>
                      </a:r>
                      <a:r>
                        <a:rPr lang="en-IE" sz="1700" b="0" kern="1200" dirty="0">
                          <a:solidFill>
                            <a:srgbClr val="000000"/>
                          </a:solidFill>
                          <a:effectLst/>
                        </a:rPr>
                        <a:t>, </a:t>
                      </a:r>
                      <a:r>
                        <a:rPr lang="en-IE" sz="1700" b="0" kern="1200" dirty="0" err="1">
                          <a:solidFill>
                            <a:srgbClr val="000000"/>
                          </a:solidFill>
                          <a:effectLst/>
                        </a:rPr>
                        <a:t>Nüsse</a:t>
                      </a:r>
                      <a:r>
                        <a:rPr lang="en-IE" sz="1700" b="0" kern="1200" dirty="0">
                          <a:solidFill>
                            <a:srgbClr val="000000"/>
                          </a:solidFill>
                          <a:effectLst/>
                        </a:rPr>
                        <a:t>, </a:t>
                      </a:r>
                      <a:r>
                        <a:rPr lang="en-IE" sz="1700" b="0" kern="1200" dirty="0" err="1">
                          <a:solidFill>
                            <a:srgbClr val="000000"/>
                          </a:solidFill>
                          <a:effectLst/>
                        </a:rPr>
                        <a:t>Hülsenfrüchte</a:t>
                      </a:r>
                      <a:r>
                        <a:rPr lang="en-IE" sz="1700" b="0" kern="1200" dirty="0">
                          <a:solidFill>
                            <a:srgbClr val="000000"/>
                          </a:solidFill>
                          <a:effectLst/>
                        </a:rPr>
                        <a:t>, </a:t>
                      </a:r>
                      <a:r>
                        <a:rPr lang="en-IE" sz="1700" b="0" kern="1200" dirty="0" err="1">
                          <a:solidFill>
                            <a:srgbClr val="000000"/>
                          </a:solidFill>
                          <a:effectLst/>
                        </a:rPr>
                        <a:t>Getreide</a:t>
                      </a:r>
                      <a:r>
                        <a:rPr lang="en-IE" sz="1700" b="0" kern="1200" dirty="0">
                          <a:solidFill>
                            <a:srgbClr val="000000"/>
                          </a:solidFill>
                          <a:effectLst/>
                        </a:rPr>
                        <a:t>, </a:t>
                      </a:r>
                      <a:r>
                        <a:rPr lang="en-IE" sz="1700" b="0" kern="1200" dirty="0" err="1">
                          <a:solidFill>
                            <a:srgbClr val="000000"/>
                          </a:solidFill>
                          <a:effectLst/>
                        </a:rPr>
                        <a:t>Süßkartoffeln</a:t>
                      </a:r>
                      <a:r>
                        <a:rPr lang="en-IE" sz="1700" b="0" kern="1200" dirty="0">
                          <a:solidFill>
                            <a:srgbClr val="000000"/>
                          </a:solidFill>
                          <a:effectLst/>
                        </a:rPr>
                        <a:t>, </a:t>
                      </a:r>
                      <a:r>
                        <a:rPr lang="en-IE" sz="1700" b="0" kern="1200" dirty="0" err="1">
                          <a:solidFill>
                            <a:srgbClr val="000000"/>
                          </a:solidFill>
                          <a:effectLst/>
                        </a:rPr>
                        <a:t>Kartoffeln</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de-DE" sz="1700" b="0" kern="1200" dirty="0">
                          <a:solidFill>
                            <a:srgbClr val="000000"/>
                          </a:solidFill>
                          <a:effectLst/>
                        </a:rPr>
                        <a:t>Kann die Kalziumabsorption hemmen; erhöht die Bildung von Kalzium-Nierensteinen</a:t>
                      </a: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438779956"/>
                  </a:ext>
                </a:extLst>
              </a:tr>
              <a:tr h="370840">
                <a:tc>
                  <a:txBody>
                    <a:bodyPr/>
                    <a:lstStyle/>
                    <a:p>
                      <a:r>
                        <a:rPr lang="en-US" sz="1700" dirty="0" err="1">
                          <a:solidFill>
                            <a:srgbClr val="000000"/>
                          </a:solidFill>
                        </a:rPr>
                        <a:t>Phylate</a:t>
                      </a:r>
                      <a:r>
                        <a:rPr lang="en-US" sz="1700" dirty="0">
                          <a:solidFill>
                            <a:srgbClr val="000000"/>
                          </a:solidFill>
                        </a:rPr>
                        <a:t> (IP6)</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en-IE" sz="1700" b="0" kern="1200" dirty="0" err="1">
                          <a:solidFill>
                            <a:srgbClr val="000000"/>
                          </a:solidFill>
                          <a:effectLst/>
                        </a:rPr>
                        <a:t>Hülsenfrüchte</a:t>
                      </a:r>
                      <a:r>
                        <a:rPr lang="en-IE" sz="1700" b="0" kern="1200" dirty="0">
                          <a:solidFill>
                            <a:srgbClr val="000000"/>
                          </a:solidFill>
                          <a:effectLst/>
                        </a:rPr>
                        <a:t>, </a:t>
                      </a:r>
                      <a:r>
                        <a:rPr lang="en-IE" sz="1700" b="0" kern="1200" dirty="0" err="1">
                          <a:solidFill>
                            <a:srgbClr val="000000"/>
                          </a:solidFill>
                          <a:effectLst/>
                        </a:rPr>
                        <a:t>Getreidekörner</a:t>
                      </a:r>
                      <a:r>
                        <a:rPr lang="en-IE" sz="1700" b="0" kern="1200" dirty="0">
                          <a:solidFill>
                            <a:srgbClr val="000000"/>
                          </a:solidFill>
                          <a:effectLst/>
                        </a:rPr>
                        <a:t>, </a:t>
                      </a:r>
                      <a:r>
                        <a:rPr lang="en-IE" sz="1700" b="0" kern="1200" dirty="0" err="1">
                          <a:solidFill>
                            <a:srgbClr val="000000"/>
                          </a:solidFill>
                          <a:effectLst/>
                        </a:rPr>
                        <a:t>Pseudogetreide</a:t>
                      </a:r>
                      <a:r>
                        <a:rPr lang="en-IE" sz="1700" b="0" kern="1200" dirty="0">
                          <a:solidFill>
                            <a:srgbClr val="000000"/>
                          </a:solidFill>
                          <a:effectLst/>
                        </a:rPr>
                        <a:t> (Amaranth, Quinoa, </a:t>
                      </a:r>
                      <a:r>
                        <a:rPr lang="en-IE" sz="1700" b="0" kern="1200" dirty="0" err="1">
                          <a:solidFill>
                            <a:srgbClr val="000000"/>
                          </a:solidFill>
                          <a:effectLst/>
                        </a:rPr>
                        <a:t>Hirse</a:t>
                      </a:r>
                      <a:r>
                        <a:rPr lang="en-IE" sz="1700" b="0" kern="1200" dirty="0">
                          <a:solidFill>
                            <a:srgbClr val="000000"/>
                          </a:solidFill>
                          <a:effectLst/>
                        </a:rPr>
                        <a:t>), </a:t>
                      </a:r>
                      <a:r>
                        <a:rPr lang="en-IE" sz="1700" b="0" kern="1200" dirty="0" err="1">
                          <a:solidFill>
                            <a:srgbClr val="000000"/>
                          </a:solidFill>
                          <a:effectLst/>
                        </a:rPr>
                        <a:t>Nüsse</a:t>
                      </a:r>
                      <a:r>
                        <a:rPr lang="en-IE" sz="1700" b="0" kern="1200" dirty="0">
                          <a:solidFill>
                            <a:srgbClr val="000000"/>
                          </a:solidFill>
                          <a:effectLst/>
                        </a:rPr>
                        <a:t>, </a:t>
                      </a:r>
                      <a:r>
                        <a:rPr lang="en-IE" sz="1700" b="0" kern="1200" dirty="0" err="1">
                          <a:solidFill>
                            <a:srgbClr val="000000"/>
                          </a:solidFill>
                          <a:effectLst/>
                        </a:rPr>
                        <a:t>Samen</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de-DE" sz="1700" b="0" kern="1200" dirty="0">
                          <a:solidFill>
                            <a:srgbClr val="000000"/>
                          </a:solidFill>
                          <a:effectLst/>
                        </a:rPr>
                        <a:t>Kann die Aufnahme von Eisen, Zink und Kalzium hemmen</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2719483737"/>
                  </a:ext>
                </a:extLst>
              </a:tr>
              <a:tr h="370840">
                <a:tc>
                  <a:txBody>
                    <a:bodyPr/>
                    <a:lstStyle/>
                    <a:p>
                      <a:r>
                        <a:rPr lang="en-US" sz="1700" dirty="0" err="1">
                          <a:solidFill>
                            <a:srgbClr val="000000"/>
                          </a:solidFill>
                        </a:rPr>
                        <a:t>Goitrogene</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en-IE" sz="1700" b="0" kern="1200" dirty="0">
                          <a:solidFill>
                            <a:srgbClr val="000000"/>
                          </a:solidFill>
                          <a:effectLst/>
                        </a:rPr>
                        <a:t>Brassica-</a:t>
                      </a:r>
                      <a:r>
                        <a:rPr lang="en-IE" sz="1700" b="0" kern="1200" dirty="0" err="1">
                          <a:solidFill>
                            <a:srgbClr val="000000"/>
                          </a:solidFill>
                          <a:effectLst/>
                        </a:rPr>
                        <a:t>Gemüse</a:t>
                      </a:r>
                      <a:r>
                        <a:rPr lang="en-IE" sz="1700" b="0" kern="1200" dirty="0">
                          <a:solidFill>
                            <a:srgbClr val="000000"/>
                          </a:solidFill>
                          <a:effectLst/>
                        </a:rPr>
                        <a:t> (</a:t>
                      </a:r>
                      <a:r>
                        <a:rPr lang="en-IE" sz="1700" b="0" kern="1200" dirty="0" err="1">
                          <a:solidFill>
                            <a:srgbClr val="000000"/>
                          </a:solidFill>
                          <a:effectLst/>
                        </a:rPr>
                        <a:t>Grünkohl</a:t>
                      </a:r>
                      <a:r>
                        <a:rPr lang="en-IE" sz="1700" b="0" kern="1200" dirty="0">
                          <a:solidFill>
                            <a:srgbClr val="000000"/>
                          </a:solidFill>
                          <a:effectLst/>
                        </a:rPr>
                        <a:t>, </a:t>
                      </a:r>
                      <a:r>
                        <a:rPr lang="en-IE" sz="1700" b="0" kern="1200" dirty="0" err="1">
                          <a:solidFill>
                            <a:srgbClr val="000000"/>
                          </a:solidFill>
                          <a:effectLst/>
                        </a:rPr>
                        <a:t>Rosenkohl</a:t>
                      </a:r>
                      <a:r>
                        <a:rPr lang="en-IE" sz="1700" b="0" kern="1200" dirty="0">
                          <a:solidFill>
                            <a:srgbClr val="000000"/>
                          </a:solidFill>
                          <a:effectLst/>
                        </a:rPr>
                        <a:t>, Kohl, Kohlrabi, </a:t>
                      </a:r>
                      <a:r>
                        <a:rPr lang="en-IE" sz="1700" b="0" kern="1200" dirty="0" err="1">
                          <a:solidFill>
                            <a:srgbClr val="000000"/>
                          </a:solidFill>
                          <a:effectLst/>
                        </a:rPr>
                        <a:t>Chinakohl</a:t>
                      </a:r>
                      <a:r>
                        <a:rPr lang="en-IE" sz="1700" b="0" kern="1200" dirty="0">
                          <a:solidFill>
                            <a:srgbClr val="000000"/>
                          </a:solidFill>
                          <a:effectLst/>
                        </a:rPr>
                        <a:t>, </a:t>
                      </a:r>
                      <a:r>
                        <a:rPr lang="en-IE" sz="1700" b="0" kern="1200" dirty="0" err="1">
                          <a:solidFill>
                            <a:srgbClr val="000000"/>
                          </a:solidFill>
                          <a:effectLst/>
                        </a:rPr>
                        <a:t>Brokkoli</a:t>
                      </a:r>
                      <a:r>
                        <a:rPr lang="en-IE" sz="1700" b="0" kern="1200" dirty="0">
                          <a:solidFill>
                            <a:srgbClr val="000000"/>
                          </a:solidFill>
                          <a:effectLst/>
                        </a:rPr>
                        <a:t>), </a:t>
                      </a:r>
                      <a:r>
                        <a:rPr lang="en-IE" sz="1700" b="0" kern="1200" dirty="0" err="1">
                          <a:solidFill>
                            <a:srgbClr val="000000"/>
                          </a:solidFill>
                          <a:effectLst/>
                        </a:rPr>
                        <a:t>Hirse</a:t>
                      </a:r>
                      <a:r>
                        <a:rPr lang="en-IE" sz="1700" b="0" kern="1200" dirty="0">
                          <a:solidFill>
                            <a:srgbClr val="000000"/>
                          </a:solidFill>
                          <a:effectLst/>
                        </a:rPr>
                        <a:t>, </a:t>
                      </a:r>
                      <a:r>
                        <a:rPr lang="en-IE" sz="1700" b="0" kern="1200" dirty="0" err="1">
                          <a:solidFill>
                            <a:srgbClr val="000000"/>
                          </a:solidFill>
                          <a:effectLst/>
                        </a:rPr>
                        <a:t>Maniok</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de-DE" sz="1700" b="0" kern="1200" dirty="0">
                          <a:solidFill>
                            <a:srgbClr val="000000"/>
                          </a:solidFill>
                          <a:effectLst/>
                        </a:rPr>
                        <a:t>Hypothyreose und/oder Kropf; hemmt die Jodaufnahme</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835352165"/>
                  </a:ext>
                </a:extLst>
              </a:tr>
              <a:tr h="370840">
                <a:tc>
                  <a:txBody>
                    <a:bodyPr/>
                    <a:lstStyle/>
                    <a:p>
                      <a:r>
                        <a:rPr lang="en-US" sz="1700" dirty="0" err="1">
                          <a:solidFill>
                            <a:srgbClr val="000000"/>
                          </a:solidFill>
                        </a:rPr>
                        <a:t>Phytoöstrogene</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de-DE" sz="1700" b="0" kern="1200" dirty="0">
                          <a:solidFill>
                            <a:srgbClr val="000000"/>
                          </a:solidFill>
                          <a:effectLst/>
                        </a:rPr>
                        <a:t>Soja und Sojaprodukte, Leinsamen, Nüsse (vernachlässigbar), Obst und Gemüse (vernachlässigbar)</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de-DE" sz="1700" b="0" kern="1200" dirty="0">
                          <a:solidFill>
                            <a:srgbClr val="000000"/>
                          </a:solidFill>
                          <a:effectLst/>
                        </a:rPr>
                        <a:t>Störungen des Hormonsystems; höheres Risiko für östrogenempfindliche Krebsarten</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3743041759"/>
                  </a:ext>
                </a:extLst>
              </a:tr>
              <a:tr h="370840">
                <a:tc>
                  <a:txBody>
                    <a:bodyPr/>
                    <a:lstStyle/>
                    <a:p>
                      <a:r>
                        <a:rPr lang="en-US" sz="1700" dirty="0" err="1">
                          <a:solidFill>
                            <a:srgbClr val="000000"/>
                          </a:solidFill>
                        </a:rPr>
                        <a:t>Gerbstoffe</a:t>
                      </a:r>
                      <a:endParaRPr lang="en-US"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en-US" sz="1700" b="0" kern="1200" dirty="0">
                          <a:solidFill>
                            <a:srgbClr val="000000"/>
                          </a:solidFill>
                          <a:effectLst/>
                        </a:rPr>
                        <a:t>Tee, Kakao, </a:t>
                      </a:r>
                      <a:r>
                        <a:rPr lang="en-US" sz="1700" b="0" kern="1200" dirty="0" err="1">
                          <a:solidFill>
                            <a:srgbClr val="000000"/>
                          </a:solidFill>
                          <a:effectLst/>
                        </a:rPr>
                        <a:t>Trauben</a:t>
                      </a:r>
                      <a:r>
                        <a:rPr lang="en-US" sz="1700" b="0" kern="1200" dirty="0">
                          <a:solidFill>
                            <a:srgbClr val="000000"/>
                          </a:solidFill>
                          <a:effectLst/>
                        </a:rPr>
                        <a:t>, </a:t>
                      </a:r>
                      <a:r>
                        <a:rPr lang="en-US" sz="1700" b="0" kern="1200" dirty="0" err="1">
                          <a:solidFill>
                            <a:srgbClr val="000000"/>
                          </a:solidFill>
                          <a:effectLst/>
                        </a:rPr>
                        <a:t>Beeren</a:t>
                      </a:r>
                      <a:r>
                        <a:rPr lang="en-US" sz="1700" b="0" kern="1200" dirty="0">
                          <a:solidFill>
                            <a:srgbClr val="000000"/>
                          </a:solidFill>
                          <a:effectLst/>
                        </a:rPr>
                        <a:t>, </a:t>
                      </a:r>
                      <a:r>
                        <a:rPr lang="en-US" sz="1700" b="0" kern="1200" dirty="0" err="1">
                          <a:solidFill>
                            <a:srgbClr val="000000"/>
                          </a:solidFill>
                          <a:effectLst/>
                        </a:rPr>
                        <a:t>Äpfel</a:t>
                      </a:r>
                      <a:r>
                        <a:rPr lang="en-US" sz="1700" b="0" kern="1200" dirty="0">
                          <a:solidFill>
                            <a:srgbClr val="000000"/>
                          </a:solidFill>
                          <a:effectLst/>
                        </a:rPr>
                        <a:t>, </a:t>
                      </a:r>
                      <a:r>
                        <a:rPr lang="en-US" sz="1700" b="0" kern="1200" dirty="0" err="1">
                          <a:solidFill>
                            <a:srgbClr val="000000"/>
                          </a:solidFill>
                          <a:effectLst/>
                        </a:rPr>
                        <a:t>Steinobst</a:t>
                      </a:r>
                      <a:r>
                        <a:rPr lang="en-US" sz="1700" b="0" kern="1200" dirty="0">
                          <a:solidFill>
                            <a:srgbClr val="000000"/>
                          </a:solidFill>
                          <a:effectLst/>
                        </a:rPr>
                        <a:t>, </a:t>
                      </a:r>
                      <a:r>
                        <a:rPr lang="en-US" sz="1700" b="0" kern="1200" dirty="0" err="1">
                          <a:solidFill>
                            <a:srgbClr val="000000"/>
                          </a:solidFill>
                          <a:effectLst/>
                        </a:rPr>
                        <a:t>Nüsse</a:t>
                      </a:r>
                      <a:r>
                        <a:rPr lang="en-US" sz="1700" b="0" kern="1200" dirty="0">
                          <a:solidFill>
                            <a:srgbClr val="000000"/>
                          </a:solidFill>
                          <a:effectLst/>
                        </a:rPr>
                        <a:t>, </a:t>
                      </a:r>
                      <a:r>
                        <a:rPr lang="en-US" sz="1700" b="0" kern="1200" dirty="0" err="1">
                          <a:solidFill>
                            <a:srgbClr val="000000"/>
                          </a:solidFill>
                          <a:effectLst/>
                        </a:rPr>
                        <a:t>Bohnen</a:t>
                      </a:r>
                      <a:r>
                        <a:rPr lang="en-US" sz="1700" b="0" kern="1200" dirty="0">
                          <a:solidFill>
                            <a:srgbClr val="000000"/>
                          </a:solidFill>
                          <a:effectLst/>
                        </a:rPr>
                        <a:t>, </a:t>
                      </a:r>
                      <a:r>
                        <a:rPr lang="en-US" sz="1700" b="0" kern="1200" dirty="0" err="1">
                          <a:solidFill>
                            <a:srgbClr val="000000"/>
                          </a:solidFill>
                          <a:effectLst/>
                        </a:rPr>
                        <a:t>Vollkornprodukte</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tc>
                  <a:txBody>
                    <a:bodyPr/>
                    <a:lstStyle/>
                    <a:p>
                      <a:r>
                        <a:rPr lang="de-DE" sz="1700" b="0" kern="1200" dirty="0">
                          <a:solidFill>
                            <a:srgbClr val="000000"/>
                          </a:solidFill>
                          <a:effectLst/>
                        </a:rPr>
                        <a:t>Hemmt die Eisenaufnahme; wirkt sich negativ auf die Eisenspeicher aus</a:t>
                      </a:r>
                      <a:endParaRPr lang="en-IE" sz="1700" dirty="0">
                        <a:solidFill>
                          <a:srgbClr val="000000"/>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3997522844"/>
                  </a:ext>
                </a:extLst>
              </a:tr>
            </a:tbl>
          </a:graphicData>
        </a:graphic>
      </p:graphicFrame>
      <p:sp>
        <p:nvSpPr>
          <p:cNvPr id="5" name="Text Placeholder 2">
            <a:extLst>
              <a:ext uri="{FF2B5EF4-FFF2-40B4-BE49-F238E27FC236}">
                <a16:creationId xmlns:a16="http://schemas.microsoft.com/office/drawing/2014/main" id="{C003F4F1-9367-4E1D-8D1D-F024C20ED513}"/>
              </a:ext>
            </a:extLst>
          </p:cNvPr>
          <p:cNvSpPr>
            <a:spLocks noGrp="1"/>
          </p:cNvSpPr>
          <p:nvPr>
            <p:ph type="body" sz="quarter" idx="16"/>
          </p:nvPr>
        </p:nvSpPr>
        <p:spPr>
          <a:xfrm>
            <a:off x="0" y="0"/>
            <a:ext cx="12192000" cy="854357"/>
          </a:xfrm>
          <a:solidFill>
            <a:srgbClr val="85D2E1"/>
          </a:solidFill>
        </p:spPr>
        <p:txBody>
          <a:bodyPr anchor="ctr">
            <a:normAutofit/>
          </a:bodyPr>
          <a:lstStyle/>
          <a:p>
            <a:r>
              <a:rPr lang="de-DE" b="1" dirty="0"/>
              <a:t>Anti-Nährstoffe: </a:t>
            </a:r>
            <a:r>
              <a:rPr lang="de-DE" dirty="0"/>
              <a:t>Quellen und vermutete Wirkungen</a:t>
            </a:r>
          </a:p>
        </p:txBody>
      </p:sp>
      <p:sp>
        <p:nvSpPr>
          <p:cNvPr id="6" name="TextBox 5">
            <a:extLst>
              <a:ext uri="{FF2B5EF4-FFF2-40B4-BE49-F238E27FC236}">
                <a16:creationId xmlns:a16="http://schemas.microsoft.com/office/drawing/2014/main" id="{B4E923E8-E68D-4855-A073-99A6D942EFFB}"/>
              </a:ext>
            </a:extLst>
          </p:cNvPr>
          <p:cNvSpPr txBox="1"/>
          <p:nvPr/>
        </p:nvSpPr>
        <p:spPr>
          <a:xfrm>
            <a:off x="11087633" y="6448925"/>
            <a:ext cx="609600" cy="276999"/>
          </a:xfrm>
          <a:prstGeom prst="rect">
            <a:avLst/>
          </a:prstGeom>
          <a:noFill/>
        </p:spPr>
        <p:txBody>
          <a:bodyPr wrap="square" rtlCol="0">
            <a:spAutoFit/>
          </a:bodyPr>
          <a:lstStyle/>
          <a:p>
            <a:r>
              <a:rPr lang="en-US" sz="1200" dirty="0">
                <a:solidFill>
                  <a:srgbClr val="1188A3"/>
                </a:solidFill>
                <a:hlinkClick r:id="rId2">
                  <a:extLst>
                    <a:ext uri="{A12FA001-AC4F-418D-AE19-62706E023703}">
                      <ahyp:hlinkClr xmlns:ahyp="http://schemas.microsoft.com/office/drawing/2018/hyperlinkcolor" val="tx"/>
                    </a:ext>
                  </a:extLst>
                </a:hlinkClick>
              </a:rPr>
              <a:t>Quelle</a:t>
            </a:r>
            <a:endParaRPr lang="en-IE" sz="1200" dirty="0">
              <a:solidFill>
                <a:srgbClr val="1188A3"/>
              </a:solidFill>
            </a:endParaRPr>
          </a:p>
        </p:txBody>
      </p:sp>
    </p:spTree>
    <p:extLst>
      <p:ext uri="{BB962C8B-B14F-4D97-AF65-F5344CB8AC3E}">
        <p14:creationId xmlns:p14="http://schemas.microsoft.com/office/powerpoint/2010/main" val="9956627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F151D0-0B37-46FC-819F-5B5FFF90EE56}"/>
              </a:ext>
            </a:extLst>
          </p:cNvPr>
          <p:cNvSpPr>
            <a:spLocks noGrp="1"/>
          </p:cNvSpPr>
          <p:nvPr>
            <p:ph type="body" sz="quarter" idx="16"/>
          </p:nvPr>
        </p:nvSpPr>
        <p:spPr>
          <a:xfrm>
            <a:off x="2149154" y="934084"/>
            <a:ext cx="5124482" cy="2723516"/>
          </a:xfrm>
        </p:spPr>
        <p:txBody>
          <a:bodyPr>
            <a:normAutofit lnSpcReduction="10000"/>
          </a:bodyPr>
          <a:lstStyle/>
          <a:p>
            <a:r>
              <a:rPr lang="de-DE" sz="4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Natürliche Ernährung und Funktionalität der Inhaltsstoffe</a:t>
            </a:r>
            <a:endParaRPr lang="en-IE" dirty="0"/>
          </a:p>
        </p:txBody>
      </p:sp>
      <p:sp>
        <p:nvSpPr>
          <p:cNvPr id="3" name="Text Placeholder 2">
            <a:extLst>
              <a:ext uri="{FF2B5EF4-FFF2-40B4-BE49-F238E27FC236}">
                <a16:creationId xmlns:a16="http://schemas.microsoft.com/office/drawing/2014/main" id="{7F322F34-8AD9-4B60-B6B0-9E63D78E918F}"/>
              </a:ext>
            </a:extLst>
          </p:cNvPr>
          <p:cNvSpPr>
            <a:spLocks noGrp="1"/>
          </p:cNvSpPr>
          <p:nvPr>
            <p:ph type="body" sz="quarter" idx="17"/>
          </p:nvPr>
        </p:nvSpPr>
        <p:spPr/>
        <p:txBody>
          <a:bodyPr>
            <a:normAutofit fontScale="85000" lnSpcReduction="20000"/>
          </a:bodyPr>
          <a:lstStyle/>
          <a:p>
            <a:r>
              <a:rPr lang="en-US" dirty="0"/>
              <a:t>4</a:t>
            </a:r>
            <a:endParaRPr lang="en-IE" dirty="0"/>
          </a:p>
        </p:txBody>
      </p:sp>
    </p:spTree>
    <p:extLst>
      <p:ext uri="{BB962C8B-B14F-4D97-AF65-F5344CB8AC3E}">
        <p14:creationId xmlns:p14="http://schemas.microsoft.com/office/powerpoint/2010/main" val="20239723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DE98B8-2E23-4F5D-A1C9-A3BD01575FAA}"/>
              </a:ext>
            </a:extLst>
          </p:cNvPr>
          <p:cNvSpPr>
            <a:spLocks noGrp="1"/>
          </p:cNvSpPr>
          <p:nvPr>
            <p:ph type="body" sz="quarter" idx="18"/>
          </p:nvPr>
        </p:nvSpPr>
        <p:spPr>
          <a:xfrm>
            <a:off x="561474" y="1461331"/>
            <a:ext cx="5439245" cy="4163384"/>
          </a:xfrm>
        </p:spPr>
        <p:txBody>
          <a:bodyPr>
            <a:normAutofit fontScale="92500" lnSpcReduction="10000"/>
          </a:bodyPr>
          <a:lstStyle/>
          <a:p>
            <a:pPr indent="0"/>
            <a:r>
              <a:rPr lang="de-DE" b="0" i="0" dirty="0">
                <a:effectLst/>
              </a:rPr>
              <a:t>In unserer modernen Gesellschaft erwacht ein neues und vitales Interesse an der Ernährung. Diese Neugier richtet sich nicht auf die traditionellen diätetischen und wissenschaftlichen Bereiche. Vielmehr handelt es sich um eine neue Sphäre der Ernährung, die nicht nur die </a:t>
            </a:r>
            <a:r>
              <a:rPr lang="de-DE" b="1" i="0" dirty="0">
                <a:effectLst/>
              </a:rPr>
              <a:t>Eigenschaften von Lebensmitteln </a:t>
            </a:r>
            <a:r>
              <a:rPr lang="de-DE" b="0" i="0" dirty="0">
                <a:effectLst/>
              </a:rPr>
              <a:t>umfasst, sondern auch die </a:t>
            </a:r>
            <a:r>
              <a:rPr lang="de-DE" b="1" i="0" dirty="0">
                <a:effectLst/>
              </a:rPr>
              <a:t>Qualität der Nahrungsquelle </a:t>
            </a:r>
            <a:r>
              <a:rPr lang="de-DE" b="0" i="0" dirty="0">
                <a:effectLst/>
              </a:rPr>
              <a:t>und die </a:t>
            </a:r>
            <a:r>
              <a:rPr lang="de-DE" b="1" i="0" dirty="0">
                <a:effectLst/>
              </a:rPr>
              <a:t>"Back-</a:t>
            </a:r>
            <a:r>
              <a:rPr lang="de-DE" b="1" i="0" dirty="0" err="1">
                <a:effectLst/>
              </a:rPr>
              <a:t>to</a:t>
            </a:r>
            <a:r>
              <a:rPr lang="de-DE" b="1" i="0" dirty="0">
                <a:effectLst/>
              </a:rPr>
              <a:t>-Basics"-Einstellung </a:t>
            </a:r>
            <a:r>
              <a:rPr lang="de-DE" b="0" i="0" dirty="0">
                <a:effectLst/>
              </a:rPr>
              <a:t>des Verbrauchers erforscht</a:t>
            </a:r>
            <a:r>
              <a:rPr lang="en-US" b="0" i="0" dirty="0">
                <a:effectLst/>
              </a:rPr>
              <a:t>. </a:t>
            </a:r>
          </a:p>
          <a:p>
            <a:pPr indent="0"/>
            <a:endParaRPr lang="en-US" b="0" i="0" dirty="0">
              <a:effectLst/>
            </a:endParaRPr>
          </a:p>
          <a:p>
            <a:pPr indent="0"/>
            <a:r>
              <a:rPr lang="de-DE" b="0" i="0" dirty="0">
                <a:effectLst/>
              </a:rPr>
              <a:t>Dieser Bereich wird als </a:t>
            </a:r>
            <a:r>
              <a:rPr lang="de-DE" sz="2600" b="1" i="0" dirty="0">
                <a:effectLst/>
              </a:rPr>
              <a:t>Natürliche Ernährung </a:t>
            </a:r>
            <a:r>
              <a:rPr lang="de-DE" b="0" i="0" dirty="0">
                <a:effectLst/>
              </a:rPr>
              <a:t>bezeichnet.</a:t>
            </a:r>
          </a:p>
        </p:txBody>
      </p:sp>
      <p:sp>
        <p:nvSpPr>
          <p:cNvPr id="3" name="Text Placeholder 2">
            <a:extLst>
              <a:ext uri="{FF2B5EF4-FFF2-40B4-BE49-F238E27FC236}">
                <a16:creationId xmlns:a16="http://schemas.microsoft.com/office/drawing/2014/main" id="{4431DF75-CB4E-41E9-97E7-8B0F903865B0}"/>
              </a:ext>
            </a:extLst>
          </p:cNvPr>
          <p:cNvSpPr>
            <a:spLocks noGrp="1"/>
          </p:cNvSpPr>
          <p:nvPr>
            <p:ph type="body" sz="quarter" idx="16"/>
          </p:nvPr>
        </p:nvSpPr>
        <p:spPr/>
        <p:txBody>
          <a:bodyPr>
            <a:normAutofit lnSpcReduction="10000"/>
          </a:bodyPr>
          <a:lstStyle/>
          <a:p>
            <a:r>
              <a:rPr lang="en-US" dirty="0" err="1"/>
              <a:t>Natürliche</a:t>
            </a:r>
            <a:r>
              <a:rPr lang="en-US" dirty="0"/>
              <a:t> </a:t>
            </a:r>
            <a:r>
              <a:rPr lang="en-US" dirty="0" err="1"/>
              <a:t>Ernährung</a:t>
            </a:r>
            <a:r>
              <a:rPr lang="en-US" dirty="0"/>
              <a:t>...</a:t>
            </a:r>
            <a:endParaRPr lang="en-IE" dirty="0"/>
          </a:p>
        </p:txBody>
      </p:sp>
      <p:pic>
        <p:nvPicPr>
          <p:cNvPr id="6" name="Picture Placeholder 5" descr="Food in a picnic">
            <a:extLst>
              <a:ext uri="{FF2B5EF4-FFF2-40B4-BE49-F238E27FC236}">
                <a16:creationId xmlns:a16="http://schemas.microsoft.com/office/drawing/2014/main" id="{840234B7-96AC-44A1-995F-8703580DDE9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0982640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B8E1A8-3FF1-44B0-A779-6E96C8B0B0B1}"/>
              </a:ext>
            </a:extLst>
          </p:cNvPr>
          <p:cNvSpPr>
            <a:spLocks noGrp="1"/>
          </p:cNvSpPr>
          <p:nvPr>
            <p:ph type="body" sz="quarter" idx="14"/>
          </p:nvPr>
        </p:nvSpPr>
        <p:spPr>
          <a:xfrm>
            <a:off x="10960821" y="4215333"/>
            <a:ext cx="785328" cy="1056986"/>
          </a:xfrm>
        </p:spPr>
        <p:txBody>
          <a:bodyPr>
            <a:noAutofit/>
          </a:bodyPr>
          <a:lstStyle/>
          <a:p>
            <a:r>
              <a:rPr lang="en-US" dirty="0"/>
              <a:t>”</a:t>
            </a:r>
            <a:endParaRPr lang="en-IE" dirty="0"/>
          </a:p>
        </p:txBody>
      </p:sp>
      <p:sp>
        <p:nvSpPr>
          <p:cNvPr id="3" name="Text Placeholder 2">
            <a:extLst>
              <a:ext uri="{FF2B5EF4-FFF2-40B4-BE49-F238E27FC236}">
                <a16:creationId xmlns:a16="http://schemas.microsoft.com/office/drawing/2014/main" id="{AF97A8EA-562B-4DB6-8406-5BC67E32E569}"/>
              </a:ext>
            </a:extLst>
          </p:cNvPr>
          <p:cNvSpPr>
            <a:spLocks noGrp="1"/>
          </p:cNvSpPr>
          <p:nvPr>
            <p:ph type="body" sz="quarter" idx="13"/>
          </p:nvPr>
        </p:nvSpPr>
        <p:spPr>
          <a:xfrm>
            <a:off x="6905450" y="778344"/>
            <a:ext cx="4448035" cy="4493975"/>
          </a:xfrm>
        </p:spPr>
        <p:txBody>
          <a:bodyPr>
            <a:normAutofit/>
          </a:bodyPr>
          <a:lstStyle/>
          <a:p>
            <a:r>
              <a:rPr lang="de-DE" sz="2800" b="0" i="0" dirty="0">
                <a:effectLst/>
              </a:rPr>
              <a:t>Die informierten Verbraucher von heute wissen, dass sie sind, was sie essen. </a:t>
            </a:r>
          </a:p>
          <a:p>
            <a:r>
              <a:rPr lang="de-DE" sz="2800" b="0" i="0" dirty="0">
                <a:effectLst/>
              </a:rPr>
              <a:t>Sie erkennen auch, dass Lebensmittel nicht nur den physischen Körper ernähren. Geist und Bewusstsein sind nicht vom physischen Selbst getrennt</a:t>
            </a:r>
          </a:p>
        </p:txBody>
      </p:sp>
      <p:sp>
        <p:nvSpPr>
          <p:cNvPr id="4" name="Text Placeholder 3">
            <a:extLst>
              <a:ext uri="{FF2B5EF4-FFF2-40B4-BE49-F238E27FC236}">
                <a16:creationId xmlns:a16="http://schemas.microsoft.com/office/drawing/2014/main" id="{BB74BF2C-507A-4B8F-9075-8B1A108A90D8}"/>
              </a:ext>
            </a:extLst>
          </p:cNvPr>
          <p:cNvSpPr>
            <a:spLocks noGrp="1"/>
          </p:cNvSpPr>
          <p:nvPr>
            <p:ph type="body" sz="quarter" idx="15"/>
          </p:nvPr>
        </p:nvSpPr>
        <p:spPr>
          <a:xfrm>
            <a:off x="6237248" y="346737"/>
            <a:ext cx="2613204" cy="1221666"/>
          </a:xfrm>
        </p:spPr>
        <p:txBody>
          <a:bodyPr/>
          <a:lstStyle/>
          <a:p>
            <a:r>
              <a:rPr lang="en-US" dirty="0"/>
              <a:t>“</a:t>
            </a:r>
            <a:endParaRPr lang="en-IE" dirty="0"/>
          </a:p>
        </p:txBody>
      </p:sp>
      <p:pic>
        <p:nvPicPr>
          <p:cNvPr id="11" name="Picture Placeholder 10" descr="Field of white flowers">
            <a:extLst>
              <a:ext uri="{FF2B5EF4-FFF2-40B4-BE49-F238E27FC236}">
                <a16:creationId xmlns:a16="http://schemas.microsoft.com/office/drawing/2014/main" id="{C4734D51-8F4C-40A4-BE70-C106BB3AB3DD}"/>
              </a:ext>
            </a:extLst>
          </p:cNvPr>
          <p:cNvPicPr>
            <a:picLocks noGrp="1" noChangeAspect="1"/>
          </p:cNvPicPr>
          <p:nvPr>
            <p:ph type="pic" sz="quarter" idx="19"/>
          </p:nvPr>
        </p:nvPicPr>
        <p:blipFill rotWithShape="1">
          <a:blip r:embed="rId2" cstate="screen">
            <a:extLst>
              <a:ext uri="{28A0092B-C50C-407E-A947-70E740481C1C}">
                <a14:useLocalDpi xmlns:a14="http://schemas.microsoft.com/office/drawing/2010/main"/>
              </a:ext>
            </a:extLst>
          </a:blip>
          <a:srcRect b="-1390"/>
          <a:stretch/>
        </p:blipFill>
        <p:spPr>
          <a:xfrm>
            <a:off x="705779" y="0"/>
            <a:ext cx="5248975" cy="6858001"/>
          </a:xfrm>
        </p:spPr>
      </p:pic>
    </p:spTree>
    <p:extLst>
      <p:ext uri="{BB962C8B-B14F-4D97-AF65-F5344CB8AC3E}">
        <p14:creationId xmlns:p14="http://schemas.microsoft.com/office/powerpoint/2010/main" val="2174532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Dandelion on a green background">
            <a:extLst>
              <a:ext uri="{FF2B5EF4-FFF2-40B4-BE49-F238E27FC236}">
                <a16:creationId xmlns:a16="http://schemas.microsoft.com/office/drawing/2014/main" id="{3EDAE4E1-1EF2-4647-BF78-EDFB24F5513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BB06FE57-F9AA-4B8A-B90B-848174F5610B}"/>
              </a:ext>
            </a:extLst>
          </p:cNvPr>
          <p:cNvSpPr>
            <a:spLocks noGrp="1"/>
          </p:cNvSpPr>
          <p:nvPr>
            <p:ph type="body" sz="quarter" idx="18"/>
          </p:nvPr>
        </p:nvSpPr>
        <p:spPr>
          <a:xfrm>
            <a:off x="1498600" y="1773240"/>
            <a:ext cx="4925951" cy="4818059"/>
          </a:xfrm>
        </p:spPr>
        <p:txBody>
          <a:bodyPr vert="horz" lIns="91440" tIns="45720" rIns="91440" bIns="45720" rtlCol="0" anchor="t">
            <a:normAutofit fontScale="85000" lnSpcReduction="20000"/>
          </a:bodyPr>
          <a:lstStyle/>
          <a:p>
            <a:pPr indent="0">
              <a:lnSpc>
                <a:spcPct val="100000"/>
              </a:lnSpc>
            </a:pPr>
            <a:r>
              <a:rPr lang="de-DE" dirty="0"/>
              <a:t>Alternde/ältere Menschen erleben eine Reihe physiologischer Veränderungen, darunter</a:t>
            </a:r>
            <a:r>
              <a:rPr lang="en-US" dirty="0"/>
              <a:t>:</a:t>
            </a:r>
            <a:endParaRPr lang="en-IE" dirty="0">
              <a:cs typeface="Calibri"/>
            </a:endParaRPr>
          </a:p>
          <a:p>
            <a:pPr marL="571500" indent="-342900">
              <a:lnSpc>
                <a:spcPct val="100000"/>
              </a:lnSpc>
              <a:buChar char="•"/>
            </a:pPr>
            <a:r>
              <a:rPr lang="de-DE" dirty="0"/>
              <a:t>Schwierigkeiten beim Kauen und Schlucken</a:t>
            </a:r>
          </a:p>
          <a:p>
            <a:pPr marL="571500" indent="-342900">
              <a:lnSpc>
                <a:spcPct val="100000"/>
              </a:lnSpc>
              <a:buChar char="•"/>
            </a:pPr>
            <a:r>
              <a:rPr lang="en-US" dirty="0" err="1"/>
              <a:t>Mundtrockenheit</a:t>
            </a:r>
            <a:r>
              <a:rPr lang="en-US" dirty="0"/>
              <a:t> und </a:t>
            </a:r>
            <a:r>
              <a:rPr lang="en-US" dirty="0" err="1"/>
              <a:t>Dehydrierung</a:t>
            </a:r>
            <a:endParaRPr lang="en-US" dirty="0"/>
          </a:p>
          <a:p>
            <a:pPr marL="571500" indent="-342900">
              <a:lnSpc>
                <a:spcPct val="100000"/>
              </a:lnSpc>
              <a:buChar char="•"/>
            </a:pPr>
            <a:r>
              <a:rPr lang="de-DE" dirty="0"/>
              <a:t>Verlust von Geschmack und Geruch</a:t>
            </a:r>
          </a:p>
          <a:p>
            <a:pPr marL="571500" indent="-342900">
              <a:lnSpc>
                <a:spcPct val="100000"/>
              </a:lnSpc>
              <a:buChar char="•"/>
            </a:pPr>
            <a:r>
              <a:rPr lang="en-US" dirty="0" err="1"/>
              <a:t>Verlust</a:t>
            </a:r>
            <a:r>
              <a:rPr lang="en-US" dirty="0"/>
              <a:t> des </a:t>
            </a:r>
            <a:r>
              <a:rPr lang="en-US" dirty="0" err="1"/>
              <a:t>Appetits</a:t>
            </a:r>
            <a:endParaRPr lang="en-US" dirty="0"/>
          </a:p>
          <a:p>
            <a:pPr marL="571500" indent="-342900">
              <a:lnSpc>
                <a:spcPct val="100000"/>
              </a:lnSpc>
              <a:buChar char="•"/>
            </a:pPr>
            <a:r>
              <a:rPr lang="en-US" dirty="0" err="1"/>
              <a:t>Verdauungsschwäche</a:t>
            </a:r>
            <a:endParaRPr lang="en-US" dirty="0"/>
          </a:p>
          <a:p>
            <a:pPr marL="571500" indent="-342900">
              <a:lnSpc>
                <a:spcPct val="100000"/>
              </a:lnSpc>
              <a:buChar char="•"/>
            </a:pPr>
            <a:r>
              <a:rPr lang="en-US" dirty="0" err="1"/>
              <a:t>Verminderte</a:t>
            </a:r>
            <a:r>
              <a:rPr lang="en-US" dirty="0"/>
              <a:t> </a:t>
            </a:r>
            <a:r>
              <a:rPr lang="en-US" dirty="0" err="1"/>
              <a:t>orale</a:t>
            </a:r>
            <a:r>
              <a:rPr lang="en-US" dirty="0"/>
              <a:t> </a:t>
            </a:r>
            <a:r>
              <a:rPr lang="en-US" dirty="0" err="1"/>
              <a:t>Verarbeitungsfähigkeit</a:t>
            </a:r>
            <a:endParaRPr lang="en-US" dirty="0"/>
          </a:p>
          <a:p>
            <a:pPr marL="571500" indent="-342900">
              <a:lnSpc>
                <a:spcPct val="100000"/>
              </a:lnSpc>
              <a:buChar char="•"/>
            </a:pPr>
            <a:r>
              <a:rPr lang="en-US" dirty="0" err="1"/>
              <a:t>Muskelverlust</a:t>
            </a:r>
            <a:endParaRPr lang="en-US" dirty="0"/>
          </a:p>
          <a:p>
            <a:pPr marL="571500" indent="-342900">
              <a:lnSpc>
                <a:spcPct val="100000"/>
              </a:lnSpc>
              <a:buChar char="•"/>
            </a:pPr>
            <a:r>
              <a:rPr lang="en-US" dirty="0" err="1"/>
              <a:t>Verlust</a:t>
            </a:r>
            <a:r>
              <a:rPr lang="en-US" dirty="0"/>
              <a:t> der </a:t>
            </a:r>
            <a:r>
              <a:rPr lang="en-US" dirty="0" err="1"/>
              <a:t>Knochenstärke</a:t>
            </a:r>
            <a:endParaRPr lang="en-US" dirty="0"/>
          </a:p>
          <a:p>
            <a:pPr marL="571500" indent="-342900">
              <a:lnSpc>
                <a:spcPct val="100000"/>
              </a:lnSpc>
              <a:buChar char="•"/>
            </a:pPr>
            <a:r>
              <a:rPr lang="en-US" dirty="0" err="1"/>
              <a:t>Verdauungsschwäche</a:t>
            </a:r>
            <a:endParaRPr lang="en-IE" dirty="0">
              <a:cs typeface="Calibri"/>
            </a:endParaRPr>
          </a:p>
        </p:txBody>
      </p:sp>
      <p:sp>
        <p:nvSpPr>
          <p:cNvPr id="4" name="Text Placeholder 3">
            <a:extLst>
              <a:ext uri="{FF2B5EF4-FFF2-40B4-BE49-F238E27FC236}">
                <a16:creationId xmlns:a16="http://schemas.microsoft.com/office/drawing/2014/main" id="{DD12C397-DFF9-4B59-874E-5F573DF2162C}"/>
              </a:ext>
            </a:extLst>
          </p:cNvPr>
          <p:cNvSpPr>
            <a:spLocks noGrp="1"/>
          </p:cNvSpPr>
          <p:nvPr>
            <p:ph type="body" sz="quarter" idx="16"/>
          </p:nvPr>
        </p:nvSpPr>
        <p:spPr>
          <a:xfrm>
            <a:off x="1382423" y="558805"/>
            <a:ext cx="5469639" cy="836231"/>
          </a:xfrm>
        </p:spPr>
        <p:txBody>
          <a:bodyPr>
            <a:normAutofit fontScale="92500"/>
          </a:bodyPr>
          <a:lstStyle/>
          <a:p>
            <a:r>
              <a:rPr lang="en-US" sz="3200" b="1" dirty="0"/>
              <a:t>1. </a:t>
            </a:r>
            <a:r>
              <a:rPr lang="en-US" sz="3200" b="1" dirty="0" err="1"/>
              <a:t>Physiologische</a:t>
            </a:r>
            <a:r>
              <a:rPr lang="en-US" sz="3200" b="1" dirty="0"/>
              <a:t> </a:t>
            </a:r>
            <a:r>
              <a:rPr lang="en-US" sz="3200" b="1" dirty="0" err="1"/>
              <a:t>Veränderungen</a:t>
            </a:r>
            <a:endParaRPr lang="en-IE" sz="3200" b="1" dirty="0"/>
          </a:p>
        </p:txBody>
      </p:sp>
    </p:spTree>
    <p:extLst>
      <p:ext uri="{BB962C8B-B14F-4D97-AF65-F5344CB8AC3E}">
        <p14:creationId xmlns:p14="http://schemas.microsoft.com/office/powerpoint/2010/main" val="29593528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1D23B40-9E03-4316-B20D-B37C3E868EF2}"/>
              </a:ext>
            </a:extLst>
          </p:cNvPr>
          <p:cNvSpPr>
            <a:spLocks noGrp="1"/>
          </p:cNvSpPr>
          <p:nvPr>
            <p:ph type="body" sz="quarter" idx="18"/>
          </p:nvPr>
        </p:nvSpPr>
        <p:spPr>
          <a:xfrm>
            <a:off x="596634" y="1512606"/>
            <a:ext cx="5693071" cy="4112109"/>
          </a:xfrm>
        </p:spPr>
        <p:txBody>
          <a:bodyPr>
            <a:normAutofit fontScale="92500"/>
          </a:bodyPr>
          <a:lstStyle/>
          <a:p>
            <a:pPr marL="0"/>
            <a:r>
              <a:rPr lang="de-DE" dirty="0"/>
              <a:t>Inzwischen wissen wir, dass es keine Diät gibt, die immer und für jeden das Richtige ist.</a:t>
            </a:r>
          </a:p>
          <a:p>
            <a:pPr marL="0"/>
            <a:r>
              <a:rPr lang="de-DE" dirty="0"/>
              <a:t>Es gibt auch keine Wundernährstoffe, die alle Krankheiten heilen. Jeder Mensch ist einzigartig, und das muss bei der Planung neuer Produkte, Menüs oder Speisepläne für ältere Erwachsene berücksichtigt werden.</a:t>
            </a:r>
          </a:p>
          <a:p>
            <a:pPr marL="0"/>
            <a:r>
              <a:rPr lang="de-DE" b="1" dirty="0"/>
              <a:t>Der Ansatz der Natürlichen Ernährung geht davon aus, dass die Qualität der verzehrten Lebensmittel den Grad des Wohlbefindens beeinflusst.</a:t>
            </a:r>
            <a:endParaRPr lang="en-US" b="1" dirty="0"/>
          </a:p>
        </p:txBody>
      </p:sp>
      <p:sp>
        <p:nvSpPr>
          <p:cNvPr id="3" name="Text Placeholder 2">
            <a:extLst>
              <a:ext uri="{FF2B5EF4-FFF2-40B4-BE49-F238E27FC236}">
                <a16:creationId xmlns:a16="http://schemas.microsoft.com/office/drawing/2014/main" id="{12B8E80B-9EB1-4453-9698-65FF55289D90}"/>
              </a:ext>
            </a:extLst>
          </p:cNvPr>
          <p:cNvSpPr>
            <a:spLocks noGrp="1"/>
          </p:cNvSpPr>
          <p:nvPr>
            <p:ph type="body" sz="quarter" idx="16"/>
          </p:nvPr>
        </p:nvSpPr>
        <p:spPr>
          <a:xfrm>
            <a:off x="596634" y="486031"/>
            <a:ext cx="5085159" cy="582221"/>
          </a:xfrm>
        </p:spPr>
        <p:txBody>
          <a:bodyPr>
            <a:normAutofit lnSpcReduction="10000"/>
          </a:bodyPr>
          <a:lstStyle/>
          <a:p>
            <a:r>
              <a:rPr lang="en-US" dirty="0"/>
              <a:t>Das </a:t>
            </a:r>
            <a:r>
              <a:rPr lang="en-US" dirty="0" err="1"/>
              <a:t>komplette</a:t>
            </a:r>
            <a:r>
              <a:rPr lang="en-US" dirty="0"/>
              <a:t> Bild...</a:t>
            </a:r>
            <a:endParaRPr lang="en-IE" dirty="0"/>
          </a:p>
        </p:txBody>
      </p:sp>
      <p:graphicFrame>
        <p:nvGraphicFramePr>
          <p:cNvPr id="8" name="Diagram 7">
            <a:extLst>
              <a:ext uri="{FF2B5EF4-FFF2-40B4-BE49-F238E27FC236}">
                <a16:creationId xmlns:a16="http://schemas.microsoft.com/office/drawing/2014/main" id="{F4D5D4F1-DB70-44BF-9E4A-7542D8ED3B66}"/>
              </a:ext>
            </a:extLst>
          </p:cNvPr>
          <p:cNvGraphicFramePr/>
          <p:nvPr>
            <p:extLst>
              <p:ext uri="{D42A27DB-BD31-4B8C-83A1-F6EECF244321}">
                <p14:modId xmlns:p14="http://schemas.microsoft.com/office/powerpoint/2010/main" val="797680511"/>
              </p:ext>
            </p:extLst>
          </p:nvPr>
        </p:nvGraphicFramePr>
        <p:xfrm>
          <a:off x="5202491" y="629737"/>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5646C263-9D1F-4EB5-A57C-57E91292A5F5}"/>
              </a:ext>
            </a:extLst>
          </p:cNvPr>
          <p:cNvSpPr txBox="1"/>
          <p:nvPr/>
        </p:nvSpPr>
        <p:spPr>
          <a:xfrm>
            <a:off x="6372050" y="168072"/>
            <a:ext cx="5788881" cy="461665"/>
          </a:xfrm>
          <a:prstGeom prst="rect">
            <a:avLst/>
          </a:prstGeom>
          <a:noFill/>
        </p:spPr>
        <p:txBody>
          <a:bodyPr wrap="square">
            <a:spAutoFit/>
          </a:bodyPr>
          <a:lstStyle/>
          <a:p>
            <a:r>
              <a:rPr lang="en-IE" sz="2400" b="1" dirty="0" err="1">
                <a:solidFill>
                  <a:srgbClr val="000000"/>
                </a:solidFill>
              </a:rPr>
              <a:t>Eigenschaften</a:t>
            </a:r>
            <a:r>
              <a:rPr lang="en-IE" sz="2400" b="1" dirty="0">
                <a:solidFill>
                  <a:srgbClr val="000000"/>
                </a:solidFill>
              </a:rPr>
              <a:t> von </a:t>
            </a:r>
            <a:r>
              <a:rPr lang="en-IE" sz="2400" b="1" dirty="0" err="1">
                <a:solidFill>
                  <a:srgbClr val="000000"/>
                </a:solidFill>
              </a:rPr>
              <a:t>natürlichen</a:t>
            </a:r>
            <a:r>
              <a:rPr lang="en-IE" sz="2400" b="1" dirty="0">
                <a:solidFill>
                  <a:srgbClr val="000000"/>
                </a:solidFill>
              </a:rPr>
              <a:t> </a:t>
            </a:r>
            <a:r>
              <a:rPr lang="en-IE" sz="2400" b="1" dirty="0" err="1">
                <a:solidFill>
                  <a:srgbClr val="000000"/>
                </a:solidFill>
              </a:rPr>
              <a:t>Nährstoffen</a:t>
            </a:r>
            <a:endParaRPr lang="en-IE" sz="2400" b="1" dirty="0">
              <a:solidFill>
                <a:srgbClr val="000000"/>
              </a:solidFill>
            </a:endParaRPr>
          </a:p>
        </p:txBody>
      </p:sp>
    </p:spTree>
    <p:extLst>
      <p:ext uri="{BB962C8B-B14F-4D97-AF65-F5344CB8AC3E}">
        <p14:creationId xmlns:p14="http://schemas.microsoft.com/office/powerpoint/2010/main" val="30586449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3EBE11C-C186-4635-B0FB-4621A10DF33C}"/>
              </a:ext>
            </a:extLst>
          </p:cNvPr>
          <p:cNvSpPr>
            <a:spLocks noGrp="1"/>
          </p:cNvSpPr>
          <p:nvPr>
            <p:ph type="body" sz="quarter" idx="31"/>
          </p:nvPr>
        </p:nvSpPr>
        <p:spPr>
          <a:xfrm>
            <a:off x="1796903" y="4050707"/>
            <a:ext cx="2478345" cy="2238998"/>
          </a:xfrm>
        </p:spPr>
        <p:txBody>
          <a:bodyPr vert="horz" lIns="91440" tIns="45720" rIns="91440" bIns="45720" rtlCol="0" anchor="t">
            <a:normAutofit/>
          </a:bodyPr>
          <a:lstStyle/>
          <a:p>
            <a:pPr marL="0"/>
            <a:r>
              <a:rPr lang="de-DE" sz="1900" b="1" dirty="0">
                <a:latin typeface="+mn-lt"/>
              </a:rPr>
              <a:t>WIE  UNVERARBEITETE, NICHT VERFEINERTE LEBENSMITTEL</a:t>
            </a:r>
          </a:p>
          <a:p>
            <a:pPr marL="0"/>
            <a:r>
              <a:rPr lang="de-DE" sz="1900" dirty="0">
                <a:latin typeface="+mn-lt"/>
              </a:rPr>
              <a:t>SO WIE VOLLKORNPRODUKTE UND HÜLSENFRÜCHTE</a:t>
            </a:r>
            <a:endParaRPr lang="en-IE" sz="1900" dirty="0">
              <a:latin typeface="+mn-lt"/>
            </a:endParaRPr>
          </a:p>
        </p:txBody>
      </p:sp>
      <p:sp>
        <p:nvSpPr>
          <p:cNvPr id="5" name="Text Placeholder 4">
            <a:extLst>
              <a:ext uri="{FF2B5EF4-FFF2-40B4-BE49-F238E27FC236}">
                <a16:creationId xmlns:a16="http://schemas.microsoft.com/office/drawing/2014/main" id="{F4150389-EB27-4EEA-AB2F-10D3EEC06AA6}"/>
              </a:ext>
            </a:extLst>
          </p:cNvPr>
          <p:cNvSpPr>
            <a:spLocks noGrp="1"/>
          </p:cNvSpPr>
          <p:nvPr>
            <p:ph type="body" sz="quarter" idx="33"/>
          </p:nvPr>
        </p:nvSpPr>
        <p:spPr>
          <a:xfrm>
            <a:off x="4948014" y="4050707"/>
            <a:ext cx="2358639" cy="2107148"/>
          </a:xfrm>
        </p:spPr>
        <p:txBody>
          <a:bodyPr>
            <a:normAutofit/>
          </a:bodyPr>
          <a:lstStyle/>
          <a:p>
            <a:pPr marL="0"/>
            <a:r>
              <a:rPr lang="de-DE" sz="1900" b="1" dirty="0">
                <a:latin typeface="+mn-lt"/>
              </a:rPr>
              <a:t>WAS BEDEUTET, DASS ES NOCH LEBENDE ENZYME ENTHÄLT</a:t>
            </a:r>
          </a:p>
          <a:p>
            <a:pPr marL="0"/>
            <a:r>
              <a:rPr lang="de-DE" sz="1900" dirty="0">
                <a:latin typeface="+mn-lt"/>
              </a:rPr>
              <a:t> WIE OBST, GEMÜSE UND SPROSSEN</a:t>
            </a:r>
            <a:endParaRPr lang="en-IE" sz="1900" dirty="0">
              <a:latin typeface="+mn-lt"/>
            </a:endParaRPr>
          </a:p>
        </p:txBody>
      </p:sp>
      <p:sp>
        <p:nvSpPr>
          <p:cNvPr id="7" name="Text Placeholder 6">
            <a:extLst>
              <a:ext uri="{FF2B5EF4-FFF2-40B4-BE49-F238E27FC236}">
                <a16:creationId xmlns:a16="http://schemas.microsoft.com/office/drawing/2014/main" id="{5458D4FE-E39F-4DD5-AAE8-C070907CBDC3}"/>
              </a:ext>
            </a:extLst>
          </p:cNvPr>
          <p:cNvSpPr>
            <a:spLocks noGrp="1"/>
          </p:cNvSpPr>
          <p:nvPr>
            <p:ph type="body" sz="quarter" idx="35"/>
          </p:nvPr>
        </p:nvSpPr>
        <p:spPr>
          <a:xfrm>
            <a:off x="8330294" y="4050707"/>
            <a:ext cx="2478345" cy="2238998"/>
          </a:xfrm>
        </p:spPr>
        <p:txBody>
          <a:bodyPr>
            <a:normAutofit fontScale="92500"/>
          </a:bodyPr>
          <a:lstStyle/>
          <a:p>
            <a:pPr marL="0"/>
            <a:r>
              <a:rPr lang="de-DE" sz="1900" b="1" dirty="0">
                <a:latin typeface="+mn-lt"/>
              </a:rPr>
              <a:t>BEDEUTET, DASS SIE IN EINEM BODEN GEWACHSEN SIND, DER REICH AN WICHTIGEN NÄHRSTOFFEN IST</a:t>
            </a:r>
          </a:p>
          <a:p>
            <a:pPr marL="0"/>
            <a:r>
              <a:rPr lang="de-DE" sz="1900" dirty="0">
                <a:latin typeface="+mn-lt"/>
              </a:rPr>
              <a:t> WIE Z.B. BIOLOGISCH ANGEBAUTE LEBENSMITTEL</a:t>
            </a:r>
            <a:endParaRPr lang="en-IE" sz="1900" dirty="0">
              <a:latin typeface="+mn-lt"/>
            </a:endParaRPr>
          </a:p>
        </p:txBody>
      </p:sp>
      <p:sp>
        <p:nvSpPr>
          <p:cNvPr id="8" name="Text Placeholder 7">
            <a:extLst>
              <a:ext uri="{FF2B5EF4-FFF2-40B4-BE49-F238E27FC236}">
                <a16:creationId xmlns:a16="http://schemas.microsoft.com/office/drawing/2014/main" id="{101D4EBC-061B-43C6-8164-6FBEE75F7ED0}"/>
              </a:ext>
            </a:extLst>
          </p:cNvPr>
          <p:cNvSpPr>
            <a:spLocks noGrp="1"/>
          </p:cNvSpPr>
          <p:nvPr>
            <p:ph type="body" sz="quarter" idx="29"/>
          </p:nvPr>
        </p:nvSpPr>
        <p:spPr>
          <a:xfrm>
            <a:off x="-11100" y="0"/>
            <a:ext cx="12181236" cy="1028423"/>
          </a:xfrm>
          <a:solidFill>
            <a:srgbClr val="85D2E1"/>
          </a:solidFill>
        </p:spPr>
        <p:txBody>
          <a:bodyPr anchor="ctr">
            <a:normAutofit/>
          </a:bodyPr>
          <a:lstStyle/>
          <a:p>
            <a:r>
              <a:rPr lang="en-US" dirty="0" err="1"/>
              <a:t>Erläuterung</a:t>
            </a:r>
            <a:r>
              <a:rPr lang="en-US" dirty="0"/>
              <a:t> der </a:t>
            </a:r>
            <a:r>
              <a:rPr lang="en-US" dirty="0" err="1"/>
              <a:t>natürlichen</a:t>
            </a:r>
            <a:r>
              <a:rPr lang="en-US" dirty="0"/>
              <a:t> </a:t>
            </a:r>
            <a:r>
              <a:rPr lang="en-US" dirty="0" err="1"/>
              <a:t>Eigenschaften</a:t>
            </a:r>
            <a:endParaRPr lang="en-IE" dirty="0"/>
          </a:p>
        </p:txBody>
      </p:sp>
      <p:sp>
        <p:nvSpPr>
          <p:cNvPr id="9" name="TextBox 8">
            <a:extLst>
              <a:ext uri="{FF2B5EF4-FFF2-40B4-BE49-F238E27FC236}">
                <a16:creationId xmlns:a16="http://schemas.microsoft.com/office/drawing/2014/main" id="{DB33B02D-FE75-450F-B836-12D7252ABB16}"/>
              </a:ext>
            </a:extLst>
          </p:cNvPr>
          <p:cNvSpPr txBox="1"/>
          <p:nvPr/>
        </p:nvSpPr>
        <p:spPr>
          <a:xfrm>
            <a:off x="2349662" y="2017545"/>
            <a:ext cx="1307966" cy="369332"/>
          </a:xfrm>
          <a:prstGeom prst="rect">
            <a:avLst/>
          </a:prstGeom>
          <a:noFill/>
        </p:spPr>
        <p:txBody>
          <a:bodyPr wrap="square" rtlCol="0">
            <a:spAutoFit/>
          </a:bodyPr>
          <a:lstStyle/>
          <a:p>
            <a:r>
              <a:rPr lang="en-US" b="1" dirty="0">
                <a:solidFill>
                  <a:srgbClr val="000000"/>
                </a:solidFill>
              </a:rPr>
              <a:t>NATÜRLICH</a:t>
            </a:r>
            <a:endParaRPr lang="en-IE" b="1" dirty="0">
              <a:solidFill>
                <a:srgbClr val="000000"/>
              </a:solidFill>
            </a:endParaRPr>
          </a:p>
        </p:txBody>
      </p:sp>
      <p:sp>
        <p:nvSpPr>
          <p:cNvPr id="10" name="TextBox 9">
            <a:extLst>
              <a:ext uri="{FF2B5EF4-FFF2-40B4-BE49-F238E27FC236}">
                <a16:creationId xmlns:a16="http://schemas.microsoft.com/office/drawing/2014/main" id="{67214836-E5F9-401F-BB54-9A472520B157}"/>
              </a:ext>
            </a:extLst>
          </p:cNvPr>
          <p:cNvSpPr txBox="1"/>
          <p:nvPr/>
        </p:nvSpPr>
        <p:spPr>
          <a:xfrm>
            <a:off x="5509445" y="1956755"/>
            <a:ext cx="1225015" cy="369332"/>
          </a:xfrm>
          <a:prstGeom prst="rect">
            <a:avLst/>
          </a:prstGeom>
          <a:noFill/>
        </p:spPr>
        <p:txBody>
          <a:bodyPr wrap="square" rtlCol="0">
            <a:spAutoFit/>
          </a:bodyPr>
          <a:lstStyle/>
          <a:p>
            <a:pPr algn="ctr"/>
            <a:r>
              <a:rPr lang="en-US" b="1" dirty="0">
                <a:solidFill>
                  <a:srgbClr val="000000"/>
                </a:solidFill>
              </a:rPr>
              <a:t>LEBENDIG</a:t>
            </a:r>
            <a:endParaRPr lang="en-IE" b="1" dirty="0">
              <a:solidFill>
                <a:srgbClr val="000000"/>
              </a:solidFill>
            </a:endParaRPr>
          </a:p>
        </p:txBody>
      </p:sp>
      <p:sp>
        <p:nvSpPr>
          <p:cNvPr id="11" name="TextBox 10">
            <a:extLst>
              <a:ext uri="{FF2B5EF4-FFF2-40B4-BE49-F238E27FC236}">
                <a16:creationId xmlns:a16="http://schemas.microsoft.com/office/drawing/2014/main" id="{BA5764D8-17CE-4F9D-8877-3F4058B9D887}"/>
              </a:ext>
            </a:extLst>
          </p:cNvPr>
          <p:cNvSpPr txBox="1"/>
          <p:nvPr/>
        </p:nvSpPr>
        <p:spPr>
          <a:xfrm>
            <a:off x="8882907" y="1838006"/>
            <a:ext cx="1307966" cy="646331"/>
          </a:xfrm>
          <a:prstGeom prst="rect">
            <a:avLst/>
          </a:prstGeom>
          <a:noFill/>
        </p:spPr>
        <p:txBody>
          <a:bodyPr wrap="square" rtlCol="0">
            <a:spAutoFit/>
          </a:bodyPr>
          <a:lstStyle/>
          <a:p>
            <a:pPr algn="ctr"/>
            <a:r>
              <a:rPr lang="en-US" b="1" dirty="0">
                <a:solidFill>
                  <a:srgbClr val="000000"/>
                </a:solidFill>
              </a:rPr>
              <a:t>GUTE QUALITÄT</a:t>
            </a:r>
            <a:endParaRPr lang="en-IE" b="1" dirty="0">
              <a:solidFill>
                <a:srgbClr val="000000"/>
              </a:solidFill>
            </a:endParaRPr>
          </a:p>
        </p:txBody>
      </p:sp>
      <p:grpSp>
        <p:nvGrpSpPr>
          <p:cNvPr id="12" name="Group 11">
            <a:extLst>
              <a:ext uri="{FF2B5EF4-FFF2-40B4-BE49-F238E27FC236}">
                <a16:creationId xmlns:a16="http://schemas.microsoft.com/office/drawing/2014/main" id="{85EC1623-903F-44E9-B8FE-9D3C7900D51A}"/>
              </a:ext>
            </a:extLst>
          </p:cNvPr>
          <p:cNvGrpSpPr/>
          <p:nvPr/>
        </p:nvGrpSpPr>
        <p:grpSpPr>
          <a:xfrm>
            <a:off x="9094582" y="2552711"/>
            <a:ext cx="853466" cy="542372"/>
            <a:chOff x="3454400" y="159975"/>
            <a:chExt cx="4578885" cy="3280548"/>
          </a:xfrm>
        </p:grpSpPr>
        <p:sp>
          <p:nvSpPr>
            <p:cNvPr id="13" name="Freeform 403">
              <a:extLst>
                <a:ext uri="{FF2B5EF4-FFF2-40B4-BE49-F238E27FC236}">
                  <a16:creationId xmlns:a16="http://schemas.microsoft.com/office/drawing/2014/main" id="{1C7BC738-7600-4618-92FA-BB17B09769B8}"/>
                </a:ext>
              </a:extLst>
            </p:cNvPr>
            <p:cNvSpPr/>
            <p:nvPr/>
          </p:nvSpPr>
          <p:spPr>
            <a:xfrm>
              <a:off x="4917909" y="815474"/>
              <a:ext cx="1818990" cy="1732303"/>
            </a:xfrm>
            <a:custGeom>
              <a:avLst/>
              <a:gdLst>
                <a:gd name="connsiteX0" fmla="*/ 779311 w 1818990"/>
                <a:gd name="connsiteY0" fmla="*/ 202057 h 1732303"/>
                <a:gd name="connsiteX1" fmla="*/ 821509 w 1818990"/>
                <a:gd name="connsiteY1" fmla="*/ 146379 h 1732303"/>
                <a:gd name="connsiteX2" fmla="*/ 834078 w 1818990"/>
                <a:gd name="connsiteY2" fmla="*/ 148175 h 1732303"/>
                <a:gd name="connsiteX3" fmla="*/ 908598 w 1818990"/>
                <a:gd name="connsiteY3" fmla="*/ 0 h 1732303"/>
                <a:gd name="connsiteX4" fmla="*/ 935532 w 1818990"/>
                <a:gd name="connsiteY4" fmla="*/ 49392 h 1732303"/>
                <a:gd name="connsiteX5" fmla="*/ 1159988 w 1818990"/>
                <a:gd name="connsiteY5" fmla="*/ 506490 h 1732303"/>
                <a:gd name="connsiteX6" fmla="*/ 1259647 w 1818990"/>
                <a:gd name="connsiteY6" fmla="*/ 579231 h 1732303"/>
                <a:gd name="connsiteX7" fmla="*/ 1525402 w 1818990"/>
                <a:gd name="connsiteY7" fmla="*/ 616948 h 1732303"/>
                <a:gd name="connsiteX8" fmla="*/ 1818991 w 1818990"/>
                <a:gd name="connsiteY8" fmla="*/ 660053 h 1732303"/>
                <a:gd name="connsiteX9" fmla="*/ 1783976 w 1818990"/>
                <a:gd name="connsiteY9" fmla="*/ 696873 h 1732303"/>
                <a:gd name="connsiteX10" fmla="*/ 1418561 w 1818990"/>
                <a:gd name="connsiteY10" fmla="*/ 1052493 h 1732303"/>
                <a:gd name="connsiteX11" fmla="*/ 1376364 w 1818990"/>
                <a:gd name="connsiteY11" fmla="*/ 1172829 h 1732303"/>
                <a:gd name="connsiteX12" fmla="*/ 1424846 w 1818990"/>
                <a:gd name="connsiteY12" fmla="*/ 1450321 h 1732303"/>
                <a:gd name="connsiteX13" fmla="*/ 1472431 w 1818990"/>
                <a:gd name="connsiteY13" fmla="*/ 1731405 h 1732303"/>
                <a:gd name="connsiteX14" fmla="*/ 1422153 w 1818990"/>
                <a:gd name="connsiteY14" fmla="*/ 1706261 h 1732303"/>
                <a:gd name="connsiteX15" fmla="*/ 979526 w 1818990"/>
                <a:gd name="connsiteY15" fmla="*/ 1472772 h 1732303"/>
                <a:gd name="connsiteX16" fmla="*/ 841261 w 1818990"/>
                <a:gd name="connsiteY16" fmla="*/ 1471874 h 1732303"/>
                <a:gd name="connsiteX17" fmla="*/ 457890 w 1818990"/>
                <a:gd name="connsiteY17" fmla="*/ 1673931 h 1732303"/>
                <a:gd name="connsiteX18" fmla="*/ 345662 w 1818990"/>
                <a:gd name="connsiteY18" fmla="*/ 1732303 h 1732303"/>
                <a:gd name="connsiteX19" fmla="*/ 439036 w 1818990"/>
                <a:gd name="connsiteY19" fmla="*/ 1188096 h 1732303"/>
                <a:gd name="connsiteX20" fmla="*/ 395042 w 1818990"/>
                <a:gd name="connsiteY20" fmla="*/ 1048003 h 1732303"/>
                <a:gd name="connsiteX21" fmla="*/ 35913 w 1818990"/>
                <a:gd name="connsiteY21" fmla="*/ 698669 h 1732303"/>
                <a:gd name="connsiteX22" fmla="*/ 0 w 1818990"/>
                <a:gd name="connsiteY22" fmla="*/ 661849 h 1732303"/>
                <a:gd name="connsiteX23" fmla="*/ 47585 w 1818990"/>
                <a:gd name="connsiteY23" fmla="*/ 652869 h 1732303"/>
                <a:gd name="connsiteX24" fmla="*/ 525227 w 1818990"/>
                <a:gd name="connsiteY24" fmla="*/ 585517 h 1732303"/>
                <a:gd name="connsiteX25" fmla="*/ 648229 w 1818990"/>
                <a:gd name="connsiteY25" fmla="*/ 521757 h 1732303"/>
                <a:gd name="connsiteX26" fmla="*/ 677857 w 1818990"/>
                <a:gd name="connsiteY26" fmla="*/ 442730 h 1732303"/>
                <a:gd name="connsiteX27" fmla="*/ 685937 w 1818990"/>
                <a:gd name="connsiteY27" fmla="*/ 443628 h 17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18990" h="1732303">
                  <a:moveTo>
                    <a:pt x="779311" y="202057"/>
                  </a:moveTo>
                  <a:cubicBezTo>
                    <a:pt x="773924" y="176912"/>
                    <a:pt x="788289" y="146379"/>
                    <a:pt x="821509" y="146379"/>
                  </a:cubicBezTo>
                  <a:cubicBezTo>
                    <a:pt x="825998" y="146379"/>
                    <a:pt x="830487" y="147277"/>
                    <a:pt x="834078" y="148175"/>
                  </a:cubicBezTo>
                  <a:cubicBezTo>
                    <a:pt x="860115" y="102376"/>
                    <a:pt x="881663" y="52984"/>
                    <a:pt x="908598" y="0"/>
                  </a:cubicBezTo>
                  <a:cubicBezTo>
                    <a:pt x="920269" y="21553"/>
                    <a:pt x="928350" y="35921"/>
                    <a:pt x="935532" y="49392"/>
                  </a:cubicBezTo>
                  <a:cubicBezTo>
                    <a:pt x="1010949" y="201159"/>
                    <a:pt x="1086367" y="353825"/>
                    <a:pt x="1159988" y="506490"/>
                  </a:cubicBezTo>
                  <a:cubicBezTo>
                    <a:pt x="1180638" y="549595"/>
                    <a:pt x="1212960" y="572944"/>
                    <a:pt x="1259647" y="579231"/>
                  </a:cubicBezTo>
                  <a:cubicBezTo>
                    <a:pt x="1348531" y="590905"/>
                    <a:pt x="1436518" y="603477"/>
                    <a:pt x="1525402" y="616948"/>
                  </a:cubicBezTo>
                  <a:cubicBezTo>
                    <a:pt x="1620572" y="630418"/>
                    <a:pt x="1716639" y="644787"/>
                    <a:pt x="1818991" y="660053"/>
                  </a:cubicBezTo>
                  <a:cubicBezTo>
                    <a:pt x="1803728" y="676218"/>
                    <a:pt x="1794749" y="686994"/>
                    <a:pt x="1783976" y="696873"/>
                  </a:cubicBezTo>
                  <a:cubicBezTo>
                    <a:pt x="1662770" y="815413"/>
                    <a:pt x="1541563" y="934851"/>
                    <a:pt x="1418561" y="1052493"/>
                  </a:cubicBezTo>
                  <a:cubicBezTo>
                    <a:pt x="1383546" y="1086619"/>
                    <a:pt x="1367386" y="1124336"/>
                    <a:pt x="1376364" y="1172829"/>
                  </a:cubicBezTo>
                  <a:cubicBezTo>
                    <a:pt x="1393422" y="1265327"/>
                    <a:pt x="1408685" y="1357824"/>
                    <a:pt x="1424846" y="1450321"/>
                  </a:cubicBezTo>
                  <a:cubicBezTo>
                    <a:pt x="1440109" y="1541921"/>
                    <a:pt x="1455372" y="1633520"/>
                    <a:pt x="1472431" y="1731405"/>
                  </a:cubicBezTo>
                  <a:cubicBezTo>
                    <a:pt x="1450883" y="1720629"/>
                    <a:pt x="1436518" y="1714343"/>
                    <a:pt x="1422153" y="1706261"/>
                  </a:cubicBezTo>
                  <a:cubicBezTo>
                    <a:pt x="1274910" y="1629030"/>
                    <a:pt x="1126769" y="1551799"/>
                    <a:pt x="979526" y="1472772"/>
                  </a:cubicBezTo>
                  <a:cubicBezTo>
                    <a:pt x="931941" y="1446729"/>
                    <a:pt x="889743" y="1444933"/>
                    <a:pt x="841261" y="1471874"/>
                  </a:cubicBezTo>
                  <a:cubicBezTo>
                    <a:pt x="714668" y="1541022"/>
                    <a:pt x="586279" y="1606579"/>
                    <a:pt x="457890" y="1673931"/>
                  </a:cubicBezTo>
                  <a:cubicBezTo>
                    <a:pt x="422875" y="1691892"/>
                    <a:pt x="387860" y="1710751"/>
                    <a:pt x="345662" y="1732303"/>
                  </a:cubicBezTo>
                  <a:cubicBezTo>
                    <a:pt x="377086" y="1545513"/>
                    <a:pt x="405816" y="1366804"/>
                    <a:pt x="439036" y="1188096"/>
                  </a:cubicBezTo>
                  <a:cubicBezTo>
                    <a:pt x="449810" y="1130622"/>
                    <a:pt x="437240" y="1087516"/>
                    <a:pt x="395042" y="1048003"/>
                  </a:cubicBezTo>
                  <a:cubicBezTo>
                    <a:pt x="273836" y="933055"/>
                    <a:pt x="155324" y="815413"/>
                    <a:pt x="35913" y="698669"/>
                  </a:cubicBezTo>
                  <a:cubicBezTo>
                    <a:pt x="25139" y="687892"/>
                    <a:pt x="14365" y="677116"/>
                    <a:pt x="0" y="661849"/>
                  </a:cubicBezTo>
                  <a:cubicBezTo>
                    <a:pt x="21548" y="657359"/>
                    <a:pt x="35015" y="654665"/>
                    <a:pt x="47585" y="652869"/>
                  </a:cubicBezTo>
                  <a:cubicBezTo>
                    <a:pt x="206499" y="629520"/>
                    <a:pt x="365414" y="601681"/>
                    <a:pt x="525227" y="585517"/>
                  </a:cubicBezTo>
                  <a:cubicBezTo>
                    <a:pt x="582688" y="579231"/>
                    <a:pt x="620396" y="557678"/>
                    <a:pt x="648229" y="521757"/>
                  </a:cubicBezTo>
                  <a:cubicBezTo>
                    <a:pt x="623090" y="497510"/>
                    <a:pt x="632966" y="442730"/>
                    <a:pt x="677857" y="442730"/>
                  </a:cubicBezTo>
                  <a:cubicBezTo>
                    <a:pt x="680551" y="442730"/>
                    <a:pt x="683244" y="442730"/>
                    <a:pt x="685937" y="443628"/>
                  </a:cubicBezTo>
                </a:path>
              </a:pathLst>
            </a:custGeom>
            <a:solidFill>
              <a:srgbClr val="00BADE"/>
            </a:solidFill>
            <a:ln w="8971" cap="flat">
              <a:noFill/>
              <a:prstDash val="solid"/>
              <a:miter/>
            </a:ln>
          </p:spPr>
          <p:txBody>
            <a:bodyPr rtlCol="0" anchor="ctr"/>
            <a:lstStyle/>
            <a:p>
              <a:endParaRPr lang="en-US"/>
            </a:p>
          </p:txBody>
        </p:sp>
        <p:grpSp>
          <p:nvGrpSpPr>
            <p:cNvPr id="14" name="Group 13">
              <a:extLst>
                <a:ext uri="{FF2B5EF4-FFF2-40B4-BE49-F238E27FC236}">
                  <a16:creationId xmlns:a16="http://schemas.microsoft.com/office/drawing/2014/main" id="{1807B38A-8E9D-441D-AC36-0CE4617D0661}"/>
                </a:ext>
              </a:extLst>
            </p:cNvPr>
            <p:cNvGrpSpPr/>
            <p:nvPr/>
          </p:nvGrpSpPr>
          <p:grpSpPr>
            <a:xfrm>
              <a:off x="3454400" y="159975"/>
              <a:ext cx="4578885" cy="3280548"/>
              <a:chOff x="3454400" y="159975"/>
              <a:chExt cx="4578885" cy="3280548"/>
            </a:xfrm>
          </p:grpSpPr>
          <p:sp>
            <p:nvSpPr>
              <p:cNvPr id="15" name="Freeform 405">
                <a:extLst>
                  <a:ext uri="{FF2B5EF4-FFF2-40B4-BE49-F238E27FC236}">
                    <a16:creationId xmlns:a16="http://schemas.microsoft.com/office/drawing/2014/main" id="{772CD636-4DA4-4253-8E77-41ACFCC6C734}"/>
                  </a:ext>
                </a:extLst>
              </p:cNvPr>
              <p:cNvSpPr/>
              <p:nvPr/>
            </p:nvSpPr>
            <p:spPr>
              <a:xfrm>
                <a:off x="3454400" y="163639"/>
                <a:ext cx="2024310" cy="3276884"/>
              </a:xfrm>
              <a:custGeom>
                <a:avLst/>
                <a:gdLst>
                  <a:gd name="connsiteX0" fmla="*/ 0 w 2024310"/>
                  <a:gd name="connsiteY0" fmla="*/ 1615139 h 3276884"/>
                  <a:gd name="connsiteX1" fmla="*/ 502781 w 2024310"/>
                  <a:gd name="connsiteY1" fmla="*/ 1456187 h 3276884"/>
                  <a:gd name="connsiteX2" fmla="*/ 659003 w 2024310"/>
                  <a:gd name="connsiteY2" fmla="*/ 1519948 h 3276884"/>
                  <a:gd name="connsiteX3" fmla="*/ 659003 w 2024310"/>
                  <a:gd name="connsiteY3" fmla="*/ 1316094 h 3276884"/>
                  <a:gd name="connsiteX4" fmla="*/ 106841 w 2024310"/>
                  <a:gd name="connsiteY4" fmla="*/ 815891 h 3276884"/>
                  <a:gd name="connsiteX5" fmla="*/ 173280 w 2024310"/>
                  <a:gd name="connsiteY5" fmla="*/ 726986 h 3276884"/>
                  <a:gd name="connsiteX6" fmla="*/ 723646 w 2024310"/>
                  <a:gd name="connsiteY6" fmla="*/ 893122 h 3276884"/>
                  <a:gd name="connsiteX7" fmla="*/ 734420 w 2024310"/>
                  <a:gd name="connsiteY7" fmla="*/ 899408 h 3276884"/>
                  <a:gd name="connsiteX8" fmla="*/ 783800 w 2024310"/>
                  <a:gd name="connsiteY8" fmla="*/ 762009 h 3276884"/>
                  <a:gd name="connsiteX9" fmla="*/ 774822 w 2024310"/>
                  <a:gd name="connsiteY9" fmla="*/ 730578 h 3276884"/>
                  <a:gd name="connsiteX10" fmla="*/ 916678 w 2024310"/>
                  <a:gd name="connsiteY10" fmla="*/ 59748 h 3276884"/>
                  <a:gd name="connsiteX11" fmla="*/ 1036986 w 2024310"/>
                  <a:gd name="connsiteY11" fmla="*/ 2274 h 3276884"/>
                  <a:gd name="connsiteX12" fmla="*/ 1107914 w 2024310"/>
                  <a:gd name="connsiteY12" fmla="*/ 18438 h 3276884"/>
                  <a:gd name="connsiteX13" fmla="*/ 1050454 w 2024310"/>
                  <a:gd name="connsiteY13" fmla="*/ 728782 h 3276884"/>
                  <a:gd name="connsiteX14" fmla="*/ 967854 w 2024310"/>
                  <a:gd name="connsiteY14" fmla="*/ 771887 h 3276884"/>
                  <a:gd name="connsiteX15" fmla="*/ 893335 w 2024310"/>
                  <a:gd name="connsiteY15" fmla="*/ 849118 h 3276884"/>
                  <a:gd name="connsiteX16" fmla="*/ 1940197 w 2024310"/>
                  <a:gd name="connsiteY16" fmla="*/ 2981944 h 3276884"/>
                  <a:gd name="connsiteX17" fmla="*/ 2021001 w 2024310"/>
                  <a:gd name="connsiteY17" fmla="*/ 3077135 h 3276884"/>
                  <a:gd name="connsiteX18" fmla="*/ 1901591 w 2024310"/>
                  <a:gd name="connsiteY18" fmla="*/ 3110362 h 3276884"/>
                  <a:gd name="connsiteX19" fmla="*/ 1574783 w 2024310"/>
                  <a:gd name="connsiteY19" fmla="*/ 2981944 h 3276884"/>
                  <a:gd name="connsiteX20" fmla="*/ 1569396 w 2024310"/>
                  <a:gd name="connsiteY20" fmla="*/ 2989128 h 3276884"/>
                  <a:gd name="connsiteX21" fmla="*/ 1010052 w 2024310"/>
                  <a:gd name="connsiteY21" fmla="*/ 3258537 h 3276884"/>
                  <a:gd name="connsiteX22" fmla="*/ 865502 w 2024310"/>
                  <a:gd name="connsiteY22" fmla="*/ 3200165 h 3276884"/>
                  <a:gd name="connsiteX23" fmla="*/ 823304 w 2024310"/>
                  <a:gd name="connsiteY23" fmla="*/ 3104076 h 3276884"/>
                  <a:gd name="connsiteX24" fmla="*/ 1190514 w 2024310"/>
                  <a:gd name="connsiteY24" fmla="*/ 2715228 h 3276884"/>
                  <a:gd name="connsiteX25" fmla="*/ 1207573 w 2024310"/>
                  <a:gd name="connsiteY25" fmla="*/ 2707146 h 3276884"/>
                  <a:gd name="connsiteX26" fmla="*/ 1040578 w 2024310"/>
                  <a:gd name="connsiteY26" fmla="*/ 2523947 h 3276884"/>
                  <a:gd name="connsiteX27" fmla="*/ 738011 w 2024310"/>
                  <a:gd name="connsiteY27" fmla="*/ 2686491 h 3276884"/>
                  <a:gd name="connsiteX28" fmla="*/ 285508 w 2024310"/>
                  <a:gd name="connsiteY28" fmla="*/ 2471861 h 3276884"/>
                  <a:gd name="connsiteX29" fmla="*/ 289997 w 2024310"/>
                  <a:gd name="connsiteY29" fmla="*/ 2389243 h 3276884"/>
                  <a:gd name="connsiteX30" fmla="*/ 802654 w 2024310"/>
                  <a:gd name="connsiteY30" fmla="*/ 2151264 h 3276884"/>
                  <a:gd name="connsiteX31" fmla="*/ 812530 w 2024310"/>
                  <a:gd name="connsiteY31" fmla="*/ 2148570 h 3276884"/>
                  <a:gd name="connsiteX32" fmla="*/ 725442 w 2024310"/>
                  <a:gd name="connsiteY32" fmla="*/ 1910591 h 3276884"/>
                  <a:gd name="connsiteX33" fmla="*/ 638353 w 2024310"/>
                  <a:gd name="connsiteY33" fmla="*/ 1957289 h 3276884"/>
                  <a:gd name="connsiteX34" fmla="*/ 76315 w 2024310"/>
                  <a:gd name="connsiteY34" fmla="*/ 1790255 h 3276884"/>
                  <a:gd name="connsiteX35" fmla="*/ 0 w 2024310"/>
                  <a:gd name="connsiteY35" fmla="*/ 1670817 h 3276884"/>
                  <a:gd name="connsiteX36" fmla="*/ 0 w 2024310"/>
                  <a:gd name="connsiteY36" fmla="*/ 1615139 h 3276884"/>
                  <a:gd name="connsiteX37" fmla="*/ 1036986 w 2024310"/>
                  <a:gd name="connsiteY37" fmla="*/ 148653 h 3276884"/>
                  <a:gd name="connsiteX38" fmla="*/ 832283 w 2024310"/>
                  <a:gd name="connsiteY38" fmla="*/ 578810 h 3276884"/>
                  <a:gd name="connsiteX39" fmla="*/ 971445 w 2024310"/>
                  <a:gd name="connsiteY39" fmla="*/ 623712 h 3276884"/>
                  <a:gd name="connsiteX40" fmla="*/ 1036986 w 2024310"/>
                  <a:gd name="connsiteY40" fmla="*/ 148653 h 3276884"/>
                  <a:gd name="connsiteX41" fmla="*/ 966956 w 2024310"/>
                  <a:gd name="connsiteY41" fmla="*/ 3096892 h 3276884"/>
                  <a:gd name="connsiteX42" fmla="*/ 1425744 w 2024310"/>
                  <a:gd name="connsiteY42" fmla="*/ 2982841 h 3276884"/>
                  <a:gd name="connsiteX43" fmla="*/ 1341349 w 2024310"/>
                  <a:gd name="connsiteY43" fmla="*/ 2833768 h 3276884"/>
                  <a:gd name="connsiteX44" fmla="*/ 966956 w 2024310"/>
                  <a:gd name="connsiteY44" fmla="*/ 3096892 h 3276884"/>
                  <a:gd name="connsiteX45" fmla="*/ 428262 w 2024310"/>
                  <a:gd name="connsiteY45" fmla="*/ 2426960 h 3276884"/>
                  <a:gd name="connsiteX46" fmla="*/ 910393 w 2024310"/>
                  <a:gd name="connsiteY46" fmla="*/ 2466473 h 3276884"/>
                  <a:gd name="connsiteX47" fmla="*/ 898722 w 2024310"/>
                  <a:gd name="connsiteY47" fmla="*/ 2329074 h 3276884"/>
                  <a:gd name="connsiteX48" fmla="*/ 859217 w 2024310"/>
                  <a:gd name="connsiteY48" fmla="*/ 2308420 h 3276884"/>
                  <a:gd name="connsiteX49" fmla="*/ 428262 w 2024310"/>
                  <a:gd name="connsiteY49" fmla="*/ 2426960 h 3276884"/>
                  <a:gd name="connsiteX50" fmla="*/ 242412 w 2024310"/>
                  <a:gd name="connsiteY50" fmla="*/ 851812 h 3276884"/>
                  <a:gd name="connsiteX51" fmla="*/ 251391 w 2024310"/>
                  <a:gd name="connsiteY51" fmla="*/ 911980 h 3276884"/>
                  <a:gd name="connsiteX52" fmla="*/ 594359 w 2024310"/>
                  <a:gd name="connsiteY52" fmla="*/ 1187676 h 3276884"/>
                  <a:gd name="connsiteX53" fmla="*/ 666185 w 2024310"/>
                  <a:gd name="connsiteY53" fmla="*/ 1087994 h 3276884"/>
                  <a:gd name="connsiteX54" fmla="*/ 242412 w 2024310"/>
                  <a:gd name="connsiteY54" fmla="*/ 851812 h 3276884"/>
                  <a:gd name="connsiteX55" fmla="*/ 154426 w 2024310"/>
                  <a:gd name="connsiteY55" fmla="*/ 1659143 h 3276884"/>
                  <a:gd name="connsiteX56" fmla="*/ 560242 w 2024310"/>
                  <a:gd name="connsiteY56" fmla="*/ 1841443 h 3276884"/>
                  <a:gd name="connsiteX57" fmla="*/ 653616 w 2024310"/>
                  <a:gd name="connsiteY57" fmla="*/ 1755232 h 3276884"/>
                  <a:gd name="connsiteX58" fmla="*/ 597053 w 2024310"/>
                  <a:gd name="connsiteY58" fmla="*/ 1646570 h 3276884"/>
                  <a:gd name="connsiteX59" fmla="*/ 154426 w 2024310"/>
                  <a:gd name="connsiteY59" fmla="*/ 1659143 h 327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024310" h="3276884">
                    <a:moveTo>
                      <a:pt x="0" y="1615139"/>
                    </a:moveTo>
                    <a:cubicBezTo>
                      <a:pt x="140958" y="1478638"/>
                      <a:pt x="305260" y="1410388"/>
                      <a:pt x="502781" y="1456187"/>
                    </a:cubicBezTo>
                    <a:cubicBezTo>
                      <a:pt x="556651" y="1468760"/>
                      <a:pt x="606031" y="1497497"/>
                      <a:pt x="659003" y="1519948"/>
                    </a:cubicBezTo>
                    <a:cubicBezTo>
                      <a:pt x="659003" y="1454391"/>
                      <a:pt x="659003" y="1385243"/>
                      <a:pt x="659003" y="1316094"/>
                    </a:cubicBezTo>
                    <a:cubicBezTo>
                      <a:pt x="296282" y="1369976"/>
                      <a:pt x="107739" y="1079014"/>
                      <a:pt x="106841" y="815891"/>
                    </a:cubicBezTo>
                    <a:cubicBezTo>
                      <a:pt x="106841" y="759315"/>
                      <a:pt x="119411" y="739558"/>
                      <a:pt x="173280" y="726986"/>
                    </a:cubicBezTo>
                    <a:cubicBezTo>
                      <a:pt x="388758" y="674002"/>
                      <a:pt x="578198" y="711719"/>
                      <a:pt x="723646" y="893122"/>
                    </a:cubicBezTo>
                    <a:cubicBezTo>
                      <a:pt x="725442" y="894918"/>
                      <a:pt x="728135" y="895816"/>
                      <a:pt x="734420" y="899408"/>
                    </a:cubicBezTo>
                    <a:cubicBezTo>
                      <a:pt x="751478" y="853608"/>
                      <a:pt x="769435" y="807809"/>
                      <a:pt x="783800" y="762009"/>
                    </a:cubicBezTo>
                    <a:cubicBezTo>
                      <a:pt x="786494" y="753029"/>
                      <a:pt x="781107" y="738660"/>
                      <a:pt x="774822" y="730578"/>
                    </a:cubicBezTo>
                    <a:cubicBezTo>
                      <a:pt x="614111" y="533011"/>
                      <a:pt x="653616" y="228578"/>
                      <a:pt x="916678" y="59748"/>
                    </a:cubicBezTo>
                    <a:cubicBezTo>
                      <a:pt x="954387" y="35501"/>
                      <a:pt x="994789" y="14846"/>
                      <a:pt x="1036986" y="2274"/>
                    </a:cubicBezTo>
                    <a:cubicBezTo>
                      <a:pt x="1057636" y="-4012"/>
                      <a:pt x="1095345" y="3172"/>
                      <a:pt x="1107914" y="18438"/>
                    </a:cubicBezTo>
                    <a:cubicBezTo>
                      <a:pt x="1279399" y="220496"/>
                      <a:pt x="1301844" y="551869"/>
                      <a:pt x="1050454" y="728782"/>
                    </a:cubicBezTo>
                    <a:cubicBezTo>
                      <a:pt x="1025315" y="746742"/>
                      <a:pt x="997482" y="764703"/>
                      <a:pt x="967854" y="771887"/>
                    </a:cubicBezTo>
                    <a:cubicBezTo>
                      <a:pt x="923861" y="782664"/>
                      <a:pt x="907700" y="810502"/>
                      <a:pt x="893335" y="849118"/>
                    </a:cubicBezTo>
                    <a:cubicBezTo>
                      <a:pt x="572812" y="1731883"/>
                      <a:pt x="1046862" y="2697267"/>
                      <a:pt x="1940197" y="2981944"/>
                    </a:cubicBezTo>
                    <a:cubicBezTo>
                      <a:pt x="2011125" y="3004394"/>
                      <a:pt x="2033571" y="3031335"/>
                      <a:pt x="2021001" y="3077135"/>
                    </a:cubicBezTo>
                    <a:cubicBezTo>
                      <a:pt x="2008431" y="3122036"/>
                      <a:pt x="1969825" y="3135507"/>
                      <a:pt x="1901591" y="3110362"/>
                    </a:cubicBezTo>
                    <a:cubicBezTo>
                      <a:pt x="1792954" y="3069951"/>
                      <a:pt x="1686113" y="3025947"/>
                      <a:pt x="1574783" y="2981944"/>
                    </a:cubicBezTo>
                    <a:cubicBezTo>
                      <a:pt x="1575681" y="2980147"/>
                      <a:pt x="1571191" y="2983739"/>
                      <a:pt x="1569396" y="2989128"/>
                    </a:cubicBezTo>
                    <a:cubicBezTo>
                      <a:pt x="1494876" y="3197471"/>
                      <a:pt x="1272216" y="3326788"/>
                      <a:pt x="1010052" y="3258537"/>
                    </a:cubicBezTo>
                    <a:cubicBezTo>
                      <a:pt x="960671" y="3245067"/>
                      <a:pt x="913087" y="3220820"/>
                      <a:pt x="865502" y="3200165"/>
                    </a:cubicBezTo>
                    <a:cubicBezTo>
                      <a:pt x="823304" y="3181306"/>
                      <a:pt x="810735" y="3147181"/>
                      <a:pt x="823304" y="3104076"/>
                    </a:cubicBezTo>
                    <a:cubicBezTo>
                      <a:pt x="878969" y="2910999"/>
                      <a:pt x="987606" y="2769110"/>
                      <a:pt x="1190514" y="2715228"/>
                    </a:cubicBezTo>
                    <a:cubicBezTo>
                      <a:pt x="1195901" y="2713432"/>
                      <a:pt x="1200390" y="2709840"/>
                      <a:pt x="1207573" y="2707146"/>
                    </a:cubicBezTo>
                    <a:cubicBezTo>
                      <a:pt x="1151010" y="2645182"/>
                      <a:pt x="1096243" y="2585013"/>
                      <a:pt x="1040578" y="2523947"/>
                    </a:cubicBezTo>
                    <a:cubicBezTo>
                      <a:pt x="961569" y="2619139"/>
                      <a:pt x="861013" y="2677511"/>
                      <a:pt x="738011" y="2686491"/>
                    </a:cubicBezTo>
                    <a:cubicBezTo>
                      <a:pt x="548570" y="2699961"/>
                      <a:pt x="401327" y="2616445"/>
                      <a:pt x="285508" y="2471861"/>
                    </a:cubicBezTo>
                    <a:cubicBezTo>
                      <a:pt x="263960" y="2445818"/>
                      <a:pt x="271143" y="2415285"/>
                      <a:pt x="289997" y="2389243"/>
                    </a:cubicBezTo>
                    <a:cubicBezTo>
                      <a:pt x="416590" y="2215024"/>
                      <a:pt x="579096" y="2117139"/>
                      <a:pt x="802654" y="2151264"/>
                    </a:cubicBezTo>
                    <a:cubicBezTo>
                      <a:pt x="805348" y="2151264"/>
                      <a:pt x="808041" y="2150366"/>
                      <a:pt x="812530" y="2148570"/>
                    </a:cubicBezTo>
                    <a:cubicBezTo>
                      <a:pt x="783800" y="2069543"/>
                      <a:pt x="755070" y="1991414"/>
                      <a:pt x="725442" y="1910591"/>
                    </a:cubicBezTo>
                    <a:cubicBezTo>
                      <a:pt x="694916" y="1926756"/>
                      <a:pt x="667981" y="1944717"/>
                      <a:pt x="638353" y="1957289"/>
                    </a:cubicBezTo>
                    <a:cubicBezTo>
                      <a:pt x="439036" y="2043500"/>
                      <a:pt x="216375" y="1977944"/>
                      <a:pt x="76315" y="1790255"/>
                    </a:cubicBezTo>
                    <a:cubicBezTo>
                      <a:pt x="48482" y="1752538"/>
                      <a:pt x="25139" y="1711229"/>
                      <a:pt x="0" y="1670817"/>
                    </a:cubicBezTo>
                    <a:cubicBezTo>
                      <a:pt x="0" y="1651060"/>
                      <a:pt x="0" y="1633100"/>
                      <a:pt x="0" y="1615139"/>
                    </a:cubicBezTo>
                    <a:close/>
                    <a:moveTo>
                      <a:pt x="1036986" y="148653"/>
                    </a:moveTo>
                    <a:cubicBezTo>
                      <a:pt x="862809" y="223190"/>
                      <a:pt x="773026" y="412675"/>
                      <a:pt x="832283" y="578810"/>
                    </a:cubicBezTo>
                    <a:cubicBezTo>
                      <a:pt x="860115" y="656939"/>
                      <a:pt x="905006" y="671308"/>
                      <a:pt x="971445" y="623712"/>
                    </a:cubicBezTo>
                    <a:cubicBezTo>
                      <a:pt x="1120484" y="516846"/>
                      <a:pt x="1150112" y="309401"/>
                      <a:pt x="1036986" y="148653"/>
                    </a:cubicBezTo>
                    <a:close/>
                    <a:moveTo>
                      <a:pt x="966956" y="3096892"/>
                    </a:moveTo>
                    <a:cubicBezTo>
                      <a:pt x="1133053" y="3189389"/>
                      <a:pt x="1335962" y="3137303"/>
                      <a:pt x="1425744" y="2982841"/>
                    </a:cubicBezTo>
                    <a:cubicBezTo>
                      <a:pt x="1476920" y="2893936"/>
                      <a:pt x="1444598" y="2836462"/>
                      <a:pt x="1341349" y="2833768"/>
                    </a:cubicBezTo>
                    <a:cubicBezTo>
                      <a:pt x="1167171" y="2827482"/>
                      <a:pt x="1021723" y="2929858"/>
                      <a:pt x="966956" y="3096892"/>
                    </a:cubicBezTo>
                    <a:close/>
                    <a:moveTo>
                      <a:pt x="428262" y="2426960"/>
                    </a:moveTo>
                    <a:cubicBezTo>
                      <a:pt x="552162" y="2575135"/>
                      <a:pt x="774822" y="2593096"/>
                      <a:pt x="910393" y="2466473"/>
                    </a:cubicBezTo>
                    <a:cubicBezTo>
                      <a:pt x="964263" y="2416184"/>
                      <a:pt x="959774" y="2369486"/>
                      <a:pt x="898722" y="2329074"/>
                    </a:cubicBezTo>
                    <a:cubicBezTo>
                      <a:pt x="886152" y="2320992"/>
                      <a:pt x="873582" y="2313808"/>
                      <a:pt x="859217" y="2308420"/>
                    </a:cubicBezTo>
                    <a:cubicBezTo>
                      <a:pt x="702098" y="2241067"/>
                      <a:pt x="535103" y="2286867"/>
                      <a:pt x="428262" y="2426960"/>
                    </a:cubicBezTo>
                    <a:close/>
                    <a:moveTo>
                      <a:pt x="242412" y="851812"/>
                    </a:moveTo>
                    <a:cubicBezTo>
                      <a:pt x="246004" y="873365"/>
                      <a:pt x="247799" y="892223"/>
                      <a:pt x="251391" y="911980"/>
                    </a:cubicBezTo>
                    <a:cubicBezTo>
                      <a:pt x="285508" y="1083504"/>
                      <a:pt x="431853" y="1201146"/>
                      <a:pt x="594359" y="1187676"/>
                    </a:cubicBezTo>
                    <a:cubicBezTo>
                      <a:pt x="658105" y="1182288"/>
                      <a:pt x="680550" y="1150857"/>
                      <a:pt x="666185" y="1087994"/>
                    </a:cubicBezTo>
                    <a:cubicBezTo>
                      <a:pt x="623090" y="906592"/>
                      <a:pt x="427364" y="795236"/>
                      <a:pt x="242412" y="851812"/>
                    </a:cubicBezTo>
                    <a:close/>
                    <a:moveTo>
                      <a:pt x="154426" y="1659143"/>
                    </a:moveTo>
                    <a:cubicBezTo>
                      <a:pt x="225354" y="1812706"/>
                      <a:pt x="405816" y="1893529"/>
                      <a:pt x="560242" y="1841443"/>
                    </a:cubicBezTo>
                    <a:cubicBezTo>
                      <a:pt x="604235" y="1826177"/>
                      <a:pt x="643740" y="1805522"/>
                      <a:pt x="653616" y="1755232"/>
                    </a:cubicBezTo>
                    <a:cubicBezTo>
                      <a:pt x="663492" y="1704942"/>
                      <a:pt x="630272" y="1674409"/>
                      <a:pt x="597053" y="1646570"/>
                    </a:cubicBezTo>
                    <a:cubicBezTo>
                      <a:pt x="477642" y="1549583"/>
                      <a:pt x="281019" y="1555869"/>
                      <a:pt x="154426" y="1659143"/>
                    </a:cubicBezTo>
                    <a:close/>
                  </a:path>
                </a:pathLst>
              </a:custGeom>
              <a:solidFill>
                <a:srgbClr val="000000"/>
              </a:solidFill>
              <a:ln w="8971" cap="flat">
                <a:noFill/>
                <a:prstDash val="solid"/>
                <a:miter/>
              </a:ln>
            </p:spPr>
            <p:txBody>
              <a:bodyPr rtlCol="0" anchor="ctr"/>
              <a:lstStyle/>
              <a:p>
                <a:endParaRPr lang="en-US"/>
              </a:p>
            </p:txBody>
          </p:sp>
          <p:sp>
            <p:nvSpPr>
              <p:cNvPr id="16" name="Freeform 406">
                <a:extLst>
                  <a:ext uri="{FF2B5EF4-FFF2-40B4-BE49-F238E27FC236}">
                    <a16:creationId xmlns:a16="http://schemas.microsoft.com/office/drawing/2014/main" id="{65F4EEDE-06A1-4C54-95D5-2B75475BAF4C}"/>
                  </a:ext>
                </a:extLst>
              </p:cNvPr>
              <p:cNvSpPr/>
              <p:nvPr/>
            </p:nvSpPr>
            <p:spPr>
              <a:xfrm>
                <a:off x="6010295" y="159975"/>
                <a:ext cx="2022990" cy="3267374"/>
              </a:xfrm>
              <a:custGeom>
                <a:avLst/>
                <a:gdLst>
                  <a:gd name="connsiteX0" fmla="*/ 1289483 w 2022990"/>
                  <a:gd name="connsiteY0" fmla="*/ 907562 h 3267374"/>
                  <a:gd name="connsiteX1" fmla="*/ 1332579 w 2022990"/>
                  <a:gd name="connsiteY1" fmla="*/ 857272 h 3267374"/>
                  <a:gd name="connsiteX2" fmla="*/ 1868579 w 2022990"/>
                  <a:gd name="connsiteY2" fmla="*/ 737834 h 3267374"/>
                  <a:gd name="connsiteX3" fmla="*/ 1913471 w 2022990"/>
                  <a:gd name="connsiteY3" fmla="*/ 796206 h 3267374"/>
                  <a:gd name="connsiteX4" fmla="*/ 1539976 w 2022990"/>
                  <a:gd name="connsiteY4" fmla="*/ 1318861 h 3267374"/>
                  <a:gd name="connsiteX5" fmla="*/ 1451091 w 2022990"/>
                  <a:gd name="connsiteY5" fmla="*/ 1326045 h 3267374"/>
                  <a:gd name="connsiteX6" fmla="*/ 1364002 w 2022990"/>
                  <a:gd name="connsiteY6" fmla="*/ 1319759 h 3267374"/>
                  <a:gd name="connsiteX7" fmla="*/ 1364002 w 2022990"/>
                  <a:gd name="connsiteY7" fmla="*/ 1532592 h 3267374"/>
                  <a:gd name="connsiteX8" fmla="*/ 1597437 w 2022990"/>
                  <a:gd name="connsiteY8" fmla="*/ 1447279 h 3267374"/>
                  <a:gd name="connsiteX9" fmla="*/ 1996968 w 2022990"/>
                  <a:gd name="connsiteY9" fmla="*/ 1594556 h 3267374"/>
                  <a:gd name="connsiteX10" fmla="*/ 2016720 w 2022990"/>
                  <a:gd name="connsiteY10" fmla="*/ 1675379 h 3267374"/>
                  <a:gd name="connsiteX11" fmla="*/ 1525611 w 2022990"/>
                  <a:gd name="connsiteY11" fmla="*/ 1995977 h 3267374"/>
                  <a:gd name="connsiteX12" fmla="*/ 1299359 w 2022990"/>
                  <a:gd name="connsiteY12" fmla="*/ 1909766 h 3267374"/>
                  <a:gd name="connsiteX13" fmla="*/ 1212270 w 2022990"/>
                  <a:gd name="connsiteY13" fmla="*/ 2145050 h 3267374"/>
                  <a:gd name="connsiteX14" fmla="*/ 1403507 w 2022990"/>
                  <a:gd name="connsiteY14" fmla="*/ 2157622 h 3267374"/>
                  <a:gd name="connsiteX15" fmla="*/ 1734804 w 2022990"/>
                  <a:gd name="connsiteY15" fmla="*/ 2396499 h 3267374"/>
                  <a:gd name="connsiteX16" fmla="*/ 1735702 w 2022990"/>
                  <a:gd name="connsiteY16" fmla="*/ 2473730 h 3267374"/>
                  <a:gd name="connsiteX17" fmla="*/ 1040786 w 2022990"/>
                  <a:gd name="connsiteY17" fmla="*/ 2585086 h 3267374"/>
                  <a:gd name="connsiteX18" fmla="*/ 978836 w 2022990"/>
                  <a:gd name="connsiteY18" fmla="*/ 2529407 h 3267374"/>
                  <a:gd name="connsiteX19" fmla="*/ 815432 w 2022990"/>
                  <a:gd name="connsiteY19" fmla="*/ 2708116 h 3267374"/>
                  <a:gd name="connsiteX20" fmla="*/ 837878 w 2022990"/>
                  <a:gd name="connsiteY20" fmla="*/ 2718892 h 3267374"/>
                  <a:gd name="connsiteX21" fmla="*/ 1200599 w 2022990"/>
                  <a:gd name="connsiteY21" fmla="*/ 3113128 h 3267374"/>
                  <a:gd name="connsiteX22" fmla="*/ 1163788 w 2022990"/>
                  <a:gd name="connsiteY22" fmla="*/ 3199339 h 3267374"/>
                  <a:gd name="connsiteX23" fmla="*/ 1007567 w 2022990"/>
                  <a:gd name="connsiteY23" fmla="*/ 3263100 h 3267374"/>
                  <a:gd name="connsiteX24" fmla="*/ 916886 w 2022990"/>
                  <a:gd name="connsiteY24" fmla="*/ 3215504 h 3267374"/>
                  <a:gd name="connsiteX25" fmla="*/ 975245 w 2022990"/>
                  <a:gd name="connsiteY25" fmla="*/ 3133783 h 3267374"/>
                  <a:gd name="connsiteX26" fmla="*/ 1055151 w 2022990"/>
                  <a:gd name="connsiteY26" fmla="*/ 3107740 h 3267374"/>
                  <a:gd name="connsiteX27" fmla="*/ 634072 w 2022990"/>
                  <a:gd name="connsiteY27" fmla="*/ 2859883 h 3267374"/>
                  <a:gd name="connsiteX28" fmla="*/ 590977 w 2022990"/>
                  <a:gd name="connsiteY28" fmla="*/ 2963157 h 3267374"/>
                  <a:gd name="connsiteX29" fmla="*/ 688839 w 2022990"/>
                  <a:gd name="connsiteY29" fmla="*/ 3087983 h 3267374"/>
                  <a:gd name="connsiteX30" fmla="*/ 711285 w 2022990"/>
                  <a:gd name="connsiteY30" fmla="*/ 3103250 h 3267374"/>
                  <a:gd name="connsiteX31" fmla="*/ 742709 w 2022990"/>
                  <a:gd name="connsiteY31" fmla="*/ 3201135 h 3267374"/>
                  <a:gd name="connsiteX32" fmla="*/ 636765 w 2022990"/>
                  <a:gd name="connsiteY32" fmla="*/ 3214606 h 3267374"/>
                  <a:gd name="connsiteX33" fmla="*/ 467975 w 2022990"/>
                  <a:gd name="connsiteY33" fmla="*/ 3023325 h 3267374"/>
                  <a:gd name="connsiteX34" fmla="*/ 449120 w 2022990"/>
                  <a:gd name="connsiteY34" fmla="*/ 2978423 h 3267374"/>
                  <a:gd name="connsiteX35" fmla="*/ 341381 w 2022990"/>
                  <a:gd name="connsiteY35" fmla="*/ 3030509 h 3267374"/>
                  <a:gd name="connsiteX36" fmla="*/ 107947 w 2022990"/>
                  <a:gd name="connsiteY36" fmla="*/ 3120313 h 3267374"/>
                  <a:gd name="connsiteX37" fmla="*/ 3800 w 2022990"/>
                  <a:gd name="connsiteY37" fmla="*/ 3083493 h 3267374"/>
                  <a:gd name="connsiteX38" fmla="*/ 69341 w 2022990"/>
                  <a:gd name="connsiteY38" fmla="*/ 2990996 h 3267374"/>
                  <a:gd name="connsiteX39" fmla="*/ 1055151 w 2022990"/>
                  <a:gd name="connsiteY39" fmla="*/ 2158520 h 3267374"/>
                  <a:gd name="connsiteX40" fmla="*/ 1122488 w 2022990"/>
                  <a:gd name="connsiteY40" fmla="*/ 836618 h 3267374"/>
                  <a:gd name="connsiteX41" fmla="*/ 1069516 w 2022990"/>
                  <a:gd name="connsiteY41" fmla="*/ 783634 h 3267374"/>
                  <a:gd name="connsiteX42" fmla="*/ 815432 w 2022990"/>
                  <a:gd name="connsiteY42" fmla="*/ 204403 h 3267374"/>
                  <a:gd name="connsiteX43" fmla="*/ 907908 w 2022990"/>
                  <a:gd name="connsiteY43" fmla="*/ 31981 h 3267374"/>
                  <a:gd name="connsiteX44" fmla="*/ 986019 w 2022990"/>
                  <a:gd name="connsiteY44" fmla="*/ 5040 h 3267374"/>
                  <a:gd name="connsiteX45" fmla="*/ 1337966 w 2022990"/>
                  <a:gd name="connsiteY45" fmla="*/ 402868 h 3267374"/>
                  <a:gd name="connsiteX46" fmla="*/ 1254468 w 2022990"/>
                  <a:gd name="connsiteY46" fmla="*/ 726160 h 3267374"/>
                  <a:gd name="connsiteX47" fmla="*/ 1245490 w 2022990"/>
                  <a:gd name="connsiteY47" fmla="*/ 786328 h 3267374"/>
                  <a:gd name="connsiteX48" fmla="*/ 1289483 w 2022990"/>
                  <a:gd name="connsiteY48" fmla="*/ 907562 h 3267374"/>
                  <a:gd name="connsiteX49" fmla="*/ 1870375 w 2022990"/>
                  <a:gd name="connsiteY49" fmla="*/ 1665501 h 3267374"/>
                  <a:gd name="connsiteX50" fmla="*/ 1395426 w 2022990"/>
                  <a:gd name="connsiteY50" fmla="*/ 1677175 h 3267374"/>
                  <a:gd name="connsiteX51" fmla="*/ 1417872 w 2022990"/>
                  <a:gd name="connsiteY51" fmla="*/ 1826249 h 3267374"/>
                  <a:gd name="connsiteX52" fmla="*/ 1870375 w 2022990"/>
                  <a:gd name="connsiteY52" fmla="*/ 1665501 h 3267374"/>
                  <a:gd name="connsiteX53" fmla="*/ 984223 w 2022990"/>
                  <a:gd name="connsiteY53" fmla="*/ 147827 h 3267374"/>
                  <a:gd name="connsiteX54" fmla="*/ 938434 w 2022990"/>
                  <a:gd name="connsiteY54" fmla="*/ 247509 h 3267374"/>
                  <a:gd name="connsiteX55" fmla="*/ 1060538 w 2022990"/>
                  <a:gd name="connsiteY55" fmla="*/ 632764 h 3267374"/>
                  <a:gd name="connsiteX56" fmla="*/ 1184438 w 2022990"/>
                  <a:gd name="connsiteY56" fmla="*/ 594149 h 3267374"/>
                  <a:gd name="connsiteX57" fmla="*/ 984223 w 2022990"/>
                  <a:gd name="connsiteY57" fmla="*/ 147827 h 3267374"/>
                  <a:gd name="connsiteX58" fmla="*/ 1594743 w 2022990"/>
                  <a:gd name="connsiteY58" fmla="*/ 2428828 h 3267374"/>
                  <a:gd name="connsiteX59" fmla="*/ 1340659 w 2022990"/>
                  <a:gd name="connsiteY59" fmla="*/ 2281551 h 3267374"/>
                  <a:gd name="connsiteX60" fmla="*/ 1092860 w 2022990"/>
                  <a:gd name="connsiteY60" fmla="*/ 2367762 h 3267374"/>
                  <a:gd name="connsiteX61" fmla="*/ 1089269 w 2022990"/>
                  <a:gd name="connsiteY61" fmla="*/ 2443196 h 3267374"/>
                  <a:gd name="connsiteX62" fmla="*/ 1594743 w 2022990"/>
                  <a:gd name="connsiteY62" fmla="*/ 2428828 h 3267374"/>
                  <a:gd name="connsiteX63" fmla="*/ 1777900 w 2022990"/>
                  <a:gd name="connsiteY63" fmla="*/ 855476 h 3267374"/>
                  <a:gd name="connsiteX64" fmla="*/ 1354127 w 2022990"/>
                  <a:gd name="connsiteY64" fmla="*/ 1103333 h 3267374"/>
                  <a:gd name="connsiteX65" fmla="*/ 1424157 w 2022990"/>
                  <a:gd name="connsiteY65" fmla="*/ 1191340 h 3267374"/>
                  <a:gd name="connsiteX66" fmla="*/ 1777900 w 2022990"/>
                  <a:gd name="connsiteY66" fmla="*/ 855476 h 326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022990" h="3267374">
                    <a:moveTo>
                      <a:pt x="1289483" y="907562"/>
                    </a:moveTo>
                    <a:cubicBezTo>
                      <a:pt x="1306542" y="887805"/>
                      <a:pt x="1319111" y="872539"/>
                      <a:pt x="1332579" y="857272"/>
                    </a:cubicBezTo>
                    <a:cubicBezTo>
                      <a:pt x="1468150" y="709995"/>
                      <a:pt x="1687219" y="675870"/>
                      <a:pt x="1868579" y="737834"/>
                    </a:cubicBezTo>
                    <a:cubicBezTo>
                      <a:pt x="1888332" y="744120"/>
                      <a:pt x="1912573" y="775551"/>
                      <a:pt x="1913471" y="796206"/>
                    </a:cubicBezTo>
                    <a:cubicBezTo>
                      <a:pt x="1925142" y="1002753"/>
                      <a:pt x="1810221" y="1266775"/>
                      <a:pt x="1539976" y="1318861"/>
                    </a:cubicBezTo>
                    <a:cubicBezTo>
                      <a:pt x="1511246" y="1324249"/>
                      <a:pt x="1480720" y="1326045"/>
                      <a:pt x="1451091" y="1326045"/>
                    </a:cubicBezTo>
                    <a:cubicBezTo>
                      <a:pt x="1423259" y="1326045"/>
                      <a:pt x="1394529" y="1322453"/>
                      <a:pt x="1364002" y="1319759"/>
                    </a:cubicBezTo>
                    <a:cubicBezTo>
                      <a:pt x="1364002" y="1388009"/>
                      <a:pt x="1364002" y="1457158"/>
                      <a:pt x="1364002" y="1532592"/>
                    </a:cubicBezTo>
                    <a:cubicBezTo>
                      <a:pt x="1436726" y="1483200"/>
                      <a:pt x="1512143" y="1451769"/>
                      <a:pt x="1597437" y="1447279"/>
                    </a:cubicBezTo>
                    <a:cubicBezTo>
                      <a:pt x="1751862" y="1439197"/>
                      <a:pt x="1882944" y="1493079"/>
                      <a:pt x="1996968" y="1594556"/>
                    </a:cubicBezTo>
                    <a:cubicBezTo>
                      <a:pt x="2021209" y="1616109"/>
                      <a:pt x="2030188" y="1643050"/>
                      <a:pt x="2016720" y="1675379"/>
                    </a:cubicBezTo>
                    <a:cubicBezTo>
                      <a:pt x="1945792" y="1839719"/>
                      <a:pt x="1767126" y="2016631"/>
                      <a:pt x="1525611" y="1995977"/>
                    </a:cubicBezTo>
                    <a:cubicBezTo>
                      <a:pt x="1443909" y="1988792"/>
                      <a:pt x="1369389" y="1960055"/>
                      <a:pt x="1299359" y="1909766"/>
                    </a:cubicBezTo>
                    <a:cubicBezTo>
                      <a:pt x="1269731" y="1991486"/>
                      <a:pt x="1240103" y="2069615"/>
                      <a:pt x="1212270" y="2145050"/>
                    </a:cubicBezTo>
                    <a:cubicBezTo>
                      <a:pt x="1275118" y="2148642"/>
                      <a:pt x="1340659" y="2145050"/>
                      <a:pt x="1403507" y="2157622"/>
                    </a:cubicBezTo>
                    <a:cubicBezTo>
                      <a:pt x="1548056" y="2187257"/>
                      <a:pt x="1656693" y="2274367"/>
                      <a:pt x="1734804" y="2396499"/>
                    </a:cubicBezTo>
                    <a:cubicBezTo>
                      <a:pt x="1747373" y="2415358"/>
                      <a:pt x="1748271" y="2456667"/>
                      <a:pt x="1735702" y="2473730"/>
                    </a:cubicBezTo>
                    <a:cubicBezTo>
                      <a:pt x="1585765" y="2674889"/>
                      <a:pt x="1279607" y="2784448"/>
                      <a:pt x="1040786" y="2585086"/>
                    </a:cubicBezTo>
                    <a:cubicBezTo>
                      <a:pt x="1020136" y="2568023"/>
                      <a:pt x="1001282" y="2549164"/>
                      <a:pt x="978836" y="2529407"/>
                    </a:cubicBezTo>
                    <a:cubicBezTo>
                      <a:pt x="926763" y="2585984"/>
                      <a:pt x="871995" y="2646152"/>
                      <a:pt x="815432" y="2708116"/>
                    </a:cubicBezTo>
                    <a:cubicBezTo>
                      <a:pt x="823513" y="2711708"/>
                      <a:pt x="829797" y="2716198"/>
                      <a:pt x="837878" y="2718892"/>
                    </a:cubicBezTo>
                    <a:cubicBezTo>
                      <a:pt x="1038990" y="2776366"/>
                      <a:pt x="1147627" y="2919153"/>
                      <a:pt x="1200599" y="3113128"/>
                    </a:cubicBezTo>
                    <a:cubicBezTo>
                      <a:pt x="1210475" y="3150846"/>
                      <a:pt x="1199701" y="3182277"/>
                      <a:pt x="1163788" y="3199339"/>
                    </a:cubicBezTo>
                    <a:cubicBezTo>
                      <a:pt x="1112612" y="3222688"/>
                      <a:pt x="1060538" y="3246037"/>
                      <a:pt x="1007567" y="3263100"/>
                    </a:cubicBezTo>
                    <a:cubicBezTo>
                      <a:pt x="963573" y="3277468"/>
                      <a:pt x="925865" y="3254119"/>
                      <a:pt x="916886" y="3215504"/>
                    </a:cubicBezTo>
                    <a:cubicBezTo>
                      <a:pt x="908806" y="3178685"/>
                      <a:pt x="931252" y="3147254"/>
                      <a:pt x="975245" y="3133783"/>
                    </a:cubicBezTo>
                    <a:cubicBezTo>
                      <a:pt x="1002180" y="3125701"/>
                      <a:pt x="1028216" y="3116720"/>
                      <a:pt x="1055151" y="3107740"/>
                    </a:cubicBezTo>
                    <a:cubicBezTo>
                      <a:pt x="1027319" y="2926338"/>
                      <a:pt x="800169" y="2793429"/>
                      <a:pt x="634072" y="2859883"/>
                    </a:cubicBezTo>
                    <a:cubicBezTo>
                      <a:pt x="584692" y="2879640"/>
                      <a:pt x="564939" y="2915561"/>
                      <a:pt x="590977" y="2963157"/>
                    </a:cubicBezTo>
                    <a:cubicBezTo>
                      <a:pt x="616115" y="3008956"/>
                      <a:pt x="655620" y="3046674"/>
                      <a:pt x="688839" y="3087983"/>
                    </a:cubicBezTo>
                    <a:cubicBezTo>
                      <a:pt x="694226" y="3094269"/>
                      <a:pt x="703204" y="3097862"/>
                      <a:pt x="711285" y="3103250"/>
                    </a:cubicBezTo>
                    <a:cubicBezTo>
                      <a:pt x="752585" y="3131987"/>
                      <a:pt x="764256" y="3167010"/>
                      <a:pt x="742709" y="3201135"/>
                    </a:cubicBezTo>
                    <a:cubicBezTo>
                      <a:pt x="721161" y="3236159"/>
                      <a:pt x="681656" y="3241547"/>
                      <a:pt x="636765" y="3214606"/>
                    </a:cubicBezTo>
                    <a:cubicBezTo>
                      <a:pt x="560450" y="3167908"/>
                      <a:pt x="504785" y="3104148"/>
                      <a:pt x="467975" y="3023325"/>
                    </a:cubicBezTo>
                    <a:cubicBezTo>
                      <a:pt x="461690" y="3009854"/>
                      <a:pt x="456303" y="2996384"/>
                      <a:pt x="449120" y="2978423"/>
                    </a:cubicBezTo>
                    <a:cubicBezTo>
                      <a:pt x="412309" y="2996384"/>
                      <a:pt x="378192" y="3016141"/>
                      <a:pt x="341381" y="3030509"/>
                    </a:cubicBezTo>
                    <a:cubicBezTo>
                      <a:pt x="264168" y="3061940"/>
                      <a:pt x="186956" y="3092474"/>
                      <a:pt x="107947" y="3120313"/>
                    </a:cubicBezTo>
                    <a:cubicBezTo>
                      <a:pt x="54078" y="3139171"/>
                      <a:pt x="16369" y="3123905"/>
                      <a:pt x="3800" y="3083493"/>
                    </a:cubicBezTo>
                    <a:cubicBezTo>
                      <a:pt x="-9668" y="3040388"/>
                      <a:pt x="12778" y="3008956"/>
                      <a:pt x="69341" y="2990996"/>
                    </a:cubicBezTo>
                    <a:cubicBezTo>
                      <a:pt x="513764" y="2850903"/>
                      <a:pt x="846856" y="2574309"/>
                      <a:pt x="1055151" y="2158520"/>
                    </a:cubicBezTo>
                    <a:cubicBezTo>
                      <a:pt x="1269731" y="1730159"/>
                      <a:pt x="1286790" y="1287430"/>
                      <a:pt x="1122488" y="836618"/>
                    </a:cubicBezTo>
                    <a:cubicBezTo>
                      <a:pt x="1112612" y="809677"/>
                      <a:pt x="1099145" y="793512"/>
                      <a:pt x="1069516" y="783634"/>
                    </a:cubicBezTo>
                    <a:cubicBezTo>
                      <a:pt x="839674" y="703709"/>
                      <a:pt x="727446" y="451362"/>
                      <a:pt x="815432" y="204403"/>
                    </a:cubicBezTo>
                    <a:cubicBezTo>
                      <a:pt x="836980" y="143337"/>
                      <a:pt x="874689" y="88557"/>
                      <a:pt x="907908" y="31981"/>
                    </a:cubicBezTo>
                    <a:cubicBezTo>
                      <a:pt x="924967" y="4142"/>
                      <a:pt x="953697" y="-7532"/>
                      <a:pt x="986019" y="5040"/>
                    </a:cubicBezTo>
                    <a:cubicBezTo>
                      <a:pt x="1170970" y="77781"/>
                      <a:pt x="1302951" y="199015"/>
                      <a:pt x="1337966" y="402868"/>
                    </a:cubicBezTo>
                    <a:cubicBezTo>
                      <a:pt x="1358616" y="522306"/>
                      <a:pt x="1328090" y="630968"/>
                      <a:pt x="1254468" y="726160"/>
                    </a:cubicBezTo>
                    <a:cubicBezTo>
                      <a:pt x="1238307" y="746814"/>
                      <a:pt x="1235614" y="762979"/>
                      <a:pt x="1245490" y="786328"/>
                    </a:cubicBezTo>
                    <a:cubicBezTo>
                      <a:pt x="1260753" y="824045"/>
                      <a:pt x="1273323" y="863558"/>
                      <a:pt x="1289483" y="907562"/>
                    </a:cubicBezTo>
                    <a:close/>
                    <a:moveTo>
                      <a:pt x="1870375" y="1665501"/>
                    </a:moveTo>
                    <a:cubicBezTo>
                      <a:pt x="1729417" y="1546961"/>
                      <a:pt x="1529202" y="1553247"/>
                      <a:pt x="1395426" y="1677175"/>
                    </a:cubicBezTo>
                    <a:cubicBezTo>
                      <a:pt x="1332579" y="1736445"/>
                      <a:pt x="1339761" y="1786735"/>
                      <a:pt x="1417872" y="1826249"/>
                    </a:cubicBezTo>
                    <a:cubicBezTo>
                      <a:pt x="1582174" y="1908867"/>
                      <a:pt x="1770716" y="1842413"/>
                      <a:pt x="1870375" y="1665501"/>
                    </a:cubicBezTo>
                    <a:close/>
                    <a:moveTo>
                      <a:pt x="984223" y="147827"/>
                    </a:moveTo>
                    <a:cubicBezTo>
                      <a:pt x="968960" y="181054"/>
                      <a:pt x="950106" y="213383"/>
                      <a:pt x="938434" y="247509"/>
                    </a:cubicBezTo>
                    <a:cubicBezTo>
                      <a:pt x="886360" y="395684"/>
                      <a:pt x="939332" y="558228"/>
                      <a:pt x="1060538" y="632764"/>
                    </a:cubicBezTo>
                    <a:cubicBezTo>
                      <a:pt x="1117999" y="667788"/>
                      <a:pt x="1162890" y="655215"/>
                      <a:pt x="1184438" y="594149"/>
                    </a:cubicBezTo>
                    <a:cubicBezTo>
                      <a:pt x="1247285" y="410950"/>
                      <a:pt x="1173664" y="245713"/>
                      <a:pt x="984223" y="147827"/>
                    </a:cubicBezTo>
                    <a:close/>
                    <a:moveTo>
                      <a:pt x="1594743" y="2428828"/>
                    </a:moveTo>
                    <a:cubicBezTo>
                      <a:pt x="1529202" y="2347107"/>
                      <a:pt x="1447500" y="2292327"/>
                      <a:pt x="1340659" y="2281551"/>
                    </a:cubicBezTo>
                    <a:cubicBezTo>
                      <a:pt x="1245490" y="2272570"/>
                      <a:pt x="1161992" y="2299511"/>
                      <a:pt x="1092860" y="2367762"/>
                    </a:cubicBezTo>
                    <a:cubicBezTo>
                      <a:pt x="1067721" y="2392907"/>
                      <a:pt x="1065925" y="2413561"/>
                      <a:pt x="1089269" y="2443196"/>
                    </a:cubicBezTo>
                    <a:cubicBezTo>
                      <a:pt x="1209577" y="2595862"/>
                      <a:pt x="1468150" y="2590474"/>
                      <a:pt x="1594743" y="2428828"/>
                    </a:cubicBezTo>
                    <a:close/>
                    <a:moveTo>
                      <a:pt x="1777900" y="855476"/>
                    </a:moveTo>
                    <a:cubicBezTo>
                      <a:pt x="1598335" y="795308"/>
                      <a:pt x="1388244" y="917440"/>
                      <a:pt x="1354127" y="1103333"/>
                    </a:cubicBezTo>
                    <a:cubicBezTo>
                      <a:pt x="1343353" y="1159909"/>
                      <a:pt x="1364900" y="1186850"/>
                      <a:pt x="1424157" y="1191340"/>
                    </a:cubicBezTo>
                    <a:cubicBezTo>
                      <a:pt x="1610904" y="1207505"/>
                      <a:pt x="1773410" y="1053941"/>
                      <a:pt x="1777900" y="855476"/>
                    </a:cubicBezTo>
                    <a:close/>
                  </a:path>
                </a:pathLst>
              </a:custGeom>
              <a:solidFill>
                <a:srgbClr val="000000"/>
              </a:solidFill>
              <a:ln w="8971" cap="flat">
                <a:noFill/>
                <a:prstDash val="solid"/>
                <a:miter/>
              </a:ln>
            </p:spPr>
            <p:txBody>
              <a:bodyPr rtlCol="0" anchor="ctr"/>
              <a:lstStyle/>
              <a:p>
                <a:endParaRPr lang="en-US"/>
              </a:p>
            </p:txBody>
          </p:sp>
          <p:sp>
            <p:nvSpPr>
              <p:cNvPr id="17" name="Freeform 407">
                <a:extLst>
                  <a:ext uri="{FF2B5EF4-FFF2-40B4-BE49-F238E27FC236}">
                    <a16:creationId xmlns:a16="http://schemas.microsoft.com/office/drawing/2014/main" id="{52370A7E-BEA8-440D-BC94-F64D30FB1AB0}"/>
                  </a:ext>
                </a:extLst>
              </p:cNvPr>
              <p:cNvSpPr/>
              <p:nvPr/>
            </p:nvSpPr>
            <p:spPr>
              <a:xfrm>
                <a:off x="4658969" y="648132"/>
                <a:ext cx="2164692" cy="2067396"/>
              </a:xfrm>
              <a:custGeom>
                <a:avLst/>
                <a:gdLst>
                  <a:gd name="connsiteX0" fmla="*/ 1994377 w 2164692"/>
                  <a:gd name="connsiteY0" fmla="*/ 835194 h 2067396"/>
                  <a:gd name="connsiteX1" fmla="*/ 1700788 w 2164692"/>
                  <a:gd name="connsiteY1" fmla="*/ 792088 h 2067396"/>
                  <a:gd name="connsiteX2" fmla="*/ 1435033 w 2164692"/>
                  <a:gd name="connsiteY2" fmla="*/ 754371 h 2067396"/>
                  <a:gd name="connsiteX3" fmla="*/ 1335374 w 2164692"/>
                  <a:gd name="connsiteY3" fmla="*/ 681630 h 2067396"/>
                  <a:gd name="connsiteX4" fmla="*/ 1110918 w 2164692"/>
                  <a:gd name="connsiteY4" fmla="*/ 224532 h 2067396"/>
                  <a:gd name="connsiteX5" fmla="*/ 1083983 w 2164692"/>
                  <a:gd name="connsiteY5" fmla="*/ 175140 h 2067396"/>
                  <a:gd name="connsiteX6" fmla="*/ 995997 w 2164692"/>
                  <a:gd name="connsiteY6" fmla="*/ 345766 h 2067396"/>
                  <a:gd name="connsiteX7" fmla="*/ 928660 w 2164692"/>
                  <a:gd name="connsiteY7" fmla="*/ 381688 h 2067396"/>
                  <a:gd name="connsiteX8" fmla="*/ 873893 w 2164692"/>
                  <a:gd name="connsiteY8" fmla="*/ 332296 h 2067396"/>
                  <a:gd name="connsiteX9" fmla="*/ 882871 w 2164692"/>
                  <a:gd name="connsiteY9" fmla="*/ 277516 h 2067396"/>
                  <a:gd name="connsiteX10" fmla="*/ 987018 w 2164692"/>
                  <a:gd name="connsiteY10" fmla="*/ 64682 h 2067396"/>
                  <a:gd name="connsiteX11" fmla="*/ 1084881 w 2164692"/>
                  <a:gd name="connsiteY11" fmla="*/ 24 h 2067396"/>
                  <a:gd name="connsiteX12" fmla="*/ 1181846 w 2164692"/>
                  <a:gd name="connsiteY12" fmla="*/ 66478 h 2067396"/>
                  <a:gd name="connsiteX13" fmla="*/ 1433237 w 2164692"/>
                  <a:gd name="connsiteY13" fmla="*/ 579255 h 2067396"/>
                  <a:gd name="connsiteX14" fmla="*/ 1498778 w 2164692"/>
                  <a:gd name="connsiteY14" fmla="*/ 627748 h 2067396"/>
                  <a:gd name="connsiteX15" fmla="*/ 2059918 w 2164692"/>
                  <a:gd name="connsiteY15" fmla="*/ 708571 h 2067396"/>
                  <a:gd name="connsiteX16" fmla="*/ 2159576 w 2164692"/>
                  <a:gd name="connsiteY16" fmla="*/ 784904 h 2067396"/>
                  <a:gd name="connsiteX17" fmla="*/ 2120970 w 2164692"/>
                  <a:gd name="connsiteY17" fmla="*/ 900750 h 2067396"/>
                  <a:gd name="connsiteX18" fmla="*/ 1719643 w 2164692"/>
                  <a:gd name="connsiteY18" fmla="*/ 1289598 h 2067396"/>
                  <a:gd name="connsiteX19" fmla="*/ 1690014 w 2164692"/>
                  <a:gd name="connsiteY19" fmla="*/ 1378503 h 2067396"/>
                  <a:gd name="connsiteX20" fmla="*/ 1784286 w 2164692"/>
                  <a:gd name="connsiteY20" fmla="*/ 1920016 h 2067396"/>
                  <a:gd name="connsiteX21" fmla="*/ 1749271 w 2164692"/>
                  <a:gd name="connsiteY21" fmla="*/ 2045740 h 2067396"/>
                  <a:gd name="connsiteX22" fmla="*/ 1615495 w 2164692"/>
                  <a:gd name="connsiteY22" fmla="*/ 2044842 h 2067396"/>
                  <a:gd name="connsiteX23" fmla="*/ 1118101 w 2164692"/>
                  <a:gd name="connsiteY23" fmla="*/ 1781719 h 2067396"/>
                  <a:gd name="connsiteX24" fmla="*/ 1044479 w 2164692"/>
                  <a:gd name="connsiteY24" fmla="*/ 1782617 h 2067396"/>
                  <a:gd name="connsiteX25" fmla="*/ 547085 w 2164692"/>
                  <a:gd name="connsiteY25" fmla="*/ 2044842 h 2067396"/>
                  <a:gd name="connsiteX26" fmla="*/ 414207 w 2164692"/>
                  <a:gd name="connsiteY26" fmla="*/ 2044842 h 2067396"/>
                  <a:gd name="connsiteX27" fmla="*/ 379192 w 2164692"/>
                  <a:gd name="connsiteY27" fmla="*/ 1919118 h 2067396"/>
                  <a:gd name="connsiteX28" fmla="*/ 475259 w 2164692"/>
                  <a:gd name="connsiteY28" fmla="*/ 1365032 h 2067396"/>
                  <a:gd name="connsiteX29" fmla="*/ 453711 w 2164692"/>
                  <a:gd name="connsiteY29" fmla="*/ 1299476 h 2067396"/>
                  <a:gd name="connsiteX30" fmla="*/ 43406 w 2164692"/>
                  <a:gd name="connsiteY30" fmla="*/ 900750 h 2067396"/>
                  <a:gd name="connsiteX31" fmla="*/ 1208 w 2164692"/>
                  <a:gd name="connsiteY31" fmla="*/ 798374 h 2067396"/>
                  <a:gd name="connsiteX32" fmla="*/ 96377 w 2164692"/>
                  <a:gd name="connsiteY32" fmla="*/ 711265 h 2067396"/>
                  <a:gd name="connsiteX33" fmla="*/ 653028 w 2164692"/>
                  <a:gd name="connsiteY33" fmla="*/ 630442 h 2067396"/>
                  <a:gd name="connsiteX34" fmla="*/ 734730 w 2164692"/>
                  <a:gd name="connsiteY34" fmla="*/ 576561 h 2067396"/>
                  <a:gd name="connsiteX35" fmla="*/ 826308 w 2164692"/>
                  <a:gd name="connsiteY35" fmla="*/ 540639 h 2067396"/>
                  <a:gd name="connsiteX36" fmla="*/ 854141 w 2164692"/>
                  <a:gd name="connsiteY36" fmla="*/ 636729 h 2067396"/>
                  <a:gd name="connsiteX37" fmla="*/ 698817 w 2164692"/>
                  <a:gd name="connsiteY37" fmla="*/ 761555 h 2067396"/>
                  <a:gd name="connsiteX38" fmla="*/ 221175 w 2164692"/>
                  <a:gd name="connsiteY38" fmla="*/ 828907 h 2067396"/>
                  <a:gd name="connsiteX39" fmla="*/ 173590 w 2164692"/>
                  <a:gd name="connsiteY39" fmla="*/ 837888 h 2067396"/>
                  <a:gd name="connsiteX40" fmla="*/ 209503 w 2164692"/>
                  <a:gd name="connsiteY40" fmla="*/ 874707 h 2067396"/>
                  <a:gd name="connsiteX41" fmla="*/ 568633 w 2164692"/>
                  <a:gd name="connsiteY41" fmla="*/ 1224041 h 2067396"/>
                  <a:gd name="connsiteX42" fmla="*/ 612626 w 2164692"/>
                  <a:gd name="connsiteY42" fmla="*/ 1364134 h 2067396"/>
                  <a:gd name="connsiteX43" fmla="*/ 519252 w 2164692"/>
                  <a:gd name="connsiteY43" fmla="*/ 1908342 h 2067396"/>
                  <a:gd name="connsiteX44" fmla="*/ 631480 w 2164692"/>
                  <a:gd name="connsiteY44" fmla="*/ 1849970 h 2067396"/>
                  <a:gd name="connsiteX45" fmla="*/ 1014851 w 2164692"/>
                  <a:gd name="connsiteY45" fmla="*/ 1647912 h 2067396"/>
                  <a:gd name="connsiteX46" fmla="*/ 1153116 w 2164692"/>
                  <a:gd name="connsiteY46" fmla="*/ 1648811 h 2067396"/>
                  <a:gd name="connsiteX47" fmla="*/ 1595743 w 2164692"/>
                  <a:gd name="connsiteY47" fmla="*/ 1882299 h 2067396"/>
                  <a:gd name="connsiteX48" fmla="*/ 1646021 w 2164692"/>
                  <a:gd name="connsiteY48" fmla="*/ 1907444 h 2067396"/>
                  <a:gd name="connsiteX49" fmla="*/ 1598436 w 2164692"/>
                  <a:gd name="connsiteY49" fmla="*/ 1626360 h 2067396"/>
                  <a:gd name="connsiteX50" fmla="*/ 1549954 w 2164692"/>
                  <a:gd name="connsiteY50" fmla="*/ 1348868 h 2067396"/>
                  <a:gd name="connsiteX51" fmla="*/ 1592152 w 2164692"/>
                  <a:gd name="connsiteY51" fmla="*/ 1228532 h 2067396"/>
                  <a:gd name="connsiteX52" fmla="*/ 1957566 w 2164692"/>
                  <a:gd name="connsiteY52" fmla="*/ 872911 h 2067396"/>
                  <a:gd name="connsiteX53" fmla="*/ 1994377 w 2164692"/>
                  <a:gd name="connsiteY53" fmla="*/ 835194 h 206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164692" h="2067396">
                    <a:moveTo>
                      <a:pt x="1994377" y="835194"/>
                    </a:moveTo>
                    <a:cubicBezTo>
                      <a:pt x="1892025" y="819927"/>
                      <a:pt x="1795958" y="805559"/>
                      <a:pt x="1700788" y="792088"/>
                    </a:cubicBezTo>
                    <a:cubicBezTo>
                      <a:pt x="1612802" y="779516"/>
                      <a:pt x="1523917" y="766943"/>
                      <a:pt x="1435033" y="754371"/>
                    </a:cubicBezTo>
                    <a:cubicBezTo>
                      <a:pt x="1388346" y="748084"/>
                      <a:pt x="1356024" y="724736"/>
                      <a:pt x="1335374" y="681630"/>
                    </a:cubicBezTo>
                    <a:cubicBezTo>
                      <a:pt x="1260855" y="528965"/>
                      <a:pt x="1185437" y="377197"/>
                      <a:pt x="1110918" y="224532"/>
                    </a:cubicBezTo>
                    <a:cubicBezTo>
                      <a:pt x="1103735" y="210163"/>
                      <a:pt x="1095655" y="196693"/>
                      <a:pt x="1083983" y="175140"/>
                    </a:cubicBezTo>
                    <a:cubicBezTo>
                      <a:pt x="1053458" y="237104"/>
                      <a:pt x="1029216" y="293680"/>
                      <a:pt x="995997" y="345766"/>
                    </a:cubicBezTo>
                    <a:cubicBezTo>
                      <a:pt x="983427" y="365523"/>
                      <a:pt x="950208" y="383484"/>
                      <a:pt x="928660" y="381688"/>
                    </a:cubicBezTo>
                    <a:cubicBezTo>
                      <a:pt x="908908" y="379891"/>
                      <a:pt x="885564" y="353849"/>
                      <a:pt x="873893" y="332296"/>
                    </a:cubicBezTo>
                    <a:cubicBezTo>
                      <a:pt x="866710" y="319723"/>
                      <a:pt x="875688" y="294578"/>
                      <a:pt x="882871" y="277516"/>
                    </a:cubicBezTo>
                    <a:cubicBezTo>
                      <a:pt x="916090" y="205673"/>
                      <a:pt x="952003" y="135627"/>
                      <a:pt x="987018" y="64682"/>
                    </a:cubicBezTo>
                    <a:cubicBezTo>
                      <a:pt x="1006771" y="23373"/>
                      <a:pt x="1038194" y="-874"/>
                      <a:pt x="1084881" y="24"/>
                    </a:cubicBezTo>
                    <a:cubicBezTo>
                      <a:pt x="1131568" y="24"/>
                      <a:pt x="1162094" y="25169"/>
                      <a:pt x="1181846" y="66478"/>
                    </a:cubicBezTo>
                    <a:cubicBezTo>
                      <a:pt x="1266242" y="237104"/>
                      <a:pt x="1350637" y="407730"/>
                      <a:pt x="1433237" y="579255"/>
                    </a:cubicBezTo>
                    <a:cubicBezTo>
                      <a:pt x="1447602" y="609788"/>
                      <a:pt x="1466456" y="623258"/>
                      <a:pt x="1498778" y="627748"/>
                    </a:cubicBezTo>
                    <a:cubicBezTo>
                      <a:pt x="1686423" y="653791"/>
                      <a:pt x="1873170" y="682528"/>
                      <a:pt x="2059918" y="708571"/>
                    </a:cubicBezTo>
                    <a:cubicBezTo>
                      <a:pt x="2108400" y="715755"/>
                      <a:pt x="2144313" y="736410"/>
                      <a:pt x="2159576" y="784904"/>
                    </a:cubicBezTo>
                    <a:cubicBezTo>
                      <a:pt x="2174839" y="832500"/>
                      <a:pt x="2154189" y="868421"/>
                      <a:pt x="2120970" y="900750"/>
                    </a:cubicBezTo>
                    <a:cubicBezTo>
                      <a:pt x="1987194" y="1030964"/>
                      <a:pt x="1855214" y="1161179"/>
                      <a:pt x="1719643" y="1289598"/>
                    </a:cubicBezTo>
                    <a:cubicBezTo>
                      <a:pt x="1691810" y="1316539"/>
                      <a:pt x="1683730" y="1340785"/>
                      <a:pt x="1690014" y="1378503"/>
                    </a:cubicBezTo>
                    <a:cubicBezTo>
                      <a:pt x="1723234" y="1559007"/>
                      <a:pt x="1752862" y="1739512"/>
                      <a:pt x="1784286" y="1920016"/>
                    </a:cubicBezTo>
                    <a:cubicBezTo>
                      <a:pt x="1793264" y="1968510"/>
                      <a:pt x="1791468" y="2012513"/>
                      <a:pt x="1749271" y="2045740"/>
                    </a:cubicBezTo>
                    <a:cubicBezTo>
                      <a:pt x="1705277" y="2079866"/>
                      <a:pt x="1661284" y="2069089"/>
                      <a:pt x="1615495" y="2044842"/>
                    </a:cubicBezTo>
                    <a:cubicBezTo>
                      <a:pt x="1450295" y="1956835"/>
                      <a:pt x="1283300" y="1870624"/>
                      <a:pt x="1118101" y="1781719"/>
                    </a:cubicBezTo>
                    <a:cubicBezTo>
                      <a:pt x="1091166" y="1767351"/>
                      <a:pt x="1070516" y="1768249"/>
                      <a:pt x="1044479" y="1782617"/>
                    </a:cubicBezTo>
                    <a:cubicBezTo>
                      <a:pt x="879280" y="1870624"/>
                      <a:pt x="712284" y="1956835"/>
                      <a:pt x="547085" y="2044842"/>
                    </a:cubicBezTo>
                    <a:cubicBezTo>
                      <a:pt x="501296" y="2069089"/>
                      <a:pt x="458200" y="2078968"/>
                      <a:pt x="414207" y="2044842"/>
                    </a:cubicBezTo>
                    <a:cubicBezTo>
                      <a:pt x="372009" y="2011615"/>
                      <a:pt x="371111" y="1967612"/>
                      <a:pt x="379192" y="1919118"/>
                    </a:cubicBezTo>
                    <a:cubicBezTo>
                      <a:pt x="411513" y="1734124"/>
                      <a:pt x="442040" y="1549129"/>
                      <a:pt x="475259" y="1365032"/>
                    </a:cubicBezTo>
                    <a:cubicBezTo>
                      <a:pt x="480646" y="1336295"/>
                      <a:pt x="474361" y="1319233"/>
                      <a:pt x="453711" y="1299476"/>
                    </a:cubicBezTo>
                    <a:cubicBezTo>
                      <a:pt x="316344" y="1167465"/>
                      <a:pt x="179875" y="1033659"/>
                      <a:pt x="43406" y="900750"/>
                    </a:cubicBezTo>
                    <a:cubicBezTo>
                      <a:pt x="13778" y="872013"/>
                      <a:pt x="-5077" y="840582"/>
                      <a:pt x="1208" y="798374"/>
                    </a:cubicBezTo>
                    <a:cubicBezTo>
                      <a:pt x="9288" y="750779"/>
                      <a:pt x="43406" y="719347"/>
                      <a:pt x="96377" y="711265"/>
                    </a:cubicBezTo>
                    <a:cubicBezTo>
                      <a:pt x="282227" y="684324"/>
                      <a:pt x="467178" y="656485"/>
                      <a:pt x="653028" y="630442"/>
                    </a:cubicBezTo>
                    <a:cubicBezTo>
                      <a:pt x="690737" y="625054"/>
                      <a:pt x="718569" y="616972"/>
                      <a:pt x="734730" y="576561"/>
                    </a:cubicBezTo>
                    <a:cubicBezTo>
                      <a:pt x="751789" y="534353"/>
                      <a:pt x="791293" y="522679"/>
                      <a:pt x="826308" y="540639"/>
                    </a:cubicBezTo>
                    <a:cubicBezTo>
                      <a:pt x="861323" y="558600"/>
                      <a:pt x="870301" y="593623"/>
                      <a:pt x="854141" y="636729"/>
                    </a:cubicBezTo>
                    <a:cubicBezTo>
                      <a:pt x="826308" y="709469"/>
                      <a:pt x="784110" y="752575"/>
                      <a:pt x="698817" y="761555"/>
                    </a:cubicBezTo>
                    <a:cubicBezTo>
                      <a:pt x="539004" y="777720"/>
                      <a:pt x="380090" y="805559"/>
                      <a:pt x="221175" y="828907"/>
                    </a:cubicBezTo>
                    <a:cubicBezTo>
                      <a:pt x="207708" y="830704"/>
                      <a:pt x="195138" y="834296"/>
                      <a:pt x="173590" y="837888"/>
                    </a:cubicBezTo>
                    <a:cubicBezTo>
                      <a:pt x="188853" y="853154"/>
                      <a:pt x="198729" y="863931"/>
                      <a:pt x="209503" y="874707"/>
                    </a:cubicBezTo>
                    <a:cubicBezTo>
                      <a:pt x="328914" y="991451"/>
                      <a:pt x="447426" y="1108195"/>
                      <a:pt x="568633" y="1224041"/>
                    </a:cubicBezTo>
                    <a:cubicBezTo>
                      <a:pt x="610830" y="1264453"/>
                      <a:pt x="623400" y="1307558"/>
                      <a:pt x="612626" y="1364134"/>
                    </a:cubicBezTo>
                    <a:cubicBezTo>
                      <a:pt x="579406" y="1541945"/>
                      <a:pt x="550676" y="1721551"/>
                      <a:pt x="519252" y="1908342"/>
                    </a:cubicBezTo>
                    <a:cubicBezTo>
                      <a:pt x="561450" y="1886789"/>
                      <a:pt x="596465" y="1868828"/>
                      <a:pt x="631480" y="1849970"/>
                    </a:cubicBezTo>
                    <a:cubicBezTo>
                      <a:pt x="758971" y="1782617"/>
                      <a:pt x="888258" y="1717061"/>
                      <a:pt x="1014851" y="1647912"/>
                    </a:cubicBezTo>
                    <a:cubicBezTo>
                      <a:pt x="1063333" y="1620972"/>
                      <a:pt x="1105531" y="1622767"/>
                      <a:pt x="1153116" y="1648811"/>
                    </a:cubicBezTo>
                    <a:cubicBezTo>
                      <a:pt x="1299461" y="1727837"/>
                      <a:pt x="1447602" y="1804170"/>
                      <a:pt x="1595743" y="1882299"/>
                    </a:cubicBezTo>
                    <a:cubicBezTo>
                      <a:pt x="1610108" y="1889483"/>
                      <a:pt x="1624473" y="1896667"/>
                      <a:pt x="1646021" y="1907444"/>
                    </a:cubicBezTo>
                    <a:cubicBezTo>
                      <a:pt x="1629860" y="1809558"/>
                      <a:pt x="1614597" y="1717959"/>
                      <a:pt x="1598436" y="1626360"/>
                    </a:cubicBezTo>
                    <a:cubicBezTo>
                      <a:pt x="1582276" y="1533862"/>
                      <a:pt x="1567012" y="1441365"/>
                      <a:pt x="1549954" y="1348868"/>
                    </a:cubicBezTo>
                    <a:cubicBezTo>
                      <a:pt x="1540976" y="1300374"/>
                      <a:pt x="1557136" y="1262657"/>
                      <a:pt x="1592152" y="1228532"/>
                    </a:cubicBezTo>
                    <a:cubicBezTo>
                      <a:pt x="1714256" y="1110889"/>
                      <a:pt x="1835462" y="991451"/>
                      <a:pt x="1957566" y="872911"/>
                    </a:cubicBezTo>
                    <a:cubicBezTo>
                      <a:pt x="1969238" y="862135"/>
                      <a:pt x="1979113" y="851358"/>
                      <a:pt x="1994377" y="835194"/>
                    </a:cubicBezTo>
                    <a:close/>
                  </a:path>
                </a:pathLst>
              </a:custGeom>
              <a:solidFill>
                <a:srgbClr val="000000"/>
              </a:solidFill>
              <a:ln w="8971" cap="flat">
                <a:noFill/>
                <a:prstDash val="solid"/>
                <a:miter/>
              </a:ln>
            </p:spPr>
            <p:txBody>
              <a:bodyPr rtlCol="0" anchor="ctr"/>
              <a:lstStyle/>
              <a:p>
                <a:endParaRPr lang="en-US"/>
              </a:p>
            </p:txBody>
          </p:sp>
          <p:sp>
            <p:nvSpPr>
              <p:cNvPr id="18" name="Freeform 408">
                <a:extLst>
                  <a:ext uri="{FF2B5EF4-FFF2-40B4-BE49-F238E27FC236}">
                    <a16:creationId xmlns:a16="http://schemas.microsoft.com/office/drawing/2014/main" id="{0AB8C068-48CF-4EB9-9776-EEC0F51D1938}"/>
                  </a:ext>
                </a:extLst>
              </p:cNvPr>
              <p:cNvSpPr/>
              <p:nvPr/>
            </p:nvSpPr>
            <p:spPr>
              <a:xfrm>
                <a:off x="5871887" y="168271"/>
                <a:ext cx="159266" cy="311931"/>
              </a:xfrm>
              <a:custGeom>
                <a:avLst/>
                <a:gdLst>
                  <a:gd name="connsiteX0" fmla="*/ 159267 w 159266"/>
                  <a:gd name="connsiteY0" fmla="*/ 74873 h 311931"/>
                  <a:gd name="connsiteX1" fmla="*/ 130536 w 159266"/>
                  <a:gd name="connsiteY1" fmla="*/ 259867 h 311931"/>
                  <a:gd name="connsiteX2" fmla="*/ 57812 w 159266"/>
                  <a:gd name="connsiteY2" fmla="*/ 311055 h 311931"/>
                  <a:gd name="connsiteX3" fmla="*/ 352 w 159266"/>
                  <a:gd name="connsiteY3" fmla="*/ 243703 h 311931"/>
                  <a:gd name="connsiteX4" fmla="*/ 29082 w 159266"/>
                  <a:gd name="connsiteY4" fmla="*/ 49728 h 311931"/>
                  <a:gd name="connsiteX5" fmla="*/ 103601 w 159266"/>
                  <a:gd name="connsiteY5" fmla="*/ 1234 h 311931"/>
                  <a:gd name="connsiteX6" fmla="*/ 159267 w 159266"/>
                  <a:gd name="connsiteY6" fmla="*/ 74873 h 31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266" h="311931">
                    <a:moveTo>
                      <a:pt x="159267" y="74873"/>
                    </a:moveTo>
                    <a:cubicBezTo>
                      <a:pt x="150288" y="134143"/>
                      <a:pt x="143106" y="197005"/>
                      <a:pt x="130536" y="259867"/>
                    </a:cubicBezTo>
                    <a:cubicBezTo>
                      <a:pt x="123354" y="296687"/>
                      <a:pt x="95521" y="316443"/>
                      <a:pt x="57812" y="311055"/>
                    </a:cubicBezTo>
                    <a:cubicBezTo>
                      <a:pt x="21002" y="305667"/>
                      <a:pt x="-3239" y="280522"/>
                      <a:pt x="352" y="243703"/>
                    </a:cubicBezTo>
                    <a:cubicBezTo>
                      <a:pt x="6637" y="179045"/>
                      <a:pt x="16512" y="113488"/>
                      <a:pt x="29082" y="49728"/>
                    </a:cubicBezTo>
                    <a:cubicBezTo>
                      <a:pt x="36265" y="12909"/>
                      <a:pt x="65893" y="-5052"/>
                      <a:pt x="103601" y="1234"/>
                    </a:cubicBezTo>
                    <a:cubicBezTo>
                      <a:pt x="140412" y="7521"/>
                      <a:pt x="157471" y="32665"/>
                      <a:pt x="159267" y="74873"/>
                    </a:cubicBezTo>
                    <a:close/>
                  </a:path>
                </a:pathLst>
              </a:custGeom>
              <a:solidFill>
                <a:srgbClr val="000000"/>
              </a:solidFill>
              <a:ln w="8971" cap="flat">
                <a:noFill/>
                <a:prstDash val="solid"/>
                <a:miter/>
              </a:ln>
            </p:spPr>
            <p:txBody>
              <a:bodyPr rtlCol="0" anchor="ctr"/>
              <a:lstStyle/>
              <a:p>
                <a:endParaRPr lang="en-US"/>
              </a:p>
            </p:txBody>
          </p:sp>
          <p:sp>
            <p:nvSpPr>
              <p:cNvPr id="19" name="Freeform 409">
                <a:extLst>
                  <a:ext uri="{FF2B5EF4-FFF2-40B4-BE49-F238E27FC236}">
                    <a16:creationId xmlns:a16="http://schemas.microsoft.com/office/drawing/2014/main" id="{F9EBB711-BB39-42CA-B388-88CFB4BEEA49}"/>
                  </a:ext>
                </a:extLst>
              </p:cNvPr>
              <p:cNvSpPr/>
              <p:nvPr/>
            </p:nvSpPr>
            <p:spPr>
              <a:xfrm>
                <a:off x="5466801" y="166889"/>
                <a:ext cx="160355" cy="313885"/>
              </a:xfrm>
              <a:custGeom>
                <a:avLst/>
                <a:gdLst>
                  <a:gd name="connsiteX0" fmla="*/ 160332 w 160355"/>
                  <a:gd name="connsiteY0" fmla="*/ 237003 h 313885"/>
                  <a:gd name="connsiteX1" fmla="*/ 101973 w 160355"/>
                  <a:gd name="connsiteY1" fmla="*/ 313335 h 313885"/>
                  <a:gd name="connsiteX2" fmla="*/ 27454 w 160355"/>
                  <a:gd name="connsiteY2" fmla="*/ 256759 h 313885"/>
                  <a:gd name="connsiteX3" fmla="*/ 519 w 160355"/>
                  <a:gd name="connsiteY3" fmla="*/ 75357 h 313885"/>
                  <a:gd name="connsiteX4" fmla="*/ 56184 w 160355"/>
                  <a:gd name="connsiteY4" fmla="*/ 820 h 313885"/>
                  <a:gd name="connsiteX5" fmla="*/ 132499 w 160355"/>
                  <a:gd name="connsiteY5" fmla="*/ 53804 h 313885"/>
                  <a:gd name="connsiteX6" fmla="*/ 160332 w 160355"/>
                  <a:gd name="connsiteY6" fmla="*/ 237003 h 31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355" h="313885">
                    <a:moveTo>
                      <a:pt x="160332" y="237003"/>
                    </a:moveTo>
                    <a:cubicBezTo>
                      <a:pt x="161229" y="278312"/>
                      <a:pt x="136988" y="307947"/>
                      <a:pt x="101973" y="313335"/>
                    </a:cubicBezTo>
                    <a:cubicBezTo>
                      <a:pt x="67856" y="317825"/>
                      <a:pt x="34637" y="294477"/>
                      <a:pt x="27454" y="256759"/>
                    </a:cubicBezTo>
                    <a:cubicBezTo>
                      <a:pt x="16680" y="196591"/>
                      <a:pt x="7702" y="136423"/>
                      <a:pt x="519" y="75357"/>
                    </a:cubicBezTo>
                    <a:cubicBezTo>
                      <a:pt x="-3970" y="36742"/>
                      <a:pt x="21169" y="6208"/>
                      <a:pt x="56184" y="820"/>
                    </a:cubicBezTo>
                    <a:cubicBezTo>
                      <a:pt x="92097" y="-4568"/>
                      <a:pt x="125316" y="16985"/>
                      <a:pt x="132499" y="53804"/>
                    </a:cubicBezTo>
                    <a:cubicBezTo>
                      <a:pt x="144171" y="116666"/>
                      <a:pt x="151354" y="178631"/>
                      <a:pt x="160332" y="237003"/>
                    </a:cubicBezTo>
                    <a:close/>
                  </a:path>
                </a:pathLst>
              </a:custGeom>
              <a:solidFill>
                <a:srgbClr val="000000"/>
              </a:solidFill>
              <a:ln w="8971" cap="flat">
                <a:noFill/>
                <a:prstDash val="solid"/>
                <a:miter/>
              </a:ln>
            </p:spPr>
            <p:txBody>
              <a:bodyPr rtlCol="0" anchor="ctr"/>
              <a:lstStyle/>
              <a:p>
                <a:endParaRPr lang="en-US"/>
              </a:p>
            </p:txBody>
          </p:sp>
          <p:sp>
            <p:nvSpPr>
              <p:cNvPr id="20" name="Freeform 410">
                <a:extLst>
                  <a:ext uri="{FF2B5EF4-FFF2-40B4-BE49-F238E27FC236}">
                    <a16:creationId xmlns:a16="http://schemas.microsoft.com/office/drawing/2014/main" id="{09C79ED6-7D45-45F2-8FFB-5D815280CCC8}"/>
                  </a:ext>
                </a:extLst>
              </p:cNvPr>
              <p:cNvSpPr/>
              <p:nvPr/>
            </p:nvSpPr>
            <p:spPr>
              <a:xfrm>
                <a:off x="6187892" y="371009"/>
                <a:ext cx="231121" cy="281339"/>
              </a:xfrm>
              <a:custGeom>
                <a:avLst/>
                <a:gdLst>
                  <a:gd name="connsiteX0" fmla="*/ 231122 w 231121"/>
                  <a:gd name="connsiteY0" fmla="*/ 58925 h 281339"/>
                  <a:gd name="connsiteX1" fmla="*/ 210472 w 231121"/>
                  <a:gd name="connsiteY1" fmla="*/ 108317 h 281339"/>
                  <a:gd name="connsiteX2" fmla="*/ 126077 w 231121"/>
                  <a:gd name="connsiteY2" fmla="*/ 244818 h 281339"/>
                  <a:gd name="connsiteX3" fmla="*/ 33601 w 231121"/>
                  <a:gd name="connsiteY3" fmla="*/ 271759 h 281339"/>
                  <a:gd name="connsiteX4" fmla="*/ 12053 w 231121"/>
                  <a:gd name="connsiteY4" fmla="*/ 174771 h 281339"/>
                  <a:gd name="connsiteX5" fmla="*/ 101835 w 231121"/>
                  <a:gd name="connsiteY5" fmla="*/ 31086 h 281339"/>
                  <a:gd name="connsiteX6" fmla="*/ 179946 w 231121"/>
                  <a:gd name="connsiteY6" fmla="*/ 5941 h 281339"/>
                  <a:gd name="connsiteX7" fmla="*/ 231122 w 231121"/>
                  <a:gd name="connsiteY7" fmla="*/ 58925 h 28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121" h="281339">
                    <a:moveTo>
                      <a:pt x="231122" y="58925"/>
                    </a:moveTo>
                    <a:cubicBezTo>
                      <a:pt x="222144" y="81376"/>
                      <a:pt x="218552" y="96642"/>
                      <a:pt x="210472" y="108317"/>
                    </a:cubicBezTo>
                    <a:cubicBezTo>
                      <a:pt x="183537" y="154116"/>
                      <a:pt x="155705" y="199916"/>
                      <a:pt x="126077" y="244818"/>
                    </a:cubicBezTo>
                    <a:cubicBezTo>
                      <a:pt x="101835" y="281637"/>
                      <a:pt x="66820" y="290617"/>
                      <a:pt x="33601" y="271759"/>
                    </a:cubicBezTo>
                    <a:cubicBezTo>
                      <a:pt x="-517" y="252002"/>
                      <a:pt x="-10393" y="213386"/>
                      <a:pt x="12053" y="174771"/>
                    </a:cubicBezTo>
                    <a:cubicBezTo>
                      <a:pt x="40783" y="126277"/>
                      <a:pt x="70411" y="77784"/>
                      <a:pt x="101835" y="31086"/>
                    </a:cubicBezTo>
                    <a:cubicBezTo>
                      <a:pt x="120690" y="2349"/>
                      <a:pt x="151215" y="-7529"/>
                      <a:pt x="179946" y="5941"/>
                    </a:cubicBezTo>
                    <a:cubicBezTo>
                      <a:pt x="200596" y="16717"/>
                      <a:pt x="214961" y="41862"/>
                      <a:pt x="231122" y="58925"/>
                    </a:cubicBezTo>
                    <a:close/>
                  </a:path>
                </a:pathLst>
              </a:custGeom>
              <a:solidFill>
                <a:srgbClr val="000000"/>
              </a:solidFill>
              <a:ln w="8971" cap="flat">
                <a:noFill/>
                <a:prstDash val="solid"/>
                <a:miter/>
              </a:ln>
            </p:spPr>
            <p:txBody>
              <a:bodyPr rtlCol="0" anchor="ctr"/>
              <a:lstStyle/>
              <a:p>
                <a:endParaRPr lang="en-US"/>
              </a:p>
            </p:txBody>
          </p:sp>
          <p:sp>
            <p:nvSpPr>
              <p:cNvPr id="21" name="Freeform 411">
                <a:extLst>
                  <a:ext uri="{FF2B5EF4-FFF2-40B4-BE49-F238E27FC236}">
                    <a16:creationId xmlns:a16="http://schemas.microsoft.com/office/drawing/2014/main" id="{ABC3A6B3-031D-4C1F-A491-2A91BCE7E60F}"/>
                  </a:ext>
                </a:extLst>
              </p:cNvPr>
              <p:cNvSpPr/>
              <p:nvPr/>
            </p:nvSpPr>
            <p:spPr>
              <a:xfrm>
                <a:off x="5084914" y="370440"/>
                <a:ext cx="227981" cy="276684"/>
              </a:xfrm>
              <a:custGeom>
                <a:avLst/>
                <a:gdLst>
                  <a:gd name="connsiteX0" fmla="*/ 227981 w 227981"/>
                  <a:gd name="connsiteY0" fmla="*/ 229223 h 276684"/>
                  <a:gd name="connsiteX1" fmla="*/ 180396 w 227981"/>
                  <a:gd name="connsiteY1" fmla="*/ 275022 h 276684"/>
                  <a:gd name="connsiteX2" fmla="*/ 110366 w 227981"/>
                  <a:gd name="connsiteY2" fmla="*/ 256164 h 276684"/>
                  <a:gd name="connsiteX3" fmla="*/ 8014 w 227981"/>
                  <a:gd name="connsiteY3" fmla="*/ 94518 h 276684"/>
                  <a:gd name="connsiteX4" fmla="*/ 28664 w 227981"/>
                  <a:gd name="connsiteY4" fmla="*/ 15491 h 276684"/>
                  <a:gd name="connsiteX5" fmla="*/ 110366 w 227981"/>
                  <a:gd name="connsiteY5" fmla="*/ 18185 h 276684"/>
                  <a:gd name="connsiteX6" fmla="*/ 223492 w 227981"/>
                  <a:gd name="connsiteY6" fmla="*/ 198690 h 276684"/>
                  <a:gd name="connsiteX7" fmla="*/ 227981 w 227981"/>
                  <a:gd name="connsiteY7" fmla="*/ 229223 h 27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981" h="276684">
                    <a:moveTo>
                      <a:pt x="227981" y="229223"/>
                    </a:moveTo>
                    <a:cubicBezTo>
                      <a:pt x="215412" y="241795"/>
                      <a:pt x="201046" y="269634"/>
                      <a:pt x="180396" y="275022"/>
                    </a:cubicBezTo>
                    <a:cubicBezTo>
                      <a:pt x="159747" y="280410"/>
                      <a:pt x="122038" y="272328"/>
                      <a:pt x="110366" y="256164"/>
                    </a:cubicBezTo>
                    <a:cubicBezTo>
                      <a:pt x="71760" y="205874"/>
                      <a:pt x="39438" y="150196"/>
                      <a:pt x="8014" y="94518"/>
                    </a:cubicBezTo>
                    <a:cubicBezTo>
                      <a:pt x="-8147" y="65781"/>
                      <a:pt x="832" y="35248"/>
                      <a:pt x="28664" y="15491"/>
                    </a:cubicBezTo>
                    <a:cubicBezTo>
                      <a:pt x="55599" y="-4266"/>
                      <a:pt x="91512" y="-6960"/>
                      <a:pt x="110366" y="18185"/>
                    </a:cubicBezTo>
                    <a:cubicBezTo>
                      <a:pt x="152564" y="75659"/>
                      <a:pt x="186681" y="138521"/>
                      <a:pt x="223492" y="198690"/>
                    </a:cubicBezTo>
                    <a:cubicBezTo>
                      <a:pt x="225288" y="204078"/>
                      <a:pt x="224390" y="211262"/>
                      <a:pt x="227981" y="229223"/>
                    </a:cubicBezTo>
                    <a:close/>
                  </a:path>
                </a:pathLst>
              </a:custGeom>
              <a:solidFill>
                <a:srgbClr val="000000"/>
              </a:solidFill>
              <a:ln w="8971" cap="flat">
                <a:noFill/>
                <a:prstDash val="solid"/>
                <a:miter/>
              </a:ln>
            </p:spPr>
            <p:txBody>
              <a:bodyPr rtlCol="0" anchor="ctr"/>
              <a:lstStyle/>
              <a:p>
                <a:endParaRPr lang="en-US"/>
              </a:p>
            </p:txBody>
          </p:sp>
        </p:grpSp>
      </p:grpSp>
      <p:grpSp>
        <p:nvGrpSpPr>
          <p:cNvPr id="22" name="Group 21">
            <a:extLst>
              <a:ext uri="{FF2B5EF4-FFF2-40B4-BE49-F238E27FC236}">
                <a16:creationId xmlns:a16="http://schemas.microsoft.com/office/drawing/2014/main" id="{30D3D66A-850F-4AAC-9ECE-1D8B9D03D7B0}"/>
              </a:ext>
            </a:extLst>
          </p:cNvPr>
          <p:cNvGrpSpPr/>
          <p:nvPr/>
        </p:nvGrpSpPr>
        <p:grpSpPr>
          <a:xfrm>
            <a:off x="2640322" y="2377634"/>
            <a:ext cx="699964" cy="717449"/>
            <a:chOff x="5614841" y="786428"/>
            <a:chExt cx="901130" cy="901727"/>
          </a:xfrm>
        </p:grpSpPr>
        <p:grpSp>
          <p:nvGrpSpPr>
            <p:cNvPr id="23" name="Graphic 2">
              <a:extLst>
                <a:ext uri="{FF2B5EF4-FFF2-40B4-BE49-F238E27FC236}">
                  <a16:creationId xmlns:a16="http://schemas.microsoft.com/office/drawing/2014/main" id="{EA2BF10B-F693-4DA8-AD68-791EBC5BF2DF}"/>
                </a:ext>
              </a:extLst>
            </p:cNvPr>
            <p:cNvGrpSpPr/>
            <p:nvPr/>
          </p:nvGrpSpPr>
          <p:grpSpPr>
            <a:xfrm>
              <a:off x="5715019" y="1058540"/>
              <a:ext cx="543506" cy="445337"/>
              <a:chOff x="5715019" y="1058540"/>
              <a:chExt cx="543506" cy="445337"/>
            </a:xfrm>
            <a:solidFill>
              <a:srgbClr val="60A9DD"/>
            </a:solidFill>
          </p:grpSpPr>
          <p:sp>
            <p:nvSpPr>
              <p:cNvPr id="25" name="Freeform 210">
                <a:extLst>
                  <a:ext uri="{FF2B5EF4-FFF2-40B4-BE49-F238E27FC236}">
                    <a16:creationId xmlns:a16="http://schemas.microsoft.com/office/drawing/2014/main" id="{B699A05B-807D-43AF-B0AA-EB985C829371}"/>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00BADE"/>
              </a:solidFill>
              <a:ln w="9028" cap="flat">
                <a:noFill/>
                <a:prstDash val="solid"/>
                <a:miter/>
              </a:ln>
            </p:spPr>
            <p:txBody>
              <a:bodyPr rtlCol="0" anchor="ctr"/>
              <a:lstStyle/>
              <a:p>
                <a:endParaRPr lang="en-US"/>
              </a:p>
            </p:txBody>
          </p:sp>
          <p:sp>
            <p:nvSpPr>
              <p:cNvPr id="26" name="Freeform 211">
                <a:extLst>
                  <a:ext uri="{FF2B5EF4-FFF2-40B4-BE49-F238E27FC236}">
                    <a16:creationId xmlns:a16="http://schemas.microsoft.com/office/drawing/2014/main" id="{4600760F-CF7C-46F7-9B90-6D49B9D2EA3D}"/>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00BADE"/>
              </a:solidFill>
              <a:ln w="9028" cap="flat">
                <a:noFill/>
                <a:prstDash val="solid"/>
                <a:miter/>
              </a:ln>
            </p:spPr>
            <p:txBody>
              <a:bodyPr rtlCol="0" anchor="ctr"/>
              <a:lstStyle/>
              <a:p>
                <a:endParaRPr lang="en-US"/>
              </a:p>
            </p:txBody>
          </p:sp>
        </p:grpSp>
        <p:sp>
          <p:nvSpPr>
            <p:cNvPr id="24" name="Freeform 209">
              <a:extLst>
                <a:ext uri="{FF2B5EF4-FFF2-40B4-BE49-F238E27FC236}">
                  <a16:creationId xmlns:a16="http://schemas.microsoft.com/office/drawing/2014/main" id="{35502820-CCE6-49DA-9F21-A4CFE5126B27}"/>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solidFill>
              <a:srgbClr val="010101"/>
            </a:solidFill>
            <a:ln w="9028" cap="flat">
              <a:noFill/>
              <a:prstDash val="solid"/>
              <a:miter/>
            </a:ln>
          </p:spPr>
          <p:txBody>
            <a:bodyPr rtlCol="0" anchor="ctr"/>
            <a:lstStyle/>
            <a:p>
              <a:endParaRPr lang="en-US"/>
            </a:p>
          </p:txBody>
        </p:sp>
      </p:grpSp>
      <p:grpSp>
        <p:nvGrpSpPr>
          <p:cNvPr id="27" name="Group 26">
            <a:extLst>
              <a:ext uri="{FF2B5EF4-FFF2-40B4-BE49-F238E27FC236}">
                <a16:creationId xmlns:a16="http://schemas.microsoft.com/office/drawing/2014/main" id="{EAEE392A-56A1-489B-A21C-6514A407BF29}"/>
              </a:ext>
            </a:extLst>
          </p:cNvPr>
          <p:cNvGrpSpPr/>
          <p:nvPr/>
        </p:nvGrpSpPr>
        <p:grpSpPr>
          <a:xfrm>
            <a:off x="5771971" y="2335227"/>
            <a:ext cx="699964" cy="717450"/>
            <a:chOff x="5591874" y="2370217"/>
            <a:chExt cx="948345" cy="850874"/>
          </a:xfrm>
        </p:grpSpPr>
        <p:sp>
          <p:nvSpPr>
            <p:cNvPr id="28" name="Freeform 213">
              <a:extLst>
                <a:ext uri="{FF2B5EF4-FFF2-40B4-BE49-F238E27FC236}">
                  <a16:creationId xmlns:a16="http://schemas.microsoft.com/office/drawing/2014/main" id="{F1736F89-E646-4145-AE4A-DCF4405C9718}"/>
                </a:ext>
              </a:extLst>
            </p:cNvPr>
            <p:cNvSpPr/>
            <p:nvPr/>
          </p:nvSpPr>
          <p:spPr>
            <a:xfrm>
              <a:off x="6136387" y="2470431"/>
              <a:ext cx="155736" cy="311645"/>
            </a:xfrm>
            <a:custGeom>
              <a:avLst/>
              <a:gdLst>
                <a:gd name="connsiteX0" fmla="*/ 116719 w 155736"/>
                <a:gd name="connsiteY0" fmla="*/ 225830 h 311645"/>
                <a:gd name="connsiteX1" fmla="*/ 104975 w 155736"/>
                <a:gd name="connsiteY1" fmla="*/ 239380 h 311645"/>
                <a:gd name="connsiteX2" fmla="*/ 34516 w 155736"/>
                <a:gd name="connsiteY2" fmla="*/ 311646 h 311645"/>
                <a:gd name="connsiteX3" fmla="*/ 3804 w 155736"/>
                <a:gd name="connsiteY3" fmla="*/ 213184 h 311645"/>
                <a:gd name="connsiteX4" fmla="*/ 23676 w 155736"/>
                <a:gd name="connsiteY4" fmla="*/ 127368 h 311645"/>
                <a:gd name="connsiteX5" fmla="*/ 73359 w 155736"/>
                <a:gd name="connsiteY5" fmla="*/ 74072 h 311645"/>
                <a:gd name="connsiteX6" fmla="*/ 85102 w 155736"/>
                <a:gd name="connsiteY6" fmla="*/ 57813 h 311645"/>
                <a:gd name="connsiteX7" fmla="*/ 115815 w 155736"/>
                <a:gd name="connsiteY7" fmla="*/ 903 h 311645"/>
                <a:gd name="connsiteX8" fmla="*/ 116719 w 155736"/>
                <a:gd name="connsiteY8" fmla="*/ 0 h 311645"/>
                <a:gd name="connsiteX9" fmla="*/ 117622 w 155736"/>
                <a:gd name="connsiteY9" fmla="*/ 0 h 311645"/>
                <a:gd name="connsiteX10" fmla="*/ 143818 w 155736"/>
                <a:gd name="connsiteY10" fmla="*/ 175245 h 311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736" h="311645">
                  <a:moveTo>
                    <a:pt x="116719" y="225830"/>
                  </a:moveTo>
                  <a:cubicBezTo>
                    <a:pt x="113105" y="230347"/>
                    <a:pt x="109492" y="234864"/>
                    <a:pt x="104975" y="239380"/>
                  </a:cubicBezTo>
                  <a:lnTo>
                    <a:pt x="34516" y="311646"/>
                  </a:lnTo>
                  <a:lnTo>
                    <a:pt x="3804" y="213184"/>
                  </a:lnTo>
                  <a:cubicBezTo>
                    <a:pt x="-5230" y="183374"/>
                    <a:pt x="1997" y="149951"/>
                    <a:pt x="23676" y="127368"/>
                  </a:cubicBezTo>
                  <a:lnTo>
                    <a:pt x="73359" y="74072"/>
                  </a:lnTo>
                  <a:cubicBezTo>
                    <a:pt x="77876" y="69556"/>
                    <a:pt x="82392" y="63233"/>
                    <a:pt x="85102" y="57813"/>
                  </a:cubicBezTo>
                  <a:lnTo>
                    <a:pt x="115815" y="903"/>
                  </a:lnTo>
                  <a:cubicBezTo>
                    <a:pt x="115815" y="903"/>
                    <a:pt x="115815" y="0"/>
                    <a:pt x="116719" y="0"/>
                  </a:cubicBezTo>
                  <a:cubicBezTo>
                    <a:pt x="117622" y="0"/>
                    <a:pt x="117622" y="0"/>
                    <a:pt x="117622" y="0"/>
                  </a:cubicBezTo>
                  <a:cubicBezTo>
                    <a:pt x="156465" y="50586"/>
                    <a:pt x="166401" y="115625"/>
                    <a:pt x="143818" y="175245"/>
                  </a:cubicBezTo>
                </a:path>
              </a:pathLst>
            </a:custGeom>
            <a:solidFill>
              <a:srgbClr val="00BADE"/>
            </a:solidFill>
            <a:ln w="9028" cap="flat">
              <a:noFill/>
              <a:prstDash val="solid"/>
              <a:miter/>
            </a:ln>
          </p:spPr>
          <p:txBody>
            <a:bodyPr rtlCol="0" anchor="ctr"/>
            <a:lstStyle/>
            <a:p>
              <a:endParaRPr lang="en-US"/>
            </a:p>
          </p:txBody>
        </p:sp>
        <p:sp>
          <p:nvSpPr>
            <p:cNvPr id="29" name="Freeform 214">
              <a:extLst>
                <a:ext uri="{FF2B5EF4-FFF2-40B4-BE49-F238E27FC236}">
                  <a16:creationId xmlns:a16="http://schemas.microsoft.com/office/drawing/2014/main" id="{F487B55E-1988-45CA-B275-B2A007D546C1}"/>
                </a:ext>
              </a:extLst>
            </p:cNvPr>
            <p:cNvSpPr/>
            <p:nvPr/>
          </p:nvSpPr>
          <p:spPr>
            <a:xfrm>
              <a:off x="6066118" y="2521921"/>
              <a:ext cx="90137" cy="249316"/>
            </a:xfrm>
            <a:custGeom>
              <a:avLst/>
              <a:gdLst>
                <a:gd name="connsiteX0" fmla="*/ 0 w 90137"/>
                <a:gd name="connsiteY0" fmla="*/ 130982 h 249316"/>
                <a:gd name="connsiteX1" fmla="*/ 52393 w 90137"/>
                <a:gd name="connsiteY1" fmla="*/ 27100 h 249316"/>
                <a:gd name="connsiteX2" fmla="*/ 89429 w 90137"/>
                <a:gd name="connsiteY2" fmla="*/ 0 h 249316"/>
                <a:gd name="connsiteX3" fmla="*/ 85816 w 90137"/>
                <a:gd name="connsiteY3" fmla="*/ 43359 h 249316"/>
                <a:gd name="connsiteX4" fmla="*/ 73169 w 90137"/>
                <a:gd name="connsiteY4" fmla="*/ 56909 h 249316"/>
                <a:gd name="connsiteX5" fmla="*/ 46973 w 90137"/>
                <a:gd name="connsiteY5" fmla="*/ 169824 h 249316"/>
                <a:gd name="connsiteX6" fmla="*/ 72266 w 90137"/>
                <a:gd name="connsiteY6" fmla="*/ 249317 h 249316"/>
                <a:gd name="connsiteX7" fmla="*/ 51489 w 90137"/>
                <a:gd name="connsiteY7" fmla="*/ 233960 h 249316"/>
                <a:gd name="connsiteX8" fmla="*/ 0 w 90137"/>
                <a:gd name="connsiteY8" fmla="*/ 130982 h 24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7" h="249316">
                  <a:moveTo>
                    <a:pt x="0" y="130982"/>
                  </a:moveTo>
                  <a:cubicBezTo>
                    <a:pt x="0" y="89428"/>
                    <a:pt x="18970" y="51489"/>
                    <a:pt x="52393" y="27100"/>
                  </a:cubicBezTo>
                  <a:lnTo>
                    <a:pt x="89429" y="0"/>
                  </a:lnTo>
                  <a:cubicBezTo>
                    <a:pt x="91236" y="13550"/>
                    <a:pt x="89429" y="28003"/>
                    <a:pt x="85816" y="43359"/>
                  </a:cubicBezTo>
                  <a:lnTo>
                    <a:pt x="73169" y="56909"/>
                  </a:lnTo>
                  <a:cubicBezTo>
                    <a:pt x="45166" y="87622"/>
                    <a:pt x="35229" y="130982"/>
                    <a:pt x="46973" y="169824"/>
                  </a:cubicBezTo>
                  <a:lnTo>
                    <a:pt x="72266" y="249317"/>
                  </a:lnTo>
                  <a:lnTo>
                    <a:pt x="51489" y="233960"/>
                  </a:lnTo>
                  <a:cubicBezTo>
                    <a:pt x="18970" y="210474"/>
                    <a:pt x="0" y="172534"/>
                    <a:pt x="0" y="130982"/>
                  </a:cubicBezTo>
                  <a:close/>
                </a:path>
              </a:pathLst>
            </a:custGeom>
            <a:solidFill>
              <a:srgbClr val="00BADE"/>
            </a:solidFill>
            <a:ln w="9028" cap="flat">
              <a:noFill/>
              <a:prstDash val="solid"/>
              <a:miter/>
            </a:ln>
          </p:spPr>
          <p:txBody>
            <a:bodyPr rtlCol="0" anchor="ctr"/>
            <a:lstStyle/>
            <a:p>
              <a:endParaRPr lang="en-US"/>
            </a:p>
          </p:txBody>
        </p:sp>
        <p:grpSp>
          <p:nvGrpSpPr>
            <p:cNvPr id="30" name="Graphic 2">
              <a:extLst>
                <a:ext uri="{FF2B5EF4-FFF2-40B4-BE49-F238E27FC236}">
                  <a16:creationId xmlns:a16="http://schemas.microsoft.com/office/drawing/2014/main" id="{77ED662D-875C-4F72-BF82-668F067BAA29}"/>
                </a:ext>
              </a:extLst>
            </p:cNvPr>
            <p:cNvGrpSpPr/>
            <p:nvPr/>
          </p:nvGrpSpPr>
          <p:grpSpPr>
            <a:xfrm>
              <a:off x="5591874" y="2370217"/>
              <a:ext cx="948345" cy="850874"/>
              <a:chOff x="5591874" y="2370217"/>
              <a:chExt cx="948345" cy="850874"/>
            </a:xfrm>
            <a:solidFill>
              <a:srgbClr val="010101"/>
            </a:solidFill>
          </p:grpSpPr>
          <p:sp>
            <p:nvSpPr>
              <p:cNvPr id="31" name="Freeform 216">
                <a:extLst>
                  <a:ext uri="{FF2B5EF4-FFF2-40B4-BE49-F238E27FC236}">
                    <a16:creationId xmlns:a16="http://schemas.microsoft.com/office/drawing/2014/main" id="{CAB5991E-5F18-4254-A894-BF877B9D9B41}"/>
                  </a:ext>
                </a:extLst>
              </p:cNvPr>
              <p:cNvSpPr/>
              <p:nvPr/>
            </p:nvSpPr>
            <p:spPr>
              <a:xfrm>
                <a:off x="5591874" y="2460359"/>
                <a:ext cx="948345" cy="758021"/>
              </a:xfrm>
              <a:custGeom>
                <a:avLst/>
                <a:gdLst>
                  <a:gd name="connsiteX0" fmla="*/ 943068 w 948345"/>
                  <a:gd name="connsiteY0" fmla="*/ 515932 h 758021"/>
                  <a:gd name="connsiteX1" fmla="*/ 874415 w 948345"/>
                  <a:gd name="connsiteY1" fmla="*/ 487026 h 758021"/>
                  <a:gd name="connsiteX2" fmla="*/ 832863 w 948345"/>
                  <a:gd name="connsiteY2" fmla="*/ 501479 h 758021"/>
                  <a:gd name="connsiteX3" fmla="*/ 787696 w 948345"/>
                  <a:gd name="connsiteY3" fmla="*/ 461733 h 758021"/>
                  <a:gd name="connsiteX4" fmla="*/ 578126 w 948345"/>
                  <a:gd name="connsiteY4" fmla="*/ 412050 h 758021"/>
                  <a:gd name="connsiteX5" fmla="*/ 578126 w 948345"/>
                  <a:gd name="connsiteY5" fmla="*/ 373207 h 758021"/>
                  <a:gd name="connsiteX6" fmla="*/ 660328 w 948345"/>
                  <a:gd name="connsiteY6" fmla="*/ 287392 h 758021"/>
                  <a:gd name="connsiteX7" fmla="*/ 673878 w 948345"/>
                  <a:gd name="connsiteY7" fmla="*/ 272035 h 758021"/>
                  <a:gd name="connsiteX8" fmla="*/ 672071 w 948345"/>
                  <a:gd name="connsiteY8" fmla="*/ 252162 h 758021"/>
                  <a:gd name="connsiteX9" fmla="*/ 652198 w 948345"/>
                  <a:gd name="connsiteY9" fmla="*/ 253969 h 758021"/>
                  <a:gd name="connsiteX10" fmla="*/ 640455 w 948345"/>
                  <a:gd name="connsiteY10" fmla="*/ 267519 h 758021"/>
                  <a:gd name="connsiteX11" fmla="*/ 569996 w 948345"/>
                  <a:gd name="connsiteY11" fmla="*/ 339784 h 758021"/>
                  <a:gd name="connsiteX12" fmla="*/ 539283 w 948345"/>
                  <a:gd name="connsiteY12" fmla="*/ 241322 h 758021"/>
                  <a:gd name="connsiteX13" fmla="*/ 559156 w 948345"/>
                  <a:gd name="connsiteY13" fmla="*/ 155506 h 758021"/>
                  <a:gd name="connsiteX14" fmla="*/ 608839 w 948345"/>
                  <a:gd name="connsiteY14" fmla="*/ 102211 h 758021"/>
                  <a:gd name="connsiteX15" fmla="*/ 620582 w 948345"/>
                  <a:gd name="connsiteY15" fmla="*/ 85951 h 758021"/>
                  <a:gd name="connsiteX16" fmla="*/ 651295 w 948345"/>
                  <a:gd name="connsiteY16" fmla="*/ 29041 h 758021"/>
                  <a:gd name="connsiteX17" fmla="*/ 652198 w 948345"/>
                  <a:gd name="connsiteY17" fmla="*/ 28138 h 758021"/>
                  <a:gd name="connsiteX18" fmla="*/ 653101 w 948345"/>
                  <a:gd name="connsiteY18" fmla="*/ 28138 h 758021"/>
                  <a:gd name="connsiteX19" fmla="*/ 679298 w 948345"/>
                  <a:gd name="connsiteY19" fmla="*/ 203383 h 758021"/>
                  <a:gd name="connsiteX20" fmla="*/ 687428 w 948345"/>
                  <a:gd name="connsiteY20" fmla="*/ 221449 h 758021"/>
                  <a:gd name="connsiteX21" fmla="*/ 705494 w 948345"/>
                  <a:gd name="connsiteY21" fmla="*/ 213319 h 758021"/>
                  <a:gd name="connsiteX22" fmla="*/ 674781 w 948345"/>
                  <a:gd name="connsiteY22" fmla="*/ 10975 h 758021"/>
                  <a:gd name="connsiteX23" fmla="*/ 649488 w 948345"/>
                  <a:gd name="connsiteY23" fmla="*/ 136 h 758021"/>
                  <a:gd name="connsiteX24" fmla="*/ 626002 w 948345"/>
                  <a:gd name="connsiteY24" fmla="*/ 15492 h 758021"/>
                  <a:gd name="connsiteX25" fmla="*/ 595289 w 948345"/>
                  <a:gd name="connsiteY25" fmla="*/ 72401 h 758021"/>
                  <a:gd name="connsiteX26" fmla="*/ 587159 w 948345"/>
                  <a:gd name="connsiteY26" fmla="*/ 83241 h 758021"/>
                  <a:gd name="connsiteX27" fmla="*/ 582642 w 948345"/>
                  <a:gd name="connsiteY27" fmla="*/ 88661 h 758021"/>
                  <a:gd name="connsiteX28" fmla="*/ 579029 w 948345"/>
                  <a:gd name="connsiteY28" fmla="*/ 61561 h 758021"/>
                  <a:gd name="connsiteX29" fmla="*/ 566383 w 948345"/>
                  <a:gd name="connsiteY29" fmla="*/ 47108 h 758021"/>
                  <a:gd name="connsiteX30" fmla="*/ 547413 w 948345"/>
                  <a:gd name="connsiteY30" fmla="*/ 49818 h 758021"/>
                  <a:gd name="connsiteX31" fmla="*/ 500440 w 948345"/>
                  <a:gd name="connsiteY31" fmla="*/ 84144 h 758021"/>
                  <a:gd name="connsiteX32" fmla="*/ 436304 w 948345"/>
                  <a:gd name="connsiteY32" fmla="*/ 209706 h 758021"/>
                  <a:gd name="connsiteX33" fmla="*/ 499537 w 948345"/>
                  <a:gd name="connsiteY33" fmla="*/ 336171 h 758021"/>
                  <a:gd name="connsiteX34" fmla="*/ 549219 w 948345"/>
                  <a:gd name="connsiteY34" fmla="*/ 373207 h 758021"/>
                  <a:gd name="connsiteX35" fmla="*/ 549219 w 948345"/>
                  <a:gd name="connsiteY35" fmla="*/ 420180 h 758021"/>
                  <a:gd name="connsiteX36" fmla="*/ 525733 w 948345"/>
                  <a:gd name="connsiteY36" fmla="*/ 431019 h 758021"/>
                  <a:gd name="connsiteX37" fmla="*/ 403785 w 948345"/>
                  <a:gd name="connsiteY37" fmla="*/ 497865 h 758021"/>
                  <a:gd name="connsiteX38" fmla="*/ 395655 w 948345"/>
                  <a:gd name="connsiteY38" fmla="*/ 497865 h 758021"/>
                  <a:gd name="connsiteX39" fmla="*/ 326099 w 948345"/>
                  <a:gd name="connsiteY39" fmla="*/ 471669 h 758021"/>
                  <a:gd name="connsiteX40" fmla="*/ 152661 w 948345"/>
                  <a:gd name="connsiteY40" fmla="*/ 471669 h 758021"/>
                  <a:gd name="connsiteX41" fmla="*/ 119239 w 948345"/>
                  <a:gd name="connsiteY41" fmla="*/ 451796 h 758021"/>
                  <a:gd name="connsiteX42" fmla="*/ 13550 w 948345"/>
                  <a:gd name="connsiteY42" fmla="*/ 451796 h 758021"/>
                  <a:gd name="connsiteX43" fmla="*/ 0 w 948345"/>
                  <a:gd name="connsiteY43" fmla="*/ 465346 h 758021"/>
                  <a:gd name="connsiteX44" fmla="*/ 13550 w 948345"/>
                  <a:gd name="connsiteY44" fmla="*/ 478896 h 758021"/>
                  <a:gd name="connsiteX45" fmla="*/ 119239 w 948345"/>
                  <a:gd name="connsiteY45" fmla="*/ 478896 h 758021"/>
                  <a:gd name="connsiteX46" fmla="*/ 130078 w 948345"/>
                  <a:gd name="connsiteY46" fmla="*/ 489735 h 758021"/>
                  <a:gd name="connsiteX47" fmla="*/ 130078 w 948345"/>
                  <a:gd name="connsiteY47" fmla="*/ 530385 h 758021"/>
                  <a:gd name="connsiteX48" fmla="*/ 143628 w 948345"/>
                  <a:gd name="connsiteY48" fmla="*/ 543935 h 758021"/>
                  <a:gd name="connsiteX49" fmla="*/ 157178 w 948345"/>
                  <a:gd name="connsiteY49" fmla="*/ 530385 h 758021"/>
                  <a:gd name="connsiteX50" fmla="*/ 157178 w 948345"/>
                  <a:gd name="connsiteY50" fmla="*/ 497865 h 758021"/>
                  <a:gd name="connsiteX51" fmla="*/ 326099 w 948345"/>
                  <a:gd name="connsiteY51" fmla="*/ 497865 h 758021"/>
                  <a:gd name="connsiteX52" fmla="*/ 380298 w 948345"/>
                  <a:gd name="connsiteY52" fmla="*/ 520449 h 758021"/>
                  <a:gd name="connsiteX53" fmla="*/ 390235 w 948345"/>
                  <a:gd name="connsiteY53" fmla="*/ 524965 h 758021"/>
                  <a:gd name="connsiteX54" fmla="*/ 561866 w 948345"/>
                  <a:gd name="connsiteY54" fmla="*/ 524965 h 758021"/>
                  <a:gd name="connsiteX55" fmla="*/ 597999 w 948345"/>
                  <a:gd name="connsiteY55" fmla="*/ 561098 h 758021"/>
                  <a:gd name="connsiteX56" fmla="*/ 561866 w 948345"/>
                  <a:gd name="connsiteY56" fmla="*/ 597231 h 758021"/>
                  <a:gd name="connsiteX57" fmla="*/ 422754 w 948345"/>
                  <a:gd name="connsiteY57" fmla="*/ 597231 h 758021"/>
                  <a:gd name="connsiteX58" fmla="*/ 405591 w 948345"/>
                  <a:gd name="connsiteY58" fmla="*/ 604457 h 758021"/>
                  <a:gd name="connsiteX59" fmla="*/ 382105 w 948345"/>
                  <a:gd name="connsiteY59" fmla="*/ 627944 h 758021"/>
                  <a:gd name="connsiteX60" fmla="*/ 382105 w 948345"/>
                  <a:gd name="connsiteY60" fmla="*/ 647817 h 758021"/>
                  <a:gd name="connsiteX61" fmla="*/ 392041 w 948345"/>
                  <a:gd name="connsiteY61" fmla="*/ 652333 h 758021"/>
                  <a:gd name="connsiteX62" fmla="*/ 401978 w 948345"/>
                  <a:gd name="connsiteY62" fmla="*/ 647817 h 758021"/>
                  <a:gd name="connsiteX63" fmla="*/ 424561 w 948345"/>
                  <a:gd name="connsiteY63" fmla="*/ 625234 h 758021"/>
                  <a:gd name="connsiteX64" fmla="*/ 561866 w 948345"/>
                  <a:gd name="connsiteY64" fmla="*/ 625234 h 758021"/>
                  <a:gd name="connsiteX65" fmla="*/ 604322 w 948345"/>
                  <a:gd name="connsiteY65" fmla="*/ 608974 h 758021"/>
                  <a:gd name="connsiteX66" fmla="*/ 883448 w 948345"/>
                  <a:gd name="connsiteY66" fmla="*/ 510512 h 758021"/>
                  <a:gd name="connsiteX67" fmla="*/ 917775 w 948345"/>
                  <a:gd name="connsiteY67" fmla="*/ 524965 h 758021"/>
                  <a:gd name="connsiteX68" fmla="*/ 905128 w 948345"/>
                  <a:gd name="connsiteY68" fmla="*/ 561098 h 758021"/>
                  <a:gd name="connsiteX69" fmla="*/ 604322 w 948345"/>
                  <a:gd name="connsiteY69" fmla="*/ 717373 h 758021"/>
                  <a:gd name="connsiteX70" fmla="*/ 547413 w 948345"/>
                  <a:gd name="connsiteY70" fmla="*/ 730922 h 758021"/>
                  <a:gd name="connsiteX71" fmla="*/ 523023 w 948345"/>
                  <a:gd name="connsiteY71" fmla="*/ 730922 h 758021"/>
                  <a:gd name="connsiteX72" fmla="*/ 509473 w 948345"/>
                  <a:gd name="connsiteY72" fmla="*/ 744472 h 758021"/>
                  <a:gd name="connsiteX73" fmla="*/ 523023 w 948345"/>
                  <a:gd name="connsiteY73" fmla="*/ 758022 h 758021"/>
                  <a:gd name="connsiteX74" fmla="*/ 547413 w 948345"/>
                  <a:gd name="connsiteY74" fmla="*/ 758022 h 758021"/>
                  <a:gd name="connsiteX75" fmla="*/ 617872 w 948345"/>
                  <a:gd name="connsiteY75" fmla="*/ 740859 h 758021"/>
                  <a:gd name="connsiteX76" fmla="*/ 918678 w 948345"/>
                  <a:gd name="connsiteY76" fmla="*/ 584584 h 758021"/>
                  <a:gd name="connsiteX77" fmla="*/ 943068 w 948345"/>
                  <a:gd name="connsiteY77" fmla="*/ 515932 h 758021"/>
                  <a:gd name="connsiteX78" fmla="*/ 943068 w 948345"/>
                  <a:gd name="connsiteY78" fmla="*/ 515932 h 758021"/>
                  <a:gd name="connsiteX79" fmla="*/ 465211 w 948345"/>
                  <a:gd name="connsiteY79" fmla="*/ 211512 h 758021"/>
                  <a:gd name="connsiteX80" fmla="*/ 517603 w 948345"/>
                  <a:gd name="connsiteY80" fmla="*/ 107631 h 758021"/>
                  <a:gd name="connsiteX81" fmla="*/ 554639 w 948345"/>
                  <a:gd name="connsiteY81" fmla="*/ 80531 h 758021"/>
                  <a:gd name="connsiteX82" fmla="*/ 551026 w 948345"/>
                  <a:gd name="connsiteY82" fmla="*/ 123890 h 758021"/>
                  <a:gd name="connsiteX83" fmla="*/ 538380 w 948345"/>
                  <a:gd name="connsiteY83" fmla="*/ 137440 h 758021"/>
                  <a:gd name="connsiteX84" fmla="*/ 512183 w 948345"/>
                  <a:gd name="connsiteY84" fmla="*/ 250355 h 758021"/>
                  <a:gd name="connsiteX85" fmla="*/ 537476 w 948345"/>
                  <a:gd name="connsiteY85" fmla="*/ 329848 h 758021"/>
                  <a:gd name="connsiteX86" fmla="*/ 516700 w 948345"/>
                  <a:gd name="connsiteY86" fmla="*/ 314491 h 758021"/>
                  <a:gd name="connsiteX87" fmla="*/ 465211 w 948345"/>
                  <a:gd name="connsiteY87" fmla="*/ 211512 h 758021"/>
                  <a:gd name="connsiteX88" fmla="*/ 561866 w 948345"/>
                  <a:gd name="connsiteY88" fmla="*/ 499672 h 758021"/>
                  <a:gd name="connsiteX89" fmla="*/ 462501 w 948345"/>
                  <a:gd name="connsiteY89" fmla="*/ 499672 h 758021"/>
                  <a:gd name="connsiteX90" fmla="*/ 540186 w 948345"/>
                  <a:gd name="connsiteY90" fmla="*/ 457216 h 758021"/>
                  <a:gd name="connsiteX91" fmla="*/ 769630 w 948345"/>
                  <a:gd name="connsiteY91" fmla="*/ 482509 h 758021"/>
                  <a:gd name="connsiteX92" fmla="*/ 803053 w 948345"/>
                  <a:gd name="connsiteY92" fmla="*/ 511415 h 758021"/>
                  <a:gd name="connsiteX93" fmla="*/ 626002 w 948345"/>
                  <a:gd name="connsiteY93" fmla="*/ 573745 h 758021"/>
                  <a:gd name="connsiteX94" fmla="*/ 626905 w 948345"/>
                  <a:gd name="connsiteY94" fmla="*/ 562905 h 758021"/>
                  <a:gd name="connsiteX95" fmla="*/ 561866 w 948345"/>
                  <a:gd name="connsiteY95" fmla="*/ 499672 h 758021"/>
                  <a:gd name="connsiteX96" fmla="*/ 561866 w 948345"/>
                  <a:gd name="connsiteY96" fmla="*/ 499672 h 758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948345" h="758021">
                    <a:moveTo>
                      <a:pt x="943068" y="515932"/>
                    </a:moveTo>
                    <a:cubicBezTo>
                      <a:pt x="931325" y="489735"/>
                      <a:pt x="901515" y="477089"/>
                      <a:pt x="874415" y="487026"/>
                    </a:cubicBezTo>
                    <a:lnTo>
                      <a:pt x="832863" y="501479"/>
                    </a:lnTo>
                    <a:lnTo>
                      <a:pt x="787696" y="461733"/>
                    </a:lnTo>
                    <a:cubicBezTo>
                      <a:pt x="729884" y="411147"/>
                      <a:pt x="651295" y="393080"/>
                      <a:pt x="578126" y="412050"/>
                    </a:cubicBezTo>
                    <a:lnTo>
                      <a:pt x="578126" y="373207"/>
                    </a:lnTo>
                    <a:lnTo>
                      <a:pt x="660328" y="287392"/>
                    </a:lnTo>
                    <a:cubicBezTo>
                      <a:pt x="664845" y="282875"/>
                      <a:pt x="669361" y="277455"/>
                      <a:pt x="673878" y="272035"/>
                    </a:cubicBezTo>
                    <a:cubicBezTo>
                      <a:pt x="678394" y="265712"/>
                      <a:pt x="677491" y="257582"/>
                      <a:pt x="672071" y="252162"/>
                    </a:cubicBezTo>
                    <a:cubicBezTo>
                      <a:pt x="665748" y="247645"/>
                      <a:pt x="657618" y="248549"/>
                      <a:pt x="652198" y="253969"/>
                    </a:cubicBezTo>
                    <a:cubicBezTo>
                      <a:pt x="648585" y="258485"/>
                      <a:pt x="644971" y="263002"/>
                      <a:pt x="640455" y="267519"/>
                    </a:cubicBezTo>
                    <a:lnTo>
                      <a:pt x="569996" y="339784"/>
                    </a:lnTo>
                    <a:lnTo>
                      <a:pt x="539283" y="241322"/>
                    </a:lnTo>
                    <a:cubicBezTo>
                      <a:pt x="530250" y="211512"/>
                      <a:pt x="537476" y="178089"/>
                      <a:pt x="559156" y="155506"/>
                    </a:cubicBezTo>
                    <a:lnTo>
                      <a:pt x="608839" y="102211"/>
                    </a:lnTo>
                    <a:cubicBezTo>
                      <a:pt x="613355" y="97694"/>
                      <a:pt x="617872" y="91371"/>
                      <a:pt x="620582" y="85951"/>
                    </a:cubicBezTo>
                    <a:lnTo>
                      <a:pt x="651295" y="29041"/>
                    </a:lnTo>
                    <a:cubicBezTo>
                      <a:pt x="651295" y="29041"/>
                      <a:pt x="651295" y="28138"/>
                      <a:pt x="652198" y="28138"/>
                    </a:cubicBezTo>
                    <a:cubicBezTo>
                      <a:pt x="653101" y="28138"/>
                      <a:pt x="653101" y="28138"/>
                      <a:pt x="653101" y="28138"/>
                    </a:cubicBezTo>
                    <a:cubicBezTo>
                      <a:pt x="691944" y="78724"/>
                      <a:pt x="701881" y="143763"/>
                      <a:pt x="679298" y="203383"/>
                    </a:cubicBezTo>
                    <a:cubicBezTo>
                      <a:pt x="676588" y="210609"/>
                      <a:pt x="680201" y="218739"/>
                      <a:pt x="687428" y="221449"/>
                    </a:cubicBezTo>
                    <a:cubicBezTo>
                      <a:pt x="694654" y="224159"/>
                      <a:pt x="702784" y="220546"/>
                      <a:pt x="705494" y="213319"/>
                    </a:cubicBezTo>
                    <a:cubicBezTo>
                      <a:pt x="731690" y="144667"/>
                      <a:pt x="719947" y="68788"/>
                      <a:pt x="674781" y="10975"/>
                    </a:cubicBezTo>
                    <a:cubicBezTo>
                      <a:pt x="668458" y="2845"/>
                      <a:pt x="659425" y="-768"/>
                      <a:pt x="649488" y="136"/>
                    </a:cubicBezTo>
                    <a:cubicBezTo>
                      <a:pt x="639552" y="1039"/>
                      <a:pt x="631422" y="6458"/>
                      <a:pt x="626002" y="15492"/>
                    </a:cubicBezTo>
                    <a:lnTo>
                      <a:pt x="595289" y="72401"/>
                    </a:lnTo>
                    <a:cubicBezTo>
                      <a:pt x="593482" y="76014"/>
                      <a:pt x="590772" y="79628"/>
                      <a:pt x="587159" y="83241"/>
                    </a:cubicBezTo>
                    <a:lnTo>
                      <a:pt x="582642" y="88661"/>
                    </a:lnTo>
                    <a:cubicBezTo>
                      <a:pt x="582642" y="79628"/>
                      <a:pt x="580836" y="70595"/>
                      <a:pt x="579029" y="61561"/>
                    </a:cubicBezTo>
                    <a:cubicBezTo>
                      <a:pt x="577222" y="55238"/>
                      <a:pt x="572706" y="49818"/>
                      <a:pt x="566383" y="47108"/>
                    </a:cubicBezTo>
                    <a:cubicBezTo>
                      <a:pt x="560059" y="44398"/>
                      <a:pt x="552833" y="46205"/>
                      <a:pt x="547413" y="49818"/>
                    </a:cubicBezTo>
                    <a:lnTo>
                      <a:pt x="500440" y="84144"/>
                    </a:lnTo>
                    <a:cubicBezTo>
                      <a:pt x="459791" y="113954"/>
                      <a:pt x="436304" y="160023"/>
                      <a:pt x="436304" y="209706"/>
                    </a:cubicBezTo>
                    <a:cubicBezTo>
                      <a:pt x="436304" y="259388"/>
                      <a:pt x="458887" y="306361"/>
                      <a:pt x="499537" y="336171"/>
                    </a:cubicBezTo>
                    <a:lnTo>
                      <a:pt x="549219" y="373207"/>
                    </a:lnTo>
                    <a:lnTo>
                      <a:pt x="549219" y="420180"/>
                    </a:lnTo>
                    <a:cubicBezTo>
                      <a:pt x="541090" y="423793"/>
                      <a:pt x="532960" y="427407"/>
                      <a:pt x="525733" y="431019"/>
                    </a:cubicBezTo>
                    <a:lnTo>
                      <a:pt x="403785" y="497865"/>
                    </a:lnTo>
                    <a:lnTo>
                      <a:pt x="395655" y="497865"/>
                    </a:lnTo>
                    <a:cubicBezTo>
                      <a:pt x="376685" y="480702"/>
                      <a:pt x="352295" y="471669"/>
                      <a:pt x="326099" y="471669"/>
                    </a:cubicBezTo>
                    <a:lnTo>
                      <a:pt x="152661" y="471669"/>
                    </a:lnTo>
                    <a:cubicBezTo>
                      <a:pt x="146338" y="459926"/>
                      <a:pt x="133691" y="451796"/>
                      <a:pt x="119239" y="451796"/>
                    </a:cubicBezTo>
                    <a:lnTo>
                      <a:pt x="13550" y="451796"/>
                    </a:lnTo>
                    <a:cubicBezTo>
                      <a:pt x="6323" y="451796"/>
                      <a:pt x="0" y="458119"/>
                      <a:pt x="0" y="465346"/>
                    </a:cubicBezTo>
                    <a:cubicBezTo>
                      <a:pt x="0" y="472573"/>
                      <a:pt x="6323" y="478896"/>
                      <a:pt x="13550" y="478896"/>
                    </a:cubicBezTo>
                    <a:lnTo>
                      <a:pt x="119239" y="478896"/>
                    </a:lnTo>
                    <a:cubicBezTo>
                      <a:pt x="125562" y="478896"/>
                      <a:pt x="130078" y="483413"/>
                      <a:pt x="130078" y="489735"/>
                    </a:cubicBezTo>
                    <a:lnTo>
                      <a:pt x="130078" y="530385"/>
                    </a:lnTo>
                    <a:cubicBezTo>
                      <a:pt x="130078" y="537612"/>
                      <a:pt x="136402" y="543935"/>
                      <a:pt x="143628" y="543935"/>
                    </a:cubicBezTo>
                    <a:cubicBezTo>
                      <a:pt x="150855" y="543935"/>
                      <a:pt x="157178" y="537612"/>
                      <a:pt x="157178" y="530385"/>
                    </a:cubicBezTo>
                    <a:lnTo>
                      <a:pt x="157178" y="497865"/>
                    </a:lnTo>
                    <a:lnTo>
                      <a:pt x="326099" y="497865"/>
                    </a:lnTo>
                    <a:cubicBezTo>
                      <a:pt x="346875" y="497865"/>
                      <a:pt x="365845" y="505996"/>
                      <a:pt x="380298" y="520449"/>
                    </a:cubicBezTo>
                    <a:cubicBezTo>
                      <a:pt x="383008" y="523158"/>
                      <a:pt x="386621" y="524965"/>
                      <a:pt x="390235" y="524965"/>
                    </a:cubicBezTo>
                    <a:lnTo>
                      <a:pt x="561866" y="524965"/>
                    </a:lnTo>
                    <a:cubicBezTo>
                      <a:pt x="581739" y="524965"/>
                      <a:pt x="597999" y="541225"/>
                      <a:pt x="597999" y="561098"/>
                    </a:cubicBezTo>
                    <a:cubicBezTo>
                      <a:pt x="597999" y="580971"/>
                      <a:pt x="581739" y="597231"/>
                      <a:pt x="561866" y="597231"/>
                    </a:cubicBezTo>
                    <a:lnTo>
                      <a:pt x="422754" y="597231"/>
                    </a:lnTo>
                    <a:cubicBezTo>
                      <a:pt x="416431" y="597231"/>
                      <a:pt x="410108" y="599941"/>
                      <a:pt x="405591" y="604457"/>
                    </a:cubicBezTo>
                    <a:lnTo>
                      <a:pt x="382105" y="627944"/>
                    </a:lnTo>
                    <a:cubicBezTo>
                      <a:pt x="376685" y="633364"/>
                      <a:pt x="376685" y="642397"/>
                      <a:pt x="382105" y="647817"/>
                    </a:cubicBezTo>
                    <a:cubicBezTo>
                      <a:pt x="384815" y="650527"/>
                      <a:pt x="388428" y="652333"/>
                      <a:pt x="392041" y="652333"/>
                    </a:cubicBezTo>
                    <a:cubicBezTo>
                      <a:pt x="395655" y="652333"/>
                      <a:pt x="399268" y="650527"/>
                      <a:pt x="401978" y="647817"/>
                    </a:cubicBezTo>
                    <a:lnTo>
                      <a:pt x="424561" y="625234"/>
                    </a:lnTo>
                    <a:lnTo>
                      <a:pt x="561866" y="625234"/>
                    </a:lnTo>
                    <a:cubicBezTo>
                      <a:pt x="578126" y="625234"/>
                      <a:pt x="592579" y="618911"/>
                      <a:pt x="604322" y="608974"/>
                    </a:cubicBezTo>
                    <a:lnTo>
                      <a:pt x="883448" y="510512"/>
                    </a:lnTo>
                    <a:cubicBezTo>
                      <a:pt x="896998" y="505996"/>
                      <a:pt x="912355" y="512318"/>
                      <a:pt x="917775" y="524965"/>
                    </a:cubicBezTo>
                    <a:cubicBezTo>
                      <a:pt x="924098" y="538515"/>
                      <a:pt x="918678" y="554775"/>
                      <a:pt x="905128" y="561098"/>
                    </a:cubicBezTo>
                    <a:lnTo>
                      <a:pt x="604322" y="717373"/>
                    </a:lnTo>
                    <a:cubicBezTo>
                      <a:pt x="586256" y="726406"/>
                      <a:pt x="567286" y="730922"/>
                      <a:pt x="547413" y="730922"/>
                    </a:cubicBezTo>
                    <a:lnTo>
                      <a:pt x="523023" y="730922"/>
                    </a:lnTo>
                    <a:cubicBezTo>
                      <a:pt x="515797" y="730922"/>
                      <a:pt x="509473" y="737246"/>
                      <a:pt x="509473" y="744472"/>
                    </a:cubicBezTo>
                    <a:cubicBezTo>
                      <a:pt x="509473" y="751699"/>
                      <a:pt x="515797" y="758022"/>
                      <a:pt x="523023" y="758022"/>
                    </a:cubicBezTo>
                    <a:lnTo>
                      <a:pt x="547413" y="758022"/>
                    </a:lnTo>
                    <a:cubicBezTo>
                      <a:pt x="571802" y="758022"/>
                      <a:pt x="596192" y="751699"/>
                      <a:pt x="617872" y="740859"/>
                    </a:cubicBezTo>
                    <a:lnTo>
                      <a:pt x="918678" y="584584"/>
                    </a:lnTo>
                    <a:cubicBezTo>
                      <a:pt x="944874" y="574648"/>
                      <a:pt x="955714" y="543032"/>
                      <a:pt x="943068" y="515932"/>
                    </a:cubicBezTo>
                    <a:lnTo>
                      <a:pt x="943068" y="515932"/>
                    </a:lnTo>
                    <a:close/>
                    <a:moveTo>
                      <a:pt x="465211" y="211512"/>
                    </a:moveTo>
                    <a:cubicBezTo>
                      <a:pt x="465211" y="169960"/>
                      <a:pt x="484180" y="132020"/>
                      <a:pt x="517603" y="107631"/>
                    </a:cubicBezTo>
                    <a:lnTo>
                      <a:pt x="554639" y="80531"/>
                    </a:lnTo>
                    <a:cubicBezTo>
                      <a:pt x="556446" y="94081"/>
                      <a:pt x="554639" y="108534"/>
                      <a:pt x="551026" y="123890"/>
                    </a:cubicBezTo>
                    <a:lnTo>
                      <a:pt x="538380" y="137440"/>
                    </a:lnTo>
                    <a:cubicBezTo>
                      <a:pt x="510377" y="168153"/>
                      <a:pt x="500440" y="211512"/>
                      <a:pt x="512183" y="250355"/>
                    </a:cubicBezTo>
                    <a:lnTo>
                      <a:pt x="537476" y="329848"/>
                    </a:lnTo>
                    <a:lnTo>
                      <a:pt x="516700" y="314491"/>
                    </a:lnTo>
                    <a:cubicBezTo>
                      <a:pt x="484180" y="291005"/>
                      <a:pt x="465211" y="253066"/>
                      <a:pt x="465211" y="211512"/>
                    </a:cubicBezTo>
                    <a:close/>
                    <a:moveTo>
                      <a:pt x="561866" y="499672"/>
                    </a:moveTo>
                    <a:lnTo>
                      <a:pt x="462501" y="499672"/>
                    </a:lnTo>
                    <a:lnTo>
                      <a:pt x="540186" y="457216"/>
                    </a:lnTo>
                    <a:cubicBezTo>
                      <a:pt x="614259" y="416567"/>
                      <a:pt x="706398" y="427407"/>
                      <a:pt x="769630" y="482509"/>
                    </a:cubicBezTo>
                    <a:lnTo>
                      <a:pt x="803053" y="511415"/>
                    </a:lnTo>
                    <a:lnTo>
                      <a:pt x="626002" y="573745"/>
                    </a:lnTo>
                    <a:cubicBezTo>
                      <a:pt x="626905" y="570131"/>
                      <a:pt x="626905" y="566518"/>
                      <a:pt x="626905" y="562905"/>
                    </a:cubicBezTo>
                    <a:cubicBezTo>
                      <a:pt x="626002" y="528579"/>
                      <a:pt x="597096" y="499672"/>
                      <a:pt x="561866" y="499672"/>
                    </a:cubicBezTo>
                    <a:lnTo>
                      <a:pt x="561866" y="499672"/>
                    </a:lnTo>
                    <a:close/>
                  </a:path>
                </a:pathLst>
              </a:custGeom>
              <a:solidFill>
                <a:srgbClr val="010101"/>
              </a:solidFill>
              <a:ln w="9028" cap="flat">
                <a:noFill/>
                <a:prstDash val="solid"/>
                <a:miter/>
              </a:ln>
            </p:spPr>
            <p:txBody>
              <a:bodyPr rtlCol="0" anchor="ctr"/>
              <a:lstStyle/>
              <a:p>
                <a:endParaRPr lang="en-US"/>
              </a:p>
            </p:txBody>
          </p:sp>
          <p:sp>
            <p:nvSpPr>
              <p:cNvPr id="32" name="Freeform 217">
                <a:extLst>
                  <a:ext uri="{FF2B5EF4-FFF2-40B4-BE49-F238E27FC236}">
                    <a16:creationId xmlns:a16="http://schemas.microsoft.com/office/drawing/2014/main" id="{32942634-B227-4096-81D4-0233C2286A79}"/>
                  </a:ext>
                </a:extLst>
              </p:cNvPr>
              <p:cNvSpPr/>
              <p:nvPr/>
            </p:nvSpPr>
            <p:spPr>
              <a:xfrm>
                <a:off x="5591874" y="3039524"/>
                <a:ext cx="477039" cy="181567"/>
              </a:xfrm>
              <a:custGeom>
                <a:avLst/>
                <a:gdLst>
                  <a:gd name="connsiteX0" fmla="*/ 464307 w 477039"/>
                  <a:gd name="connsiteY0" fmla="*/ 154468 h 181567"/>
                  <a:gd name="connsiteX1" fmla="*/ 289063 w 477039"/>
                  <a:gd name="connsiteY1" fmla="*/ 154468 h 181567"/>
                  <a:gd name="connsiteX2" fmla="*/ 207764 w 477039"/>
                  <a:gd name="connsiteY2" fmla="*/ 124658 h 181567"/>
                  <a:gd name="connsiteX3" fmla="*/ 199634 w 477039"/>
                  <a:gd name="connsiteY3" fmla="*/ 117432 h 181567"/>
                  <a:gd name="connsiteX4" fmla="*/ 190601 w 477039"/>
                  <a:gd name="connsiteY4" fmla="*/ 113818 h 181567"/>
                  <a:gd name="connsiteX5" fmla="*/ 158081 w 477039"/>
                  <a:gd name="connsiteY5" fmla="*/ 113818 h 181567"/>
                  <a:gd name="connsiteX6" fmla="*/ 158081 w 477039"/>
                  <a:gd name="connsiteY6" fmla="*/ 13550 h 181567"/>
                  <a:gd name="connsiteX7" fmla="*/ 144531 w 477039"/>
                  <a:gd name="connsiteY7" fmla="*/ 0 h 181567"/>
                  <a:gd name="connsiteX8" fmla="*/ 130982 w 477039"/>
                  <a:gd name="connsiteY8" fmla="*/ 13550 h 181567"/>
                  <a:gd name="connsiteX9" fmla="*/ 130982 w 477039"/>
                  <a:gd name="connsiteY9" fmla="*/ 124658 h 181567"/>
                  <a:gd name="connsiteX10" fmla="*/ 120142 w 477039"/>
                  <a:gd name="connsiteY10" fmla="*/ 135498 h 181567"/>
                  <a:gd name="connsiteX11" fmla="*/ 13550 w 477039"/>
                  <a:gd name="connsiteY11" fmla="*/ 135498 h 181567"/>
                  <a:gd name="connsiteX12" fmla="*/ 0 w 477039"/>
                  <a:gd name="connsiteY12" fmla="*/ 149048 h 181567"/>
                  <a:gd name="connsiteX13" fmla="*/ 13550 w 477039"/>
                  <a:gd name="connsiteY13" fmla="*/ 162598 h 181567"/>
                  <a:gd name="connsiteX14" fmla="*/ 119239 w 477039"/>
                  <a:gd name="connsiteY14" fmla="*/ 162598 h 181567"/>
                  <a:gd name="connsiteX15" fmla="*/ 153565 w 477039"/>
                  <a:gd name="connsiteY15" fmla="*/ 140918 h 181567"/>
                  <a:gd name="connsiteX16" fmla="*/ 184278 w 477039"/>
                  <a:gd name="connsiteY16" fmla="*/ 140918 h 181567"/>
                  <a:gd name="connsiteX17" fmla="*/ 188794 w 477039"/>
                  <a:gd name="connsiteY17" fmla="*/ 144531 h 181567"/>
                  <a:gd name="connsiteX18" fmla="*/ 288160 w 477039"/>
                  <a:gd name="connsiteY18" fmla="*/ 181567 h 181567"/>
                  <a:gd name="connsiteX19" fmla="*/ 463404 w 477039"/>
                  <a:gd name="connsiteY19" fmla="*/ 181567 h 181567"/>
                  <a:gd name="connsiteX20" fmla="*/ 476954 w 477039"/>
                  <a:gd name="connsiteY20" fmla="*/ 168018 h 181567"/>
                  <a:gd name="connsiteX21" fmla="*/ 464307 w 477039"/>
                  <a:gd name="connsiteY21" fmla="*/ 154468 h 181567"/>
                  <a:gd name="connsiteX22" fmla="*/ 464307 w 477039"/>
                  <a:gd name="connsiteY22" fmla="*/ 154468 h 18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039" h="181567">
                    <a:moveTo>
                      <a:pt x="464307" y="154468"/>
                    </a:moveTo>
                    <a:lnTo>
                      <a:pt x="289063" y="154468"/>
                    </a:lnTo>
                    <a:cubicBezTo>
                      <a:pt x="259253" y="154468"/>
                      <a:pt x="230347" y="143628"/>
                      <a:pt x="207764" y="124658"/>
                    </a:cubicBezTo>
                    <a:lnTo>
                      <a:pt x="199634" y="117432"/>
                    </a:lnTo>
                    <a:cubicBezTo>
                      <a:pt x="196924" y="115625"/>
                      <a:pt x="194214" y="113818"/>
                      <a:pt x="190601" y="113818"/>
                    </a:cubicBezTo>
                    <a:lnTo>
                      <a:pt x="158081" y="113818"/>
                    </a:lnTo>
                    <a:lnTo>
                      <a:pt x="158081" y="13550"/>
                    </a:lnTo>
                    <a:cubicBezTo>
                      <a:pt x="158081" y="6323"/>
                      <a:pt x="151758" y="0"/>
                      <a:pt x="144531" y="0"/>
                    </a:cubicBezTo>
                    <a:cubicBezTo>
                      <a:pt x="137305" y="0"/>
                      <a:pt x="130982" y="6323"/>
                      <a:pt x="130982" y="13550"/>
                    </a:cubicBezTo>
                    <a:lnTo>
                      <a:pt x="130982" y="124658"/>
                    </a:lnTo>
                    <a:cubicBezTo>
                      <a:pt x="130982" y="130982"/>
                      <a:pt x="126465" y="135498"/>
                      <a:pt x="120142" y="135498"/>
                    </a:cubicBezTo>
                    <a:lnTo>
                      <a:pt x="13550" y="135498"/>
                    </a:lnTo>
                    <a:cubicBezTo>
                      <a:pt x="6323" y="135498"/>
                      <a:pt x="0" y="141822"/>
                      <a:pt x="0" y="149048"/>
                    </a:cubicBezTo>
                    <a:cubicBezTo>
                      <a:pt x="0" y="156275"/>
                      <a:pt x="6323" y="162598"/>
                      <a:pt x="13550" y="162598"/>
                    </a:cubicBezTo>
                    <a:lnTo>
                      <a:pt x="119239" y="162598"/>
                    </a:lnTo>
                    <a:cubicBezTo>
                      <a:pt x="134595" y="162598"/>
                      <a:pt x="147241" y="153565"/>
                      <a:pt x="153565" y="140918"/>
                    </a:cubicBezTo>
                    <a:lnTo>
                      <a:pt x="184278" y="140918"/>
                    </a:lnTo>
                    <a:lnTo>
                      <a:pt x="188794" y="144531"/>
                    </a:lnTo>
                    <a:cubicBezTo>
                      <a:pt x="216797" y="168018"/>
                      <a:pt x="252027" y="181567"/>
                      <a:pt x="288160" y="181567"/>
                    </a:cubicBezTo>
                    <a:lnTo>
                      <a:pt x="463404" y="181567"/>
                    </a:lnTo>
                    <a:cubicBezTo>
                      <a:pt x="470631" y="181567"/>
                      <a:pt x="476954" y="175245"/>
                      <a:pt x="476954" y="168018"/>
                    </a:cubicBezTo>
                    <a:cubicBezTo>
                      <a:pt x="477857" y="160791"/>
                      <a:pt x="471534" y="154468"/>
                      <a:pt x="464307" y="154468"/>
                    </a:cubicBezTo>
                    <a:lnTo>
                      <a:pt x="464307" y="154468"/>
                    </a:lnTo>
                    <a:close/>
                  </a:path>
                </a:pathLst>
              </a:custGeom>
              <a:solidFill>
                <a:srgbClr val="010101"/>
              </a:solidFill>
              <a:ln w="9028" cap="flat">
                <a:noFill/>
                <a:prstDash val="solid"/>
                <a:miter/>
              </a:ln>
            </p:spPr>
            <p:txBody>
              <a:bodyPr rtlCol="0" anchor="ctr"/>
              <a:lstStyle/>
              <a:p>
                <a:endParaRPr lang="en-US"/>
              </a:p>
            </p:txBody>
          </p:sp>
          <p:sp>
            <p:nvSpPr>
              <p:cNvPr id="33" name="Freeform 218">
                <a:extLst>
                  <a:ext uri="{FF2B5EF4-FFF2-40B4-BE49-F238E27FC236}">
                    <a16:creationId xmlns:a16="http://schemas.microsoft.com/office/drawing/2014/main" id="{C2BE5D33-8799-42B2-9A30-7DF0C79F07A1}"/>
                  </a:ext>
                </a:extLst>
              </p:cNvPr>
              <p:cNvSpPr/>
              <p:nvPr/>
            </p:nvSpPr>
            <p:spPr>
              <a:xfrm>
                <a:off x="5864677" y="2438787"/>
                <a:ext cx="122879" cy="444462"/>
              </a:xfrm>
              <a:custGeom>
                <a:avLst/>
                <a:gdLst>
                  <a:gd name="connsiteX0" fmla="*/ 99365 w 122879"/>
                  <a:gd name="connsiteY0" fmla="*/ 440849 h 444462"/>
                  <a:gd name="connsiteX1" fmla="*/ 108399 w 122879"/>
                  <a:gd name="connsiteY1" fmla="*/ 444462 h 444462"/>
                  <a:gd name="connsiteX2" fmla="*/ 119238 w 122879"/>
                  <a:gd name="connsiteY2" fmla="*/ 439946 h 444462"/>
                  <a:gd name="connsiteX3" fmla="*/ 118335 w 122879"/>
                  <a:gd name="connsiteY3" fmla="*/ 420073 h 444462"/>
                  <a:gd name="connsiteX4" fmla="*/ 28906 w 122879"/>
                  <a:gd name="connsiteY4" fmla="*/ 222245 h 444462"/>
                  <a:gd name="connsiteX5" fmla="*/ 118335 w 122879"/>
                  <a:gd name="connsiteY5" fmla="*/ 24418 h 444462"/>
                  <a:gd name="connsiteX6" fmla="*/ 119238 w 122879"/>
                  <a:gd name="connsiteY6" fmla="*/ 4545 h 444462"/>
                  <a:gd name="connsiteX7" fmla="*/ 99365 w 122879"/>
                  <a:gd name="connsiteY7" fmla="*/ 3642 h 444462"/>
                  <a:gd name="connsiteX8" fmla="*/ 0 w 122879"/>
                  <a:gd name="connsiteY8" fmla="*/ 222245 h 444462"/>
                  <a:gd name="connsiteX9" fmla="*/ 99365 w 122879"/>
                  <a:gd name="connsiteY9" fmla="*/ 440849 h 44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79" h="444462">
                    <a:moveTo>
                      <a:pt x="99365" y="440849"/>
                    </a:moveTo>
                    <a:cubicBezTo>
                      <a:pt x="102075" y="443559"/>
                      <a:pt x="105688" y="444462"/>
                      <a:pt x="108399" y="444462"/>
                    </a:cubicBezTo>
                    <a:cubicBezTo>
                      <a:pt x="112012" y="444462"/>
                      <a:pt x="116528" y="442656"/>
                      <a:pt x="119238" y="439946"/>
                    </a:cubicBezTo>
                    <a:cubicBezTo>
                      <a:pt x="124658" y="434525"/>
                      <a:pt x="123755" y="425492"/>
                      <a:pt x="118335" y="420073"/>
                    </a:cubicBezTo>
                    <a:cubicBezTo>
                      <a:pt x="61426" y="370390"/>
                      <a:pt x="28906" y="298124"/>
                      <a:pt x="28906" y="222245"/>
                    </a:cubicBezTo>
                    <a:cubicBezTo>
                      <a:pt x="28906" y="146366"/>
                      <a:pt x="61426" y="74101"/>
                      <a:pt x="118335" y="24418"/>
                    </a:cubicBezTo>
                    <a:cubicBezTo>
                      <a:pt x="123755" y="18998"/>
                      <a:pt x="124658" y="10868"/>
                      <a:pt x="119238" y="4545"/>
                    </a:cubicBezTo>
                    <a:cubicBezTo>
                      <a:pt x="113818" y="-875"/>
                      <a:pt x="105688" y="-1779"/>
                      <a:pt x="99365" y="3642"/>
                    </a:cubicBezTo>
                    <a:cubicBezTo>
                      <a:pt x="36133" y="58744"/>
                      <a:pt x="0" y="139140"/>
                      <a:pt x="0" y="222245"/>
                    </a:cubicBezTo>
                    <a:cubicBezTo>
                      <a:pt x="0" y="305351"/>
                      <a:pt x="36133" y="385746"/>
                      <a:pt x="99365" y="440849"/>
                    </a:cubicBezTo>
                    <a:close/>
                  </a:path>
                </a:pathLst>
              </a:custGeom>
              <a:solidFill>
                <a:srgbClr val="010101"/>
              </a:solidFill>
              <a:ln w="9028" cap="flat">
                <a:noFill/>
                <a:prstDash val="solid"/>
                <a:miter/>
              </a:ln>
            </p:spPr>
            <p:txBody>
              <a:bodyPr rtlCol="0" anchor="ctr"/>
              <a:lstStyle/>
              <a:p>
                <a:endParaRPr lang="en-US"/>
              </a:p>
            </p:txBody>
          </p:sp>
          <p:sp>
            <p:nvSpPr>
              <p:cNvPr id="34" name="Freeform 219">
                <a:extLst>
                  <a:ext uri="{FF2B5EF4-FFF2-40B4-BE49-F238E27FC236}">
                    <a16:creationId xmlns:a16="http://schemas.microsoft.com/office/drawing/2014/main" id="{1656E98C-7A24-4AE1-A057-DD9D13103760}"/>
                  </a:ext>
                </a:extLst>
              </p:cNvPr>
              <p:cNvSpPr/>
              <p:nvPr/>
            </p:nvSpPr>
            <p:spPr>
              <a:xfrm>
                <a:off x="6326247" y="2439690"/>
                <a:ext cx="121073" cy="442655"/>
              </a:xfrm>
              <a:custGeom>
                <a:avLst/>
                <a:gdLst>
                  <a:gd name="connsiteX0" fmla="*/ 5448 w 121073"/>
                  <a:gd name="connsiteY0" fmla="*/ 418266 h 442655"/>
                  <a:gd name="connsiteX1" fmla="*/ 4545 w 121073"/>
                  <a:gd name="connsiteY1" fmla="*/ 438139 h 442655"/>
                  <a:gd name="connsiteX2" fmla="*/ 14481 w 121073"/>
                  <a:gd name="connsiteY2" fmla="*/ 442655 h 442655"/>
                  <a:gd name="connsiteX3" fmla="*/ 23514 w 121073"/>
                  <a:gd name="connsiteY3" fmla="*/ 439042 h 442655"/>
                  <a:gd name="connsiteX4" fmla="*/ 121073 w 121073"/>
                  <a:gd name="connsiteY4" fmla="*/ 221342 h 442655"/>
                  <a:gd name="connsiteX5" fmla="*/ 23514 w 121073"/>
                  <a:gd name="connsiteY5" fmla="*/ 3641 h 442655"/>
                  <a:gd name="connsiteX6" fmla="*/ 3641 w 121073"/>
                  <a:gd name="connsiteY6" fmla="*/ 4544 h 442655"/>
                  <a:gd name="connsiteX7" fmla="*/ 4545 w 121073"/>
                  <a:gd name="connsiteY7" fmla="*/ 24418 h 442655"/>
                  <a:gd name="connsiteX8" fmla="*/ 93070 w 121073"/>
                  <a:gd name="connsiteY8" fmla="*/ 221342 h 442655"/>
                  <a:gd name="connsiteX9" fmla="*/ 5448 w 121073"/>
                  <a:gd name="connsiteY9" fmla="*/ 418266 h 44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073" h="442655">
                    <a:moveTo>
                      <a:pt x="5448" y="418266"/>
                    </a:moveTo>
                    <a:cubicBezTo>
                      <a:pt x="28" y="423686"/>
                      <a:pt x="-875" y="431816"/>
                      <a:pt x="4545" y="438139"/>
                    </a:cubicBezTo>
                    <a:cubicBezTo>
                      <a:pt x="7255" y="440849"/>
                      <a:pt x="10868" y="442655"/>
                      <a:pt x="14481" y="442655"/>
                    </a:cubicBezTo>
                    <a:cubicBezTo>
                      <a:pt x="18094" y="442655"/>
                      <a:pt x="20804" y="441752"/>
                      <a:pt x="23514" y="439042"/>
                    </a:cubicBezTo>
                    <a:cubicBezTo>
                      <a:pt x="85843" y="383939"/>
                      <a:pt x="121073" y="304447"/>
                      <a:pt x="121073" y="221342"/>
                    </a:cubicBezTo>
                    <a:cubicBezTo>
                      <a:pt x="121073" y="138236"/>
                      <a:pt x="85843" y="58744"/>
                      <a:pt x="23514" y="3641"/>
                    </a:cubicBezTo>
                    <a:cubicBezTo>
                      <a:pt x="18094" y="-1778"/>
                      <a:pt x="9061" y="-875"/>
                      <a:pt x="3641" y="4544"/>
                    </a:cubicBezTo>
                    <a:cubicBezTo>
                      <a:pt x="-1779" y="9965"/>
                      <a:pt x="-875" y="18998"/>
                      <a:pt x="4545" y="24418"/>
                    </a:cubicBezTo>
                    <a:cubicBezTo>
                      <a:pt x="60551" y="74100"/>
                      <a:pt x="93070" y="146366"/>
                      <a:pt x="93070" y="221342"/>
                    </a:cubicBezTo>
                    <a:cubicBezTo>
                      <a:pt x="93070" y="296318"/>
                      <a:pt x="61454" y="368583"/>
                      <a:pt x="5448" y="418266"/>
                    </a:cubicBezTo>
                    <a:close/>
                  </a:path>
                </a:pathLst>
              </a:custGeom>
              <a:solidFill>
                <a:srgbClr val="010101"/>
              </a:solidFill>
              <a:ln w="9028" cap="flat">
                <a:noFill/>
                <a:prstDash val="solid"/>
                <a:miter/>
              </a:ln>
            </p:spPr>
            <p:txBody>
              <a:bodyPr rtlCol="0" anchor="ctr"/>
              <a:lstStyle/>
              <a:p>
                <a:endParaRPr lang="en-US"/>
              </a:p>
            </p:txBody>
          </p:sp>
          <p:sp>
            <p:nvSpPr>
              <p:cNvPr id="35" name="Freeform 220">
                <a:extLst>
                  <a:ext uri="{FF2B5EF4-FFF2-40B4-BE49-F238E27FC236}">
                    <a16:creationId xmlns:a16="http://schemas.microsoft.com/office/drawing/2014/main" id="{17B73997-D4D4-48F9-B25E-2E4D6C96908C}"/>
                  </a:ext>
                </a:extLst>
              </p:cNvPr>
              <p:cNvSpPr/>
              <p:nvPr/>
            </p:nvSpPr>
            <p:spPr>
              <a:xfrm>
                <a:off x="6099443" y="2370217"/>
                <a:ext cx="125106" cy="32465"/>
              </a:xfrm>
              <a:custGeom>
                <a:avLst/>
                <a:gdLst>
                  <a:gd name="connsiteX0" fmla="*/ 16358 w 125106"/>
                  <a:gd name="connsiteY0" fmla="*/ 30658 h 32465"/>
                  <a:gd name="connsiteX1" fmla="*/ 108497 w 125106"/>
                  <a:gd name="connsiteY1" fmla="*/ 32465 h 32465"/>
                  <a:gd name="connsiteX2" fmla="*/ 111207 w 125106"/>
                  <a:gd name="connsiteY2" fmla="*/ 32465 h 32465"/>
                  <a:gd name="connsiteX3" fmla="*/ 124757 w 125106"/>
                  <a:gd name="connsiteY3" fmla="*/ 21625 h 32465"/>
                  <a:gd name="connsiteX4" fmla="*/ 113917 w 125106"/>
                  <a:gd name="connsiteY4" fmla="*/ 5365 h 32465"/>
                  <a:gd name="connsiteX5" fmla="*/ 11842 w 125106"/>
                  <a:gd name="connsiteY5" fmla="*/ 3559 h 32465"/>
                  <a:gd name="connsiteX6" fmla="*/ 99 w 125106"/>
                  <a:gd name="connsiteY6" fmla="*/ 19818 h 32465"/>
                  <a:gd name="connsiteX7" fmla="*/ 16358 w 125106"/>
                  <a:gd name="connsiteY7" fmla="*/ 30658 h 32465"/>
                  <a:gd name="connsiteX8" fmla="*/ 16358 w 125106"/>
                  <a:gd name="connsiteY8" fmla="*/ 30658 h 32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106" h="32465">
                    <a:moveTo>
                      <a:pt x="16358" y="30658"/>
                    </a:moveTo>
                    <a:cubicBezTo>
                      <a:pt x="47071" y="26142"/>
                      <a:pt x="78687" y="27045"/>
                      <a:pt x="108497" y="32465"/>
                    </a:cubicBezTo>
                    <a:cubicBezTo>
                      <a:pt x="109400" y="32465"/>
                      <a:pt x="110304" y="32465"/>
                      <a:pt x="111207" y="32465"/>
                    </a:cubicBezTo>
                    <a:cubicBezTo>
                      <a:pt x="117530" y="32465"/>
                      <a:pt x="123853" y="27949"/>
                      <a:pt x="124757" y="21625"/>
                    </a:cubicBezTo>
                    <a:cubicBezTo>
                      <a:pt x="126564" y="14399"/>
                      <a:pt x="121144" y="7172"/>
                      <a:pt x="113917" y="5365"/>
                    </a:cubicBezTo>
                    <a:cubicBezTo>
                      <a:pt x="80494" y="-958"/>
                      <a:pt x="45265" y="-1861"/>
                      <a:pt x="11842" y="3559"/>
                    </a:cubicBezTo>
                    <a:cubicBezTo>
                      <a:pt x="4615" y="4462"/>
                      <a:pt x="-805" y="11689"/>
                      <a:pt x="99" y="19818"/>
                    </a:cubicBezTo>
                    <a:cubicBezTo>
                      <a:pt x="1002" y="27949"/>
                      <a:pt x="8228" y="31562"/>
                      <a:pt x="16358" y="30658"/>
                    </a:cubicBezTo>
                    <a:lnTo>
                      <a:pt x="16358" y="30658"/>
                    </a:lnTo>
                    <a:close/>
                  </a:path>
                </a:pathLst>
              </a:custGeom>
              <a:solidFill>
                <a:srgbClr val="010101"/>
              </a:solidFill>
              <a:ln w="9028"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4320173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C5C204-D45E-4F3E-9F03-C26D9524041B}"/>
              </a:ext>
            </a:extLst>
          </p:cNvPr>
          <p:cNvSpPr>
            <a:spLocks noGrp="1"/>
          </p:cNvSpPr>
          <p:nvPr>
            <p:ph type="body" sz="quarter" idx="18"/>
          </p:nvPr>
        </p:nvSpPr>
        <p:spPr>
          <a:xfrm>
            <a:off x="579683" y="1510429"/>
            <a:ext cx="5792446" cy="4426722"/>
          </a:xfrm>
        </p:spPr>
        <p:txBody>
          <a:bodyPr>
            <a:normAutofit/>
          </a:bodyPr>
          <a:lstStyle/>
          <a:p>
            <a:pPr marL="0"/>
            <a:r>
              <a:rPr lang="de-DE" sz="2200" dirty="0"/>
              <a:t>Da es für funktionelle Zutaten keine strenge Definition gibt, werden wir sie für die Zwecke dieses Kurses als Zutaten beschreiben, die das Potenzial haben, die Gesundheit über ihren grundlegenden Nährwert hinaus zu beeinflussen, und für die eine gezielte und anerkannte positive gesundheitliche Wirkung durch eine </a:t>
            </a:r>
            <a:r>
              <a:rPr lang="en-US" sz="2200" dirty="0" err="1">
                <a:solidFill>
                  <a:srgbClr val="1188A3"/>
                </a:solidFill>
                <a:hlinkClick r:id="rId2">
                  <a:extLst>
                    <a:ext uri="{A12FA001-AC4F-418D-AE19-62706E023703}">
                      <ahyp:hlinkClr xmlns:ahyp="http://schemas.microsoft.com/office/drawing/2018/hyperlinkcolor" val="tx"/>
                    </a:ext>
                  </a:extLst>
                </a:hlinkClick>
              </a:rPr>
              <a:t>regulierte</a:t>
            </a:r>
            <a:r>
              <a:rPr lang="en-US" sz="2200" dirty="0">
                <a:solidFill>
                  <a:srgbClr val="1188A3"/>
                </a:solidFill>
                <a:hlinkClick r:id="rId2">
                  <a:extLst>
                    <a:ext uri="{A12FA001-AC4F-418D-AE19-62706E023703}">
                      <ahyp:hlinkClr xmlns:ahyp="http://schemas.microsoft.com/office/drawing/2018/hyperlinkcolor" val="tx"/>
                    </a:ext>
                  </a:extLst>
                </a:hlinkClick>
              </a:rPr>
              <a:t> </a:t>
            </a:r>
            <a:r>
              <a:rPr lang="en-US" sz="2200" dirty="0" err="1">
                <a:solidFill>
                  <a:srgbClr val="1188A3"/>
                </a:solidFill>
                <a:hlinkClick r:id="rId2">
                  <a:extLst>
                    <a:ext uri="{A12FA001-AC4F-418D-AE19-62706E023703}">
                      <ahyp:hlinkClr xmlns:ahyp="http://schemas.microsoft.com/office/drawing/2018/hyperlinkcolor" val="tx"/>
                    </a:ext>
                  </a:extLst>
                </a:hlinkClick>
              </a:rPr>
              <a:t>gesundheitsbezogene</a:t>
            </a:r>
            <a:r>
              <a:rPr lang="en-US" sz="2200" dirty="0">
                <a:solidFill>
                  <a:srgbClr val="1188A3"/>
                </a:solidFill>
                <a:hlinkClick r:id="rId2">
                  <a:extLst>
                    <a:ext uri="{A12FA001-AC4F-418D-AE19-62706E023703}">
                      <ahyp:hlinkClr xmlns:ahyp="http://schemas.microsoft.com/office/drawing/2018/hyperlinkcolor" val="tx"/>
                    </a:ext>
                  </a:extLst>
                </a:hlinkClick>
              </a:rPr>
              <a:t> </a:t>
            </a:r>
            <a:r>
              <a:rPr lang="en-US" sz="2200" dirty="0" err="1">
                <a:solidFill>
                  <a:srgbClr val="1188A3"/>
                </a:solidFill>
                <a:hlinkClick r:id="rId2">
                  <a:extLst>
                    <a:ext uri="{A12FA001-AC4F-418D-AE19-62706E023703}">
                      <ahyp:hlinkClr xmlns:ahyp="http://schemas.microsoft.com/office/drawing/2018/hyperlinkcolor" val="tx"/>
                    </a:ext>
                  </a:extLst>
                </a:hlinkClick>
              </a:rPr>
              <a:t>Angabe</a:t>
            </a:r>
            <a:r>
              <a:rPr lang="en-US" sz="2200" dirty="0">
                <a:solidFill>
                  <a:srgbClr val="1188A3"/>
                </a:solidFill>
              </a:rPr>
              <a:t> </a:t>
            </a:r>
            <a:r>
              <a:rPr lang="en-US" sz="2200" dirty="0" err="1"/>
              <a:t>belegt</a:t>
            </a:r>
            <a:r>
              <a:rPr lang="en-US" sz="2200" dirty="0"/>
              <a:t> </a:t>
            </a:r>
            <a:r>
              <a:rPr lang="en-US" sz="2200" dirty="0" err="1"/>
              <a:t>wurde</a:t>
            </a:r>
            <a:r>
              <a:rPr lang="en-US" sz="2200" dirty="0"/>
              <a:t>.</a:t>
            </a:r>
          </a:p>
          <a:p>
            <a:pPr marL="0"/>
            <a:r>
              <a:rPr lang="de-DE" sz="2200" dirty="0"/>
              <a:t>Lebensmittel, die eine funktionelle Zutat enthalten (funktionelle Lebensmittel), können dann als </a:t>
            </a:r>
            <a:r>
              <a:rPr lang="de-DE" sz="2200" b="1" dirty="0"/>
              <a:t>Lebensmittel definiert werden, die über ihren Nährwert hinaus gesundheitsfördernde Eigenschaften aufweisen</a:t>
            </a:r>
            <a:r>
              <a:rPr lang="en-US" sz="2200" b="1" dirty="0"/>
              <a:t>.</a:t>
            </a:r>
            <a:endParaRPr lang="en-IE" sz="2200" b="1" dirty="0"/>
          </a:p>
        </p:txBody>
      </p:sp>
      <p:sp>
        <p:nvSpPr>
          <p:cNvPr id="3" name="Text Placeholder 2">
            <a:extLst>
              <a:ext uri="{FF2B5EF4-FFF2-40B4-BE49-F238E27FC236}">
                <a16:creationId xmlns:a16="http://schemas.microsoft.com/office/drawing/2014/main" id="{1AA781BA-4A3D-4F81-A80F-3AFDB97F646F}"/>
              </a:ext>
            </a:extLst>
          </p:cNvPr>
          <p:cNvSpPr>
            <a:spLocks noGrp="1"/>
          </p:cNvSpPr>
          <p:nvPr>
            <p:ph type="body" sz="quarter" idx="16"/>
          </p:nvPr>
        </p:nvSpPr>
        <p:spPr>
          <a:xfrm>
            <a:off x="579683" y="451780"/>
            <a:ext cx="5085159" cy="582221"/>
          </a:xfrm>
        </p:spPr>
        <p:txBody>
          <a:bodyPr>
            <a:normAutofit fontScale="92500"/>
          </a:bodyPr>
          <a:lstStyle/>
          <a:p>
            <a:r>
              <a:rPr lang="en-US" b="1" dirty="0" err="1"/>
              <a:t>Funktionelle</a:t>
            </a:r>
            <a:r>
              <a:rPr lang="en-US" b="1" dirty="0"/>
              <a:t> </a:t>
            </a:r>
            <a:r>
              <a:rPr lang="en-US" b="1" dirty="0" err="1"/>
              <a:t>Lebensmittel</a:t>
            </a:r>
            <a:endParaRPr lang="en-IE" b="1" dirty="0"/>
          </a:p>
        </p:txBody>
      </p:sp>
      <p:pic>
        <p:nvPicPr>
          <p:cNvPr id="6" name="Picture Placeholder 5">
            <a:extLst>
              <a:ext uri="{FF2B5EF4-FFF2-40B4-BE49-F238E27FC236}">
                <a16:creationId xmlns:a16="http://schemas.microsoft.com/office/drawing/2014/main" id="{D2827058-BC80-4A87-814A-62BEA36C3B13}"/>
              </a:ext>
            </a:extLst>
          </p:cNvPr>
          <p:cNvPicPr>
            <a:picLocks noGrp="1" noChangeAspect="1"/>
          </p:cNvPicPr>
          <p:nvPr>
            <p:ph type="pic" sz="quarter" idx="10"/>
          </p:nvPr>
        </p:nvPicPr>
        <p:blipFill rotWithShape="1">
          <a:blip r:embed="rId3"/>
          <a:srcRect/>
          <a:stretch/>
        </p:blipFill>
        <p:spPr>
          <a:xfrm>
            <a:off x="7026129" y="1106664"/>
            <a:ext cx="4744694" cy="4644672"/>
          </a:xfrm>
        </p:spPr>
      </p:pic>
      <p:sp>
        <p:nvSpPr>
          <p:cNvPr id="7" name="TextBox 6">
            <a:extLst>
              <a:ext uri="{FF2B5EF4-FFF2-40B4-BE49-F238E27FC236}">
                <a16:creationId xmlns:a16="http://schemas.microsoft.com/office/drawing/2014/main" id="{9B8E29F5-3D09-47CA-BBA6-FED91BA137BE}"/>
              </a:ext>
            </a:extLst>
          </p:cNvPr>
          <p:cNvSpPr txBox="1"/>
          <p:nvPr/>
        </p:nvSpPr>
        <p:spPr>
          <a:xfrm>
            <a:off x="6372129" y="212332"/>
            <a:ext cx="5819871" cy="923330"/>
          </a:xfrm>
          <a:prstGeom prst="rect">
            <a:avLst/>
          </a:prstGeom>
          <a:solidFill>
            <a:srgbClr val="FFC000"/>
          </a:solidFill>
        </p:spPr>
        <p:txBody>
          <a:bodyPr wrap="square" rtlCol="0">
            <a:spAutoFit/>
          </a:bodyPr>
          <a:lstStyle/>
          <a:p>
            <a:pPr algn="ctr"/>
            <a:r>
              <a:rPr lang="de-DE" dirty="0">
                <a:solidFill>
                  <a:srgbClr val="000000"/>
                </a:solidFill>
              </a:rPr>
              <a:t>Die Bilder hier sind Beispiele für funktionelle Lebensmittel mit gesundheitsbezogenen Angaben zur </a:t>
            </a:r>
            <a:r>
              <a:rPr lang="de-DE" b="1" dirty="0">
                <a:solidFill>
                  <a:srgbClr val="000000"/>
                </a:solidFill>
              </a:rPr>
              <a:t>Cholesterinabsorption</a:t>
            </a:r>
            <a:endParaRPr lang="en-IE" b="1" dirty="0">
              <a:solidFill>
                <a:srgbClr val="000000"/>
              </a:solidFill>
            </a:endParaRPr>
          </a:p>
        </p:txBody>
      </p:sp>
    </p:spTree>
    <p:extLst>
      <p:ext uri="{BB962C8B-B14F-4D97-AF65-F5344CB8AC3E}">
        <p14:creationId xmlns:p14="http://schemas.microsoft.com/office/powerpoint/2010/main" val="910406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C730CB-3939-465D-A8EB-D02A962AF2D9}"/>
              </a:ext>
            </a:extLst>
          </p:cNvPr>
          <p:cNvSpPr>
            <a:spLocks noGrp="1"/>
          </p:cNvSpPr>
          <p:nvPr>
            <p:ph type="body" sz="quarter" idx="18"/>
          </p:nvPr>
        </p:nvSpPr>
        <p:spPr>
          <a:xfrm>
            <a:off x="785800" y="1525528"/>
            <a:ext cx="4688989" cy="4366739"/>
          </a:xfrm>
        </p:spPr>
        <p:txBody>
          <a:bodyPr>
            <a:normAutofit/>
          </a:bodyPr>
          <a:lstStyle/>
          <a:p>
            <a:r>
              <a:rPr lang="en-US" b="1" dirty="0" err="1">
                <a:highlight>
                  <a:srgbClr val="FED100"/>
                </a:highlight>
              </a:rPr>
              <a:t>Konventionelle</a:t>
            </a:r>
            <a:r>
              <a:rPr lang="en-US" b="1" dirty="0">
                <a:highlight>
                  <a:srgbClr val="FED100"/>
                </a:highlight>
              </a:rPr>
              <a:t> </a:t>
            </a:r>
            <a:r>
              <a:rPr lang="en-US" b="1" dirty="0" err="1">
                <a:highlight>
                  <a:srgbClr val="FED100"/>
                </a:highlight>
              </a:rPr>
              <a:t>Lebensmittel</a:t>
            </a:r>
            <a:endParaRPr lang="en-IE" sz="1200" b="1" dirty="0">
              <a:highlight>
                <a:srgbClr val="FED100"/>
              </a:highlight>
            </a:endParaRPr>
          </a:p>
          <a:p>
            <a:r>
              <a:rPr lang="en-IE" b="1" dirty="0" err="1">
                <a:highlight>
                  <a:srgbClr val="FED100"/>
                </a:highlight>
              </a:rPr>
              <a:t>Modifizierte</a:t>
            </a:r>
            <a:r>
              <a:rPr lang="en-IE" b="1" dirty="0">
                <a:highlight>
                  <a:srgbClr val="FED100"/>
                </a:highlight>
              </a:rPr>
              <a:t> </a:t>
            </a:r>
            <a:r>
              <a:rPr lang="en-IE" b="1" dirty="0" err="1">
                <a:highlight>
                  <a:srgbClr val="FED100"/>
                </a:highlight>
              </a:rPr>
              <a:t>Lebensmittel</a:t>
            </a:r>
            <a:r>
              <a:rPr lang="en-IE" b="1" dirty="0">
                <a:highlight>
                  <a:srgbClr val="FED100"/>
                </a:highlight>
              </a:rPr>
              <a:t> Foods:</a:t>
            </a:r>
            <a:br>
              <a:rPr lang="en-IE" b="1" dirty="0"/>
            </a:br>
            <a:r>
              <a:rPr lang="en-IE" b="1" dirty="0"/>
              <a:t>		</a:t>
            </a:r>
            <a:r>
              <a:rPr lang="en-IE" b="1" dirty="0" err="1"/>
              <a:t>Verstärkt</a:t>
            </a:r>
            <a:endParaRPr lang="en-IE" b="1" dirty="0"/>
          </a:p>
          <a:p>
            <a:r>
              <a:rPr lang="en-IE" b="1" dirty="0"/>
              <a:t>			</a:t>
            </a:r>
            <a:r>
              <a:rPr lang="en-IE" b="1" dirty="0" err="1"/>
              <a:t>Angereichert</a:t>
            </a:r>
            <a:endParaRPr lang="en-IE" b="1" dirty="0"/>
          </a:p>
          <a:p>
            <a:r>
              <a:rPr lang="en-IE" b="1" dirty="0"/>
              <a:t>			</a:t>
            </a:r>
            <a:r>
              <a:rPr lang="en-IE" b="1" dirty="0" err="1"/>
              <a:t>Erweitert</a:t>
            </a:r>
            <a:endParaRPr lang="en-IE" b="1" dirty="0"/>
          </a:p>
          <a:p>
            <a:endParaRPr lang="en-IE" sz="800" b="1" dirty="0"/>
          </a:p>
          <a:p>
            <a:r>
              <a:rPr lang="en-IE" b="1" dirty="0" err="1">
                <a:highlight>
                  <a:srgbClr val="FED100"/>
                </a:highlight>
              </a:rPr>
              <a:t>Medizinische</a:t>
            </a:r>
            <a:r>
              <a:rPr lang="en-IE" b="1" dirty="0">
                <a:highlight>
                  <a:srgbClr val="FED100"/>
                </a:highlight>
              </a:rPr>
              <a:t> </a:t>
            </a:r>
            <a:r>
              <a:rPr lang="en-IE" b="1" dirty="0" err="1">
                <a:highlight>
                  <a:srgbClr val="FED100"/>
                </a:highlight>
              </a:rPr>
              <a:t>Lebensmittel</a:t>
            </a:r>
            <a:r>
              <a:rPr lang="en-IE" b="1" dirty="0">
                <a:highlight>
                  <a:srgbClr val="FED100"/>
                </a:highlight>
              </a:rPr>
              <a:t>:</a:t>
            </a:r>
          </a:p>
          <a:p>
            <a:endParaRPr lang="en-IE" b="1" dirty="0">
              <a:highlight>
                <a:srgbClr val="FED100"/>
              </a:highlight>
            </a:endParaRPr>
          </a:p>
          <a:p>
            <a:r>
              <a:rPr lang="de-DE" b="1" dirty="0">
                <a:highlight>
                  <a:srgbClr val="FED100"/>
                </a:highlight>
              </a:rPr>
              <a:t>Lebensmittel für besondere </a:t>
            </a:r>
          </a:p>
          <a:p>
            <a:r>
              <a:rPr lang="de-DE" b="1" dirty="0">
                <a:highlight>
                  <a:srgbClr val="FED100"/>
                </a:highlight>
              </a:rPr>
              <a:t>diätetische Verwendung</a:t>
            </a:r>
          </a:p>
          <a:p>
            <a:endParaRPr lang="en-IE" b="1" dirty="0"/>
          </a:p>
        </p:txBody>
      </p:sp>
      <p:sp>
        <p:nvSpPr>
          <p:cNvPr id="3" name="Text Placeholder 2">
            <a:extLst>
              <a:ext uri="{FF2B5EF4-FFF2-40B4-BE49-F238E27FC236}">
                <a16:creationId xmlns:a16="http://schemas.microsoft.com/office/drawing/2014/main" id="{43B4E7FB-13AE-4AF1-B99A-3AA26984EBB2}"/>
              </a:ext>
            </a:extLst>
          </p:cNvPr>
          <p:cNvSpPr>
            <a:spLocks noGrp="1"/>
          </p:cNvSpPr>
          <p:nvPr>
            <p:ph type="body" sz="quarter" idx="16"/>
          </p:nvPr>
        </p:nvSpPr>
        <p:spPr/>
        <p:txBody>
          <a:bodyPr>
            <a:normAutofit/>
          </a:bodyPr>
          <a:lstStyle/>
          <a:p>
            <a:r>
              <a:rPr lang="en-US" sz="3500" b="1" dirty="0" err="1"/>
              <a:t>Funktionelle</a:t>
            </a:r>
            <a:r>
              <a:rPr lang="en-US" sz="3500" b="1" dirty="0"/>
              <a:t> </a:t>
            </a:r>
            <a:r>
              <a:rPr lang="en-US" sz="3500" b="1" dirty="0" err="1"/>
              <a:t>Lebensmittelkategorien</a:t>
            </a:r>
            <a:r>
              <a:rPr lang="en-US" sz="3500" b="1" dirty="0"/>
              <a:t> &amp; </a:t>
            </a:r>
            <a:r>
              <a:rPr lang="en-US" sz="3500" b="1" dirty="0" err="1"/>
              <a:t>Beispiele</a:t>
            </a:r>
            <a:r>
              <a:rPr lang="en-US" sz="3500" b="1" dirty="0"/>
              <a:t>...</a:t>
            </a:r>
            <a:endParaRPr lang="en-IE" sz="3500" b="1" dirty="0"/>
          </a:p>
        </p:txBody>
      </p:sp>
      <p:cxnSp>
        <p:nvCxnSpPr>
          <p:cNvPr id="5" name="Straight Arrow Connector 4">
            <a:extLst>
              <a:ext uri="{FF2B5EF4-FFF2-40B4-BE49-F238E27FC236}">
                <a16:creationId xmlns:a16="http://schemas.microsoft.com/office/drawing/2014/main" id="{8A90B763-D2EF-41E9-8292-262F5C211464}"/>
              </a:ext>
            </a:extLst>
          </p:cNvPr>
          <p:cNvCxnSpPr>
            <a:cxnSpLocks/>
          </p:cNvCxnSpPr>
          <p:nvPr/>
        </p:nvCxnSpPr>
        <p:spPr>
          <a:xfrm flipH="1">
            <a:off x="4668240" y="1710194"/>
            <a:ext cx="1204956" cy="0"/>
          </a:xfrm>
          <a:prstGeom prst="straightConnector1">
            <a:avLst/>
          </a:prstGeom>
          <a:ln w="28575" cap="rnd">
            <a:solidFill>
              <a:srgbClr val="000000"/>
            </a:solidFill>
            <a:headEnd type="arrow" w="lg" len="lg"/>
            <a:tailEnd type="non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75DE1980-0BB2-4602-B208-D42AEA3766C0}"/>
              </a:ext>
            </a:extLst>
          </p:cNvPr>
          <p:cNvSpPr txBox="1"/>
          <p:nvPr/>
        </p:nvSpPr>
        <p:spPr>
          <a:xfrm>
            <a:off x="6037169" y="1563073"/>
            <a:ext cx="4688989" cy="369332"/>
          </a:xfrm>
          <a:prstGeom prst="rect">
            <a:avLst/>
          </a:prstGeom>
          <a:noFill/>
        </p:spPr>
        <p:txBody>
          <a:bodyPr wrap="square" rtlCol="0">
            <a:spAutoFit/>
          </a:bodyPr>
          <a:lstStyle/>
          <a:p>
            <a:r>
              <a:rPr lang="en-US" dirty="0">
                <a:solidFill>
                  <a:srgbClr val="000000"/>
                </a:solidFill>
              </a:rPr>
              <a:t>Knoblauch, </a:t>
            </a:r>
            <a:r>
              <a:rPr lang="en-US" dirty="0" err="1">
                <a:solidFill>
                  <a:srgbClr val="000000"/>
                </a:solidFill>
              </a:rPr>
              <a:t>Nüsse</a:t>
            </a:r>
            <a:r>
              <a:rPr lang="en-US" dirty="0">
                <a:solidFill>
                  <a:srgbClr val="000000"/>
                </a:solidFill>
              </a:rPr>
              <a:t>, </a:t>
            </a:r>
            <a:r>
              <a:rPr lang="en-US" dirty="0" err="1">
                <a:solidFill>
                  <a:srgbClr val="000000"/>
                </a:solidFill>
              </a:rPr>
              <a:t>Tomaten</a:t>
            </a:r>
            <a:r>
              <a:rPr lang="en-US" dirty="0">
                <a:solidFill>
                  <a:srgbClr val="000000"/>
                </a:solidFill>
              </a:rPr>
              <a:t> (</a:t>
            </a:r>
            <a:r>
              <a:rPr lang="en-US" dirty="0" err="1">
                <a:solidFill>
                  <a:srgbClr val="000000"/>
                </a:solidFill>
              </a:rPr>
              <a:t>Vollwertkost</a:t>
            </a:r>
            <a:r>
              <a:rPr lang="en-US" dirty="0">
                <a:solidFill>
                  <a:srgbClr val="000000"/>
                </a:solidFill>
              </a:rPr>
              <a:t>)</a:t>
            </a:r>
            <a:endParaRPr lang="en-IE" dirty="0">
              <a:solidFill>
                <a:srgbClr val="000000"/>
              </a:solidFill>
            </a:endParaRPr>
          </a:p>
        </p:txBody>
      </p:sp>
      <p:cxnSp>
        <p:nvCxnSpPr>
          <p:cNvPr id="10" name="Straight Arrow Connector 9">
            <a:extLst>
              <a:ext uri="{FF2B5EF4-FFF2-40B4-BE49-F238E27FC236}">
                <a16:creationId xmlns:a16="http://schemas.microsoft.com/office/drawing/2014/main" id="{C8DFA6E2-E2F3-45CE-ADEC-D5D02FA4C817}"/>
              </a:ext>
            </a:extLst>
          </p:cNvPr>
          <p:cNvCxnSpPr>
            <a:cxnSpLocks/>
          </p:cNvCxnSpPr>
          <p:nvPr/>
        </p:nvCxnSpPr>
        <p:spPr>
          <a:xfrm flipH="1">
            <a:off x="4668240" y="5266253"/>
            <a:ext cx="1204956" cy="0"/>
          </a:xfrm>
          <a:prstGeom prst="straightConnector1">
            <a:avLst/>
          </a:prstGeom>
          <a:ln w="28575" cap="rnd">
            <a:solidFill>
              <a:srgbClr val="000000"/>
            </a:solidFill>
            <a:headEnd type="arrow" w="lg" len="lg"/>
            <a:tailEnd type="non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28850030-F501-444A-B561-3D6F664F1C51}"/>
              </a:ext>
            </a:extLst>
          </p:cNvPr>
          <p:cNvCxnSpPr>
            <a:cxnSpLocks/>
          </p:cNvCxnSpPr>
          <p:nvPr/>
        </p:nvCxnSpPr>
        <p:spPr>
          <a:xfrm flipH="1">
            <a:off x="4668240" y="2557093"/>
            <a:ext cx="1204956" cy="0"/>
          </a:xfrm>
          <a:prstGeom prst="straightConnector1">
            <a:avLst/>
          </a:prstGeom>
          <a:ln w="28575" cap="rnd">
            <a:solidFill>
              <a:srgbClr val="000000"/>
            </a:solidFill>
            <a:headEnd type="arrow" w="lg" len="lg"/>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CA4960-1D65-496B-ABD7-5E4314066697}"/>
              </a:ext>
            </a:extLst>
          </p:cNvPr>
          <p:cNvCxnSpPr>
            <a:cxnSpLocks/>
          </p:cNvCxnSpPr>
          <p:nvPr/>
        </p:nvCxnSpPr>
        <p:spPr>
          <a:xfrm flipH="1">
            <a:off x="4668240" y="4146971"/>
            <a:ext cx="1204956" cy="0"/>
          </a:xfrm>
          <a:prstGeom prst="straightConnector1">
            <a:avLst/>
          </a:prstGeom>
          <a:ln w="28575" cap="rnd">
            <a:solidFill>
              <a:srgbClr val="000000"/>
            </a:solidFill>
            <a:headEnd type="arrow" w="lg" len="lg"/>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02C3B63-46BB-43EC-87E2-D3ABB4601151}"/>
              </a:ext>
            </a:extLst>
          </p:cNvPr>
          <p:cNvCxnSpPr>
            <a:cxnSpLocks/>
          </p:cNvCxnSpPr>
          <p:nvPr/>
        </p:nvCxnSpPr>
        <p:spPr>
          <a:xfrm flipH="1">
            <a:off x="4668240" y="3424824"/>
            <a:ext cx="1204956" cy="0"/>
          </a:xfrm>
          <a:prstGeom prst="straightConnector1">
            <a:avLst/>
          </a:prstGeom>
          <a:ln w="28575" cap="rnd">
            <a:solidFill>
              <a:srgbClr val="000000"/>
            </a:solidFill>
            <a:headEnd type="arrow" w="lg" len="lg"/>
            <a:tailEnd type="non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CD2CD22-842A-4BD7-91BD-C459DD74FC7F}"/>
              </a:ext>
            </a:extLst>
          </p:cNvPr>
          <p:cNvCxnSpPr>
            <a:cxnSpLocks/>
          </p:cNvCxnSpPr>
          <p:nvPr/>
        </p:nvCxnSpPr>
        <p:spPr>
          <a:xfrm flipH="1">
            <a:off x="4668240" y="2986371"/>
            <a:ext cx="1204956" cy="0"/>
          </a:xfrm>
          <a:prstGeom prst="straightConnector1">
            <a:avLst/>
          </a:prstGeom>
          <a:ln w="28575" cap="rnd">
            <a:solidFill>
              <a:srgbClr val="000000"/>
            </a:solidFill>
            <a:headEnd type="arrow" w="lg" len="lg"/>
            <a:tailEnd type="non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471BF53-D135-47A2-893F-02AA5B71D29B}"/>
              </a:ext>
            </a:extLst>
          </p:cNvPr>
          <p:cNvSpPr txBox="1"/>
          <p:nvPr/>
        </p:nvSpPr>
        <p:spPr>
          <a:xfrm>
            <a:off x="6020719" y="2313731"/>
            <a:ext cx="6244521" cy="1295868"/>
          </a:xfrm>
          <a:prstGeom prst="rect">
            <a:avLst/>
          </a:prstGeom>
          <a:noFill/>
        </p:spPr>
        <p:txBody>
          <a:bodyPr wrap="square" rtlCol="0">
            <a:spAutoFit/>
          </a:bodyPr>
          <a:lstStyle/>
          <a:p>
            <a:pPr>
              <a:lnSpc>
                <a:spcPct val="150000"/>
              </a:lnSpc>
            </a:pPr>
            <a:r>
              <a:rPr lang="de-DE" dirty="0">
                <a:solidFill>
                  <a:srgbClr val="000000"/>
                </a:solidFill>
              </a:rPr>
              <a:t>Jodiertes Salz</a:t>
            </a:r>
          </a:p>
          <a:p>
            <a:pPr>
              <a:lnSpc>
                <a:spcPct val="150000"/>
              </a:lnSpc>
            </a:pPr>
            <a:r>
              <a:rPr lang="de-DE" dirty="0">
                <a:solidFill>
                  <a:srgbClr val="000000"/>
                </a:solidFill>
              </a:rPr>
              <a:t>Mit Folsäure angereicherte Brote</a:t>
            </a:r>
          </a:p>
          <a:p>
            <a:pPr>
              <a:lnSpc>
                <a:spcPct val="150000"/>
              </a:lnSpc>
            </a:pPr>
            <a:r>
              <a:rPr lang="de-DE" dirty="0">
                <a:solidFill>
                  <a:srgbClr val="000000"/>
                </a:solidFill>
              </a:rPr>
              <a:t>Riegel, Snacks und Joghurts mit bioaktiven Bestandteilen</a:t>
            </a:r>
          </a:p>
        </p:txBody>
      </p:sp>
      <p:sp>
        <p:nvSpPr>
          <p:cNvPr id="16" name="TextBox 15">
            <a:extLst>
              <a:ext uri="{FF2B5EF4-FFF2-40B4-BE49-F238E27FC236}">
                <a16:creationId xmlns:a16="http://schemas.microsoft.com/office/drawing/2014/main" id="{F60C5BFF-DA0D-4A70-A053-C3440AB52DC6}"/>
              </a:ext>
            </a:extLst>
          </p:cNvPr>
          <p:cNvSpPr txBox="1"/>
          <p:nvPr/>
        </p:nvSpPr>
        <p:spPr>
          <a:xfrm>
            <a:off x="6020719" y="3990925"/>
            <a:ext cx="5460763" cy="369332"/>
          </a:xfrm>
          <a:prstGeom prst="rect">
            <a:avLst/>
          </a:prstGeom>
          <a:noFill/>
        </p:spPr>
        <p:txBody>
          <a:bodyPr wrap="square" rtlCol="0">
            <a:spAutoFit/>
          </a:bodyPr>
          <a:lstStyle/>
          <a:p>
            <a:r>
              <a:rPr lang="en-US" dirty="0" err="1">
                <a:solidFill>
                  <a:srgbClr val="000000"/>
                </a:solidFill>
              </a:rPr>
              <a:t>Phenylketonurie</a:t>
            </a:r>
            <a:r>
              <a:rPr lang="en-US" dirty="0">
                <a:solidFill>
                  <a:srgbClr val="000000"/>
                </a:solidFill>
              </a:rPr>
              <a:t> (PKU) - </a:t>
            </a:r>
            <a:r>
              <a:rPr lang="en-US" dirty="0" err="1">
                <a:solidFill>
                  <a:srgbClr val="000000"/>
                </a:solidFill>
              </a:rPr>
              <a:t>Formeln</a:t>
            </a:r>
            <a:r>
              <a:rPr lang="en-US" dirty="0">
                <a:solidFill>
                  <a:srgbClr val="000000"/>
                </a:solidFill>
              </a:rPr>
              <a:t> </a:t>
            </a:r>
            <a:r>
              <a:rPr lang="en-US" dirty="0" err="1">
                <a:solidFill>
                  <a:srgbClr val="000000"/>
                </a:solidFill>
              </a:rPr>
              <a:t>frei</a:t>
            </a:r>
            <a:r>
              <a:rPr lang="en-US" dirty="0">
                <a:solidFill>
                  <a:srgbClr val="000000"/>
                </a:solidFill>
              </a:rPr>
              <a:t> von </a:t>
            </a:r>
            <a:r>
              <a:rPr lang="en-US" dirty="0" err="1">
                <a:solidFill>
                  <a:srgbClr val="000000"/>
                </a:solidFill>
              </a:rPr>
              <a:t>Phenylalanin</a:t>
            </a:r>
            <a:endParaRPr lang="en-IE" dirty="0">
              <a:solidFill>
                <a:srgbClr val="000000"/>
              </a:solidFill>
            </a:endParaRPr>
          </a:p>
        </p:txBody>
      </p:sp>
      <p:sp>
        <p:nvSpPr>
          <p:cNvPr id="17" name="TextBox 16">
            <a:extLst>
              <a:ext uri="{FF2B5EF4-FFF2-40B4-BE49-F238E27FC236}">
                <a16:creationId xmlns:a16="http://schemas.microsoft.com/office/drawing/2014/main" id="{B0AAA0C6-9FE0-4468-8440-0631B1FCA682}"/>
              </a:ext>
            </a:extLst>
          </p:cNvPr>
          <p:cNvSpPr txBox="1"/>
          <p:nvPr/>
        </p:nvSpPr>
        <p:spPr>
          <a:xfrm>
            <a:off x="6020719" y="5017725"/>
            <a:ext cx="6244521" cy="646331"/>
          </a:xfrm>
          <a:prstGeom prst="rect">
            <a:avLst/>
          </a:prstGeom>
          <a:noFill/>
        </p:spPr>
        <p:txBody>
          <a:bodyPr wrap="square" rtlCol="0">
            <a:spAutoFit/>
          </a:bodyPr>
          <a:lstStyle/>
          <a:p>
            <a:r>
              <a:rPr lang="de-DE" dirty="0">
                <a:solidFill>
                  <a:schemeClr val="accent1">
                    <a:lumMod val="50000"/>
                  </a:schemeClr>
                </a:solidFill>
              </a:rPr>
              <a:t>Lebensmittel zum Abnehmen, Lebensmittel mit hohem Proteingehalt und 'Free-</a:t>
            </a:r>
            <a:r>
              <a:rPr lang="de-DE" dirty="0" err="1">
                <a:solidFill>
                  <a:schemeClr val="accent1">
                    <a:lumMod val="50000"/>
                  </a:schemeClr>
                </a:solidFill>
              </a:rPr>
              <a:t>from</a:t>
            </a:r>
            <a:r>
              <a:rPr lang="de-DE" dirty="0">
                <a:solidFill>
                  <a:schemeClr val="accent1">
                    <a:lumMod val="50000"/>
                  </a:schemeClr>
                </a:solidFill>
              </a:rPr>
              <a:t>'-Lebensmittel</a:t>
            </a:r>
          </a:p>
        </p:txBody>
      </p:sp>
      <p:grpSp>
        <p:nvGrpSpPr>
          <p:cNvPr id="18" name="Graphic 3">
            <a:extLst>
              <a:ext uri="{FF2B5EF4-FFF2-40B4-BE49-F238E27FC236}">
                <a16:creationId xmlns:a16="http://schemas.microsoft.com/office/drawing/2014/main" id="{67EF5CB0-D23E-4611-956C-CDC0F14F38E4}"/>
              </a:ext>
            </a:extLst>
          </p:cNvPr>
          <p:cNvGrpSpPr/>
          <p:nvPr/>
        </p:nvGrpSpPr>
        <p:grpSpPr>
          <a:xfrm>
            <a:off x="10453824" y="519275"/>
            <a:ext cx="1088992" cy="1047735"/>
            <a:chOff x="2451513" y="5314516"/>
            <a:chExt cx="1088992" cy="1047735"/>
          </a:xfrm>
        </p:grpSpPr>
        <p:grpSp>
          <p:nvGrpSpPr>
            <p:cNvPr id="19" name="Graphic 3">
              <a:extLst>
                <a:ext uri="{FF2B5EF4-FFF2-40B4-BE49-F238E27FC236}">
                  <a16:creationId xmlns:a16="http://schemas.microsoft.com/office/drawing/2014/main" id="{13B0BE74-9232-43F8-90EC-9FD22B8ACCBD}"/>
                </a:ext>
              </a:extLst>
            </p:cNvPr>
            <p:cNvGrpSpPr/>
            <p:nvPr/>
          </p:nvGrpSpPr>
          <p:grpSpPr>
            <a:xfrm>
              <a:off x="2451513" y="5314516"/>
              <a:ext cx="1088992" cy="1047735"/>
              <a:chOff x="2451513" y="5314516"/>
              <a:chExt cx="1088992" cy="1047735"/>
            </a:xfrm>
            <a:solidFill>
              <a:srgbClr val="000000"/>
            </a:solidFill>
          </p:grpSpPr>
          <p:sp>
            <p:nvSpPr>
              <p:cNvPr id="21" name="Freeform 1312">
                <a:extLst>
                  <a:ext uri="{FF2B5EF4-FFF2-40B4-BE49-F238E27FC236}">
                    <a16:creationId xmlns:a16="http://schemas.microsoft.com/office/drawing/2014/main" id="{258C2AE2-56EE-4466-9F1B-121F61C6BE26}"/>
                  </a:ext>
                </a:extLst>
              </p:cNvPr>
              <p:cNvSpPr/>
              <p:nvPr/>
            </p:nvSpPr>
            <p:spPr>
              <a:xfrm>
                <a:off x="2451513" y="5314516"/>
                <a:ext cx="480372" cy="729574"/>
              </a:xfrm>
              <a:custGeom>
                <a:avLst/>
                <a:gdLst>
                  <a:gd name="connsiteX0" fmla="*/ 306618 w 480372"/>
                  <a:gd name="connsiteY0" fmla="*/ 183765 h 729574"/>
                  <a:gd name="connsiteX1" fmla="*/ 325818 w 480372"/>
                  <a:gd name="connsiteY1" fmla="*/ 172795 h 729574"/>
                  <a:gd name="connsiteX2" fmla="*/ 353245 w 480372"/>
                  <a:gd name="connsiteY2" fmla="*/ 123424 h 729574"/>
                  <a:gd name="connsiteX3" fmla="*/ 369702 w 480372"/>
                  <a:gd name="connsiteY3" fmla="*/ 112453 h 729574"/>
                  <a:gd name="connsiteX4" fmla="*/ 413586 w 480372"/>
                  <a:gd name="connsiteY4" fmla="*/ 112453 h 729574"/>
                  <a:gd name="connsiteX5" fmla="*/ 432786 w 480372"/>
                  <a:gd name="connsiteY5" fmla="*/ 101483 h 729574"/>
                  <a:gd name="connsiteX6" fmla="*/ 476670 w 480372"/>
                  <a:gd name="connsiteY6" fmla="*/ 27428 h 729574"/>
                  <a:gd name="connsiteX7" fmla="*/ 460213 w 480372"/>
                  <a:gd name="connsiteY7" fmla="*/ 0 h 729574"/>
                  <a:gd name="connsiteX8" fmla="*/ 21371 w 480372"/>
                  <a:gd name="connsiteY8" fmla="*/ 0 h 729574"/>
                  <a:gd name="connsiteX9" fmla="*/ 4914 w 480372"/>
                  <a:gd name="connsiteY9" fmla="*/ 30171 h 729574"/>
                  <a:gd name="connsiteX10" fmla="*/ 48798 w 480372"/>
                  <a:gd name="connsiteY10" fmla="*/ 104225 h 729574"/>
                  <a:gd name="connsiteX11" fmla="*/ 70740 w 480372"/>
                  <a:gd name="connsiteY11" fmla="*/ 115196 h 729574"/>
                  <a:gd name="connsiteX12" fmla="*/ 114625 w 480372"/>
                  <a:gd name="connsiteY12" fmla="*/ 115196 h 729574"/>
                  <a:gd name="connsiteX13" fmla="*/ 125596 w 480372"/>
                  <a:gd name="connsiteY13" fmla="*/ 123424 h 729574"/>
                  <a:gd name="connsiteX14" fmla="*/ 153023 w 480372"/>
                  <a:gd name="connsiteY14" fmla="*/ 172795 h 729574"/>
                  <a:gd name="connsiteX15" fmla="*/ 174965 w 480372"/>
                  <a:gd name="connsiteY15" fmla="*/ 186508 h 729574"/>
                  <a:gd name="connsiteX16" fmla="*/ 221592 w 480372"/>
                  <a:gd name="connsiteY16" fmla="*/ 186508 h 729574"/>
                  <a:gd name="connsiteX17" fmla="*/ 221592 w 480372"/>
                  <a:gd name="connsiteY17" fmla="*/ 400443 h 729574"/>
                  <a:gd name="connsiteX18" fmla="*/ 147538 w 480372"/>
                  <a:gd name="connsiteY18" fmla="*/ 400443 h 729574"/>
                  <a:gd name="connsiteX19" fmla="*/ 125596 w 480372"/>
                  <a:gd name="connsiteY19" fmla="*/ 411414 h 729574"/>
                  <a:gd name="connsiteX20" fmla="*/ 26856 w 480372"/>
                  <a:gd name="connsiteY20" fmla="*/ 540325 h 729574"/>
                  <a:gd name="connsiteX21" fmla="*/ 24113 w 480372"/>
                  <a:gd name="connsiteY21" fmla="*/ 565009 h 729574"/>
                  <a:gd name="connsiteX22" fmla="*/ 89940 w 480372"/>
                  <a:gd name="connsiteY22" fmla="*/ 691176 h 729574"/>
                  <a:gd name="connsiteX23" fmla="*/ 98168 w 480372"/>
                  <a:gd name="connsiteY23" fmla="*/ 713118 h 729574"/>
                  <a:gd name="connsiteX24" fmla="*/ 103654 w 480372"/>
                  <a:gd name="connsiteY24" fmla="*/ 729575 h 729574"/>
                  <a:gd name="connsiteX25" fmla="*/ 103654 w 480372"/>
                  <a:gd name="connsiteY25" fmla="*/ 726832 h 729574"/>
                  <a:gd name="connsiteX26" fmla="*/ 114625 w 480372"/>
                  <a:gd name="connsiteY26" fmla="*/ 691176 h 729574"/>
                  <a:gd name="connsiteX27" fmla="*/ 100911 w 480372"/>
                  <a:gd name="connsiteY27" fmla="*/ 619864 h 729574"/>
                  <a:gd name="connsiteX28" fmla="*/ 100911 w 480372"/>
                  <a:gd name="connsiteY28" fmla="*/ 614379 h 729574"/>
                  <a:gd name="connsiteX29" fmla="*/ 92682 w 480372"/>
                  <a:gd name="connsiteY29" fmla="*/ 633578 h 729574"/>
                  <a:gd name="connsiteX30" fmla="*/ 87197 w 480372"/>
                  <a:gd name="connsiteY30" fmla="*/ 625350 h 729574"/>
                  <a:gd name="connsiteX31" fmla="*/ 54284 w 480372"/>
                  <a:gd name="connsiteY31" fmla="*/ 562266 h 729574"/>
                  <a:gd name="connsiteX32" fmla="*/ 54284 w 480372"/>
                  <a:gd name="connsiteY32" fmla="*/ 548552 h 729574"/>
                  <a:gd name="connsiteX33" fmla="*/ 139309 w 480372"/>
                  <a:gd name="connsiteY33" fmla="*/ 438842 h 729574"/>
                  <a:gd name="connsiteX34" fmla="*/ 155766 w 480372"/>
                  <a:gd name="connsiteY34" fmla="*/ 430614 h 729574"/>
                  <a:gd name="connsiteX35" fmla="*/ 312104 w 480372"/>
                  <a:gd name="connsiteY35" fmla="*/ 430614 h 729574"/>
                  <a:gd name="connsiteX36" fmla="*/ 328561 w 480372"/>
                  <a:gd name="connsiteY36" fmla="*/ 438842 h 729574"/>
                  <a:gd name="connsiteX37" fmla="*/ 410844 w 480372"/>
                  <a:gd name="connsiteY37" fmla="*/ 548552 h 729574"/>
                  <a:gd name="connsiteX38" fmla="*/ 410844 w 480372"/>
                  <a:gd name="connsiteY38" fmla="*/ 565009 h 729574"/>
                  <a:gd name="connsiteX39" fmla="*/ 377930 w 480372"/>
                  <a:gd name="connsiteY39" fmla="*/ 625350 h 729574"/>
                  <a:gd name="connsiteX40" fmla="*/ 372445 w 480372"/>
                  <a:gd name="connsiteY40" fmla="*/ 633578 h 729574"/>
                  <a:gd name="connsiteX41" fmla="*/ 361474 w 480372"/>
                  <a:gd name="connsiteY41" fmla="*/ 611637 h 729574"/>
                  <a:gd name="connsiteX42" fmla="*/ 358731 w 480372"/>
                  <a:gd name="connsiteY42" fmla="*/ 625350 h 729574"/>
                  <a:gd name="connsiteX43" fmla="*/ 369702 w 480372"/>
                  <a:gd name="connsiteY43" fmla="*/ 724090 h 729574"/>
                  <a:gd name="connsiteX44" fmla="*/ 372445 w 480372"/>
                  <a:gd name="connsiteY44" fmla="*/ 715861 h 729574"/>
                  <a:gd name="connsiteX45" fmla="*/ 383416 w 480372"/>
                  <a:gd name="connsiteY45" fmla="*/ 691176 h 729574"/>
                  <a:gd name="connsiteX46" fmla="*/ 449242 w 480372"/>
                  <a:gd name="connsiteY46" fmla="*/ 570495 h 729574"/>
                  <a:gd name="connsiteX47" fmla="*/ 449242 w 480372"/>
                  <a:gd name="connsiteY47" fmla="*/ 548552 h 729574"/>
                  <a:gd name="connsiteX48" fmla="*/ 347760 w 480372"/>
                  <a:gd name="connsiteY48" fmla="*/ 414157 h 729574"/>
                  <a:gd name="connsiteX49" fmla="*/ 331303 w 480372"/>
                  <a:gd name="connsiteY49" fmla="*/ 405929 h 729574"/>
                  <a:gd name="connsiteX50" fmla="*/ 268220 w 480372"/>
                  <a:gd name="connsiteY50" fmla="*/ 405929 h 729574"/>
                  <a:gd name="connsiteX51" fmla="*/ 257248 w 480372"/>
                  <a:gd name="connsiteY51" fmla="*/ 405929 h 729574"/>
                  <a:gd name="connsiteX52" fmla="*/ 257248 w 480372"/>
                  <a:gd name="connsiteY52" fmla="*/ 183765 h 729574"/>
                  <a:gd name="connsiteX53" fmla="*/ 306618 w 480372"/>
                  <a:gd name="connsiteY53" fmla="*/ 183765 h 729574"/>
                  <a:gd name="connsiteX54" fmla="*/ 136567 w 480372"/>
                  <a:gd name="connsiteY54" fmla="*/ 79541 h 729574"/>
                  <a:gd name="connsiteX55" fmla="*/ 84454 w 480372"/>
                  <a:gd name="connsiteY55" fmla="*/ 79541 h 729574"/>
                  <a:gd name="connsiteX56" fmla="*/ 70740 w 480372"/>
                  <a:gd name="connsiteY56" fmla="*/ 71312 h 729574"/>
                  <a:gd name="connsiteX57" fmla="*/ 46055 w 480372"/>
                  <a:gd name="connsiteY57" fmla="*/ 27428 h 729574"/>
                  <a:gd name="connsiteX58" fmla="*/ 438271 w 480372"/>
                  <a:gd name="connsiteY58" fmla="*/ 27428 h 729574"/>
                  <a:gd name="connsiteX59" fmla="*/ 410844 w 480372"/>
                  <a:gd name="connsiteY59" fmla="*/ 74055 h 729574"/>
                  <a:gd name="connsiteX60" fmla="*/ 399872 w 480372"/>
                  <a:gd name="connsiteY60" fmla="*/ 76798 h 729574"/>
                  <a:gd name="connsiteX61" fmla="*/ 136567 w 480372"/>
                  <a:gd name="connsiteY61" fmla="*/ 79541 h 729574"/>
                  <a:gd name="connsiteX62" fmla="*/ 188679 w 480372"/>
                  <a:gd name="connsiteY62" fmla="*/ 150852 h 729574"/>
                  <a:gd name="connsiteX63" fmla="*/ 177708 w 480372"/>
                  <a:gd name="connsiteY63" fmla="*/ 145367 h 729574"/>
                  <a:gd name="connsiteX64" fmla="*/ 161252 w 480372"/>
                  <a:gd name="connsiteY64" fmla="*/ 115196 h 729574"/>
                  <a:gd name="connsiteX65" fmla="*/ 323075 w 480372"/>
                  <a:gd name="connsiteY65" fmla="*/ 115196 h 729574"/>
                  <a:gd name="connsiteX66" fmla="*/ 303875 w 480372"/>
                  <a:gd name="connsiteY66" fmla="*/ 150852 h 729574"/>
                  <a:gd name="connsiteX67" fmla="*/ 295647 w 480372"/>
                  <a:gd name="connsiteY67" fmla="*/ 153595 h 729574"/>
                  <a:gd name="connsiteX68" fmla="*/ 188679 w 480372"/>
                  <a:gd name="connsiteY68" fmla="*/ 150852 h 72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0372" h="729574">
                    <a:moveTo>
                      <a:pt x="306618" y="183765"/>
                    </a:moveTo>
                    <a:cubicBezTo>
                      <a:pt x="314847" y="183765"/>
                      <a:pt x="320332" y="181022"/>
                      <a:pt x="325818" y="172795"/>
                    </a:cubicBezTo>
                    <a:cubicBezTo>
                      <a:pt x="334046" y="156338"/>
                      <a:pt x="345017" y="139881"/>
                      <a:pt x="353245" y="123424"/>
                    </a:cubicBezTo>
                    <a:cubicBezTo>
                      <a:pt x="355988" y="115196"/>
                      <a:pt x="361474" y="112453"/>
                      <a:pt x="369702" y="112453"/>
                    </a:cubicBezTo>
                    <a:cubicBezTo>
                      <a:pt x="383416" y="112453"/>
                      <a:pt x="397130" y="112453"/>
                      <a:pt x="413586" y="112453"/>
                    </a:cubicBezTo>
                    <a:cubicBezTo>
                      <a:pt x="421814" y="112453"/>
                      <a:pt x="430043" y="109710"/>
                      <a:pt x="432786" y="101483"/>
                    </a:cubicBezTo>
                    <a:cubicBezTo>
                      <a:pt x="446500" y="76798"/>
                      <a:pt x="462956" y="52113"/>
                      <a:pt x="476670" y="27428"/>
                    </a:cubicBezTo>
                    <a:cubicBezTo>
                      <a:pt x="484898" y="10972"/>
                      <a:pt x="479413" y="0"/>
                      <a:pt x="460213" y="0"/>
                    </a:cubicBezTo>
                    <a:cubicBezTo>
                      <a:pt x="314847" y="0"/>
                      <a:pt x="169480" y="0"/>
                      <a:pt x="21371" y="0"/>
                    </a:cubicBezTo>
                    <a:cubicBezTo>
                      <a:pt x="2171" y="0"/>
                      <a:pt x="-6057" y="10972"/>
                      <a:pt x="4914" y="30171"/>
                    </a:cubicBezTo>
                    <a:cubicBezTo>
                      <a:pt x="18628" y="54855"/>
                      <a:pt x="35085" y="79541"/>
                      <a:pt x="48798" y="104225"/>
                    </a:cubicBezTo>
                    <a:cubicBezTo>
                      <a:pt x="54284" y="112453"/>
                      <a:pt x="59769" y="115196"/>
                      <a:pt x="70740" y="115196"/>
                    </a:cubicBezTo>
                    <a:cubicBezTo>
                      <a:pt x="84454" y="115196"/>
                      <a:pt x="100911" y="115196"/>
                      <a:pt x="114625" y="115196"/>
                    </a:cubicBezTo>
                    <a:cubicBezTo>
                      <a:pt x="117368" y="115196"/>
                      <a:pt x="122853" y="117939"/>
                      <a:pt x="125596" y="123424"/>
                    </a:cubicBezTo>
                    <a:cubicBezTo>
                      <a:pt x="136567" y="139881"/>
                      <a:pt x="144795" y="156338"/>
                      <a:pt x="153023" y="172795"/>
                    </a:cubicBezTo>
                    <a:cubicBezTo>
                      <a:pt x="158509" y="183765"/>
                      <a:pt x="163995" y="186508"/>
                      <a:pt x="174965" y="186508"/>
                    </a:cubicBezTo>
                    <a:cubicBezTo>
                      <a:pt x="191422" y="186508"/>
                      <a:pt x="205136" y="186508"/>
                      <a:pt x="221592" y="186508"/>
                    </a:cubicBezTo>
                    <a:lnTo>
                      <a:pt x="221592" y="400443"/>
                    </a:lnTo>
                    <a:cubicBezTo>
                      <a:pt x="196908" y="400443"/>
                      <a:pt x="172223" y="400443"/>
                      <a:pt x="147538" y="400443"/>
                    </a:cubicBezTo>
                    <a:cubicBezTo>
                      <a:pt x="136567" y="400443"/>
                      <a:pt x="131081" y="403186"/>
                      <a:pt x="125596" y="411414"/>
                    </a:cubicBezTo>
                    <a:cubicBezTo>
                      <a:pt x="92682" y="455299"/>
                      <a:pt x="59769" y="499183"/>
                      <a:pt x="26856" y="540325"/>
                    </a:cubicBezTo>
                    <a:cubicBezTo>
                      <a:pt x="21371" y="548552"/>
                      <a:pt x="21371" y="556781"/>
                      <a:pt x="24113" y="565009"/>
                    </a:cubicBezTo>
                    <a:cubicBezTo>
                      <a:pt x="46055" y="606151"/>
                      <a:pt x="67998" y="650035"/>
                      <a:pt x="89940" y="691176"/>
                    </a:cubicBezTo>
                    <a:cubicBezTo>
                      <a:pt x="92682" y="696662"/>
                      <a:pt x="95425" y="704890"/>
                      <a:pt x="98168" y="713118"/>
                    </a:cubicBezTo>
                    <a:cubicBezTo>
                      <a:pt x="100911" y="718604"/>
                      <a:pt x="100911" y="724090"/>
                      <a:pt x="103654" y="729575"/>
                    </a:cubicBezTo>
                    <a:cubicBezTo>
                      <a:pt x="103654" y="729575"/>
                      <a:pt x="103654" y="726832"/>
                      <a:pt x="103654" y="726832"/>
                    </a:cubicBezTo>
                    <a:cubicBezTo>
                      <a:pt x="109139" y="710376"/>
                      <a:pt x="114625" y="713118"/>
                      <a:pt x="114625" y="691176"/>
                    </a:cubicBezTo>
                    <a:cubicBezTo>
                      <a:pt x="114625" y="666492"/>
                      <a:pt x="100911" y="644549"/>
                      <a:pt x="100911" y="619864"/>
                    </a:cubicBezTo>
                    <a:cubicBezTo>
                      <a:pt x="100911" y="617122"/>
                      <a:pt x="100911" y="617122"/>
                      <a:pt x="100911" y="614379"/>
                    </a:cubicBezTo>
                    <a:cubicBezTo>
                      <a:pt x="98168" y="619864"/>
                      <a:pt x="95425" y="628093"/>
                      <a:pt x="92682" y="633578"/>
                    </a:cubicBezTo>
                    <a:cubicBezTo>
                      <a:pt x="89940" y="630835"/>
                      <a:pt x="87197" y="628093"/>
                      <a:pt x="87197" y="625350"/>
                    </a:cubicBezTo>
                    <a:cubicBezTo>
                      <a:pt x="76226" y="603408"/>
                      <a:pt x="65255" y="584209"/>
                      <a:pt x="54284" y="562266"/>
                    </a:cubicBezTo>
                    <a:cubicBezTo>
                      <a:pt x="51541" y="556781"/>
                      <a:pt x="51541" y="554038"/>
                      <a:pt x="54284" y="548552"/>
                    </a:cubicBezTo>
                    <a:cubicBezTo>
                      <a:pt x="81711" y="512897"/>
                      <a:pt x="109139" y="474498"/>
                      <a:pt x="139309" y="438842"/>
                    </a:cubicBezTo>
                    <a:cubicBezTo>
                      <a:pt x="144795" y="433357"/>
                      <a:pt x="147538" y="430614"/>
                      <a:pt x="155766" y="430614"/>
                    </a:cubicBezTo>
                    <a:cubicBezTo>
                      <a:pt x="207879" y="430614"/>
                      <a:pt x="259991" y="430614"/>
                      <a:pt x="312104" y="430614"/>
                    </a:cubicBezTo>
                    <a:cubicBezTo>
                      <a:pt x="320332" y="430614"/>
                      <a:pt x="323075" y="433357"/>
                      <a:pt x="328561" y="438842"/>
                    </a:cubicBezTo>
                    <a:cubicBezTo>
                      <a:pt x="355988" y="474498"/>
                      <a:pt x="383416" y="510154"/>
                      <a:pt x="410844" y="548552"/>
                    </a:cubicBezTo>
                    <a:cubicBezTo>
                      <a:pt x="416329" y="554038"/>
                      <a:pt x="416329" y="556781"/>
                      <a:pt x="410844" y="565009"/>
                    </a:cubicBezTo>
                    <a:cubicBezTo>
                      <a:pt x="399872" y="584209"/>
                      <a:pt x="388901" y="606151"/>
                      <a:pt x="377930" y="625350"/>
                    </a:cubicBezTo>
                    <a:cubicBezTo>
                      <a:pt x="377930" y="628093"/>
                      <a:pt x="375188" y="630835"/>
                      <a:pt x="372445" y="633578"/>
                    </a:cubicBezTo>
                    <a:cubicBezTo>
                      <a:pt x="369702" y="625350"/>
                      <a:pt x="364217" y="617122"/>
                      <a:pt x="361474" y="611637"/>
                    </a:cubicBezTo>
                    <a:cubicBezTo>
                      <a:pt x="361474" y="617122"/>
                      <a:pt x="358731" y="619864"/>
                      <a:pt x="358731" y="625350"/>
                    </a:cubicBezTo>
                    <a:cubicBezTo>
                      <a:pt x="347760" y="655521"/>
                      <a:pt x="358731" y="688434"/>
                      <a:pt x="369702" y="724090"/>
                    </a:cubicBezTo>
                    <a:cubicBezTo>
                      <a:pt x="369702" y="721347"/>
                      <a:pt x="372445" y="718604"/>
                      <a:pt x="372445" y="715861"/>
                    </a:cubicBezTo>
                    <a:cubicBezTo>
                      <a:pt x="375188" y="707633"/>
                      <a:pt x="377930" y="699404"/>
                      <a:pt x="383416" y="691176"/>
                    </a:cubicBezTo>
                    <a:cubicBezTo>
                      <a:pt x="405358" y="650035"/>
                      <a:pt x="427300" y="611637"/>
                      <a:pt x="449242" y="570495"/>
                    </a:cubicBezTo>
                    <a:cubicBezTo>
                      <a:pt x="454728" y="562266"/>
                      <a:pt x="454728" y="556781"/>
                      <a:pt x="449242" y="548552"/>
                    </a:cubicBezTo>
                    <a:cubicBezTo>
                      <a:pt x="416329" y="504669"/>
                      <a:pt x="380673" y="458042"/>
                      <a:pt x="347760" y="414157"/>
                    </a:cubicBezTo>
                    <a:cubicBezTo>
                      <a:pt x="345017" y="408672"/>
                      <a:pt x="336789" y="405929"/>
                      <a:pt x="331303" y="405929"/>
                    </a:cubicBezTo>
                    <a:cubicBezTo>
                      <a:pt x="309361" y="405929"/>
                      <a:pt x="287419" y="405929"/>
                      <a:pt x="268220" y="405929"/>
                    </a:cubicBezTo>
                    <a:cubicBezTo>
                      <a:pt x="265477" y="405929"/>
                      <a:pt x="259991" y="405929"/>
                      <a:pt x="257248" y="405929"/>
                    </a:cubicBezTo>
                    <a:lnTo>
                      <a:pt x="257248" y="183765"/>
                    </a:lnTo>
                    <a:cubicBezTo>
                      <a:pt x="273705" y="183765"/>
                      <a:pt x="290162" y="183765"/>
                      <a:pt x="306618" y="183765"/>
                    </a:cubicBezTo>
                    <a:close/>
                    <a:moveTo>
                      <a:pt x="136567" y="79541"/>
                    </a:moveTo>
                    <a:cubicBezTo>
                      <a:pt x="120110" y="79541"/>
                      <a:pt x="100911" y="79541"/>
                      <a:pt x="84454" y="79541"/>
                    </a:cubicBezTo>
                    <a:cubicBezTo>
                      <a:pt x="78969" y="79541"/>
                      <a:pt x="73483" y="76798"/>
                      <a:pt x="70740" y="71312"/>
                    </a:cubicBezTo>
                    <a:cubicBezTo>
                      <a:pt x="62512" y="57598"/>
                      <a:pt x="54284" y="43884"/>
                      <a:pt x="46055" y="27428"/>
                    </a:cubicBezTo>
                    <a:lnTo>
                      <a:pt x="438271" y="27428"/>
                    </a:lnTo>
                    <a:cubicBezTo>
                      <a:pt x="427300" y="43884"/>
                      <a:pt x="419072" y="60341"/>
                      <a:pt x="410844" y="74055"/>
                    </a:cubicBezTo>
                    <a:cubicBezTo>
                      <a:pt x="408101" y="76798"/>
                      <a:pt x="402615" y="76798"/>
                      <a:pt x="399872" y="76798"/>
                    </a:cubicBezTo>
                    <a:cubicBezTo>
                      <a:pt x="309361" y="79541"/>
                      <a:pt x="224335" y="79541"/>
                      <a:pt x="136567" y="79541"/>
                    </a:cubicBezTo>
                    <a:close/>
                    <a:moveTo>
                      <a:pt x="188679" y="150852"/>
                    </a:moveTo>
                    <a:cubicBezTo>
                      <a:pt x="185937" y="150852"/>
                      <a:pt x="180451" y="148110"/>
                      <a:pt x="177708" y="145367"/>
                    </a:cubicBezTo>
                    <a:cubicBezTo>
                      <a:pt x="172223" y="137138"/>
                      <a:pt x="166737" y="126167"/>
                      <a:pt x="161252" y="115196"/>
                    </a:cubicBezTo>
                    <a:lnTo>
                      <a:pt x="323075" y="115196"/>
                    </a:lnTo>
                    <a:cubicBezTo>
                      <a:pt x="314847" y="128910"/>
                      <a:pt x="309361" y="139881"/>
                      <a:pt x="303875" y="150852"/>
                    </a:cubicBezTo>
                    <a:cubicBezTo>
                      <a:pt x="303875" y="153595"/>
                      <a:pt x="298390" y="153595"/>
                      <a:pt x="295647" y="153595"/>
                    </a:cubicBezTo>
                    <a:cubicBezTo>
                      <a:pt x="259991" y="150852"/>
                      <a:pt x="224335" y="150852"/>
                      <a:pt x="188679" y="150852"/>
                    </a:cubicBezTo>
                    <a:close/>
                  </a:path>
                </a:pathLst>
              </a:custGeom>
              <a:solidFill>
                <a:srgbClr val="000000"/>
              </a:solidFill>
              <a:ln w="27426" cap="flat">
                <a:noFill/>
                <a:prstDash val="solid"/>
                <a:miter/>
              </a:ln>
            </p:spPr>
            <p:txBody>
              <a:bodyPr rtlCol="0" anchor="ctr"/>
              <a:lstStyle/>
              <a:p>
                <a:endParaRPr lang="en-US"/>
              </a:p>
            </p:txBody>
          </p:sp>
          <p:sp>
            <p:nvSpPr>
              <p:cNvPr id="22" name="Freeform 1313">
                <a:extLst>
                  <a:ext uri="{FF2B5EF4-FFF2-40B4-BE49-F238E27FC236}">
                    <a16:creationId xmlns:a16="http://schemas.microsoft.com/office/drawing/2014/main" id="{EBA6CA19-9E53-4AB5-A6EF-240758AE5C0B}"/>
                  </a:ext>
                </a:extLst>
              </p:cNvPr>
              <p:cNvSpPr/>
              <p:nvPr/>
            </p:nvSpPr>
            <p:spPr>
              <a:xfrm>
                <a:off x="2467398" y="5925627"/>
                <a:ext cx="1072422" cy="365312"/>
              </a:xfrm>
              <a:custGeom>
                <a:avLst/>
                <a:gdLst>
                  <a:gd name="connsiteX0" fmla="*/ 490956 w 1072422"/>
                  <a:gd name="connsiteY0" fmla="*/ 99265 h 365312"/>
                  <a:gd name="connsiteX1" fmla="*/ 460785 w 1072422"/>
                  <a:gd name="connsiteY1" fmla="*/ 19724 h 365312"/>
                  <a:gd name="connsiteX2" fmla="*/ 477242 w 1072422"/>
                  <a:gd name="connsiteY2" fmla="*/ 3269 h 365312"/>
                  <a:gd name="connsiteX3" fmla="*/ 532097 w 1072422"/>
                  <a:gd name="connsiteY3" fmla="*/ 16982 h 365312"/>
                  <a:gd name="connsiteX4" fmla="*/ 562267 w 1072422"/>
                  <a:gd name="connsiteY4" fmla="*/ 47152 h 365312"/>
                  <a:gd name="connsiteX5" fmla="*/ 606152 w 1072422"/>
                  <a:gd name="connsiteY5" fmla="*/ 19724 h 365312"/>
                  <a:gd name="connsiteX6" fmla="*/ 619866 w 1072422"/>
                  <a:gd name="connsiteY6" fmla="*/ 16982 h 365312"/>
                  <a:gd name="connsiteX7" fmla="*/ 639065 w 1072422"/>
                  <a:gd name="connsiteY7" fmla="*/ 27953 h 365312"/>
                  <a:gd name="connsiteX8" fmla="*/ 628094 w 1072422"/>
                  <a:gd name="connsiteY8" fmla="*/ 47152 h 365312"/>
                  <a:gd name="connsiteX9" fmla="*/ 606152 w 1072422"/>
                  <a:gd name="connsiteY9" fmla="*/ 55381 h 365312"/>
                  <a:gd name="connsiteX10" fmla="*/ 584210 w 1072422"/>
                  <a:gd name="connsiteY10" fmla="*/ 85551 h 365312"/>
                  <a:gd name="connsiteX11" fmla="*/ 617123 w 1072422"/>
                  <a:gd name="connsiteY11" fmla="*/ 88293 h 365312"/>
                  <a:gd name="connsiteX12" fmla="*/ 710377 w 1072422"/>
                  <a:gd name="connsiteY12" fmla="*/ 236403 h 365312"/>
                  <a:gd name="connsiteX13" fmla="*/ 661007 w 1072422"/>
                  <a:gd name="connsiteY13" fmla="*/ 332400 h 365312"/>
                  <a:gd name="connsiteX14" fmla="*/ 658264 w 1072422"/>
                  <a:gd name="connsiteY14" fmla="*/ 337885 h 365312"/>
                  <a:gd name="connsiteX15" fmla="*/ 833802 w 1072422"/>
                  <a:gd name="connsiteY15" fmla="*/ 337885 h 365312"/>
                  <a:gd name="connsiteX16" fmla="*/ 825573 w 1072422"/>
                  <a:gd name="connsiteY16" fmla="*/ 326914 h 365312"/>
                  <a:gd name="connsiteX17" fmla="*/ 778946 w 1072422"/>
                  <a:gd name="connsiteY17" fmla="*/ 206233 h 365312"/>
                  <a:gd name="connsiteX18" fmla="*/ 833802 w 1072422"/>
                  <a:gd name="connsiteY18" fmla="*/ 104750 h 365312"/>
                  <a:gd name="connsiteX19" fmla="*/ 842030 w 1072422"/>
                  <a:gd name="connsiteY19" fmla="*/ 99265 h 365312"/>
                  <a:gd name="connsiteX20" fmla="*/ 842030 w 1072422"/>
                  <a:gd name="connsiteY20" fmla="*/ 96522 h 365312"/>
                  <a:gd name="connsiteX21" fmla="*/ 811859 w 1072422"/>
                  <a:gd name="connsiteY21" fmla="*/ 19724 h 365312"/>
                  <a:gd name="connsiteX22" fmla="*/ 831059 w 1072422"/>
                  <a:gd name="connsiteY22" fmla="*/ 526 h 365312"/>
                  <a:gd name="connsiteX23" fmla="*/ 866715 w 1072422"/>
                  <a:gd name="connsiteY23" fmla="*/ 6011 h 365312"/>
                  <a:gd name="connsiteX24" fmla="*/ 916085 w 1072422"/>
                  <a:gd name="connsiteY24" fmla="*/ 47152 h 365312"/>
                  <a:gd name="connsiteX25" fmla="*/ 968197 w 1072422"/>
                  <a:gd name="connsiteY25" fmla="*/ 14239 h 365312"/>
                  <a:gd name="connsiteX26" fmla="*/ 981911 w 1072422"/>
                  <a:gd name="connsiteY26" fmla="*/ 14239 h 365312"/>
                  <a:gd name="connsiteX27" fmla="*/ 992882 w 1072422"/>
                  <a:gd name="connsiteY27" fmla="*/ 27953 h 365312"/>
                  <a:gd name="connsiteX28" fmla="*/ 981911 w 1072422"/>
                  <a:gd name="connsiteY28" fmla="*/ 41667 h 365312"/>
                  <a:gd name="connsiteX29" fmla="*/ 959969 w 1072422"/>
                  <a:gd name="connsiteY29" fmla="*/ 49895 h 365312"/>
                  <a:gd name="connsiteX30" fmla="*/ 935284 w 1072422"/>
                  <a:gd name="connsiteY30" fmla="*/ 82808 h 365312"/>
                  <a:gd name="connsiteX31" fmla="*/ 951741 w 1072422"/>
                  <a:gd name="connsiteY31" fmla="*/ 82808 h 365312"/>
                  <a:gd name="connsiteX32" fmla="*/ 1058708 w 1072422"/>
                  <a:gd name="connsiteY32" fmla="*/ 236403 h 365312"/>
                  <a:gd name="connsiteX33" fmla="*/ 1014824 w 1072422"/>
                  <a:gd name="connsiteY33" fmla="*/ 324171 h 365312"/>
                  <a:gd name="connsiteX34" fmla="*/ 1009338 w 1072422"/>
                  <a:gd name="connsiteY34" fmla="*/ 329657 h 365312"/>
                  <a:gd name="connsiteX35" fmla="*/ 1009338 w 1072422"/>
                  <a:gd name="connsiteY35" fmla="*/ 332400 h 365312"/>
                  <a:gd name="connsiteX36" fmla="*/ 1050480 w 1072422"/>
                  <a:gd name="connsiteY36" fmla="*/ 332400 h 365312"/>
                  <a:gd name="connsiteX37" fmla="*/ 1072422 w 1072422"/>
                  <a:gd name="connsiteY37" fmla="*/ 348856 h 365312"/>
                  <a:gd name="connsiteX38" fmla="*/ 1050480 w 1072422"/>
                  <a:gd name="connsiteY38" fmla="*/ 365313 h 365312"/>
                  <a:gd name="connsiteX39" fmla="*/ 488213 w 1072422"/>
                  <a:gd name="connsiteY39" fmla="*/ 365313 h 365312"/>
                  <a:gd name="connsiteX40" fmla="*/ 24685 w 1072422"/>
                  <a:gd name="connsiteY40" fmla="*/ 365313 h 365312"/>
                  <a:gd name="connsiteX41" fmla="*/ 19200 w 1072422"/>
                  <a:gd name="connsiteY41" fmla="*/ 365313 h 365312"/>
                  <a:gd name="connsiteX42" fmla="*/ 0 w 1072422"/>
                  <a:gd name="connsiteY42" fmla="*/ 348856 h 365312"/>
                  <a:gd name="connsiteX43" fmla="*/ 19200 w 1072422"/>
                  <a:gd name="connsiteY43" fmla="*/ 332400 h 365312"/>
                  <a:gd name="connsiteX44" fmla="*/ 216679 w 1072422"/>
                  <a:gd name="connsiteY44" fmla="*/ 332400 h 365312"/>
                  <a:gd name="connsiteX45" fmla="*/ 469013 w 1072422"/>
                  <a:gd name="connsiteY45" fmla="*/ 332400 h 365312"/>
                  <a:gd name="connsiteX46" fmla="*/ 479984 w 1072422"/>
                  <a:gd name="connsiteY46" fmla="*/ 332400 h 365312"/>
                  <a:gd name="connsiteX47" fmla="*/ 471756 w 1072422"/>
                  <a:gd name="connsiteY47" fmla="*/ 324171 h 365312"/>
                  <a:gd name="connsiteX48" fmla="*/ 425129 w 1072422"/>
                  <a:gd name="connsiteY48" fmla="*/ 211718 h 365312"/>
                  <a:gd name="connsiteX49" fmla="*/ 482727 w 1072422"/>
                  <a:gd name="connsiteY49" fmla="*/ 99265 h 365312"/>
                  <a:gd name="connsiteX50" fmla="*/ 490956 w 1072422"/>
                  <a:gd name="connsiteY50" fmla="*/ 99265 h 365312"/>
                  <a:gd name="connsiteX51" fmla="*/ 1034024 w 1072422"/>
                  <a:gd name="connsiteY51" fmla="*/ 214461 h 365312"/>
                  <a:gd name="connsiteX52" fmla="*/ 962712 w 1072422"/>
                  <a:gd name="connsiteY52" fmla="*/ 123950 h 365312"/>
                  <a:gd name="connsiteX53" fmla="*/ 885914 w 1072422"/>
                  <a:gd name="connsiteY53" fmla="*/ 121207 h 365312"/>
                  <a:gd name="connsiteX54" fmla="*/ 806374 w 1072422"/>
                  <a:gd name="connsiteY54" fmla="*/ 219947 h 365312"/>
                  <a:gd name="connsiteX55" fmla="*/ 861229 w 1072422"/>
                  <a:gd name="connsiteY55" fmla="*/ 324171 h 365312"/>
                  <a:gd name="connsiteX56" fmla="*/ 905113 w 1072422"/>
                  <a:gd name="connsiteY56" fmla="*/ 332400 h 365312"/>
                  <a:gd name="connsiteX57" fmla="*/ 929798 w 1072422"/>
                  <a:gd name="connsiteY57" fmla="*/ 332400 h 365312"/>
                  <a:gd name="connsiteX58" fmla="*/ 981911 w 1072422"/>
                  <a:gd name="connsiteY58" fmla="*/ 318686 h 365312"/>
                  <a:gd name="connsiteX59" fmla="*/ 1034024 w 1072422"/>
                  <a:gd name="connsiteY59" fmla="*/ 214461 h 365312"/>
                  <a:gd name="connsiteX60" fmla="*/ 680206 w 1072422"/>
                  <a:gd name="connsiteY60" fmla="*/ 217204 h 365312"/>
                  <a:gd name="connsiteX61" fmla="*/ 578724 w 1072422"/>
                  <a:gd name="connsiteY61" fmla="*/ 121207 h 365312"/>
                  <a:gd name="connsiteX62" fmla="*/ 554039 w 1072422"/>
                  <a:gd name="connsiteY62" fmla="*/ 121207 h 365312"/>
                  <a:gd name="connsiteX63" fmla="*/ 458042 w 1072422"/>
                  <a:gd name="connsiteY63" fmla="*/ 187033 h 365312"/>
                  <a:gd name="connsiteX64" fmla="*/ 518383 w 1072422"/>
                  <a:gd name="connsiteY64" fmla="*/ 326914 h 365312"/>
                  <a:gd name="connsiteX65" fmla="*/ 556782 w 1072422"/>
                  <a:gd name="connsiteY65" fmla="*/ 332400 h 365312"/>
                  <a:gd name="connsiteX66" fmla="*/ 581467 w 1072422"/>
                  <a:gd name="connsiteY66" fmla="*/ 332400 h 365312"/>
                  <a:gd name="connsiteX67" fmla="*/ 630837 w 1072422"/>
                  <a:gd name="connsiteY67" fmla="*/ 321428 h 365312"/>
                  <a:gd name="connsiteX68" fmla="*/ 680206 w 1072422"/>
                  <a:gd name="connsiteY68" fmla="*/ 217204 h 365312"/>
                  <a:gd name="connsiteX69" fmla="*/ 850258 w 1072422"/>
                  <a:gd name="connsiteY69" fmla="*/ 38924 h 365312"/>
                  <a:gd name="connsiteX70" fmla="*/ 894142 w 1072422"/>
                  <a:gd name="connsiteY70" fmla="*/ 82808 h 365312"/>
                  <a:gd name="connsiteX71" fmla="*/ 850258 w 1072422"/>
                  <a:gd name="connsiteY71" fmla="*/ 38924 h 365312"/>
                  <a:gd name="connsiteX72" fmla="*/ 496441 w 1072422"/>
                  <a:gd name="connsiteY72" fmla="*/ 38924 h 365312"/>
                  <a:gd name="connsiteX73" fmla="*/ 540326 w 1072422"/>
                  <a:gd name="connsiteY73" fmla="*/ 82808 h 365312"/>
                  <a:gd name="connsiteX74" fmla="*/ 496441 w 1072422"/>
                  <a:gd name="connsiteY74" fmla="*/ 38924 h 365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072422" h="365312">
                    <a:moveTo>
                      <a:pt x="490956" y="99265"/>
                    </a:moveTo>
                    <a:cubicBezTo>
                      <a:pt x="469013" y="77323"/>
                      <a:pt x="463528" y="47152"/>
                      <a:pt x="460785" y="19724"/>
                    </a:cubicBezTo>
                    <a:cubicBezTo>
                      <a:pt x="460785" y="8754"/>
                      <a:pt x="469013" y="526"/>
                      <a:pt x="477242" y="3269"/>
                    </a:cubicBezTo>
                    <a:cubicBezTo>
                      <a:pt x="496441" y="6011"/>
                      <a:pt x="515640" y="11496"/>
                      <a:pt x="532097" y="16982"/>
                    </a:cubicBezTo>
                    <a:cubicBezTo>
                      <a:pt x="548553" y="22467"/>
                      <a:pt x="556782" y="36181"/>
                      <a:pt x="562267" y="47152"/>
                    </a:cubicBezTo>
                    <a:cubicBezTo>
                      <a:pt x="575981" y="38924"/>
                      <a:pt x="592438" y="27953"/>
                      <a:pt x="606152" y="19724"/>
                    </a:cubicBezTo>
                    <a:cubicBezTo>
                      <a:pt x="608895" y="16982"/>
                      <a:pt x="614380" y="16982"/>
                      <a:pt x="619866" y="16982"/>
                    </a:cubicBezTo>
                    <a:cubicBezTo>
                      <a:pt x="630837" y="14239"/>
                      <a:pt x="636322" y="19724"/>
                      <a:pt x="639065" y="27953"/>
                    </a:cubicBezTo>
                    <a:cubicBezTo>
                      <a:pt x="641808" y="36181"/>
                      <a:pt x="636322" y="44410"/>
                      <a:pt x="628094" y="47152"/>
                    </a:cubicBezTo>
                    <a:cubicBezTo>
                      <a:pt x="619866" y="49895"/>
                      <a:pt x="611637" y="52638"/>
                      <a:pt x="606152" y="55381"/>
                    </a:cubicBezTo>
                    <a:cubicBezTo>
                      <a:pt x="595181" y="60866"/>
                      <a:pt x="586952" y="71838"/>
                      <a:pt x="584210" y="85551"/>
                    </a:cubicBezTo>
                    <a:cubicBezTo>
                      <a:pt x="595181" y="85551"/>
                      <a:pt x="606152" y="85551"/>
                      <a:pt x="617123" y="88293"/>
                    </a:cubicBezTo>
                    <a:cubicBezTo>
                      <a:pt x="685692" y="102007"/>
                      <a:pt x="724091" y="165091"/>
                      <a:pt x="710377" y="236403"/>
                    </a:cubicBezTo>
                    <a:cubicBezTo>
                      <a:pt x="702149" y="272059"/>
                      <a:pt x="685692" y="304972"/>
                      <a:pt x="661007" y="332400"/>
                    </a:cubicBezTo>
                    <a:cubicBezTo>
                      <a:pt x="661007" y="332400"/>
                      <a:pt x="658264" y="335142"/>
                      <a:pt x="658264" y="337885"/>
                    </a:cubicBezTo>
                    <a:cubicBezTo>
                      <a:pt x="715862" y="337885"/>
                      <a:pt x="773461" y="337885"/>
                      <a:pt x="833802" y="337885"/>
                    </a:cubicBezTo>
                    <a:cubicBezTo>
                      <a:pt x="831059" y="332400"/>
                      <a:pt x="828316" y="329657"/>
                      <a:pt x="825573" y="326914"/>
                    </a:cubicBezTo>
                    <a:cubicBezTo>
                      <a:pt x="795403" y="291259"/>
                      <a:pt x="778946" y="252859"/>
                      <a:pt x="778946" y="206233"/>
                    </a:cubicBezTo>
                    <a:cubicBezTo>
                      <a:pt x="778946" y="162348"/>
                      <a:pt x="798145" y="129435"/>
                      <a:pt x="833802" y="104750"/>
                    </a:cubicBezTo>
                    <a:cubicBezTo>
                      <a:pt x="836544" y="102007"/>
                      <a:pt x="839287" y="102007"/>
                      <a:pt x="842030" y="99265"/>
                    </a:cubicBezTo>
                    <a:cubicBezTo>
                      <a:pt x="842030" y="99265"/>
                      <a:pt x="842030" y="99265"/>
                      <a:pt x="842030" y="96522"/>
                    </a:cubicBezTo>
                    <a:cubicBezTo>
                      <a:pt x="820088" y="74580"/>
                      <a:pt x="814602" y="47152"/>
                      <a:pt x="811859" y="19724"/>
                    </a:cubicBezTo>
                    <a:cubicBezTo>
                      <a:pt x="809116" y="6011"/>
                      <a:pt x="817345" y="-2217"/>
                      <a:pt x="831059" y="526"/>
                    </a:cubicBezTo>
                    <a:cubicBezTo>
                      <a:pt x="842030" y="3269"/>
                      <a:pt x="855744" y="3269"/>
                      <a:pt x="866715" y="6011"/>
                    </a:cubicBezTo>
                    <a:cubicBezTo>
                      <a:pt x="888657" y="11496"/>
                      <a:pt x="907856" y="22467"/>
                      <a:pt x="916085" y="47152"/>
                    </a:cubicBezTo>
                    <a:cubicBezTo>
                      <a:pt x="929798" y="30696"/>
                      <a:pt x="946255" y="19724"/>
                      <a:pt x="968197" y="14239"/>
                    </a:cubicBezTo>
                    <a:cubicBezTo>
                      <a:pt x="973682" y="14239"/>
                      <a:pt x="979168" y="11496"/>
                      <a:pt x="981911" y="14239"/>
                    </a:cubicBezTo>
                    <a:cubicBezTo>
                      <a:pt x="987396" y="16982"/>
                      <a:pt x="992882" y="22467"/>
                      <a:pt x="992882" y="27953"/>
                    </a:cubicBezTo>
                    <a:cubicBezTo>
                      <a:pt x="992882" y="33438"/>
                      <a:pt x="987396" y="38924"/>
                      <a:pt x="981911" y="41667"/>
                    </a:cubicBezTo>
                    <a:cubicBezTo>
                      <a:pt x="976425" y="47152"/>
                      <a:pt x="968197" y="47152"/>
                      <a:pt x="959969" y="49895"/>
                    </a:cubicBezTo>
                    <a:cubicBezTo>
                      <a:pt x="946255" y="55381"/>
                      <a:pt x="938027" y="66352"/>
                      <a:pt x="935284" y="82808"/>
                    </a:cubicBezTo>
                    <a:cubicBezTo>
                      <a:pt x="940769" y="82808"/>
                      <a:pt x="946255" y="82808"/>
                      <a:pt x="951741" y="82808"/>
                    </a:cubicBezTo>
                    <a:cubicBezTo>
                      <a:pt x="1031281" y="91036"/>
                      <a:pt x="1077908" y="156863"/>
                      <a:pt x="1058708" y="236403"/>
                    </a:cubicBezTo>
                    <a:cubicBezTo>
                      <a:pt x="1050480" y="269316"/>
                      <a:pt x="1036766" y="299487"/>
                      <a:pt x="1014824" y="324171"/>
                    </a:cubicBezTo>
                    <a:cubicBezTo>
                      <a:pt x="1012081" y="326914"/>
                      <a:pt x="1012081" y="326914"/>
                      <a:pt x="1009338" y="329657"/>
                    </a:cubicBezTo>
                    <a:cubicBezTo>
                      <a:pt x="1009338" y="329657"/>
                      <a:pt x="1009338" y="329657"/>
                      <a:pt x="1009338" y="332400"/>
                    </a:cubicBezTo>
                    <a:cubicBezTo>
                      <a:pt x="1023052" y="332400"/>
                      <a:pt x="1036766" y="332400"/>
                      <a:pt x="1050480" y="332400"/>
                    </a:cubicBezTo>
                    <a:cubicBezTo>
                      <a:pt x="1064194" y="332400"/>
                      <a:pt x="1072422" y="337885"/>
                      <a:pt x="1072422" y="348856"/>
                    </a:cubicBezTo>
                    <a:cubicBezTo>
                      <a:pt x="1072422" y="359828"/>
                      <a:pt x="1064194" y="365313"/>
                      <a:pt x="1050480" y="365313"/>
                    </a:cubicBezTo>
                    <a:cubicBezTo>
                      <a:pt x="863972" y="365313"/>
                      <a:pt x="674721" y="365313"/>
                      <a:pt x="488213" y="365313"/>
                    </a:cubicBezTo>
                    <a:cubicBezTo>
                      <a:pt x="334618" y="365313"/>
                      <a:pt x="178280" y="365313"/>
                      <a:pt x="24685" y="365313"/>
                    </a:cubicBezTo>
                    <a:cubicBezTo>
                      <a:pt x="21942" y="365313"/>
                      <a:pt x="19200" y="365313"/>
                      <a:pt x="19200" y="365313"/>
                    </a:cubicBezTo>
                    <a:cubicBezTo>
                      <a:pt x="8228" y="365313"/>
                      <a:pt x="0" y="357085"/>
                      <a:pt x="0" y="348856"/>
                    </a:cubicBezTo>
                    <a:cubicBezTo>
                      <a:pt x="0" y="340628"/>
                      <a:pt x="8228" y="332400"/>
                      <a:pt x="19200" y="332400"/>
                    </a:cubicBezTo>
                    <a:cubicBezTo>
                      <a:pt x="85026" y="332400"/>
                      <a:pt x="150852" y="332400"/>
                      <a:pt x="216679" y="332400"/>
                    </a:cubicBezTo>
                    <a:cubicBezTo>
                      <a:pt x="301704" y="332400"/>
                      <a:pt x="383987" y="332400"/>
                      <a:pt x="469013" y="332400"/>
                    </a:cubicBezTo>
                    <a:cubicBezTo>
                      <a:pt x="471756" y="332400"/>
                      <a:pt x="474499" y="332400"/>
                      <a:pt x="479984" y="332400"/>
                    </a:cubicBezTo>
                    <a:cubicBezTo>
                      <a:pt x="477242" y="329657"/>
                      <a:pt x="474499" y="326914"/>
                      <a:pt x="471756" y="324171"/>
                    </a:cubicBezTo>
                    <a:cubicBezTo>
                      <a:pt x="444329" y="291259"/>
                      <a:pt x="427872" y="255602"/>
                      <a:pt x="425129" y="211718"/>
                    </a:cubicBezTo>
                    <a:cubicBezTo>
                      <a:pt x="422386" y="162348"/>
                      <a:pt x="441586" y="126693"/>
                      <a:pt x="482727" y="99265"/>
                    </a:cubicBezTo>
                    <a:cubicBezTo>
                      <a:pt x="482727" y="104750"/>
                      <a:pt x="488213" y="102007"/>
                      <a:pt x="490956" y="99265"/>
                    </a:cubicBezTo>
                    <a:close/>
                    <a:moveTo>
                      <a:pt x="1034024" y="214461"/>
                    </a:moveTo>
                    <a:cubicBezTo>
                      <a:pt x="1034024" y="167834"/>
                      <a:pt x="1003853" y="129435"/>
                      <a:pt x="962712" y="123950"/>
                    </a:cubicBezTo>
                    <a:cubicBezTo>
                      <a:pt x="938027" y="121207"/>
                      <a:pt x="913342" y="121207"/>
                      <a:pt x="885914" y="121207"/>
                    </a:cubicBezTo>
                    <a:cubicBezTo>
                      <a:pt x="836544" y="123950"/>
                      <a:pt x="798145" y="170576"/>
                      <a:pt x="806374" y="219947"/>
                    </a:cubicBezTo>
                    <a:cubicBezTo>
                      <a:pt x="811859" y="261088"/>
                      <a:pt x="828316" y="296744"/>
                      <a:pt x="861229" y="324171"/>
                    </a:cubicBezTo>
                    <a:cubicBezTo>
                      <a:pt x="874943" y="335142"/>
                      <a:pt x="888657" y="337885"/>
                      <a:pt x="905113" y="332400"/>
                    </a:cubicBezTo>
                    <a:cubicBezTo>
                      <a:pt x="913342" y="329657"/>
                      <a:pt x="921570" y="329657"/>
                      <a:pt x="929798" y="332400"/>
                    </a:cubicBezTo>
                    <a:cubicBezTo>
                      <a:pt x="948998" y="337885"/>
                      <a:pt x="968197" y="332400"/>
                      <a:pt x="981911" y="318686"/>
                    </a:cubicBezTo>
                    <a:cubicBezTo>
                      <a:pt x="1014824" y="288516"/>
                      <a:pt x="1031281" y="250117"/>
                      <a:pt x="1034024" y="214461"/>
                    </a:cubicBezTo>
                    <a:close/>
                    <a:moveTo>
                      <a:pt x="680206" y="217204"/>
                    </a:moveTo>
                    <a:cubicBezTo>
                      <a:pt x="682949" y="154120"/>
                      <a:pt x="633579" y="112979"/>
                      <a:pt x="578724" y="121207"/>
                    </a:cubicBezTo>
                    <a:cubicBezTo>
                      <a:pt x="570496" y="121207"/>
                      <a:pt x="562267" y="121207"/>
                      <a:pt x="554039" y="121207"/>
                    </a:cubicBezTo>
                    <a:cubicBezTo>
                      <a:pt x="510155" y="115721"/>
                      <a:pt x="466270" y="143149"/>
                      <a:pt x="458042" y="187033"/>
                    </a:cubicBezTo>
                    <a:cubicBezTo>
                      <a:pt x="447071" y="230917"/>
                      <a:pt x="477242" y="304972"/>
                      <a:pt x="518383" y="326914"/>
                    </a:cubicBezTo>
                    <a:cubicBezTo>
                      <a:pt x="529354" y="335142"/>
                      <a:pt x="543068" y="335142"/>
                      <a:pt x="556782" y="332400"/>
                    </a:cubicBezTo>
                    <a:cubicBezTo>
                      <a:pt x="565010" y="329657"/>
                      <a:pt x="573239" y="329657"/>
                      <a:pt x="581467" y="332400"/>
                    </a:cubicBezTo>
                    <a:cubicBezTo>
                      <a:pt x="600666" y="337885"/>
                      <a:pt x="617123" y="332400"/>
                      <a:pt x="630837" y="321428"/>
                    </a:cubicBezTo>
                    <a:cubicBezTo>
                      <a:pt x="661007" y="291259"/>
                      <a:pt x="677464" y="252859"/>
                      <a:pt x="680206" y="217204"/>
                    </a:cubicBezTo>
                    <a:close/>
                    <a:moveTo>
                      <a:pt x="850258" y="38924"/>
                    </a:moveTo>
                    <a:cubicBezTo>
                      <a:pt x="850258" y="66352"/>
                      <a:pt x="869458" y="85551"/>
                      <a:pt x="894142" y="82808"/>
                    </a:cubicBezTo>
                    <a:cubicBezTo>
                      <a:pt x="891399" y="52638"/>
                      <a:pt x="880429" y="41667"/>
                      <a:pt x="850258" y="38924"/>
                    </a:cubicBezTo>
                    <a:close/>
                    <a:moveTo>
                      <a:pt x="496441" y="38924"/>
                    </a:moveTo>
                    <a:cubicBezTo>
                      <a:pt x="499184" y="66352"/>
                      <a:pt x="512898" y="82808"/>
                      <a:pt x="540326" y="82808"/>
                    </a:cubicBezTo>
                    <a:cubicBezTo>
                      <a:pt x="540326" y="55381"/>
                      <a:pt x="523869" y="38924"/>
                      <a:pt x="496441" y="38924"/>
                    </a:cubicBezTo>
                    <a:close/>
                  </a:path>
                </a:pathLst>
              </a:custGeom>
              <a:solidFill>
                <a:srgbClr val="000000"/>
              </a:solidFill>
              <a:ln w="27426" cap="flat">
                <a:noFill/>
                <a:prstDash val="solid"/>
                <a:miter/>
              </a:ln>
            </p:spPr>
            <p:txBody>
              <a:bodyPr rtlCol="0" anchor="ctr"/>
              <a:lstStyle/>
              <a:p>
                <a:endParaRPr lang="en-US"/>
              </a:p>
            </p:txBody>
          </p:sp>
          <p:sp>
            <p:nvSpPr>
              <p:cNvPr id="23" name="Freeform 1314">
                <a:extLst>
                  <a:ext uri="{FF2B5EF4-FFF2-40B4-BE49-F238E27FC236}">
                    <a16:creationId xmlns:a16="http://schemas.microsoft.com/office/drawing/2014/main" id="{51C094C1-26B1-4FB5-8AA4-82E5C6374F27}"/>
                  </a:ext>
                </a:extLst>
              </p:cNvPr>
              <p:cNvSpPr/>
              <p:nvPr/>
            </p:nvSpPr>
            <p:spPr>
              <a:xfrm>
                <a:off x="2466866" y="6329338"/>
                <a:ext cx="1073639" cy="32913"/>
              </a:xfrm>
              <a:custGeom>
                <a:avLst/>
                <a:gdLst>
                  <a:gd name="connsiteX0" fmla="*/ 538114 w 1073639"/>
                  <a:gd name="connsiteY0" fmla="*/ 0 h 32913"/>
                  <a:gd name="connsiteX1" fmla="*/ 1053754 w 1073639"/>
                  <a:gd name="connsiteY1" fmla="*/ 0 h 32913"/>
                  <a:gd name="connsiteX2" fmla="*/ 1072954 w 1073639"/>
                  <a:gd name="connsiteY2" fmla="*/ 10972 h 32913"/>
                  <a:gd name="connsiteX3" fmla="*/ 1056497 w 1073639"/>
                  <a:gd name="connsiteY3" fmla="*/ 32913 h 32913"/>
                  <a:gd name="connsiteX4" fmla="*/ 987928 w 1073639"/>
                  <a:gd name="connsiteY4" fmla="*/ 32913 h 32913"/>
                  <a:gd name="connsiteX5" fmla="*/ 444860 w 1073639"/>
                  <a:gd name="connsiteY5" fmla="*/ 32913 h 32913"/>
                  <a:gd name="connsiteX6" fmla="*/ 22474 w 1073639"/>
                  <a:gd name="connsiteY6" fmla="*/ 32913 h 32913"/>
                  <a:gd name="connsiteX7" fmla="*/ 16988 w 1073639"/>
                  <a:gd name="connsiteY7" fmla="*/ 32913 h 32913"/>
                  <a:gd name="connsiteX8" fmla="*/ 531 w 1073639"/>
                  <a:gd name="connsiteY8" fmla="*/ 16457 h 32913"/>
                  <a:gd name="connsiteX9" fmla="*/ 19731 w 1073639"/>
                  <a:gd name="connsiteY9" fmla="*/ 2743 h 32913"/>
                  <a:gd name="connsiteX10" fmla="*/ 107500 w 1073639"/>
                  <a:gd name="connsiteY10" fmla="*/ 2743 h 32913"/>
                  <a:gd name="connsiteX11" fmla="*/ 538114 w 1073639"/>
                  <a:gd name="connsiteY11" fmla="*/ 0 h 32913"/>
                  <a:gd name="connsiteX12" fmla="*/ 538114 w 1073639"/>
                  <a:gd name="connsiteY12" fmla="*/ 0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639" h="32913">
                    <a:moveTo>
                      <a:pt x="538114" y="0"/>
                    </a:moveTo>
                    <a:cubicBezTo>
                      <a:pt x="710909" y="0"/>
                      <a:pt x="883703" y="0"/>
                      <a:pt x="1053754" y="0"/>
                    </a:cubicBezTo>
                    <a:cubicBezTo>
                      <a:pt x="1061983" y="0"/>
                      <a:pt x="1070211" y="0"/>
                      <a:pt x="1072954" y="10972"/>
                    </a:cubicBezTo>
                    <a:cubicBezTo>
                      <a:pt x="1075697" y="21943"/>
                      <a:pt x="1070211" y="30171"/>
                      <a:pt x="1056497" y="32913"/>
                    </a:cubicBezTo>
                    <a:cubicBezTo>
                      <a:pt x="1034555" y="32913"/>
                      <a:pt x="1009870" y="32913"/>
                      <a:pt x="987928" y="32913"/>
                    </a:cubicBezTo>
                    <a:cubicBezTo>
                      <a:pt x="806905" y="32913"/>
                      <a:pt x="625883" y="32913"/>
                      <a:pt x="444860" y="32913"/>
                    </a:cubicBezTo>
                    <a:cubicBezTo>
                      <a:pt x="304979" y="32913"/>
                      <a:pt x="162355" y="32913"/>
                      <a:pt x="22474" y="32913"/>
                    </a:cubicBezTo>
                    <a:cubicBezTo>
                      <a:pt x="19731" y="32913"/>
                      <a:pt x="19731" y="32913"/>
                      <a:pt x="16988" y="32913"/>
                    </a:cubicBezTo>
                    <a:cubicBezTo>
                      <a:pt x="6017" y="32913"/>
                      <a:pt x="-2211" y="24686"/>
                      <a:pt x="531" y="16457"/>
                    </a:cubicBezTo>
                    <a:cubicBezTo>
                      <a:pt x="531" y="8229"/>
                      <a:pt x="8760" y="2743"/>
                      <a:pt x="19731" y="2743"/>
                    </a:cubicBezTo>
                    <a:cubicBezTo>
                      <a:pt x="49901" y="2743"/>
                      <a:pt x="77329" y="2743"/>
                      <a:pt x="107500" y="2743"/>
                    </a:cubicBezTo>
                    <a:cubicBezTo>
                      <a:pt x="250124" y="0"/>
                      <a:pt x="392747" y="0"/>
                      <a:pt x="538114" y="0"/>
                    </a:cubicBezTo>
                    <a:cubicBezTo>
                      <a:pt x="538114" y="0"/>
                      <a:pt x="538114" y="0"/>
                      <a:pt x="538114" y="0"/>
                    </a:cubicBezTo>
                    <a:close/>
                  </a:path>
                </a:pathLst>
              </a:custGeom>
              <a:solidFill>
                <a:srgbClr val="000000"/>
              </a:solidFill>
              <a:ln w="27426" cap="flat">
                <a:noFill/>
                <a:prstDash val="solid"/>
                <a:miter/>
              </a:ln>
            </p:spPr>
            <p:txBody>
              <a:bodyPr rtlCol="0" anchor="ctr"/>
              <a:lstStyle/>
              <a:p>
                <a:endParaRPr lang="en-US"/>
              </a:p>
            </p:txBody>
          </p:sp>
        </p:grpSp>
        <p:sp>
          <p:nvSpPr>
            <p:cNvPr id="20" name="Freeform 1311">
              <a:extLst>
                <a:ext uri="{FF2B5EF4-FFF2-40B4-BE49-F238E27FC236}">
                  <a16:creationId xmlns:a16="http://schemas.microsoft.com/office/drawing/2014/main" id="{89EA51DD-A9FD-469C-9870-34524114B2B3}"/>
                </a:ext>
              </a:extLst>
            </p:cNvPr>
            <p:cNvSpPr/>
            <p:nvPr/>
          </p:nvSpPr>
          <p:spPr>
            <a:xfrm>
              <a:off x="2563395" y="5832898"/>
              <a:ext cx="320904" cy="409715"/>
            </a:xfrm>
            <a:custGeom>
              <a:avLst/>
              <a:gdLst>
                <a:gd name="connsiteX0" fmla="*/ 320904 w 320904"/>
                <a:gd name="connsiteY0" fmla="*/ 252334 h 409715"/>
                <a:gd name="connsiteX1" fmla="*/ 320904 w 320904"/>
                <a:gd name="connsiteY1" fmla="*/ 244106 h 409715"/>
                <a:gd name="connsiteX2" fmla="*/ 320904 w 320904"/>
                <a:gd name="connsiteY2" fmla="*/ 241363 h 409715"/>
                <a:gd name="connsiteX3" fmla="*/ 318161 w 320904"/>
                <a:gd name="connsiteY3" fmla="*/ 222163 h 409715"/>
                <a:gd name="connsiteX4" fmla="*/ 318161 w 320904"/>
                <a:gd name="connsiteY4" fmla="*/ 216678 h 409715"/>
                <a:gd name="connsiteX5" fmla="*/ 318161 w 320904"/>
                <a:gd name="connsiteY5" fmla="*/ 211192 h 409715"/>
                <a:gd name="connsiteX6" fmla="*/ 312676 w 320904"/>
                <a:gd name="connsiteY6" fmla="*/ 186508 h 409715"/>
                <a:gd name="connsiteX7" fmla="*/ 178280 w 320904"/>
                <a:gd name="connsiteY7" fmla="*/ 98739 h 409715"/>
                <a:gd name="connsiteX8" fmla="*/ 202965 w 320904"/>
                <a:gd name="connsiteY8" fmla="*/ 63083 h 409715"/>
                <a:gd name="connsiteX9" fmla="*/ 224907 w 320904"/>
                <a:gd name="connsiteY9" fmla="*/ 54855 h 409715"/>
                <a:gd name="connsiteX10" fmla="*/ 241364 w 320904"/>
                <a:gd name="connsiteY10" fmla="*/ 32913 h 409715"/>
                <a:gd name="connsiteX11" fmla="*/ 216679 w 320904"/>
                <a:gd name="connsiteY11" fmla="*/ 21942 h 409715"/>
                <a:gd name="connsiteX12" fmla="*/ 161824 w 320904"/>
                <a:gd name="connsiteY12" fmla="*/ 54855 h 409715"/>
                <a:gd name="connsiteX13" fmla="*/ 159081 w 320904"/>
                <a:gd name="connsiteY13" fmla="*/ 52112 h 409715"/>
                <a:gd name="connsiteX14" fmla="*/ 68569 w 320904"/>
                <a:gd name="connsiteY14" fmla="*/ 0 h 409715"/>
                <a:gd name="connsiteX15" fmla="*/ 57598 w 320904"/>
                <a:gd name="connsiteY15" fmla="*/ 0 h 409715"/>
                <a:gd name="connsiteX16" fmla="*/ 38399 w 320904"/>
                <a:gd name="connsiteY16" fmla="*/ 16456 h 409715"/>
                <a:gd name="connsiteX17" fmla="*/ 74055 w 320904"/>
                <a:gd name="connsiteY17" fmla="*/ 112453 h 409715"/>
                <a:gd name="connsiteX18" fmla="*/ 5486 w 320904"/>
                <a:gd name="connsiteY18" fmla="*/ 194735 h 409715"/>
                <a:gd name="connsiteX19" fmla="*/ 0 w 320904"/>
                <a:gd name="connsiteY19" fmla="*/ 219421 h 409715"/>
                <a:gd name="connsiteX20" fmla="*/ 0 w 320904"/>
                <a:gd name="connsiteY20" fmla="*/ 230392 h 409715"/>
                <a:gd name="connsiteX21" fmla="*/ 0 w 320904"/>
                <a:gd name="connsiteY21" fmla="*/ 268790 h 409715"/>
                <a:gd name="connsiteX22" fmla="*/ 5486 w 320904"/>
                <a:gd name="connsiteY22" fmla="*/ 285247 h 409715"/>
                <a:gd name="connsiteX23" fmla="*/ 57598 w 320904"/>
                <a:gd name="connsiteY23" fmla="*/ 375758 h 409715"/>
                <a:gd name="connsiteX24" fmla="*/ 156338 w 320904"/>
                <a:gd name="connsiteY24" fmla="*/ 405928 h 409715"/>
                <a:gd name="connsiteX25" fmla="*/ 167309 w 320904"/>
                <a:gd name="connsiteY25" fmla="*/ 405928 h 409715"/>
                <a:gd name="connsiteX26" fmla="*/ 246849 w 320904"/>
                <a:gd name="connsiteY26" fmla="*/ 389472 h 409715"/>
                <a:gd name="connsiteX27" fmla="*/ 315418 w 320904"/>
                <a:gd name="connsiteY27" fmla="*/ 282504 h 409715"/>
                <a:gd name="connsiteX28" fmla="*/ 320904 w 320904"/>
                <a:gd name="connsiteY28" fmla="*/ 266047 h 409715"/>
                <a:gd name="connsiteX29" fmla="*/ 320904 w 320904"/>
                <a:gd name="connsiteY29" fmla="*/ 252334 h 409715"/>
                <a:gd name="connsiteX30" fmla="*/ 128910 w 320904"/>
                <a:gd name="connsiteY30" fmla="*/ 93254 h 409715"/>
                <a:gd name="connsiteX31" fmla="*/ 74055 w 320904"/>
                <a:gd name="connsiteY31" fmla="*/ 41141 h 409715"/>
                <a:gd name="connsiteX32" fmla="*/ 128910 w 320904"/>
                <a:gd name="connsiteY32" fmla="*/ 93254 h 409715"/>
                <a:gd name="connsiteX33" fmla="*/ 224907 w 320904"/>
                <a:gd name="connsiteY33" fmla="*/ 356559 h 409715"/>
                <a:gd name="connsiteX34" fmla="*/ 170052 w 320904"/>
                <a:gd name="connsiteY34" fmla="*/ 370273 h 409715"/>
                <a:gd name="connsiteX35" fmla="*/ 142624 w 320904"/>
                <a:gd name="connsiteY35" fmla="*/ 370273 h 409715"/>
                <a:gd name="connsiteX36" fmla="*/ 87769 w 320904"/>
                <a:gd name="connsiteY36" fmla="*/ 356559 h 409715"/>
                <a:gd name="connsiteX37" fmla="*/ 30171 w 320904"/>
                <a:gd name="connsiteY37" fmla="*/ 235877 h 409715"/>
                <a:gd name="connsiteX38" fmla="*/ 112454 w 320904"/>
                <a:gd name="connsiteY38" fmla="*/ 134395 h 409715"/>
                <a:gd name="connsiteX39" fmla="*/ 202965 w 320904"/>
                <a:gd name="connsiteY39" fmla="*/ 134395 h 409715"/>
                <a:gd name="connsiteX40" fmla="*/ 282505 w 320904"/>
                <a:gd name="connsiteY40" fmla="*/ 235877 h 409715"/>
                <a:gd name="connsiteX41" fmla="*/ 224907 w 320904"/>
                <a:gd name="connsiteY41" fmla="*/ 356559 h 40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20904" h="409715">
                  <a:moveTo>
                    <a:pt x="320904" y="252334"/>
                  </a:moveTo>
                  <a:cubicBezTo>
                    <a:pt x="320904" y="249591"/>
                    <a:pt x="320904" y="246849"/>
                    <a:pt x="320904" y="244106"/>
                  </a:cubicBezTo>
                  <a:cubicBezTo>
                    <a:pt x="320904" y="244106"/>
                    <a:pt x="320904" y="241363"/>
                    <a:pt x="320904" y="241363"/>
                  </a:cubicBezTo>
                  <a:cubicBezTo>
                    <a:pt x="320904" y="235877"/>
                    <a:pt x="318161" y="230392"/>
                    <a:pt x="318161" y="222163"/>
                  </a:cubicBezTo>
                  <a:cubicBezTo>
                    <a:pt x="318161" y="219421"/>
                    <a:pt x="318161" y="219421"/>
                    <a:pt x="318161" y="216678"/>
                  </a:cubicBezTo>
                  <a:cubicBezTo>
                    <a:pt x="318161" y="213935"/>
                    <a:pt x="318161" y="211192"/>
                    <a:pt x="318161" y="211192"/>
                  </a:cubicBezTo>
                  <a:cubicBezTo>
                    <a:pt x="315418" y="202964"/>
                    <a:pt x="312676" y="194735"/>
                    <a:pt x="312676" y="186508"/>
                  </a:cubicBezTo>
                  <a:cubicBezTo>
                    <a:pt x="287991" y="128909"/>
                    <a:pt x="241364" y="98739"/>
                    <a:pt x="178280" y="98739"/>
                  </a:cubicBezTo>
                  <a:cubicBezTo>
                    <a:pt x="181023" y="82283"/>
                    <a:pt x="189251" y="71311"/>
                    <a:pt x="202965" y="63083"/>
                  </a:cubicBezTo>
                  <a:cubicBezTo>
                    <a:pt x="211193" y="60340"/>
                    <a:pt x="216679" y="57597"/>
                    <a:pt x="224907" y="54855"/>
                  </a:cubicBezTo>
                  <a:cubicBezTo>
                    <a:pt x="235878" y="49369"/>
                    <a:pt x="244107" y="41141"/>
                    <a:pt x="241364" y="32913"/>
                  </a:cubicBezTo>
                  <a:cubicBezTo>
                    <a:pt x="238621" y="21942"/>
                    <a:pt x="227650" y="19199"/>
                    <a:pt x="216679" y="21942"/>
                  </a:cubicBezTo>
                  <a:cubicBezTo>
                    <a:pt x="194737" y="27428"/>
                    <a:pt x="175537" y="38399"/>
                    <a:pt x="161824" y="54855"/>
                  </a:cubicBezTo>
                  <a:cubicBezTo>
                    <a:pt x="159081" y="54855"/>
                    <a:pt x="159081" y="54855"/>
                    <a:pt x="159081" y="52112"/>
                  </a:cubicBezTo>
                  <a:cubicBezTo>
                    <a:pt x="142624" y="10971"/>
                    <a:pt x="106968" y="5485"/>
                    <a:pt x="68569" y="0"/>
                  </a:cubicBezTo>
                  <a:cubicBezTo>
                    <a:pt x="65827" y="0"/>
                    <a:pt x="60341" y="0"/>
                    <a:pt x="57598" y="0"/>
                  </a:cubicBezTo>
                  <a:cubicBezTo>
                    <a:pt x="46627" y="0"/>
                    <a:pt x="38399" y="5485"/>
                    <a:pt x="38399" y="16456"/>
                  </a:cubicBezTo>
                  <a:cubicBezTo>
                    <a:pt x="41142" y="49369"/>
                    <a:pt x="46627" y="85025"/>
                    <a:pt x="74055" y="112453"/>
                  </a:cubicBezTo>
                  <a:cubicBezTo>
                    <a:pt x="41142" y="128909"/>
                    <a:pt x="16457" y="156337"/>
                    <a:pt x="5486" y="194735"/>
                  </a:cubicBezTo>
                  <a:cubicBezTo>
                    <a:pt x="5486" y="202964"/>
                    <a:pt x="2743" y="211192"/>
                    <a:pt x="0" y="219421"/>
                  </a:cubicBezTo>
                  <a:cubicBezTo>
                    <a:pt x="0" y="222163"/>
                    <a:pt x="0" y="224906"/>
                    <a:pt x="0" y="230392"/>
                  </a:cubicBezTo>
                  <a:cubicBezTo>
                    <a:pt x="0" y="244106"/>
                    <a:pt x="0" y="257819"/>
                    <a:pt x="0" y="268790"/>
                  </a:cubicBezTo>
                  <a:cubicBezTo>
                    <a:pt x="2743" y="274276"/>
                    <a:pt x="5486" y="279761"/>
                    <a:pt x="5486" y="285247"/>
                  </a:cubicBezTo>
                  <a:cubicBezTo>
                    <a:pt x="16457" y="318160"/>
                    <a:pt x="32914" y="351073"/>
                    <a:pt x="57598" y="375758"/>
                  </a:cubicBezTo>
                  <a:cubicBezTo>
                    <a:pt x="85026" y="403186"/>
                    <a:pt x="115197" y="416899"/>
                    <a:pt x="156338" y="405928"/>
                  </a:cubicBezTo>
                  <a:cubicBezTo>
                    <a:pt x="159081" y="405928"/>
                    <a:pt x="164566" y="405928"/>
                    <a:pt x="167309" y="405928"/>
                  </a:cubicBezTo>
                  <a:cubicBezTo>
                    <a:pt x="197480" y="414156"/>
                    <a:pt x="222164" y="405928"/>
                    <a:pt x="246849" y="389472"/>
                  </a:cubicBezTo>
                  <a:cubicBezTo>
                    <a:pt x="282505" y="362044"/>
                    <a:pt x="301704" y="323646"/>
                    <a:pt x="315418" y="282504"/>
                  </a:cubicBezTo>
                  <a:cubicBezTo>
                    <a:pt x="318161" y="277018"/>
                    <a:pt x="318161" y="271533"/>
                    <a:pt x="320904" y="266047"/>
                  </a:cubicBezTo>
                  <a:cubicBezTo>
                    <a:pt x="318161" y="260562"/>
                    <a:pt x="318161" y="255077"/>
                    <a:pt x="320904" y="252334"/>
                  </a:cubicBezTo>
                  <a:close/>
                  <a:moveTo>
                    <a:pt x="128910" y="93254"/>
                  </a:moveTo>
                  <a:cubicBezTo>
                    <a:pt x="98740" y="98739"/>
                    <a:pt x="79541" y="79540"/>
                    <a:pt x="74055" y="41141"/>
                  </a:cubicBezTo>
                  <a:cubicBezTo>
                    <a:pt x="112454" y="43884"/>
                    <a:pt x="120682" y="54855"/>
                    <a:pt x="128910" y="93254"/>
                  </a:cubicBezTo>
                  <a:close/>
                  <a:moveTo>
                    <a:pt x="224907" y="356559"/>
                  </a:moveTo>
                  <a:cubicBezTo>
                    <a:pt x="208450" y="370273"/>
                    <a:pt x="191994" y="375758"/>
                    <a:pt x="170052" y="370273"/>
                  </a:cubicBezTo>
                  <a:cubicBezTo>
                    <a:pt x="161824" y="367530"/>
                    <a:pt x="150852" y="367530"/>
                    <a:pt x="142624" y="370273"/>
                  </a:cubicBezTo>
                  <a:cubicBezTo>
                    <a:pt x="120682" y="375758"/>
                    <a:pt x="104225" y="370273"/>
                    <a:pt x="87769" y="356559"/>
                  </a:cubicBezTo>
                  <a:cubicBezTo>
                    <a:pt x="52113" y="323646"/>
                    <a:pt x="32914" y="285247"/>
                    <a:pt x="30171" y="235877"/>
                  </a:cubicBezTo>
                  <a:cubicBezTo>
                    <a:pt x="27428" y="183765"/>
                    <a:pt x="60341" y="142623"/>
                    <a:pt x="112454" y="134395"/>
                  </a:cubicBezTo>
                  <a:cubicBezTo>
                    <a:pt x="142624" y="131652"/>
                    <a:pt x="172794" y="131652"/>
                    <a:pt x="202965" y="134395"/>
                  </a:cubicBezTo>
                  <a:cubicBezTo>
                    <a:pt x="249592" y="139880"/>
                    <a:pt x="282505" y="181022"/>
                    <a:pt x="282505" y="235877"/>
                  </a:cubicBezTo>
                  <a:cubicBezTo>
                    <a:pt x="279763" y="282504"/>
                    <a:pt x="263306" y="323646"/>
                    <a:pt x="224907" y="356559"/>
                  </a:cubicBezTo>
                  <a:close/>
                </a:path>
              </a:pathLst>
            </a:custGeom>
            <a:solidFill>
              <a:srgbClr val="1188A3"/>
            </a:solidFill>
            <a:ln w="27426"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147654781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BB29FA-C66F-4603-AE3F-60C07640BB85}"/>
              </a:ext>
            </a:extLst>
          </p:cNvPr>
          <p:cNvSpPr>
            <a:spLocks noGrp="1"/>
          </p:cNvSpPr>
          <p:nvPr>
            <p:ph type="body" sz="quarter" idx="18"/>
          </p:nvPr>
        </p:nvSpPr>
        <p:spPr/>
        <p:txBody>
          <a:bodyPr>
            <a:normAutofit fontScale="92500"/>
          </a:bodyPr>
          <a:lstStyle/>
          <a:p>
            <a:pPr marL="0" indent="0"/>
            <a:r>
              <a:rPr lang="de-DE" dirty="0"/>
              <a:t>Notieren Sie sich die </a:t>
            </a:r>
            <a:r>
              <a:rPr lang="de-DE" b="1" dirty="0"/>
              <a:t>5 wichtigsten Punkte</a:t>
            </a:r>
            <a:r>
              <a:rPr lang="de-DE" dirty="0"/>
              <a:t>, die Ihrer Meinung nach bei der Entwicklung eines Lebensmittelprodukts/einer Dienstleistung für Senioren berücksichtigt werden müssen</a:t>
            </a:r>
            <a:r>
              <a:rPr lang="en-US" dirty="0"/>
              <a:t>.</a:t>
            </a:r>
          </a:p>
          <a:p>
            <a:endParaRPr lang="en-US" dirty="0"/>
          </a:p>
          <a:p>
            <a:pPr marL="342900" indent="-342900">
              <a:buFont typeface="Arial" panose="020B0604020202020204" pitchFamily="34" charset="0"/>
              <a:buChar char="•"/>
            </a:pPr>
            <a:r>
              <a:rPr lang="en-US" dirty="0" err="1"/>
              <a:t>Fragen</a:t>
            </a:r>
            <a:r>
              <a:rPr lang="en-US" dirty="0"/>
              <a:t> Sie </a:t>
            </a:r>
            <a:r>
              <a:rPr lang="en-US" dirty="0" err="1"/>
              <a:t>sich</a:t>
            </a:r>
            <a:r>
              <a:rPr lang="en-US" dirty="0"/>
              <a:t> </a:t>
            </a:r>
            <a:r>
              <a:rPr lang="en-US" b="1" dirty="0" err="1"/>
              <a:t>warum</a:t>
            </a:r>
            <a:r>
              <a:rPr lang="en-US" dirty="0"/>
              <a:t>?</a:t>
            </a:r>
          </a:p>
          <a:p>
            <a:pPr marL="342900" indent="-342900">
              <a:buFont typeface="Arial" panose="020B0604020202020204" pitchFamily="34" charset="0"/>
              <a:buChar char="•"/>
            </a:pPr>
            <a:r>
              <a:rPr lang="de-DE" dirty="0"/>
              <a:t>Entscheiden Sie dann, </a:t>
            </a:r>
            <a:r>
              <a:rPr lang="de-DE" b="1" dirty="0"/>
              <a:t>ob und wie </a:t>
            </a:r>
            <a:r>
              <a:rPr lang="de-DE" dirty="0"/>
              <a:t>Sie etwas davon in Ihr Produktdesign einbauen können</a:t>
            </a:r>
            <a:r>
              <a:rPr lang="en-US" dirty="0"/>
              <a:t>.</a:t>
            </a:r>
          </a:p>
          <a:p>
            <a:endParaRPr lang="en-US" dirty="0"/>
          </a:p>
          <a:p>
            <a:endParaRPr lang="en-US" dirty="0"/>
          </a:p>
          <a:p>
            <a:pPr marL="0" indent="0"/>
            <a:r>
              <a:rPr lang="de-DE" dirty="0"/>
              <a:t>Sie sind auf dem Weg zur Entwicklung neuer Produkte und entdecken das Einfühlungsvermögen für Ihren Endverbraucher (Der Design Thinking Prozess hat begonnen!)</a:t>
            </a:r>
            <a:endParaRPr lang="en-IE" dirty="0"/>
          </a:p>
        </p:txBody>
      </p:sp>
      <p:sp>
        <p:nvSpPr>
          <p:cNvPr id="3" name="Text Placeholder 2">
            <a:extLst>
              <a:ext uri="{FF2B5EF4-FFF2-40B4-BE49-F238E27FC236}">
                <a16:creationId xmlns:a16="http://schemas.microsoft.com/office/drawing/2014/main" id="{3F076537-B673-4A2F-8896-DFEAD9C9B12E}"/>
              </a:ext>
            </a:extLst>
          </p:cNvPr>
          <p:cNvSpPr>
            <a:spLocks noGrp="1"/>
          </p:cNvSpPr>
          <p:nvPr>
            <p:ph type="body" sz="quarter" idx="16"/>
          </p:nvPr>
        </p:nvSpPr>
        <p:spPr/>
        <p:txBody>
          <a:bodyPr>
            <a:normAutofit lnSpcReduction="10000"/>
          </a:bodyPr>
          <a:lstStyle/>
          <a:p>
            <a:r>
              <a:rPr lang="en-US" dirty="0" err="1"/>
              <a:t>Unternehmensübung</a:t>
            </a:r>
            <a:r>
              <a:rPr lang="en-US" dirty="0"/>
              <a:t>:</a:t>
            </a:r>
            <a:endParaRPr lang="en-IE" dirty="0"/>
          </a:p>
        </p:txBody>
      </p:sp>
      <p:sp>
        <p:nvSpPr>
          <p:cNvPr id="4" name="Flowchart: Connector 3">
            <a:extLst>
              <a:ext uri="{FF2B5EF4-FFF2-40B4-BE49-F238E27FC236}">
                <a16:creationId xmlns:a16="http://schemas.microsoft.com/office/drawing/2014/main" id="{BAE4E10F-9BAB-419B-8CFE-1C94C6C07E98}"/>
              </a:ext>
            </a:extLst>
          </p:cNvPr>
          <p:cNvSpPr/>
          <p:nvPr/>
        </p:nvSpPr>
        <p:spPr>
          <a:xfrm>
            <a:off x="9814560" y="471909"/>
            <a:ext cx="1234440" cy="1188720"/>
          </a:xfrm>
          <a:prstGeom prst="flowChartConnector">
            <a:avLst/>
          </a:prstGeom>
          <a:solidFill>
            <a:srgbClr val="FED1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5" name="Google Shape;518;p39">
            <a:extLst>
              <a:ext uri="{FF2B5EF4-FFF2-40B4-BE49-F238E27FC236}">
                <a16:creationId xmlns:a16="http://schemas.microsoft.com/office/drawing/2014/main" id="{EC7821B2-777D-4ECB-AA77-B50CFB8BA394}"/>
              </a:ext>
            </a:extLst>
          </p:cNvPr>
          <p:cNvGrpSpPr/>
          <p:nvPr/>
        </p:nvGrpSpPr>
        <p:grpSpPr>
          <a:xfrm>
            <a:off x="10183529" y="757806"/>
            <a:ext cx="496501" cy="563769"/>
            <a:chOff x="1923675" y="1633650"/>
            <a:chExt cx="436000" cy="435975"/>
          </a:xfrm>
          <a:solidFill>
            <a:srgbClr val="000000"/>
          </a:solidFill>
        </p:grpSpPr>
        <p:sp>
          <p:nvSpPr>
            <p:cNvPr id="6" name="Google Shape;519;p39">
              <a:extLst>
                <a:ext uri="{FF2B5EF4-FFF2-40B4-BE49-F238E27FC236}">
                  <a16:creationId xmlns:a16="http://schemas.microsoft.com/office/drawing/2014/main" id="{C64129F2-9EA6-429F-A76A-6EE6FE3BFB70}"/>
                </a:ext>
              </a:extLst>
            </p:cNvPr>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grpFill/>
            <a:ln w="285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520;p39">
              <a:extLst>
                <a:ext uri="{FF2B5EF4-FFF2-40B4-BE49-F238E27FC236}">
                  <a16:creationId xmlns:a16="http://schemas.microsoft.com/office/drawing/2014/main" id="{8E1DDD69-6EDB-4CDC-97B9-548745210CF8}"/>
                </a:ext>
              </a:extLst>
            </p:cNvPr>
            <p:cNvSpPr/>
            <p:nvPr/>
          </p:nvSpPr>
          <p:spPr>
            <a:xfrm>
              <a:off x="2019900" y="1757250"/>
              <a:ext cx="261825" cy="261850"/>
            </a:xfrm>
            <a:custGeom>
              <a:avLst/>
              <a:gdLst/>
              <a:ahLst/>
              <a:cxnLst/>
              <a:rect l="l" t="t" r="r" b="b"/>
              <a:pathLst>
                <a:path w="10473" h="10474" fill="none" extrusionOk="0">
                  <a:moveTo>
                    <a:pt x="10473" y="1"/>
                  </a:moveTo>
                  <a:lnTo>
                    <a:pt x="0" y="10473"/>
                  </a:lnTo>
                </a:path>
              </a:pathLst>
            </a:custGeom>
            <a:grpFill/>
            <a:ln w="285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521;p39">
              <a:extLst>
                <a:ext uri="{FF2B5EF4-FFF2-40B4-BE49-F238E27FC236}">
                  <a16:creationId xmlns:a16="http://schemas.microsoft.com/office/drawing/2014/main" id="{B6FC1475-483B-41EC-9CAA-F5B8966B0F16}"/>
                </a:ext>
              </a:extLst>
            </p:cNvPr>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solidFill>
              <a:srgbClr val="000000"/>
            </a:solidFill>
            <a:ln w="285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522;p39">
              <a:extLst>
                <a:ext uri="{FF2B5EF4-FFF2-40B4-BE49-F238E27FC236}">
                  <a16:creationId xmlns:a16="http://schemas.microsoft.com/office/drawing/2014/main" id="{26904D78-E689-4D8D-A926-C31174E7DAD3}"/>
                </a:ext>
              </a:extLst>
            </p:cNvPr>
            <p:cNvSpPr/>
            <p:nvPr/>
          </p:nvSpPr>
          <p:spPr>
            <a:xfrm>
              <a:off x="1974225" y="1711575"/>
              <a:ext cx="261825" cy="261850"/>
            </a:xfrm>
            <a:custGeom>
              <a:avLst/>
              <a:gdLst/>
              <a:ahLst/>
              <a:cxnLst/>
              <a:rect l="l" t="t" r="r" b="b"/>
              <a:pathLst>
                <a:path w="10473" h="10474" fill="none" extrusionOk="0">
                  <a:moveTo>
                    <a:pt x="0" y="10474"/>
                  </a:moveTo>
                  <a:lnTo>
                    <a:pt x="10473" y="1"/>
                  </a:lnTo>
                </a:path>
              </a:pathLst>
            </a:custGeom>
            <a:grpFill/>
            <a:ln w="285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523;p39">
              <a:extLst>
                <a:ext uri="{FF2B5EF4-FFF2-40B4-BE49-F238E27FC236}">
                  <a16:creationId xmlns:a16="http://schemas.microsoft.com/office/drawing/2014/main" id="{E2FA3539-66EC-4CD2-BBA7-435C6247B232}"/>
                </a:ext>
              </a:extLst>
            </p:cNvPr>
            <p:cNvSpPr/>
            <p:nvPr/>
          </p:nvSpPr>
          <p:spPr>
            <a:xfrm>
              <a:off x="1934650" y="2014200"/>
              <a:ext cx="44475" cy="44475"/>
            </a:xfrm>
            <a:custGeom>
              <a:avLst/>
              <a:gdLst/>
              <a:ahLst/>
              <a:cxnLst/>
              <a:rect l="l" t="t" r="r" b="b"/>
              <a:pathLst>
                <a:path w="1779" h="1779" fill="none" extrusionOk="0">
                  <a:moveTo>
                    <a:pt x="1778" y="1778"/>
                  </a:moveTo>
                  <a:lnTo>
                    <a:pt x="0" y="0"/>
                  </a:lnTo>
                </a:path>
              </a:pathLst>
            </a:custGeom>
            <a:grpFill/>
            <a:ln w="285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524;p39">
              <a:extLst>
                <a:ext uri="{FF2B5EF4-FFF2-40B4-BE49-F238E27FC236}">
                  <a16:creationId xmlns:a16="http://schemas.microsoft.com/office/drawing/2014/main" id="{DD81321A-849F-41C5-AE7C-1740060DE071}"/>
                </a:ext>
              </a:extLst>
            </p:cNvPr>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grpFill/>
            <a:ln w="2857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3946912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B7EEB7-0875-4CC1-87D5-F1AB1E284755}"/>
              </a:ext>
            </a:extLst>
          </p:cNvPr>
          <p:cNvSpPr>
            <a:spLocks noGrp="1"/>
          </p:cNvSpPr>
          <p:nvPr>
            <p:ph type="body" sz="quarter" idx="18"/>
          </p:nvPr>
        </p:nvSpPr>
        <p:spPr>
          <a:xfrm>
            <a:off x="454245" y="1509183"/>
            <a:ext cx="5651842" cy="4284866"/>
          </a:xfrm>
        </p:spPr>
        <p:txBody>
          <a:bodyPr>
            <a:normAutofit fontScale="92500"/>
          </a:bodyPr>
          <a:lstStyle/>
          <a:p>
            <a:pPr marL="22860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de-DE" sz="2200" dirty="0">
                <a:latin typeface="Calibri" panose="020F0502020204030204"/>
              </a:rPr>
              <a:t>In Modul 2 haben wir erfahren, dass es viele Faktoren gibt, die die Entwicklung altersbedingter Krankheiten beeinflussen können. </a:t>
            </a:r>
          </a:p>
          <a:p>
            <a:pPr marL="22860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de-DE" sz="2200" dirty="0">
                <a:latin typeface="Calibri" panose="020F0502020204030204"/>
              </a:rPr>
              <a:t>Innerhalb dieser Faktoren gibt es </a:t>
            </a:r>
            <a:r>
              <a:rPr lang="de-DE" sz="2200" b="1" dirty="0">
                <a:latin typeface="Calibri" panose="020F0502020204030204"/>
              </a:rPr>
              <a:t>mehrere Möglichkeiten </a:t>
            </a:r>
            <a:r>
              <a:rPr lang="de-DE" sz="2200" dirty="0">
                <a:latin typeface="Calibri" panose="020F0502020204030204"/>
              </a:rPr>
              <a:t>für Sie als Lebensmittelunternehmen, die Bedürfnisse älterer Menschen durch eine </a:t>
            </a:r>
            <a:r>
              <a:rPr lang="de-DE" sz="2200" b="1" dirty="0">
                <a:latin typeface="Calibri" panose="020F0502020204030204"/>
              </a:rPr>
              <a:t>gute oder verbesserte Ernährung zu erfüllen</a:t>
            </a:r>
            <a:r>
              <a:rPr lang="de-DE" sz="2200" dirty="0">
                <a:latin typeface="Calibri" panose="020F0502020204030204"/>
              </a:rPr>
              <a:t>, insbesondere jetzt, da Sie deren Bedürfnisse besser verstehen und wissen, wie Lebensmittel und Ernährung diese beeinflussen können.</a:t>
            </a:r>
            <a:endParaRPr lang="en-IE" dirty="0"/>
          </a:p>
        </p:txBody>
      </p:sp>
      <p:sp>
        <p:nvSpPr>
          <p:cNvPr id="3" name="Text Placeholder 2">
            <a:extLst>
              <a:ext uri="{FF2B5EF4-FFF2-40B4-BE49-F238E27FC236}">
                <a16:creationId xmlns:a16="http://schemas.microsoft.com/office/drawing/2014/main" id="{90D5F0B3-DF8F-4C52-9834-CBF5707CAE7C}"/>
              </a:ext>
            </a:extLst>
          </p:cNvPr>
          <p:cNvSpPr>
            <a:spLocks noGrp="1"/>
          </p:cNvSpPr>
          <p:nvPr>
            <p:ph type="body" sz="quarter" idx="16"/>
          </p:nvPr>
        </p:nvSpPr>
        <p:spPr/>
        <p:txBody>
          <a:bodyPr>
            <a:normAutofit lnSpcReduction="10000"/>
          </a:bodyPr>
          <a:lstStyle/>
          <a:p>
            <a:r>
              <a:rPr lang="en-US" dirty="0"/>
              <a:t>Was </a:t>
            </a:r>
            <a:r>
              <a:rPr lang="en-US" dirty="0" err="1"/>
              <a:t>wir</a:t>
            </a:r>
            <a:r>
              <a:rPr lang="en-US" dirty="0"/>
              <a:t> </a:t>
            </a:r>
            <a:r>
              <a:rPr lang="en-US" dirty="0" err="1"/>
              <a:t>gelernt</a:t>
            </a:r>
            <a:r>
              <a:rPr lang="en-US" dirty="0"/>
              <a:t> </a:t>
            </a:r>
            <a:r>
              <a:rPr lang="en-US" dirty="0" err="1"/>
              <a:t>haben</a:t>
            </a:r>
            <a:r>
              <a:rPr lang="en-US" dirty="0"/>
              <a:t>…</a:t>
            </a:r>
            <a:endParaRPr lang="en-IE" dirty="0"/>
          </a:p>
        </p:txBody>
      </p:sp>
      <p:pic>
        <p:nvPicPr>
          <p:cNvPr id="7" name="Picture Placeholder 6" descr="Old women in retirement home">
            <a:extLst>
              <a:ext uri="{FF2B5EF4-FFF2-40B4-BE49-F238E27FC236}">
                <a16:creationId xmlns:a16="http://schemas.microsoft.com/office/drawing/2014/main" id="{8BF551FB-7C74-459A-901D-579AF5B9432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8" name="TextBox 7">
            <a:extLst>
              <a:ext uri="{FF2B5EF4-FFF2-40B4-BE49-F238E27FC236}">
                <a16:creationId xmlns:a16="http://schemas.microsoft.com/office/drawing/2014/main" id="{C937167B-3F8B-4EBB-B945-1DA10EA0E826}"/>
              </a:ext>
            </a:extLst>
          </p:cNvPr>
          <p:cNvSpPr txBox="1"/>
          <p:nvPr/>
        </p:nvSpPr>
        <p:spPr>
          <a:xfrm>
            <a:off x="6195701" y="5416313"/>
            <a:ext cx="4224206" cy="1200329"/>
          </a:xfrm>
          <a:prstGeom prst="rect">
            <a:avLst/>
          </a:prstGeom>
          <a:solidFill>
            <a:srgbClr val="FED100"/>
          </a:solidFill>
        </p:spPr>
        <p:txBody>
          <a:bodyPr wrap="square" rtlCol="0" anchor="ctr">
            <a:spAutoFit/>
          </a:bodyPr>
          <a:lstStyle/>
          <a:p>
            <a:pPr algn="ctr"/>
            <a:endParaRPr lang="en-US" sz="2400" b="1" dirty="0">
              <a:solidFill>
                <a:srgbClr val="000000"/>
              </a:solidFill>
            </a:endParaRPr>
          </a:p>
          <a:p>
            <a:pPr algn="ctr"/>
            <a:r>
              <a:rPr lang="de-DE" sz="2400" b="1" dirty="0">
                <a:solidFill>
                  <a:srgbClr val="000000"/>
                </a:solidFill>
              </a:rPr>
              <a:t>Lasst uns ihr Leben verbessern</a:t>
            </a:r>
            <a:r>
              <a:rPr lang="en-US" sz="2400" b="1" dirty="0">
                <a:solidFill>
                  <a:srgbClr val="000000"/>
                </a:solidFill>
              </a:rPr>
              <a:t>!</a:t>
            </a:r>
          </a:p>
          <a:p>
            <a:pPr algn="ctr"/>
            <a:endParaRPr lang="en-IE" sz="2400" b="1" dirty="0">
              <a:solidFill>
                <a:srgbClr val="000000"/>
              </a:solidFill>
            </a:endParaRPr>
          </a:p>
        </p:txBody>
      </p:sp>
    </p:spTree>
    <p:extLst>
      <p:ext uri="{BB962C8B-B14F-4D97-AF65-F5344CB8AC3E}">
        <p14:creationId xmlns:p14="http://schemas.microsoft.com/office/powerpoint/2010/main" val="1994206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FE501F5B-CC6D-0E45-B824-2349F003B408}"/>
              </a:ext>
            </a:extLst>
          </p:cNvPr>
          <p:cNvSpPr>
            <a:spLocks noGrp="1"/>
          </p:cNvSpPr>
          <p:nvPr>
            <p:ph type="body" sz="quarter" idx="27"/>
          </p:nvPr>
        </p:nvSpPr>
        <p:spPr/>
        <p:txBody>
          <a:bodyPr/>
          <a:lstStyle/>
          <a:p>
            <a:r>
              <a:rPr lang="en-US" dirty="0"/>
              <a:t>www. innovatingfoodforseniors.eu</a:t>
            </a:r>
          </a:p>
        </p:txBody>
      </p:sp>
      <p:sp>
        <p:nvSpPr>
          <p:cNvPr id="8" name="Text Placeholder 7">
            <a:extLst>
              <a:ext uri="{FF2B5EF4-FFF2-40B4-BE49-F238E27FC236}">
                <a16:creationId xmlns:a16="http://schemas.microsoft.com/office/drawing/2014/main" id="{8A651E51-4EA2-7540-967D-5156E5B25F0B}"/>
              </a:ext>
            </a:extLst>
          </p:cNvPr>
          <p:cNvSpPr>
            <a:spLocks noGrp="1"/>
          </p:cNvSpPr>
          <p:nvPr>
            <p:ph type="body" sz="quarter" idx="20"/>
          </p:nvPr>
        </p:nvSpPr>
        <p:spPr>
          <a:xfrm>
            <a:off x="7953972" y="1124765"/>
            <a:ext cx="3195485" cy="837258"/>
          </a:xfrm>
        </p:spPr>
        <p:txBody>
          <a:bodyPr>
            <a:normAutofit fontScale="85000" lnSpcReduction="10000"/>
          </a:bodyPr>
          <a:lstStyle/>
          <a:p>
            <a:r>
              <a:rPr lang="en-US" dirty="0" err="1"/>
              <a:t>Vielen</a:t>
            </a:r>
            <a:r>
              <a:rPr lang="en-US" dirty="0"/>
              <a:t> Dank!</a:t>
            </a:r>
          </a:p>
        </p:txBody>
      </p:sp>
    </p:spTree>
    <p:extLst>
      <p:ext uri="{BB962C8B-B14F-4D97-AF65-F5344CB8AC3E}">
        <p14:creationId xmlns:p14="http://schemas.microsoft.com/office/powerpoint/2010/main" val="3794652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B629D43-3218-4484-9A4B-015CBC00D606}"/>
              </a:ext>
            </a:extLst>
          </p:cNvPr>
          <p:cNvSpPr>
            <a:spLocks noGrp="1"/>
          </p:cNvSpPr>
          <p:nvPr>
            <p:ph type="body" sz="quarter" idx="18"/>
          </p:nvPr>
        </p:nvSpPr>
        <p:spPr>
          <a:xfrm>
            <a:off x="495300" y="1524000"/>
            <a:ext cx="11404600" cy="4241799"/>
          </a:xfrm>
        </p:spPr>
        <p:txBody>
          <a:bodyPr>
            <a:normAutofit fontScale="92500" lnSpcReduction="20000"/>
          </a:bodyPr>
          <a:lstStyle/>
          <a:p>
            <a:pPr indent="0"/>
            <a:r>
              <a:rPr lang="de-DE" dirty="0">
                <a:latin typeface="+mj-lt"/>
              </a:rPr>
              <a:t>Einige altersbedingte körperliche Veränderungen, die sich auf den Genuss von Lebensmitteln auswirken (Aromafreisetzung und Geschmackswahrnehmung) und zu einem Risiko für Unterernährung führen, sind Veränderungen im Mund- und Nasenraum, wie z. B</a:t>
            </a:r>
            <a:r>
              <a:rPr lang="en-US" dirty="0">
                <a:latin typeface="+mj-lt"/>
              </a:rPr>
              <a:t>:</a:t>
            </a:r>
          </a:p>
          <a:p>
            <a:pPr indent="0"/>
            <a:endParaRPr lang="en-US" dirty="0">
              <a:latin typeface="+mj-lt"/>
            </a:endParaRPr>
          </a:p>
          <a:p>
            <a:pPr indent="0"/>
            <a:endParaRPr lang="en-US" dirty="0">
              <a:latin typeface="+mj-lt"/>
            </a:endParaRPr>
          </a:p>
          <a:p>
            <a:pPr indent="0"/>
            <a:endParaRPr lang="en-US" dirty="0">
              <a:latin typeface="+mj-lt"/>
            </a:endParaRPr>
          </a:p>
          <a:p>
            <a:pPr indent="0"/>
            <a:endParaRPr lang="en-US" dirty="0">
              <a:latin typeface="+mj-lt"/>
            </a:endParaRPr>
          </a:p>
          <a:p>
            <a:pPr indent="0"/>
            <a:br>
              <a:rPr lang="de-DE" dirty="0">
                <a:latin typeface="+mj-lt"/>
              </a:rPr>
            </a:br>
            <a:r>
              <a:rPr lang="de-DE" dirty="0">
                <a:latin typeface="+mj-lt"/>
              </a:rPr>
              <a:t>Dr. Sophie Lester von der Abteilung für Lebensmittel, Ernährung und Diätetik der Universität Nottingham hat dieses Thema untersucht und ist zu dem Ergebnis gekommen, dass</a:t>
            </a:r>
            <a:r>
              <a:rPr lang="en-US" dirty="0">
                <a:latin typeface="+mj-lt"/>
              </a:rPr>
              <a:t>:</a:t>
            </a:r>
          </a:p>
          <a:p>
            <a:pPr indent="0"/>
            <a:r>
              <a:rPr lang="de-DE" b="1" dirty="0">
                <a:solidFill>
                  <a:srgbClr val="1188A3"/>
                </a:solidFill>
              </a:rPr>
              <a:t>Die Entwicklung von Lebensmitteln, die den sensorischen Ansprüchen der alternden Bevölkerung gerecht werden, ist eine anspruchsvolle Aufgabe, aber angesichts der sozialen und wirtschaftlichen Belastung durch Unterernährung lohnt es sich, diese Herausforderung anzunehmen. </a:t>
            </a:r>
            <a:endParaRPr lang="en-IE" b="1" dirty="0">
              <a:solidFill>
                <a:srgbClr val="1188A3"/>
              </a:solidFill>
              <a:highlight>
                <a:srgbClr val="FFFF00"/>
              </a:highlight>
            </a:endParaRPr>
          </a:p>
        </p:txBody>
      </p:sp>
      <p:sp>
        <p:nvSpPr>
          <p:cNvPr id="3" name="Text Placeholder 2">
            <a:extLst>
              <a:ext uri="{FF2B5EF4-FFF2-40B4-BE49-F238E27FC236}">
                <a16:creationId xmlns:a16="http://schemas.microsoft.com/office/drawing/2014/main" id="{723B8DBC-57A5-4DA5-A267-185F6BB1CF00}"/>
              </a:ext>
            </a:extLst>
          </p:cNvPr>
          <p:cNvSpPr>
            <a:spLocks noGrp="1"/>
          </p:cNvSpPr>
          <p:nvPr>
            <p:ph type="body" sz="quarter" idx="16"/>
          </p:nvPr>
        </p:nvSpPr>
        <p:spPr>
          <a:xfrm>
            <a:off x="734714" y="228600"/>
            <a:ext cx="11165186" cy="1185511"/>
          </a:xfrm>
        </p:spPr>
        <p:txBody>
          <a:bodyPr>
            <a:normAutofit fontScale="62500" lnSpcReduction="20000"/>
          </a:bodyPr>
          <a:lstStyle/>
          <a:p>
            <a:pPr>
              <a:lnSpc>
                <a:spcPct val="120000"/>
              </a:lnSpc>
            </a:pPr>
            <a:r>
              <a:rPr lang="de-DE" b="1" dirty="0"/>
              <a:t>Beispiel von physiologischen Veränderungen: </a:t>
            </a:r>
            <a:r>
              <a:rPr lang="de-DE" dirty="0"/>
              <a:t>"Altersbedingte Veränderungen in der oralen und nasalen Physiologie und ihre Bedeutung für die Freisetzung und Wahrnehmung von Aromen"</a:t>
            </a:r>
            <a:endParaRPr lang="en-IE" dirty="0"/>
          </a:p>
        </p:txBody>
      </p:sp>
      <p:graphicFrame>
        <p:nvGraphicFramePr>
          <p:cNvPr id="4" name="Object 3">
            <a:extLst>
              <a:ext uri="{FF2B5EF4-FFF2-40B4-BE49-F238E27FC236}">
                <a16:creationId xmlns:a16="http://schemas.microsoft.com/office/drawing/2014/main" id="{41F5D932-AA02-4CF2-B39A-959D13192256}"/>
              </a:ext>
            </a:extLst>
          </p:cNvPr>
          <p:cNvGraphicFramePr>
            <a:graphicFrameLocks noChangeAspect="1"/>
          </p:cNvGraphicFramePr>
          <p:nvPr>
            <p:extLst>
              <p:ext uri="{D42A27DB-BD31-4B8C-83A1-F6EECF244321}">
                <p14:modId xmlns:p14="http://schemas.microsoft.com/office/powerpoint/2010/main" val="775381601"/>
              </p:ext>
            </p:extLst>
          </p:nvPr>
        </p:nvGraphicFramePr>
        <p:xfrm>
          <a:off x="9424736" y="5635975"/>
          <a:ext cx="1411706" cy="479425"/>
        </p:xfrm>
        <a:graphic>
          <a:graphicData uri="http://schemas.openxmlformats.org/presentationml/2006/ole">
            <mc:AlternateContent xmlns:mc="http://schemas.openxmlformats.org/markup-compatibility/2006">
              <mc:Choice xmlns:v="urn:schemas-microsoft-com:vml" Requires="v">
                <p:oleObj name="Packager Shell Object" showAsIcon="1" r:id="rId2" imgW="3128760" imgH="478800" progId="Package">
                  <p:embed/>
                </p:oleObj>
              </mc:Choice>
              <mc:Fallback>
                <p:oleObj name="Packager Shell Object" showAsIcon="1" r:id="rId2" imgW="3128760" imgH="478800" progId="Package">
                  <p:embed/>
                  <p:pic>
                    <p:nvPicPr>
                      <p:cNvPr id="4" name="Object 3">
                        <a:extLst>
                          <a:ext uri="{FF2B5EF4-FFF2-40B4-BE49-F238E27FC236}">
                            <a16:creationId xmlns:a16="http://schemas.microsoft.com/office/drawing/2014/main" id="{41F5D932-AA02-4CF2-B39A-959D13192256}"/>
                          </a:ext>
                        </a:extLst>
                      </p:cNvPr>
                      <p:cNvPicPr/>
                      <p:nvPr/>
                    </p:nvPicPr>
                    <p:blipFill>
                      <a:blip r:embed="rId3"/>
                      <a:stretch>
                        <a:fillRect/>
                      </a:stretch>
                    </p:blipFill>
                    <p:spPr>
                      <a:xfrm>
                        <a:off x="9424736" y="5635975"/>
                        <a:ext cx="1411706" cy="479425"/>
                      </a:xfrm>
                      <a:prstGeom prst="rect">
                        <a:avLst/>
                      </a:prstGeom>
                    </p:spPr>
                  </p:pic>
                </p:oleObj>
              </mc:Fallback>
            </mc:AlternateContent>
          </a:graphicData>
        </a:graphic>
      </p:graphicFrame>
      <p:sp>
        <p:nvSpPr>
          <p:cNvPr id="5" name="Rectangle: Rounded Corners 4">
            <a:hlinkClick r:id="rId4"/>
            <a:extLst>
              <a:ext uri="{FF2B5EF4-FFF2-40B4-BE49-F238E27FC236}">
                <a16:creationId xmlns:a16="http://schemas.microsoft.com/office/drawing/2014/main" id="{92A3A826-99B3-49E0-88DC-3990FDAF2B8C}"/>
              </a:ext>
            </a:extLst>
          </p:cNvPr>
          <p:cNvSpPr/>
          <p:nvPr/>
        </p:nvSpPr>
        <p:spPr>
          <a:xfrm>
            <a:off x="9192125" y="5555589"/>
            <a:ext cx="1876927" cy="1165845"/>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Für den vollständigen Bericht KLICKEN Sie hier!</a:t>
            </a:r>
          </a:p>
        </p:txBody>
      </p:sp>
      <p:sp>
        <p:nvSpPr>
          <p:cNvPr id="6" name="TextBox 5">
            <a:extLst>
              <a:ext uri="{FF2B5EF4-FFF2-40B4-BE49-F238E27FC236}">
                <a16:creationId xmlns:a16="http://schemas.microsoft.com/office/drawing/2014/main" id="{34F7F1C1-C0CA-4A51-85F1-7C87296D8781}"/>
              </a:ext>
            </a:extLst>
          </p:cNvPr>
          <p:cNvSpPr txBox="1"/>
          <p:nvPr/>
        </p:nvSpPr>
        <p:spPr>
          <a:xfrm>
            <a:off x="2660846" y="2394285"/>
            <a:ext cx="6870307" cy="1567609"/>
          </a:xfrm>
          <a:prstGeom prst="rect">
            <a:avLst/>
          </a:prstGeom>
          <a:solidFill>
            <a:schemeClr val="bg2"/>
          </a:solidFill>
        </p:spPr>
        <p:txBody>
          <a:bodyPr wrap="square" rtlCol="0">
            <a:spAutoFit/>
          </a:bodyPr>
          <a:lstStyle/>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de-DE" sz="2200" b="0" i="0" u="none" strike="noStrike" kern="1200" cap="none" spc="0" normalizeH="0" baseline="0" noProof="0" dirty="0">
                <a:ln>
                  <a:noFill/>
                </a:ln>
                <a:solidFill>
                  <a:srgbClr val="FFC000"/>
                </a:solidFill>
                <a:effectLst/>
                <a:uLnTx/>
                <a:uFillTx/>
                <a:latin typeface="Calibri" panose="020F0502020204030204"/>
                <a:ea typeface="+mn-ea"/>
                <a:cs typeface="+mn-cs"/>
              </a:rPr>
              <a:t>a. Der gestörte Geruchssinn, bekannt als olfaktorisch</a:t>
            </a:r>
          </a:p>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de-DE" sz="2200" b="0" i="0" u="none" strike="noStrike" kern="1200" cap="none" spc="0" normalizeH="0" baseline="0" noProof="0" dirty="0">
                <a:ln>
                  <a:noFill/>
                </a:ln>
                <a:solidFill>
                  <a:srgbClr val="FFC000"/>
                </a:solidFill>
                <a:effectLst/>
                <a:uLnTx/>
                <a:uFillTx/>
                <a:latin typeface="Calibri" panose="020F0502020204030204"/>
                <a:ea typeface="+mn-ea"/>
                <a:cs typeface="+mn-cs"/>
              </a:rPr>
              <a:t>b. Verminderter Speichelfluss</a:t>
            </a:r>
          </a:p>
          <a:p>
            <a:pPr marL="22860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de-DE" sz="2200" b="0" i="0" u="none" strike="noStrike" kern="1200" cap="none" spc="0" normalizeH="0" baseline="0" noProof="0" dirty="0">
                <a:ln>
                  <a:noFill/>
                </a:ln>
                <a:solidFill>
                  <a:srgbClr val="FFC000"/>
                </a:solidFill>
                <a:effectLst/>
                <a:uLnTx/>
                <a:uFillTx/>
                <a:latin typeface="Calibri" panose="020F0502020204030204"/>
                <a:ea typeface="+mn-ea"/>
                <a:cs typeface="+mn-cs"/>
              </a:rPr>
              <a:t>c. Beeinträchtigung des Zahnstatus und der Zahnfunktion.</a:t>
            </a:r>
            <a:endParaRPr kumimoji="0" lang="en-US" sz="2200" b="0" i="0" u="none" strike="noStrike" kern="1200" cap="none" spc="0" normalizeH="0" baseline="0" noProof="0" dirty="0">
              <a:ln>
                <a:noFill/>
              </a:ln>
              <a:solidFill>
                <a:srgbClr val="FFC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688398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eamsChannelId xmlns="539e4a8c-7e7c-4ea1-8c2e-f9bf51a8ca20" xsi:nil="true"/>
    <AppVersion xmlns="539e4a8c-7e7c-4ea1-8c2e-f9bf51a8ca20" xsi:nil="true"/>
    <CultureName xmlns="539e4a8c-7e7c-4ea1-8c2e-f9bf51a8ca20" xsi:nil="true"/>
    <NotebookType xmlns="539e4a8c-7e7c-4ea1-8c2e-f9bf51a8ca20" xsi:nil="true"/>
    <FolderType xmlns="539e4a8c-7e7c-4ea1-8c2e-f9bf51a8ca2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089EED690624143B9CCB44C7945D306" ma:contentTypeVersion="16" ma:contentTypeDescription="Create a new document." ma:contentTypeScope="" ma:versionID="a33815bba22a291baf2f2d07ea465cc4">
  <xsd:schema xmlns:xsd="http://www.w3.org/2001/XMLSchema" xmlns:xs="http://www.w3.org/2001/XMLSchema" xmlns:p="http://schemas.microsoft.com/office/2006/metadata/properties" xmlns:ns2="539e4a8c-7e7c-4ea1-8c2e-f9bf51a8ca20" xmlns:ns3="41f5c9df-7cea-428a-8452-da6b62a57c0f" targetNamespace="http://schemas.microsoft.com/office/2006/metadata/properties" ma:root="true" ma:fieldsID="7261e43b332063b1a6906cdfe7e0e2e3" ns2:_="" ns3:_="">
    <xsd:import namespace="539e4a8c-7e7c-4ea1-8c2e-f9bf51a8ca20"/>
    <xsd:import namespace="41f5c9df-7cea-428a-8452-da6b62a57c0f"/>
    <xsd:element name="properties">
      <xsd:complexType>
        <xsd:sequence>
          <xsd:element name="documentManagement">
            <xsd:complexType>
              <xsd:all>
                <xsd:element ref="ns2:NotebookType" minOccurs="0"/>
                <xsd:element ref="ns2:FolderType" minOccurs="0"/>
                <xsd:element ref="ns2:CultureName" minOccurs="0"/>
                <xsd:element ref="ns2:AppVersion" minOccurs="0"/>
                <xsd:element ref="ns2:TeamsChannelId" minOccurs="0"/>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9e4a8c-7e7c-4ea1-8c2e-f9bf51a8ca20" elementFormDefault="qualified">
    <xsd:import namespace="http://schemas.microsoft.com/office/2006/documentManagement/types"/>
    <xsd:import namespace="http://schemas.microsoft.com/office/infopath/2007/PartnerControls"/>
    <xsd:element name="NotebookType" ma:index="8" nillable="true" ma:displayName="Notebook Type" ma:internalName="NotebookType">
      <xsd:simpleType>
        <xsd:restriction base="dms:Text"/>
      </xsd:simpleType>
    </xsd:element>
    <xsd:element name="FolderType" ma:index="9" nillable="true" ma:displayName="Folder Type" ma:internalName="FolderType">
      <xsd:simpleType>
        <xsd:restriction base="dms:Text"/>
      </xsd:simpleType>
    </xsd:element>
    <xsd:element name="CultureName" ma:index="10" nillable="true" ma:displayName="Culture Name" ma:internalName="CultureName">
      <xsd:simpleType>
        <xsd:restriction base="dms:Text"/>
      </xsd:simpleType>
    </xsd:element>
    <xsd:element name="AppVersion" ma:index="11" nillable="true" ma:displayName="App Version" ma:internalName="AppVersion">
      <xsd:simpleType>
        <xsd:restriction base="dms:Text"/>
      </xsd:simpleType>
    </xsd:element>
    <xsd:element name="TeamsChannelId" ma:index="12" nillable="true" ma:displayName="Teams Channel Id" ma:internalName="TeamsChannelId">
      <xsd:simpleType>
        <xsd:restriction base="dms:Text"/>
      </xsd:simple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1f5c9df-7cea-428a-8452-da6b62a57c0f" elementFormDefault="qualified">
    <xsd:import namespace="http://schemas.microsoft.com/office/2006/documentManagement/types"/>
    <xsd:import namespace="http://schemas.microsoft.com/office/infopath/2007/PartnerControls"/>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3F211F-C700-4503-83B8-ABED53BB67A0}">
  <ds:schemaRefs>
    <ds:schemaRef ds:uri="http://schemas.microsoft.com/sharepoint/v3/contenttype/forms"/>
  </ds:schemaRefs>
</ds:datastoreItem>
</file>

<file path=customXml/itemProps2.xml><?xml version="1.0" encoding="utf-8"?>
<ds:datastoreItem xmlns:ds="http://schemas.openxmlformats.org/officeDocument/2006/customXml" ds:itemID="{C1528721-5720-4685-9465-3DAD63865409}">
  <ds:schemaRefs>
    <ds:schemaRef ds:uri="http://schemas.microsoft.com/office/infopath/2007/PartnerControls"/>
    <ds:schemaRef ds:uri="539e4a8c-7e7c-4ea1-8c2e-f9bf51a8ca20"/>
    <ds:schemaRef ds:uri="http://schemas.microsoft.com/office/2006/metadata/properties"/>
    <ds:schemaRef ds:uri="http://purl.org/dc/elements/1.1/"/>
    <ds:schemaRef ds:uri="http://schemas.microsoft.com/office/2006/documentManagement/types"/>
    <ds:schemaRef ds:uri="http://purl.org/dc/terms/"/>
    <ds:schemaRef ds:uri="http://schemas.openxmlformats.org/package/2006/metadata/core-properties"/>
    <ds:schemaRef ds:uri="http://www.w3.org/XML/1998/namespace"/>
    <ds:schemaRef ds:uri="41f5c9df-7cea-428a-8452-da6b62a57c0f"/>
    <ds:schemaRef ds:uri="http://purl.org/dc/dcmitype/"/>
  </ds:schemaRefs>
</ds:datastoreItem>
</file>

<file path=customXml/itemProps3.xml><?xml version="1.0" encoding="utf-8"?>
<ds:datastoreItem xmlns:ds="http://schemas.openxmlformats.org/officeDocument/2006/customXml" ds:itemID="{1113621A-E926-41F4-A138-598324713C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9e4a8c-7e7c-4ea1-8c2e-f9bf51a8ca20"/>
    <ds:schemaRef ds:uri="41f5c9df-7cea-428a-8452-da6b62a57c0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TotalTime>
  <Words>7763</Words>
  <Application>Microsoft Office PowerPoint</Application>
  <PresentationFormat>Widescreen</PresentationFormat>
  <Paragraphs>663</Paragraphs>
  <Slides>86</Slides>
  <Notes>0</Notes>
  <HiddenSlides>0</HiddenSlides>
  <MMClips>3</MMClips>
  <ScaleCrop>false</ScaleCrop>
  <HeadingPairs>
    <vt:vector size="8" baseType="variant">
      <vt:variant>
        <vt:lpstr>Fonts Used</vt:lpstr>
      </vt:variant>
      <vt:variant>
        <vt:i4>14</vt:i4>
      </vt:variant>
      <vt:variant>
        <vt:lpstr>Theme</vt:lpstr>
      </vt:variant>
      <vt:variant>
        <vt:i4>2</vt:i4>
      </vt:variant>
      <vt:variant>
        <vt:lpstr>Embedded OLE Servers</vt:lpstr>
      </vt:variant>
      <vt:variant>
        <vt:i4>1</vt:i4>
      </vt:variant>
      <vt:variant>
        <vt:lpstr>Slide Titles</vt:lpstr>
      </vt:variant>
      <vt:variant>
        <vt:i4>86</vt:i4>
      </vt:variant>
    </vt:vector>
  </HeadingPairs>
  <TitlesOfParts>
    <vt:vector size="103" baseType="lpstr">
      <vt:lpstr>-apple-system</vt:lpstr>
      <vt:lpstr>gilroy</vt:lpstr>
      <vt:lpstr>Lato Regular</vt:lpstr>
      <vt:lpstr>Arial</vt:lpstr>
      <vt:lpstr>Calibri</vt:lpstr>
      <vt:lpstr>Calibri Light</vt:lpstr>
      <vt:lpstr>Comic Sans MS</vt:lpstr>
      <vt:lpstr>Montserrat</vt:lpstr>
      <vt:lpstr>Montserrat Light</vt:lpstr>
      <vt:lpstr>Montserrat Medium</vt:lpstr>
      <vt:lpstr>Quattrocento Sans</vt:lpstr>
      <vt:lpstr>Roboto</vt:lpstr>
      <vt:lpstr>Times New Roman</vt:lpstr>
      <vt:lpstr>Wingdings</vt:lpstr>
      <vt:lpstr>Office Theme</vt:lpstr>
      <vt:lpstr>1_Office Theme</vt:lpstr>
      <vt:lpstr>Packager Shell Object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Chak, Maggie (UT-BMS)</cp:lastModifiedBy>
  <cp:revision>285</cp:revision>
  <dcterms:created xsi:type="dcterms:W3CDTF">2020-10-14T13:32:04Z</dcterms:created>
  <dcterms:modified xsi:type="dcterms:W3CDTF">2022-09-13T12:00:33Z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0x010100E089EED690624143B9CCB44C7945D306</vt:lpwstr>
  </property>
</Properties>
</file>